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Masters/slideMaster1.xml" ContentType="application/vnd.openxmlformats-officedocument.presentationml.slideMaster+xml"/>
  <Override PartName="/ppt/slideLayouts/slideLayout1.xml" ContentType="application/vnd.openxmlformats-officedocument.presentationml.slideLayout+xml"/>
  <Override PartName="/ppt/theme/theme1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2" r:id="rId48"/>
    <p:sldId id="303" r:id="rId49"/>
    <p:sldId id="304" r:id="rId5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customXml" Target="../customXml/item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theme" Target="theme/theme1.xml"/><Relationship Id="rId5" Type="http://schemas.openxmlformats.org/officeDocument/2006/relationships/slide" Target="slides/slide4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customXml" Target="../customXml/item2.xml"/><Relationship Id="rId8" Type="http://schemas.openxmlformats.org/officeDocument/2006/relationships/slide" Target="slides/slide7.xml"/><Relationship Id="rId51" Type="http://schemas.openxmlformats.org/officeDocument/2006/relationships/presProps" Target="presProps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customXml" Target="../customXml/item3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DB18B5C-739C-3DAB-9C62-A9D4C98ABE9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F7C93F02-A318-E46C-BD4F-8A25392D532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EB08A4-BDCC-4A55-8BE1-BB2199E52DEC}" type="datetimeFigureOut">
              <a:rPr lang="en-US" smtClean="0"/>
              <a:t>7/23/2025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A51AC4F-07C9-C721-32D7-31CCE578C72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A7C0F0E-41D4-E89A-B009-D063FE28D3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07B3FF-60F5-4D89-9C6B-762A4ABD188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314769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385D20CF-A3FA-F09B-2655-FAD4E70B12F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1B897E8-866F-E8CB-55F2-FDCC79A0E70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6C5D760-5731-B7DA-1A09-13DC31CECC9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C6EB08A4-BDCC-4A55-8BE1-BB2199E52DEC}" type="datetimeFigureOut">
              <a:rPr lang="en-US" smtClean="0"/>
              <a:t>7/23/2025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88022C6-BE14-A022-3BCE-D4F69131374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AE374D5-405D-C2FB-654C-4BA39CEEC70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7B07B3FF-60F5-4D89-9C6B-762A4ABD188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4774040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7B8036E-B602-FBE9-3C9A-01030773A8A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17AABBE-2AAE-5C7F-F4BF-753421A7EFD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3619089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0C4E85C-A49B-0C4B-C548-0D345A82EC6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29D5CCD-C67F-B47D-AE8D-8101A54CAE9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288083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05C6674-BE9E-1EE8-6683-691F90193E6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EC68678-6286-2600-5A39-514C821CFDA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6274079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1257582-8B6E-871C-9666-CE7F5B4B143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D72B1E0-1C32-1BA6-15B2-F9DC602A69E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7574326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7A9043C-D54B-864B-F2E6-3388E34F317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ADA07DB-EB5E-ABA4-24FA-12DE1B7FB75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3878958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2660B11-9B04-4FC3-2EAD-354A86145E4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367A37E-0808-A8FE-1F81-939D58BC2D4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3564429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351CF5F-32EA-25BA-6110-2C13887050C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5C1A745-8F38-9A8A-55DF-348FBE59EB1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2678749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67CB1D5-3BDB-D326-9A37-EECF9200691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27FD1D5-6E8F-653B-2595-08C397DC92F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631270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6BC2CFC-1C5F-10D3-7054-DAC24469D85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D391446-46B2-50FA-5682-06A17909E10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4720273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88415D7-2635-C0CE-6A33-1604A3B8FF8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EDE52C0-BDF8-36A7-EFA8-3C238610203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189896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7A0431D-F24C-31F9-D195-7EE318D45CD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D511944-EAFE-AB0E-0CE9-73E5B08FDDE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506046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32107FD-517A-05E7-D3E2-547B9A0BBA0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5534471-80F6-F03B-9DE2-3C1C7169EC6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248214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1FE3075-E9C2-212D-68AC-171CE7A301B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E4AF085-532F-6F94-525E-8372749BF6A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7577801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3B71D6C-67F8-06D5-E56A-5F76B8F5C28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42C381B-C8C7-D1EC-5B85-BE2DD898C3E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9374405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24095C5-9D72-2D90-6DCB-E266024FC37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B190B9D-1F39-D15D-FD16-E72D98C5733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067162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4D5CA29-ECDD-1A03-F7CF-3C04F72AB4A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11E6125-C554-02CA-95DA-0CABB20E08C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7909089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27E70A3-B834-FBA4-735C-D17997C8471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DD26CA8-68A4-2EBA-ED19-02E16A0EFBA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7656087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22B5847-140B-30D6-9630-342A51E15BD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FE71EF6-644B-E655-3FFD-5C6AE1D985C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4535656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EF29443-2065-C669-E0A7-91C88D69626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916251E-5AE4-7A04-1E86-F77BC96E202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05933548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803C473-1860-A9C6-580E-A6415BBA0CF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67020DA-174F-7226-581D-9238E824094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613500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434BA6C-6786-D631-A252-3354585B2E0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0136861-8C1D-31DA-BBB9-FE23858D247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8561063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133AF88-6C13-3893-B867-F9C8329ABE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C48F9CD-FED6-4744-F6EA-AAD4A7DCCB7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3652321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34257A3-42B3-E88D-5A44-133B114DA0E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58BC841-2E71-735D-C848-7520477AE9A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2981974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ED6BEA3-7EDF-40E6-9C66-8D7C53BD1A0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3DCF3AE-F64E-939A-9BCA-963E44ED0EB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9142564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B94EE16-22CC-17A2-196F-8C181F28ADA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4C48023-8D61-AE40-B77C-46FB969E95A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84552444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F81A648-AE79-7784-32F4-F541EE69294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B5C5E99-B99A-7294-8F99-D5828E23663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75231457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D660DEA-706A-EAA9-441C-6C942654852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CB20F97-1102-B7C9-89B3-5DAE82DC586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9592218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1F26EC9-C47F-D24B-9E5C-E136DDEF7DD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8664881-FCD6-52AB-9B1D-875F6343349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4070171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89DCACC-5B41-6F90-7765-098DB4C9504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2054A46-5C50-20A3-C828-D61409D253E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4331852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CED6B6B-9176-0F25-C3C2-16C0FCFAF77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9E11BDF-1AF1-1B5D-9D63-37D8821D0BF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9829094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CA9C8C6-90D7-0B6E-66D8-6CDE739F11C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927F2BE-DA88-3514-85E8-8C6A417F18E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81764533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DDA2AA3-C870-8500-9EE9-4FE4E619B7F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7C586CE-F16D-A090-CC3C-94A2FCEB0C0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5631072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FC0947C-3B16-C1EC-6945-CC5F9B47646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F15AD57-79FF-212C-6553-4DCE6433280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7917749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6DF35A4-01EA-9731-D073-937353B6E42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70D9EF7-9AC7-7555-C5AE-510BC82FB1D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5508096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B7076D5-6392-C5D4-7D09-14EEF23CB50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5875D01-D626-0D36-4340-3E82F21D795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8836530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C7DB5AB-FF76-BC15-CDE9-39C14AA7177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76FD43F-959E-F3DF-2649-00BB14642F3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83837571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1C4CA74-2ABD-1085-5046-47AB7E8B9DE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36D0CFA-3CB2-CC2B-9DEE-57C1E7438B5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3666191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962A0F3-66A6-9BFC-2F37-F61D6F64EBC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FEB997B-C2A1-37E0-2EBC-5837D9A0684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02614774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3C4199A-33A2-E316-F8FB-54413724820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71729D1-A26B-9B68-C10B-47DAB2AC1B6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22592912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FDB72CA-F5DC-F2CB-57D4-89070AA3747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CC4FDE7-B2A9-FB75-560C-F8781948011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34515739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65B9AB6-F40E-9AEE-6F11-1E5CE266BAB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E546D8F-B647-7307-8B7D-9D3ADEA0C63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99904545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445F267-072B-75C9-1337-7A7BA184BE4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E539C92-FCFB-3991-A873-9425D44C618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21700984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DFE7781-BADD-F1AA-F9D3-BA813C2C735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67F91B2-6854-2602-6B60-3303331D6DA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8204764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99427B7-56CD-4FEB-4FDB-D0D1E3CED75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9FB9686-F45B-4202-BD4A-D47159AD6FC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7249672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52805FE-70AB-8C5D-2CBC-C55A741947E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F65DDBA-8B2D-A6A6-070B-734C39737F1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75866099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54E6C2B-3858-4FDB-2F8E-F128DD3A58B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9C57941-4195-D080-8F8C-D7CB7393460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72230687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3521965-39E9-6E88-473D-E64FFE22007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EE8F423-12D5-2D73-95D6-22D42B5AC66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68951525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00BDED7-E33D-17F0-6201-11019D9F127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1D00344-A05C-8B16-E151-2EEA03BB2E8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6513524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BE576C1-506B-4487-3957-ACA6E924842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3121271-B7C7-DAAC-7EF0-B74AB2B69B2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4662395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5" ma:contentTypeDescription="Create a new document." ma:contentTypeScope="" ma:versionID="1fe439f8996bbb5173f0b001933cd488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208f29f65ba4ffe7cdf4371243d4ef35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bjectDetectorVersions" minOccurs="0"/>
                <xsd:element ref="ns2:MediaServiceDateTaken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SearchProperties" minOccurs="0"/>
                <xsd:element ref="ns3:SharedWithUsers" minOccurs="0"/>
                <xsd:element ref="ns3:SharedWithDetails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bjectDetectorVersions" ma:index="10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DateTaken" ma:index="11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SearchProperties" ma:index="15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lcf76f155ced4ddcb4097134ff3c332f" ma:index="19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2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BillingMetadata" ma:index="22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0" nillable="true" ma:displayName="Taxonomy Catch All Column" ma:hidden="true" ma:list="{2e7f495a-9f7b-4790-bf02-f985d85d70f5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9100919-8a76-4266-be0c-7dc583902cb4" xsi:nil="true"/>
    <lcf76f155ced4ddcb4097134ff3c332f xmlns="d13aca44-ef33-4cf4-9980-7f0b00e6eeb9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0BEBF705-6B3E-47F2-8B37-D0BF6A2D7F7E}"/>
</file>

<file path=customXml/itemProps2.xml><?xml version="1.0" encoding="utf-8"?>
<ds:datastoreItem xmlns:ds="http://schemas.openxmlformats.org/officeDocument/2006/customXml" ds:itemID="{FD9E6CF3-2E68-4F85-8357-3406FE65F72B}"/>
</file>

<file path=customXml/itemProps3.xml><?xml version="1.0" encoding="utf-8"?>
<ds:datastoreItem xmlns:ds="http://schemas.openxmlformats.org/officeDocument/2006/customXml" ds:itemID="{27EDA935-84EB-4E3C-8654-E4B972F9F377}"/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Widescreen</PresentationFormat>
  <Paragraphs>0</Paragraphs>
  <Slides>49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49</vt:i4>
      </vt:variant>
    </vt:vector>
  </HeadingPairs>
  <TitlesOfParts>
    <vt:vector size="53" baseType="lpstr">
      <vt:lpstr>Aptos</vt:lpstr>
      <vt:lpstr>Aptos Display</vt:lpstr>
      <vt:lpstr>Arial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nermin hamza</dc:creator>
  <cp:lastModifiedBy>nermin hamza</cp:lastModifiedBy>
  <cp:revision>1</cp:revision>
  <dcterms:created xsi:type="dcterms:W3CDTF">2025-07-23T09:21:13Z</dcterms:created>
  <dcterms:modified xsi:type="dcterms:W3CDTF">2025-07-23T09:21:13Z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0x0101006A254F5D6A14094B8840E79896A2F150</vt:lpwstr>
  </property>
</Properties>
</file>