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78150-E831-A80D-21B3-2BD682B5F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89BBE2-96AA-6CD5-0461-638D021A0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AC75C-BD29-42D3-9A80-2F40B8A2A73C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730EF2-00B5-2B39-9D87-962690B82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886656-7DBB-5EB2-8287-37BA00D85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EE129-4D01-4397-8484-177569C47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954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FCF53F-0288-A481-A3BE-949B6C863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14B875-3365-19A7-525B-7D6348082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81F1FD-D772-78C5-9B6F-3D9E94D3EF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DAC75C-BD29-42D3-9A80-2F40B8A2A73C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41BBE-0262-4A2D-CD87-8ED056272B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38808E-A7EF-AED1-9E5E-1964C2F74E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8EE129-4D01-4397-8484-177569C47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44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676BFE-DE8D-CAB3-F72C-6FE51C98C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04A8F1-32E1-6E8C-343A-30993B4D5D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160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45B357-67D2-3884-ACD8-B78D987FC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D66D22-5318-E0FE-2B32-1A117C8714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514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3FDED7-F8CC-B26B-F178-81A840887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930486-D8E2-7733-5A84-1E3A63522A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336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A3A5AD-EE7D-BE57-18E6-7D8741F10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AAB804-8EBA-2C8B-632B-D13054901A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016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B4C343-09FA-F902-9CEF-3524AD830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B8B696-6A40-AA3C-1563-85EB0EE0A3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827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69C650-9EAC-4988-2962-625028AE7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D25612-D9B2-9FDF-215E-F61EAD21D9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40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02248-549D-274F-0BA1-4188C85E7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CC3B88-ED13-C00A-A6C2-DBDCDCAF53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70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7FD701-655D-F8C3-1D71-BCCE5520F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8ACDF1-9260-63D6-F76B-6A617F6CD5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191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2F8552-E57D-2ECD-68A9-735CFEDBC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E04AB7-96CD-0369-109D-9C63843B6E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323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74F01B-8DF0-DBAC-C835-F6DF210A9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3B7359-7B22-91AD-BDE3-13A1471E47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435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C6C577-9CD9-0FFF-9324-E262AE121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0CBFF6-FC42-A280-BD2B-F68B850BB7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595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A811C1-4E78-6059-503F-18EB4C1C0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5773BE-DE62-DBBE-7DB4-EA66100A01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999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ADD217-AF6E-B9CC-2992-5D1614406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BDFEBF-B321-48E2-29A5-4CAF299BD8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550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FAB317-9FA8-A310-5329-A308F597B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C68A11-39E0-1ABB-988B-9D3142E2C3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7529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44F4AC-1F18-A168-F085-5F4D82EC0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18D1C-B17D-4E0B-63DC-13B6B2B45B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018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4F5FA4-03AF-203F-6D0C-D4C6E958E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7A5E64-CD0E-0FAF-2302-AF0A0A7DB2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2306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BA0A62-67C6-657F-CD1E-60DE0EFB3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F9DFC7-75BF-EB10-5FB7-14A8A870B7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633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4897E1-C1D9-414C-FE52-ABCE8E035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BDA4A8-7C04-D739-3624-D0A1570F77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22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0D5734-B884-A92A-1628-056D82189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DE44E8-F34E-DD13-248D-45AAEA9760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4716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FC9CB7-32DC-223D-F8C0-1F86DDE79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5C98AF-F3E7-4CB6-0272-CBE5F19704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2919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8563EE-8D9D-2813-4FA3-1E6B63964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C2E68B-04FD-5BCC-EE18-B20614C127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5148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18AD28-DF37-A666-1964-69D9AF183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D6F844-A097-8F47-E95F-7DF4EF82B2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82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5BED55-3A38-2C46-BB73-D869FC39B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AFE710-1FD6-B560-29D2-6CBB3B407E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4360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751E0A-370C-756C-3EA9-34A847BAF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9BCDB-4AD4-B01E-CCAC-E2A7B58E75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545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2836C6-0281-A535-2DB7-E3E58DF19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A0F0DC-7725-5885-8F85-D263D25AD1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5790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F09DCC-0BA2-8DF7-E694-5A20ECD0D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3FB324-E2FB-53E5-29F1-CB8D3EF9D7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992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C25756-49D6-FB7E-6ED8-D0E1ECBE4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47FC3-8E41-4F0B-641D-391F9A6B51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9296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16E2B5-F45F-B41C-C79F-7BCC5E0D4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A6566-4B66-C0CF-C441-348EC01972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9497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9EE22E-F99C-EF36-48B1-FE5CFF791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448830-2C11-2DF2-DA16-9240B55F26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5415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3AABEF-75F1-BEE3-D9EC-EB6D68E18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2D975E-7AB1-3BAD-DC94-D4BEC955C5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6035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7B9FF6-07C1-4FED-D49D-76E94C0A0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92A3CB-2D16-B578-88DB-50BCFC965B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7268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6A71E3-C120-4961-D478-4B5DC23B2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D92340-56EA-BDF5-16E7-C61C21E007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4935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6FEF48-B679-E9F1-5EB1-C155D345D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6270BF-8764-CE92-797F-57B236BD96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085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9DBA02-A665-8158-BFB8-4DAC1F93B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8BFCAA-BBAC-C248-156F-042638AC3A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619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62F1E5-85AA-8240-AF3A-642067011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F463B9-B573-CF2F-0FC2-E61690879D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0126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87D240-2305-345C-C582-ACD5173D7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0B4C82-5B38-C9B8-084A-3D2D910142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2190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BF1328-461D-0B7D-6612-F6FCD577A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E2A0F6-A6FD-6DDD-B83F-9A98CE58F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437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B9F20F-3E54-504B-0FB9-76FB1724F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FB2EE7-060F-B47D-F144-4779CDC748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5316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BF42EC-3CA3-B54A-B43B-C21364709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1762F7-C6F8-1D13-D38D-533C8FD7A5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6831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638FFE-E61C-7611-5D08-8C1838440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B17196-AE13-A287-D28F-94E18543E8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8135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2D2FC0-53E1-CFC5-FFDE-BF1F44623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AE262E-2E3F-9CEA-6E78-21F8CF9910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4685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190C58-41F1-5E26-365E-4282E63C7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52D93C-F1C4-F06F-B8CD-17B91F012D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447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58522F-C9D8-D878-F8AE-79D59D8CE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F3B859-6BF1-122D-D232-2D7B59E602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8239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2CFBE2-FB10-7F03-A555-2065CCCC0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052A1B-9731-A095-B3F5-C145DD3C0F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30964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9F9523-6CEE-9271-6A1F-428787F04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8CD4F9-CC38-DCD2-CAE2-1018969980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7672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594B51-AAF4-5819-63ED-810748204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8B2080-80F4-60A7-CF9F-0A3BF4A63A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33942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9DC5E3-206C-19FF-57FE-53351E859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87CD16-A5B7-195C-AABE-F3EC0FF18B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044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C0F187-DCE6-4A05-C537-F34849365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D9A34A-8DCF-2279-BB4A-F088F82C79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1771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73BA14-D3C6-CAA1-44B6-7464A1553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799E4C-9826-5B2D-6252-41FE19E0A5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357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2025-05-19T19:21:34Z</dcterms:created>
  <dcterms:modified xsi:type="dcterms:W3CDTF">2025-05-19T19:21:34Z</dcterms:modified>
</cp:coreProperties>
</file>