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46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72.xml" ContentType="application/vnd.openxmlformats-officedocument.presentationml.slide+xml"/>
  <Override PartName="/ppt/slides/slide47.xml" ContentType="application/vnd.openxmlformats-officedocument.presentationml.slide+xml"/>
  <Override PartName="/ppt/slides/slide70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80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s/slide98.xml" ContentType="application/vnd.openxmlformats-officedocument.presentationml.slide+xml"/>
  <Override PartName="/ppt/slides/slide97.xml" ContentType="application/vnd.openxmlformats-officedocument.presentationml.slide+xml"/>
  <Override PartName="/ppt/slides/slide96.xml" ContentType="application/vnd.openxmlformats-officedocument.presentationml.slide+xml"/>
  <Override PartName="/ppt/slides/slide95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94.xml" ContentType="application/vnd.openxmlformats-officedocument.presentationml.slide+xml"/>
  <Override PartName="/ppt/slides/slide81.xml" ContentType="application/vnd.openxmlformats-officedocument.presentationml.slide+xml"/>
  <Override PartName="/ppt/slides/slide9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93.xml" ContentType="application/vnd.openxmlformats-officedocument.presentationml.slide+xml"/>
  <Override PartName="/ppt/slides/slide88.xml" ContentType="application/vnd.openxmlformats-officedocument.presentationml.slide+xml"/>
  <Override PartName="/ppt/slides/slide91.xml" ContentType="application/vnd.openxmlformats-officedocument.presentationml.slide+xml"/>
  <Override PartName="/ppt/slides/slide87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notesSlides/notesSlide2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gs/tag5.xml" ContentType="application/vnd.openxmlformats-officedocument.presentationml.tags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gs/tag4.xml" ContentType="application/vnd.openxmlformats-officedocument.presentationml.tags+xml"/>
  <Override PartName="/ppt/tags/tag6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ppt/tags/tag2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6"/>
  </p:notesMasterIdLst>
  <p:sldIdLst>
    <p:sldId id="480" r:id="rId2"/>
    <p:sldId id="303" r:id="rId3"/>
    <p:sldId id="313" r:id="rId4"/>
    <p:sldId id="702" r:id="rId5"/>
    <p:sldId id="852" r:id="rId6"/>
    <p:sldId id="853" r:id="rId7"/>
    <p:sldId id="854" r:id="rId8"/>
    <p:sldId id="855" r:id="rId9"/>
    <p:sldId id="856" r:id="rId10"/>
    <p:sldId id="857" r:id="rId11"/>
    <p:sldId id="858" r:id="rId12"/>
    <p:sldId id="859" r:id="rId13"/>
    <p:sldId id="860" r:id="rId14"/>
    <p:sldId id="861" r:id="rId15"/>
    <p:sldId id="862" r:id="rId16"/>
    <p:sldId id="863" r:id="rId17"/>
    <p:sldId id="864" r:id="rId18"/>
    <p:sldId id="960" r:id="rId19"/>
    <p:sldId id="865" r:id="rId20"/>
    <p:sldId id="866" r:id="rId21"/>
    <p:sldId id="867" r:id="rId22"/>
    <p:sldId id="868" r:id="rId23"/>
    <p:sldId id="869" r:id="rId24"/>
    <p:sldId id="870" r:id="rId25"/>
    <p:sldId id="871" r:id="rId26"/>
    <p:sldId id="872" r:id="rId27"/>
    <p:sldId id="873" r:id="rId28"/>
    <p:sldId id="961" r:id="rId29"/>
    <p:sldId id="874" r:id="rId30"/>
    <p:sldId id="964" r:id="rId31"/>
    <p:sldId id="962" r:id="rId32"/>
    <p:sldId id="965" r:id="rId33"/>
    <p:sldId id="963" r:id="rId34"/>
    <p:sldId id="875" r:id="rId35"/>
    <p:sldId id="876" r:id="rId36"/>
    <p:sldId id="877" r:id="rId37"/>
    <p:sldId id="917" r:id="rId38"/>
    <p:sldId id="918" r:id="rId39"/>
    <p:sldId id="919" r:id="rId40"/>
    <p:sldId id="920" r:id="rId41"/>
    <p:sldId id="921" r:id="rId42"/>
    <p:sldId id="922" r:id="rId43"/>
    <p:sldId id="923" r:id="rId44"/>
    <p:sldId id="924" r:id="rId45"/>
    <p:sldId id="925" r:id="rId46"/>
    <p:sldId id="926" r:id="rId47"/>
    <p:sldId id="927" r:id="rId48"/>
    <p:sldId id="928" r:id="rId49"/>
    <p:sldId id="929" r:id="rId50"/>
    <p:sldId id="930" r:id="rId51"/>
    <p:sldId id="931" r:id="rId52"/>
    <p:sldId id="932" r:id="rId53"/>
    <p:sldId id="933" r:id="rId54"/>
    <p:sldId id="966" r:id="rId55"/>
    <p:sldId id="967" r:id="rId56"/>
    <p:sldId id="935" r:id="rId57"/>
    <p:sldId id="936" r:id="rId58"/>
    <p:sldId id="937" r:id="rId59"/>
    <p:sldId id="938" r:id="rId60"/>
    <p:sldId id="939" r:id="rId61"/>
    <p:sldId id="940" r:id="rId62"/>
    <p:sldId id="941" r:id="rId63"/>
    <p:sldId id="942" r:id="rId64"/>
    <p:sldId id="943" r:id="rId65"/>
    <p:sldId id="944" r:id="rId66"/>
    <p:sldId id="945" r:id="rId67"/>
    <p:sldId id="946" r:id="rId68"/>
    <p:sldId id="947" r:id="rId69"/>
    <p:sldId id="948" r:id="rId70"/>
    <p:sldId id="949" r:id="rId71"/>
    <p:sldId id="950" r:id="rId72"/>
    <p:sldId id="951" r:id="rId73"/>
    <p:sldId id="952" r:id="rId74"/>
    <p:sldId id="953" r:id="rId75"/>
    <p:sldId id="954" r:id="rId76"/>
    <p:sldId id="968" r:id="rId77"/>
    <p:sldId id="969" r:id="rId78"/>
    <p:sldId id="970" r:id="rId79"/>
    <p:sldId id="971" r:id="rId80"/>
    <p:sldId id="972" r:id="rId81"/>
    <p:sldId id="973" r:id="rId82"/>
    <p:sldId id="974" r:id="rId83"/>
    <p:sldId id="975" r:id="rId84"/>
    <p:sldId id="976" r:id="rId85"/>
    <p:sldId id="977" r:id="rId86"/>
    <p:sldId id="978" r:id="rId87"/>
    <p:sldId id="979" r:id="rId88"/>
    <p:sldId id="980" r:id="rId89"/>
    <p:sldId id="981" r:id="rId90"/>
    <p:sldId id="982" r:id="rId91"/>
    <p:sldId id="983" r:id="rId92"/>
    <p:sldId id="984" r:id="rId93"/>
    <p:sldId id="985" r:id="rId94"/>
    <p:sldId id="986" r:id="rId95"/>
    <p:sldId id="987" r:id="rId96"/>
    <p:sldId id="988" r:id="rId97"/>
    <p:sldId id="989" r:id="rId98"/>
    <p:sldId id="990" r:id="rId99"/>
    <p:sldId id="991" r:id="rId100"/>
    <p:sldId id="992" r:id="rId101"/>
    <p:sldId id="993" r:id="rId102"/>
    <p:sldId id="994" r:id="rId103"/>
    <p:sldId id="995" r:id="rId104"/>
    <p:sldId id="349" r:id="rId10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2"/>
            <p14:sldId id="863"/>
            <p14:sldId id="864"/>
            <p14:sldId id="960"/>
            <p14:sldId id="865"/>
            <p14:sldId id="866"/>
            <p14:sldId id="867"/>
            <p14:sldId id="868"/>
            <p14:sldId id="869"/>
            <p14:sldId id="870"/>
            <p14:sldId id="871"/>
            <p14:sldId id="872"/>
            <p14:sldId id="873"/>
            <p14:sldId id="961"/>
            <p14:sldId id="874"/>
            <p14:sldId id="964"/>
            <p14:sldId id="962"/>
            <p14:sldId id="965"/>
            <p14:sldId id="963"/>
            <p14:sldId id="875"/>
            <p14:sldId id="876"/>
            <p14:sldId id="877"/>
            <p14:sldId id="917"/>
            <p14:sldId id="918"/>
            <p14:sldId id="919"/>
            <p14:sldId id="920"/>
            <p14:sldId id="921"/>
            <p14:sldId id="922"/>
            <p14:sldId id="923"/>
            <p14:sldId id="924"/>
            <p14:sldId id="925"/>
            <p14:sldId id="926"/>
            <p14:sldId id="927"/>
            <p14:sldId id="928"/>
            <p14:sldId id="929"/>
            <p14:sldId id="930"/>
            <p14:sldId id="931"/>
            <p14:sldId id="932"/>
            <p14:sldId id="933"/>
            <p14:sldId id="966"/>
            <p14:sldId id="967"/>
            <p14:sldId id="935"/>
            <p14:sldId id="936"/>
            <p14:sldId id="937"/>
            <p14:sldId id="938"/>
            <p14:sldId id="939"/>
            <p14:sldId id="940"/>
            <p14:sldId id="941"/>
            <p14:sldId id="942"/>
            <p14:sldId id="943"/>
            <p14:sldId id="944"/>
            <p14:sldId id="945"/>
            <p14:sldId id="946"/>
            <p14:sldId id="947"/>
            <p14:sldId id="948"/>
            <p14:sldId id="949"/>
            <p14:sldId id="950"/>
            <p14:sldId id="951"/>
            <p14:sldId id="952"/>
            <p14:sldId id="953"/>
            <p14:sldId id="954"/>
            <p14:sldId id="968"/>
            <p14:sldId id="969"/>
            <p14:sldId id="970"/>
            <p14:sldId id="971"/>
            <p14:sldId id="972"/>
            <p14:sldId id="973"/>
            <p14:sldId id="974"/>
            <p14:sldId id="975"/>
            <p14:sldId id="976"/>
            <p14:sldId id="977"/>
            <p14:sldId id="978"/>
            <p14:sldId id="979"/>
            <p14:sldId id="980"/>
            <p14:sldId id="981"/>
            <p14:sldId id="982"/>
            <p14:sldId id="983"/>
            <p14:sldId id="984"/>
            <p14:sldId id="985"/>
            <p14:sldId id="986"/>
            <p14:sldId id="987"/>
            <p14:sldId id="988"/>
            <p14:sldId id="989"/>
            <p14:sldId id="990"/>
            <p14:sldId id="991"/>
            <p14:sldId id="992"/>
            <p14:sldId id="993"/>
            <p14:sldId id="994"/>
            <p14:sldId id="99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175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customXml" Target="../customXml/item2.xml"/><Relationship Id="rId16" Type="http://schemas.openxmlformats.org/officeDocument/2006/relationships/slide" Target="slides/slide15.xml"/><Relationship Id="rId107" Type="http://schemas.openxmlformats.org/officeDocument/2006/relationships/presProps" Target="presProps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customXml" Target="../customXml/item3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viewProps" Target="view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heme" Target="theme/theme1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customXml" Target="../customXml/item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4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image" Target="../media/image54.wmf"/></Relationships>
</file>

<file path=ppt/drawings/_rels/vmlDrawing26.v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image" Target="../media/image64.wmf"/><Relationship Id="rId7" Type="http://schemas.openxmlformats.org/officeDocument/2006/relationships/image" Target="../media/image68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6" Type="http://schemas.openxmlformats.org/officeDocument/2006/relationships/image" Target="../media/image67.wmf"/><Relationship Id="rId5" Type="http://schemas.openxmlformats.org/officeDocument/2006/relationships/image" Target="../media/image66.wmf"/><Relationship Id="rId4" Type="http://schemas.openxmlformats.org/officeDocument/2006/relationships/image" Target="../media/image65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3.wmf"/><Relationship Id="rId1" Type="http://schemas.openxmlformats.org/officeDocument/2006/relationships/image" Target="../media/image72.wmf"/></Relationships>
</file>

<file path=ppt/drawings/_rels/vmlDrawing29.v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image" Target="../media/image64.wmf"/><Relationship Id="rId7" Type="http://schemas.openxmlformats.org/officeDocument/2006/relationships/image" Target="../media/image68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6" Type="http://schemas.openxmlformats.org/officeDocument/2006/relationships/image" Target="../media/image67.wmf"/><Relationship Id="rId5" Type="http://schemas.openxmlformats.org/officeDocument/2006/relationships/image" Target="../media/image66.wmf"/><Relationship Id="rId4" Type="http://schemas.openxmlformats.org/officeDocument/2006/relationships/image" Target="../media/image65.w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4" Type="http://schemas.openxmlformats.org/officeDocument/2006/relationships/image" Target="../media/image79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3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9.wmf"/><Relationship Id="rId1" Type="http://schemas.openxmlformats.org/officeDocument/2006/relationships/image" Target="../media/image86.wmf"/></Relationships>
</file>

<file path=ppt/drawings/_rels/vmlDrawing35.v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image" Target="../media/image89.wmf"/><Relationship Id="rId7" Type="http://schemas.openxmlformats.org/officeDocument/2006/relationships/image" Target="../media/image93.wmf"/><Relationship Id="rId2" Type="http://schemas.openxmlformats.org/officeDocument/2006/relationships/image" Target="../media/image88.wmf"/><Relationship Id="rId1" Type="http://schemas.openxmlformats.org/officeDocument/2006/relationships/image" Target="../media/image87.wmf"/><Relationship Id="rId6" Type="http://schemas.openxmlformats.org/officeDocument/2006/relationships/image" Target="../media/image92.wmf"/><Relationship Id="rId5" Type="http://schemas.openxmlformats.org/officeDocument/2006/relationships/image" Target="../media/image91.wmf"/><Relationship Id="rId4" Type="http://schemas.openxmlformats.org/officeDocument/2006/relationships/image" Target="../media/image90.wmf"/><Relationship Id="rId9" Type="http://schemas.openxmlformats.org/officeDocument/2006/relationships/image" Target="../media/image95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77.wmf"/><Relationship Id="rId1" Type="http://schemas.openxmlformats.org/officeDocument/2006/relationships/image" Target="../media/image96.wmf"/><Relationship Id="rId4" Type="http://schemas.openxmlformats.org/officeDocument/2006/relationships/image" Target="../media/image98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102.wmf"/><Relationship Id="rId1" Type="http://schemas.openxmlformats.org/officeDocument/2006/relationships/image" Target="../media/image101.wmf"/></Relationships>
</file>

<file path=ppt/drawings/_rels/vmlDrawing39.vml.rels><?xml version="1.0" encoding="UTF-8" standalone="yes"?>
<Relationships xmlns="http://schemas.openxmlformats.org/package/2006/relationships"><Relationship Id="rId2" Type="http://schemas.openxmlformats.org/officeDocument/2006/relationships/image" Target="../media/image96.wmf"/><Relationship Id="rId1" Type="http://schemas.openxmlformats.org/officeDocument/2006/relationships/image" Target="../media/image103.wmf"/></Relationships>
</file>

<file path=ppt/drawings/_rels/vmlDrawing4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wmf"/><Relationship Id="rId3" Type="http://schemas.openxmlformats.org/officeDocument/2006/relationships/image" Target="../media/image106.wmf"/><Relationship Id="rId7" Type="http://schemas.openxmlformats.org/officeDocument/2006/relationships/image" Target="../media/image110.wmf"/><Relationship Id="rId2" Type="http://schemas.openxmlformats.org/officeDocument/2006/relationships/image" Target="../media/image105.wmf"/><Relationship Id="rId1" Type="http://schemas.openxmlformats.org/officeDocument/2006/relationships/image" Target="../media/image104.wmf"/><Relationship Id="rId6" Type="http://schemas.openxmlformats.org/officeDocument/2006/relationships/image" Target="../media/image109.wmf"/><Relationship Id="rId5" Type="http://schemas.openxmlformats.org/officeDocument/2006/relationships/image" Target="../media/image108.wmf"/><Relationship Id="rId4" Type="http://schemas.openxmlformats.org/officeDocument/2006/relationships/image" Target="../media/image107.wmf"/><Relationship Id="rId9" Type="http://schemas.openxmlformats.org/officeDocument/2006/relationships/image" Target="../media/image112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wmf"/><Relationship Id="rId2" Type="http://schemas.openxmlformats.org/officeDocument/2006/relationships/image" Target="../media/image115.wmf"/><Relationship Id="rId1" Type="http://schemas.openxmlformats.org/officeDocument/2006/relationships/image" Target="../media/image114.wmf"/></Relationships>
</file>

<file path=ppt/drawings/_rels/vmlDrawing4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wmf"/><Relationship Id="rId1" Type="http://schemas.openxmlformats.org/officeDocument/2006/relationships/image" Target="../media/image119.wmf"/></Relationships>
</file>

<file path=ppt/drawings/_rels/vmlDrawing4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wmf"/><Relationship Id="rId1" Type="http://schemas.openxmlformats.org/officeDocument/2006/relationships/image" Target="../media/image122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3.w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wmf"/></Relationships>
</file>

<file path=ppt/drawings/_rels/vmlDrawing4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wmf"/><Relationship Id="rId2" Type="http://schemas.openxmlformats.org/officeDocument/2006/relationships/image" Target="../media/image125.wmf"/><Relationship Id="rId1" Type="http://schemas.openxmlformats.org/officeDocument/2006/relationships/image" Target="../media/image124.wmf"/><Relationship Id="rId4" Type="http://schemas.openxmlformats.org/officeDocument/2006/relationships/image" Target="../media/image127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wmf"/><Relationship Id="rId2" Type="http://schemas.openxmlformats.org/officeDocument/2006/relationships/image" Target="../media/image129.wmf"/><Relationship Id="rId1" Type="http://schemas.openxmlformats.org/officeDocument/2006/relationships/image" Target="../media/image128.wmf"/></Relationships>
</file>

<file path=ppt/drawings/_rels/vmlDrawing4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wmf"/><Relationship Id="rId3" Type="http://schemas.openxmlformats.org/officeDocument/2006/relationships/image" Target="../media/image106.wmf"/><Relationship Id="rId7" Type="http://schemas.openxmlformats.org/officeDocument/2006/relationships/image" Target="../media/image110.wmf"/><Relationship Id="rId2" Type="http://schemas.openxmlformats.org/officeDocument/2006/relationships/image" Target="../media/image105.wmf"/><Relationship Id="rId1" Type="http://schemas.openxmlformats.org/officeDocument/2006/relationships/image" Target="../media/image104.wmf"/><Relationship Id="rId6" Type="http://schemas.openxmlformats.org/officeDocument/2006/relationships/image" Target="../media/image109.wmf"/><Relationship Id="rId5" Type="http://schemas.openxmlformats.org/officeDocument/2006/relationships/image" Target="../media/image108.wmf"/><Relationship Id="rId4" Type="http://schemas.openxmlformats.org/officeDocument/2006/relationships/image" Target="../media/image107.wmf"/><Relationship Id="rId9" Type="http://schemas.openxmlformats.org/officeDocument/2006/relationships/image" Target="../media/image112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wmf"/><Relationship Id="rId2" Type="http://schemas.openxmlformats.org/officeDocument/2006/relationships/image" Target="../media/image96.wmf"/><Relationship Id="rId1" Type="http://schemas.openxmlformats.org/officeDocument/2006/relationships/image" Target="../media/image131.w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drawings/_rels/vmlDrawing5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wmf"/><Relationship Id="rId2" Type="http://schemas.openxmlformats.org/officeDocument/2006/relationships/image" Target="../media/image134.wmf"/><Relationship Id="rId1" Type="http://schemas.openxmlformats.org/officeDocument/2006/relationships/image" Target="../media/image133.wmf"/><Relationship Id="rId4" Type="http://schemas.openxmlformats.org/officeDocument/2006/relationships/image" Target="../media/image136.w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wmf"/><Relationship Id="rId2" Type="http://schemas.openxmlformats.org/officeDocument/2006/relationships/image" Target="../media/image137.wmf"/><Relationship Id="rId1" Type="http://schemas.openxmlformats.org/officeDocument/2006/relationships/image" Target="../media/image86.wmf"/></Relationships>
</file>

<file path=ppt/drawings/_rels/vmlDrawing53.v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image" Target="../media/image89.wmf"/><Relationship Id="rId7" Type="http://schemas.openxmlformats.org/officeDocument/2006/relationships/image" Target="../media/image93.wmf"/><Relationship Id="rId2" Type="http://schemas.openxmlformats.org/officeDocument/2006/relationships/image" Target="../media/image88.wmf"/><Relationship Id="rId1" Type="http://schemas.openxmlformats.org/officeDocument/2006/relationships/image" Target="../media/image87.wmf"/><Relationship Id="rId6" Type="http://schemas.openxmlformats.org/officeDocument/2006/relationships/image" Target="../media/image92.wmf"/><Relationship Id="rId5" Type="http://schemas.openxmlformats.org/officeDocument/2006/relationships/image" Target="../media/image91.wmf"/><Relationship Id="rId4" Type="http://schemas.openxmlformats.org/officeDocument/2006/relationships/image" Target="../media/image90.wmf"/><Relationship Id="rId9" Type="http://schemas.openxmlformats.org/officeDocument/2006/relationships/image" Target="../media/image95.wmf"/></Relationships>
</file>

<file path=ppt/drawings/_rels/vmlDrawing5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wmf"/><Relationship Id="rId2" Type="http://schemas.openxmlformats.org/officeDocument/2006/relationships/image" Target="../media/image95.wmf"/><Relationship Id="rId1" Type="http://schemas.openxmlformats.org/officeDocument/2006/relationships/image" Target="../media/image139.w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1.wmf"/></Relationships>
</file>

<file path=ppt/drawings/_rels/vmlDrawing5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wmf"/><Relationship Id="rId2" Type="http://schemas.openxmlformats.org/officeDocument/2006/relationships/image" Target="../media/image143.wmf"/><Relationship Id="rId1" Type="http://schemas.openxmlformats.org/officeDocument/2006/relationships/image" Target="../media/image142.wmf"/><Relationship Id="rId4" Type="http://schemas.openxmlformats.org/officeDocument/2006/relationships/image" Target="../media/image145.wmf"/></Relationships>
</file>

<file path=ppt/drawings/_rels/vmlDrawing5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wmf"/><Relationship Id="rId2" Type="http://schemas.openxmlformats.org/officeDocument/2006/relationships/image" Target="../media/image147.wmf"/><Relationship Id="rId1" Type="http://schemas.openxmlformats.org/officeDocument/2006/relationships/image" Target="../media/image146.wmf"/></Relationships>
</file>

<file path=ppt/drawings/_rels/vmlDrawing5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6.wmf"/><Relationship Id="rId3" Type="http://schemas.openxmlformats.org/officeDocument/2006/relationships/image" Target="../media/image151.wmf"/><Relationship Id="rId7" Type="http://schemas.openxmlformats.org/officeDocument/2006/relationships/image" Target="../media/image155.wmf"/><Relationship Id="rId2" Type="http://schemas.openxmlformats.org/officeDocument/2006/relationships/image" Target="../media/image150.wmf"/><Relationship Id="rId1" Type="http://schemas.openxmlformats.org/officeDocument/2006/relationships/image" Target="../media/image149.wmf"/><Relationship Id="rId6" Type="http://schemas.openxmlformats.org/officeDocument/2006/relationships/image" Target="../media/image154.wmf"/><Relationship Id="rId5" Type="http://schemas.openxmlformats.org/officeDocument/2006/relationships/image" Target="../media/image153.wmf"/><Relationship Id="rId4" Type="http://schemas.openxmlformats.org/officeDocument/2006/relationships/image" Target="../media/image152.wmf"/><Relationship Id="rId9" Type="http://schemas.openxmlformats.org/officeDocument/2006/relationships/image" Target="../media/image157.wmf"/></Relationships>
</file>

<file path=ppt/drawings/_rels/vmlDrawing5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wmf"/><Relationship Id="rId2" Type="http://schemas.openxmlformats.org/officeDocument/2006/relationships/image" Target="../media/image159.wmf"/><Relationship Id="rId1" Type="http://schemas.openxmlformats.org/officeDocument/2006/relationships/image" Target="../media/image158.w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0.wmf"/></Relationships>
</file>

<file path=ppt/drawings/_rels/vmlDrawing6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wmf"/><Relationship Id="rId2" Type="http://schemas.openxmlformats.org/officeDocument/2006/relationships/image" Target="../media/image143.wmf"/><Relationship Id="rId1" Type="http://schemas.openxmlformats.org/officeDocument/2006/relationships/image" Target="../media/image142.wmf"/><Relationship Id="rId4" Type="http://schemas.openxmlformats.org/officeDocument/2006/relationships/image" Target="../media/image145.wmf"/></Relationships>
</file>

<file path=ppt/drawings/_rels/vmlDrawing6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wmf"/><Relationship Id="rId2" Type="http://schemas.openxmlformats.org/officeDocument/2006/relationships/image" Target="../media/image147.wmf"/><Relationship Id="rId1" Type="http://schemas.openxmlformats.org/officeDocument/2006/relationships/image" Target="../media/image161.wmf"/></Relationships>
</file>

<file path=ppt/drawings/_rels/vmlDrawing6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5.wmf"/><Relationship Id="rId3" Type="http://schemas.openxmlformats.org/officeDocument/2006/relationships/image" Target="../media/image162.wmf"/><Relationship Id="rId7" Type="http://schemas.openxmlformats.org/officeDocument/2006/relationships/image" Target="../media/image164.wmf"/><Relationship Id="rId2" Type="http://schemas.openxmlformats.org/officeDocument/2006/relationships/image" Target="../media/image150.wmf"/><Relationship Id="rId1" Type="http://schemas.openxmlformats.org/officeDocument/2006/relationships/image" Target="../media/image149.wmf"/><Relationship Id="rId6" Type="http://schemas.openxmlformats.org/officeDocument/2006/relationships/image" Target="../media/image154.wmf"/><Relationship Id="rId5" Type="http://schemas.openxmlformats.org/officeDocument/2006/relationships/image" Target="../media/image153.wmf"/><Relationship Id="rId4" Type="http://schemas.openxmlformats.org/officeDocument/2006/relationships/image" Target="../media/image163.wmf"/><Relationship Id="rId9" Type="http://schemas.openxmlformats.org/officeDocument/2006/relationships/image" Target="../media/image166.wmf"/></Relationships>
</file>

<file path=ppt/drawings/_rels/vmlDrawing6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wmf"/><Relationship Id="rId2" Type="http://schemas.openxmlformats.org/officeDocument/2006/relationships/image" Target="../media/image159.wmf"/><Relationship Id="rId1" Type="http://schemas.openxmlformats.org/officeDocument/2006/relationships/image" Target="../media/image167.wmf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8.wmf"/></Relationships>
</file>

<file path=ppt/drawings/_rels/vmlDrawing6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wmf"/><Relationship Id="rId1" Type="http://schemas.openxmlformats.org/officeDocument/2006/relationships/image" Target="../media/image168.wmf"/></Relationships>
</file>

<file path=ppt/drawings/_rels/vmlDrawing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0.wmf"/></Relationships>
</file>

<file path=ppt/drawings/_rels/vmlDrawing6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wmf"/><Relationship Id="rId1" Type="http://schemas.openxmlformats.org/officeDocument/2006/relationships/image" Target="../media/image170.w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2.wmf"/></Relationships>
</file>

<file path=ppt/drawings/_rels/vmlDrawing7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wmf"/><Relationship Id="rId1" Type="http://schemas.openxmlformats.org/officeDocument/2006/relationships/image" Target="../media/image172.wmf"/></Relationships>
</file>

<file path=ppt/drawings/_rels/vmlDrawing7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4.wmf"/></Relationships>
</file>

<file path=ppt/drawings/_rels/vmlDrawing7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wmf"/><Relationship Id="rId1" Type="http://schemas.openxmlformats.org/officeDocument/2006/relationships/image" Target="../media/image174.wmf"/></Relationships>
</file>

<file path=ppt/drawings/_rels/vmlDrawing7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wmf"/><Relationship Id="rId1" Type="http://schemas.openxmlformats.org/officeDocument/2006/relationships/image" Target="../media/image176.wmf"/></Relationships>
</file>

<file path=ppt/drawings/_rels/vmlDrawing7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wmf"/><Relationship Id="rId2" Type="http://schemas.openxmlformats.org/officeDocument/2006/relationships/image" Target="../media/image177.wmf"/><Relationship Id="rId1" Type="http://schemas.openxmlformats.org/officeDocument/2006/relationships/image" Target="../media/image178.wmf"/></Relationships>
</file>

<file path=ppt/drawings/_rels/vmlDrawing7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wmf"/><Relationship Id="rId1" Type="http://schemas.openxmlformats.org/officeDocument/2006/relationships/image" Target="../media/image176.wmf"/></Relationships>
</file>

<file path=ppt/drawings/_rels/vmlDrawing7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wmf"/><Relationship Id="rId2" Type="http://schemas.openxmlformats.org/officeDocument/2006/relationships/image" Target="../media/image180.wmf"/><Relationship Id="rId1" Type="http://schemas.openxmlformats.org/officeDocument/2006/relationships/image" Target="../media/image181.wmf"/></Relationships>
</file>

<file path=ppt/drawings/_rels/vmlDrawing7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wmf"/><Relationship Id="rId1" Type="http://schemas.openxmlformats.org/officeDocument/2006/relationships/image" Target="../media/image176.wmf"/></Relationships>
</file>

<file path=ppt/drawings/_rels/vmlDrawing7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wmf"/><Relationship Id="rId2" Type="http://schemas.openxmlformats.org/officeDocument/2006/relationships/image" Target="../media/image150.wmf"/><Relationship Id="rId1" Type="http://schemas.openxmlformats.org/officeDocument/2006/relationships/image" Target="../media/image176.wmf"/><Relationship Id="rId4" Type="http://schemas.openxmlformats.org/officeDocument/2006/relationships/image" Target="../media/image184.wmf"/></Relationships>
</file>

<file path=ppt/drawings/_rels/vmlDrawing7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wmf"/><Relationship Id="rId1" Type="http://schemas.openxmlformats.org/officeDocument/2006/relationships/image" Target="../media/image176.wmf"/></Relationships>
</file>

<file path=ppt/drawings/_rels/vmlDrawing8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wmf"/><Relationship Id="rId2" Type="http://schemas.openxmlformats.org/officeDocument/2006/relationships/image" Target="../media/image185.wmf"/><Relationship Id="rId1" Type="http://schemas.openxmlformats.org/officeDocument/2006/relationships/image" Target="../media/image176.wmf"/><Relationship Id="rId4" Type="http://schemas.openxmlformats.org/officeDocument/2006/relationships/image" Target="../media/image187.wmf"/></Relationships>
</file>

<file path=ppt/drawings/_rels/vmlDrawing8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8.wmf"/><Relationship Id="rId1" Type="http://schemas.openxmlformats.org/officeDocument/2006/relationships/image" Target="../media/image176.wmf"/></Relationships>
</file>

<file path=ppt/drawings/_rels/vmlDrawing8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wmf"/><Relationship Id="rId2" Type="http://schemas.openxmlformats.org/officeDocument/2006/relationships/image" Target="../media/image188.wmf"/><Relationship Id="rId1" Type="http://schemas.openxmlformats.org/officeDocument/2006/relationships/image" Target="../media/image176.wmf"/><Relationship Id="rId6" Type="http://schemas.openxmlformats.org/officeDocument/2006/relationships/image" Target="../media/image190.wmf"/><Relationship Id="rId5" Type="http://schemas.openxmlformats.org/officeDocument/2006/relationships/image" Target="../media/image189.wmf"/><Relationship Id="rId4" Type="http://schemas.openxmlformats.org/officeDocument/2006/relationships/image" Target="../media/image183.wmf"/></Relationships>
</file>

<file path=ppt/drawings/_rels/vmlDrawing8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wmf"/><Relationship Id="rId1" Type="http://schemas.openxmlformats.org/officeDocument/2006/relationships/image" Target="../media/image176.wmf"/></Relationships>
</file>

<file path=ppt/drawings/_rels/vmlDrawing8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wmf"/><Relationship Id="rId2" Type="http://schemas.openxmlformats.org/officeDocument/2006/relationships/image" Target="../media/image191.wmf"/><Relationship Id="rId1" Type="http://schemas.openxmlformats.org/officeDocument/2006/relationships/image" Target="../media/image192.wmf"/></Relationships>
</file>

<file path=ppt/drawings/_rels/vmlDrawing8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wmf"/><Relationship Id="rId1" Type="http://schemas.openxmlformats.org/officeDocument/2006/relationships/image" Target="../media/image176.wmf"/></Relationships>
</file>

<file path=ppt/drawings/_rels/vmlDrawing8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wmf"/><Relationship Id="rId2" Type="http://schemas.openxmlformats.org/officeDocument/2006/relationships/image" Target="../media/image194.wmf"/><Relationship Id="rId1" Type="http://schemas.openxmlformats.org/officeDocument/2006/relationships/image" Target="../media/image195.wmf"/></Relationships>
</file>

<file path=ppt/drawings/_rels/vmlDrawing8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7.wmf"/></Relationships>
</file>

<file path=ppt/drawings/_rels/vmlDrawing8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wmf"/><Relationship Id="rId1" Type="http://schemas.openxmlformats.org/officeDocument/2006/relationships/image" Target="../media/image197.wmf"/></Relationships>
</file>

<file path=ppt/drawings/_rels/vmlDrawing8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8.wmf"/></Relationships>
</file>

<file path=ppt/drawings/_rels/vmlDrawing9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8.wmf"/></Relationships>
</file>

<file path=ppt/drawings/_rels/vmlDrawing9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wmf"/><Relationship Id="rId1" Type="http://schemas.openxmlformats.org/officeDocument/2006/relationships/image" Target="../media/image199.wmf"/></Relationships>
</file>

<file path=ppt/drawings/_rels/vmlDrawing9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wmf"/><Relationship Id="rId2" Type="http://schemas.openxmlformats.org/officeDocument/2006/relationships/image" Target="../media/image200.wmf"/><Relationship Id="rId1" Type="http://schemas.openxmlformats.org/officeDocument/2006/relationships/image" Target="../media/image199.wmf"/><Relationship Id="rId4" Type="http://schemas.openxmlformats.org/officeDocument/2006/relationships/image" Target="../media/image15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3.png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1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6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7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27.wmf"/><Relationship Id="rId5" Type="http://schemas.openxmlformats.org/officeDocument/2006/relationships/image" Target="../media/image25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8.wmf"/><Relationship Id="rId4" Type="http://schemas.openxmlformats.org/officeDocument/2006/relationships/oleObject" Target="../embeddings/oleObject2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6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9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image" Target="../media/image3.png"/><Relationship Id="rId7" Type="http://schemas.openxmlformats.org/officeDocument/2006/relationships/image" Target="../media/image3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36.wmf"/><Relationship Id="rId4" Type="http://schemas.openxmlformats.org/officeDocument/2006/relationships/oleObject" Target="../embeddings/oleObject30.bin"/><Relationship Id="rId9" Type="http://schemas.openxmlformats.org/officeDocument/2006/relationships/image" Target="../media/image38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image" Target="../media/image3.png"/><Relationship Id="rId7" Type="http://schemas.openxmlformats.org/officeDocument/2006/relationships/image" Target="../media/image4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3.bin"/><Relationship Id="rId9" Type="http://schemas.openxmlformats.org/officeDocument/2006/relationships/image" Target="../media/image41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3.png"/><Relationship Id="rId7" Type="http://schemas.openxmlformats.org/officeDocument/2006/relationships/image" Target="../media/image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7.bin"/><Relationship Id="rId5" Type="http://schemas.openxmlformats.org/officeDocument/2006/relationships/image" Target="../media/image42.wmf"/><Relationship Id="rId4" Type="http://schemas.openxmlformats.org/officeDocument/2006/relationships/oleObject" Target="../embeddings/oleObject36.bin"/><Relationship Id="rId9" Type="http://schemas.openxmlformats.org/officeDocument/2006/relationships/image" Target="../media/image44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3" Type="http://schemas.openxmlformats.org/officeDocument/2006/relationships/image" Target="../media/image3.png"/><Relationship Id="rId7" Type="http://schemas.openxmlformats.org/officeDocument/2006/relationships/image" Target="../media/image4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40.bin"/><Relationship Id="rId5" Type="http://schemas.openxmlformats.org/officeDocument/2006/relationships/image" Target="../media/image45.wmf"/><Relationship Id="rId4" Type="http://schemas.openxmlformats.org/officeDocument/2006/relationships/oleObject" Target="../embeddings/oleObject39.bin"/><Relationship Id="rId9" Type="http://schemas.openxmlformats.org/officeDocument/2006/relationships/image" Target="../media/image47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image" Target="../media/image3.png"/><Relationship Id="rId7" Type="http://schemas.openxmlformats.org/officeDocument/2006/relationships/image" Target="../media/image4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43.bin"/><Relationship Id="rId5" Type="http://schemas.openxmlformats.org/officeDocument/2006/relationships/image" Target="../media/image48.wmf"/><Relationship Id="rId4" Type="http://schemas.openxmlformats.org/officeDocument/2006/relationships/oleObject" Target="../embeddings/oleObject42.bin"/><Relationship Id="rId9" Type="http://schemas.openxmlformats.org/officeDocument/2006/relationships/image" Target="../media/image50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image" Target="../media/image3.png"/><Relationship Id="rId7" Type="http://schemas.openxmlformats.org/officeDocument/2006/relationships/image" Target="../media/image5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6.bin"/><Relationship Id="rId5" Type="http://schemas.openxmlformats.org/officeDocument/2006/relationships/image" Target="../media/image51.wmf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3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49.bin"/><Relationship Id="rId5" Type="http://schemas.openxmlformats.org/officeDocument/2006/relationships/image" Target="../media/image54.wmf"/><Relationship Id="rId4" Type="http://schemas.openxmlformats.org/officeDocument/2006/relationships/oleObject" Target="../embeddings/oleObject48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image" Target="../media/image3.png"/><Relationship Id="rId7" Type="http://schemas.openxmlformats.org/officeDocument/2006/relationships/image" Target="../media/image5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56.wmf"/><Relationship Id="rId4" Type="http://schemas.openxmlformats.org/officeDocument/2006/relationships/oleObject" Target="../embeddings/oleObject50.bin"/><Relationship Id="rId9" Type="http://schemas.openxmlformats.org/officeDocument/2006/relationships/image" Target="../media/image54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53.bin"/><Relationship Id="rId5" Type="http://schemas.openxmlformats.org/officeDocument/2006/relationships/image" Target="../media/image54.wmf"/><Relationship Id="rId4" Type="http://schemas.openxmlformats.org/officeDocument/2006/relationships/oleObject" Target="../embeddings/oleObject48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.bin"/><Relationship Id="rId3" Type="http://schemas.openxmlformats.org/officeDocument/2006/relationships/image" Target="../media/image3.png"/><Relationship Id="rId7" Type="http://schemas.openxmlformats.org/officeDocument/2006/relationships/image" Target="../media/image6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55.bin"/><Relationship Id="rId5" Type="http://schemas.openxmlformats.org/officeDocument/2006/relationships/image" Target="../media/image59.wmf"/><Relationship Id="rId4" Type="http://schemas.openxmlformats.org/officeDocument/2006/relationships/oleObject" Target="../embeddings/oleObject54.bin"/><Relationship Id="rId9" Type="http://schemas.openxmlformats.org/officeDocument/2006/relationships/image" Target="../media/image54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57.bin"/><Relationship Id="rId5" Type="http://schemas.openxmlformats.org/officeDocument/2006/relationships/image" Target="../media/image54.wmf"/><Relationship Id="rId4" Type="http://schemas.openxmlformats.org/officeDocument/2006/relationships/oleObject" Target="../embeddings/oleObject48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13" Type="http://schemas.openxmlformats.org/officeDocument/2006/relationships/image" Target="../media/image66.wmf"/><Relationship Id="rId18" Type="http://schemas.openxmlformats.org/officeDocument/2006/relationships/oleObject" Target="../embeddings/oleObject65.bin"/><Relationship Id="rId3" Type="http://schemas.openxmlformats.org/officeDocument/2006/relationships/image" Target="../media/image3.png"/><Relationship Id="rId7" Type="http://schemas.openxmlformats.org/officeDocument/2006/relationships/image" Target="../media/image63.wmf"/><Relationship Id="rId12" Type="http://schemas.openxmlformats.org/officeDocument/2006/relationships/oleObject" Target="../embeddings/oleObject62.bin"/><Relationship Id="rId17" Type="http://schemas.openxmlformats.org/officeDocument/2006/relationships/image" Target="../media/image68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64.bin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59.bin"/><Relationship Id="rId11" Type="http://schemas.openxmlformats.org/officeDocument/2006/relationships/image" Target="../media/image65.wmf"/><Relationship Id="rId5" Type="http://schemas.openxmlformats.org/officeDocument/2006/relationships/image" Target="../media/image62.wmf"/><Relationship Id="rId15" Type="http://schemas.openxmlformats.org/officeDocument/2006/relationships/image" Target="../media/image67.wmf"/><Relationship Id="rId10" Type="http://schemas.openxmlformats.org/officeDocument/2006/relationships/oleObject" Target="../embeddings/oleObject61.bin"/><Relationship Id="rId19" Type="http://schemas.openxmlformats.org/officeDocument/2006/relationships/image" Target="../media/image69.wmf"/><Relationship Id="rId4" Type="http://schemas.openxmlformats.org/officeDocument/2006/relationships/oleObject" Target="../embeddings/oleObject58.bin"/><Relationship Id="rId9" Type="http://schemas.openxmlformats.org/officeDocument/2006/relationships/image" Target="../media/image64.wmf"/><Relationship Id="rId14" Type="http://schemas.openxmlformats.org/officeDocument/2006/relationships/oleObject" Target="../embeddings/oleObject63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67.bin"/><Relationship Id="rId5" Type="http://schemas.openxmlformats.org/officeDocument/2006/relationships/image" Target="../media/image70.wmf"/><Relationship Id="rId4" Type="http://schemas.openxmlformats.org/officeDocument/2006/relationships/oleObject" Target="../embeddings/oleObject66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69.bin"/><Relationship Id="rId5" Type="http://schemas.openxmlformats.org/officeDocument/2006/relationships/image" Target="../media/image72.wmf"/><Relationship Id="rId4" Type="http://schemas.openxmlformats.org/officeDocument/2006/relationships/oleObject" Target="../embeddings/oleObject68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13" Type="http://schemas.openxmlformats.org/officeDocument/2006/relationships/image" Target="../media/image66.wmf"/><Relationship Id="rId18" Type="http://schemas.openxmlformats.org/officeDocument/2006/relationships/oleObject" Target="../embeddings/oleObject77.bin"/><Relationship Id="rId3" Type="http://schemas.openxmlformats.org/officeDocument/2006/relationships/image" Target="../media/image3.png"/><Relationship Id="rId7" Type="http://schemas.openxmlformats.org/officeDocument/2006/relationships/image" Target="../media/image63.wmf"/><Relationship Id="rId12" Type="http://schemas.openxmlformats.org/officeDocument/2006/relationships/oleObject" Target="../embeddings/oleObject74.bin"/><Relationship Id="rId17" Type="http://schemas.openxmlformats.org/officeDocument/2006/relationships/image" Target="../media/image68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76.bin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71.bin"/><Relationship Id="rId11" Type="http://schemas.openxmlformats.org/officeDocument/2006/relationships/image" Target="../media/image65.wmf"/><Relationship Id="rId5" Type="http://schemas.openxmlformats.org/officeDocument/2006/relationships/image" Target="../media/image62.wmf"/><Relationship Id="rId15" Type="http://schemas.openxmlformats.org/officeDocument/2006/relationships/image" Target="../media/image67.wmf"/><Relationship Id="rId10" Type="http://schemas.openxmlformats.org/officeDocument/2006/relationships/oleObject" Target="../embeddings/oleObject73.bin"/><Relationship Id="rId19" Type="http://schemas.openxmlformats.org/officeDocument/2006/relationships/image" Target="../media/image69.wmf"/><Relationship Id="rId4" Type="http://schemas.openxmlformats.org/officeDocument/2006/relationships/oleObject" Target="../embeddings/oleObject70.bin"/><Relationship Id="rId9" Type="http://schemas.openxmlformats.org/officeDocument/2006/relationships/image" Target="../media/image64.wmf"/><Relationship Id="rId14" Type="http://schemas.openxmlformats.org/officeDocument/2006/relationships/oleObject" Target="../embeddings/oleObject75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79.bin"/><Relationship Id="rId5" Type="http://schemas.openxmlformats.org/officeDocument/2006/relationships/image" Target="../media/image74.wmf"/><Relationship Id="rId4" Type="http://schemas.openxmlformats.org/officeDocument/2006/relationships/oleObject" Target="../embeddings/oleObject78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2.bin"/><Relationship Id="rId3" Type="http://schemas.openxmlformats.org/officeDocument/2006/relationships/image" Target="../media/image3.png"/><Relationship Id="rId7" Type="http://schemas.openxmlformats.org/officeDocument/2006/relationships/image" Target="../media/image7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81.bin"/><Relationship Id="rId11" Type="http://schemas.openxmlformats.org/officeDocument/2006/relationships/image" Target="../media/image79.wmf"/><Relationship Id="rId5" Type="http://schemas.openxmlformats.org/officeDocument/2006/relationships/image" Target="../media/image76.wmf"/><Relationship Id="rId10" Type="http://schemas.openxmlformats.org/officeDocument/2006/relationships/oleObject" Target="../embeddings/oleObject83.bin"/><Relationship Id="rId4" Type="http://schemas.openxmlformats.org/officeDocument/2006/relationships/oleObject" Target="../embeddings/oleObject80.bin"/><Relationship Id="rId9" Type="http://schemas.openxmlformats.org/officeDocument/2006/relationships/image" Target="../media/image78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6.bin"/><Relationship Id="rId3" Type="http://schemas.openxmlformats.org/officeDocument/2006/relationships/image" Target="../media/image3.png"/><Relationship Id="rId7" Type="http://schemas.openxmlformats.org/officeDocument/2006/relationships/image" Target="../media/image8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85.bin"/><Relationship Id="rId5" Type="http://schemas.openxmlformats.org/officeDocument/2006/relationships/image" Target="../media/image80.wmf"/><Relationship Id="rId4" Type="http://schemas.openxmlformats.org/officeDocument/2006/relationships/oleObject" Target="../embeddings/oleObject84.bin"/><Relationship Id="rId9" Type="http://schemas.openxmlformats.org/officeDocument/2006/relationships/image" Target="../media/image82.w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9.bin"/><Relationship Id="rId3" Type="http://schemas.openxmlformats.org/officeDocument/2006/relationships/image" Target="../media/image3.png"/><Relationship Id="rId7" Type="http://schemas.openxmlformats.org/officeDocument/2006/relationships/image" Target="../media/image8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88.bin"/><Relationship Id="rId5" Type="http://schemas.openxmlformats.org/officeDocument/2006/relationships/image" Target="../media/image83.wmf"/><Relationship Id="rId4" Type="http://schemas.openxmlformats.org/officeDocument/2006/relationships/oleObject" Target="../embeddings/oleObject87.bin"/><Relationship Id="rId9" Type="http://schemas.openxmlformats.org/officeDocument/2006/relationships/image" Target="../media/image85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91.bin"/><Relationship Id="rId5" Type="http://schemas.openxmlformats.org/officeDocument/2006/relationships/image" Target="../media/image86.wmf"/><Relationship Id="rId4" Type="http://schemas.openxmlformats.org/officeDocument/2006/relationships/oleObject" Target="../embeddings/oleObject90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4.bin"/><Relationship Id="rId13" Type="http://schemas.openxmlformats.org/officeDocument/2006/relationships/image" Target="../media/image91.wmf"/><Relationship Id="rId18" Type="http://schemas.openxmlformats.org/officeDocument/2006/relationships/oleObject" Target="../embeddings/oleObject99.bin"/><Relationship Id="rId3" Type="http://schemas.openxmlformats.org/officeDocument/2006/relationships/image" Target="../media/image3.png"/><Relationship Id="rId21" Type="http://schemas.openxmlformats.org/officeDocument/2006/relationships/image" Target="../media/image95.wmf"/><Relationship Id="rId7" Type="http://schemas.openxmlformats.org/officeDocument/2006/relationships/image" Target="../media/image88.wmf"/><Relationship Id="rId12" Type="http://schemas.openxmlformats.org/officeDocument/2006/relationships/oleObject" Target="../embeddings/oleObject96.bin"/><Relationship Id="rId17" Type="http://schemas.openxmlformats.org/officeDocument/2006/relationships/image" Target="../media/image93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98.bin"/><Relationship Id="rId20" Type="http://schemas.openxmlformats.org/officeDocument/2006/relationships/oleObject" Target="../embeddings/oleObject100.bin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93.bin"/><Relationship Id="rId11" Type="http://schemas.openxmlformats.org/officeDocument/2006/relationships/image" Target="../media/image90.wmf"/><Relationship Id="rId5" Type="http://schemas.openxmlformats.org/officeDocument/2006/relationships/image" Target="../media/image87.wmf"/><Relationship Id="rId15" Type="http://schemas.openxmlformats.org/officeDocument/2006/relationships/image" Target="../media/image92.wmf"/><Relationship Id="rId10" Type="http://schemas.openxmlformats.org/officeDocument/2006/relationships/oleObject" Target="../embeddings/oleObject95.bin"/><Relationship Id="rId19" Type="http://schemas.openxmlformats.org/officeDocument/2006/relationships/image" Target="../media/image94.wmf"/><Relationship Id="rId4" Type="http://schemas.openxmlformats.org/officeDocument/2006/relationships/oleObject" Target="../embeddings/oleObject92.bin"/><Relationship Id="rId9" Type="http://schemas.openxmlformats.org/officeDocument/2006/relationships/image" Target="../media/image89.wmf"/><Relationship Id="rId14" Type="http://schemas.openxmlformats.org/officeDocument/2006/relationships/oleObject" Target="../embeddings/oleObject97.bin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3.bin"/><Relationship Id="rId3" Type="http://schemas.openxmlformats.org/officeDocument/2006/relationships/image" Target="../media/image3.png"/><Relationship Id="rId7" Type="http://schemas.openxmlformats.org/officeDocument/2006/relationships/image" Target="../media/image7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102.bin"/><Relationship Id="rId11" Type="http://schemas.openxmlformats.org/officeDocument/2006/relationships/image" Target="../media/image98.wmf"/><Relationship Id="rId5" Type="http://schemas.openxmlformats.org/officeDocument/2006/relationships/image" Target="../media/image96.wmf"/><Relationship Id="rId10" Type="http://schemas.openxmlformats.org/officeDocument/2006/relationships/oleObject" Target="../embeddings/oleObject104.bin"/><Relationship Id="rId4" Type="http://schemas.openxmlformats.org/officeDocument/2006/relationships/oleObject" Target="../embeddings/oleObject101.bin"/><Relationship Id="rId9" Type="http://schemas.openxmlformats.org/officeDocument/2006/relationships/image" Target="../media/image97.w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7.bin"/><Relationship Id="rId3" Type="http://schemas.openxmlformats.org/officeDocument/2006/relationships/image" Target="../media/image3.png"/><Relationship Id="rId7" Type="http://schemas.openxmlformats.org/officeDocument/2006/relationships/image" Target="../media/image10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6" Type="http://schemas.openxmlformats.org/officeDocument/2006/relationships/oleObject" Target="../embeddings/oleObject106.bin"/><Relationship Id="rId5" Type="http://schemas.openxmlformats.org/officeDocument/2006/relationships/image" Target="../media/image99.wmf"/><Relationship Id="rId4" Type="http://schemas.openxmlformats.org/officeDocument/2006/relationships/oleObject" Target="../embeddings/oleObject105.bin"/><Relationship Id="rId9" Type="http://schemas.openxmlformats.org/officeDocument/2006/relationships/image" Target="../media/image96.w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0.bin"/><Relationship Id="rId3" Type="http://schemas.openxmlformats.org/officeDocument/2006/relationships/image" Target="../media/image3.png"/><Relationship Id="rId7" Type="http://schemas.openxmlformats.org/officeDocument/2006/relationships/image" Target="../media/image10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109.bin"/><Relationship Id="rId5" Type="http://schemas.openxmlformats.org/officeDocument/2006/relationships/image" Target="../media/image101.wmf"/><Relationship Id="rId4" Type="http://schemas.openxmlformats.org/officeDocument/2006/relationships/oleObject" Target="../embeddings/oleObject108.bin"/><Relationship Id="rId9" Type="http://schemas.openxmlformats.org/officeDocument/2006/relationships/image" Target="../media/image96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112.bin"/><Relationship Id="rId5" Type="http://schemas.openxmlformats.org/officeDocument/2006/relationships/image" Target="../media/image103.wmf"/><Relationship Id="rId4" Type="http://schemas.openxmlformats.org/officeDocument/2006/relationships/oleObject" Target="../embeddings/oleObject111.bin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5.bin"/><Relationship Id="rId13" Type="http://schemas.openxmlformats.org/officeDocument/2006/relationships/image" Target="../media/image108.wmf"/><Relationship Id="rId18" Type="http://schemas.openxmlformats.org/officeDocument/2006/relationships/oleObject" Target="../embeddings/oleObject120.bin"/><Relationship Id="rId3" Type="http://schemas.openxmlformats.org/officeDocument/2006/relationships/image" Target="../media/image3.png"/><Relationship Id="rId21" Type="http://schemas.openxmlformats.org/officeDocument/2006/relationships/image" Target="../media/image112.wmf"/><Relationship Id="rId7" Type="http://schemas.openxmlformats.org/officeDocument/2006/relationships/image" Target="../media/image105.wmf"/><Relationship Id="rId12" Type="http://schemas.openxmlformats.org/officeDocument/2006/relationships/oleObject" Target="../embeddings/oleObject117.bin"/><Relationship Id="rId17" Type="http://schemas.openxmlformats.org/officeDocument/2006/relationships/image" Target="../media/image11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19.bin"/><Relationship Id="rId20" Type="http://schemas.openxmlformats.org/officeDocument/2006/relationships/oleObject" Target="../embeddings/oleObject121.bin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114.bin"/><Relationship Id="rId11" Type="http://schemas.openxmlformats.org/officeDocument/2006/relationships/image" Target="../media/image107.wmf"/><Relationship Id="rId5" Type="http://schemas.openxmlformats.org/officeDocument/2006/relationships/image" Target="../media/image104.wmf"/><Relationship Id="rId15" Type="http://schemas.openxmlformats.org/officeDocument/2006/relationships/image" Target="../media/image109.wmf"/><Relationship Id="rId10" Type="http://schemas.openxmlformats.org/officeDocument/2006/relationships/oleObject" Target="../embeddings/oleObject116.bin"/><Relationship Id="rId19" Type="http://schemas.openxmlformats.org/officeDocument/2006/relationships/image" Target="../media/image111.wmf"/><Relationship Id="rId4" Type="http://schemas.openxmlformats.org/officeDocument/2006/relationships/oleObject" Target="../embeddings/oleObject113.bin"/><Relationship Id="rId9" Type="http://schemas.openxmlformats.org/officeDocument/2006/relationships/image" Target="../media/image106.wmf"/><Relationship Id="rId14" Type="http://schemas.openxmlformats.org/officeDocument/2006/relationships/oleObject" Target="../embeddings/oleObject118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23.bin"/><Relationship Id="rId12" Type="http://schemas.openxmlformats.org/officeDocument/2006/relationships/image" Target="../media/image116.wmf"/><Relationship Id="rId2" Type="http://schemas.openxmlformats.org/officeDocument/2006/relationships/tags" Target="../tags/tag3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14.wmf"/><Relationship Id="rId11" Type="http://schemas.openxmlformats.org/officeDocument/2006/relationships/oleObject" Target="../embeddings/oleObject124.bin"/><Relationship Id="rId5" Type="http://schemas.openxmlformats.org/officeDocument/2006/relationships/oleObject" Target="../embeddings/oleObject122.bin"/><Relationship Id="rId10" Type="http://schemas.openxmlformats.org/officeDocument/2006/relationships/image" Target="../media/image118.png"/><Relationship Id="rId4" Type="http://schemas.openxmlformats.org/officeDocument/2006/relationships/image" Target="../media/image3.png"/><Relationship Id="rId9" Type="http://schemas.openxmlformats.org/officeDocument/2006/relationships/image" Target="../media/image117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6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21.png"/><Relationship Id="rId2" Type="http://schemas.openxmlformats.org/officeDocument/2006/relationships/tags" Target="../tags/tag4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119.wmf"/><Relationship Id="rId5" Type="http://schemas.openxmlformats.org/officeDocument/2006/relationships/oleObject" Target="../embeddings/oleObject125.bin"/><Relationship Id="rId4" Type="http://schemas.openxmlformats.org/officeDocument/2006/relationships/image" Target="../media/image3.png"/><Relationship Id="rId9" Type="http://schemas.openxmlformats.org/officeDocument/2006/relationships/image" Target="../media/image120.w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28.bin"/><Relationship Id="rId2" Type="http://schemas.openxmlformats.org/officeDocument/2006/relationships/tags" Target="../tags/tag5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122.wmf"/><Relationship Id="rId5" Type="http://schemas.openxmlformats.org/officeDocument/2006/relationships/oleObject" Target="../embeddings/oleObject127.bin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6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123.wmf"/><Relationship Id="rId5" Type="http://schemas.openxmlformats.org/officeDocument/2006/relationships/oleObject" Target="../embeddings/oleObject129.bin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5" Type="http://schemas.openxmlformats.org/officeDocument/2006/relationships/image" Target="../media/image96.wmf"/><Relationship Id="rId4" Type="http://schemas.openxmlformats.org/officeDocument/2006/relationships/oleObject" Target="../embeddings/oleObject112.bin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2.bin"/><Relationship Id="rId3" Type="http://schemas.openxmlformats.org/officeDocument/2006/relationships/image" Target="../media/image3.png"/><Relationship Id="rId7" Type="http://schemas.openxmlformats.org/officeDocument/2006/relationships/image" Target="../media/image1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131.bin"/><Relationship Id="rId11" Type="http://schemas.openxmlformats.org/officeDocument/2006/relationships/image" Target="../media/image127.wmf"/><Relationship Id="rId5" Type="http://schemas.openxmlformats.org/officeDocument/2006/relationships/image" Target="../media/image124.wmf"/><Relationship Id="rId10" Type="http://schemas.openxmlformats.org/officeDocument/2006/relationships/oleObject" Target="../embeddings/oleObject133.bin"/><Relationship Id="rId4" Type="http://schemas.openxmlformats.org/officeDocument/2006/relationships/oleObject" Target="../embeddings/oleObject130.bin"/><Relationship Id="rId9" Type="http://schemas.openxmlformats.org/officeDocument/2006/relationships/image" Target="../media/image126.wm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6.bin"/><Relationship Id="rId3" Type="http://schemas.openxmlformats.org/officeDocument/2006/relationships/image" Target="../media/image3.png"/><Relationship Id="rId7" Type="http://schemas.openxmlformats.org/officeDocument/2006/relationships/image" Target="../media/image12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135.bin"/><Relationship Id="rId5" Type="http://schemas.openxmlformats.org/officeDocument/2006/relationships/image" Target="../media/image128.wmf"/><Relationship Id="rId4" Type="http://schemas.openxmlformats.org/officeDocument/2006/relationships/oleObject" Target="../embeddings/oleObject134.bin"/><Relationship Id="rId9" Type="http://schemas.openxmlformats.org/officeDocument/2006/relationships/image" Target="../media/image130.wm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5.bin"/><Relationship Id="rId13" Type="http://schemas.openxmlformats.org/officeDocument/2006/relationships/image" Target="../media/image108.wmf"/><Relationship Id="rId18" Type="http://schemas.openxmlformats.org/officeDocument/2006/relationships/oleObject" Target="../embeddings/oleObject120.bin"/><Relationship Id="rId3" Type="http://schemas.openxmlformats.org/officeDocument/2006/relationships/image" Target="../media/image3.png"/><Relationship Id="rId21" Type="http://schemas.openxmlformats.org/officeDocument/2006/relationships/image" Target="../media/image112.wmf"/><Relationship Id="rId7" Type="http://schemas.openxmlformats.org/officeDocument/2006/relationships/image" Target="../media/image105.wmf"/><Relationship Id="rId12" Type="http://schemas.openxmlformats.org/officeDocument/2006/relationships/oleObject" Target="../embeddings/oleObject117.bin"/><Relationship Id="rId17" Type="http://schemas.openxmlformats.org/officeDocument/2006/relationships/image" Target="../media/image11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19.bin"/><Relationship Id="rId20" Type="http://schemas.openxmlformats.org/officeDocument/2006/relationships/oleObject" Target="../embeddings/oleObject121.bin"/><Relationship Id="rId1" Type="http://schemas.openxmlformats.org/officeDocument/2006/relationships/vmlDrawing" Target="../drawings/vmlDrawing48.vml"/><Relationship Id="rId6" Type="http://schemas.openxmlformats.org/officeDocument/2006/relationships/oleObject" Target="../embeddings/oleObject114.bin"/><Relationship Id="rId11" Type="http://schemas.openxmlformats.org/officeDocument/2006/relationships/image" Target="../media/image107.wmf"/><Relationship Id="rId5" Type="http://schemas.openxmlformats.org/officeDocument/2006/relationships/image" Target="../media/image104.wmf"/><Relationship Id="rId15" Type="http://schemas.openxmlformats.org/officeDocument/2006/relationships/image" Target="../media/image109.wmf"/><Relationship Id="rId10" Type="http://schemas.openxmlformats.org/officeDocument/2006/relationships/oleObject" Target="../embeddings/oleObject116.bin"/><Relationship Id="rId19" Type="http://schemas.openxmlformats.org/officeDocument/2006/relationships/image" Target="../media/image111.wmf"/><Relationship Id="rId4" Type="http://schemas.openxmlformats.org/officeDocument/2006/relationships/oleObject" Target="../embeddings/oleObject113.bin"/><Relationship Id="rId9" Type="http://schemas.openxmlformats.org/officeDocument/2006/relationships/image" Target="../media/image106.wmf"/><Relationship Id="rId14" Type="http://schemas.openxmlformats.org/officeDocument/2006/relationships/oleObject" Target="../embeddings/oleObject118.bin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8.bin"/><Relationship Id="rId3" Type="http://schemas.openxmlformats.org/officeDocument/2006/relationships/image" Target="../media/image3.png"/><Relationship Id="rId7" Type="http://schemas.openxmlformats.org/officeDocument/2006/relationships/image" Target="../media/image9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9.vml"/><Relationship Id="rId6" Type="http://schemas.openxmlformats.org/officeDocument/2006/relationships/oleObject" Target="../embeddings/oleObject112.bin"/><Relationship Id="rId5" Type="http://schemas.openxmlformats.org/officeDocument/2006/relationships/image" Target="../media/image131.wmf"/><Relationship Id="rId4" Type="http://schemas.openxmlformats.org/officeDocument/2006/relationships/oleObject" Target="../embeddings/oleObject137.bin"/><Relationship Id="rId9" Type="http://schemas.openxmlformats.org/officeDocument/2006/relationships/image" Target="../media/image132.w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0.vml"/><Relationship Id="rId5" Type="http://schemas.openxmlformats.org/officeDocument/2006/relationships/image" Target="../media/image86.wmf"/><Relationship Id="rId4" Type="http://schemas.openxmlformats.org/officeDocument/2006/relationships/oleObject" Target="../embeddings/oleObject90.bin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1.bin"/><Relationship Id="rId3" Type="http://schemas.openxmlformats.org/officeDocument/2006/relationships/image" Target="../media/image3.png"/><Relationship Id="rId7" Type="http://schemas.openxmlformats.org/officeDocument/2006/relationships/image" Target="../media/image13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1.vml"/><Relationship Id="rId6" Type="http://schemas.openxmlformats.org/officeDocument/2006/relationships/oleObject" Target="../embeddings/oleObject140.bin"/><Relationship Id="rId11" Type="http://schemas.openxmlformats.org/officeDocument/2006/relationships/image" Target="../media/image136.wmf"/><Relationship Id="rId5" Type="http://schemas.openxmlformats.org/officeDocument/2006/relationships/image" Target="../media/image133.wmf"/><Relationship Id="rId10" Type="http://schemas.openxmlformats.org/officeDocument/2006/relationships/oleObject" Target="../embeddings/oleObject142.bin"/><Relationship Id="rId4" Type="http://schemas.openxmlformats.org/officeDocument/2006/relationships/oleObject" Target="../embeddings/oleObject139.bin"/><Relationship Id="rId9" Type="http://schemas.openxmlformats.org/officeDocument/2006/relationships/image" Target="../media/image135.wm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4.bin"/><Relationship Id="rId3" Type="http://schemas.openxmlformats.org/officeDocument/2006/relationships/image" Target="../media/image3.png"/><Relationship Id="rId7" Type="http://schemas.openxmlformats.org/officeDocument/2006/relationships/image" Target="../media/image13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2.vml"/><Relationship Id="rId6" Type="http://schemas.openxmlformats.org/officeDocument/2006/relationships/oleObject" Target="../embeddings/oleObject143.bin"/><Relationship Id="rId5" Type="http://schemas.openxmlformats.org/officeDocument/2006/relationships/image" Target="../media/image86.wmf"/><Relationship Id="rId4" Type="http://schemas.openxmlformats.org/officeDocument/2006/relationships/oleObject" Target="../embeddings/oleObject90.bin"/><Relationship Id="rId9" Type="http://schemas.openxmlformats.org/officeDocument/2006/relationships/image" Target="../media/image138.wmf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4.bin"/><Relationship Id="rId13" Type="http://schemas.openxmlformats.org/officeDocument/2006/relationships/image" Target="../media/image91.wmf"/><Relationship Id="rId18" Type="http://schemas.openxmlformats.org/officeDocument/2006/relationships/oleObject" Target="../embeddings/oleObject99.bin"/><Relationship Id="rId3" Type="http://schemas.openxmlformats.org/officeDocument/2006/relationships/image" Target="../media/image3.png"/><Relationship Id="rId21" Type="http://schemas.openxmlformats.org/officeDocument/2006/relationships/image" Target="../media/image95.wmf"/><Relationship Id="rId7" Type="http://schemas.openxmlformats.org/officeDocument/2006/relationships/image" Target="../media/image88.wmf"/><Relationship Id="rId12" Type="http://schemas.openxmlformats.org/officeDocument/2006/relationships/oleObject" Target="../embeddings/oleObject96.bin"/><Relationship Id="rId17" Type="http://schemas.openxmlformats.org/officeDocument/2006/relationships/image" Target="../media/image93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98.bin"/><Relationship Id="rId20" Type="http://schemas.openxmlformats.org/officeDocument/2006/relationships/oleObject" Target="../embeddings/oleObject100.bin"/><Relationship Id="rId1" Type="http://schemas.openxmlformats.org/officeDocument/2006/relationships/vmlDrawing" Target="../drawings/vmlDrawing53.vml"/><Relationship Id="rId6" Type="http://schemas.openxmlformats.org/officeDocument/2006/relationships/oleObject" Target="../embeddings/oleObject93.bin"/><Relationship Id="rId11" Type="http://schemas.openxmlformats.org/officeDocument/2006/relationships/image" Target="../media/image90.wmf"/><Relationship Id="rId5" Type="http://schemas.openxmlformats.org/officeDocument/2006/relationships/image" Target="../media/image87.wmf"/><Relationship Id="rId15" Type="http://schemas.openxmlformats.org/officeDocument/2006/relationships/image" Target="../media/image92.wmf"/><Relationship Id="rId10" Type="http://schemas.openxmlformats.org/officeDocument/2006/relationships/oleObject" Target="../embeddings/oleObject95.bin"/><Relationship Id="rId19" Type="http://schemas.openxmlformats.org/officeDocument/2006/relationships/image" Target="../media/image94.wmf"/><Relationship Id="rId4" Type="http://schemas.openxmlformats.org/officeDocument/2006/relationships/oleObject" Target="../embeddings/oleObject92.bin"/><Relationship Id="rId9" Type="http://schemas.openxmlformats.org/officeDocument/2006/relationships/image" Target="../media/image89.wmf"/><Relationship Id="rId14" Type="http://schemas.openxmlformats.org/officeDocument/2006/relationships/oleObject" Target="../embeddings/oleObject97.bin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6.bin"/><Relationship Id="rId3" Type="http://schemas.openxmlformats.org/officeDocument/2006/relationships/image" Target="../media/image3.png"/><Relationship Id="rId7" Type="http://schemas.openxmlformats.org/officeDocument/2006/relationships/image" Target="../media/image9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4.vml"/><Relationship Id="rId6" Type="http://schemas.openxmlformats.org/officeDocument/2006/relationships/oleObject" Target="../embeddings/oleObject100.bin"/><Relationship Id="rId5" Type="http://schemas.openxmlformats.org/officeDocument/2006/relationships/image" Target="../media/image139.wmf"/><Relationship Id="rId4" Type="http://schemas.openxmlformats.org/officeDocument/2006/relationships/oleObject" Target="../embeddings/oleObject145.bin"/><Relationship Id="rId9" Type="http://schemas.openxmlformats.org/officeDocument/2006/relationships/image" Target="../media/image140.w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5.vml"/><Relationship Id="rId5" Type="http://schemas.openxmlformats.org/officeDocument/2006/relationships/image" Target="../media/image141.wmf"/><Relationship Id="rId4" Type="http://schemas.openxmlformats.org/officeDocument/2006/relationships/oleObject" Target="../embeddings/oleObject147.bin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0.bin"/><Relationship Id="rId3" Type="http://schemas.openxmlformats.org/officeDocument/2006/relationships/image" Target="../media/image3.png"/><Relationship Id="rId7" Type="http://schemas.openxmlformats.org/officeDocument/2006/relationships/image" Target="../media/image1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6.vml"/><Relationship Id="rId6" Type="http://schemas.openxmlformats.org/officeDocument/2006/relationships/oleObject" Target="../embeddings/oleObject149.bin"/><Relationship Id="rId11" Type="http://schemas.openxmlformats.org/officeDocument/2006/relationships/image" Target="../media/image145.wmf"/><Relationship Id="rId5" Type="http://schemas.openxmlformats.org/officeDocument/2006/relationships/image" Target="../media/image142.wmf"/><Relationship Id="rId10" Type="http://schemas.openxmlformats.org/officeDocument/2006/relationships/oleObject" Target="../embeddings/oleObject151.bin"/><Relationship Id="rId4" Type="http://schemas.openxmlformats.org/officeDocument/2006/relationships/oleObject" Target="../embeddings/oleObject148.bin"/><Relationship Id="rId9" Type="http://schemas.openxmlformats.org/officeDocument/2006/relationships/image" Target="../media/image144.wmf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4.bin"/><Relationship Id="rId3" Type="http://schemas.openxmlformats.org/officeDocument/2006/relationships/image" Target="../media/image3.png"/><Relationship Id="rId7" Type="http://schemas.openxmlformats.org/officeDocument/2006/relationships/image" Target="../media/image14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7.vml"/><Relationship Id="rId6" Type="http://schemas.openxmlformats.org/officeDocument/2006/relationships/oleObject" Target="../embeddings/oleObject153.bin"/><Relationship Id="rId5" Type="http://schemas.openxmlformats.org/officeDocument/2006/relationships/image" Target="../media/image146.wmf"/><Relationship Id="rId4" Type="http://schemas.openxmlformats.org/officeDocument/2006/relationships/oleObject" Target="../embeddings/oleObject152.bin"/><Relationship Id="rId9" Type="http://schemas.openxmlformats.org/officeDocument/2006/relationships/image" Target="../media/image148.wm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7.bin"/><Relationship Id="rId13" Type="http://schemas.openxmlformats.org/officeDocument/2006/relationships/image" Target="../media/image153.wmf"/><Relationship Id="rId18" Type="http://schemas.openxmlformats.org/officeDocument/2006/relationships/oleObject" Target="../embeddings/oleObject162.bin"/><Relationship Id="rId3" Type="http://schemas.openxmlformats.org/officeDocument/2006/relationships/image" Target="../media/image3.png"/><Relationship Id="rId21" Type="http://schemas.openxmlformats.org/officeDocument/2006/relationships/image" Target="../media/image157.wmf"/><Relationship Id="rId7" Type="http://schemas.openxmlformats.org/officeDocument/2006/relationships/image" Target="../media/image150.wmf"/><Relationship Id="rId12" Type="http://schemas.openxmlformats.org/officeDocument/2006/relationships/oleObject" Target="../embeddings/oleObject159.bin"/><Relationship Id="rId17" Type="http://schemas.openxmlformats.org/officeDocument/2006/relationships/image" Target="../media/image155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61.bin"/><Relationship Id="rId20" Type="http://schemas.openxmlformats.org/officeDocument/2006/relationships/oleObject" Target="../embeddings/oleObject163.bin"/><Relationship Id="rId1" Type="http://schemas.openxmlformats.org/officeDocument/2006/relationships/vmlDrawing" Target="../drawings/vmlDrawing58.vml"/><Relationship Id="rId6" Type="http://schemas.openxmlformats.org/officeDocument/2006/relationships/oleObject" Target="../embeddings/oleObject156.bin"/><Relationship Id="rId11" Type="http://schemas.openxmlformats.org/officeDocument/2006/relationships/image" Target="../media/image152.wmf"/><Relationship Id="rId5" Type="http://schemas.openxmlformats.org/officeDocument/2006/relationships/image" Target="../media/image149.wmf"/><Relationship Id="rId15" Type="http://schemas.openxmlformats.org/officeDocument/2006/relationships/image" Target="../media/image154.wmf"/><Relationship Id="rId10" Type="http://schemas.openxmlformats.org/officeDocument/2006/relationships/oleObject" Target="../embeddings/oleObject158.bin"/><Relationship Id="rId19" Type="http://schemas.openxmlformats.org/officeDocument/2006/relationships/image" Target="../media/image156.wmf"/><Relationship Id="rId4" Type="http://schemas.openxmlformats.org/officeDocument/2006/relationships/oleObject" Target="../embeddings/oleObject155.bin"/><Relationship Id="rId9" Type="http://schemas.openxmlformats.org/officeDocument/2006/relationships/image" Target="../media/image151.wmf"/><Relationship Id="rId14" Type="http://schemas.openxmlformats.org/officeDocument/2006/relationships/oleObject" Target="../embeddings/oleObject160.bin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6.bin"/><Relationship Id="rId3" Type="http://schemas.openxmlformats.org/officeDocument/2006/relationships/image" Target="../media/image3.png"/><Relationship Id="rId7" Type="http://schemas.openxmlformats.org/officeDocument/2006/relationships/image" Target="../media/image15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9.vml"/><Relationship Id="rId6" Type="http://schemas.openxmlformats.org/officeDocument/2006/relationships/oleObject" Target="../embeddings/oleObject165.bin"/><Relationship Id="rId5" Type="http://schemas.openxmlformats.org/officeDocument/2006/relationships/image" Target="../media/image158.wmf"/><Relationship Id="rId4" Type="http://schemas.openxmlformats.org/officeDocument/2006/relationships/oleObject" Target="../embeddings/oleObject164.bin"/><Relationship Id="rId9" Type="http://schemas.openxmlformats.org/officeDocument/2006/relationships/image" Target="../media/image148.wm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0.vml"/><Relationship Id="rId5" Type="http://schemas.openxmlformats.org/officeDocument/2006/relationships/image" Target="../media/image160.wmf"/><Relationship Id="rId4" Type="http://schemas.openxmlformats.org/officeDocument/2006/relationships/oleObject" Target="../embeddings/oleObject167.bin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0.bin"/><Relationship Id="rId3" Type="http://schemas.openxmlformats.org/officeDocument/2006/relationships/image" Target="../media/image3.png"/><Relationship Id="rId7" Type="http://schemas.openxmlformats.org/officeDocument/2006/relationships/image" Target="../media/image1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1.vml"/><Relationship Id="rId6" Type="http://schemas.openxmlformats.org/officeDocument/2006/relationships/oleObject" Target="../embeddings/oleObject169.bin"/><Relationship Id="rId11" Type="http://schemas.openxmlformats.org/officeDocument/2006/relationships/image" Target="../media/image145.wmf"/><Relationship Id="rId5" Type="http://schemas.openxmlformats.org/officeDocument/2006/relationships/image" Target="../media/image142.wmf"/><Relationship Id="rId10" Type="http://schemas.openxmlformats.org/officeDocument/2006/relationships/oleObject" Target="../embeddings/oleObject171.bin"/><Relationship Id="rId4" Type="http://schemas.openxmlformats.org/officeDocument/2006/relationships/oleObject" Target="../embeddings/oleObject168.bin"/><Relationship Id="rId9" Type="http://schemas.openxmlformats.org/officeDocument/2006/relationships/image" Target="../media/image144.wmf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4.bin"/><Relationship Id="rId3" Type="http://schemas.openxmlformats.org/officeDocument/2006/relationships/image" Target="../media/image3.png"/><Relationship Id="rId7" Type="http://schemas.openxmlformats.org/officeDocument/2006/relationships/image" Target="../media/image14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2.vml"/><Relationship Id="rId6" Type="http://schemas.openxmlformats.org/officeDocument/2006/relationships/oleObject" Target="../embeddings/oleObject173.bin"/><Relationship Id="rId5" Type="http://schemas.openxmlformats.org/officeDocument/2006/relationships/image" Target="../media/image161.wmf"/><Relationship Id="rId4" Type="http://schemas.openxmlformats.org/officeDocument/2006/relationships/oleObject" Target="../embeddings/oleObject172.bin"/><Relationship Id="rId9" Type="http://schemas.openxmlformats.org/officeDocument/2006/relationships/image" Target="../media/image160.wmf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7.bin"/><Relationship Id="rId13" Type="http://schemas.openxmlformats.org/officeDocument/2006/relationships/image" Target="../media/image153.wmf"/><Relationship Id="rId18" Type="http://schemas.openxmlformats.org/officeDocument/2006/relationships/oleObject" Target="../embeddings/oleObject182.bin"/><Relationship Id="rId3" Type="http://schemas.openxmlformats.org/officeDocument/2006/relationships/image" Target="../media/image3.png"/><Relationship Id="rId21" Type="http://schemas.openxmlformats.org/officeDocument/2006/relationships/image" Target="../media/image166.wmf"/><Relationship Id="rId7" Type="http://schemas.openxmlformats.org/officeDocument/2006/relationships/image" Target="../media/image150.wmf"/><Relationship Id="rId12" Type="http://schemas.openxmlformats.org/officeDocument/2006/relationships/oleObject" Target="../embeddings/oleObject179.bin"/><Relationship Id="rId17" Type="http://schemas.openxmlformats.org/officeDocument/2006/relationships/image" Target="../media/image164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81.bin"/><Relationship Id="rId20" Type="http://schemas.openxmlformats.org/officeDocument/2006/relationships/oleObject" Target="../embeddings/oleObject183.bin"/><Relationship Id="rId1" Type="http://schemas.openxmlformats.org/officeDocument/2006/relationships/vmlDrawing" Target="../drawings/vmlDrawing63.vml"/><Relationship Id="rId6" Type="http://schemas.openxmlformats.org/officeDocument/2006/relationships/oleObject" Target="../embeddings/oleObject176.bin"/><Relationship Id="rId11" Type="http://schemas.openxmlformats.org/officeDocument/2006/relationships/image" Target="../media/image163.wmf"/><Relationship Id="rId5" Type="http://schemas.openxmlformats.org/officeDocument/2006/relationships/image" Target="../media/image149.wmf"/><Relationship Id="rId15" Type="http://schemas.openxmlformats.org/officeDocument/2006/relationships/image" Target="../media/image154.wmf"/><Relationship Id="rId10" Type="http://schemas.openxmlformats.org/officeDocument/2006/relationships/oleObject" Target="../embeddings/oleObject178.bin"/><Relationship Id="rId19" Type="http://schemas.openxmlformats.org/officeDocument/2006/relationships/image" Target="../media/image165.wmf"/><Relationship Id="rId4" Type="http://schemas.openxmlformats.org/officeDocument/2006/relationships/oleObject" Target="../embeddings/oleObject175.bin"/><Relationship Id="rId9" Type="http://schemas.openxmlformats.org/officeDocument/2006/relationships/image" Target="../media/image162.wmf"/><Relationship Id="rId14" Type="http://schemas.openxmlformats.org/officeDocument/2006/relationships/oleObject" Target="../embeddings/oleObject180.bin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6.bin"/><Relationship Id="rId3" Type="http://schemas.openxmlformats.org/officeDocument/2006/relationships/image" Target="../media/image3.png"/><Relationship Id="rId7" Type="http://schemas.openxmlformats.org/officeDocument/2006/relationships/image" Target="../media/image15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4.vml"/><Relationship Id="rId6" Type="http://schemas.openxmlformats.org/officeDocument/2006/relationships/oleObject" Target="../embeddings/oleObject185.bin"/><Relationship Id="rId5" Type="http://schemas.openxmlformats.org/officeDocument/2006/relationships/image" Target="../media/image167.wmf"/><Relationship Id="rId4" Type="http://schemas.openxmlformats.org/officeDocument/2006/relationships/oleObject" Target="../embeddings/oleObject184.bin"/><Relationship Id="rId9" Type="http://schemas.openxmlformats.org/officeDocument/2006/relationships/image" Target="../media/image160.wmf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5.vml"/><Relationship Id="rId5" Type="http://schemas.openxmlformats.org/officeDocument/2006/relationships/image" Target="../media/image168.wmf"/><Relationship Id="rId4" Type="http://schemas.openxmlformats.org/officeDocument/2006/relationships/oleObject" Target="../embeddings/oleObject187.bin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6.vml"/><Relationship Id="rId6" Type="http://schemas.openxmlformats.org/officeDocument/2006/relationships/oleObject" Target="../embeddings/oleObject188.bin"/><Relationship Id="rId5" Type="http://schemas.openxmlformats.org/officeDocument/2006/relationships/image" Target="../media/image168.wmf"/><Relationship Id="rId4" Type="http://schemas.openxmlformats.org/officeDocument/2006/relationships/oleObject" Target="../embeddings/oleObject187.bin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7.vml"/><Relationship Id="rId5" Type="http://schemas.openxmlformats.org/officeDocument/2006/relationships/image" Target="../media/image170.wmf"/><Relationship Id="rId4" Type="http://schemas.openxmlformats.org/officeDocument/2006/relationships/oleObject" Target="../embeddings/oleObject189.bin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8.vml"/><Relationship Id="rId6" Type="http://schemas.openxmlformats.org/officeDocument/2006/relationships/oleObject" Target="../embeddings/oleObject190.bin"/><Relationship Id="rId5" Type="http://schemas.openxmlformats.org/officeDocument/2006/relationships/image" Target="../media/image170.wmf"/><Relationship Id="rId4" Type="http://schemas.openxmlformats.org/officeDocument/2006/relationships/oleObject" Target="../embeddings/oleObject189.bin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9.vml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191.bin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0.vml"/><Relationship Id="rId6" Type="http://schemas.openxmlformats.org/officeDocument/2006/relationships/oleObject" Target="../embeddings/oleObject192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191.bin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1.vml"/><Relationship Id="rId5" Type="http://schemas.openxmlformats.org/officeDocument/2006/relationships/image" Target="../media/image174.wmf"/><Relationship Id="rId4" Type="http://schemas.openxmlformats.org/officeDocument/2006/relationships/oleObject" Target="../embeddings/oleObject193.bin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2.vml"/><Relationship Id="rId6" Type="http://schemas.openxmlformats.org/officeDocument/2006/relationships/oleObject" Target="../embeddings/oleObject194.bin"/><Relationship Id="rId5" Type="http://schemas.openxmlformats.org/officeDocument/2006/relationships/image" Target="../media/image174.wmf"/><Relationship Id="rId4" Type="http://schemas.openxmlformats.org/officeDocument/2006/relationships/oleObject" Target="../embeddings/oleObject193.bin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3.vml"/><Relationship Id="rId6" Type="http://schemas.openxmlformats.org/officeDocument/2006/relationships/oleObject" Target="../embeddings/oleObject196.bin"/><Relationship Id="rId5" Type="http://schemas.openxmlformats.org/officeDocument/2006/relationships/image" Target="../media/image176.wmf"/><Relationship Id="rId4" Type="http://schemas.openxmlformats.org/officeDocument/2006/relationships/oleObject" Target="../embeddings/oleObject195.bin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8.bin"/><Relationship Id="rId3" Type="http://schemas.openxmlformats.org/officeDocument/2006/relationships/image" Target="../media/image3.png"/><Relationship Id="rId7" Type="http://schemas.openxmlformats.org/officeDocument/2006/relationships/image" Target="../media/image17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4.vml"/><Relationship Id="rId6" Type="http://schemas.openxmlformats.org/officeDocument/2006/relationships/oleObject" Target="../embeddings/oleObject196.bin"/><Relationship Id="rId5" Type="http://schemas.openxmlformats.org/officeDocument/2006/relationships/image" Target="../media/image178.wmf"/><Relationship Id="rId4" Type="http://schemas.openxmlformats.org/officeDocument/2006/relationships/oleObject" Target="../embeddings/oleObject197.bin"/><Relationship Id="rId9" Type="http://schemas.openxmlformats.org/officeDocument/2006/relationships/image" Target="../media/image179.wm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5.vml"/><Relationship Id="rId6" Type="http://schemas.openxmlformats.org/officeDocument/2006/relationships/oleObject" Target="../embeddings/oleObject200.bin"/><Relationship Id="rId5" Type="http://schemas.openxmlformats.org/officeDocument/2006/relationships/image" Target="../media/image176.wmf"/><Relationship Id="rId4" Type="http://schemas.openxmlformats.org/officeDocument/2006/relationships/oleObject" Target="../embeddings/oleObject199.bin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2.bin"/><Relationship Id="rId3" Type="http://schemas.openxmlformats.org/officeDocument/2006/relationships/image" Target="../media/image3.png"/><Relationship Id="rId7" Type="http://schemas.openxmlformats.org/officeDocument/2006/relationships/image" Target="../media/image18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6.vml"/><Relationship Id="rId6" Type="http://schemas.openxmlformats.org/officeDocument/2006/relationships/oleObject" Target="../embeddings/oleObject200.bin"/><Relationship Id="rId5" Type="http://schemas.openxmlformats.org/officeDocument/2006/relationships/image" Target="../media/image181.wmf"/><Relationship Id="rId4" Type="http://schemas.openxmlformats.org/officeDocument/2006/relationships/oleObject" Target="../embeddings/oleObject201.bin"/><Relationship Id="rId9" Type="http://schemas.openxmlformats.org/officeDocument/2006/relationships/image" Target="../media/image182.wmf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7.vml"/><Relationship Id="rId6" Type="http://schemas.openxmlformats.org/officeDocument/2006/relationships/oleObject" Target="../embeddings/oleObject204.bin"/><Relationship Id="rId5" Type="http://schemas.openxmlformats.org/officeDocument/2006/relationships/image" Target="../media/image176.wmf"/><Relationship Id="rId4" Type="http://schemas.openxmlformats.org/officeDocument/2006/relationships/oleObject" Target="../embeddings/oleObject203.bin"/></Relationships>
</file>

<file path=ppt/slides/_rels/slide8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5.bin"/><Relationship Id="rId3" Type="http://schemas.openxmlformats.org/officeDocument/2006/relationships/image" Target="../media/image3.png"/><Relationship Id="rId7" Type="http://schemas.openxmlformats.org/officeDocument/2006/relationships/image" Target="../media/image15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8.vml"/><Relationship Id="rId6" Type="http://schemas.openxmlformats.org/officeDocument/2006/relationships/oleObject" Target="../embeddings/oleObject204.bin"/><Relationship Id="rId11" Type="http://schemas.openxmlformats.org/officeDocument/2006/relationships/image" Target="../media/image184.wmf"/><Relationship Id="rId5" Type="http://schemas.openxmlformats.org/officeDocument/2006/relationships/image" Target="../media/image176.wmf"/><Relationship Id="rId10" Type="http://schemas.openxmlformats.org/officeDocument/2006/relationships/oleObject" Target="../embeddings/oleObject206.bin"/><Relationship Id="rId4" Type="http://schemas.openxmlformats.org/officeDocument/2006/relationships/oleObject" Target="../embeddings/oleObject203.bin"/><Relationship Id="rId9" Type="http://schemas.openxmlformats.org/officeDocument/2006/relationships/image" Target="../media/image183.wm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9.vml"/><Relationship Id="rId6" Type="http://schemas.openxmlformats.org/officeDocument/2006/relationships/oleObject" Target="../embeddings/oleObject208.bin"/><Relationship Id="rId5" Type="http://schemas.openxmlformats.org/officeDocument/2006/relationships/image" Target="../media/image176.wmf"/><Relationship Id="rId4" Type="http://schemas.openxmlformats.org/officeDocument/2006/relationships/oleObject" Target="../embeddings/oleObject207.bin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9.bin"/><Relationship Id="rId3" Type="http://schemas.openxmlformats.org/officeDocument/2006/relationships/image" Target="../media/image3.png"/><Relationship Id="rId7" Type="http://schemas.openxmlformats.org/officeDocument/2006/relationships/image" Target="../media/image18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0.vml"/><Relationship Id="rId6" Type="http://schemas.openxmlformats.org/officeDocument/2006/relationships/oleObject" Target="../embeddings/oleObject208.bin"/><Relationship Id="rId11" Type="http://schemas.openxmlformats.org/officeDocument/2006/relationships/image" Target="../media/image187.wmf"/><Relationship Id="rId5" Type="http://schemas.openxmlformats.org/officeDocument/2006/relationships/image" Target="../media/image176.wmf"/><Relationship Id="rId10" Type="http://schemas.openxmlformats.org/officeDocument/2006/relationships/oleObject" Target="../embeddings/oleObject210.bin"/><Relationship Id="rId4" Type="http://schemas.openxmlformats.org/officeDocument/2006/relationships/oleObject" Target="../embeddings/oleObject207.bin"/><Relationship Id="rId9" Type="http://schemas.openxmlformats.org/officeDocument/2006/relationships/image" Target="../media/image186.wmf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1.vml"/><Relationship Id="rId6" Type="http://schemas.openxmlformats.org/officeDocument/2006/relationships/oleObject" Target="../embeddings/oleObject212.bin"/><Relationship Id="rId5" Type="http://schemas.openxmlformats.org/officeDocument/2006/relationships/image" Target="../media/image176.wmf"/><Relationship Id="rId4" Type="http://schemas.openxmlformats.org/officeDocument/2006/relationships/oleObject" Target="../embeddings/oleObject211.bin"/></Relationships>
</file>

<file path=ppt/slides/_rels/slide9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3.bin"/><Relationship Id="rId13" Type="http://schemas.openxmlformats.org/officeDocument/2006/relationships/image" Target="../media/image189.wmf"/><Relationship Id="rId3" Type="http://schemas.openxmlformats.org/officeDocument/2006/relationships/image" Target="../media/image3.png"/><Relationship Id="rId7" Type="http://schemas.openxmlformats.org/officeDocument/2006/relationships/image" Target="../media/image188.wmf"/><Relationship Id="rId12" Type="http://schemas.openxmlformats.org/officeDocument/2006/relationships/oleObject" Target="../embeddings/oleObject215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2.vml"/><Relationship Id="rId6" Type="http://schemas.openxmlformats.org/officeDocument/2006/relationships/oleObject" Target="../embeddings/oleObject212.bin"/><Relationship Id="rId11" Type="http://schemas.openxmlformats.org/officeDocument/2006/relationships/image" Target="../media/image183.wmf"/><Relationship Id="rId5" Type="http://schemas.openxmlformats.org/officeDocument/2006/relationships/image" Target="../media/image176.wmf"/><Relationship Id="rId15" Type="http://schemas.openxmlformats.org/officeDocument/2006/relationships/image" Target="../media/image190.wmf"/><Relationship Id="rId10" Type="http://schemas.openxmlformats.org/officeDocument/2006/relationships/oleObject" Target="../embeddings/oleObject214.bin"/><Relationship Id="rId4" Type="http://schemas.openxmlformats.org/officeDocument/2006/relationships/oleObject" Target="../embeddings/oleObject211.bin"/><Relationship Id="rId9" Type="http://schemas.openxmlformats.org/officeDocument/2006/relationships/image" Target="../media/image186.wmf"/><Relationship Id="rId14" Type="http://schemas.openxmlformats.org/officeDocument/2006/relationships/oleObject" Target="../embeddings/oleObject216.bin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3.vml"/><Relationship Id="rId6" Type="http://schemas.openxmlformats.org/officeDocument/2006/relationships/oleObject" Target="../embeddings/oleObject218.bin"/><Relationship Id="rId5" Type="http://schemas.openxmlformats.org/officeDocument/2006/relationships/image" Target="../media/image176.wmf"/><Relationship Id="rId4" Type="http://schemas.openxmlformats.org/officeDocument/2006/relationships/oleObject" Target="../embeddings/oleObject217.bin"/></Relationships>
</file>

<file path=ppt/slides/_rels/slide9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0.bin"/><Relationship Id="rId3" Type="http://schemas.openxmlformats.org/officeDocument/2006/relationships/image" Target="../media/image3.png"/><Relationship Id="rId7" Type="http://schemas.openxmlformats.org/officeDocument/2006/relationships/image" Target="../media/image19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4.vml"/><Relationship Id="rId6" Type="http://schemas.openxmlformats.org/officeDocument/2006/relationships/oleObject" Target="../embeddings/oleObject218.bin"/><Relationship Id="rId5" Type="http://schemas.openxmlformats.org/officeDocument/2006/relationships/image" Target="../media/image192.wmf"/><Relationship Id="rId4" Type="http://schemas.openxmlformats.org/officeDocument/2006/relationships/oleObject" Target="../embeddings/oleObject219.bin"/><Relationship Id="rId9" Type="http://schemas.openxmlformats.org/officeDocument/2006/relationships/image" Target="../media/image193.wmf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5.vml"/><Relationship Id="rId6" Type="http://schemas.openxmlformats.org/officeDocument/2006/relationships/oleObject" Target="../embeddings/oleObject222.bin"/><Relationship Id="rId5" Type="http://schemas.openxmlformats.org/officeDocument/2006/relationships/image" Target="../media/image176.wmf"/><Relationship Id="rId4" Type="http://schemas.openxmlformats.org/officeDocument/2006/relationships/oleObject" Target="../embeddings/oleObject221.bin"/></Relationships>
</file>

<file path=ppt/slides/_rels/slide9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4.bin"/><Relationship Id="rId3" Type="http://schemas.openxmlformats.org/officeDocument/2006/relationships/image" Target="../media/image3.png"/><Relationship Id="rId7" Type="http://schemas.openxmlformats.org/officeDocument/2006/relationships/image" Target="../media/image19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6.vml"/><Relationship Id="rId6" Type="http://schemas.openxmlformats.org/officeDocument/2006/relationships/oleObject" Target="../embeddings/oleObject222.bin"/><Relationship Id="rId5" Type="http://schemas.openxmlformats.org/officeDocument/2006/relationships/image" Target="../media/image195.wmf"/><Relationship Id="rId4" Type="http://schemas.openxmlformats.org/officeDocument/2006/relationships/oleObject" Target="../embeddings/oleObject223.bin"/><Relationship Id="rId9" Type="http://schemas.openxmlformats.org/officeDocument/2006/relationships/image" Target="../media/image196.wmf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7.vml"/><Relationship Id="rId5" Type="http://schemas.openxmlformats.org/officeDocument/2006/relationships/image" Target="../media/image197.wmf"/><Relationship Id="rId4" Type="http://schemas.openxmlformats.org/officeDocument/2006/relationships/oleObject" Target="../embeddings/oleObject225.bin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8.vml"/><Relationship Id="rId6" Type="http://schemas.openxmlformats.org/officeDocument/2006/relationships/oleObject" Target="../embeddings/oleObject226.bin"/><Relationship Id="rId5" Type="http://schemas.openxmlformats.org/officeDocument/2006/relationships/image" Target="../media/image197.wmf"/><Relationship Id="rId4" Type="http://schemas.openxmlformats.org/officeDocument/2006/relationships/oleObject" Target="../embeddings/oleObject225.bin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9.vml"/><Relationship Id="rId5" Type="http://schemas.openxmlformats.org/officeDocument/2006/relationships/image" Target="../media/image198.wmf"/><Relationship Id="rId4" Type="http://schemas.openxmlformats.org/officeDocument/2006/relationships/oleObject" Target="../embeddings/oleObject227.bin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0.vml"/><Relationship Id="rId5" Type="http://schemas.openxmlformats.org/officeDocument/2006/relationships/image" Target="../media/image198.wmf"/><Relationship Id="rId4" Type="http://schemas.openxmlformats.org/officeDocument/2006/relationships/oleObject" Target="../embeddings/oleObject227.bin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0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1.vml"/><Relationship Id="rId6" Type="http://schemas.openxmlformats.org/officeDocument/2006/relationships/oleObject" Target="../embeddings/oleObject229.bin"/><Relationship Id="rId5" Type="http://schemas.openxmlformats.org/officeDocument/2006/relationships/image" Target="../media/image199.wmf"/><Relationship Id="rId4" Type="http://schemas.openxmlformats.org/officeDocument/2006/relationships/oleObject" Target="../embeddings/oleObject228.bin"/></Relationships>
</file>

<file path=ppt/slides/_rels/slide10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0.bin"/><Relationship Id="rId3" Type="http://schemas.openxmlformats.org/officeDocument/2006/relationships/image" Target="../media/image3.png"/><Relationship Id="rId7" Type="http://schemas.openxmlformats.org/officeDocument/2006/relationships/image" Target="../media/image20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2.vml"/><Relationship Id="rId6" Type="http://schemas.openxmlformats.org/officeDocument/2006/relationships/oleObject" Target="../embeddings/oleObject229.bin"/><Relationship Id="rId11" Type="http://schemas.openxmlformats.org/officeDocument/2006/relationships/image" Target="../media/image159.wmf"/><Relationship Id="rId5" Type="http://schemas.openxmlformats.org/officeDocument/2006/relationships/image" Target="../media/image199.wmf"/><Relationship Id="rId10" Type="http://schemas.openxmlformats.org/officeDocument/2006/relationships/oleObject" Target="../embeddings/oleObject231.bin"/><Relationship Id="rId4" Type="http://schemas.openxmlformats.org/officeDocument/2006/relationships/oleObject" Target="../embeddings/oleObject228.bin"/><Relationship Id="rId9" Type="http://schemas.openxmlformats.org/officeDocument/2006/relationships/image" Target="../media/image201.wmf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png"/><Relationship Id="rId7" Type="http://schemas.openxmlformats.org/officeDocument/2006/relationships/image" Target="../media/image3.png"/><Relationship Id="rId2" Type="http://schemas.openxmlformats.org/officeDocument/2006/relationships/image" Target="../media/image202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4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15"/>
    </mc:Choice>
    <mc:Fallback xmlns="">
      <p:transition spd="slow" advTm="5231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26"/>
    </mc:Choice>
    <mc:Fallback xmlns="">
      <p:transition spd="slow" advTm="1352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40"/>
    </mc:Choice>
    <mc:Fallback xmlns="">
      <p:transition spd="slow" advTm="10944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84407" y="2159250"/>
            <a:ext cx="5419693" cy="36009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The Concept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Computation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Methods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4: Continuity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223"/>
    </mc:Choice>
    <mc:Fallback xmlns="">
      <p:transition advTm="3822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74165" y="1768332"/>
            <a:ext cx="9004041" cy="22510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When the values successively attributed to a variable approach indefinitely to a fixed value, in a manner so as to end by differing from it as little as one wishes, this last is called the limit of all the others. </a:t>
            </a: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57198"/>
              </p:ext>
            </p:extLst>
          </p:nvPr>
        </p:nvGraphicFramePr>
        <p:xfrm>
          <a:off x="4423305" y="4280503"/>
          <a:ext cx="3513137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Equation" r:id="rId4" imgW="1828800" imgH="507960" progId="Equation.DSMT4">
                  <p:embed/>
                </p:oleObj>
              </mc:Choice>
              <mc:Fallback>
                <p:oleObj name="Equation" r:id="rId4" imgW="1828800" imgH="50796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3305" y="4280503"/>
                        <a:ext cx="3513137" cy="976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491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700"/>
    </mc:Choice>
    <mc:Fallback xmlns="">
      <p:transition advTm="497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98" x="617538" y="5295900"/>
          <p14:tracePt t="11785" x="617538" y="5287963"/>
          <p14:tracePt t="11793" x="631825" y="5287963"/>
          <p14:tracePt t="11803" x="693738" y="5303838"/>
          <p14:tracePt t="11820" x="846138" y="5318125"/>
          <p14:tracePt t="11836" x="1439863" y="5280025"/>
          <p14:tracePt t="11853" x="2263775" y="5181600"/>
          <p14:tracePt t="11870" x="3154363" y="5059363"/>
          <p14:tracePt t="11887" x="4022725" y="4922838"/>
          <p14:tracePt t="11903" x="4846638" y="4800600"/>
          <p14:tracePt t="11920" x="5387975" y="4708525"/>
          <p14:tracePt t="11936" x="5646738" y="4678363"/>
          <p14:tracePt t="11953" x="5753100" y="4640263"/>
          <p14:tracePt t="11970" x="5783263" y="4625975"/>
          <p14:tracePt t="11986" x="5791200" y="4618038"/>
          <p14:tracePt t="12243" x="5791200" y="4625975"/>
          <p14:tracePt t="12254" x="5737225" y="4694238"/>
          <p14:tracePt t="12270" x="5448300" y="4860925"/>
          <p14:tracePt t="12287" x="5089525" y="4975225"/>
          <p14:tracePt t="12304" x="4868863" y="5013325"/>
          <p14:tracePt t="12320" x="4724400" y="5029200"/>
          <p14:tracePt t="12427" x="4716463" y="5021263"/>
          <p14:tracePt t="12438" x="4716463" y="4999038"/>
          <p14:tracePt t="12454" x="4724400" y="4930775"/>
          <p14:tracePt t="12470" x="4746625" y="4876800"/>
          <p14:tracePt t="12487" x="4754563" y="4860925"/>
          <p14:tracePt t="12506" x="4754563" y="4854575"/>
          <p14:tracePt t="12520" x="4754563" y="4846638"/>
          <p14:tracePt t="12537" x="4746625" y="4830763"/>
          <p14:tracePt t="12606" x="4740275" y="4830763"/>
          <p14:tracePt t="12618" x="4740275" y="4860925"/>
          <p14:tracePt t="12630" x="4740275" y="4868863"/>
          <p14:tracePt t="12747" x="4740275" y="4860925"/>
          <p14:tracePt t="12758" x="4732338" y="4854575"/>
          <p14:tracePt t="12770" x="4724400" y="4854575"/>
          <p14:tracePt t="12787" x="4716463" y="4846638"/>
          <p14:tracePt t="12804" x="4702175" y="4846638"/>
          <p14:tracePt t="12821" x="4678363" y="4846638"/>
          <p14:tracePt t="12837" x="4648200" y="4846638"/>
          <p14:tracePt t="12854" x="4602163" y="4846638"/>
          <p14:tracePt t="12887" x="4587875" y="4838700"/>
          <p14:tracePt t="12922" x="4572000" y="4800600"/>
          <p14:tracePt t="12938" x="4572000" y="4784725"/>
          <p14:tracePt t="12954" x="4556125" y="4746625"/>
          <p14:tracePt t="12970" x="4556125" y="4740275"/>
          <p14:tracePt t="12987" x="4556125" y="4716463"/>
          <p14:tracePt t="13004" x="4556125" y="4686300"/>
          <p14:tracePt t="13022" x="4556125" y="4656138"/>
          <p14:tracePt t="13037" x="4556125" y="4625975"/>
          <p14:tracePt t="13054" x="4556125" y="4618038"/>
          <p14:tracePt t="13101" x="4549775" y="4610100"/>
          <p14:tracePt t="13155" x="4549775" y="4632325"/>
          <p14:tracePt t="13167" x="4549775" y="4656138"/>
          <p14:tracePt t="13282" x="4549775" y="4640263"/>
          <p14:tracePt t="13294" x="4549775" y="4625975"/>
          <p14:tracePt t="13304" x="4549775" y="4602163"/>
          <p14:tracePt t="13320" x="4549775" y="4541838"/>
          <p14:tracePt t="13337" x="4549775" y="4487863"/>
          <p14:tracePt t="13354" x="4549775" y="4403725"/>
          <p14:tracePt t="13370" x="4549775" y="4389438"/>
          <p14:tracePt t="13387" x="4549775" y="4373563"/>
          <p14:tracePt t="13541" x="4549775" y="4381500"/>
          <p14:tracePt t="13552" x="4549775" y="4435475"/>
          <p14:tracePt t="13563" x="4549775" y="4533900"/>
          <p14:tracePt t="13575" x="4549775" y="4587875"/>
          <p14:tracePt t="13587" x="4549775" y="4708525"/>
          <p14:tracePt t="13604" x="4549775" y="4816475"/>
          <p14:tracePt t="13620" x="4556125" y="4884738"/>
          <p14:tracePt t="13637" x="4564063" y="4914900"/>
          <p14:tracePt t="13723" x="4594225" y="4884738"/>
          <p14:tracePt t="13735" x="4640263" y="4816475"/>
          <p14:tracePt t="13746" x="4732338" y="4702175"/>
          <p14:tracePt t="13756" x="4778375" y="4656138"/>
          <p14:tracePt t="13770" x="4860925" y="4587875"/>
          <p14:tracePt t="13788" x="4914900" y="4556125"/>
          <p14:tracePt t="13805" x="4922838" y="4549775"/>
          <p14:tracePt t="13843" x="4930775" y="4549775"/>
          <p14:tracePt t="13854" x="4937125" y="4549775"/>
          <p14:tracePt t="13871" x="4983163" y="4579938"/>
          <p14:tracePt t="13888" x="5067300" y="4678363"/>
          <p14:tracePt t="13904" x="5165725" y="4784725"/>
          <p14:tracePt t="13922" x="5211763" y="4830763"/>
          <p14:tracePt t="13987" x="5203825" y="4830763"/>
          <p14:tracePt t="13998" x="5173663" y="4830763"/>
          <p14:tracePt t="14011" x="5045075" y="4800600"/>
          <p14:tracePt t="14022" x="4975225" y="4800600"/>
          <p14:tracePt t="14037" x="4792663" y="4800600"/>
          <p14:tracePt t="14054" x="4708525" y="4800600"/>
          <p14:tracePt t="14072" x="4678363" y="4800600"/>
          <p14:tracePt t="14122" x="4686300" y="4808538"/>
          <p14:tracePt t="14132" x="4708525" y="4816475"/>
          <p14:tracePt t="14142" x="4740275" y="4822825"/>
          <p14:tracePt t="14154" x="4762500" y="4822825"/>
          <p14:tracePt t="14171" x="4762500" y="4830763"/>
          <p14:tracePt t="14274" x="4762500" y="4846638"/>
          <p14:tracePt t="14285" x="4740275" y="4876800"/>
          <p14:tracePt t="14295" x="4732338" y="4892675"/>
          <p14:tracePt t="14304" x="4716463" y="4922838"/>
          <p14:tracePt t="14321" x="4648200" y="5006975"/>
          <p14:tracePt t="14337" x="4572000" y="5143500"/>
          <p14:tracePt t="14354" x="4525963" y="5203825"/>
          <p14:tracePt t="14371" x="4511675" y="5227638"/>
          <p14:tracePt t="14491" x="4518025" y="5211763"/>
          <p14:tracePt t="14502" x="4533900" y="5173663"/>
          <p14:tracePt t="14513" x="4564063" y="5135563"/>
          <p14:tracePt t="14523" x="4625975" y="5051425"/>
          <p14:tracePt t="14538" x="4694238" y="4983163"/>
          <p14:tracePt t="14554" x="4770438" y="4953000"/>
          <p14:tracePt t="14571" x="4846638" y="4930775"/>
          <p14:tracePt t="14587" x="4953000" y="4914900"/>
          <p14:tracePt t="14604" x="5037138" y="4892675"/>
          <p14:tracePt t="14621" x="5105400" y="4892675"/>
          <p14:tracePt t="14638" x="5121275" y="4892675"/>
          <p14:tracePt t="14683" x="5135563" y="4892675"/>
          <p14:tracePt t="14699" x="5143500" y="4892675"/>
          <p14:tracePt t="14710" x="5159375" y="4899025"/>
          <p14:tracePt t="14721" x="5173663" y="4899025"/>
          <p14:tracePt t="14738" x="5273675" y="4906963"/>
          <p14:tracePt t="14754" x="5387975" y="4906963"/>
          <p14:tracePt t="14771" x="5440363" y="4906963"/>
          <p14:tracePt t="14788" x="5502275" y="4884738"/>
          <p14:tracePt t="14806" x="5516563" y="4876800"/>
          <p14:tracePt t="14821" x="5532438" y="4860925"/>
          <p14:tracePt t="14838" x="5532438" y="4846638"/>
          <p14:tracePt t="14855" x="5532438" y="4838700"/>
          <p14:tracePt t="14871" x="5540375" y="4808538"/>
          <p14:tracePt t="14888" x="5540375" y="4800600"/>
          <p14:tracePt t="14904" x="5562600" y="4778375"/>
          <p14:tracePt t="14921" x="5584825" y="4746625"/>
          <p14:tracePt t="14938" x="5668963" y="4716463"/>
          <p14:tracePt t="14954" x="5715000" y="4708525"/>
          <p14:tracePt t="14971" x="5737225" y="4708525"/>
          <p14:tracePt t="14988" x="5745163" y="4708525"/>
          <p14:tracePt t="15021" x="5753100" y="4702175"/>
          <p14:tracePt t="15050" x="5753100" y="4678363"/>
          <p14:tracePt t="15058" x="5768975" y="4640263"/>
          <p14:tracePt t="15074" x="5775325" y="4625975"/>
          <p14:tracePt t="15088" x="5791200" y="4594225"/>
          <p14:tracePt t="15104" x="5821363" y="4564063"/>
          <p14:tracePt t="15130" x="5821363" y="4556125"/>
          <p14:tracePt t="15138" x="5821363" y="4541838"/>
          <p14:tracePt t="15154" x="5799138" y="4525963"/>
          <p14:tracePt t="15171" x="5753100" y="4518025"/>
          <p14:tracePt t="15188" x="5676900" y="4518025"/>
          <p14:tracePt t="15205" x="5554663" y="4579938"/>
          <p14:tracePt t="15221" x="5502275" y="4694238"/>
          <p14:tracePt t="15238" x="5494338" y="4822825"/>
          <p14:tracePt t="15255" x="5554663" y="4945063"/>
          <p14:tracePt t="15271" x="5745163" y="4999038"/>
          <p14:tracePt t="15288" x="6011863" y="4999038"/>
          <p14:tracePt t="15305" x="6469063" y="4960938"/>
          <p14:tracePt t="15322" x="6599238" y="4914900"/>
          <p14:tracePt t="15338" x="6705600" y="4816475"/>
          <p14:tracePt t="15355" x="6705600" y="4770438"/>
          <p14:tracePt t="15372" x="6645275" y="4694238"/>
          <p14:tracePt t="15388" x="6446838" y="4625975"/>
          <p14:tracePt t="15405" x="6164263" y="4602163"/>
          <p14:tracePt t="15422" x="6011863" y="4602163"/>
          <p14:tracePt t="15438" x="5935663" y="4640263"/>
          <p14:tracePt t="15455" x="5921375" y="4656138"/>
          <p14:tracePt t="15488" x="5935663" y="4664075"/>
          <p14:tracePt t="15506" x="6027738" y="4678363"/>
          <p14:tracePt t="15521" x="6057900" y="4678363"/>
          <p14:tracePt t="15538" x="6111875" y="4678363"/>
          <p14:tracePt t="15578" x="6103938" y="4670425"/>
          <p14:tracePt t="15588" x="6049963" y="4664075"/>
          <p14:tracePt t="15605" x="5951538" y="4648200"/>
          <p14:tracePt t="15622" x="5821363" y="4670425"/>
          <p14:tracePt t="15638" x="5737225" y="4724400"/>
          <p14:tracePt t="15655" x="5715000" y="4784725"/>
          <p14:tracePt t="15672" x="5715000" y="4808538"/>
          <p14:tracePt t="15688" x="5761038" y="4822825"/>
          <p14:tracePt t="15705" x="5921375" y="4822825"/>
          <p14:tracePt t="15721" x="6164263" y="4800600"/>
          <p14:tracePt t="15738" x="6308725" y="4716463"/>
          <p14:tracePt t="15755" x="6308725" y="4694238"/>
          <p14:tracePt t="15772" x="6286500" y="4640263"/>
          <p14:tracePt t="15788" x="6134100" y="4602163"/>
          <p14:tracePt t="15805" x="5791200" y="4594225"/>
          <p14:tracePt t="15822" x="5478463" y="4625975"/>
          <p14:tracePt t="15838" x="5326063" y="4716463"/>
          <p14:tracePt t="15855" x="5303838" y="4792663"/>
          <p14:tracePt t="15872" x="5380038" y="4876800"/>
          <p14:tracePt t="15888" x="5646738" y="4899025"/>
          <p14:tracePt t="15906" x="6088063" y="4899025"/>
          <p14:tracePt t="15921" x="6384925" y="4899025"/>
          <p14:tracePt t="15938" x="6499225" y="4830763"/>
          <p14:tracePt t="15955" x="6499225" y="4792663"/>
          <p14:tracePt t="15971" x="6340475" y="4724400"/>
          <p14:tracePt t="15988" x="5981700" y="4670425"/>
          <p14:tracePt t="16006" x="5775325" y="4648200"/>
          <p14:tracePt t="16022" x="5707063" y="4648200"/>
          <p14:tracePt t="16038" x="5699125" y="4648200"/>
          <p14:tracePt t="16196" x="5707063" y="4648200"/>
          <p14:tracePt t="18755" x="5707063" y="4664075"/>
          <p14:tracePt t="18766" x="5646738" y="4732338"/>
          <p14:tracePt t="18778" x="5508625" y="4854575"/>
          <p14:tracePt t="18789" x="5440363" y="4899025"/>
          <p14:tracePt t="18806" x="5249863" y="4975225"/>
          <p14:tracePt t="18824" x="5029200" y="5045075"/>
          <p14:tracePt t="18839" x="4876800" y="5089525"/>
          <p14:tracePt t="18856" x="4792663" y="5105400"/>
          <p14:tracePt t="18873" x="4740275" y="5105400"/>
          <p14:tracePt t="18889" x="4724400" y="5121275"/>
          <p14:tracePt t="18930" x="4716463" y="5127625"/>
          <p14:tracePt t="18946" x="4702175" y="5143500"/>
          <p14:tracePt t="18962" x="4686300" y="5151438"/>
          <p14:tracePt t="18973" x="4670425" y="5159375"/>
          <p14:tracePt t="18989" x="4625975" y="5181600"/>
          <p14:tracePt t="19006" x="4572000" y="5197475"/>
          <p14:tracePt t="19023" x="4511675" y="5211763"/>
          <p14:tracePt t="19039" x="4435475" y="5241925"/>
          <p14:tracePt t="19056" x="4411663" y="5249863"/>
          <p14:tracePt t="19073" x="4397375" y="5249863"/>
          <p14:tracePt t="19171" x="4397375" y="5241925"/>
          <p14:tracePt t="19181" x="4397375" y="5227638"/>
          <p14:tracePt t="19211" x="4397375" y="5211763"/>
          <p14:tracePt t="19227" x="4397375" y="5203825"/>
          <p14:tracePt t="19243" x="4397375" y="5189538"/>
          <p14:tracePt t="19253" x="4397375" y="5173663"/>
          <p14:tracePt t="19262" x="4411663" y="5159375"/>
          <p14:tracePt t="19273" x="4419600" y="5143500"/>
          <p14:tracePt t="19290" x="4449763" y="5113338"/>
          <p14:tracePt t="19306" x="4473575" y="5113338"/>
          <p14:tracePt t="19323" x="4479925" y="5113338"/>
          <p14:tracePt t="19356" x="4495800" y="5113338"/>
          <p14:tracePt t="19610" x="4511675" y="5105400"/>
          <p14:tracePt t="19622" x="4518025" y="5097463"/>
          <p14:tracePt t="19642" x="4525963" y="5097463"/>
          <p14:tracePt t="19658" x="4525963" y="5089525"/>
          <p14:tracePt t="19915" x="4525963" y="5113338"/>
          <p14:tracePt t="19925" x="4525963" y="5143500"/>
          <p14:tracePt t="19940" x="4525963" y="5227638"/>
          <p14:tracePt t="19957" x="4511675" y="5265738"/>
          <p14:tracePt t="19973" x="4503738" y="5280025"/>
          <p14:tracePt t="20075" x="4511675" y="5265738"/>
          <p14:tracePt t="20085" x="4518025" y="5241925"/>
          <p14:tracePt t="20096" x="4541838" y="5227638"/>
          <p14:tracePt t="20108" x="4594225" y="5189538"/>
          <p14:tracePt t="20123" x="4686300" y="5151438"/>
          <p14:tracePt t="20140" x="4746625" y="5135563"/>
          <p14:tracePt t="20156" x="4770438" y="5135563"/>
          <p14:tracePt t="20251" x="4784725" y="5127625"/>
          <p14:tracePt t="20262" x="4792663" y="5121275"/>
          <p14:tracePt t="20273" x="4800600" y="5121275"/>
          <p14:tracePt t="20290" x="4816475" y="5121275"/>
          <p14:tracePt t="20306" x="4854575" y="5113338"/>
          <p14:tracePt t="20323" x="4868863" y="5113338"/>
          <p14:tracePt t="20411" x="4868863" y="5105400"/>
          <p14:tracePt t="20422" x="4860925" y="5105400"/>
          <p14:tracePt t="20432" x="4830763" y="5097463"/>
          <p14:tracePt t="20440" x="4822825" y="5089525"/>
          <p14:tracePt t="20456" x="4808538" y="5089525"/>
          <p14:tracePt t="20562" x="4822825" y="5089525"/>
          <p14:tracePt t="20574" x="4846638" y="5089525"/>
          <p14:tracePt t="20590" x="4906963" y="5089525"/>
          <p14:tracePt t="20606" x="5029200" y="5097463"/>
          <p14:tracePt t="20623" x="5143500" y="5105400"/>
          <p14:tracePt t="20640" x="5181600" y="5113338"/>
          <p14:tracePt t="20641" x="5189538" y="5113338"/>
          <p14:tracePt t="20867" x="5197475" y="5113338"/>
          <p14:tracePt t="20878" x="5219700" y="5113338"/>
          <p14:tracePt t="20891" x="5227638" y="5113338"/>
          <p14:tracePt t="21307" x="5219700" y="5113338"/>
          <p14:tracePt t="21318" x="5203825" y="5113338"/>
          <p14:tracePt t="21329" x="5173663" y="5113338"/>
          <p14:tracePt t="21340" x="5089525" y="5135563"/>
          <p14:tracePt t="21357" x="4953000" y="5143500"/>
          <p14:tracePt t="21373" x="4816475" y="5143500"/>
          <p14:tracePt t="21390" x="4694238" y="5143500"/>
          <p14:tracePt t="21407" x="4587875" y="5143500"/>
          <p14:tracePt t="21426" x="4564063" y="5143500"/>
          <p14:tracePt t="21440" x="4549775" y="5143500"/>
          <p14:tracePt t="21586" x="4525963" y="5143500"/>
          <p14:tracePt t="21594" x="4511675" y="5143500"/>
          <p14:tracePt t="21607" x="4503738" y="5143500"/>
          <p14:tracePt t="21625" x="4479925" y="5143500"/>
          <p14:tracePt t="21628" x="4441825" y="5143500"/>
          <p14:tracePt t="21641" x="4397375" y="5143500"/>
          <p14:tracePt t="21658" x="4335463" y="5143500"/>
          <p14:tracePt t="21673" x="4275138" y="5143500"/>
          <p14:tracePt t="21690" x="4267200" y="5143500"/>
          <p14:tracePt t="21843" x="4259263" y="5143500"/>
          <p14:tracePt t="22388" x="4267200" y="5143500"/>
          <p14:tracePt t="22395" x="4275138" y="5143500"/>
          <p14:tracePt t="22410" x="4283075" y="5143500"/>
          <p14:tracePt t="22451" x="4289425" y="5143500"/>
          <p14:tracePt t="22461" x="4321175" y="5159375"/>
          <p14:tracePt t="22475" x="4335463" y="5165725"/>
          <p14:tracePt t="22491" x="4343400" y="5165725"/>
          <p14:tracePt t="22562" x="4351338" y="5165725"/>
          <p14:tracePt t="22570" x="4365625" y="5165725"/>
          <p14:tracePt t="22578" x="4397375" y="5165725"/>
          <p14:tracePt t="22591" x="4473575" y="5165725"/>
          <p14:tracePt t="22608" x="4587875" y="5165725"/>
          <p14:tracePt t="22626" x="4740275" y="5165725"/>
          <p14:tracePt t="22641" x="4770438" y="5165725"/>
          <p14:tracePt t="22657" x="4792663" y="5165725"/>
          <p14:tracePt t="22779" x="4816475" y="5165725"/>
          <p14:tracePt t="22790" x="4838700" y="5165725"/>
          <p14:tracePt t="22800" x="4868863" y="5165725"/>
          <p14:tracePt t="22808" x="4899025" y="5159375"/>
          <p14:tracePt t="22824" x="4999038" y="5151438"/>
          <p14:tracePt t="22841" x="5051425" y="5143500"/>
          <p14:tracePt t="22857" x="5083175" y="5135563"/>
          <p14:tracePt t="22874" x="5097463" y="5135563"/>
          <p14:tracePt t="22971" x="5105400" y="5127625"/>
          <p14:tracePt t="22983" x="5127625" y="5121275"/>
          <p14:tracePt t="22994" x="5159375" y="5113338"/>
          <p14:tracePt t="23008" x="5181600" y="5113338"/>
          <p14:tracePt t="23024" x="5211763" y="5097463"/>
          <p14:tracePt t="23042" x="5219700" y="5097463"/>
          <p14:tracePt t="24963" x="5235575" y="5097463"/>
          <p14:tracePt t="24974" x="5241925" y="5075238"/>
          <p14:tracePt t="24985" x="5257800" y="5029200"/>
          <p14:tracePt t="24996" x="5273675" y="4991100"/>
          <p14:tracePt t="25008" x="5280025" y="4968875"/>
          <p14:tracePt t="25025" x="5318125" y="4899025"/>
          <p14:tracePt t="25041" x="5341938" y="4808538"/>
          <p14:tracePt t="25058" x="5380038" y="4732338"/>
          <p14:tracePt t="25075" x="5418138" y="4648200"/>
          <p14:tracePt t="25091" x="5448300" y="4572000"/>
          <p14:tracePt t="25108" x="5486400" y="4518025"/>
          <p14:tracePt t="25125" x="5554663" y="4435475"/>
          <p14:tracePt t="25141" x="5622925" y="4373563"/>
          <p14:tracePt t="25158" x="5684838" y="4335463"/>
          <p14:tracePt t="25175" x="5722938" y="4305300"/>
          <p14:tracePt t="25191" x="5761038" y="4289425"/>
          <p14:tracePt t="25208" x="5807075" y="4283075"/>
          <p14:tracePt t="25225" x="5867400" y="4283075"/>
          <p14:tracePt t="25243" x="6019800" y="4275138"/>
          <p14:tracePt t="25258" x="6096000" y="4275138"/>
          <p14:tracePt t="25275" x="6180138" y="4275138"/>
          <p14:tracePt t="25292" x="6210300" y="4275138"/>
          <p14:tracePt t="25331" x="6218238" y="4275138"/>
          <p14:tracePt t="25342" x="6248400" y="4327525"/>
          <p14:tracePt t="25358" x="6308725" y="4495800"/>
          <p14:tracePt t="25375" x="6354763" y="4678363"/>
          <p14:tracePt t="25392" x="6416675" y="4860925"/>
          <p14:tracePt t="25408" x="6416675" y="4983163"/>
          <p14:tracePt t="25425" x="6416675" y="5075238"/>
          <p14:tracePt t="25441" x="6316663" y="5173663"/>
          <p14:tracePt t="25458" x="6188075" y="5203825"/>
          <p14:tracePt t="25475" x="6019800" y="5203825"/>
          <p14:tracePt t="25492" x="5813425" y="5181600"/>
          <p14:tracePt t="25508" x="5546725" y="5021263"/>
          <p14:tracePt t="25525" x="5364163" y="4868863"/>
          <p14:tracePt t="25542" x="5295900" y="4724400"/>
          <p14:tracePt t="25558" x="5265738" y="4564063"/>
          <p14:tracePt t="25575" x="5280025" y="4397375"/>
          <p14:tracePt t="25592" x="5426075" y="4191000"/>
          <p14:tracePt t="25609" x="5668963" y="4038600"/>
          <p14:tracePt t="25626" x="5913438" y="3940175"/>
          <p14:tracePt t="25643" x="6180138" y="3878263"/>
          <p14:tracePt t="25659" x="6270625" y="3878263"/>
          <p14:tracePt t="25675" x="6286500" y="3878263"/>
          <p14:tracePt t="25692" x="6340475" y="3940175"/>
          <p14:tracePt t="25709" x="6423025" y="4122738"/>
          <p14:tracePt t="25725" x="6446838" y="4403725"/>
          <p14:tracePt t="25742" x="6446838" y="4670425"/>
          <p14:tracePt t="25759" x="6370638" y="4860925"/>
          <p14:tracePt t="25775" x="6264275" y="4999038"/>
          <p14:tracePt t="25792" x="6156325" y="5021263"/>
          <p14:tracePt t="25809" x="6065838" y="5021263"/>
          <p14:tracePt t="25826" x="5951538" y="4975225"/>
          <p14:tracePt t="25842" x="5745163" y="4770438"/>
          <p14:tracePt t="25859" x="5707063" y="4632325"/>
          <p14:tracePt t="25875" x="5707063" y="4487863"/>
          <p14:tracePt t="25892" x="5807075" y="4359275"/>
          <p14:tracePt t="25908" x="5973763" y="4275138"/>
          <p14:tracePt t="25925" x="6156325" y="4267200"/>
          <p14:tracePt t="25943" x="6294438" y="4267200"/>
          <p14:tracePt t="25958" x="6400800" y="4321175"/>
          <p14:tracePt t="25975" x="6416675" y="4365625"/>
          <p14:tracePt t="25992" x="6416675" y="4487863"/>
          <p14:tracePt t="26009" x="6416675" y="4632325"/>
          <p14:tracePt t="26026" x="6324600" y="4762500"/>
          <p14:tracePt t="26042" x="6210300" y="4808538"/>
          <p14:tracePt t="26059" x="6164263" y="4808538"/>
          <p14:tracePt t="26076" x="6126163" y="4800600"/>
          <p14:tracePt t="26115" x="6126163" y="4770438"/>
          <p14:tracePt t="26126" x="6111875" y="4724400"/>
          <p14:tracePt t="26143" x="6111875" y="4694238"/>
          <p14:tracePt t="26159" x="6111875" y="4670425"/>
          <p14:tracePt t="26176" x="6111875" y="4664075"/>
          <p14:tracePt t="26227" x="6118225" y="4678363"/>
          <p14:tracePt t="26238" x="6118225" y="4746625"/>
          <p14:tracePt t="26249" x="6126163" y="4808538"/>
          <p14:tracePt t="26258" x="6126163" y="4960938"/>
          <p14:tracePt t="26275" x="6088063" y="5083175"/>
          <p14:tracePt t="26292" x="6011863" y="5135563"/>
          <p14:tracePt t="26308" x="5965825" y="5135563"/>
          <p14:tracePt t="26326" x="5905500" y="5127625"/>
          <p14:tracePt t="26342" x="5807075" y="5013325"/>
          <p14:tracePt t="26359" x="5737225" y="4854575"/>
          <p14:tracePt t="26376" x="5684838" y="4664075"/>
          <p14:tracePt t="26392" x="5684838" y="4503738"/>
          <p14:tracePt t="26409" x="5707063" y="4365625"/>
          <p14:tracePt t="26434" x="5959475" y="4237038"/>
          <p14:tracePt t="26442" x="6042025" y="4237038"/>
          <p14:tracePt t="26459" x="6202363" y="4237038"/>
          <p14:tracePt t="26475" x="6324600" y="4321175"/>
          <p14:tracePt t="26492" x="6446838" y="4473575"/>
          <p14:tracePt t="26509" x="6507163" y="4670425"/>
          <p14:tracePt t="26526" x="6523038" y="4876800"/>
          <p14:tracePt t="26542" x="6523038" y="5029200"/>
          <p14:tracePt t="26559" x="6461125" y="5113338"/>
          <p14:tracePt t="26576" x="6400800" y="5121275"/>
          <p14:tracePt t="26592" x="6332538" y="5121275"/>
          <p14:tracePt t="26609" x="6232525" y="5075238"/>
          <p14:tracePt t="26625" x="6126163" y="4960938"/>
          <p14:tracePt t="26644" x="6065838" y="4754563"/>
          <p14:tracePt t="26659" x="6065838" y="4632325"/>
          <p14:tracePt t="26676" x="6126163" y="4525963"/>
          <p14:tracePt t="26692" x="6256338" y="4473575"/>
          <p14:tracePt t="26709" x="6400800" y="4457700"/>
          <p14:tracePt t="26726" x="6454775" y="4449763"/>
          <p14:tracePt t="26851" x="6446838" y="4449763"/>
          <p14:tracePt t="26867" x="6438900" y="4449763"/>
          <p14:tracePt t="27557" x="6477000" y="4457700"/>
          <p14:tracePt t="27568" x="6545263" y="4479925"/>
          <p14:tracePt t="27576" x="6629400" y="4503738"/>
          <p14:tracePt t="27592" x="6956425" y="4511675"/>
          <p14:tracePt t="27609" x="7559675" y="4511675"/>
          <p14:tracePt t="27625" x="7734300" y="4511675"/>
          <p14:tracePt t="27642" x="7826375" y="4511675"/>
          <p14:tracePt t="27659" x="7832725" y="4511675"/>
          <p14:tracePt t="27779" x="7826375" y="4518025"/>
          <p14:tracePt t="27790" x="7780338" y="4549775"/>
          <p14:tracePt t="27800" x="7756525" y="4564063"/>
          <p14:tracePt t="27812" x="7718425" y="4587875"/>
          <p14:tracePt t="27826" x="7680325" y="4602163"/>
          <p14:tracePt t="27843" x="7650163" y="4618038"/>
          <p14:tracePt t="27859" x="7620000" y="4632325"/>
          <p14:tracePt t="27893" x="7612063" y="4632325"/>
          <p14:tracePt t="27909" x="7604125" y="4632325"/>
          <p14:tracePt t="27926" x="7597775" y="4632325"/>
          <p14:tracePt t="27943" x="7573963" y="4632325"/>
          <p14:tracePt t="27959" x="7551738" y="4632325"/>
          <p14:tracePt t="27976" x="7451725" y="4632325"/>
          <p14:tracePt t="27993" x="7375525" y="4632325"/>
          <p14:tracePt t="28009" x="7307263" y="4648200"/>
          <p14:tracePt t="28026" x="7216775" y="4670425"/>
          <p14:tracePt t="28043" x="7178675" y="4686300"/>
          <p14:tracePt t="28129" x="7178675" y="4670425"/>
          <p14:tracePt t="28138" x="7178675" y="4664075"/>
          <p14:tracePt t="28145" x="7192963" y="4640263"/>
          <p14:tracePt t="28159" x="7216775" y="4625975"/>
          <p14:tracePt t="28176" x="7285038" y="4587875"/>
          <p14:tracePt t="28193" x="7299325" y="4587875"/>
          <p14:tracePt t="28235" x="7285038" y="4587875"/>
          <p14:tracePt t="28247" x="7231063" y="4602163"/>
          <p14:tracePt t="28260" x="7146925" y="4625975"/>
          <p14:tracePt t="28276" x="7102475" y="4640263"/>
          <p14:tracePt t="28340" x="7124700" y="4640263"/>
          <p14:tracePt t="28351" x="7154863" y="4640263"/>
          <p14:tracePt t="28362" x="7178675" y="4640263"/>
          <p14:tracePt t="28419" x="7170738" y="4640263"/>
          <p14:tracePt t="28430" x="7154863" y="4640263"/>
          <p14:tracePt t="28443" x="7140575" y="4656138"/>
          <p14:tracePt t="28459" x="7140575" y="4670425"/>
          <p14:tracePt t="28476" x="7140575" y="4708525"/>
          <p14:tracePt t="28493" x="7223125" y="4754563"/>
          <p14:tracePt t="28510" x="7323138" y="4770438"/>
          <p14:tracePt t="28526" x="7445375" y="4770438"/>
          <p14:tracePt t="28543" x="7497763" y="4770438"/>
          <p14:tracePt t="28586" x="7505700" y="4762500"/>
          <p14:tracePt t="28593" x="7505700" y="4732338"/>
          <p14:tracePt t="28609" x="7497763" y="4732338"/>
          <p14:tracePt t="28649" x="7497763" y="4724400"/>
          <p14:tracePt t="28738" x="7497763" y="4716463"/>
          <p14:tracePt t="28748" x="7505700" y="4716463"/>
          <p14:tracePt t="28764" x="7521575" y="4716463"/>
          <p14:tracePt t="28776" x="7535863" y="4716463"/>
          <p14:tracePt t="28793" x="7543800" y="4716463"/>
          <p14:tracePt t="28899" x="7513638" y="4716463"/>
          <p14:tracePt t="28910" x="7429500" y="4716463"/>
          <p14:tracePt t="28920" x="7307263" y="4754563"/>
          <p14:tracePt t="28929" x="6765925" y="4860925"/>
          <p14:tracePt t="28943" x="6340475" y="4922838"/>
          <p14:tracePt t="28960" x="5570538" y="5051425"/>
          <p14:tracePt t="28976" x="4770438" y="5159375"/>
          <p14:tracePt t="28994" x="4183063" y="5241925"/>
          <p14:tracePt t="29010" x="4130675" y="5241925"/>
          <p14:tracePt t="29026" x="4122738" y="5241925"/>
          <p14:tracePt t="29060" x="4137025" y="5189538"/>
          <p14:tracePt t="29077" x="4137025" y="5143500"/>
          <p14:tracePt t="29095" x="4137025" y="5059363"/>
          <p14:tracePt t="29110" x="4137025" y="4968875"/>
          <p14:tracePt t="29127" x="4137025" y="4892675"/>
          <p14:tracePt t="29143" x="4137025" y="4822825"/>
          <p14:tracePt t="29160" x="4137025" y="4770438"/>
          <p14:tracePt t="29177" x="4137025" y="4732338"/>
          <p14:tracePt t="29181" x="4137025" y="4716463"/>
          <p14:tracePt t="29195" x="4137025" y="4686300"/>
          <p14:tracePt t="29210" x="4137025" y="4678363"/>
          <p14:tracePt t="29267" x="4137025" y="4702175"/>
          <p14:tracePt t="29275" x="4130675" y="4732338"/>
          <p14:tracePt t="29282" x="4130675" y="4778375"/>
          <p14:tracePt t="29293" x="4130675" y="4816475"/>
          <p14:tracePt t="29310" x="4137025" y="4884738"/>
          <p14:tracePt t="29327" x="4175125" y="4922838"/>
          <p14:tracePt t="29343" x="4206875" y="4930775"/>
          <p14:tracePt t="29360" x="4251325" y="4937125"/>
          <p14:tracePt t="29377" x="4389438" y="4937125"/>
          <p14:tracePt t="29393" x="4511675" y="4914900"/>
          <p14:tracePt t="29410" x="4587875" y="4860925"/>
          <p14:tracePt t="29428" x="4594225" y="4846638"/>
          <p14:tracePt t="29460" x="4594225" y="4830763"/>
          <p14:tracePt t="29477" x="4594225" y="4822825"/>
          <p14:tracePt t="29739" x="4594225" y="4816475"/>
          <p14:tracePt t="29752" x="4587875" y="4816475"/>
          <p14:tracePt t="29762" x="4564063" y="4808538"/>
          <p14:tracePt t="29776" x="4556125" y="4808538"/>
          <p14:tracePt t="29793" x="4503738" y="4808538"/>
          <p14:tracePt t="29810" x="4473575" y="4808538"/>
          <p14:tracePt t="29826" x="4457700" y="4808538"/>
          <p14:tracePt t="32155" x="4449763" y="4808538"/>
          <p14:tracePt t="32165" x="4435475" y="4808538"/>
          <p14:tracePt t="32178" x="4419600" y="4808538"/>
          <p14:tracePt t="32194" x="4403725" y="4800600"/>
          <p14:tracePt t="32228" x="4389438" y="4800600"/>
          <p14:tracePt t="32244" x="4351338" y="4808538"/>
          <p14:tracePt t="32261" x="4351338" y="4822825"/>
          <p14:tracePt t="32724" x="4351338" y="4830763"/>
          <p14:tracePt t="32735" x="4381500" y="4830763"/>
          <p14:tracePt t="32746" x="4549775" y="4830763"/>
          <p14:tracePt t="32762" x="4708525" y="4830763"/>
          <p14:tracePt t="32777" x="4854575" y="4830763"/>
          <p14:tracePt t="32794" x="5006975" y="4808538"/>
          <p14:tracePt t="32811" x="5143500" y="4770438"/>
          <p14:tracePt t="32828" x="5159375" y="4770438"/>
          <p14:tracePt t="32861" x="5165725" y="4770438"/>
          <p14:tracePt t="32882" x="5165725" y="4762500"/>
          <p14:tracePt t="32894" x="5189538" y="4740275"/>
          <p14:tracePt t="32911" x="5356225" y="4670425"/>
          <p14:tracePt t="32928" x="5516563" y="4632325"/>
          <p14:tracePt t="32944" x="5684838" y="4579938"/>
          <p14:tracePt t="32961" x="5799138" y="4549775"/>
          <p14:tracePt t="32978" x="5821363" y="4541838"/>
          <p14:tracePt t="33059" x="5829300" y="4541838"/>
          <p14:tracePt t="33070" x="5859463" y="4533900"/>
          <p14:tracePt t="33080" x="5905500" y="4518025"/>
          <p14:tracePt t="33094" x="5997575" y="4518025"/>
          <p14:tracePt t="33111" x="6126163" y="4518025"/>
          <p14:tracePt t="33128" x="6316663" y="4518025"/>
          <p14:tracePt t="33144" x="6484938" y="4518025"/>
          <p14:tracePt t="33161" x="6607175" y="4518025"/>
          <p14:tracePt t="33178" x="6613525" y="4518025"/>
          <p14:tracePt t="33315" x="6599238" y="4518025"/>
          <p14:tracePt t="33326" x="6530975" y="4579938"/>
          <p14:tracePt t="33338" x="6384925" y="4702175"/>
          <p14:tracePt t="33345" x="6286500" y="4784725"/>
          <p14:tracePt t="33361" x="6164263" y="4846638"/>
          <p14:tracePt t="33379" x="5768975" y="5021263"/>
          <p14:tracePt t="33394" x="5570538" y="5067300"/>
          <p14:tracePt t="33411" x="5402263" y="5067300"/>
          <p14:tracePt t="33428" x="5280025" y="5067300"/>
          <p14:tracePt t="33445" x="5203825" y="5067300"/>
          <p14:tracePt t="33461" x="5159375" y="5059363"/>
          <p14:tracePt t="33479" x="5121275" y="5059363"/>
          <p14:tracePt t="33495" x="5089525" y="5045075"/>
          <p14:tracePt t="33512" x="4968875" y="5045075"/>
          <p14:tracePt t="33528" x="4816475" y="5051425"/>
          <p14:tracePt t="33545" x="4694238" y="5075238"/>
          <p14:tracePt t="33561" x="4564063" y="5089525"/>
          <p14:tracePt t="33578" x="4487863" y="5097463"/>
          <p14:tracePt t="33618" x="4479925" y="5113338"/>
          <p14:tracePt t="33659" x="4473575" y="5113338"/>
          <p14:tracePt t="33722" x="4465638" y="5113338"/>
          <p14:tracePt t="33738" x="4457700" y="5113338"/>
          <p14:tracePt t="33746" x="4449763" y="5113338"/>
          <p14:tracePt t="33761" x="4441825" y="5121275"/>
          <p14:tracePt t="33778" x="4427538" y="5143500"/>
          <p14:tracePt t="33795" x="4419600" y="5159375"/>
          <p14:tracePt t="33859" x="4419600" y="5165725"/>
          <p14:tracePt t="33870" x="4419600" y="5173663"/>
          <p14:tracePt t="33883" x="4427538" y="5173663"/>
          <p14:tracePt t="33898" x="4435475" y="5173663"/>
          <p14:tracePt t="33914" x="4441825" y="5173663"/>
          <p14:tracePt t="33995" x="4457700" y="5173663"/>
          <p14:tracePt t="34011" x="4465638" y="5173663"/>
          <p14:tracePt t="34022" x="4473575" y="5173663"/>
          <p14:tracePt t="34032" x="4479925" y="5173663"/>
          <p14:tracePt t="34045" x="4511675" y="5173663"/>
          <p14:tracePt t="34061" x="4549775" y="5173663"/>
          <p14:tracePt t="34078" x="4587875" y="5173663"/>
          <p14:tracePt t="34095" x="4618038" y="5159375"/>
          <p14:tracePt t="34113" x="4648200" y="5151438"/>
          <p14:tracePt t="34128" x="4686300" y="5135563"/>
          <p14:tracePt t="34145" x="4702175" y="5127625"/>
          <p14:tracePt t="34161" x="4740275" y="5121275"/>
          <p14:tracePt t="34178" x="4770438" y="5113338"/>
          <p14:tracePt t="34195" x="4816475" y="5105400"/>
          <p14:tracePt t="34211" x="4868863" y="5105400"/>
          <p14:tracePt t="34228" x="4945063" y="5105400"/>
          <p14:tracePt t="34245" x="5021263" y="5105400"/>
          <p14:tracePt t="34262" x="5075238" y="5105400"/>
          <p14:tracePt t="34280" x="5089525" y="5105400"/>
          <p14:tracePt t="34419" x="5105400" y="5105400"/>
          <p14:tracePt t="34443" x="5113338" y="5105400"/>
          <p14:tracePt t="34454" x="5113338" y="5113338"/>
          <p14:tracePt t="34465" x="5121275" y="5113338"/>
          <p14:tracePt t="34515" x="5127625" y="5121275"/>
          <p14:tracePt t="34618" x="5135563" y="5121275"/>
          <p14:tracePt t="34650" x="5151438" y="5113338"/>
          <p14:tracePt t="34658" x="5189538" y="5089525"/>
          <p14:tracePt t="34670" x="5265738" y="5051425"/>
          <p14:tracePt t="34682" x="5440363" y="5013325"/>
          <p14:tracePt t="34695" x="5554663" y="4983163"/>
          <p14:tracePt t="34712" x="5867400" y="4945063"/>
          <p14:tracePt t="34728" x="6118225" y="4906963"/>
          <p14:tracePt t="34745" x="6308725" y="4854575"/>
          <p14:tracePt t="34762" x="6484938" y="4808538"/>
          <p14:tracePt t="34778" x="6545263" y="4784725"/>
          <p14:tracePt t="34795" x="6569075" y="4778375"/>
          <p14:tracePt t="34829" x="6575425" y="4770438"/>
          <p14:tracePt t="34867" x="6591300" y="4754563"/>
          <p14:tracePt t="34878" x="6621463" y="4732338"/>
          <p14:tracePt t="34889" x="6645275" y="4724400"/>
          <p14:tracePt t="34900" x="6659563" y="4716463"/>
          <p14:tracePt t="34912" x="6683375" y="4702175"/>
          <p14:tracePt t="34928" x="6727825" y="4694238"/>
          <p14:tracePt t="34945" x="6759575" y="4686300"/>
          <p14:tracePt t="34961" x="6842125" y="4656138"/>
          <p14:tracePt t="34978" x="6873875" y="4648200"/>
          <p14:tracePt t="34995" x="6896100" y="4632325"/>
          <p14:tracePt t="35012" x="6911975" y="4632325"/>
          <p14:tracePt t="35028" x="6918325" y="4632325"/>
          <p14:tracePt t="35091" x="6934200" y="4625975"/>
          <p14:tracePt t="35102" x="6942138" y="4618038"/>
          <p14:tracePt t="35113" x="6964363" y="4618038"/>
          <p14:tracePt t="35129" x="7010400" y="4610100"/>
          <p14:tracePt t="35145" x="7078663" y="4610100"/>
          <p14:tracePt t="35162" x="7154863" y="4610100"/>
          <p14:tracePt t="35179" x="7178675" y="4610100"/>
          <p14:tracePt t="35195" x="7185025" y="4610100"/>
          <p14:tracePt t="35235" x="7192963" y="4610100"/>
          <p14:tracePt t="35275" x="7192963" y="4618038"/>
          <p14:tracePt t="35286" x="7200900" y="4632325"/>
          <p14:tracePt t="35297" x="7208838" y="4670425"/>
          <p14:tracePt t="35312" x="7223125" y="4686300"/>
          <p14:tracePt t="35329" x="7231063" y="4702175"/>
          <p14:tracePt t="35443" x="7239000" y="4702175"/>
          <p14:tracePt t="35454" x="7269163" y="4702175"/>
          <p14:tracePt t="35464" x="7307263" y="4686300"/>
          <p14:tracePt t="35479" x="7345363" y="4670425"/>
          <p14:tracePt t="35496" x="7421563" y="4656138"/>
          <p14:tracePt t="35512" x="7489825" y="4625975"/>
          <p14:tracePt t="35529" x="7551738" y="4618038"/>
          <p14:tracePt t="35546" x="7620000" y="4594225"/>
          <p14:tracePt t="35562" x="7650163" y="4594225"/>
          <p14:tracePt t="35611" x="7658100" y="4594225"/>
          <p14:tracePt t="35619" x="7666038" y="4594225"/>
          <p14:tracePt t="35629" x="7673975" y="4594225"/>
          <p14:tracePt t="35645" x="7696200" y="4594225"/>
          <p14:tracePt t="35662" x="7718425" y="4594225"/>
          <p14:tracePt t="35680" x="7734300" y="4594225"/>
          <p14:tracePt t="35684" x="7734300" y="4602163"/>
          <p14:tracePt t="35695" x="7756525" y="4625975"/>
          <p14:tracePt t="35723" x="7780338" y="4640263"/>
          <p14:tracePt t="35746" x="7780338" y="4648200"/>
          <p14:tracePt t="35762" x="7794625" y="4686300"/>
          <p14:tracePt t="35778" x="7802563" y="4708525"/>
          <p14:tracePt t="36627" x="7756525" y="4716463"/>
          <p14:tracePt t="36638" x="7658100" y="4716463"/>
          <p14:tracePt t="36648" x="7483475" y="4716463"/>
          <p14:tracePt t="36663" x="7018338" y="4830763"/>
          <p14:tracePt t="36679" x="6537325" y="4960938"/>
          <p14:tracePt t="36696" x="5997575" y="5067300"/>
          <p14:tracePt t="36697" x="5745163" y="5083175"/>
          <p14:tracePt t="36712" x="5494338" y="5083175"/>
          <p14:tracePt t="36729" x="5121275" y="5083175"/>
          <p14:tracePt t="36746" x="4868863" y="5037138"/>
          <p14:tracePt t="36762" x="4808538" y="5021263"/>
          <p14:tracePt t="36779" x="4770438" y="5006975"/>
          <p14:tracePt t="36796" x="4694238" y="4983163"/>
          <p14:tracePt t="36813" x="4625975" y="4953000"/>
          <p14:tracePt t="36829" x="4518025" y="4914900"/>
          <p14:tracePt t="36846" x="4427538" y="4884738"/>
          <p14:tracePt t="36863" x="4359275" y="4854575"/>
          <p14:tracePt t="36881" x="4321175" y="4822825"/>
          <p14:tracePt t="36896" x="4275138" y="4800600"/>
          <p14:tracePt t="36913" x="4259263" y="4784725"/>
          <p14:tracePt t="36929" x="4251325" y="4784725"/>
          <p14:tracePt t="36963" x="4251325" y="4770438"/>
          <p14:tracePt t="36972" x="4251325" y="4746625"/>
          <p14:tracePt t="36979" x="4251325" y="4724400"/>
          <p14:tracePt t="37035" x="4251325" y="4716463"/>
          <p14:tracePt t="37051" x="4267200" y="4716463"/>
          <p14:tracePt t="37059" x="4283075" y="4716463"/>
          <p14:tracePt t="37070" x="4305300" y="4716463"/>
          <p14:tracePt t="37080" x="4321175" y="4716463"/>
          <p14:tracePt t="37096" x="4335463" y="4716463"/>
          <p14:tracePt t="37112" x="4351338" y="4716463"/>
          <p14:tracePt t="37129" x="4381500" y="4716463"/>
          <p14:tracePt t="37146" x="4427538" y="4724400"/>
          <p14:tracePt t="37163" x="4449763" y="4732338"/>
          <p14:tracePt t="37180" x="4457700" y="4732338"/>
          <p14:tracePt t="38003" x="4495800" y="4746625"/>
          <p14:tracePt t="38014" x="4686300" y="4800600"/>
          <p14:tracePt t="38030" x="5089525" y="4822825"/>
          <p14:tracePt t="38047" x="5280025" y="4822825"/>
          <p14:tracePt t="38063" x="5432425" y="4822825"/>
          <p14:tracePt t="38080" x="5546725" y="4822825"/>
          <p14:tracePt t="38097" x="5608638" y="4822825"/>
          <p14:tracePt t="38114" x="5661025" y="4808538"/>
          <p14:tracePt t="38130" x="5699125" y="4784725"/>
          <p14:tracePt t="38146" x="5722938" y="4770438"/>
          <p14:tracePt t="38163" x="5753100" y="4754563"/>
          <p14:tracePt t="38180" x="5783263" y="4732338"/>
          <p14:tracePt t="38197" x="5807075" y="4716463"/>
          <p14:tracePt t="38213" x="5821363" y="4702175"/>
          <p14:tracePt t="38230" x="5845175" y="4694238"/>
          <p14:tracePt t="38247" x="5867400" y="4670425"/>
          <p14:tracePt t="38263" x="5921375" y="4656138"/>
          <p14:tracePt t="38282" x="6049963" y="4640263"/>
          <p14:tracePt t="38297" x="6088063" y="4640263"/>
          <p14:tracePt t="38313" x="6180138" y="4632325"/>
          <p14:tracePt t="38330" x="6264275" y="4632325"/>
          <p14:tracePt t="38346" x="6286500" y="4625975"/>
          <p14:tracePt t="38363" x="6294438" y="4618038"/>
          <p14:tracePt t="38467" x="6302375" y="4610100"/>
          <p14:tracePt t="38478" x="6302375" y="4602163"/>
          <p14:tracePt t="38490" x="6308725" y="4572000"/>
          <p14:tracePt t="38770" x="6308725" y="4579938"/>
          <p14:tracePt t="38782" x="6308725" y="4618038"/>
          <p14:tracePt t="38798" x="6286500" y="4708525"/>
          <p14:tracePt t="38813" x="6226175" y="4808538"/>
          <p14:tracePt t="38830" x="6172200" y="4884738"/>
          <p14:tracePt t="38847" x="6111875" y="4937125"/>
          <p14:tracePt t="38863" x="6003925" y="4975225"/>
          <p14:tracePt t="38880" x="5875338" y="5037138"/>
          <p14:tracePt t="38897" x="5737225" y="5059363"/>
          <p14:tracePt t="38914" x="5540375" y="5075238"/>
          <p14:tracePt t="38930" x="5456238" y="5075238"/>
          <p14:tracePt t="38947" x="5394325" y="5075238"/>
          <p14:tracePt t="38963" x="5334000" y="5075238"/>
          <p14:tracePt t="38980" x="5235575" y="5075238"/>
          <p14:tracePt t="38998" x="5159375" y="5075238"/>
          <p14:tracePt t="39014" x="5051425" y="5083175"/>
          <p14:tracePt t="39030" x="4983163" y="5089525"/>
          <p14:tracePt t="39047" x="4876800" y="5089525"/>
          <p14:tracePt t="39063" x="4846638" y="5097463"/>
          <p14:tracePt t="39080" x="4808538" y="5105400"/>
          <p14:tracePt t="39097" x="4792663" y="5113338"/>
          <p14:tracePt t="39114" x="4778375" y="5113338"/>
          <p14:tracePt t="39132" x="4770438" y="5121275"/>
          <p14:tracePt t="39147" x="4746625" y="5127625"/>
          <p14:tracePt t="39164" x="4724400" y="5135563"/>
          <p14:tracePt t="39180" x="4702175" y="5135563"/>
          <p14:tracePt t="39198" x="4670425" y="5135563"/>
          <p14:tracePt t="39214" x="4618038" y="5143500"/>
          <p14:tracePt t="39230" x="4549775" y="5143500"/>
          <p14:tracePt t="39247" x="4487863" y="5159375"/>
          <p14:tracePt t="39264" x="4465638" y="5159375"/>
          <p14:tracePt t="39280" x="4449763" y="5159375"/>
          <p14:tracePt t="39570" x="4449763" y="5165725"/>
          <p14:tracePt t="39643" x="4449763" y="5173663"/>
          <p14:tracePt t="39654" x="4449763" y="5189538"/>
          <p14:tracePt t="39666" x="4457700" y="5189538"/>
          <p14:tracePt t="39680" x="4457700" y="5197475"/>
          <p14:tracePt t="39698" x="4465638" y="5203825"/>
          <p14:tracePt t="39714" x="4473575" y="5211763"/>
          <p14:tracePt t="39730" x="4479925" y="5211763"/>
          <p14:tracePt t="39851" x="4495800" y="5219700"/>
          <p14:tracePt t="39866" x="4503738" y="5219700"/>
          <p14:tracePt t="39898" x="4518025" y="5219700"/>
          <p14:tracePt t="39914" x="4525963" y="5219700"/>
          <p14:tracePt t="39922" x="4533900" y="5219700"/>
          <p14:tracePt t="39930" x="4541838" y="5219700"/>
          <p14:tracePt t="39947" x="4587875" y="5219700"/>
          <p14:tracePt t="39965" x="4610100" y="5219700"/>
          <p14:tracePt t="39981" x="4648200" y="5219700"/>
          <p14:tracePt t="39997" x="4656138" y="5219700"/>
          <p14:tracePt t="40067" x="4664075" y="5219700"/>
          <p14:tracePt t="40077" x="4686300" y="5211763"/>
          <p14:tracePt t="40088" x="4716463" y="5211763"/>
          <p14:tracePt t="40100" x="4762500" y="5203825"/>
          <p14:tracePt t="40114" x="4800600" y="5197475"/>
          <p14:tracePt t="40130" x="4830763" y="5197475"/>
          <p14:tracePt t="40299" x="4846638" y="5197475"/>
          <p14:tracePt t="40310" x="4860925" y="5197475"/>
          <p14:tracePt t="40319" x="4868863" y="5197475"/>
          <p14:tracePt t="40330" x="4914900" y="5197475"/>
          <p14:tracePt t="40347" x="4968875" y="5203825"/>
          <p14:tracePt t="40364" x="5097463" y="5211763"/>
          <p14:tracePt t="40381" x="5197475" y="5219700"/>
          <p14:tracePt t="40398" x="5341938" y="5219700"/>
          <p14:tracePt t="40414" x="5478463" y="5219700"/>
          <p14:tracePt t="40430" x="5646738" y="5197475"/>
          <p14:tracePt t="40447" x="5799138" y="5173663"/>
          <p14:tracePt t="40464" x="5927725" y="5151438"/>
          <p14:tracePt t="40482" x="6134100" y="5083175"/>
          <p14:tracePt t="40498" x="6202363" y="5067300"/>
          <p14:tracePt t="40514" x="6362700" y="5006975"/>
          <p14:tracePt t="40531" x="6461125" y="4960938"/>
          <p14:tracePt t="40547" x="6530975" y="4930775"/>
          <p14:tracePt t="40564" x="6613525" y="4892675"/>
          <p14:tracePt t="40581" x="6689725" y="4884738"/>
          <p14:tracePt t="40597" x="6781800" y="4854575"/>
          <p14:tracePt t="40614" x="6904038" y="4830763"/>
          <p14:tracePt t="40630" x="7018338" y="4816475"/>
          <p14:tracePt t="40647" x="7140575" y="4792663"/>
          <p14:tracePt t="40664" x="7261225" y="4784725"/>
          <p14:tracePt t="40680" x="7369175" y="4770438"/>
          <p14:tracePt t="40697" x="7445375" y="4740275"/>
          <p14:tracePt t="40714" x="7527925" y="4716463"/>
          <p14:tracePt t="40730" x="7566025" y="4694238"/>
          <p14:tracePt t="40747" x="7597775" y="4670425"/>
          <p14:tracePt t="40764" x="7627938" y="4648200"/>
          <p14:tracePt t="40780" x="7680325" y="4610100"/>
          <p14:tracePt t="40797" x="7712075" y="4556125"/>
          <p14:tracePt t="40814" x="7750175" y="4511675"/>
          <p14:tracePt t="40830" x="7772400" y="4473575"/>
          <p14:tracePt t="40847" x="7780338" y="4419600"/>
          <p14:tracePt t="40864" x="7780338" y="4373563"/>
          <p14:tracePt t="40881" x="7780338" y="4327525"/>
          <p14:tracePt t="40897" x="7772400" y="4275138"/>
          <p14:tracePt t="40914" x="7666038" y="4175125"/>
          <p14:tracePt t="40931" x="7589838" y="4144963"/>
          <p14:tracePt t="40947" x="7445375" y="4098925"/>
          <p14:tracePt t="40964" x="7331075" y="4098925"/>
          <p14:tracePt t="40981" x="7261225" y="4098925"/>
          <p14:tracePt t="40997" x="7231063" y="4098925"/>
          <p14:tracePt t="41014" x="7216775" y="4122738"/>
          <p14:tracePt t="41031" x="7192963" y="4175125"/>
          <p14:tracePt t="41047" x="7170738" y="4221163"/>
          <p14:tracePt t="41064" x="7162800" y="4259263"/>
          <p14:tracePt t="41081" x="7154863" y="4321175"/>
          <p14:tracePt t="41098" x="7132638" y="4411663"/>
          <p14:tracePt t="41114" x="7132638" y="4518025"/>
          <p14:tracePt t="41131" x="7132638" y="4648200"/>
          <p14:tracePt t="41148" x="7132638" y="4770438"/>
          <p14:tracePt t="41164" x="7170738" y="4899025"/>
          <p14:tracePt t="41181" x="7208838" y="4999038"/>
          <p14:tracePt t="41198" x="7269163" y="5083175"/>
          <p14:tracePt t="41214" x="7323138" y="5113338"/>
          <p14:tracePt t="41231" x="7361238" y="5127625"/>
          <p14:tracePt t="41248" x="7437438" y="5127625"/>
          <p14:tracePt t="41264" x="7535863" y="5127625"/>
          <p14:tracePt t="41281" x="7604125" y="5113338"/>
          <p14:tracePt t="41297" x="7718425" y="4999038"/>
          <p14:tracePt t="41314" x="7750175" y="4914900"/>
          <p14:tracePt t="41331" x="7756525" y="4860925"/>
          <p14:tracePt t="41348" x="7772400" y="4784725"/>
          <p14:tracePt t="41364" x="7772400" y="4724400"/>
          <p14:tracePt t="41381" x="7764463" y="4678363"/>
          <p14:tracePt t="41399" x="7734300" y="4632325"/>
          <p14:tracePt t="41414" x="7680325" y="4587875"/>
          <p14:tracePt t="41431" x="7612063" y="4564063"/>
          <p14:tracePt t="41448" x="7497763" y="4549775"/>
          <p14:tracePt t="41464" x="7413625" y="4549775"/>
          <p14:tracePt t="41482" x="7361238" y="4549775"/>
          <p14:tracePt t="41497" x="7323138" y="4564063"/>
          <p14:tracePt t="41514" x="7299325" y="4625975"/>
          <p14:tracePt t="41531" x="7277100" y="4686300"/>
          <p14:tracePt t="41548" x="7277100" y="4732338"/>
          <p14:tracePt t="41564" x="7277100" y="4746625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2547984"/>
              </p:ext>
            </p:extLst>
          </p:nvPr>
        </p:nvGraphicFramePr>
        <p:xfrm>
          <a:off x="3195271" y="1877136"/>
          <a:ext cx="4786313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4" name="Equation" r:id="rId4" imgW="2857320" imgH="571320" progId="Equation.DSMT4">
                  <p:embed/>
                </p:oleObj>
              </mc:Choice>
              <mc:Fallback>
                <p:oleObj name="Equation" r:id="rId4" imgW="285732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271" y="1877136"/>
                        <a:ext cx="4786313" cy="957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7276788"/>
              </p:ext>
            </p:extLst>
          </p:nvPr>
        </p:nvGraphicFramePr>
        <p:xfrm>
          <a:off x="3376245" y="3775077"/>
          <a:ext cx="4424363" cy="1233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5" name="Equation" r:id="rId6" imgW="2641320" imgH="736560" progId="Equation.DSMT4">
                  <p:embed/>
                </p:oleObj>
              </mc:Choice>
              <mc:Fallback>
                <p:oleObj name="Equation" r:id="rId6" imgW="2641320" imgH="736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245" y="3775077"/>
                        <a:ext cx="4424363" cy="1233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9042224" y="3190257"/>
            <a:ext cx="1501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Positive value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33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944"/>
    </mc:Choice>
    <mc:Fallback xmlns="">
      <p:transition advTm="1239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45" x="7269163" y="4754563"/>
          <p14:tracePt t="1159" x="7124700" y="4716463"/>
          <p14:tracePt t="1174" x="6918325" y="4587875"/>
          <p14:tracePt t="1187" x="6811963" y="4473575"/>
          <p14:tracePt t="1204" x="6637338" y="4321175"/>
          <p14:tracePt t="1219" x="6492875" y="4229100"/>
          <p14:tracePt t="1234" x="6362700" y="4152900"/>
          <p14:tracePt t="1251" x="6294438" y="4106863"/>
          <p14:tracePt t="1268" x="6278563" y="4106863"/>
          <p14:tracePt t="11047" x="6264275" y="4106863"/>
          <p14:tracePt t="11061" x="6202363" y="4106863"/>
          <p14:tracePt t="11076" x="5730875" y="3992563"/>
          <p14:tracePt t="11088" x="4343400" y="3894138"/>
          <p14:tracePt t="11105" x="3140075" y="3848100"/>
          <p14:tracePt t="11121" x="2278063" y="3741738"/>
          <p14:tracePt t="11138" x="1798638" y="3665538"/>
          <p14:tracePt t="11154" x="1638300" y="3619500"/>
          <p14:tracePt t="11171" x="1630363" y="3611563"/>
          <p14:tracePt t="11206" x="1622425" y="3603625"/>
          <p14:tracePt t="11455" x="1638300" y="3603625"/>
          <p14:tracePt t="11463" x="1798638" y="3597275"/>
          <p14:tracePt t="11472" x="2255838" y="3475038"/>
          <p14:tracePt t="11488" x="3543300" y="3140075"/>
          <p14:tracePt t="11505" x="4533900" y="2865438"/>
          <p14:tracePt t="11522" x="4846638" y="2743200"/>
          <p14:tracePt t="11538" x="4930775" y="2667000"/>
          <p14:tracePt t="11555" x="5021263" y="2560638"/>
          <p14:tracePt t="11571" x="5097463" y="2400300"/>
          <p14:tracePt t="11588" x="5143500" y="2270125"/>
          <p14:tracePt t="11590" x="5159375" y="2209800"/>
          <p14:tracePt t="11605" x="5173663" y="2171700"/>
          <p14:tracePt t="11621" x="5181600" y="2087563"/>
          <p14:tracePt t="11638" x="5197475" y="1997075"/>
          <p14:tracePt t="11655" x="5197475" y="1989138"/>
          <p14:tracePt t="11718" x="5203825" y="1989138"/>
          <p14:tracePt t="11750" x="5211763" y="2003425"/>
          <p14:tracePt t="11758" x="5181600" y="2087563"/>
          <p14:tracePt t="11772" x="5105400" y="2163763"/>
          <p14:tracePt t="11789" x="4914900" y="2263775"/>
          <p14:tracePt t="11805" x="4686300" y="2354263"/>
          <p14:tracePt t="11822" x="4473575" y="2392363"/>
          <p14:tracePt t="11838" x="4229100" y="2392363"/>
          <p14:tracePt t="11855" x="4168775" y="2370138"/>
          <p14:tracePt t="11888" x="4160838" y="2370138"/>
          <p14:tracePt t="11950" x="4144963" y="2362200"/>
          <p14:tracePt t="11964" x="4106863" y="2362200"/>
          <p14:tracePt t="11977" x="3886200" y="2416175"/>
          <p14:tracePt t="11988" x="3787775" y="2446338"/>
          <p14:tracePt t="12005" x="3641725" y="2492375"/>
          <p14:tracePt t="12021" x="3543300" y="2536825"/>
          <p14:tracePt t="12038" x="3535363" y="2536825"/>
          <p14:tracePt t="12183" x="3505200" y="2530475"/>
          <p14:tracePt t="12196" x="3497263" y="2530475"/>
          <p14:tracePt t="12210" x="3467100" y="2522538"/>
          <p14:tracePt t="12223" x="3451225" y="2522538"/>
          <p14:tracePt t="12238" x="3444875" y="2522538"/>
          <p14:tracePt t="12255" x="3436938" y="2522538"/>
          <p14:tracePt t="12495" x="3436938" y="2498725"/>
          <p14:tracePt t="12507" x="3436938" y="2484438"/>
          <p14:tracePt t="12551" x="3436938" y="2468563"/>
          <p14:tracePt t="12564" x="3436938" y="2454275"/>
          <p14:tracePt t="12576" x="3436938" y="2422525"/>
          <p14:tracePt t="12605" x="3429000" y="2416175"/>
          <p14:tracePt t="12911" x="3459163" y="2416175"/>
          <p14:tracePt t="12926" x="3535363" y="2422525"/>
          <p14:tracePt t="12939" x="3573463" y="2430463"/>
          <p14:tracePt t="12955" x="3711575" y="2430463"/>
          <p14:tracePt t="12974" x="3916363" y="2416175"/>
          <p14:tracePt t="12989" x="3984625" y="2408238"/>
          <p14:tracePt t="13006" x="4060825" y="2384425"/>
          <p14:tracePt t="13022" x="4068763" y="2384425"/>
          <p14:tracePt t="13088" x="4076700" y="2378075"/>
          <p14:tracePt t="13101" x="4106863" y="2346325"/>
          <p14:tracePt t="13115" x="4198938" y="2270125"/>
          <p14:tracePt t="13128" x="4275138" y="2239963"/>
          <p14:tracePt t="13138" x="4343400" y="2217738"/>
          <p14:tracePt t="13155" x="4441825" y="2187575"/>
          <p14:tracePt t="13172" x="4511675" y="2163763"/>
          <p14:tracePt t="13188" x="4533900" y="2163763"/>
          <p14:tracePt t="13205" x="4533900" y="2155825"/>
          <p14:tracePt t="13287" x="4549775" y="2141538"/>
          <p14:tracePt t="13300" x="4564063" y="2103438"/>
          <p14:tracePt t="13314" x="4594225" y="2057400"/>
          <p14:tracePt t="13327" x="4618038" y="2027238"/>
          <p14:tracePt t="13339" x="4618038" y="2019300"/>
          <p14:tracePt t="13355" x="4625975" y="2011363"/>
          <p14:tracePt t="13455" x="4640263" y="2011363"/>
          <p14:tracePt t="13468" x="4656138" y="2019300"/>
          <p14:tracePt t="13482" x="4702175" y="2087563"/>
          <p14:tracePt t="13496" x="4732338" y="2141538"/>
          <p14:tracePt t="13509" x="4746625" y="2163763"/>
          <p14:tracePt t="13522" x="4770438" y="2201863"/>
          <p14:tracePt t="13539" x="4778375" y="2217738"/>
          <p14:tracePt t="13556" x="4784725" y="2225675"/>
          <p14:tracePt t="13572" x="4808538" y="2225675"/>
          <p14:tracePt t="13590" x="4830763" y="2232025"/>
          <p14:tracePt t="13591" x="4838700" y="2232025"/>
          <p14:tracePt t="13605" x="4868863" y="2247900"/>
          <p14:tracePt t="13622" x="4884738" y="2247900"/>
          <p14:tracePt t="13639" x="4937125" y="2278063"/>
          <p14:tracePt t="13656" x="4999038" y="2308225"/>
          <p14:tracePt t="13674" x="5029200" y="2316163"/>
          <p14:tracePt t="13689" x="5067300" y="2324100"/>
          <p14:tracePt t="13706" x="5089525" y="2332038"/>
          <p14:tracePt t="13723" x="5181600" y="2362200"/>
          <p14:tracePt t="13739" x="5189538" y="2370138"/>
          <p14:tracePt t="13847" x="5197475" y="2370138"/>
          <p14:tracePt t="13895" x="5197475" y="2392363"/>
          <p14:tracePt t="13908" x="5203825" y="2438400"/>
          <p14:tracePt t="13922" x="5211763" y="2460625"/>
          <p14:tracePt t="13939" x="5211763" y="2484438"/>
          <p14:tracePt t="13955" x="5219700" y="2492375"/>
          <p14:tracePt t="14199" x="5211763" y="2492375"/>
          <p14:tracePt t="14211" x="5197475" y="2492375"/>
          <p14:tracePt t="14224" x="5173663" y="2492375"/>
          <p14:tracePt t="14239" x="5143500" y="2484438"/>
          <p14:tracePt t="14256" x="5127625" y="2484438"/>
          <p14:tracePt t="14273" x="5121275" y="2484438"/>
          <p14:tracePt t="15319" x="5105400" y="2484438"/>
          <p14:tracePt t="15332" x="5089525" y="2484438"/>
          <p14:tracePt t="15343" x="5059363" y="2484438"/>
          <p14:tracePt t="15356" x="5029200" y="2476500"/>
          <p14:tracePt t="15373" x="4922838" y="2476500"/>
          <p14:tracePt t="15390" x="4670425" y="2536825"/>
          <p14:tracePt t="15406" x="4495800" y="2590800"/>
          <p14:tracePt t="15423" x="4313238" y="2636838"/>
          <p14:tracePt t="15440" x="4152900" y="2689225"/>
          <p14:tracePt t="15457" x="4008438" y="2727325"/>
          <p14:tracePt t="15473" x="3840163" y="2751138"/>
          <p14:tracePt t="15490" x="3687763" y="2789238"/>
          <p14:tracePt t="15506" x="3543300" y="2811463"/>
          <p14:tracePt t="15523" x="3398838" y="2835275"/>
          <p14:tracePt t="15540" x="3292475" y="2865438"/>
          <p14:tracePt t="15558" x="3222625" y="2873375"/>
          <p14:tracePt t="15630" x="3216275" y="2879725"/>
          <p14:tracePt t="15643" x="3200400" y="2879725"/>
          <p14:tracePt t="15657" x="3170238" y="2879725"/>
          <p14:tracePt t="15673" x="3146425" y="2879725"/>
          <p14:tracePt t="15690" x="3132138" y="2879725"/>
          <p14:tracePt t="15706" x="3124200" y="2879725"/>
          <p14:tracePt t="15807" x="3124200" y="2865438"/>
          <p14:tracePt t="15820" x="3124200" y="2857500"/>
          <p14:tracePt t="15832" x="3154363" y="2835275"/>
          <p14:tracePt t="15845" x="3178175" y="2827338"/>
          <p14:tracePt t="15858" x="3200400" y="2819400"/>
          <p14:tracePt t="15873" x="3230563" y="2803525"/>
          <p14:tracePt t="15890" x="3238500" y="2803525"/>
          <p14:tracePt t="15928" x="3246438" y="2803525"/>
          <p14:tracePt t="15944" x="3260725" y="2797175"/>
          <p14:tracePt t="15957" x="3276600" y="2797175"/>
          <p14:tracePt t="15974" x="3306763" y="2765425"/>
          <p14:tracePt t="15990" x="3344863" y="2751138"/>
          <p14:tracePt t="16006" x="3352800" y="2751138"/>
          <p14:tracePt t="16063" x="3368675" y="2735263"/>
          <p14:tracePt t="16075" x="3375025" y="2727325"/>
          <p14:tracePt t="16092" x="3382963" y="2713038"/>
          <p14:tracePt t="16247" x="3398838" y="2713038"/>
          <p14:tracePt t="16259" x="3429000" y="2765425"/>
          <p14:tracePt t="16273" x="3489325" y="2865438"/>
          <p14:tracePt t="16290" x="3565525" y="2955925"/>
          <p14:tracePt t="16306" x="3589338" y="2979738"/>
          <p14:tracePt t="16323" x="3603625" y="2987675"/>
          <p14:tracePt t="16357" x="3611563" y="2987675"/>
          <p14:tracePt t="16373" x="3649663" y="2933700"/>
          <p14:tracePt t="16390" x="3687763" y="2849563"/>
          <p14:tracePt t="16407" x="3711575" y="2797175"/>
          <p14:tracePt t="16423" x="3711575" y="2789238"/>
          <p14:tracePt t="16440" x="3725863" y="2773363"/>
          <p14:tracePt t="16543" x="3725863" y="2765425"/>
          <p14:tracePt t="16556" x="3741738" y="2765425"/>
          <p14:tracePt t="16569" x="3771900" y="2765425"/>
          <p14:tracePt t="16579" x="3779838" y="2765425"/>
          <p14:tracePt t="16590" x="3840163" y="2765425"/>
          <p14:tracePt t="16607" x="3870325" y="2765425"/>
          <p14:tracePt t="16623" x="3886200" y="2765425"/>
          <p14:tracePt t="20679" x="3932238" y="2727325"/>
          <p14:tracePt t="20692" x="3954463" y="2705100"/>
          <p14:tracePt t="20708" x="3992563" y="2667000"/>
          <p14:tracePt t="20725" x="4030663" y="2628900"/>
          <p14:tracePt t="20741" x="4046538" y="2606675"/>
          <p14:tracePt t="20758" x="4046538" y="2598738"/>
          <p14:tracePt t="20775" x="4046538" y="2590800"/>
          <p14:tracePt t="20809" x="4054475" y="2582863"/>
          <p14:tracePt t="20871" x="4054475" y="2574925"/>
          <p14:tracePt t="20884" x="4060825" y="2560638"/>
          <p14:tracePt t="20896" x="4076700" y="2530475"/>
          <p14:tracePt t="20926" x="4092575" y="2476500"/>
          <p14:tracePt t="20944" x="4137025" y="2438400"/>
          <p14:tracePt t="20959" x="4152900" y="2408238"/>
          <p14:tracePt t="20975" x="4175125" y="2384425"/>
          <p14:tracePt t="20991" x="4183063" y="2378075"/>
          <p14:tracePt t="21047" x="4191000" y="2370138"/>
          <p14:tracePt t="21071" x="4191000" y="2362200"/>
          <p14:tracePt t="21084" x="4213225" y="2346325"/>
          <p14:tracePt t="21097" x="4221163" y="2332038"/>
          <p14:tracePt t="21108" x="4229100" y="2316163"/>
          <p14:tracePt t="21125" x="4237038" y="2316163"/>
          <p14:tracePt t="22775" x="4229100" y="2316163"/>
          <p14:tracePt t="22787" x="4206875" y="2316163"/>
          <p14:tracePt t="22800" x="4152900" y="2346325"/>
          <p14:tracePt t="22812" x="4137025" y="2362200"/>
          <p14:tracePt t="22826" x="4092575" y="2392363"/>
          <p14:tracePt t="22842" x="4060825" y="2416175"/>
          <p14:tracePt t="22859" x="4054475" y="2416175"/>
          <p14:tracePt t="22893" x="4046538" y="2430463"/>
          <p14:tracePt t="22911" x="3984625" y="2476500"/>
          <p14:tracePt t="22926" x="3940175" y="2506663"/>
          <p14:tracePt t="22942" x="3908425" y="2522538"/>
          <p14:tracePt t="22959" x="3902075" y="2522538"/>
          <p14:tracePt t="23023" x="3894138" y="2530475"/>
          <p14:tracePt t="23079" x="3886200" y="2536825"/>
          <p14:tracePt t="23092" x="3886200" y="2568575"/>
          <p14:tracePt t="23105" x="3863975" y="2606675"/>
          <p14:tracePt t="23118" x="3863975" y="2620963"/>
          <p14:tracePt t="23130" x="3863975" y="2628900"/>
          <p14:tracePt t="23143" x="3863975" y="2636838"/>
          <p14:tracePt t="23166" x="3863975" y="2644775"/>
          <p14:tracePt t="23214" x="3863975" y="2651125"/>
          <p14:tracePt t="23223" x="3863975" y="2667000"/>
          <p14:tracePt t="23229" x="3863975" y="2674938"/>
          <p14:tracePt t="23311" x="3863975" y="2682875"/>
          <p14:tracePt t="23324" x="3863975" y="2705100"/>
          <p14:tracePt t="23337" x="3863975" y="2713038"/>
          <p14:tracePt t="23351" x="3863975" y="2720975"/>
          <p14:tracePt t="23359" x="3856038" y="2727325"/>
          <p14:tracePt t="23376" x="3848100" y="2743200"/>
          <p14:tracePt t="23431" x="3848100" y="2751138"/>
          <p14:tracePt t="23444" x="3840163" y="2751138"/>
          <p14:tracePt t="23459" x="3825875" y="2781300"/>
          <p14:tracePt t="23476" x="3817938" y="2797175"/>
          <p14:tracePt t="23492" x="3810000" y="2819400"/>
          <p14:tracePt t="23509" x="3802063" y="2827338"/>
          <p14:tracePt t="27941" x="3840163" y="2835275"/>
          <p14:tracePt t="27950" x="3902075" y="2835275"/>
          <p14:tracePt t="27961" x="3962400" y="2835275"/>
          <p14:tracePt t="27977" x="4022725" y="2835275"/>
          <p14:tracePt t="27994" x="4054475" y="2835275"/>
          <p14:tracePt t="28011" x="4076700" y="2835275"/>
          <p14:tracePt t="28103" x="4106863" y="2835275"/>
          <p14:tracePt t="28116" x="4144963" y="2827338"/>
          <p14:tracePt t="28128" x="4244975" y="2811463"/>
          <p14:tracePt t="28144" x="4327525" y="2789238"/>
          <p14:tracePt t="28161" x="4427538" y="2773363"/>
          <p14:tracePt t="28177" x="4511675" y="2759075"/>
          <p14:tracePt t="28195" x="4541838" y="2751138"/>
          <p14:tracePt t="28211" x="4579938" y="2751138"/>
          <p14:tracePt t="28334" x="4587875" y="2751138"/>
          <p14:tracePt t="28374" x="4587875" y="2743200"/>
          <p14:tracePt t="28387" x="4602163" y="2735263"/>
          <p14:tracePt t="28767" x="4602163" y="2727325"/>
          <p14:tracePt t="28815" x="4610100" y="2727325"/>
          <p14:tracePt t="28839" x="4610100" y="2720975"/>
          <p14:tracePt t="28851" x="4618038" y="2697163"/>
          <p14:tracePt t="28864" x="4632325" y="2659063"/>
          <p14:tracePt t="28878" x="4686300" y="2598738"/>
          <p14:tracePt t="28894" x="4784725" y="2506663"/>
          <p14:tracePt t="28911" x="4884738" y="2438400"/>
          <p14:tracePt t="28928" x="5037138" y="2370138"/>
          <p14:tracePt t="28945" x="5165725" y="2324100"/>
          <p14:tracePt t="28961" x="5249863" y="2286000"/>
          <p14:tracePt t="28978" x="5257800" y="2286000"/>
          <p14:tracePt t="29055" x="5257800" y="2278063"/>
          <p14:tracePt t="29071" x="5257800" y="2263775"/>
          <p14:tracePt t="29084" x="5273675" y="2209800"/>
          <p14:tracePt t="29094" x="5273675" y="2163763"/>
          <p14:tracePt t="29111" x="5273675" y="2141538"/>
          <p14:tracePt t="29128" x="5273675" y="2073275"/>
          <p14:tracePt t="29145" x="5273675" y="2027238"/>
          <p14:tracePt t="29162" x="5257800" y="1981200"/>
          <p14:tracePt t="29178" x="5227638" y="1951038"/>
          <p14:tracePt t="29195" x="5203825" y="1927225"/>
          <p14:tracePt t="29228" x="5197475" y="1927225"/>
          <p14:tracePt t="29245" x="5151438" y="1905000"/>
          <p14:tracePt t="29261" x="5105400" y="1897063"/>
          <p14:tracePt t="29278" x="4854575" y="1828800"/>
          <p14:tracePt t="29295" x="4602163" y="1768475"/>
          <p14:tracePt t="29312" x="4449763" y="1752600"/>
          <p14:tracePt t="29328" x="4305300" y="1730375"/>
          <p14:tracePt t="29345" x="4267200" y="1722438"/>
          <p14:tracePt t="29406" x="4259263" y="1722438"/>
          <p14:tracePt t="29414" x="4251325" y="1722438"/>
          <p14:tracePt t="29431" x="4237038" y="1722438"/>
          <p14:tracePt t="29439" x="4213225" y="1736725"/>
          <p14:tracePt t="29452" x="4160838" y="1774825"/>
          <p14:tracePt t="29467" x="4092575" y="1820863"/>
          <p14:tracePt t="29479" x="4060825" y="1851025"/>
          <p14:tracePt t="29495" x="4038600" y="1874838"/>
          <p14:tracePt t="29511" x="4016375" y="1905000"/>
          <p14:tracePt t="29528" x="4008438" y="1943100"/>
          <p14:tracePt t="29547" x="3992563" y="1989138"/>
          <p14:tracePt t="29561" x="3984625" y="2057400"/>
          <p14:tracePt t="29578" x="3978275" y="2141538"/>
          <p14:tracePt t="29595" x="3978275" y="2225675"/>
          <p14:tracePt t="29611" x="3978275" y="2316163"/>
          <p14:tracePt t="29628" x="3978275" y="2400300"/>
          <p14:tracePt t="29645" x="3978275" y="2468563"/>
          <p14:tracePt t="29662" x="3978275" y="2522538"/>
          <p14:tracePt t="29663" x="3984625" y="2552700"/>
          <p14:tracePt t="29678" x="4000500" y="2590800"/>
          <p14:tracePt t="29695" x="4016375" y="2620963"/>
          <p14:tracePt t="29712" x="4030663" y="2636838"/>
          <p14:tracePt t="29728" x="4054475" y="2667000"/>
          <p14:tracePt t="29745" x="4092575" y="2697163"/>
          <p14:tracePt t="29762" x="4175125" y="2735263"/>
          <p14:tracePt t="29778" x="4313238" y="2773363"/>
          <p14:tracePt t="29795" x="4473575" y="2797175"/>
          <p14:tracePt t="29811" x="4625975" y="2811463"/>
          <p14:tracePt t="29828" x="4746625" y="2811463"/>
          <p14:tracePt t="29846" x="4822825" y="2797175"/>
          <p14:tracePt t="29863" x="4906963" y="2743200"/>
          <p14:tracePt t="29878" x="4937125" y="2705100"/>
          <p14:tracePt t="29895" x="4953000" y="2674938"/>
          <p14:tracePt t="29911" x="4968875" y="2620963"/>
          <p14:tracePt t="29928" x="4983163" y="2568575"/>
          <p14:tracePt t="29945" x="4999038" y="2522538"/>
          <p14:tracePt t="29962" x="5013325" y="2460625"/>
          <p14:tracePt t="29978" x="5021263" y="2400300"/>
          <p14:tracePt t="29995" x="5021263" y="2354263"/>
          <p14:tracePt t="30012" x="5021263" y="2316163"/>
          <p14:tracePt t="30029" x="5021263" y="2278063"/>
          <p14:tracePt t="30047" x="5021263" y="2209800"/>
          <p14:tracePt t="30061" x="5021263" y="2179638"/>
          <p14:tracePt t="30078" x="4999038" y="2149475"/>
          <p14:tracePt t="30095" x="4975225" y="2133600"/>
          <p14:tracePt t="30112" x="4953000" y="2111375"/>
          <p14:tracePt t="30129" x="4906963" y="2079625"/>
          <p14:tracePt t="30145" x="4838700" y="2041525"/>
          <p14:tracePt t="30161" x="4732338" y="2011363"/>
          <p14:tracePt t="30179" x="4587875" y="1981200"/>
          <p14:tracePt t="30195" x="4457700" y="1965325"/>
          <p14:tracePt t="30212" x="4359275" y="1965325"/>
          <p14:tracePt t="30228" x="4283075" y="1965325"/>
          <p14:tracePt t="30246" x="4251325" y="1965325"/>
          <p14:tracePt t="30278" x="4229100" y="1989138"/>
          <p14:tracePt t="30295" x="4175125" y="2049463"/>
          <p14:tracePt t="30311" x="4114800" y="2133600"/>
          <p14:tracePt t="30328" x="4060825" y="2225675"/>
          <p14:tracePt t="30345" x="4022725" y="2301875"/>
          <p14:tracePt t="30361" x="4008438" y="2362200"/>
          <p14:tracePt t="30378" x="4000500" y="2422525"/>
          <p14:tracePt t="30395" x="4000500" y="2468563"/>
          <p14:tracePt t="30412" x="4000500" y="2514600"/>
          <p14:tracePt t="30428" x="4016375" y="2574925"/>
          <p14:tracePt t="30445" x="4046538" y="2613025"/>
          <p14:tracePt t="30461" x="4122738" y="2689225"/>
          <p14:tracePt t="30478" x="4206875" y="2720975"/>
          <p14:tracePt t="30495" x="4313238" y="2765425"/>
          <p14:tracePt t="30512" x="4449763" y="2789238"/>
          <p14:tracePt t="30529" x="4610100" y="2789238"/>
          <p14:tracePt t="30546" x="4754563" y="2789238"/>
          <p14:tracePt t="30562" x="4892675" y="2751138"/>
          <p14:tracePt t="30579" x="4999038" y="2705100"/>
          <p14:tracePt t="30596" x="5097463" y="2636838"/>
          <p14:tracePt t="30612" x="5121275" y="2606675"/>
          <p14:tracePt t="30629" x="5151438" y="2552700"/>
          <p14:tracePt t="30646" x="5159375" y="2498725"/>
          <p14:tracePt t="30662" x="5173663" y="2416175"/>
          <p14:tracePt t="30679" x="5173663" y="2354263"/>
          <p14:tracePt t="30696" x="5173663" y="2270125"/>
          <p14:tracePt t="30712" x="5135563" y="2163763"/>
          <p14:tracePt t="30729" x="5083175" y="2079625"/>
          <p14:tracePt t="30745" x="5021263" y="2011363"/>
          <p14:tracePt t="30762" x="4968875" y="1951038"/>
          <p14:tracePt t="30778" x="4906963" y="1927225"/>
          <p14:tracePt t="30795" x="4868863" y="1912938"/>
          <p14:tracePt t="30863" x="4860925" y="1912938"/>
          <p14:tracePt t="30876" x="4838700" y="1958975"/>
          <p14:tracePt t="30888" x="4778375" y="2087563"/>
          <p14:tracePt t="30901" x="4740275" y="2155825"/>
          <p14:tracePt t="30913" x="4656138" y="2308225"/>
          <p14:tracePt t="30928" x="4594225" y="2454275"/>
          <p14:tracePt t="30945" x="4572000" y="2560638"/>
          <p14:tracePt t="30962" x="4533900" y="2620963"/>
          <p14:tracePt t="30978" x="4511675" y="2659063"/>
          <p14:tracePt t="30995" x="4487863" y="2667000"/>
          <p14:tracePt t="31013" x="4457700" y="2667000"/>
          <p14:tracePt t="31028" x="4411663" y="2667000"/>
          <p14:tracePt t="31046" x="4321175" y="2628900"/>
          <p14:tracePt t="31062" x="4206875" y="2544763"/>
          <p14:tracePt t="31079" x="4144963" y="2484438"/>
          <p14:tracePt t="31095" x="4137025" y="2454275"/>
          <p14:tracePt t="31112" x="4137025" y="2416175"/>
          <p14:tracePt t="31130" x="4137025" y="2370138"/>
          <p14:tracePt t="31146" x="4137025" y="2346325"/>
          <p14:tracePt t="31179" x="4137025" y="2339975"/>
          <p14:tracePt t="31255" x="4137025" y="2392363"/>
          <p14:tracePt t="31268" x="4152900" y="2460625"/>
          <p14:tracePt t="31281" x="4152900" y="2613025"/>
          <p14:tracePt t="31295" x="4152900" y="2735263"/>
          <p14:tracePt t="31312" x="4152900" y="2751138"/>
          <p14:tracePt t="31359" x="4152900" y="2743200"/>
          <p14:tracePt t="31371" x="4160838" y="2689225"/>
          <p14:tracePt t="31384" x="4168775" y="2574925"/>
          <p14:tracePt t="31398" x="4198938" y="2460625"/>
          <p14:tracePt t="31412" x="4206875" y="2416175"/>
          <p14:tracePt t="31429" x="4229100" y="2370138"/>
          <p14:tracePt t="31495" x="4229100" y="2384425"/>
          <p14:tracePt t="31508" x="4229100" y="2430463"/>
          <p14:tracePt t="31518" x="4229100" y="2468563"/>
          <p14:tracePt t="31529" x="4229100" y="2476500"/>
          <p14:tracePt t="31590" x="4229100" y="2460625"/>
          <p14:tracePt t="31598" x="4237038" y="2454275"/>
          <p14:tracePt t="31612" x="4244975" y="2438400"/>
          <p14:tracePt t="31629" x="4259263" y="2408238"/>
          <p14:tracePt t="31711" x="4259263" y="2430463"/>
          <p14:tracePt t="31723" x="4259263" y="2446338"/>
          <p14:tracePt t="31736" x="4259263" y="2468563"/>
          <p14:tracePt t="31799" x="4267200" y="2454275"/>
          <p14:tracePt t="31812" x="4267200" y="2438400"/>
          <p14:tracePt t="31825" x="4283075" y="2430463"/>
          <p14:tracePt t="31871" x="4283075" y="2422525"/>
          <p14:tracePt t="31903" x="4275138" y="2454275"/>
          <p14:tracePt t="31916" x="4275138" y="2468563"/>
          <p14:tracePt t="31929" x="4259263" y="2506663"/>
          <p14:tracePt t="32006" x="4259263" y="2484438"/>
          <p14:tracePt t="32019" x="4259263" y="2476500"/>
          <p14:tracePt t="32031" x="4259263" y="2460625"/>
          <p14:tracePt t="32086" x="4251325" y="2460625"/>
          <p14:tracePt t="32099" x="4244975" y="2460625"/>
          <p14:tracePt t="32114" x="4229100" y="2476500"/>
          <p14:tracePt t="32129" x="4229100" y="2492375"/>
          <p14:tracePt t="32223" x="4229100" y="2476500"/>
          <p14:tracePt t="32239" x="4229100" y="2468563"/>
          <p14:tracePt t="32256" x="4229100" y="2460625"/>
          <p14:tracePt t="32269" x="4229100" y="2454275"/>
          <p14:tracePt t="32359" x="4221163" y="2454275"/>
          <p14:tracePt t="32383" x="4213225" y="2454275"/>
          <p14:tracePt t="32423" x="4206875" y="2454275"/>
          <p14:tracePt t="32895" x="4198938" y="2454275"/>
          <p14:tracePt t="34087" x="4198938" y="2460625"/>
          <p14:tracePt t="34099" x="4259263" y="2484438"/>
          <p14:tracePt t="34113" x="4441825" y="2506663"/>
          <p14:tracePt t="34130" x="4784725" y="2530475"/>
          <p14:tracePt t="34147" x="4975225" y="2530475"/>
          <p14:tracePt t="34163" x="5051425" y="2530475"/>
          <p14:tracePt t="34166" x="5059363" y="2530475"/>
          <p14:tracePt t="34361" x="5037138" y="2530475"/>
          <p14:tracePt t="34374" x="4960938" y="2530475"/>
          <p14:tracePt t="34386" x="4937125" y="2544763"/>
          <p14:tracePt t="34396" x="4892675" y="2568575"/>
          <p14:tracePt t="34413" x="4830763" y="2606675"/>
          <p14:tracePt t="34430" x="4822825" y="2613025"/>
          <p14:tracePt t="34551" x="4830763" y="2613025"/>
          <p14:tracePt t="34566" x="4906963" y="2613025"/>
          <p14:tracePt t="34580" x="4953000" y="2613025"/>
          <p14:tracePt t="34597" x="5067300" y="2613025"/>
          <p14:tracePt t="34613" x="5219700" y="2613025"/>
          <p14:tracePt t="34630" x="5470525" y="2613025"/>
          <p14:tracePt t="34646" x="5600700" y="2613025"/>
          <p14:tracePt t="34663" x="5684838" y="2613025"/>
          <p14:tracePt t="34680" x="5722938" y="2606675"/>
          <p14:tracePt t="34697" x="5730875" y="2606675"/>
          <p14:tracePt t="34730" x="5753100" y="2582863"/>
          <p14:tracePt t="34747" x="5837238" y="2514600"/>
          <p14:tracePt t="34764" x="5905500" y="2446338"/>
          <p14:tracePt t="34780" x="5997575" y="2378075"/>
          <p14:tracePt t="34797" x="6035675" y="2339975"/>
          <p14:tracePt t="34813" x="6065838" y="2308225"/>
          <p14:tracePt t="34830" x="6088063" y="2278063"/>
          <p14:tracePt t="34847" x="6103938" y="2270125"/>
          <p14:tracePt t="34865" x="6118225" y="2255838"/>
          <p14:tracePt t="34880" x="6134100" y="2247900"/>
          <p14:tracePt t="34982" x="6142038" y="2247900"/>
          <p14:tracePt t="34990" x="6156325" y="2239963"/>
          <p14:tracePt t="34998" x="6164263" y="2232025"/>
          <p14:tracePt t="35119" x="6164263" y="2239963"/>
          <p14:tracePt t="35131" x="6164263" y="2278063"/>
          <p14:tracePt t="35147" x="6164263" y="2316163"/>
          <p14:tracePt t="35163" x="6164263" y="2332038"/>
          <p14:tracePt t="35197" x="6156325" y="2332038"/>
          <p14:tracePt t="35214" x="6149975" y="2332038"/>
          <p14:tracePt t="35230" x="6126163" y="2339975"/>
          <p14:tracePt t="35247" x="6111875" y="2346325"/>
          <p14:tracePt t="35265" x="6088063" y="2354263"/>
          <p14:tracePt t="35281" x="6088063" y="2362200"/>
          <p14:tracePt t="35297" x="6080125" y="2362200"/>
          <p14:tracePt t="35313" x="6073775" y="2370138"/>
          <p14:tracePt t="35330" x="6065838" y="2378075"/>
          <p14:tracePt t="35895" x="6073775" y="2378075"/>
          <p14:tracePt t="35910" x="6088063" y="2346325"/>
          <p14:tracePt t="35923" x="6103938" y="2332038"/>
          <p14:tracePt t="35935" x="6134100" y="2301875"/>
          <p14:tracePt t="35947" x="6142038" y="2293938"/>
          <p14:tracePt t="35964" x="6156325" y="2278063"/>
          <p14:tracePt t="35980" x="6180138" y="2247900"/>
          <p14:tracePt t="35997" x="6180138" y="2239963"/>
          <p14:tracePt t="36014" x="6188075" y="2217738"/>
          <p14:tracePt t="36030" x="6202363" y="2193925"/>
          <p14:tracePt t="36047" x="6218238" y="2171700"/>
          <p14:tracePt t="36064" x="6240463" y="2133600"/>
          <p14:tracePt t="36080" x="6270625" y="2073275"/>
          <p14:tracePt t="36097" x="6294438" y="2041525"/>
          <p14:tracePt t="36114" x="6324600" y="1989138"/>
          <p14:tracePt t="36130" x="6346825" y="1951038"/>
          <p14:tracePt t="36147" x="6362700" y="1927225"/>
          <p14:tracePt t="36164" x="6362700" y="1920875"/>
          <p14:tracePt t="36327" x="6362700" y="1951038"/>
          <p14:tracePt t="36340" x="6370638" y="2003425"/>
          <p14:tracePt t="36352" x="6392863" y="2125663"/>
          <p14:tracePt t="36366" x="6423025" y="2239963"/>
          <p14:tracePt t="36380" x="6423025" y="2263775"/>
          <p14:tracePt t="36397" x="6461125" y="2332038"/>
          <p14:tracePt t="36414" x="6499225" y="2384425"/>
          <p14:tracePt t="36430" x="6515100" y="2400300"/>
          <p14:tracePt t="36448" x="6530975" y="2416175"/>
          <p14:tracePt t="36466" x="6537325" y="2422525"/>
          <p14:tracePt t="36481" x="6545263" y="2422525"/>
          <p14:tracePt t="36497" x="6575425" y="2422525"/>
          <p14:tracePt t="36514" x="6697663" y="2422525"/>
          <p14:tracePt t="36531" x="6789738" y="2422525"/>
          <p14:tracePt t="36547" x="6904038" y="2422525"/>
          <p14:tracePt t="36564" x="6980238" y="2416175"/>
          <p14:tracePt t="36581" x="6994525" y="2408238"/>
          <p14:tracePt t="36597" x="7002463" y="2400300"/>
          <p14:tracePt t="36687" x="7002463" y="2384425"/>
          <p14:tracePt t="36700" x="7002463" y="2354263"/>
          <p14:tracePt t="36719" x="7002463" y="2346325"/>
          <p14:tracePt t="36783" x="7010400" y="2346325"/>
          <p14:tracePt t="36795" x="7048500" y="2354263"/>
          <p14:tracePt t="36808" x="7162800" y="2400300"/>
          <p14:tracePt t="36821" x="7246938" y="2454275"/>
          <p14:tracePt t="36833" x="7445375" y="2544763"/>
          <p14:tracePt t="36847" x="7635875" y="2582863"/>
          <p14:tracePt t="36864" x="7802563" y="2606675"/>
          <p14:tracePt t="36880" x="7864475" y="2606675"/>
          <p14:tracePt t="36897" x="7870825" y="2606675"/>
          <p14:tracePt t="36934" x="7870825" y="2582863"/>
          <p14:tracePt t="36948" x="7870825" y="2544763"/>
          <p14:tracePt t="36965" x="7870825" y="2522538"/>
          <p14:tracePt t="37215" x="7870825" y="2492375"/>
          <p14:tracePt t="37228" x="7870825" y="2454275"/>
          <p14:tracePt t="37240" x="7870825" y="2438400"/>
          <p14:tracePt t="37251" x="7870825" y="2416175"/>
          <p14:tracePt t="37264" x="7870825" y="2408238"/>
          <p14:tracePt t="37518" x="7870825" y="2416175"/>
          <p14:tracePt t="37525" x="7870825" y="2438400"/>
          <p14:tracePt t="37533" x="7870825" y="2446338"/>
          <p14:tracePt t="37547" x="7870825" y="2460625"/>
          <p14:tracePt t="37564" x="7870825" y="2484438"/>
          <p14:tracePt t="40166" x="7818438" y="2560638"/>
          <p14:tracePt t="40179" x="7726363" y="2689225"/>
          <p14:tracePt t="40193" x="7551738" y="2895600"/>
          <p14:tracePt t="40206" x="7299325" y="3055938"/>
          <p14:tracePt t="40216" x="7140575" y="3146425"/>
          <p14:tracePt t="40232" x="6765925" y="3314700"/>
          <p14:tracePt t="40249" x="6392863" y="3475038"/>
          <p14:tracePt t="40265" x="6103938" y="3597275"/>
          <p14:tracePt t="40283" x="5837238" y="3711575"/>
          <p14:tracePt t="40299" x="5622925" y="3802063"/>
          <p14:tracePt t="40316" x="5448300" y="3870325"/>
          <p14:tracePt t="40332" x="5295900" y="3932238"/>
          <p14:tracePt t="40350" x="5105400" y="4000500"/>
          <p14:tracePt t="40365" x="5051425" y="4008438"/>
          <p14:tracePt t="40382" x="4860925" y="4060825"/>
          <p14:tracePt t="40399" x="4724400" y="4106863"/>
          <p14:tracePt t="40416" x="4579938" y="4144963"/>
          <p14:tracePt t="40432" x="4457700" y="4160838"/>
          <p14:tracePt t="40449" x="4351338" y="4183063"/>
          <p14:tracePt t="40466" x="4283075" y="4213225"/>
          <p14:tracePt t="40483" x="4251325" y="4213225"/>
          <p14:tracePt t="40550" x="4229100" y="4237038"/>
          <p14:tracePt t="40564" x="4183063" y="4283075"/>
          <p14:tracePt t="40578" x="4068763" y="4373563"/>
          <p14:tracePt t="40592" x="3924300" y="4495800"/>
          <p14:tracePt t="40603" x="3825875" y="4564063"/>
          <p14:tracePt t="40615" x="3673475" y="4670425"/>
          <p14:tracePt t="40632" x="3551238" y="4762500"/>
          <p14:tracePt t="40649" x="3513138" y="4800600"/>
          <p14:tracePt t="40666" x="3505200" y="4808538"/>
          <p14:tracePt t="41263" x="3497263" y="4800600"/>
          <p14:tracePt t="41278" x="3513138" y="4656138"/>
          <p14:tracePt t="41310" x="3573463" y="4465638"/>
          <p14:tracePt t="41332" x="3603625" y="4381500"/>
          <p14:tracePt t="41349" x="3611563" y="4305300"/>
          <p14:tracePt t="41365" x="3619500" y="4283075"/>
          <p14:tracePt t="41382" x="3619500" y="4275138"/>
          <p14:tracePt t="41399" x="3619500" y="4267200"/>
          <p14:tracePt t="41552" x="3627438" y="4275138"/>
          <p14:tracePt t="41566" x="3649663" y="4343400"/>
          <p14:tracePt t="41580" x="3679825" y="4381500"/>
          <p14:tracePt t="41595" x="3711575" y="4441825"/>
          <p14:tracePt t="41605" x="3741738" y="4473575"/>
          <p14:tracePt t="41616" x="3756025" y="4479925"/>
          <p14:tracePt t="41632" x="3779838" y="4479925"/>
          <p14:tracePt t="41649" x="3810000" y="4479925"/>
          <p14:tracePt t="41666" x="3840163" y="4479925"/>
          <p14:tracePt t="41683" x="3878263" y="4465638"/>
          <p14:tracePt t="41716" x="3886200" y="4457700"/>
          <p14:tracePt t="41823" x="3894138" y="4457700"/>
          <p14:tracePt t="41836" x="3908425" y="4457700"/>
          <p14:tracePt t="41851" x="3908425" y="4511675"/>
          <p14:tracePt t="41866" x="3916363" y="4564063"/>
          <p14:tracePt t="41883" x="3916363" y="4610100"/>
          <p14:tracePt t="41899" x="3916363" y="4648200"/>
          <p14:tracePt t="41916" x="3870325" y="4678363"/>
          <p14:tracePt t="41933" x="3802063" y="4694238"/>
          <p14:tracePt t="41950" x="3711575" y="4708525"/>
          <p14:tracePt t="41966" x="3565525" y="4716463"/>
          <p14:tracePt t="41982" x="3527425" y="4716463"/>
          <p14:tracePt t="41999" x="3521075" y="4716463"/>
          <p14:tracePt t="42111" x="3513138" y="4724400"/>
          <p14:tracePt t="42124" x="3513138" y="4740275"/>
          <p14:tracePt t="42137" x="3489325" y="4778375"/>
          <p14:tracePt t="42149" x="3489325" y="4792663"/>
          <p14:tracePt t="42166" x="3482975" y="4846638"/>
          <p14:tracePt t="42183" x="3475038" y="4846638"/>
          <p14:tracePt t="42216" x="3482975" y="4860925"/>
          <p14:tracePt t="42233" x="3543300" y="4860925"/>
          <p14:tracePt t="42249" x="3679825" y="4838700"/>
          <p14:tracePt t="42266" x="3817938" y="4792663"/>
          <p14:tracePt t="42283" x="3916363" y="4746625"/>
          <p14:tracePt t="42299" x="3970338" y="4716463"/>
          <p14:tracePt t="42392" x="3978275" y="4716463"/>
          <p14:tracePt t="42406" x="4000500" y="4724400"/>
          <p14:tracePt t="42419" x="4000500" y="4732338"/>
          <p14:tracePt t="42435" x="4016375" y="4762500"/>
          <p14:tracePt t="42871" x="4030663" y="4762500"/>
          <p14:tracePt t="42884" x="4098925" y="4762500"/>
          <p14:tracePt t="42900" x="4321175" y="4694238"/>
          <p14:tracePt t="42917" x="4541838" y="4640263"/>
          <p14:tracePt t="42933" x="4792663" y="4533900"/>
          <p14:tracePt t="42949" x="4937125" y="4403725"/>
          <p14:tracePt t="42966" x="4953000" y="4373563"/>
          <p14:tracePt t="42983" x="4953000" y="4321175"/>
          <p14:tracePt t="42999" x="4937125" y="4259263"/>
          <p14:tracePt t="43016" x="4906963" y="4183063"/>
          <p14:tracePt t="43033" x="4892675" y="4137025"/>
          <p14:tracePt t="43049" x="4876800" y="4114800"/>
          <p14:tracePt t="43066" x="4876800" y="4092575"/>
          <p14:tracePt t="43183" x="4876800" y="4130675"/>
          <p14:tracePt t="43196" x="4876800" y="4183063"/>
          <p14:tracePt t="43210" x="4868863" y="4251325"/>
          <p14:tracePt t="43217" x="4860925" y="4267200"/>
          <p14:tracePt t="43233" x="4860925" y="4275138"/>
          <p14:tracePt t="43286" x="4860925" y="4251325"/>
          <p14:tracePt t="43300" x="4860925" y="4229100"/>
          <p14:tracePt t="43317" x="4860925" y="4198938"/>
          <p14:tracePt t="43334" x="4860925" y="4152900"/>
          <p14:tracePt t="43350" x="4860925" y="4144963"/>
          <p14:tracePt t="43503" x="4860925" y="4122738"/>
          <p14:tracePt t="43517" x="4860925" y="4098925"/>
          <p14:tracePt t="43534" x="4860925" y="4068763"/>
          <p14:tracePt t="43550" x="4860925" y="4030663"/>
          <p14:tracePt t="43566" x="4860925" y="4022725"/>
          <p14:tracePt t="43823" x="4822825" y="4130675"/>
          <p14:tracePt t="43836" x="4792663" y="4221163"/>
          <p14:tracePt t="43851" x="4694238" y="4457700"/>
          <p14:tracePt t="43867" x="4632325" y="4625975"/>
          <p14:tracePt t="43883" x="4579938" y="4694238"/>
          <p14:tracePt t="43900" x="4572000" y="4702175"/>
          <p14:tracePt t="43917" x="4572000" y="4708525"/>
          <p14:tracePt t="43934" x="4549775" y="4716463"/>
          <p14:tracePt t="43950" x="4403725" y="4716463"/>
          <p14:tracePt t="43967" x="4251325" y="4716463"/>
          <p14:tracePt t="43983" x="4114800" y="4716463"/>
          <p14:tracePt t="44000" x="4084638" y="4716463"/>
          <p14:tracePt t="44047" x="4092575" y="4708525"/>
          <p14:tracePt t="44060" x="4175125" y="4694238"/>
          <p14:tracePt t="44074" x="4359275" y="4678363"/>
          <p14:tracePt t="44084" x="4479925" y="4640263"/>
          <p14:tracePt t="44100" x="4724400" y="4579938"/>
          <p14:tracePt t="44117" x="4991100" y="4518025"/>
          <p14:tracePt t="44133" x="5203825" y="4479925"/>
          <p14:tracePt t="44150" x="5394325" y="4457700"/>
          <p14:tracePt t="44231" x="5402263" y="4457700"/>
          <p14:tracePt t="44244" x="5402263" y="4473575"/>
          <p14:tracePt t="44257" x="5356225" y="4533900"/>
          <p14:tracePt t="44267" x="5303838" y="4564063"/>
          <p14:tracePt t="44283" x="5097463" y="4632325"/>
          <p14:tracePt t="44300" x="4830763" y="4664075"/>
          <p14:tracePt t="44317" x="4618038" y="4694238"/>
          <p14:tracePt t="44333" x="4533900" y="4702175"/>
          <p14:tracePt t="44400" x="4541838" y="4716463"/>
          <p14:tracePt t="44414" x="4564063" y="4746625"/>
          <p14:tracePt t="44427" x="4572000" y="4762500"/>
          <p14:tracePt t="44442" x="4594225" y="4792663"/>
          <p14:tracePt t="44455" x="4625975" y="4830763"/>
          <p14:tracePt t="44470" x="4625975" y="4838700"/>
          <p14:tracePt t="44518" x="4632325" y="4846638"/>
          <p14:tracePt t="44551" x="4640263" y="4846638"/>
          <p14:tracePt t="44564" x="4664075" y="4830763"/>
          <p14:tracePt t="44578" x="4746625" y="4800600"/>
          <p14:tracePt t="44592" x="4860925" y="4792663"/>
          <p14:tracePt t="44606" x="5013325" y="4784725"/>
          <p14:tracePt t="44620" x="5083175" y="4784725"/>
          <p14:tracePt t="44634" x="5159375" y="4784725"/>
          <p14:tracePt t="45215" x="5151438" y="4778375"/>
          <p14:tracePt t="45229" x="5135563" y="4754563"/>
          <p14:tracePt t="45243" x="5113338" y="4708525"/>
          <p14:tracePt t="45257" x="5059363" y="4648200"/>
          <p14:tracePt t="45267" x="5059363" y="4602163"/>
          <p14:tracePt t="45284" x="5045075" y="4541838"/>
          <p14:tracePt t="45300" x="5045075" y="4503738"/>
          <p14:tracePt t="45317" x="5029200" y="4441825"/>
          <p14:tracePt t="45334" x="5021263" y="4397375"/>
          <p14:tracePt t="45350" x="5021263" y="4381500"/>
          <p14:tracePt t="45367" x="5021263" y="4365625"/>
          <p14:tracePt t="45384" x="5021263" y="4359275"/>
          <p14:tracePt t="45418" x="5013325" y="4351338"/>
          <p14:tracePt t="45434" x="5006975" y="4343400"/>
          <p14:tracePt t="45451" x="4999038" y="4343400"/>
          <p14:tracePt t="45468" x="4975225" y="4343400"/>
          <p14:tracePt t="45484" x="4922838" y="4335463"/>
          <p14:tracePt t="45501" x="4800600" y="4335463"/>
          <p14:tracePt t="45517" x="4648200" y="4351338"/>
          <p14:tracePt t="45534" x="4389438" y="4435475"/>
          <p14:tracePt t="45551" x="4229100" y="4487863"/>
          <p14:tracePt t="45568" x="4076700" y="4556125"/>
          <p14:tracePt t="45584" x="3946525" y="4610100"/>
          <p14:tracePt t="45602" x="3863975" y="4664075"/>
          <p14:tracePt t="45618" x="3832225" y="4678363"/>
          <p14:tracePt t="45634" x="3832225" y="4686300"/>
          <p14:tracePt t="45668" x="3832225" y="4694238"/>
          <p14:tracePt t="45684" x="3832225" y="4754563"/>
          <p14:tracePt t="45702" x="3832225" y="4816475"/>
          <p14:tracePt t="45717" x="3832225" y="4854575"/>
          <p14:tracePt t="45734" x="3832225" y="4884738"/>
          <p14:tracePt t="45751" x="3840163" y="4892675"/>
          <p14:tracePt t="45784" x="3886200" y="4892675"/>
          <p14:tracePt t="45801" x="4022725" y="4876800"/>
          <p14:tracePt t="45818" x="4160838" y="4792663"/>
          <p14:tracePt t="45834" x="4305300" y="4702175"/>
          <p14:tracePt t="45851" x="4373563" y="4640263"/>
          <p14:tracePt t="45867" x="4381500" y="4618038"/>
          <p14:tracePt t="45884" x="4389438" y="4594225"/>
          <p14:tracePt t="45902" x="4343400" y="4511675"/>
          <p14:tracePt t="45938" x="4084638" y="4373563"/>
          <p14:tracePt t="45951" x="3962400" y="4373563"/>
          <p14:tracePt t="45967" x="3840163" y="4373563"/>
          <p14:tracePt t="45984" x="3733800" y="4389438"/>
          <p14:tracePt t="46001" x="3641725" y="4457700"/>
          <p14:tracePt t="46019" x="3573463" y="4549775"/>
          <p14:tracePt t="46034" x="3527425" y="4656138"/>
          <p14:tracePt t="46051" x="3521075" y="4762500"/>
          <p14:tracePt t="46068" x="3521075" y="4868863"/>
          <p14:tracePt t="46084" x="3551238" y="4968875"/>
          <p14:tracePt t="46101" x="3641725" y="5021263"/>
          <p14:tracePt t="46117" x="3870325" y="5029200"/>
          <p14:tracePt t="46134" x="4022725" y="4999038"/>
          <p14:tracePt t="46151" x="4152900" y="4899025"/>
          <p14:tracePt t="46168" x="4198938" y="4846638"/>
          <p14:tracePt t="46184" x="4206875" y="4784725"/>
          <p14:tracePt t="46202" x="4183063" y="4702175"/>
          <p14:tracePt t="46206" x="4168775" y="4670425"/>
          <p14:tracePt t="46255" x="3870325" y="4541838"/>
          <p14:tracePt t="46267" x="3794125" y="4541838"/>
          <p14:tracePt t="46284" x="3665538" y="4556125"/>
          <p14:tracePt t="46301" x="3559175" y="4618038"/>
          <p14:tracePt t="46318" x="3513138" y="4694238"/>
          <p14:tracePt t="46335" x="3505200" y="4822825"/>
          <p14:tracePt t="46351" x="3527425" y="4906963"/>
          <p14:tracePt t="46368" x="3597275" y="4999038"/>
          <p14:tracePt t="46385" x="3665538" y="5037138"/>
          <p14:tracePt t="46401" x="3725863" y="5059363"/>
          <p14:tracePt t="46418" x="3749675" y="5059363"/>
          <p14:tracePt t="46519" x="3756025" y="5059363"/>
          <p14:tracePt t="46568" x="3749675" y="5051425"/>
          <p14:tracePt t="46582" x="3725863" y="5045075"/>
          <p14:tracePt t="46974" x="3733800" y="5045075"/>
          <p14:tracePt t="46982" x="3741738" y="5045075"/>
          <p14:tracePt t="47095" x="3749675" y="5037138"/>
          <p14:tracePt t="47108" x="3749675" y="5029200"/>
          <p14:tracePt t="48687" x="3749675" y="5021263"/>
          <p14:tracePt t="48700" x="3733800" y="5021263"/>
          <p14:tracePt t="48714" x="3717925" y="5006975"/>
          <p14:tracePt t="48742" x="3711575" y="5006975"/>
          <p14:tracePt t="48750" x="3703638" y="5006975"/>
          <p14:tracePt t="48758" x="3695700" y="5006975"/>
          <p14:tracePt t="48768" x="3695700" y="4999038"/>
          <p14:tracePt t="48790" x="3687763" y="4999038"/>
          <p14:tracePt t="48806" x="3679825" y="4999038"/>
          <p14:tracePt t="49495" x="3679825" y="4991100"/>
          <p14:tracePt t="49511" x="3679825" y="4975225"/>
          <p14:tracePt t="49520" x="3679825" y="4914900"/>
          <p14:tracePt t="49535" x="3679825" y="4838700"/>
          <p14:tracePt t="49552" x="3687763" y="4816475"/>
          <p14:tracePt t="49569" x="3717925" y="4754563"/>
          <p14:tracePt t="49586" x="3717925" y="4746625"/>
          <p14:tracePt t="49679" x="3725863" y="4732338"/>
          <p14:tracePt t="49693" x="3749675" y="4686300"/>
          <p14:tracePt t="49708" x="3763963" y="4632325"/>
          <p14:tracePt t="49722" x="3794125" y="4579938"/>
          <p14:tracePt t="49735" x="3817938" y="4541838"/>
          <p14:tracePt t="49752" x="3825875" y="4511675"/>
          <p14:tracePt t="49769" x="3832225" y="4511675"/>
          <p14:tracePt t="49855" x="3840163" y="4511675"/>
          <p14:tracePt t="49868" x="3863975" y="4533900"/>
          <p14:tracePt t="49881" x="3902075" y="4664075"/>
          <p14:tracePt t="49889" x="3924300" y="4716463"/>
          <p14:tracePt t="49902" x="3946525" y="4808538"/>
          <p14:tracePt t="49919" x="3954463" y="4838700"/>
          <p14:tracePt t="49935" x="3954463" y="4846638"/>
          <p14:tracePt t="49999" x="3954463" y="4822825"/>
          <p14:tracePt t="50013" x="3954463" y="4808538"/>
          <p14:tracePt t="50026" x="3954463" y="4792663"/>
          <p14:tracePt t="50036" x="3954463" y="4784725"/>
          <p14:tracePt t="50052" x="3962400" y="4746625"/>
          <p14:tracePt t="50218" x="3970338" y="4746625"/>
          <p14:tracePt t="50232" x="3978275" y="4746625"/>
          <p14:tracePt t="50246" x="4000500" y="4784725"/>
          <p14:tracePt t="50262" x="4016375" y="4816475"/>
          <p14:tracePt t="50285" x="4038600" y="4838700"/>
          <p14:tracePt t="50302" x="4046538" y="4846638"/>
          <p14:tracePt t="51055" x="4084638" y="4846638"/>
          <p14:tracePt t="51068" x="4122738" y="4846638"/>
          <p14:tracePt t="51082" x="4213225" y="4868863"/>
          <p14:tracePt t="51089" x="4251325" y="4876800"/>
          <p14:tracePt t="51102" x="4359275" y="4876800"/>
          <p14:tracePt t="51119" x="4419600" y="4876800"/>
          <p14:tracePt t="51136" x="4427538" y="4876800"/>
          <p14:tracePt t="51199" x="4435475" y="4876800"/>
          <p14:tracePt t="51212" x="4435475" y="4854575"/>
          <p14:tracePt t="51227" x="4441825" y="4822825"/>
          <p14:tracePt t="51303" x="4449763" y="4822825"/>
          <p14:tracePt t="51317" x="4465638" y="4822825"/>
          <p14:tracePt t="51331" x="4549775" y="4868863"/>
          <p14:tracePt t="51344" x="4716463" y="4937125"/>
          <p14:tracePt t="51354" x="4792663" y="4945063"/>
          <p14:tracePt t="51369" x="4914900" y="4953000"/>
          <p14:tracePt t="51386" x="4953000" y="4953000"/>
          <p14:tracePt t="51423" x="4960938" y="4953000"/>
          <p14:tracePt t="51437" x="4960938" y="4914900"/>
          <p14:tracePt t="51469" x="4960938" y="4892675"/>
          <p14:tracePt t="51486" x="4922838" y="4816475"/>
          <p14:tracePt t="51503" x="4846638" y="4708525"/>
          <p14:tracePt t="51519" x="4808538" y="4648200"/>
          <p14:tracePt t="51537" x="4800600" y="4579938"/>
          <p14:tracePt t="51553" x="4800600" y="4511675"/>
          <p14:tracePt t="51570" x="4800600" y="4457700"/>
          <p14:tracePt t="51586" x="4816475" y="4381500"/>
          <p14:tracePt t="51603" x="4838700" y="4313238"/>
          <p14:tracePt t="51620" x="4846638" y="4259263"/>
          <p14:tracePt t="51636" x="4846638" y="4229100"/>
          <p14:tracePt t="51654" x="4800600" y="4168775"/>
          <p14:tracePt t="51670" x="4724400" y="4137025"/>
          <p14:tracePt t="51686" x="4632325" y="4122738"/>
          <p14:tracePt t="51703" x="4465638" y="4122738"/>
          <p14:tracePt t="51721" x="4237038" y="4198938"/>
          <p14:tracePt t="51737" x="4046538" y="4335463"/>
          <p14:tracePt t="51753" x="3940175" y="4495800"/>
          <p14:tracePt t="51769" x="3908425" y="4648200"/>
          <p14:tracePt t="51786" x="3940175" y="4784725"/>
          <p14:tracePt t="51803" x="4046538" y="4937125"/>
          <p14:tracePt t="51820" x="4267200" y="5029200"/>
          <p14:tracePt t="51836" x="4572000" y="5045075"/>
          <p14:tracePt t="51854" x="5006975" y="4983163"/>
          <p14:tracePt t="51871" x="5189538" y="4860925"/>
          <p14:tracePt t="51886" x="5257800" y="4708525"/>
          <p14:tracePt t="51903" x="5257800" y="4518025"/>
          <p14:tracePt t="51920" x="5173663" y="4297363"/>
          <p14:tracePt t="51937" x="4991100" y="4046538"/>
          <p14:tracePt t="51953" x="4754563" y="3870325"/>
          <p14:tracePt t="51969" x="4511675" y="3779838"/>
          <p14:tracePt t="51986" x="4343400" y="3756025"/>
          <p14:tracePt t="52003" x="4168775" y="3825875"/>
          <p14:tracePt t="52019" x="4038600" y="3984625"/>
          <p14:tracePt t="52036" x="3992563" y="4283075"/>
          <p14:tracePt t="52053" x="3984625" y="4518025"/>
          <p14:tracePt t="52070" x="4068763" y="4686300"/>
          <p14:tracePt t="52086" x="4191000" y="4694238"/>
          <p14:tracePt t="52103" x="4351338" y="4640263"/>
          <p14:tracePt t="52120" x="4479925" y="4511675"/>
          <p14:tracePt t="52137" x="4525963" y="4359275"/>
          <p14:tracePt t="52153" x="4533900" y="4229100"/>
          <p14:tracePt t="52171" x="4525963" y="4152900"/>
          <p14:tracePt t="52247" x="4518025" y="4152900"/>
          <p14:tracePt t="52260" x="4511675" y="4168775"/>
          <p14:tracePt t="52272" x="4473575" y="4297363"/>
          <p14:tracePt t="52286" x="4435475" y="4465638"/>
          <p14:tracePt t="52303" x="4365625" y="4664075"/>
          <p14:tracePt t="52320" x="4305300" y="4822825"/>
          <p14:tracePt t="52336" x="4237038" y="4953000"/>
          <p14:tracePt t="52353" x="4175125" y="5006975"/>
          <p14:tracePt t="52370" x="4160838" y="5006975"/>
          <p14:tracePt t="52387" x="4144963" y="5006975"/>
          <p14:tracePt t="52403" x="4137025" y="4975225"/>
          <p14:tracePt t="52420" x="4130675" y="4906963"/>
          <p14:tracePt t="52437" x="4106863" y="4822825"/>
          <p14:tracePt t="52453" x="4084638" y="4770438"/>
          <p14:tracePt t="52470" x="4084638" y="4746625"/>
          <p14:tracePt t="52518" x="4076700" y="4784725"/>
          <p14:tracePt t="52528" x="4060825" y="4854575"/>
          <p14:tracePt t="52536" x="4054475" y="4906963"/>
          <p14:tracePt t="52553" x="4046538" y="4975225"/>
          <p14:tracePt t="52570" x="4046538" y="4999038"/>
          <p14:tracePt t="52603" x="4046538" y="4983163"/>
          <p14:tracePt t="52621" x="4046538" y="4914900"/>
          <p14:tracePt t="52636" x="4046538" y="4838700"/>
          <p14:tracePt t="52653" x="4046538" y="4778375"/>
          <p14:tracePt t="52727" x="4046538" y="4784725"/>
          <p14:tracePt t="52743" x="4022725" y="4838700"/>
          <p14:tracePt t="52757" x="4022725" y="4860925"/>
          <p14:tracePt t="52823" x="4022725" y="4846638"/>
          <p14:tracePt t="52838" x="4022725" y="4822825"/>
          <p14:tracePt t="52854" x="4022725" y="4816475"/>
          <p14:tracePt t="52903" x="4016375" y="4838700"/>
          <p14:tracePt t="52916" x="4016375" y="4868863"/>
          <p14:tracePt t="52931" x="4016375" y="4899025"/>
          <p14:tracePt t="52944" x="4016375" y="4922838"/>
          <p14:tracePt t="53013" x="4016375" y="4914900"/>
          <p14:tracePt t="53021" x="4016375" y="4906963"/>
          <p14:tracePt t="53671" x="4008438" y="4906963"/>
          <p14:tracePt t="54623" x="4008438" y="4884738"/>
          <p14:tracePt t="54636" x="4038600" y="4846638"/>
          <p14:tracePt t="54649" x="4098925" y="4778375"/>
          <p14:tracePt t="54657" x="4137025" y="4740275"/>
          <p14:tracePt t="54671" x="4237038" y="4664075"/>
          <p14:tracePt t="54687" x="4335463" y="4587875"/>
          <p14:tracePt t="54704" x="4397375" y="4518025"/>
          <p14:tracePt t="54722" x="4419600" y="4487863"/>
          <p14:tracePt t="54737" x="4441825" y="4449763"/>
          <p14:tracePt t="54754" x="4441825" y="4403725"/>
          <p14:tracePt t="54771" x="4449763" y="4351338"/>
          <p14:tracePt t="54787" x="4465638" y="4305300"/>
          <p14:tracePt t="54804" x="4465638" y="4267200"/>
          <p14:tracePt t="54821" x="4479925" y="4213225"/>
          <p14:tracePt t="54837" x="4495800" y="4191000"/>
          <p14:tracePt t="54854" x="4495800" y="4152900"/>
          <p14:tracePt t="54871" x="4503738" y="4152900"/>
          <p14:tracePt t="55047" x="4495800" y="4160838"/>
          <p14:tracePt t="55060" x="4449763" y="4237038"/>
          <p14:tracePt t="55074" x="4351338" y="4389438"/>
          <p14:tracePt t="55087" x="4213225" y="4549775"/>
          <p14:tracePt t="55104" x="4076700" y="4670425"/>
          <p14:tracePt t="55121" x="4008438" y="4708525"/>
          <p14:tracePt t="55138" x="4008438" y="4716463"/>
          <p14:tracePt t="55198" x="4000500" y="4716463"/>
          <p14:tracePt t="55206" x="3992563" y="4724400"/>
          <p14:tracePt t="55222" x="3978275" y="4746625"/>
          <p14:tracePt t="55238" x="3954463" y="4784725"/>
          <p14:tracePt t="55254" x="3940175" y="4816475"/>
          <p14:tracePt t="55271" x="3940175" y="4830763"/>
          <p14:tracePt t="55359" x="3940175" y="4800600"/>
          <p14:tracePt t="55373" x="3940175" y="4770438"/>
          <p14:tracePt t="55388" x="3970338" y="4664075"/>
          <p14:tracePt t="55404" x="3970338" y="4579938"/>
          <p14:tracePt t="55422" x="3954463" y="4495800"/>
          <p14:tracePt t="55438" x="3924300" y="4465638"/>
          <p14:tracePt t="55454" x="3878263" y="4465638"/>
          <p14:tracePt t="55471" x="3832225" y="4465638"/>
          <p14:tracePt t="55488" x="3703638" y="4518025"/>
          <p14:tracePt t="55505" x="3603625" y="4670425"/>
          <p14:tracePt t="55521" x="3565525" y="4800600"/>
          <p14:tracePt t="55538" x="3559175" y="4860925"/>
          <p14:tracePt t="55555" x="3581400" y="4899025"/>
          <p14:tracePt t="55571" x="3665538" y="4899025"/>
          <p14:tracePt t="55588" x="3840163" y="4868863"/>
          <p14:tracePt t="55604" x="3962400" y="4784725"/>
          <p14:tracePt t="55621" x="4022725" y="4686300"/>
          <p14:tracePt t="55638" x="4022725" y="4610100"/>
          <p14:tracePt t="55655" x="3984625" y="4564063"/>
          <p14:tracePt t="55671" x="3932238" y="4549775"/>
          <p14:tracePt t="55688" x="3863975" y="4549775"/>
          <p14:tracePt t="55705" x="3771900" y="4610100"/>
          <p14:tracePt t="55722" x="3703638" y="4702175"/>
          <p14:tracePt t="55738" x="3695700" y="4792663"/>
          <p14:tracePt t="55755" x="3695700" y="4830763"/>
          <p14:tracePt t="55771" x="3733800" y="4854575"/>
          <p14:tracePt t="55788" x="3825875" y="4854575"/>
          <p14:tracePt t="55804" x="3908425" y="4822825"/>
          <p14:tracePt t="55821" x="3932238" y="4800600"/>
          <p14:tracePt t="55837" x="3932238" y="4762500"/>
          <p14:tracePt t="55854" x="3916363" y="4732338"/>
          <p14:tracePt t="55871" x="3894138" y="4724400"/>
          <p14:tracePt t="55888" x="3870325" y="4716463"/>
          <p14:tracePt t="55904" x="3832225" y="4746625"/>
          <p14:tracePt t="55921" x="3794125" y="4846638"/>
          <p14:tracePt t="55938" x="3779838" y="4930775"/>
          <p14:tracePt t="55954" x="3779838" y="4975225"/>
          <p14:tracePt t="55971" x="3779838" y="4983163"/>
          <p14:tracePt t="55988" x="3787775" y="4991100"/>
          <p14:tracePt t="56005" x="3817938" y="4991100"/>
          <p14:tracePt t="56021" x="3840163" y="4991100"/>
          <p14:tracePt t="56038" x="3848100" y="4945063"/>
          <p14:tracePt t="56054" x="3848100" y="4914900"/>
          <p14:tracePt t="56071" x="3848100" y="4876800"/>
          <p14:tracePt t="56256" x="3856038" y="4876800"/>
          <p14:tracePt t="56272" x="3870325" y="4868863"/>
          <p14:tracePt t="56286" x="3878263" y="4868863"/>
          <p14:tracePt t="56294" x="3886200" y="4860925"/>
          <p14:tracePt t="56367" x="3894138" y="4854575"/>
          <p14:tracePt t="56380" x="3902075" y="4854575"/>
          <p14:tracePt t="56395" x="3932238" y="4838700"/>
          <p14:tracePt t="56404" x="3954463" y="4822825"/>
          <p14:tracePt t="56421" x="3992563" y="4784725"/>
          <p14:tracePt t="56439" x="4038600" y="4740275"/>
          <p14:tracePt t="56454" x="4038600" y="4708525"/>
          <p14:tracePt t="56471" x="4054475" y="4694238"/>
          <p14:tracePt t="56488" x="4054475" y="4686300"/>
          <p14:tracePt t="56521" x="4054475" y="4678363"/>
          <p14:tracePt t="56567" x="4030663" y="4694238"/>
          <p14:tracePt t="56581" x="4016375" y="4746625"/>
          <p14:tracePt t="56594" x="4000500" y="4816475"/>
          <p14:tracePt t="56608" x="4000500" y="4846638"/>
          <p14:tracePt t="56621" x="4000500" y="4854575"/>
          <p14:tracePt t="56638" x="4000500" y="4860925"/>
          <p14:tracePt t="56671" x="4008438" y="4860925"/>
          <p14:tracePt t="56688" x="4016375" y="4854575"/>
          <p14:tracePt t="56705" x="4016375" y="4830763"/>
          <p14:tracePt t="56766" x="4016375" y="4822825"/>
          <p14:tracePt t="56774" x="3992563" y="4838700"/>
          <p14:tracePt t="56788" x="3978275" y="4884738"/>
          <p14:tracePt t="56806" x="3940175" y="4953000"/>
          <p14:tracePt t="56821" x="3924300" y="4968875"/>
          <p14:tracePt t="56887" x="3924300" y="4960938"/>
          <p14:tracePt t="56900" x="3924300" y="4953000"/>
          <p14:tracePt t="56915" x="3924300" y="4914900"/>
          <p14:tracePt t="56924" x="3924300" y="4899025"/>
          <p14:tracePt t="58271" x="3984625" y="4892675"/>
          <p14:tracePt t="58285" x="4038600" y="4876800"/>
          <p14:tracePt t="58299" x="4191000" y="4830763"/>
          <p14:tracePt t="58313" x="4321175" y="4784725"/>
          <p14:tracePt t="58325" x="4359275" y="4762500"/>
          <p14:tracePt t="58339" x="4373563" y="4746625"/>
          <p14:tracePt t="58372" x="4373563" y="4740275"/>
          <p14:tracePt t="58389" x="4373563" y="4702175"/>
          <p14:tracePt t="58406" x="4373563" y="4694238"/>
          <p14:tracePt t="58422" x="4373563" y="4656138"/>
          <p14:tracePt t="58439" x="4373563" y="4648200"/>
          <p14:tracePt t="58456" x="4373563" y="4625975"/>
          <p14:tracePt t="58472" x="4373563" y="4618038"/>
          <p14:tracePt t="58526" x="4373563" y="4656138"/>
          <p14:tracePt t="58540" x="4373563" y="4708525"/>
          <p14:tracePt t="58556" x="4389438" y="4838700"/>
          <p14:tracePt t="58572" x="4411663" y="4937125"/>
          <p14:tracePt t="58589" x="4411663" y="4960938"/>
          <p14:tracePt t="59207" x="4427538" y="4968875"/>
          <p14:tracePt t="59220" x="4435475" y="4968875"/>
          <p14:tracePt t="59235" x="4441825" y="4960938"/>
          <p14:tracePt t="59249" x="4449763" y="4945063"/>
          <p14:tracePt t="59767" x="4465638" y="4945063"/>
          <p14:tracePt t="59780" x="4511675" y="4945063"/>
          <p14:tracePt t="59794" x="4656138" y="4945063"/>
          <p14:tracePt t="59806" x="4846638" y="4922838"/>
          <p14:tracePt t="59822" x="5189538" y="4884738"/>
          <p14:tracePt t="59839" x="5532438" y="4816475"/>
          <p14:tracePt t="59856" x="5845175" y="4716463"/>
          <p14:tracePt t="59873" x="6027738" y="4670425"/>
          <p14:tracePt t="59890" x="6172200" y="4594225"/>
          <p14:tracePt t="59906" x="6256338" y="4533900"/>
          <p14:tracePt t="59923" x="6294438" y="4495800"/>
          <p14:tracePt t="59940" x="6324600" y="4435475"/>
          <p14:tracePt t="59956" x="6340475" y="4381500"/>
          <p14:tracePt t="59972" x="6346825" y="4305300"/>
          <p14:tracePt t="59989" x="6354763" y="4259263"/>
          <p14:tracePt t="60006" x="6354763" y="4206875"/>
          <p14:tracePt t="60022" x="6354763" y="4175125"/>
          <p14:tracePt t="60040" x="6354763" y="4137025"/>
          <p14:tracePt t="60056" x="6370638" y="4092575"/>
          <p14:tracePt t="60073" x="6384925" y="4068763"/>
          <p14:tracePt t="60090" x="6408738" y="4022725"/>
          <p14:tracePt t="60106" x="6416675" y="4008438"/>
          <p14:tracePt t="60123" x="6430963" y="3992563"/>
          <p14:tracePt t="60383" x="6423025" y="3992563"/>
          <p14:tracePt t="60396" x="6392863" y="4068763"/>
          <p14:tracePt t="60410" x="6370638" y="4213225"/>
          <p14:tracePt t="60424" x="6308725" y="4373563"/>
          <p14:tracePt t="60441" x="6286500" y="4479925"/>
          <p14:tracePt t="60456" x="6278563" y="4533900"/>
          <p14:tracePt t="60473" x="6270625" y="4564063"/>
          <p14:tracePt t="60490" x="6264275" y="4587875"/>
          <p14:tracePt t="60506" x="6264275" y="4618038"/>
          <p14:tracePt t="60523" x="6248400" y="4632325"/>
          <p14:tracePt t="60539" x="6248400" y="4664075"/>
          <p14:tracePt t="60556" x="6240463" y="4678363"/>
          <p14:tracePt t="60574" x="6232525" y="4694238"/>
          <p14:tracePt t="60590" x="6218238" y="4708525"/>
          <p14:tracePt t="60606" x="6188075" y="4746625"/>
          <p14:tracePt t="60623" x="6164263" y="4778375"/>
          <p14:tracePt t="60640" x="6156325" y="4784725"/>
          <p14:tracePt t="60727" x="6149975" y="4792663"/>
          <p14:tracePt t="60823" x="6164263" y="4792663"/>
          <p14:tracePt t="60838" x="6256338" y="4792663"/>
          <p14:tracePt t="60851" x="6316663" y="4792663"/>
          <p14:tracePt t="60865" x="6454775" y="4792663"/>
          <p14:tracePt t="60874" x="6499225" y="4792663"/>
          <p14:tracePt t="60889" x="6561138" y="4792663"/>
          <p14:tracePt t="60974" x="6575425" y="4792663"/>
          <p14:tracePt t="60987" x="6607175" y="4792663"/>
          <p14:tracePt t="60993" x="6629400" y="4792663"/>
          <p14:tracePt t="61006" x="6689725" y="4792663"/>
          <p14:tracePt t="61023" x="6797675" y="4792663"/>
          <p14:tracePt t="61040" x="6827838" y="4792663"/>
          <p14:tracePt t="61343" x="6789738" y="4792663"/>
          <p14:tracePt t="61359" x="6675438" y="4746625"/>
          <p14:tracePt t="61374" x="6621463" y="4708525"/>
          <p14:tracePt t="61390" x="6499225" y="4587875"/>
          <p14:tracePt t="61407" x="6469063" y="4473575"/>
          <p14:tracePt t="61423" x="6469063" y="4321175"/>
          <p14:tracePt t="61440" x="6461125" y="4160838"/>
          <p14:tracePt t="61458" x="6461125" y="4046538"/>
          <p14:tracePt t="61473" x="6461125" y="3992563"/>
          <p14:tracePt t="61490" x="6461125" y="3970338"/>
          <p14:tracePt t="61623" x="6461125" y="3984625"/>
          <p14:tracePt t="61637" x="6461125" y="4054475"/>
          <p14:tracePt t="61651" x="6430963" y="4251325"/>
          <p14:tracePt t="61661" x="6392863" y="4495800"/>
          <p14:tracePt t="61673" x="6384925" y="4579938"/>
          <p14:tracePt t="61690" x="6378575" y="4708525"/>
          <p14:tracePt t="61707" x="6378575" y="4800600"/>
          <p14:tracePt t="61723" x="6378575" y="4846638"/>
          <p14:tracePt t="61740" x="6378575" y="4854575"/>
          <p14:tracePt t="61774" x="6454775" y="4854575"/>
          <p14:tracePt t="61790" x="6613525" y="4816475"/>
          <p14:tracePt t="61807" x="6850063" y="4716463"/>
          <p14:tracePt t="61823" x="7070725" y="4618038"/>
          <p14:tracePt t="61840" x="7246938" y="4541838"/>
          <p14:tracePt t="61858" x="7437438" y="4449763"/>
          <p14:tracePt t="61873" x="7543800" y="4389438"/>
          <p14:tracePt t="61890" x="7559675" y="4373563"/>
          <p14:tracePt t="62879" x="7543800" y="4365625"/>
          <p14:tracePt t="62894" x="7467600" y="4365625"/>
          <p14:tracePt t="62924" x="7445375" y="4359275"/>
          <p14:tracePt t="63312" x="7445375" y="4351338"/>
          <p14:tracePt t="63327" x="7451725" y="4351338"/>
          <p14:tracePt t="63342" x="7475538" y="4351338"/>
          <p14:tracePt t="63375" x="7489825" y="4343400"/>
          <p14:tracePt t="63391" x="7489825" y="4335463"/>
          <p14:tracePt t="75056" x="7483475" y="4321175"/>
          <p14:tracePt t="75070" x="7353300" y="4259263"/>
          <p14:tracePt t="75084" x="7292975" y="4175125"/>
          <p14:tracePt t="75096" x="7216775" y="3978275"/>
          <p14:tracePt t="75111" x="7146925" y="3878263"/>
          <p14:tracePt t="75128" x="7094538" y="3771900"/>
          <p14:tracePt t="75145" x="7040563" y="3657600"/>
          <p14:tracePt t="75162" x="6988175" y="3543300"/>
          <p14:tracePt t="75179" x="6956425" y="3451225"/>
          <p14:tracePt t="75195" x="6950075" y="3429000"/>
          <p14:tracePt t="75327" x="6950075" y="3421063"/>
          <p14:tracePt t="76663" x="6942138" y="3421063"/>
          <p14:tracePt t="76671" x="6911975" y="3406775"/>
          <p14:tracePt t="76679" x="6888163" y="3390900"/>
          <p14:tracePt t="76696" x="6873875" y="3382963"/>
          <p14:tracePt t="76713" x="6819900" y="3368675"/>
          <p14:tracePt t="76729" x="6781800" y="3352800"/>
          <p14:tracePt t="76746" x="6773863" y="3352800"/>
          <p14:tracePt t="76762" x="6765925" y="3352800"/>
          <p14:tracePt t="77439" x="6819900" y="3330575"/>
          <p14:tracePt t="77447" x="7048500" y="3268663"/>
          <p14:tracePt t="77455" x="7307263" y="3230563"/>
          <p14:tracePt t="77464" x="7475538" y="3222625"/>
          <p14:tracePt t="77479" x="7848600" y="3222625"/>
          <p14:tracePt t="77496" x="8289925" y="3222625"/>
          <p14:tracePt t="77514" x="8869363" y="3222625"/>
          <p14:tracePt t="77529" x="9464675" y="3222625"/>
          <p14:tracePt t="77546" x="9921875" y="3222625"/>
          <p14:tracePt t="77563" x="10202863" y="3254375"/>
          <p14:tracePt t="77579" x="10355263" y="3292475"/>
          <p14:tracePt t="77596" x="10417175" y="3298825"/>
          <p14:tracePt t="77613" x="10431463" y="3298825"/>
          <p14:tracePt t="77629" x="10469563" y="3314700"/>
          <p14:tracePt t="77646" x="10499725" y="3322638"/>
          <p14:tracePt t="77663" x="10531475" y="3336925"/>
          <p14:tracePt t="77679" x="10561638" y="3352800"/>
          <p14:tracePt t="77696" x="10614025" y="3390900"/>
          <p14:tracePt t="77713" x="10698163" y="3451225"/>
          <p14:tracePt t="77729" x="10760075" y="3482975"/>
          <p14:tracePt t="77746" x="10798175" y="3497263"/>
          <p14:tracePt t="77763" x="10842625" y="3505200"/>
          <p14:tracePt t="77780" x="10918825" y="3513138"/>
          <p14:tracePt t="77796" x="10950575" y="3521075"/>
          <p14:tracePt t="77903" x="10972800" y="3513138"/>
          <p14:tracePt t="77911" x="10972800" y="3482975"/>
          <p14:tracePt t="77919" x="10972800" y="3459163"/>
          <p14:tracePt t="77950" x="10972800" y="3451225"/>
          <p14:tracePt t="77959" x="10972800" y="3390900"/>
          <p14:tracePt t="77966" x="10972800" y="3360738"/>
          <p14:tracePt t="77981" x="10972800" y="3352800"/>
          <p14:tracePt t="77996" x="10956925" y="3322638"/>
          <p14:tracePt t="78014" x="10934700" y="3284538"/>
          <p14:tracePt t="78029" x="10918825" y="3268663"/>
          <p14:tracePt t="78046" x="10888663" y="3238500"/>
          <p14:tracePt t="78063" x="10850563" y="3216275"/>
          <p14:tracePt t="78080" x="10804525" y="3184525"/>
          <p14:tracePt t="78096" x="10782300" y="3184525"/>
          <p14:tracePt t="78113" x="10744200" y="3170238"/>
          <p14:tracePt t="78130" x="10690225" y="3162300"/>
          <p14:tracePt t="78146" x="10599738" y="3132138"/>
          <p14:tracePt t="78163" x="10545763" y="3116263"/>
          <p14:tracePt t="78180" x="10423525" y="3108325"/>
          <p14:tracePt t="78197" x="10309225" y="3086100"/>
          <p14:tracePt t="78215" x="10218738" y="3078163"/>
          <p14:tracePt t="78230" x="10194925" y="3063875"/>
          <p14:tracePt t="78246" x="10066338" y="3063875"/>
          <p14:tracePt t="78263" x="10012363" y="3055938"/>
          <p14:tracePt t="78280" x="9921875" y="3055938"/>
          <p14:tracePt t="78297" x="9761538" y="3055938"/>
          <p14:tracePt t="78313" x="9661525" y="3063875"/>
          <p14:tracePt t="78330" x="9517063" y="3124200"/>
          <p14:tracePt t="78346" x="9356725" y="3200400"/>
          <p14:tracePt t="78363" x="9204325" y="3292475"/>
          <p14:tracePt t="78380" x="9051925" y="3406775"/>
          <p14:tracePt t="78397" x="8931275" y="3527425"/>
          <p14:tracePt t="78413" x="8855075" y="3619500"/>
          <p14:tracePt t="78430" x="8816975" y="3717925"/>
          <p14:tracePt t="78446" x="8809038" y="3840163"/>
          <p14:tracePt t="78463" x="8809038" y="3924300"/>
          <p14:tracePt t="78480" x="8816975" y="4016375"/>
          <p14:tracePt t="78496" x="8869363" y="4098925"/>
          <p14:tracePt t="78513" x="8991600" y="4183063"/>
          <p14:tracePt t="78530" x="9190038" y="4244975"/>
          <p14:tracePt t="78546" x="9677400" y="4335463"/>
          <p14:tracePt t="78563" x="10340975" y="4351338"/>
          <p14:tracePt t="78580" x="10972800" y="4297363"/>
          <p14:tracePt t="78596" x="11560175" y="4092575"/>
          <p14:tracePt t="78614" x="12176125" y="3627438"/>
          <p14:tracePt t="78630" x="12184063" y="3513138"/>
          <p14:tracePt t="78646" x="12184063" y="3268663"/>
          <p14:tracePt t="78663" x="12153900" y="3094038"/>
          <p14:tracePt t="78680" x="12077700" y="2949575"/>
          <p14:tracePt t="78696" x="11993563" y="2841625"/>
          <p14:tracePt t="78714" x="11933238" y="2811463"/>
          <p14:tracePt t="78730" x="11887200" y="2781300"/>
          <p14:tracePt t="78746" x="11795125" y="2759075"/>
          <p14:tracePt t="78763" x="11650663" y="2751138"/>
          <p14:tracePt t="78780" x="11353800" y="2765425"/>
          <p14:tracePt t="78796" x="11117263" y="2811463"/>
          <p14:tracePt t="78814" x="10714038" y="2933700"/>
          <p14:tracePt t="78830" x="10531475" y="2963863"/>
          <p14:tracePt t="78846" x="10423525" y="3009900"/>
          <p14:tracePt t="78863" x="10371138" y="3048000"/>
          <p14:tracePt t="78880" x="10363200" y="3055938"/>
          <p14:tracePt t="78896" x="10355263" y="3055938"/>
          <p14:tracePt t="78983" x="10333038" y="3055938"/>
          <p14:tracePt t="78990" x="10309225" y="3055938"/>
          <p14:tracePt t="78997" x="10287000" y="3055938"/>
          <p14:tracePt t="79013" x="10264775" y="3055938"/>
          <p14:tracePt t="79029" x="10134600" y="3055938"/>
          <p14:tracePt t="79046" x="9998075" y="3086100"/>
          <p14:tracePt t="79063" x="9837738" y="3124200"/>
          <p14:tracePt t="79079" x="9677400" y="3200400"/>
          <p14:tracePt t="79096" x="9502775" y="3292475"/>
          <p14:tracePt t="79113" x="9266238" y="3444875"/>
          <p14:tracePt t="79130" x="9083675" y="3581400"/>
          <p14:tracePt t="79146" x="8975725" y="3711575"/>
          <p14:tracePt t="79163" x="8907463" y="3810000"/>
          <p14:tracePt t="79180" x="8907463" y="3825875"/>
          <p14:tracePt t="79196" x="8907463" y="3848100"/>
          <p14:tracePt t="79213" x="9083675" y="4054475"/>
          <p14:tracePt t="79229" x="9440863" y="4237038"/>
          <p14:tracePt t="79246" x="9944100" y="4327525"/>
          <p14:tracePt t="79263" x="10553700" y="4365625"/>
          <p14:tracePt t="79280" x="11193463" y="4359275"/>
          <p14:tracePt t="79296" x="11726863" y="4213225"/>
          <p14:tracePt t="79313" x="12115800" y="3992563"/>
          <p14:tracePt t="79330" x="12184063" y="3817938"/>
          <p14:tracePt t="79346" x="12184063" y="3649663"/>
          <p14:tracePt t="79363" x="12085638" y="3489325"/>
          <p14:tracePt t="79380" x="11780838" y="3254375"/>
          <p14:tracePt t="79396" x="11315700" y="3070225"/>
          <p14:tracePt t="79413" x="10850563" y="2979738"/>
          <p14:tracePt t="79430" x="10363200" y="2971800"/>
          <p14:tracePt t="79446" x="10194925" y="3032125"/>
          <p14:tracePt t="79463" x="10104438" y="3078163"/>
          <p14:tracePt t="79480" x="10104438" y="3094038"/>
          <p14:tracePt t="87191" x="10096500" y="3101975"/>
          <p14:tracePt t="87201" x="10012363" y="3101975"/>
          <p14:tracePt t="87207" x="9837738" y="3078163"/>
          <p14:tracePt t="87216" x="9426575" y="3078163"/>
          <p14:tracePt t="87233" x="8458200" y="3078163"/>
          <p14:tracePt t="87251" x="7467600" y="3063875"/>
          <p14:tracePt t="87266" x="6599238" y="3063875"/>
          <p14:tracePt t="87283" x="5829300" y="3017838"/>
          <p14:tracePt t="87300" x="5265738" y="2933700"/>
          <p14:tracePt t="87316" x="5006975" y="2895600"/>
          <p14:tracePt t="87333" x="4892675" y="2857500"/>
          <p14:tracePt t="87349" x="4868863" y="2857500"/>
          <p14:tracePt t="87407" x="4854575" y="2835275"/>
          <p14:tracePt t="87419" x="4822825" y="2789238"/>
          <p14:tracePt t="87433" x="4770438" y="2720975"/>
          <p14:tracePt t="87449" x="4702175" y="2682875"/>
          <p14:tracePt t="87466" x="4625975" y="2636838"/>
          <p14:tracePt t="87484" x="4525963" y="2568575"/>
          <p14:tracePt t="87500" x="4465638" y="2514600"/>
          <p14:tracePt t="87516" x="4449763" y="2498725"/>
          <p14:tracePt t="87566" x="4449763" y="2492375"/>
          <p14:tracePt t="87574" x="4441825" y="2484438"/>
          <p14:tracePt t="87583" x="4419600" y="2484438"/>
          <p14:tracePt t="87600" x="4389438" y="2476500"/>
          <p14:tracePt t="87616" x="4359275" y="2476500"/>
          <p14:tracePt t="87633" x="4335463" y="2476500"/>
          <p14:tracePt t="87650" x="4237038" y="2476500"/>
          <p14:tracePt t="87666" x="4175125" y="2492375"/>
          <p14:tracePt t="87683" x="4137025" y="2536825"/>
          <p14:tracePt t="87700" x="4092575" y="2574925"/>
          <p14:tracePt t="87718" x="4038600" y="2636838"/>
          <p14:tracePt t="87733" x="4038600" y="2644775"/>
          <p14:tracePt t="87871" x="4038600" y="2636838"/>
          <p14:tracePt t="87884" x="4046538" y="2628900"/>
          <p14:tracePt t="88063" x="4068763" y="2628900"/>
          <p14:tracePt t="88075" x="4084638" y="2628900"/>
          <p14:tracePt t="88087" x="4098925" y="2628900"/>
          <p14:tracePt t="88100" x="4106863" y="2628900"/>
          <p14:tracePt t="88166" x="4114800" y="2628900"/>
          <p14:tracePt t="88182" x="4122738" y="2620963"/>
          <p14:tracePt t="88190" x="4144963" y="2606675"/>
          <p14:tracePt t="88200" x="4183063" y="2574925"/>
          <p14:tracePt t="88216" x="4198938" y="2568575"/>
          <p14:tracePt t="88943" x="4213225" y="2530475"/>
          <p14:tracePt t="88967" x="4213225" y="2522538"/>
          <p14:tracePt t="88979" x="4229100" y="2498725"/>
          <p14:tracePt t="88992" x="4244975" y="2468563"/>
          <p14:tracePt t="89054" x="4267200" y="2430463"/>
          <p14:tracePt t="89062" x="4275138" y="2408238"/>
          <p14:tracePt t="89069" x="4283075" y="2408238"/>
          <p14:tracePt t="89083" x="4283075" y="2400300"/>
          <p14:tracePt t="89109" x="4289425" y="2392363"/>
          <p14:tracePt t="89231" x="4297363" y="2384425"/>
          <p14:tracePt t="89243" x="4313238" y="2370138"/>
          <p14:tracePt t="89271" x="4313238" y="2362200"/>
          <p14:tracePt t="89286" x="4321175" y="2354263"/>
          <p14:tracePt t="89299" x="4321175" y="2346325"/>
          <p14:tracePt t="89309" x="4321175" y="2339975"/>
          <p14:tracePt t="89317" x="4335463" y="2332038"/>
          <p14:tracePt t="89333" x="4335463" y="2316163"/>
          <p14:tracePt t="89392" x="4343400" y="2308225"/>
          <p14:tracePt t="89404" x="4365625" y="2308225"/>
          <p14:tracePt t="89417" x="4457700" y="2332038"/>
          <p14:tracePt t="89434" x="4632325" y="2354263"/>
          <p14:tracePt t="89450" x="4906963" y="2370138"/>
          <p14:tracePt t="89467" x="5089525" y="2370138"/>
          <p14:tracePt t="89484" x="5235575" y="2370138"/>
          <p14:tracePt t="89500" x="5257800" y="2370138"/>
          <p14:tracePt t="89517" x="5265738" y="2370138"/>
          <p14:tracePt t="89551" x="5273675" y="2370138"/>
          <p14:tracePt t="89563" x="5273675" y="2332038"/>
          <p14:tracePt t="89576" x="5273675" y="2286000"/>
          <p14:tracePt t="89600" x="5273675" y="2278063"/>
          <p14:tracePt t="89617" x="5227638" y="2209800"/>
          <p14:tracePt t="89633" x="5159375" y="2179638"/>
          <p14:tracePt t="89650" x="5083175" y="2155825"/>
          <p14:tracePt t="89667" x="4991100" y="2149475"/>
          <p14:tracePt t="89684" x="4792663" y="2141538"/>
          <p14:tracePt t="89701" x="4656138" y="2141538"/>
          <p14:tracePt t="89718" x="4541838" y="2179638"/>
          <p14:tracePt t="89734" x="4479925" y="2217738"/>
          <p14:tracePt t="89751" x="4479925" y="2225675"/>
          <p14:tracePt t="89783" x="4479925" y="2301875"/>
          <p14:tracePt t="89800" x="4479925" y="2400300"/>
          <p14:tracePt t="89817" x="4503738" y="2438400"/>
          <p14:tracePt t="89834" x="4602163" y="2446338"/>
          <p14:tracePt t="89851" x="4899025" y="2468563"/>
          <p14:tracePt t="89867" x="5540375" y="2400300"/>
          <p14:tracePt t="89884" x="6003925" y="2232025"/>
          <p14:tracePt t="89901" x="6346825" y="2027238"/>
          <p14:tracePt t="89918" x="6446838" y="1866900"/>
          <p14:tracePt t="89934" x="6438900" y="1684338"/>
          <p14:tracePt t="89950" x="6294438" y="1562100"/>
          <p14:tracePt t="89967" x="5973763" y="1455738"/>
          <p14:tracePt t="89984" x="5622925" y="1417638"/>
          <p14:tracePt t="90001" x="5303838" y="1431925"/>
          <p14:tracePt t="90017" x="4975225" y="1584325"/>
          <p14:tracePt t="90034" x="4770438" y="1706563"/>
          <p14:tracePt t="90052" x="4670425" y="1820863"/>
          <p14:tracePt t="90067" x="4632325" y="1927225"/>
          <p14:tracePt t="90084" x="4618038" y="1981200"/>
          <p14:tracePt t="90100" x="4625975" y="2019300"/>
          <p14:tracePt t="90117" x="4708525" y="2035175"/>
          <p14:tracePt t="90134" x="4960938" y="2035175"/>
          <p14:tracePt t="90151" x="5113338" y="2011363"/>
          <p14:tracePt t="90167" x="5203825" y="1973263"/>
          <p14:tracePt t="90184" x="5219700" y="1965325"/>
          <p14:tracePt t="90279" x="5181600" y="2003425"/>
          <p14:tracePt t="90291" x="5105400" y="2079625"/>
          <p14:tracePt t="90304" x="4808538" y="2301875"/>
          <p14:tracePt t="90317" x="4625975" y="2422525"/>
          <p14:tracePt t="90334" x="3840163" y="2911475"/>
          <p14:tracePt t="90350" x="3436938" y="3140075"/>
          <p14:tracePt t="90367" x="3298825" y="3184525"/>
          <p14:tracePt t="90384" x="3254375" y="3208338"/>
          <p14:tracePt t="90480" x="3254375" y="3184525"/>
          <p14:tracePt t="90486" x="3254375" y="3132138"/>
          <p14:tracePt t="90495" x="3254375" y="3101975"/>
          <p14:tracePt t="90502" x="3254375" y="3094038"/>
          <p14:tracePt t="90599" x="3254375" y="3086100"/>
          <p14:tracePt t="90607" x="3268663" y="3086100"/>
          <p14:tracePt t="90617" x="3322638" y="3086100"/>
          <p14:tracePt t="90634" x="3505200" y="3063875"/>
          <p14:tracePt t="90651" x="3810000" y="2979738"/>
          <p14:tracePt t="90667" x="4206875" y="2849563"/>
          <p14:tracePt t="90684" x="4457700" y="2727325"/>
          <p14:tracePt t="90701" x="4541838" y="2620963"/>
          <p14:tracePt t="90717" x="4564063" y="2536825"/>
          <p14:tracePt t="90734" x="4541838" y="2408238"/>
          <p14:tracePt t="90752" x="4457700" y="2332038"/>
          <p14:tracePt t="90768" x="4297363" y="2255838"/>
          <p14:tracePt t="90784" x="4098925" y="2225675"/>
          <p14:tracePt t="90801" x="3894138" y="2225675"/>
          <p14:tracePt t="90818" x="3665538" y="2301875"/>
          <p14:tracePt t="90834" x="3505200" y="2422525"/>
          <p14:tracePt t="90851" x="3436938" y="2506663"/>
          <p14:tracePt t="90867" x="3429000" y="2582863"/>
          <p14:tracePt t="90884" x="3489325" y="2682875"/>
          <p14:tracePt t="90886" x="3551238" y="2705100"/>
          <p14:tracePt t="90901" x="3627438" y="2720975"/>
          <p14:tracePt t="90918" x="3840163" y="2735263"/>
          <p14:tracePt t="90934" x="4114800" y="2705100"/>
          <p14:tracePt t="90951" x="4237038" y="2620963"/>
          <p14:tracePt t="90967" x="4283075" y="2552700"/>
          <p14:tracePt t="90984" x="4283075" y="2468563"/>
          <p14:tracePt t="91001" x="4221163" y="2384425"/>
          <p14:tracePt t="91018" x="4068763" y="2308225"/>
          <p14:tracePt t="91034" x="3908425" y="2286000"/>
          <p14:tracePt t="91051" x="3741738" y="2301875"/>
          <p14:tracePt t="91067" x="3619500" y="2392363"/>
          <p14:tracePt t="91084" x="3559175" y="2498725"/>
          <p14:tracePt t="91101" x="3559175" y="2590800"/>
          <p14:tracePt t="91117" x="3611563" y="2689225"/>
          <p14:tracePt t="91134" x="3940175" y="2727325"/>
          <p14:tracePt t="91151" x="4098925" y="2727325"/>
          <p14:tracePt t="91167" x="4206875" y="2689225"/>
          <p14:tracePt t="91184" x="4229100" y="2667000"/>
          <p14:tracePt t="91217" x="4206875" y="2613025"/>
          <p14:tracePt t="91234" x="4152900" y="2574925"/>
          <p14:tracePt t="91251" x="4084638" y="2568575"/>
          <p14:tracePt t="91267" x="4000500" y="2568575"/>
          <p14:tracePt t="91284" x="3886200" y="2659063"/>
          <p14:tracePt t="91301" x="3856038" y="2735263"/>
          <p14:tracePt t="91317" x="3848100" y="2803525"/>
          <p14:tracePt t="91334" x="3908425" y="2835275"/>
          <p14:tracePt t="91351" x="4084638" y="2841625"/>
          <p14:tracePt t="91368" x="4213225" y="2841625"/>
          <p14:tracePt t="91384" x="4283075" y="2797175"/>
          <p14:tracePt t="91401" x="4283075" y="2789238"/>
          <p14:tracePt t="91418" x="4283075" y="2743200"/>
          <p14:tracePt t="91434" x="4244975" y="2705100"/>
          <p14:tracePt t="91452" x="4106863" y="2697163"/>
          <p14:tracePt t="91467" x="3946525" y="2697163"/>
          <p14:tracePt t="91484" x="3825875" y="2797175"/>
          <p14:tracePt t="91501" x="3794125" y="2879725"/>
          <p14:tracePt t="91517" x="3810000" y="2955925"/>
          <p14:tracePt t="91534" x="3962400" y="2963863"/>
          <p14:tracePt t="91551" x="4168775" y="2941638"/>
          <p14:tracePt t="91568" x="4289425" y="2865438"/>
          <p14:tracePt t="91584" x="4327525" y="2811463"/>
          <p14:tracePt t="91601" x="4327525" y="2759075"/>
          <p14:tracePt t="91618" x="4283075" y="2697163"/>
          <p14:tracePt t="91634" x="4144963" y="2674938"/>
          <p14:tracePt t="91651" x="4008438" y="2674938"/>
          <p14:tracePt t="91668" x="3924300" y="2720975"/>
          <p14:tracePt t="91685" x="3878263" y="2759075"/>
          <p14:tracePt t="91701" x="3863975" y="2789238"/>
          <p14:tracePt t="91717" x="3894138" y="2811463"/>
          <p14:tracePt t="91734" x="4022725" y="2811463"/>
          <p14:tracePt t="91751" x="4191000" y="2789238"/>
          <p14:tracePt t="91768" x="4275138" y="2743200"/>
          <p14:tracePt t="91785" x="4297363" y="2727325"/>
          <p14:tracePt t="91818" x="4297363" y="2697163"/>
          <p14:tracePt t="91834" x="4251325" y="2689225"/>
          <p14:tracePt t="91851" x="4175125" y="2674938"/>
          <p14:tracePt t="91868" x="4060825" y="2689225"/>
          <p14:tracePt t="91884" x="3984625" y="2727325"/>
          <p14:tracePt t="91886" x="3978275" y="2727325"/>
          <p14:tracePt t="91942" x="4022725" y="2727325"/>
          <p14:tracePt t="91950" x="4068763" y="2705100"/>
          <p14:tracePt t="91958" x="4122738" y="2674938"/>
          <p14:tracePt t="91969" x="4152900" y="2651125"/>
          <p14:tracePt t="91985" x="4168775" y="2628900"/>
          <p14:tracePt t="92018" x="4160838" y="2613025"/>
          <p14:tracePt t="92034" x="4068763" y="2606675"/>
          <p14:tracePt t="92051" x="3886200" y="2606675"/>
          <p14:tracePt t="92069" x="3695700" y="2659063"/>
          <p14:tracePt t="92088" x="3482975" y="2759075"/>
          <p14:tracePt t="92101" x="3467100" y="2773363"/>
          <p14:tracePt t="92118" x="3459163" y="2773363"/>
          <p14:tracePt t="92135" x="3551238" y="2773363"/>
          <p14:tracePt t="92152" x="3870325" y="2751138"/>
          <p14:tracePt t="92168" x="4098925" y="2705100"/>
          <p14:tracePt t="92184" x="4191000" y="2667000"/>
          <p14:tracePt t="92201" x="4198938" y="2667000"/>
          <p14:tracePt t="92235" x="4137025" y="2667000"/>
          <p14:tracePt t="92252" x="3962400" y="2697163"/>
          <p14:tracePt t="92268" x="3794125" y="2773363"/>
          <p14:tracePt t="92285" x="3679825" y="2827338"/>
          <p14:tracePt t="92301" x="3665538" y="2841625"/>
          <p14:tracePt t="92326" x="3717925" y="2841625"/>
          <p14:tracePt t="92334" x="3825875" y="2841625"/>
          <p14:tracePt t="92351" x="4076700" y="2789238"/>
          <p14:tracePt t="92368" x="4206875" y="2743200"/>
          <p14:tracePt t="92385" x="4244975" y="2727325"/>
          <p14:tracePt t="92406" x="4237038" y="2713038"/>
          <p14:tracePt t="92418" x="4183063" y="2713038"/>
          <p14:tracePt t="92434" x="3946525" y="2705100"/>
          <p14:tracePt t="92451" x="3657600" y="2727325"/>
          <p14:tracePt t="92468" x="3444875" y="2789238"/>
          <p14:tracePt t="92486" x="3344863" y="2827338"/>
          <p14:tracePt t="92518" x="3467100" y="2827338"/>
          <p14:tracePt t="92534" x="3756025" y="2827338"/>
          <p14:tracePt t="92552" x="3916363" y="2811463"/>
          <p14:tracePt t="92568" x="3954463" y="2797175"/>
          <p14:tracePt t="92607" x="3902075" y="2797175"/>
          <p14:tracePt t="92618" x="3825875" y="2797175"/>
          <p14:tracePt t="92635" x="3687763" y="2797175"/>
          <p14:tracePt t="92651" x="3589338" y="2841625"/>
          <p14:tracePt t="92668" x="3589338" y="2849563"/>
          <p14:tracePt t="92943" x="3589338" y="2857500"/>
          <p14:tracePt t="92956" x="3589338" y="2865438"/>
          <p14:tracePt t="92969" x="3603625" y="2873375"/>
          <p14:tracePt t="92985" x="3641725" y="2903538"/>
          <p14:tracePt t="93002" x="3673475" y="2917825"/>
          <p14:tracePt t="93018" x="3703638" y="2933700"/>
          <p14:tracePt t="93051" x="3711575" y="2933700"/>
          <p14:tracePt t="93078" x="3717925" y="2933700"/>
          <p14:tracePt t="93095" x="3725863" y="2933700"/>
          <p14:tracePt t="93107" x="3741738" y="2933700"/>
          <p14:tracePt t="93791" x="3763963" y="2895600"/>
          <p14:tracePt t="93804" x="3840163" y="2879725"/>
          <p14:tracePt t="93818" x="4016375" y="2849563"/>
          <p14:tracePt t="93835" x="4198938" y="2811463"/>
          <p14:tracePt t="93852" x="4533900" y="2773363"/>
          <p14:tracePt t="93869" x="4999038" y="2720975"/>
          <p14:tracePt t="93885" x="5083175" y="2713038"/>
          <p14:tracePt t="93887" x="5143500" y="2697163"/>
          <p14:tracePt t="93902" x="5227638" y="2667000"/>
          <p14:tracePt t="93918" x="5235575" y="2667000"/>
          <p14:tracePt t="93935" x="5241925" y="2667000"/>
          <p14:tracePt t="93952" x="5257800" y="2651125"/>
          <p14:tracePt t="93968" x="5334000" y="2644775"/>
          <p14:tracePt t="93985" x="5524500" y="2644775"/>
          <p14:tracePt t="94002" x="5791200" y="2644775"/>
          <p14:tracePt t="94019" x="6149975" y="2644775"/>
          <p14:tracePt t="94035" x="6469063" y="2659063"/>
          <p14:tracePt t="94052" x="6645275" y="2697163"/>
          <p14:tracePt t="94068" x="6721475" y="2705100"/>
          <p14:tracePt t="94085" x="6735763" y="2705100"/>
          <p14:tracePt t="99943" x="6735763" y="2720975"/>
          <p14:tracePt t="99956" x="6727825" y="2773363"/>
          <p14:tracePt t="99971" x="6721475" y="2879725"/>
          <p14:tracePt t="99988" x="6721475" y="2933700"/>
          <p14:tracePt t="100004" x="6721475" y="2971800"/>
          <p14:tracePt t="100022" x="6721475" y="3048000"/>
          <p14:tracePt t="100037" x="6735763" y="3086100"/>
          <p14:tracePt t="100054" x="6735763" y="3132138"/>
          <p14:tracePt t="100071" x="6735763" y="3184525"/>
          <p14:tracePt t="100089" x="6735763" y="3238500"/>
          <p14:tracePt t="100104" x="6735763" y="3276600"/>
          <p14:tracePt t="100121" x="6735763" y="3292475"/>
          <p14:tracePt t="100138" x="6735763" y="3306763"/>
          <p14:tracePt t="100154" x="6735763" y="3322638"/>
          <p14:tracePt t="100171" x="6735763" y="3330575"/>
          <p14:tracePt t="100188" x="6727825" y="3336925"/>
          <p14:tracePt t="104695" x="6781800" y="3368675"/>
          <p14:tracePt t="104703" x="6896100" y="3390900"/>
          <p14:tracePt t="104710" x="6994525" y="3406775"/>
          <p14:tracePt t="104723" x="7064375" y="3413125"/>
          <p14:tracePt t="104739" x="7192963" y="3390900"/>
          <p14:tracePt t="104756" x="7345363" y="3260725"/>
          <p14:tracePt t="104773" x="7489825" y="3132138"/>
          <p14:tracePt t="104790" x="7559675" y="3040063"/>
          <p14:tracePt t="104807" x="7581900" y="2955925"/>
          <p14:tracePt t="104839" x="7505700" y="2903538"/>
          <p14:tracePt t="104856" x="7307263" y="2849563"/>
          <p14:tracePt t="104872" x="7116763" y="2835275"/>
          <p14:tracePt t="104889" x="6751638" y="2911475"/>
          <p14:tracePt t="104906" x="6461125" y="3101975"/>
          <p14:tracePt t="104922" x="6294438" y="3298825"/>
          <p14:tracePt t="104939" x="6240463" y="3429000"/>
          <p14:tracePt t="104956" x="6232525" y="3513138"/>
          <p14:tracePt t="104972" x="6232525" y="3535363"/>
          <p14:tracePt t="104989" x="6316663" y="3543300"/>
          <p14:tracePt t="105006" x="6743700" y="3398838"/>
          <p14:tracePt t="105022" x="6858000" y="3260725"/>
          <p14:tracePt t="105039" x="6865938" y="3108325"/>
          <p14:tracePt t="105056" x="6781800" y="2979738"/>
          <p14:tracePt t="105073" x="6492875" y="2841625"/>
          <p14:tracePt t="105089" x="5951538" y="2751138"/>
          <p14:tracePt t="105106" x="5203825" y="2727325"/>
          <p14:tracePt t="105123" x="4602163" y="2727325"/>
          <p14:tracePt t="105139" x="4297363" y="2789238"/>
          <p14:tracePt t="105156" x="4237038" y="2819400"/>
          <p14:tracePt t="105190" x="4259263" y="2819400"/>
          <p14:tracePt t="105206" x="4313238" y="2827338"/>
          <p14:tracePt t="105223" x="4335463" y="2827338"/>
          <p14:tracePt t="105262" x="4305300" y="2819400"/>
          <p14:tracePt t="105273" x="4237038" y="2803525"/>
          <p14:tracePt t="105289" x="4130675" y="2773363"/>
          <p14:tracePt t="105306" x="4038600" y="2751138"/>
          <p14:tracePt t="105323" x="4038600" y="2743200"/>
          <p14:tracePt t="105356" x="4068763" y="2713038"/>
          <p14:tracePt t="105373" x="4511675" y="2644775"/>
          <p14:tracePt t="105389" x="5173663" y="2560638"/>
          <p14:tracePt t="105406" x="5494338" y="2476500"/>
          <p14:tracePt t="105454" x="5418138" y="2468563"/>
          <p14:tracePt t="105462" x="5235575" y="2484438"/>
          <p14:tracePt t="105473" x="4945063" y="2552700"/>
          <p14:tracePt t="105489" x="4541838" y="2636838"/>
          <p14:tracePt t="105506" x="4427538" y="2674938"/>
          <p14:tracePt t="105542" x="4427538" y="2667000"/>
          <p14:tracePt t="105556" x="4495800" y="2644775"/>
          <p14:tracePt t="105573" x="4686300" y="2582863"/>
          <p14:tracePt t="105589" x="4754563" y="2568575"/>
          <p14:tracePt t="105863" x="4740275" y="2568575"/>
          <p14:tracePt t="105875" x="4656138" y="2735263"/>
          <p14:tracePt t="105889" x="4381500" y="3108325"/>
          <p14:tracePt t="105906" x="4106863" y="3298825"/>
          <p14:tracePt t="105923" x="3870325" y="3382963"/>
          <p14:tracePt t="105939" x="3733800" y="3375025"/>
          <p14:tracePt t="105956" x="3649663" y="3314700"/>
          <p14:tracePt t="105973" x="3635375" y="3170238"/>
          <p14:tracePt t="105989" x="3717925" y="2857500"/>
          <p14:tracePt t="106006" x="3894138" y="2659063"/>
          <p14:tracePt t="106023" x="4084638" y="2530475"/>
          <p14:tracePt t="106039" x="4122738" y="2506663"/>
          <p14:tracePt t="106078" x="4122738" y="2522538"/>
          <p14:tracePt t="106089" x="4122738" y="2628900"/>
          <p14:tracePt t="106106" x="4092575" y="2925763"/>
          <p14:tracePt t="106123" x="4030663" y="3116263"/>
          <p14:tracePt t="106139" x="3970338" y="3260725"/>
          <p14:tracePt t="106156" x="3962400" y="3276600"/>
          <p14:tracePt t="106191" x="3962400" y="3246438"/>
          <p14:tracePt t="106207" x="4046538" y="3124200"/>
          <p14:tracePt t="106223" x="4084638" y="3078163"/>
          <p14:tracePt t="106240" x="4084638" y="3070225"/>
          <p14:tracePt t="106295" x="4060825" y="3063875"/>
          <p14:tracePt t="106303" x="4038600" y="3063875"/>
          <p14:tracePt t="106311" x="4022725" y="3063875"/>
          <p14:tracePt t="106323" x="4000500" y="3063875"/>
          <p14:tracePt t="106340" x="3978275" y="3070225"/>
          <p14:tracePt t="106374" x="4000500" y="3078163"/>
          <p14:tracePt t="106390" x="4160838" y="3078163"/>
          <p14:tracePt t="106407" x="4373563" y="3048000"/>
          <p14:tracePt t="106423" x="4435475" y="3025775"/>
          <p14:tracePt t="106487" x="4427538" y="3017838"/>
          <p14:tracePt t="106495" x="4397375" y="3017838"/>
          <p14:tracePt t="106507" x="4373563" y="3009900"/>
          <p14:tracePt t="106523" x="4351338" y="3009900"/>
          <p14:tracePt t="108271" x="4343400" y="3009900"/>
          <p14:tracePt t="108279" x="4335463" y="3009900"/>
          <p14:tracePt t="108291" x="4289425" y="3001963"/>
          <p14:tracePt t="108307" x="4206875" y="2971800"/>
          <p14:tracePt t="108326" x="4168775" y="2971800"/>
          <p14:tracePt t="108341" x="4137025" y="2949575"/>
          <p14:tracePt t="108357" x="4092575" y="2925763"/>
          <p14:tracePt t="108374" x="4016375" y="2857500"/>
          <p14:tracePt t="108390" x="3984625" y="2819400"/>
          <p14:tracePt t="108407" x="3970338" y="2773363"/>
          <p14:tracePt t="108424" x="3932238" y="2705100"/>
          <p14:tracePt t="108441" x="3924300" y="2667000"/>
          <p14:tracePt t="108559" x="3924300" y="2682875"/>
          <p14:tracePt t="108572" x="3924300" y="2697163"/>
          <p14:tracePt t="108703" x="3902075" y="2697163"/>
          <p14:tracePt t="108716" x="3878263" y="2697163"/>
          <p14:tracePt t="108730" x="3810000" y="2735263"/>
          <p14:tracePt t="108742" x="3802063" y="2743200"/>
          <p14:tracePt t="108773" x="3794125" y="2743200"/>
          <p14:tracePt t="108879" x="3794125" y="2751138"/>
          <p14:tracePt t="108895" x="3794125" y="2773363"/>
          <p14:tracePt t="108907" x="3779838" y="2797175"/>
          <p14:tracePt t="108924" x="3771900" y="2803525"/>
          <p14:tracePt t="108941" x="3771900" y="2819400"/>
          <p14:tracePt t="108957" x="3771900" y="2827338"/>
          <p14:tracePt t="112159" x="3779838" y="2835275"/>
          <p14:tracePt t="112171" x="3840163" y="2857500"/>
          <p14:tracePt t="112183" x="4008438" y="2895600"/>
          <p14:tracePt t="112196" x="4114800" y="2895600"/>
          <p14:tracePt t="112209" x="4602163" y="2895600"/>
          <p14:tracePt t="112225" x="5121275" y="2895600"/>
          <p14:tracePt t="112244" x="5516563" y="2895600"/>
          <p14:tracePt t="112259" x="5730875" y="2895600"/>
          <p14:tracePt t="112275" x="5867400" y="2887663"/>
          <p14:tracePt t="112292" x="5959475" y="2857500"/>
          <p14:tracePt t="112308" x="6011863" y="2835275"/>
          <p14:tracePt t="112325" x="6096000" y="2803525"/>
          <p14:tracePt t="112342" x="6202363" y="2751138"/>
          <p14:tracePt t="112358" x="6240463" y="2743200"/>
          <p14:tracePt t="112375" x="6302375" y="2720975"/>
          <p14:tracePt t="112392" x="6370638" y="2689225"/>
          <p14:tracePt t="112409" x="6408738" y="2674938"/>
          <p14:tracePt t="112425" x="6461125" y="2667000"/>
          <p14:tracePt t="112442" x="6492875" y="2667000"/>
          <p14:tracePt t="112459" x="6530975" y="2667000"/>
          <p14:tracePt t="112475" x="6575425" y="2667000"/>
          <p14:tracePt t="112492" x="6645275" y="2697163"/>
          <p14:tracePt t="112509" x="6765925" y="2735263"/>
          <p14:tracePt t="112526" x="6911975" y="2773363"/>
          <p14:tracePt t="112542" x="7521575" y="3009900"/>
          <p14:tracePt t="112559" x="7886700" y="3162300"/>
          <p14:tracePt t="112575" x="8099425" y="3298825"/>
          <p14:tracePt t="112592" x="8328025" y="3421063"/>
          <p14:tracePt t="112609" x="8518525" y="3527425"/>
          <p14:tracePt t="112626" x="8678863" y="3619500"/>
          <p14:tracePt t="112642" x="8763000" y="3673475"/>
          <p14:tracePt t="112659" x="8801100" y="3679825"/>
          <p14:tracePt t="112676" x="8823325" y="3695700"/>
          <p14:tracePt t="114063" x="8831263" y="3695700"/>
          <p14:tracePt t="114078" x="8785225" y="3695700"/>
          <p14:tracePt t="114087" x="8755063" y="3687763"/>
          <p14:tracePt t="114094" x="8732838" y="3679825"/>
          <p14:tracePt t="114110" x="8709025" y="3665538"/>
          <p14:tracePt t="114126" x="8588375" y="3565525"/>
          <p14:tracePt t="114143" x="8496300" y="3375025"/>
          <p14:tracePt t="114159" x="8458200" y="3200400"/>
          <p14:tracePt t="114176" x="8450263" y="3001963"/>
          <p14:tracePt t="114193" x="8450263" y="2797175"/>
          <p14:tracePt t="114209" x="8450263" y="2636838"/>
          <p14:tracePt t="114226" x="8450263" y="2484438"/>
          <p14:tracePt t="114245" x="8450263" y="2354263"/>
          <p14:tracePt t="114259" x="8450263" y="2247900"/>
          <p14:tracePt t="114276" x="8450263" y="2179638"/>
          <p14:tracePt t="114293" x="8442325" y="2155825"/>
          <p14:tracePt t="114326" x="8420100" y="2125663"/>
          <p14:tracePt t="114343" x="8366125" y="2073275"/>
          <p14:tracePt t="114360" x="8321675" y="2041525"/>
          <p14:tracePt t="114376" x="8207375" y="1973263"/>
          <p14:tracePt t="114393" x="8069263" y="1927225"/>
          <p14:tracePt t="114410" x="8031163" y="1912938"/>
          <p14:tracePt t="114426" x="8008938" y="1905000"/>
          <p14:tracePt t="114443" x="7993063" y="1905000"/>
          <p14:tracePt t="114460" x="7978775" y="1905000"/>
          <p14:tracePt t="114462" x="7970838" y="1905000"/>
          <p14:tracePt t="114476" x="7947025" y="1897063"/>
          <p14:tracePt t="114493" x="7894638" y="1882775"/>
          <p14:tracePt t="114509" x="7780338" y="1882775"/>
          <p14:tracePt t="114526" x="7551738" y="2003425"/>
          <p14:tracePt t="114543" x="7353300" y="2155825"/>
          <p14:tracePt t="114560" x="7200900" y="2332038"/>
          <p14:tracePt t="114576" x="7102475" y="2598738"/>
          <p14:tracePt t="114593" x="7064375" y="2841625"/>
          <p14:tracePt t="114610" x="7064375" y="3017838"/>
          <p14:tracePt t="114627" x="7132638" y="3162300"/>
          <p14:tracePt t="114643" x="7315200" y="3284538"/>
          <p14:tracePt t="114660" x="7573963" y="3330575"/>
          <p14:tracePt t="114676" x="7856538" y="3352800"/>
          <p14:tracePt t="114693" x="8123238" y="3330575"/>
          <p14:tracePt t="114710" x="8382000" y="3200400"/>
          <p14:tracePt t="114726" x="8564563" y="2949575"/>
          <p14:tracePt t="114744" x="8632825" y="2751138"/>
          <p14:tracePt t="114760" x="8640763" y="2598738"/>
          <p14:tracePt t="114776" x="8640763" y="2454275"/>
          <p14:tracePt t="114793" x="8602663" y="2339975"/>
          <p14:tracePt t="114810" x="8556625" y="2278063"/>
          <p14:tracePt t="114826" x="8542338" y="2270125"/>
          <p14:tracePt t="115599" x="8526463" y="2278063"/>
          <p14:tracePt t="115607" x="8496300" y="2339975"/>
          <p14:tracePt t="115614" x="8442325" y="2460625"/>
          <p14:tracePt t="115627" x="8382000" y="2582863"/>
          <p14:tracePt t="115645" x="8275638" y="2735263"/>
          <p14:tracePt t="115660" x="8175625" y="2835275"/>
          <p14:tracePt t="115677" x="8093075" y="2895600"/>
          <p14:tracePt t="115694" x="8077200" y="2911475"/>
          <p14:tracePt t="115710" x="8023225" y="2911475"/>
          <p14:tracePt t="115727" x="7932738" y="2911475"/>
          <p14:tracePt t="115743" x="7794625" y="2911475"/>
          <p14:tracePt t="115760" x="7527925" y="2911475"/>
          <p14:tracePt t="115776" x="7010400" y="2835275"/>
          <p14:tracePt t="115793" x="6575425" y="2773363"/>
          <p14:tracePt t="115810" x="6240463" y="2773363"/>
          <p14:tracePt t="115826" x="5845175" y="2773363"/>
          <p14:tracePt t="115843" x="5432425" y="2773363"/>
          <p14:tracePt t="115860" x="5113338" y="2781300"/>
          <p14:tracePt t="115876" x="4792663" y="2841625"/>
          <p14:tracePt t="115894" x="4465638" y="2911475"/>
          <p14:tracePt t="115910" x="4030663" y="2994025"/>
          <p14:tracePt t="115927" x="3870325" y="3001963"/>
          <p14:tracePt t="115944" x="3787775" y="3001963"/>
          <p14:tracePt t="115960" x="3703638" y="2979738"/>
          <p14:tracePt t="115977" x="3597275" y="2917825"/>
          <p14:tracePt t="115993" x="3513138" y="2857500"/>
          <p14:tracePt t="116010" x="3459163" y="2803525"/>
          <p14:tracePt t="116027" x="3429000" y="2759075"/>
          <p14:tracePt t="116043" x="3413125" y="2735263"/>
          <p14:tracePt t="116060" x="3382963" y="2705100"/>
          <p14:tracePt t="116077" x="3336925" y="2674938"/>
          <p14:tracePt t="116093" x="3322638" y="2667000"/>
          <p14:tracePt t="116110" x="3298825" y="2667000"/>
          <p14:tracePt t="116145" x="3292475" y="2667000"/>
          <p14:tracePt t="116407" x="3298825" y="2667000"/>
          <p14:tracePt t="116419" x="3360738" y="2674938"/>
          <p14:tracePt t="116431" x="3679825" y="2759075"/>
          <p14:tracePt t="116444" x="3954463" y="2789238"/>
          <p14:tracePt t="116460" x="5173663" y="2835275"/>
          <p14:tracePt t="116477" x="6454775" y="2835275"/>
          <p14:tracePt t="116493" x="7764463" y="2835275"/>
          <p14:tracePt t="116510" x="9304338" y="2781300"/>
          <p14:tracePt t="116527" x="9699625" y="2689225"/>
          <p14:tracePt t="116544" x="9731375" y="2674938"/>
          <p14:tracePt t="116560" x="9731375" y="2667000"/>
          <p14:tracePt t="116577" x="9677400" y="2574925"/>
          <p14:tracePt t="116594" x="9280525" y="2430463"/>
          <p14:tracePt t="116610" x="8709025" y="2362200"/>
          <p14:tracePt t="116627" x="8229600" y="2362200"/>
          <p14:tracePt t="116645" x="7870825" y="2422525"/>
          <p14:tracePt t="116660" x="7734300" y="2484438"/>
          <p14:tracePt t="116678" x="7802563" y="2530475"/>
          <p14:tracePt t="116693" x="7886700" y="2560638"/>
          <p14:tracePt t="116710" x="8763000" y="2582863"/>
          <p14:tracePt t="116727" x="9326563" y="2582863"/>
          <p14:tracePt t="116744" x="9356725" y="2582863"/>
          <p14:tracePt t="116777" x="9067800" y="2552700"/>
          <p14:tracePt t="116794" x="8145463" y="2552700"/>
          <p14:tracePt t="116810" x="7108825" y="2552700"/>
          <p14:tracePt t="116827" x="6408738" y="2552700"/>
          <p14:tracePt t="116844" x="6316663" y="2552700"/>
          <p14:tracePt t="116860" x="6332538" y="2552700"/>
          <p14:tracePt t="116877" x="6735763" y="2514600"/>
          <p14:tracePt t="116893" x="7894638" y="2498725"/>
          <p14:tracePt t="116910" x="8016875" y="2498725"/>
          <p14:tracePt t="116927" x="8023225" y="2498725"/>
          <p14:tracePt t="116943" x="7878763" y="2544763"/>
          <p14:tracePt t="116961" x="7413625" y="2568575"/>
          <p14:tracePt t="116977" x="6942138" y="2568575"/>
          <p14:tracePt t="116994" x="6819900" y="2568575"/>
          <p14:tracePt t="117027" x="6858000" y="2552700"/>
          <p14:tracePt t="117043" x="7026275" y="2536825"/>
          <p14:tracePt t="117060" x="7048500" y="2536825"/>
          <p14:tracePt t="117161" x="7056438" y="2536825"/>
          <p14:tracePt t="117223" x="7048500" y="2530475"/>
          <p14:tracePt t="117236" x="7032625" y="2530475"/>
          <p14:tracePt t="117287" x="7048500" y="2530475"/>
          <p14:tracePt t="117300" x="7094538" y="2530475"/>
          <p14:tracePt t="117312" x="7208838" y="2552700"/>
          <p14:tracePt t="117327" x="7353300" y="2552700"/>
          <p14:tracePt t="117344" x="7437438" y="2552700"/>
          <p14:tracePt t="117431" x="7451725" y="2560638"/>
          <p14:tracePt t="117583" x="7459663" y="2560638"/>
          <p14:tracePt t="117596" x="7497763" y="2560638"/>
          <p14:tracePt t="117611" x="7559675" y="2568575"/>
          <p14:tracePt t="117627" x="7620000" y="2590800"/>
          <p14:tracePt t="117644" x="7764463" y="2590800"/>
          <p14:tracePt t="117661" x="7832725" y="25908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7758033"/>
              </p:ext>
            </p:extLst>
          </p:nvPr>
        </p:nvGraphicFramePr>
        <p:xfrm>
          <a:off x="2760663" y="1928813"/>
          <a:ext cx="5657850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Equation" r:id="rId4" imgW="3377880" imgH="507960" progId="Equation.DSMT4">
                  <p:embed/>
                </p:oleObj>
              </mc:Choice>
              <mc:Fallback>
                <p:oleObj name="Equation" r:id="rId4" imgW="337788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1928813"/>
                        <a:ext cx="5657850" cy="850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2374654"/>
              </p:ext>
            </p:extLst>
          </p:nvPr>
        </p:nvGraphicFramePr>
        <p:xfrm>
          <a:off x="2813050" y="3775075"/>
          <a:ext cx="5551488" cy="1233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9" name="Equation" r:id="rId6" imgW="3314520" imgH="736560" progId="Equation.DSMT4">
                  <p:embed/>
                </p:oleObj>
              </mc:Choice>
              <mc:Fallback>
                <p:oleObj name="Equation" r:id="rId6" imgW="3314520" imgH="736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3050" y="3775075"/>
                        <a:ext cx="5551488" cy="1233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9042224" y="3190257"/>
            <a:ext cx="15640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Negative value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57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016"/>
    </mc:Choice>
    <mc:Fallback xmlns="">
      <p:transition advTm="590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51" x="7840663" y="2590800"/>
          <p14:tracePt t="1240" x="7788275" y="2590800"/>
          <p14:tracePt t="1252" x="7527925" y="2590800"/>
          <p14:tracePt t="1266" x="6713538" y="2674938"/>
          <p14:tracePt t="1279" x="6362700" y="2659063"/>
          <p14:tracePt t="1292" x="6286500" y="2644775"/>
          <p14:tracePt t="1302" x="5959475" y="2590800"/>
          <p14:tracePt t="1319" x="5021263" y="2384425"/>
          <p14:tracePt t="1336" x="3856038" y="2111375"/>
          <p14:tracePt t="1352" x="2865438" y="1806575"/>
          <p14:tracePt t="1374" x="1905000" y="1493838"/>
          <p14:tracePt t="1386" x="1692275" y="1387475"/>
          <p14:tracePt t="1402" x="1317625" y="1219200"/>
          <p14:tracePt t="1419" x="1143000" y="1127125"/>
          <p14:tracePt t="1436" x="1050925" y="1050925"/>
          <p14:tracePt t="1453" x="1020763" y="1012825"/>
          <p14:tracePt t="1469" x="1012825" y="990600"/>
          <p14:tracePt t="1486" x="998538" y="930275"/>
          <p14:tracePt t="1503" x="982663" y="884238"/>
          <p14:tracePt t="1519" x="968375" y="854075"/>
          <p14:tracePt t="1536" x="952500" y="815975"/>
          <p14:tracePt t="1553" x="944563" y="784225"/>
          <p14:tracePt t="2239" x="968375" y="784225"/>
          <p14:tracePt t="2247" x="998538" y="838200"/>
          <p14:tracePt t="2255" x="1028700" y="936625"/>
          <p14:tracePt t="2270" x="1058863" y="1173163"/>
          <p14:tracePt t="2287" x="1082675" y="1317625"/>
          <p14:tracePt t="2303" x="1089025" y="1425575"/>
          <p14:tracePt t="2320" x="1089025" y="1431925"/>
          <p14:tracePt t="2599" x="1082675" y="1409700"/>
          <p14:tracePt t="2607" x="1096963" y="1393825"/>
          <p14:tracePt t="2615" x="1096963" y="1387475"/>
          <p14:tracePt t="2622" x="1104900" y="1363663"/>
          <p14:tracePt t="2638" x="1104900" y="1341438"/>
          <p14:tracePt t="2655" x="1112838" y="1333500"/>
          <p14:tracePt t="2671" x="1120775" y="1333500"/>
          <p14:tracePt t="15559" x="1120775" y="1355725"/>
          <p14:tracePt t="15567" x="1120775" y="1387475"/>
          <p14:tracePt t="15575" x="1120775" y="1401763"/>
          <p14:tracePt t="15592" x="1120775" y="1417638"/>
          <p14:tracePt t="19343" x="1150938" y="1455738"/>
          <p14:tracePt t="19351" x="1241425" y="1470025"/>
          <p14:tracePt t="19360" x="1371600" y="1554163"/>
          <p14:tracePt t="19376" x="1889125" y="1889125"/>
          <p14:tracePt t="19393" x="2408238" y="2133600"/>
          <p14:tracePt t="19410" x="2873375" y="2400300"/>
          <p14:tracePt t="19426" x="3154363" y="2620963"/>
          <p14:tracePt t="19443" x="3336925" y="2797175"/>
          <p14:tracePt t="19460" x="3406775" y="2895600"/>
          <p14:tracePt t="19476" x="3467100" y="2955925"/>
          <p14:tracePt t="19493" x="3475038" y="2971800"/>
          <p14:tracePt t="19510" x="3497263" y="2979738"/>
          <p14:tracePt t="19526" x="3513138" y="2987675"/>
          <p14:tracePt t="19543" x="3535363" y="2987675"/>
          <p14:tracePt t="19560" x="3551238" y="2994025"/>
          <p14:tracePt t="19576" x="3565525" y="2994025"/>
          <p14:tracePt t="19593" x="3619500" y="3032125"/>
          <p14:tracePt t="19610" x="3687763" y="3094038"/>
          <p14:tracePt t="19626" x="3802063" y="3146425"/>
          <p14:tracePt t="19643" x="3970338" y="3200400"/>
          <p14:tracePt t="19661" x="4152900" y="3222625"/>
          <p14:tracePt t="19676" x="4289425" y="3222625"/>
          <p14:tracePt t="19693" x="4321175" y="3222625"/>
          <p14:tracePt t="19710" x="4327525" y="3222625"/>
          <p14:tracePt t="19726" x="4327525" y="3086100"/>
          <p14:tracePt t="19743" x="4206875" y="2895600"/>
          <p14:tracePt t="19760" x="4106863" y="2727325"/>
          <p14:tracePt t="19778" x="4060825" y="2613025"/>
          <p14:tracePt t="19793" x="4054475" y="2574925"/>
          <p14:tracePt t="19832" x="4054475" y="2568575"/>
          <p14:tracePt t="19844" x="4054475" y="2560638"/>
          <p14:tracePt t="19859" x="4054475" y="2544763"/>
          <p14:tracePt t="20399" x="4098925" y="2544763"/>
          <p14:tracePt t="20411" x="4175125" y="2530475"/>
          <p14:tracePt t="20426" x="4259263" y="2522538"/>
          <p14:tracePt t="20443" x="4275138" y="2514600"/>
          <p14:tracePt t="20551" x="4267200" y="2514600"/>
          <p14:tracePt t="20563" x="4213225" y="2498725"/>
          <p14:tracePt t="20577" x="4137025" y="2492375"/>
          <p14:tracePt t="20593" x="4022725" y="2492375"/>
          <p14:tracePt t="20610" x="3916363" y="2536825"/>
          <p14:tracePt t="20626" x="3856038" y="2574925"/>
          <p14:tracePt t="20643" x="3832225" y="2598738"/>
          <p14:tracePt t="20660" x="3825875" y="2606675"/>
          <p14:tracePt t="20719" x="3856038" y="2606675"/>
          <p14:tracePt t="20731" x="3894138" y="2613025"/>
          <p14:tracePt t="20744" x="3940175" y="2620963"/>
          <p14:tracePt t="20760" x="3946525" y="2620963"/>
          <p14:tracePt t="20793" x="3954463" y="2628900"/>
          <p14:tracePt t="20810" x="3886200" y="2636838"/>
          <p14:tracePt t="20827" x="3695700" y="2636838"/>
          <p14:tracePt t="20843" x="3421063" y="2636838"/>
          <p14:tracePt t="20860" x="3216275" y="2636838"/>
          <p14:tracePt t="20877" x="3178175" y="2613025"/>
          <p14:tracePt t="20904" x="3178175" y="2582863"/>
          <p14:tracePt t="20916" x="3246438" y="2560638"/>
          <p14:tracePt t="20931" x="3421063" y="2530475"/>
          <p14:tracePt t="20943" x="3444875" y="2522538"/>
          <p14:tracePt t="20982" x="3421063" y="2514600"/>
          <p14:tracePt t="20993" x="3336925" y="2498725"/>
          <p14:tracePt t="21010" x="3170238" y="2460625"/>
          <p14:tracePt t="21027" x="3009900" y="2460625"/>
          <p14:tracePt t="21044" x="2925763" y="2454275"/>
          <p14:tracePt t="21087" x="2933700" y="2454275"/>
          <p14:tracePt t="21099" x="2955925" y="2454275"/>
          <p14:tracePt t="21114" x="2963863" y="2454275"/>
          <p14:tracePt t="21335" x="2979738" y="2416175"/>
          <p14:tracePt t="21348" x="2994025" y="2370138"/>
          <p14:tracePt t="21361" x="3001963" y="2332038"/>
          <p14:tracePt t="21377" x="3009900" y="2286000"/>
          <p14:tracePt t="21394" x="3032125" y="2255838"/>
          <p14:tracePt t="21427" x="3040063" y="2217738"/>
          <p14:tracePt t="21444" x="3048000" y="2193925"/>
          <p14:tracePt t="21494" x="3094038" y="2193925"/>
          <p14:tracePt t="21502" x="3162300" y="2209800"/>
          <p14:tracePt t="21510" x="3216275" y="2232025"/>
          <p14:tracePt t="21527" x="3413125" y="2346325"/>
          <p14:tracePt t="21543" x="3733800" y="2446338"/>
          <p14:tracePt t="21560" x="3932238" y="2454275"/>
          <p14:tracePt t="21577" x="4092575" y="2454275"/>
          <p14:tracePt t="21593" x="4130675" y="2454275"/>
          <p14:tracePt t="21611" x="4144963" y="2446338"/>
          <p14:tracePt t="21627" x="4137025" y="2362200"/>
          <p14:tracePt t="21643" x="4092575" y="2217738"/>
          <p14:tracePt t="21660" x="4060825" y="2149475"/>
          <p14:tracePt t="21677" x="4016375" y="2065338"/>
          <p14:tracePt t="21694" x="4000500" y="2041525"/>
          <p14:tracePt t="21767" x="4008438" y="2041525"/>
          <p14:tracePt t="21779" x="4054475" y="2041525"/>
          <p14:tracePt t="21794" x="4092575" y="2041525"/>
          <p14:tracePt t="21811" x="4114800" y="2049463"/>
          <p14:tracePt t="21827" x="4122738" y="2057400"/>
          <p14:tracePt t="21861" x="4122738" y="2065338"/>
          <p14:tracePt t="21877" x="4122738" y="2087563"/>
          <p14:tracePt t="21894" x="4114800" y="2111375"/>
          <p14:tracePt t="21910" x="4068763" y="2125663"/>
          <p14:tracePt t="21927" x="4046538" y="2141538"/>
          <p14:tracePt t="21944" x="4030663" y="2149475"/>
          <p14:tracePt t="22007" x="4038600" y="2155825"/>
          <p14:tracePt t="22019" x="4054475" y="2155825"/>
          <p14:tracePt t="22031" x="4076700" y="2155825"/>
          <p14:tracePt t="22043" x="4092575" y="2163763"/>
          <p14:tracePt t="22102" x="4098925" y="2171700"/>
          <p14:tracePt t="22134" x="4106863" y="2179638"/>
          <p14:tracePt t="22150" x="4106863" y="2187575"/>
          <p14:tracePt t="22183" x="4106863" y="2193925"/>
          <p14:tracePt t="22207" x="4106863" y="2209800"/>
          <p14:tracePt t="22222" x="4106863" y="2217738"/>
          <p14:tracePt t="22231" x="4098925" y="2217738"/>
          <p14:tracePt t="22244" x="4076700" y="2217738"/>
          <p14:tracePt t="22260" x="4022725" y="2217738"/>
          <p14:tracePt t="22277" x="3962400" y="2217738"/>
          <p14:tracePt t="22293" x="3954463" y="2217738"/>
          <p14:tracePt t="22399" x="3946525" y="2225675"/>
          <p14:tracePt t="22411" x="3946525" y="2232025"/>
          <p14:tracePt t="22427" x="3954463" y="2270125"/>
          <p14:tracePt t="22444" x="3984625" y="2301875"/>
          <p14:tracePt t="22461" x="4016375" y="2346325"/>
          <p14:tracePt t="22478" x="4076700" y="2384425"/>
          <p14:tracePt t="22494" x="4175125" y="2408238"/>
          <p14:tracePt t="22511" x="4251325" y="2408238"/>
          <p14:tracePt t="22527" x="4297363" y="2392363"/>
          <p14:tracePt t="22544" x="4327525" y="2362200"/>
          <p14:tracePt t="22561" x="4335463" y="2332038"/>
          <p14:tracePt t="22577" x="4335463" y="2316163"/>
          <p14:tracePt t="22594" x="4335463" y="2286000"/>
          <p14:tracePt t="22610" x="4343400" y="2270125"/>
          <p14:tracePt t="22627" x="4359275" y="2263775"/>
          <p14:tracePt t="22644" x="4373563" y="2225675"/>
          <p14:tracePt t="22661" x="4427538" y="2201863"/>
          <p14:tracePt t="22677" x="4518025" y="2171700"/>
          <p14:tracePt t="22694" x="4702175" y="2155825"/>
          <p14:tracePt t="22711" x="4762500" y="2155825"/>
          <p14:tracePt t="22727" x="4778375" y="2155825"/>
          <p14:tracePt t="22798" x="4792663" y="2179638"/>
          <p14:tracePt t="22806" x="4808538" y="2232025"/>
          <p14:tracePt t="22814" x="4838700" y="2263775"/>
          <p14:tracePt t="22827" x="4846638" y="2270125"/>
          <p14:tracePt t="22844" x="4854575" y="2286000"/>
          <p14:tracePt t="22861" x="4860925" y="2301875"/>
          <p14:tracePt t="23174" x="4854575" y="2301875"/>
          <p14:tracePt t="23182" x="4792663" y="2346325"/>
          <p14:tracePt t="23194" x="4708525" y="2408238"/>
          <p14:tracePt t="23211" x="4449763" y="2574925"/>
          <p14:tracePt t="23227" x="4175125" y="2713038"/>
          <p14:tracePt t="23244" x="3902075" y="2789238"/>
          <p14:tracePt t="23261" x="3703638" y="2827338"/>
          <p14:tracePt t="23277" x="3589338" y="2827338"/>
          <p14:tracePt t="23294" x="3505200" y="2819400"/>
          <p14:tracePt t="23311" x="3475038" y="2803525"/>
          <p14:tracePt t="23328" x="3436938" y="2781300"/>
          <p14:tracePt t="23344" x="3390900" y="2773363"/>
          <p14:tracePt t="23361" x="3352800" y="2759075"/>
          <p14:tracePt t="23378" x="3322638" y="2759075"/>
          <p14:tracePt t="23394" x="3292475" y="2751138"/>
          <p14:tracePt t="23411" x="3254375" y="2751138"/>
          <p14:tracePt t="23428" x="3208338" y="2751138"/>
          <p14:tracePt t="23444" x="3124200" y="2751138"/>
          <p14:tracePt t="23461" x="3032125" y="2751138"/>
          <p14:tracePt t="23477" x="2941638" y="2751138"/>
          <p14:tracePt t="23494" x="2917825" y="2751138"/>
          <p14:tracePt t="23671" x="2917825" y="2743200"/>
          <p14:tracePt t="23711" x="2917825" y="2727325"/>
          <p14:tracePt t="23723" x="2917825" y="2713038"/>
          <p14:tracePt t="23736" x="2917825" y="2697163"/>
          <p14:tracePt t="23748" x="2917825" y="2682875"/>
          <p14:tracePt t="23761" x="2917825" y="2659063"/>
          <p14:tracePt t="23778" x="2925763" y="2644775"/>
          <p14:tracePt t="23795" x="2925763" y="2636838"/>
          <p14:tracePt t="23887" x="2925763" y="2682875"/>
          <p14:tracePt t="23899" x="2925763" y="2735263"/>
          <p14:tracePt t="23911" x="2925763" y="2811463"/>
          <p14:tracePt t="23928" x="2925763" y="2849563"/>
          <p14:tracePt t="23974" x="2941638" y="2841625"/>
          <p14:tracePt t="23985" x="2971800" y="2803525"/>
          <p14:tracePt t="23998" x="2994025" y="2759075"/>
          <p14:tracePt t="24011" x="3009900" y="2720975"/>
          <p14:tracePt t="24028" x="3040063" y="2667000"/>
          <p14:tracePt t="24044" x="3040063" y="2651125"/>
          <p14:tracePt t="24111" x="3040063" y="2659063"/>
          <p14:tracePt t="24124" x="3048000" y="2667000"/>
          <p14:tracePt t="24136" x="3070225" y="2689225"/>
          <p14:tracePt t="24151" x="3108325" y="2697163"/>
          <p14:tracePt t="24161" x="3162300" y="2697163"/>
          <p14:tracePt t="24177" x="3314700" y="2697163"/>
          <p14:tracePt t="24194" x="3421063" y="2697163"/>
          <p14:tracePt t="24211" x="3467100" y="2697163"/>
          <p14:tracePt t="24383" x="3475038" y="2697163"/>
          <p14:tracePt t="24463" x="3482975" y="2697163"/>
          <p14:tracePt t="24476" x="3482975" y="2705100"/>
          <p14:tracePt t="24489" x="3482975" y="2713038"/>
          <p14:tracePt t="24502" x="3459163" y="2743200"/>
          <p14:tracePt t="24511" x="3451225" y="2751138"/>
          <p14:tracePt t="24599" x="3467100" y="2735263"/>
          <p14:tracePt t="24611" x="3489325" y="2735263"/>
          <p14:tracePt t="24628" x="3505200" y="2735263"/>
          <p14:tracePt t="24645" x="3521075" y="2727325"/>
          <p14:tracePt t="24703" x="3505200" y="2727325"/>
          <p14:tracePt t="24716" x="3489325" y="2735263"/>
          <p14:tracePt t="24729" x="3444875" y="2743200"/>
          <p14:tracePt t="24745" x="3398838" y="2759075"/>
          <p14:tracePt t="24762" x="3368675" y="2759075"/>
          <p14:tracePt t="24847" x="3360738" y="2759075"/>
          <p14:tracePt t="25120" x="3368675" y="2759075"/>
          <p14:tracePt t="25135" x="3375025" y="2751138"/>
          <p14:tracePt t="25147" x="3406775" y="2743200"/>
          <p14:tracePt t="25161" x="3413125" y="2735263"/>
          <p14:tracePt t="25178" x="3429000" y="2727325"/>
          <p14:tracePt t="25591" x="3475038" y="2705100"/>
          <p14:tracePt t="25603" x="3527425" y="2667000"/>
          <p14:tracePt t="25615" x="3657600" y="2620963"/>
          <p14:tracePt t="25630" x="3825875" y="2544763"/>
          <p14:tracePt t="25646" x="3902075" y="2522538"/>
          <p14:tracePt t="25661" x="3984625" y="2468563"/>
          <p14:tracePt t="25710" x="3984625" y="2454275"/>
          <p14:tracePt t="25721" x="4000500" y="2422525"/>
          <p14:tracePt t="25734" x="4016375" y="2384425"/>
          <p14:tracePt t="25747" x="4022725" y="2370138"/>
          <p14:tracePt t="25762" x="4038600" y="2339975"/>
          <p14:tracePt t="25778" x="4054475" y="2324100"/>
          <p14:tracePt t="25812" x="4060825" y="2301875"/>
          <p14:tracePt t="25829" x="4060825" y="2293938"/>
          <p14:tracePt t="25845" x="4068763" y="2286000"/>
          <p14:tracePt t="25862" x="4068763" y="2278063"/>
          <p14:tracePt t="25975" x="4076700" y="2278063"/>
          <p14:tracePt t="26607" x="4068763" y="2332038"/>
          <p14:tracePt t="26620" x="4022725" y="2384425"/>
          <p14:tracePt t="26634" x="3916363" y="2514600"/>
          <p14:tracePt t="26645" x="3840163" y="2590800"/>
          <p14:tracePt t="26662" x="3603625" y="2765425"/>
          <p14:tracePt t="26679" x="3467100" y="2819400"/>
          <p14:tracePt t="26695" x="3390900" y="2841625"/>
          <p14:tracePt t="26712" x="3368675" y="2849563"/>
          <p14:tracePt t="26729" x="3360738" y="2849563"/>
          <p14:tracePt t="26790" x="3344863" y="2849563"/>
          <p14:tracePt t="26840" x="3336925" y="2849563"/>
          <p14:tracePt t="26943" x="3336925" y="2841625"/>
          <p14:tracePt t="26955" x="3336925" y="2835275"/>
          <p14:tracePt t="26967" x="3336925" y="2827338"/>
          <p14:tracePt t="27006" x="3336925" y="2819400"/>
          <p14:tracePt t="27247" x="3344863" y="2819400"/>
          <p14:tracePt t="27259" x="3382963" y="2819400"/>
          <p14:tracePt t="27271" x="3581400" y="2827338"/>
          <p14:tracePt t="27279" x="3771900" y="2827338"/>
          <p14:tracePt t="27296" x="4229100" y="2827338"/>
          <p14:tracePt t="27312" x="4854575" y="2811463"/>
          <p14:tracePt t="27330" x="5287963" y="2697163"/>
          <p14:tracePt t="27346" x="5494338" y="2606675"/>
          <p14:tracePt t="27362" x="5570538" y="2552700"/>
          <p14:tracePt t="27379" x="5578475" y="2544763"/>
          <p14:tracePt t="27422" x="5578475" y="2536825"/>
          <p14:tracePt t="27430" x="5600700" y="2522538"/>
          <p14:tracePt t="27445" x="5661025" y="2476500"/>
          <p14:tracePt t="27462" x="5715000" y="2460625"/>
          <p14:tracePt t="27479" x="5783263" y="2438400"/>
          <p14:tracePt t="27496" x="5807075" y="2438400"/>
          <p14:tracePt t="27512" x="5821363" y="2438400"/>
          <p14:tracePt t="27529" x="5829300" y="2438400"/>
          <p14:tracePt t="27608" x="5837238" y="2438400"/>
          <p14:tracePt t="27621" x="5845175" y="2438400"/>
          <p14:tracePt t="27634" x="5897563" y="2438400"/>
          <p14:tracePt t="27647" x="6011863" y="2438400"/>
          <p14:tracePt t="27662" x="6096000" y="2438400"/>
          <p14:tracePt t="27679" x="6164263" y="2438400"/>
          <p14:tracePt t="27774" x="6156325" y="2438400"/>
          <p14:tracePt t="27782" x="6142038" y="2430463"/>
          <p14:tracePt t="27796" x="6134100" y="2430463"/>
          <p14:tracePt t="27812" x="6103938" y="2430463"/>
          <p14:tracePt t="27829" x="6088063" y="2430463"/>
          <p14:tracePt t="27845" x="6019800" y="2430463"/>
          <p14:tracePt t="27862" x="5859463" y="2454275"/>
          <p14:tracePt t="27879" x="5661025" y="2506663"/>
          <p14:tracePt t="27896" x="5478463" y="2560638"/>
          <p14:tracePt t="27913" x="5380038" y="2568575"/>
          <p14:tracePt t="27983" x="5402263" y="2568575"/>
          <p14:tracePt t="27996" x="5440363" y="2560638"/>
          <p14:tracePt t="28008" x="5546725" y="2530475"/>
          <p14:tracePt t="28020" x="5630863" y="2498725"/>
          <p14:tracePt t="28030" x="5837238" y="2484438"/>
          <p14:tracePt t="28046" x="6103938" y="2460625"/>
          <p14:tracePt t="28062" x="6454775" y="2460625"/>
          <p14:tracePt t="28079" x="6811963" y="2446338"/>
          <p14:tracePt t="28096" x="7132638" y="2438400"/>
          <p14:tracePt t="28113" x="7369175" y="2422525"/>
          <p14:tracePt t="28129" x="7535863" y="2422525"/>
          <p14:tracePt t="28146" x="7612063" y="2416175"/>
          <p14:tracePt t="28198" x="7597775" y="2416175"/>
          <p14:tracePt t="28206" x="7505700" y="2416175"/>
          <p14:tracePt t="28213" x="7407275" y="2430463"/>
          <p14:tracePt t="28230" x="7140575" y="2468563"/>
          <p14:tracePt t="28246" x="6583363" y="2522538"/>
          <p14:tracePt t="28262" x="6194425" y="2522538"/>
          <p14:tracePt t="28279" x="6042025" y="2522538"/>
          <p14:tracePt t="28319" x="6088063" y="2506663"/>
          <p14:tracePt t="28331" x="6218238" y="2468563"/>
          <p14:tracePt t="28346" x="6599238" y="2454275"/>
          <p14:tracePt t="28363" x="6858000" y="2454275"/>
          <p14:tracePt t="28380" x="6942138" y="2454275"/>
          <p14:tracePt t="28414" x="6873875" y="2454275"/>
          <p14:tracePt t="28430" x="6727825" y="2468563"/>
          <p14:tracePt t="28446" x="6378575" y="2522538"/>
          <p14:tracePt t="28463" x="6286500" y="2530475"/>
          <p14:tracePt t="28519" x="6332538" y="2530475"/>
          <p14:tracePt t="28533" x="6400800" y="2530475"/>
          <p14:tracePt t="28546" x="6477000" y="2522538"/>
          <p14:tracePt t="28563" x="6484938" y="2522538"/>
          <p14:tracePt t="28759" x="6537325" y="2522538"/>
          <p14:tracePt t="28771" x="6705600" y="2522538"/>
          <p14:tracePt t="28784" x="7223125" y="2522538"/>
          <p14:tracePt t="28797" x="7535863" y="2522538"/>
          <p14:tracePt t="28812" x="7947025" y="2522538"/>
          <p14:tracePt t="28829" x="8694738" y="2522538"/>
          <p14:tracePt t="28846" x="8899525" y="2506663"/>
          <p14:tracePt t="28863" x="9029700" y="2468563"/>
          <p14:tracePt t="28879" x="9045575" y="2460625"/>
          <p14:tracePt t="28913" x="9051925" y="2430463"/>
          <p14:tracePt t="28931" x="9037638" y="2384425"/>
          <p14:tracePt t="28946" x="9021763" y="2346325"/>
          <p14:tracePt t="28963" x="9013825" y="2346325"/>
          <p14:tracePt t="29023" x="9013825" y="2339975"/>
          <p14:tracePt t="29039" x="9013825" y="2332038"/>
          <p14:tracePt t="29047" x="8975725" y="2278063"/>
          <p14:tracePt t="29055" x="8931275" y="2217738"/>
          <p14:tracePt t="29064" x="8855075" y="2141538"/>
          <p14:tracePt t="29080" x="8626475" y="1981200"/>
          <p14:tracePt t="29096" x="8335963" y="1844675"/>
          <p14:tracePt t="29113" x="8008938" y="1768475"/>
          <p14:tracePt t="29130" x="7764463" y="1730375"/>
          <p14:tracePt t="29147" x="7612063" y="1730375"/>
          <p14:tracePt t="29163" x="7527925" y="1730375"/>
          <p14:tracePt t="29180" x="7505700" y="1730375"/>
          <p14:tracePt t="29196" x="7437438" y="1820863"/>
          <p14:tracePt t="29214" x="7361238" y="1965325"/>
          <p14:tracePt t="29229" x="7307263" y="2270125"/>
          <p14:tracePt t="29247" x="7299325" y="2446338"/>
          <p14:tracePt t="29263" x="7299325" y="2574925"/>
          <p14:tracePt t="29280" x="7383463" y="2682875"/>
          <p14:tracePt t="29297" x="7589838" y="2759075"/>
          <p14:tracePt t="29313" x="7970838" y="2773363"/>
          <p14:tracePt t="29330" x="8504238" y="2720975"/>
          <p14:tracePt t="29347" x="8945563" y="2544763"/>
          <p14:tracePt t="29363" x="9236075" y="2301875"/>
          <p14:tracePt t="29379" x="9318625" y="2073275"/>
          <p14:tracePt t="29396" x="9318625" y="1874838"/>
          <p14:tracePt t="29414" x="9228138" y="1714500"/>
          <p14:tracePt t="29430" x="8793163" y="1431925"/>
          <p14:tracePt t="29447" x="8335963" y="1279525"/>
          <p14:tracePt t="29463" x="7916863" y="1227138"/>
          <p14:tracePt t="29480" x="7559675" y="1235075"/>
          <p14:tracePt t="29497" x="7361238" y="1333500"/>
          <p14:tracePt t="29513" x="7231063" y="1508125"/>
          <p14:tracePt t="29530" x="7192963" y="1714500"/>
          <p14:tracePt t="29547" x="7192963" y="1905000"/>
          <p14:tracePt t="29564" x="7254875" y="2065338"/>
          <p14:tracePt t="29587" x="7551738" y="2201863"/>
          <p14:tracePt t="29597" x="7878763" y="2201863"/>
          <p14:tracePt t="29613" x="8123238" y="2155825"/>
          <p14:tracePt t="29614" x="8321675" y="2073275"/>
          <p14:tracePt t="29630" x="8610600" y="1882775"/>
          <p14:tracePt t="29647" x="8670925" y="1706563"/>
          <p14:tracePt t="29663" x="8670925" y="1584325"/>
          <p14:tracePt t="29680" x="8450263" y="1447800"/>
          <p14:tracePt t="29697" x="8016875" y="1341438"/>
          <p14:tracePt t="29713" x="7642225" y="1341438"/>
          <p14:tracePt t="29730" x="7413625" y="1455738"/>
          <p14:tracePt t="29747" x="7292975" y="1622425"/>
          <p14:tracePt t="29763" x="7269163" y="1774825"/>
          <p14:tracePt t="29781" x="7315200" y="1905000"/>
          <p14:tracePt t="29797" x="7467600" y="1965325"/>
          <p14:tracePt t="29813" x="7680325" y="1965325"/>
          <p14:tracePt t="29830" x="7940675" y="1912938"/>
          <p14:tracePt t="29846" x="7962900" y="1866900"/>
          <p14:tracePt t="29863" x="7962900" y="1828800"/>
          <p14:tracePt t="29881" x="7940675" y="1782763"/>
          <p14:tracePt t="29896" x="7802563" y="1760538"/>
          <p14:tracePt t="29913" x="7620000" y="1774825"/>
          <p14:tracePt t="29930" x="7467600" y="1912938"/>
          <p14:tracePt t="29947" x="7369175" y="2095500"/>
          <p14:tracePt t="29963" x="7315200" y="2278063"/>
          <p14:tracePt t="29980" x="7315200" y="2370138"/>
          <p14:tracePt t="29997" x="7399338" y="2430463"/>
          <p14:tracePt t="30014" x="7635875" y="2430463"/>
          <p14:tracePt t="30030" x="8343900" y="2201863"/>
          <p14:tracePt t="30051" x="8678863" y="1965325"/>
          <p14:tracePt t="30063" x="8763000" y="1806575"/>
          <p14:tracePt t="30080" x="8770938" y="1698625"/>
          <p14:tracePt t="30096" x="8670925" y="1622425"/>
          <p14:tracePt t="30113" x="8458200" y="1570038"/>
          <p14:tracePt t="30130" x="7993063" y="1584325"/>
          <p14:tracePt t="30147" x="7650163" y="1774825"/>
          <p14:tracePt t="30164" x="7483475" y="2011363"/>
          <p14:tracePt t="30180" x="7399338" y="2187575"/>
          <p14:tracePt t="30196" x="7407275" y="2270125"/>
          <p14:tracePt t="30213" x="7513638" y="2301875"/>
          <p14:tracePt t="30230" x="8001000" y="2247900"/>
          <p14:tracePt t="30246" x="8335963" y="2103438"/>
          <p14:tracePt t="30263" x="8526463" y="1943100"/>
          <p14:tracePt t="30280" x="8572500" y="1836738"/>
          <p14:tracePt t="30297" x="8572500" y="1806575"/>
          <p14:tracePt t="30313" x="8488363" y="1760538"/>
          <p14:tracePt t="30330" x="8313738" y="1744663"/>
          <p14:tracePt t="30347" x="8099425" y="1760538"/>
          <p14:tracePt t="30364" x="7864475" y="1989138"/>
          <p14:tracePt t="30380" x="7673975" y="2278063"/>
          <p14:tracePt t="30398" x="7597775" y="2568575"/>
          <p14:tracePt t="30414" x="7597775" y="2620963"/>
          <p14:tracePt t="30430" x="7772400" y="2697163"/>
          <p14:tracePt t="30447" x="8099425" y="2674938"/>
          <p14:tracePt t="30464" x="8466138" y="2498725"/>
          <p14:tracePt t="30480" x="8594725" y="2370138"/>
          <p14:tracePt t="30498" x="8618538" y="2209800"/>
          <p14:tracePt t="30513" x="8594725" y="2087563"/>
          <p14:tracePt t="30530" x="8428038" y="1958975"/>
          <p14:tracePt t="30547" x="8169275" y="1897063"/>
          <p14:tracePt t="30564" x="7993063" y="1882775"/>
          <p14:tracePt t="30580" x="7894638" y="1920875"/>
          <p14:tracePt t="30597" x="7878763" y="1935163"/>
          <p14:tracePt t="30616" x="7878763" y="1943100"/>
          <p14:tracePt t="31471" x="7878763" y="1981200"/>
          <p14:tracePt t="31483" x="7902575" y="2111375"/>
          <p14:tracePt t="31497" x="7940675" y="2400300"/>
          <p14:tracePt t="31514" x="7954963" y="2574925"/>
          <p14:tracePt t="31531" x="7978775" y="2644775"/>
          <p14:tracePt t="31549" x="7978775" y="2651125"/>
          <p14:tracePt t="31711" x="7978775" y="2659063"/>
          <p14:tracePt t="31767" x="8001000" y="2713038"/>
          <p14:tracePt t="31779" x="8054975" y="2827338"/>
          <p14:tracePt t="31792" x="8237538" y="3048000"/>
          <p14:tracePt t="31805" x="8335963" y="3162300"/>
          <p14:tracePt t="31818" x="8588375" y="3375025"/>
          <p14:tracePt t="31830" x="8809038" y="3497263"/>
          <p14:tracePt t="31847" x="8991600" y="3565525"/>
          <p14:tracePt t="31864" x="9136063" y="3611563"/>
          <p14:tracePt t="31881" x="9250363" y="3627438"/>
          <p14:tracePt t="31897" x="9334500" y="3627438"/>
          <p14:tracePt t="31914" x="9410700" y="3627438"/>
          <p14:tracePt t="31931" x="9464675" y="3611563"/>
          <p14:tracePt t="31947" x="9517063" y="3581400"/>
          <p14:tracePt t="31964" x="9585325" y="3535363"/>
          <p14:tracePt t="31981" x="9609138" y="3513138"/>
          <p14:tracePt t="31998" x="9623425" y="3497263"/>
          <p14:tracePt t="32014" x="9677400" y="3467100"/>
          <p14:tracePt t="32031" x="9753600" y="3459163"/>
          <p14:tracePt t="32048" x="9867900" y="3459163"/>
          <p14:tracePt t="32064" x="9998075" y="3459163"/>
          <p14:tracePt t="32081" x="10142538" y="3459163"/>
          <p14:tracePt t="32098" x="10294938" y="3459163"/>
          <p14:tracePt t="32114" x="10417175" y="3489325"/>
          <p14:tracePt t="32131" x="10485438" y="3521075"/>
          <p14:tracePt t="32148" x="10545763" y="3543300"/>
          <p14:tracePt t="32164" x="10553700" y="3551238"/>
          <p14:tracePt t="32367" x="10537825" y="3551238"/>
          <p14:tracePt t="32375" x="10493375" y="3551238"/>
          <p14:tracePt t="32382" x="10423525" y="3543300"/>
          <p14:tracePt t="32398" x="10333038" y="3535363"/>
          <p14:tracePt t="32414" x="9715500" y="3521075"/>
          <p14:tracePt t="32431" x="9402763" y="3467100"/>
          <p14:tracePt t="32448" x="9250363" y="3436938"/>
          <p14:tracePt t="32487" x="9242425" y="3436938"/>
          <p14:tracePt t="32544" x="9250363" y="3436938"/>
          <p14:tracePt t="32559" x="9258300" y="3436938"/>
          <p14:tracePt t="32576" x="9266238" y="3436938"/>
          <p14:tracePt t="32711" x="9250363" y="3421063"/>
          <p14:tracePt t="32719" x="9228138" y="3398838"/>
          <p14:tracePt t="32731" x="9197975" y="3368675"/>
          <p14:tracePt t="32748" x="9113838" y="3292475"/>
          <p14:tracePt t="32764" x="9021763" y="3178175"/>
          <p14:tracePt t="32782" x="8953500" y="3078163"/>
          <p14:tracePt t="32798" x="8915400" y="2887663"/>
          <p14:tracePt t="32814" x="8915400" y="2743200"/>
          <p14:tracePt t="32831" x="8931275" y="2590800"/>
          <p14:tracePt t="32848" x="8983663" y="2476500"/>
          <p14:tracePt t="32864" x="8983663" y="2416175"/>
          <p14:tracePt t="32881" x="8991600" y="2416175"/>
          <p14:tracePt t="32914" x="8991600" y="2408238"/>
          <p14:tracePt t="32931" x="8991600" y="2392363"/>
          <p14:tracePt t="32949" x="8991600" y="2384425"/>
          <p14:tracePt t="32991" x="8983663" y="2370138"/>
          <p14:tracePt t="32999" x="8969375" y="2332038"/>
          <p14:tracePt t="33009" x="8945563" y="2301875"/>
          <p14:tracePt t="33015" x="8907463" y="2232025"/>
          <p14:tracePt t="33031" x="8831263" y="2103438"/>
          <p14:tracePt t="33048" x="8785225" y="2019300"/>
          <p14:tracePt t="33335" x="8785225" y="2027238"/>
          <p14:tracePt t="33350" x="8785225" y="2065338"/>
          <p14:tracePt t="33359" x="8785225" y="2155825"/>
          <p14:tracePt t="33366" x="8785225" y="2232025"/>
          <p14:tracePt t="33382" x="8785225" y="2270125"/>
          <p14:tracePt t="33398" x="8785225" y="2332038"/>
          <p14:tracePt t="33591" x="8785225" y="2339975"/>
          <p14:tracePt t="33599" x="8839200" y="2339975"/>
          <p14:tracePt t="33607" x="8969375" y="2324100"/>
          <p14:tracePt t="33615" x="9197975" y="2263775"/>
          <p14:tracePt t="33631" x="9813925" y="2095500"/>
          <p14:tracePt t="33648" x="10575925" y="1889125"/>
          <p14:tracePt t="33665" x="11201400" y="1660525"/>
          <p14:tracePt t="33681" x="11476038" y="1531938"/>
          <p14:tracePt t="33698" x="11566525" y="1477963"/>
          <p14:tracePt t="33967" x="11560175" y="1516063"/>
          <p14:tracePt t="33975" x="11414125" y="1668463"/>
          <p14:tracePt t="33983" x="11209338" y="1882775"/>
          <p14:tracePt t="33998" x="10660063" y="2346325"/>
          <p14:tracePt t="34015" x="10028238" y="2879725"/>
          <p14:tracePt t="34032" x="9471025" y="3260725"/>
          <p14:tracePt t="34048" x="9144000" y="3467100"/>
          <p14:tracePt t="34065" x="9051925" y="3521075"/>
          <p14:tracePt t="34082" x="9021763" y="3535363"/>
          <p14:tracePt t="34128" x="9021763" y="3543300"/>
          <p14:tracePt t="34153" x="8999538" y="3573463"/>
          <p14:tracePt t="34158" x="8961438" y="3619500"/>
          <p14:tracePt t="34167" x="8931275" y="3649663"/>
          <p14:tracePt t="34182" x="8915400" y="3673475"/>
          <p14:tracePt t="34198" x="8831263" y="3787775"/>
          <p14:tracePt t="34215" x="8778875" y="3870325"/>
          <p14:tracePt t="34232" x="8747125" y="3932238"/>
          <p14:tracePt t="34248" x="8702675" y="4000500"/>
          <p14:tracePt t="34265" x="8664575" y="4054475"/>
          <p14:tracePt t="34282" x="8610600" y="4106863"/>
          <p14:tracePt t="34298" x="8550275" y="4144963"/>
          <p14:tracePt t="34315" x="8496300" y="4175125"/>
          <p14:tracePt t="34332" x="8412163" y="4198938"/>
          <p14:tracePt t="34348" x="8289925" y="4229100"/>
          <p14:tracePt t="34365" x="8131175" y="4251325"/>
          <p14:tracePt t="34381" x="7870825" y="4327525"/>
          <p14:tracePt t="34398" x="7742238" y="4359275"/>
          <p14:tracePt t="34415" x="7666038" y="4389438"/>
          <p14:tracePt t="34647" x="7658100" y="4389438"/>
          <p14:tracePt t="34664" x="7642225" y="4397375"/>
          <p14:tracePt t="34672" x="7627938" y="4419600"/>
          <p14:tracePt t="34681" x="7620000" y="4419600"/>
          <p14:tracePt t="34698" x="7612063" y="4419600"/>
          <p14:tracePt t="34911" x="7604125" y="4419600"/>
          <p14:tracePt t="34927" x="7597775" y="4419600"/>
          <p14:tracePt t="34950" x="7573963" y="4419600"/>
          <p14:tracePt t="34958" x="7429500" y="4435475"/>
          <p14:tracePt t="34966" x="7140575" y="4503738"/>
          <p14:tracePt t="34981" x="6362700" y="4708525"/>
          <p14:tracePt t="34998" x="5494338" y="4960938"/>
          <p14:tracePt t="35016" x="4610100" y="5219700"/>
          <p14:tracePt t="35031" x="3679825" y="5508625"/>
          <p14:tracePt t="35048" x="2674938" y="5745163"/>
          <p14:tracePt t="35065" x="1920875" y="5807075"/>
          <p14:tracePt t="35082" x="1501775" y="5737225"/>
          <p14:tracePt t="35099" x="1303338" y="5608638"/>
          <p14:tracePt t="35115" x="1265238" y="5440363"/>
          <p14:tracePt t="35119" x="1265238" y="5349875"/>
          <p14:tracePt t="35132" x="1265238" y="5265738"/>
          <p14:tracePt t="35149" x="1349375" y="5029200"/>
          <p14:tracePt t="35166" x="1592263" y="4740275"/>
          <p14:tracePt t="35182" x="1760538" y="4648200"/>
          <p14:tracePt t="35199" x="1958975" y="4556125"/>
          <p14:tracePt t="35215" x="2149475" y="4518025"/>
          <p14:tracePt t="35232" x="2362200" y="4495800"/>
          <p14:tracePt t="35248" x="2514600" y="4495800"/>
          <p14:tracePt t="35265" x="2582863" y="4511675"/>
          <p14:tracePt t="35282" x="2590800" y="4525963"/>
          <p14:tracePt t="35299" x="2606675" y="4564063"/>
          <p14:tracePt t="35315" x="2659063" y="4770438"/>
          <p14:tracePt t="35332" x="2659063" y="4892675"/>
          <p14:tracePt t="35348" x="2659063" y="5006975"/>
          <p14:tracePt t="35366" x="2667000" y="5045075"/>
          <p14:tracePt t="35382" x="2697163" y="5059363"/>
          <p14:tracePt t="35398" x="2735263" y="5059363"/>
          <p14:tracePt t="35415" x="2781300" y="5059363"/>
          <p14:tracePt t="35432" x="2841625" y="5029200"/>
          <p14:tracePt t="35448" x="2879725" y="4991100"/>
          <p14:tracePt t="35465" x="2879725" y="4960938"/>
          <p14:tracePt t="35482" x="2879725" y="4892675"/>
          <p14:tracePt t="35499" x="2879725" y="4868863"/>
          <p14:tracePt t="35599" x="2857500" y="4860925"/>
          <p14:tracePt t="35614" x="2797175" y="4846638"/>
          <p14:tracePt t="35629" x="2765425" y="4830763"/>
          <p14:tracePt t="35639" x="2697163" y="4808538"/>
          <p14:tracePt t="35648" x="2689225" y="4808538"/>
          <p14:tracePt t="35799" x="2689225" y="4762500"/>
          <p14:tracePt t="35814" x="2743200" y="4610100"/>
          <p14:tracePt t="35829" x="2765425" y="4579938"/>
          <p14:tracePt t="35844" x="2835275" y="4487863"/>
          <p14:tracePt t="35861" x="2911475" y="4403725"/>
          <p14:tracePt t="35873" x="2925763" y="4373563"/>
          <p14:tracePt t="36023" x="2933700" y="4365625"/>
          <p14:tracePt t="36039" x="2941638" y="4335463"/>
          <p14:tracePt t="36051" x="2949575" y="4335463"/>
          <p14:tracePt t="36065" x="2955925" y="4327525"/>
          <p14:tracePt t="36082" x="2979738" y="4327525"/>
          <p14:tracePt t="36099" x="3009900" y="4327525"/>
          <p14:tracePt t="36115" x="3063875" y="4327525"/>
          <p14:tracePt t="36117" x="3094038" y="4343400"/>
          <p14:tracePt t="36132" x="3132138" y="4351338"/>
          <p14:tracePt t="36149" x="3421063" y="4449763"/>
          <p14:tracePt t="36165" x="3543300" y="4473575"/>
          <p14:tracePt t="36182" x="3695700" y="4518025"/>
          <p14:tracePt t="36199" x="3848100" y="4518025"/>
          <p14:tracePt t="36215" x="3870325" y="4518025"/>
          <p14:tracePt t="36255" x="3870325" y="4511675"/>
          <p14:tracePt t="36265" x="3878263" y="4457700"/>
          <p14:tracePt t="36282" x="3886200" y="4343400"/>
          <p14:tracePt t="36299" x="3908425" y="4275138"/>
          <p14:tracePt t="36315" x="3946525" y="4168775"/>
          <p14:tracePt t="36332" x="3978275" y="4068763"/>
          <p14:tracePt t="36350" x="4054475" y="3924300"/>
          <p14:tracePt t="36366" x="4122738" y="3878263"/>
          <p14:tracePt t="36382" x="4237038" y="3810000"/>
          <p14:tracePt t="36399" x="4365625" y="3794125"/>
          <p14:tracePt t="36416" x="4403725" y="3794125"/>
          <p14:tracePt t="36432" x="4419600" y="3794125"/>
          <p14:tracePt t="36494" x="4427538" y="3794125"/>
          <p14:tracePt t="36510" x="4419600" y="3802063"/>
          <p14:tracePt t="36517" x="4419600" y="3810000"/>
          <p14:tracePt t="36532" x="4403725" y="3856038"/>
          <p14:tracePt t="36549" x="4389438" y="3902075"/>
          <p14:tracePt t="36565" x="4365625" y="3978275"/>
          <p14:tracePt t="36582" x="4365625" y="3992563"/>
          <p14:tracePt t="36599" x="4365625" y="4022725"/>
          <p14:tracePt t="36654" x="4365625" y="4038600"/>
          <p14:tracePt t="36662" x="4365625" y="4046538"/>
          <p14:tracePt t="36670" x="4359275" y="4098925"/>
          <p14:tracePt t="36682" x="4305300" y="4198938"/>
          <p14:tracePt t="36699" x="4152900" y="4473575"/>
          <p14:tracePt t="36716" x="3970338" y="4816475"/>
          <p14:tracePt t="36734" x="3771900" y="5135563"/>
          <p14:tracePt t="36751" x="3733800" y="5219700"/>
          <p14:tracePt t="36767" x="3725863" y="5227638"/>
          <p14:tracePt t="36847" x="3725863" y="5219700"/>
          <p14:tracePt t="36854" x="3733800" y="5197475"/>
          <p14:tracePt t="36866" x="3741738" y="5173663"/>
          <p14:tracePt t="36883" x="3756025" y="5143500"/>
          <p14:tracePt t="36899" x="3771900" y="5121275"/>
          <p14:tracePt t="36916" x="3779838" y="5105400"/>
          <p14:tracePt t="36933" x="3794125" y="5089525"/>
          <p14:tracePt t="36950" x="3802063" y="5067300"/>
          <p14:tracePt t="36966" x="3840163" y="4999038"/>
          <p14:tracePt t="36982" x="3886200" y="4945063"/>
          <p14:tracePt t="36999" x="3924300" y="4892675"/>
          <p14:tracePt t="37016" x="3962400" y="4854575"/>
          <p14:tracePt t="37032" x="4008438" y="4822825"/>
          <p14:tracePt t="37049" x="4046538" y="4800600"/>
          <p14:tracePt t="37066" x="4054475" y="4800600"/>
          <p14:tracePt t="37083" x="4054475" y="4792663"/>
          <p14:tracePt t="37099" x="4060825" y="4792663"/>
          <p14:tracePt t="37116" x="4092575" y="4792663"/>
          <p14:tracePt t="37119" x="4114800" y="4792663"/>
          <p14:tracePt t="37135" x="4183063" y="4816475"/>
          <p14:tracePt t="37149" x="4237038" y="4830763"/>
          <p14:tracePt t="37165" x="4533900" y="4914900"/>
          <p14:tracePt t="37182" x="4708525" y="4937125"/>
          <p14:tracePt t="37199" x="4876800" y="4937125"/>
          <p14:tracePt t="37216" x="4930775" y="4937125"/>
          <p14:tracePt t="37232" x="4945063" y="4930775"/>
          <p14:tracePt t="37249" x="4953000" y="4930775"/>
          <p14:tracePt t="37327" x="4960938" y="4930775"/>
          <p14:tracePt t="37342" x="5013325" y="4930775"/>
          <p14:tracePt t="37356" x="5089525" y="4914900"/>
          <p14:tracePt t="37372" x="5189538" y="4914900"/>
          <p14:tracePt t="37382" x="5311775" y="4914900"/>
          <p14:tracePt t="37399" x="5372100" y="4914900"/>
          <p14:tracePt t="37455" x="5356225" y="4906963"/>
          <p14:tracePt t="37470" x="5318125" y="4899025"/>
          <p14:tracePt t="37486" x="5280025" y="4884738"/>
          <p14:tracePt t="37499" x="5257800" y="4876800"/>
          <p14:tracePt t="37583" x="5249863" y="4876800"/>
          <p14:tracePt t="37598" x="5235575" y="4876800"/>
          <p14:tracePt t="37610" x="5227638" y="4868863"/>
          <p14:tracePt t="37619" x="5211763" y="4868863"/>
          <p14:tracePt t="37633" x="5197475" y="4868863"/>
          <p14:tracePt t="37649" x="5189538" y="4868863"/>
          <p14:tracePt t="37743" x="5173663" y="4868863"/>
          <p14:tracePt t="37758" x="5159375" y="4868863"/>
          <p14:tracePt t="37768" x="5135563" y="4868863"/>
          <p14:tracePt t="37783" x="5006975" y="4899025"/>
          <p14:tracePt t="37799" x="4792663" y="4983163"/>
          <p14:tracePt t="37816" x="4435475" y="5083175"/>
          <p14:tracePt t="37833" x="4092575" y="5159375"/>
          <p14:tracePt t="37850" x="3840163" y="5173663"/>
          <p14:tracePt t="37866" x="3665538" y="5173663"/>
          <p14:tracePt t="37883" x="3573463" y="5151438"/>
          <p14:tracePt t="37900" x="3513138" y="5113338"/>
          <p14:tracePt t="37916" x="3482975" y="5083175"/>
          <p14:tracePt t="37934" x="3475038" y="5045075"/>
          <p14:tracePt t="37950" x="3467100" y="4975225"/>
          <p14:tracePt t="37967" x="3467100" y="4868863"/>
          <p14:tracePt t="37983" x="3467100" y="4816475"/>
          <p14:tracePt t="37999" x="3467100" y="4778375"/>
          <p14:tracePt t="38016" x="3475038" y="4754563"/>
          <p14:tracePt t="38033" x="3475038" y="4746625"/>
          <p14:tracePt t="38095" x="3475038" y="4740275"/>
          <p14:tracePt t="38118" x="3451225" y="4740275"/>
          <p14:tracePt t="38134" x="3429000" y="4762500"/>
          <p14:tracePt t="38154" x="3421063" y="4762500"/>
          <p14:tracePt t="38166" x="3375025" y="4784725"/>
          <p14:tracePt t="38183" x="3298825" y="4792663"/>
          <p14:tracePt t="38199" x="3238500" y="4792663"/>
          <p14:tracePt t="38216" x="3170238" y="4792663"/>
          <p14:tracePt t="38233" x="3063875" y="4784725"/>
          <p14:tracePt t="38250" x="3009900" y="4778375"/>
          <p14:tracePt t="38318" x="3009900" y="4770438"/>
          <p14:tracePt t="38431" x="3001963" y="4770438"/>
          <p14:tracePt t="38446" x="2925763" y="4792663"/>
          <p14:tracePt t="38458" x="2879725" y="4808538"/>
          <p14:tracePt t="38467" x="2865438" y="4816475"/>
          <p14:tracePt t="38483" x="2835275" y="4830763"/>
          <p14:tracePt t="38567" x="2841625" y="4830763"/>
          <p14:tracePt t="38582" x="2979738" y="4830763"/>
          <p14:tracePt t="38597" x="3048000" y="4830763"/>
          <p14:tracePt t="38612" x="3284538" y="4792663"/>
          <p14:tracePt t="38615" x="3398838" y="4784725"/>
          <p14:tracePt t="38627" x="3513138" y="4754563"/>
          <p14:tracePt t="38634" x="3603625" y="4746625"/>
          <p14:tracePt t="38649" x="3679825" y="4740275"/>
          <p14:tracePt t="38667" x="3695700" y="4740275"/>
          <p14:tracePt t="38699" x="3665538" y="4724400"/>
          <p14:tracePt t="38716" x="3619500" y="4716463"/>
          <p14:tracePt t="38733" x="3559175" y="4716463"/>
          <p14:tracePt t="38750" x="3505200" y="4732338"/>
          <p14:tracePt t="38766" x="3482975" y="4754563"/>
          <p14:tracePt t="38783" x="3467100" y="4754563"/>
          <p14:tracePt t="38800" x="3459163" y="4762500"/>
          <p14:tracePt t="38983" x="3459163" y="4770438"/>
          <p14:tracePt t="38998" x="3459163" y="4792663"/>
          <p14:tracePt t="39014" x="3444875" y="4830763"/>
          <p14:tracePt t="39028" x="3436938" y="4830763"/>
          <p14:tracePt t="39111" x="3436938" y="4846638"/>
          <p14:tracePt t="39135" x="3436938" y="4854575"/>
          <p14:tracePt t="39198" x="3436938" y="4868863"/>
          <p14:tracePt t="39215" x="3436938" y="4876800"/>
          <p14:tracePt t="40695" x="3436938" y="4868863"/>
          <p14:tracePt t="40710" x="3451225" y="4846638"/>
          <p14:tracePt t="40725" x="3459163" y="4846638"/>
          <p14:tracePt t="40737" x="3497263" y="4816475"/>
          <p14:tracePt t="40750" x="3527425" y="4792663"/>
          <p14:tracePt t="40767" x="3543300" y="4762500"/>
          <p14:tracePt t="40784" x="3565525" y="4740275"/>
          <p14:tracePt t="40801" x="3589338" y="4702175"/>
          <p14:tracePt t="40818" x="3597275" y="4678363"/>
          <p14:tracePt t="40834" x="3603625" y="4656138"/>
          <p14:tracePt t="40851" x="3619500" y="4632325"/>
          <p14:tracePt t="40867" x="3619500" y="4618038"/>
          <p14:tracePt t="40886" x="3641725" y="4579938"/>
          <p14:tracePt t="40902" x="3657600" y="4556125"/>
          <p14:tracePt t="40918" x="3673475" y="4541838"/>
          <p14:tracePt t="40934" x="3687763" y="4525963"/>
          <p14:tracePt t="40967" x="3717925" y="4525963"/>
          <p14:tracePt t="40984" x="3794125" y="4495800"/>
          <p14:tracePt t="41000" x="3902075" y="4449763"/>
          <p14:tracePt t="41017" x="4046538" y="4389438"/>
          <p14:tracePt t="41034" x="4175125" y="4327525"/>
          <p14:tracePt t="41051" x="4259263" y="4289425"/>
          <p14:tracePt t="41067" x="4313238" y="4259263"/>
          <p14:tracePt t="41119" x="4313238" y="4244975"/>
          <p14:tracePt t="41136" x="4335463" y="4206875"/>
          <p14:tracePt t="41151" x="4351338" y="4183063"/>
          <p14:tracePt t="41167" x="4381500" y="4152900"/>
          <p14:tracePt t="41184" x="4403725" y="4130675"/>
          <p14:tracePt t="41201" x="4411663" y="4106863"/>
          <p14:tracePt t="41217" x="4435475" y="4084638"/>
          <p14:tracePt t="41234" x="4449763" y="4054475"/>
          <p14:tracePt t="41267" x="4457700" y="4046538"/>
          <p14:tracePt t="41503" x="4457700" y="4038600"/>
          <p14:tracePt t="41518" x="4441825" y="4054475"/>
          <p14:tracePt t="41534" x="4305300" y="4289425"/>
          <p14:tracePt t="41551" x="4191000" y="4435475"/>
          <p14:tracePt t="41567" x="4092575" y="4556125"/>
          <p14:tracePt t="41585" x="4030663" y="4640263"/>
          <p14:tracePt t="41601" x="4008438" y="4686300"/>
          <p14:tracePt t="41617" x="4000500" y="4702175"/>
          <p14:tracePt t="41634" x="3992563" y="4740275"/>
          <p14:tracePt t="41651" x="3992563" y="4754563"/>
          <p14:tracePt t="41668" x="3984625" y="4778375"/>
          <p14:tracePt t="41684" x="3978275" y="4800600"/>
          <p14:tracePt t="41701" x="3970338" y="4816475"/>
          <p14:tracePt t="41717" x="3962400" y="4838700"/>
          <p14:tracePt t="41734" x="3954463" y="4868863"/>
          <p14:tracePt t="41751" x="3940175" y="4892675"/>
          <p14:tracePt t="41768" x="3924300" y="4906963"/>
          <p14:tracePt t="41854" x="3924300" y="4884738"/>
          <p14:tracePt t="41870" x="3946525" y="4808538"/>
          <p14:tracePt t="41884" x="3978275" y="4732338"/>
          <p14:tracePt t="41902" x="4098925" y="4503738"/>
          <p14:tracePt t="41917" x="4160838" y="4351338"/>
          <p14:tracePt t="41934" x="4221163" y="4221163"/>
          <p14:tracePt t="41951" x="4267200" y="4122738"/>
          <p14:tracePt t="41967" x="4283075" y="4060825"/>
          <p14:tracePt t="41984" x="4289425" y="4016375"/>
          <p14:tracePt t="42001" x="4297363" y="3992563"/>
          <p14:tracePt t="42018" x="4305300" y="3970338"/>
          <p14:tracePt t="42034" x="4313238" y="3954463"/>
          <p14:tracePt t="42068" x="4313238" y="3946525"/>
          <p14:tracePt t="42167" x="4297363" y="3954463"/>
          <p14:tracePt t="42175" x="4221163" y="4046538"/>
          <p14:tracePt t="42184" x="4168775" y="4130675"/>
          <p14:tracePt t="42201" x="4016375" y="4327525"/>
          <p14:tracePt t="42218" x="3856038" y="4525963"/>
          <p14:tracePt t="42234" x="3756025" y="4656138"/>
          <p14:tracePt t="42251" x="3673475" y="4778375"/>
          <p14:tracePt t="42268" x="3657600" y="4838700"/>
          <p14:tracePt t="42286" x="3641725" y="4892675"/>
          <p14:tracePt t="42383" x="3673475" y="4860925"/>
          <p14:tracePt t="42398" x="3771900" y="4732338"/>
          <p14:tracePt t="42410" x="3832225" y="4656138"/>
          <p14:tracePt t="42419" x="3894138" y="4541838"/>
          <p14:tracePt t="42434" x="4054475" y="4365625"/>
          <p14:tracePt t="42451" x="4152900" y="4251325"/>
          <p14:tracePt t="42468" x="4191000" y="4168775"/>
          <p14:tracePt t="42486" x="4206875" y="4130675"/>
          <p14:tracePt t="42501" x="4206875" y="4122738"/>
          <p14:tracePt t="42518" x="4206875" y="4106863"/>
          <p14:tracePt t="42558" x="4213225" y="4092575"/>
          <p14:tracePt t="42568" x="4213225" y="4084638"/>
          <p14:tracePt t="42590" x="4221163" y="4076700"/>
          <p14:tracePt t="42695" x="4213225" y="4076700"/>
          <p14:tracePt t="42710" x="4152900" y="4198938"/>
          <p14:tracePt t="42725" x="4106863" y="4297363"/>
          <p14:tracePt t="42740" x="4008438" y="4503738"/>
          <p14:tracePt t="42751" x="3908425" y="4670425"/>
          <p14:tracePt t="42768" x="3817938" y="4838700"/>
          <p14:tracePt t="42785" x="3741738" y="4960938"/>
          <p14:tracePt t="42801" x="3703638" y="5029200"/>
          <p14:tracePt t="42818" x="3679825" y="5059363"/>
          <p14:tracePt t="42903" x="3695700" y="5029200"/>
          <p14:tracePt t="42918" x="3756025" y="4899025"/>
          <p14:tracePt t="42933" x="3794125" y="4830763"/>
          <p14:tracePt t="42948" x="3886200" y="4694238"/>
          <p14:tracePt t="42964" x="3962400" y="4564063"/>
          <p14:tracePt t="42979" x="4030663" y="4435475"/>
          <p14:tracePt t="42986" x="4060825" y="4373563"/>
          <p14:tracePt t="43001" x="4106863" y="4259263"/>
          <p14:tracePt t="43018" x="4137025" y="4191000"/>
          <p14:tracePt t="43035" x="4160838" y="4130675"/>
          <p14:tracePt t="43052" x="4175125" y="4092575"/>
          <p14:tracePt t="43085" x="4175125" y="4084638"/>
          <p14:tracePt t="43199" x="4175125" y="4098925"/>
          <p14:tracePt t="43214" x="4144963" y="4251325"/>
          <p14:tracePt t="43227" x="4130675" y="4313238"/>
          <p14:tracePt t="43234" x="4106863" y="4397375"/>
          <p14:tracePt t="43251" x="4060825" y="4533900"/>
          <p14:tracePt t="43268" x="4008438" y="4664075"/>
          <p14:tracePt t="43285" x="3970338" y="4762500"/>
          <p14:tracePt t="43302" x="3962400" y="4808538"/>
          <p14:tracePt t="43318" x="3954463" y="4822825"/>
          <p14:tracePt t="43359" x="3946525" y="4822825"/>
          <p14:tracePt t="43374" x="3940175" y="4822825"/>
          <p14:tracePt t="43398" x="3932238" y="4822825"/>
          <p14:tracePt t="43414" x="3924300" y="4822825"/>
          <p14:tracePt t="43438" x="3916363" y="4816475"/>
          <p14:tracePt t="43447" x="3916363" y="4800600"/>
          <p14:tracePt t="43455" x="3916363" y="4784725"/>
          <p14:tracePt t="43470" x="3916363" y="4778375"/>
          <p14:tracePt t="43485" x="3916363" y="4762500"/>
          <p14:tracePt t="43502" x="3916363" y="4754563"/>
          <p14:tracePt t="43518" x="3916363" y="4740275"/>
          <p14:tracePt t="43607" x="3908425" y="4740275"/>
          <p14:tracePt t="43622" x="3886200" y="4740275"/>
          <p14:tracePt t="43638" x="3856038" y="4792663"/>
          <p14:tracePt t="43651" x="3848100" y="4816475"/>
          <p14:tracePt t="43668" x="3817938" y="4868863"/>
          <p14:tracePt t="43685" x="3810000" y="4906963"/>
          <p14:tracePt t="43725" x="3810000" y="4914900"/>
          <p14:tracePt t="43743" x="3817938" y="4914900"/>
          <p14:tracePt t="43758" x="3894138" y="4914900"/>
          <p14:tracePt t="43776" x="4038600" y="4892675"/>
          <p14:tracePt t="43791" x="4206875" y="4808538"/>
          <p14:tracePt t="43801" x="4313238" y="4754563"/>
          <p14:tracePt t="43818" x="4503738" y="4640263"/>
          <p14:tracePt t="43835" x="4664075" y="4556125"/>
          <p14:tracePt t="43852" x="4770438" y="4479925"/>
          <p14:tracePt t="43868" x="4846638" y="4427538"/>
          <p14:tracePt t="43886" x="4930775" y="4365625"/>
          <p14:tracePt t="43902" x="5075238" y="4283075"/>
          <p14:tracePt t="43918" x="5197475" y="4244975"/>
          <p14:tracePt t="43935" x="5356225" y="4191000"/>
          <p14:tracePt t="43952" x="5508625" y="4160838"/>
          <p14:tracePt t="43969" x="5654675" y="4130675"/>
          <p14:tracePt t="43986" x="5791200" y="4122738"/>
          <p14:tracePt t="44002" x="5897563" y="4114800"/>
          <p14:tracePt t="44018" x="5927725" y="4114800"/>
          <p14:tracePt t="44035" x="5959475" y="4114800"/>
          <p14:tracePt t="44052" x="5981700" y="4114800"/>
          <p14:tracePt t="44069" x="5989638" y="4098925"/>
          <p14:tracePt t="44086" x="5997575" y="4098925"/>
          <p14:tracePt t="44102" x="6019800" y="4084638"/>
          <p14:tracePt t="44119" x="6057900" y="4068763"/>
          <p14:tracePt t="44135" x="6096000" y="4068763"/>
          <p14:tracePt t="44151" x="6149975" y="4060825"/>
          <p14:tracePt t="44168" x="6210300" y="4054475"/>
          <p14:tracePt t="44185" x="6256338" y="4054475"/>
          <p14:tracePt t="44202" x="6294438" y="4054475"/>
          <p14:tracePt t="44287" x="6302375" y="4054475"/>
          <p14:tracePt t="44327" x="6316663" y="4054475"/>
          <p14:tracePt t="44342" x="6324600" y="4054475"/>
          <p14:tracePt t="44356" x="6340475" y="4054475"/>
          <p14:tracePt t="44368" x="6346825" y="4054475"/>
          <p14:tracePt t="44386" x="6362700" y="4054475"/>
          <p14:tracePt t="44599" x="6354763" y="4076700"/>
          <p14:tracePt t="44615" x="6270625" y="4206875"/>
          <p14:tracePt t="44631" x="6156325" y="4381500"/>
          <p14:tracePt t="44638" x="6096000" y="4457700"/>
          <p14:tracePt t="44652" x="6042025" y="4541838"/>
          <p14:tracePt t="44668" x="5973763" y="4625975"/>
          <p14:tracePt t="44685" x="5921375" y="4702175"/>
          <p14:tracePt t="44702" x="5889625" y="4746625"/>
          <p14:tracePt t="44718" x="5867400" y="4800600"/>
          <p14:tracePt t="44735" x="5851525" y="4846638"/>
          <p14:tracePt t="44752" x="5837238" y="4899025"/>
          <p14:tracePt t="44768" x="5813425" y="4953000"/>
          <p14:tracePt t="44785" x="5791200" y="4999038"/>
          <p14:tracePt t="44802" x="5783263" y="5051425"/>
          <p14:tracePt t="44818" x="5783263" y="5059363"/>
          <p14:tracePt t="44935" x="5783263" y="5051425"/>
          <p14:tracePt t="44951" x="5783263" y="5045075"/>
          <p14:tracePt t="44964" x="5791200" y="5029200"/>
          <p14:tracePt t="44971" x="5799138" y="5029200"/>
          <p14:tracePt t="44985" x="5799138" y="5013325"/>
          <p14:tracePt t="45002" x="5837238" y="4975225"/>
          <p14:tracePt t="45019" x="5867400" y="4945063"/>
          <p14:tracePt t="45036" x="5951538" y="4899025"/>
          <p14:tracePt t="45052" x="6027738" y="4876800"/>
          <p14:tracePt t="45069" x="6103938" y="4846638"/>
          <p14:tracePt t="45086" x="6134100" y="4846638"/>
          <p14:tracePt t="45134" x="6149975" y="4846638"/>
          <p14:tracePt t="45142" x="6172200" y="4846638"/>
          <p14:tracePt t="45152" x="6202363" y="4846638"/>
          <p14:tracePt t="45169" x="6324600" y="4854575"/>
          <p14:tracePt t="45185" x="6400800" y="4868863"/>
          <p14:tracePt t="45202" x="6454775" y="4884738"/>
          <p14:tracePt t="45219" x="6469063" y="4892675"/>
          <p14:tracePt t="45235" x="6477000" y="4892675"/>
          <p14:tracePt t="45351" x="6484938" y="4892675"/>
          <p14:tracePt t="45367" x="6523038" y="4906963"/>
          <p14:tracePt t="45380" x="6537325" y="4906963"/>
          <p14:tracePt t="45388" x="6561138" y="4914900"/>
          <p14:tracePt t="45402" x="6667500" y="4930775"/>
          <p14:tracePt t="45419" x="6713538" y="4937125"/>
          <p14:tracePt t="45663" x="6713538" y="4860925"/>
          <p14:tracePt t="45678" x="6705600" y="4732338"/>
          <p14:tracePt t="45694" x="6697663" y="4610100"/>
          <p14:tracePt t="45709" x="6689725" y="4556125"/>
          <p14:tracePt t="45722" x="6675438" y="4441825"/>
          <p14:tracePt t="45735" x="6675438" y="4389438"/>
          <p14:tracePt t="45752" x="6675438" y="4321175"/>
          <p14:tracePt t="45769" x="6675438" y="4289425"/>
          <p14:tracePt t="45786" x="6675438" y="4244975"/>
          <p14:tracePt t="45803" x="6683375" y="4221163"/>
          <p14:tracePt t="45819" x="6697663" y="4183063"/>
          <p14:tracePt t="45835" x="6697663" y="4130675"/>
          <p14:tracePt t="45852" x="6705600" y="4098925"/>
          <p14:tracePt t="45869" x="6713538" y="4076700"/>
          <p14:tracePt t="45959" x="6713538" y="4068763"/>
          <p14:tracePt t="45974" x="6797675" y="4114800"/>
          <p14:tracePt t="45986" x="6888163" y="4206875"/>
          <p14:tracePt t="46002" x="7285038" y="4473575"/>
          <p14:tracePt t="46019" x="7696200" y="4579938"/>
          <p14:tracePt t="46036" x="8335963" y="4648200"/>
          <p14:tracePt t="46052" x="8831263" y="4648200"/>
          <p14:tracePt t="46069" x="9312275" y="4648200"/>
          <p14:tracePt t="46086" x="9769475" y="4533900"/>
          <p14:tracePt t="46102" x="9906000" y="4449763"/>
          <p14:tracePt t="46121" x="9974263" y="4373563"/>
          <p14:tracePt t="46136" x="9982200" y="4351338"/>
          <p14:tracePt t="46153" x="9982200" y="4244975"/>
          <p14:tracePt t="46169" x="9959975" y="4168775"/>
          <p14:tracePt t="46186" x="9859963" y="4030663"/>
          <p14:tracePt t="46203" x="9685338" y="3886200"/>
          <p14:tracePt t="46219" x="9571038" y="3832225"/>
          <p14:tracePt t="46238" x="9525000" y="3810000"/>
          <p14:tracePt t="46253" x="9509125" y="3810000"/>
          <p14:tracePt t="46269" x="9509125" y="3802063"/>
          <p14:tracePt t="46304" x="9478963" y="3802063"/>
          <p14:tracePt t="46311" x="9448800" y="3794125"/>
          <p14:tracePt t="46319" x="9402763" y="3787775"/>
          <p14:tracePt t="46336" x="9280525" y="3787775"/>
          <p14:tracePt t="46353" x="8893175" y="3848100"/>
          <p14:tracePt t="46369" x="8480425" y="3924300"/>
          <p14:tracePt t="46386" x="8131175" y="4038600"/>
          <p14:tracePt t="46403" x="7870825" y="4175125"/>
          <p14:tracePt t="46419" x="7704138" y="4335463"/>
          <p14:tracePt t="46436" x="7642225" y="4525963"/>
          <p14:tracePt t="46454" x="7627938" y="4945063"/>
          <p14:tracePt t="46469" x="7666038" y="5067300"/>
          <p14:tracePt t="46486" x="7826375" y="5334000"/>
          <p14:tracePt t="46503" x="7932738" y="5387975"/>
          <p14:tracePt t="46520" x="8123238" y="5402263"/>
          <p14:tracePt t="46536" x="8374063" y="5364163"/>
          <p14:tracePt t="46554" x="8648700" y="5181600"/>
          <p14:tracePt t="46570" x="8816975" y="4906963"/>
          <p14:tracePt t="46586" x="8839200" y="4549775"/>
          <p14:tracePt t="46603" x="8778875" y="4206875"/>
          <p14:tracePt t="46620" x="8504238" y="3779838"/>
          <p14:tracePt t="46636" x="8123238" y="3421063"/>
          <p14:tracePt t="46654" x="7445375" y="3094038"/>
          <p14:tracePt t="46669" x="7254875" y="3070225"/>
          <p14:tracePt t="46686" x="6896100" y="3101975"/>
          <p14:tracePt t="46702" x="6675438" y="3330575"/>
          <p14:tracePt t="46719" x="6523038" y="3673475"/>
          <p14:tracePt t="46736" x="6423025" y="4160838"/>
          <p14:tracePt t="46753" x="6392863" y="4525963"/>
          <p14:tracePt t="46770" x="6469063" y="4708525"/>
          <p14:tracePt t="46786" x="6569075" y="4778375"/>
          <p14:tracePt t="46804" x="6721475" y="4792663"/>
          <p14:tracePt t="46821" x="7010400" y="4762500"/>
          <p14:tracePt t="46838" x="7307263" y="4579938"/>
          <p14:tracePt t="46852" x="7345363" y="4511675"/>
          <p14:tracePt t="46869" x="7369175" y="4365625"/>
          <p14:tracePt t="46886" x="7353300" y="4305300"/>
          <p14:tracePt t="46902" x="7277100" y="4267200"/>
          <p14:tracePt t="46919" x="7208838" y="4267200"/>
          <p14:tracePt t="46936" x="7124700" y="4297363"/>
          <p14:tracePt t="46953" x="7056438" y="4419600"/>
          <p14:tracePt t="46970" x="7048500" y="4587875"/>
          <p14:tracePt t="46986" x="7078663" y="4694238"/>
          <p14:tracePt t="47003" x="7178675" y="4740275"/>
          <p14:tracePt t="47020" x="7299325" y="4746625"/>
          <p14:tracePt t="47036" x="7535863" y="4746625"/>
          <p14:tracePt t="47053" x="7666038" y="4694238"/>
          <p14:tracePt t="47070" x="7742238" y="4632325"/>
          <p14:tracePt t="47118" x="7742238" y="4625975"/>
          <p14:tracePt t="47297" x="7734300" y="4625975"/>
          <p14:tracePt t="47312" x="7734300" y="4640263"/>
          <p14:tracePt t="47325" x="7734300" y="4732338"/>
          <p14:tracePt t="47336" x="7734300" y="4778375"/>
          <p14:tracePt t="47353" x="7794625" y="4922838"/>
          <p14:tracePt t="47369" x="7878763" y="5006975"/>
          <p14:tracePt t="47387" x="8061325" y="5083175"/>
          <p14:tracePt t="47403" x="8466138" y="5165725"/>
          <p14:tracePt t="47419" x="9045575" y="5159375"/>
          <p14:tracePt t="47436" x="9394825" y="5013325"/>
          <p14:tracePt t="47453" x="9617075" y="4846638"/>
          <p14:tracePt t="47469" x="9731375" y="4572000"/>
          <p14:tracePt t="47486" x="9731375" y="4321175"/>
          <p14:tracePt t="47503" x="9647238" y="4046538"/>
          <p14:tracePt t="47519" x="9471025" y="3749675"/>
          <p14:tracePt t="47536" x="9342438" y="3543300"/>
          <p14:tracePt t="47553" x="9236075" y="3451225"/>
          <p14:tracePt t="47569" x="9151938" y="3413125"/>
          <p14:tracePt t="47586" x="9097963" y="3413125"/>
          <p14:tracePt t="47603" x="9037638" y="3406775"/>
          <p14:tracePt t="47619" x="8855075" y="3429000"/>
          <p14:tracePt t="47636" x="8602663" y="3589338"/>
          <p14:tracePt t="47653" x="8267700" y="3916363"/>
          <p14:tracePt t="47669" x="8085138" y="4221163"/>
          <p14:tracePt t="47686" x="7993063" y="4457700"/>
          <p14:tracePt t="47703" x="7993063" y="4610100"/>
          <p14:tracePt t="47720" x="8031163" y="4724400"/>
          <p14:tracePt t="47737" x="8175625" y="4792663"/>
          <p14:tracePt t="47753" x="8328025" y="4808538"/>
          <p14:tracePt t="47770" x="8626475" y="4808538"/>
          <p14:tracePt t="47787" x="8869363" y="4800600"/>
          <p14:tracePt t="47803" x="8991600" y="4716463"/>
          <p14:tracePt t="47820" x="9051925" y="4625975"/>
          <p14:tracePt t="47836" x="9067800" y="4479925"/>
          <p14:tracePt t="47853" x="8975725" y="4251325"/>
          <p14:tracePt t="47870" x="8670925" y="4092575"/>
          <p14:tracePt t="47887" x="8289925" y="4008438"/>
          <p14:tracePt t="47903" x="7962900" y="4038600"/>
          <p14:tracePt t="47920" x="7635875" y="4168775"/>
          <p14:tracePt t="47936" x="7337425" y="4403725"/>
          <p14:tracePt t="47953" x="7208838" y="4678363"/>
          <p14:tracePt t="47970" x="7178675" y="4945063"/>
          <p14:tracePt t="47987" x="7285038" y="5127625"/>
          <p14:tracePt t="48005" x="7521575" y="5241925"/>
          <p14:tracePt t="48020" x="7932738" y="5287963"/>
          <p14:tracePt t="48036" x="8428038" y="5241925"/>
          <p14:tracePt t="48053" x="8877300" y="5045075"/>
          <p14:tracePt t="48070" x="8931275" y="4953000"/>
          <p14:tracePt t="48086" x="8931275" y="4860925"/>
          <p14:tracePt t="48103" x="8831263" y="4732338"/>
          <p14:tracePt t="48120" x="8640763" y="4656138"/>
          <p14:tracePt t="48137" x="8488363" y="4640263"/>
          <p14:tracePt t="48153" x="8374063" y="4640263"/>
          <p14:tracePt t="48172" x="8305800" y="4656138"/>
          <p14:tracePt t="49031" x="8305800" y="4648200"/>
          <p14:tracePt t="49047" x="8297863" y="4594225"/>
          <p14:tracePt t="49061" x="8267700" y="4564063"/>
          <p14:tracePt t="49070" x="8259763" y="4564063"/>
          <p14:tracePt t="49087" x="8251825" y="4556125"/>
          <p14:tracePt t="49239" x="8237538" y="455612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4569134"/>
              </p:ext>
            </p:extLst>
          </p:nvPr>
        </p:nvGraphicFramePr>
        <p:xfrm>
          <a:off x="3100388" y="1876425"/>
          <a:ext cx="4976812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2" name="Equation" r:id="rId4" imgW="2971800" imgH="571320" progId="Equation.DSMT4">
                  <p:embed/>
                </p:oleObj>
              </mc:Choice>
              <mc:Fallback>
                <p:oleObj name="Equation" r:id="rId4" imgW="297180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1876425"/>
                        <a:ext cx="4976812" cy="957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511829"/>
              </p:ext>
            </p:extLst>
          </p:nvPr>
        </p:nvGraphicFramePr>
        <p:xfrm>
          <a:off x="2760663" y="3679825"/>
          <a:ext cx="5657850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3" name="Equation" r:id="rId6" imgW="3377880" imgH="850680" progId="Equation.DSMT4">
                  <p:embed/>
                </p:oleObj>
              </mc:Choice>
              <mc:Fallback>
                <p:oleObj name="Equation" r:id="rId6" imgW="337788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3679825"/>
                        <a:ext cx="5657850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9042224" y="3190257"/>
            <a:ext cx="602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36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343"/>
    </mc:Choice>
    <mc:Fallback xmlns="">
      <p:transition advTm="703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600" x="8229600" y="4556125"/>
          <p14:tracePt t="18619" x="8001000" y="4518025"/>
          <p14:tracePt t="18638" x="7688263" y="4441825"/>
          <p14:tracePt t="18656" x="7620000" y="4427538"/>
          <p14:tracePt t="18668" x="7597775" y="4411663"/>
          <p14:tracePt t="18681" x="7551738" y="4397375"/>
          <p14:tracePt t="18698" x="7483475" y="4381500"/>
          <p14:tracePt t="18715" x="7383463" y="4359275"/>
          <p14:tracePt t="18731" x="7315200" y="4335463"/>
          <p14:tracePt t="18748" x="7299325" y="4327525"/>
          <p14:tracePt t="19119" x="7292975" y="4327525"/>
          <p14:tracePt t="19137" x="6880225" y="4175125"/>
          <p14:tracePt t="19155" x="6065838" y="3635375"/>
          <p14:tracePt t="19170" x="4960938" y="2773363"/>
          <p14:tracePt t="19187" x="3940175" y="2163763"/>
          <p14:tracePt t="19198" x="3222625" y="1828800"/>
          <p14:tracePt t="19215" x="2849563" y="1676400"/>
          <p14:tracePt t="19231" x="2735263" y="1622425"/>
          <p14:tracePt t="19249" x="2720975" y="1616075"/>
          <p14:tracePt t="19282" x="2713038" y="1616075"/>
          <p14:tracePt t="19407" x="2705100" y="1616075"/>
          <p14:tracePt t="19415" x="2674938" y="1646238"/>
          <p14:tracePt t="19423" x="2620963" y="1730375"/>
          <p14:tracePt t="19432" x="2560638" y="1882775"/>
          <p14:tracePt t="19449" x="2430463" y="2278063"/>
          <p14:tracePt t="19465" x="2339975" y="2590800"/>
          <p14:tracePt t="19482" x="2339975" y="2743200"/>
          <p14:tracePt t="19499" x="2384425" y="2835275"/>
          <p14:tracePt t="19515" x="2438400" y="2857500"/>
          <p14:tracePt t="19532" x="2568575" y="2857500"/>
          <p14:tracePt t="19549" x="2743200" y="2849563"/>
          <p14:tracePt t="19566" x="2865438" y="2789238"/>
          <p14:tracePt t="19582" x="2949575" y="2713038"/>
          <p14:tracePt t="19599" x="2955925" y="2697163"/>
          <p14:tracePt t="19679" x="2963863" y="2697163"/>
          <p14:tracePt t="19691" x="3009900" y="2697163"/>
          <p14:tracePt t="19704" x="3094038" y="2697163"/>
          <p14:tracePt t="19719" x="3260725" y="2697163"/>
          <p14:tracePt t="19732" x="3368675" y="2697163"/>
          <p14:tracePt t="19748" x="3521075" y="2674938"/>
          <p14:tracePt t="19765" x="3619500" y="2636838"/>
          <p14:tracePt t="19782" x="3649663" y="2620963"/>
          <p14:tracePt t="19798" x="3649663" y="2613025"/>
          <p14:tracePt t="19822" x="3649663" y="2598738"/>
          <p14:tracePt t="19832" x="3649663" y="2544763"/>
          <p14:tracePt t="19849" x="3657600" y="2484438"/>
          <p14:tracePt t="19865" x="3665538" y="2476500"/>
          <p14:tracePt t="19882" x="3749675" y="2392363"/>
          <p14:tracePt t="19898" x="3870325" y="2324100"/>
          <p14:tracePt t="19915" x="3992563" y="2255838"/>
          <p14:tracePt t="19932" x="4098925" y="2201863"/>
          <p14:tracePt t="19948" x="4137025" y="2179638"/>
          <p14:tracePt t="19965" x="4144963" y="2171700"/>
          <p14:tracePt t="20022" x="4152900" y="2149475"/>
          <p14:tracePt t="20030" x="4175125" y="2065338"/>
          <p14:tracePt t="20038" x="4191000" y="2019300"/>
          <p14:tracePt t="20048" x="4206875" y="1997075"/>
          <p14:tracePt t="20065" x="4221163" y="1973263"/>
          <p14:tracePt t="20082" x="4275138" y="1935163"/>
          <p14:tracePt t="20098" x="4283075" y="1935163"/>
          <p14:tracePt t="20115" x="4297363" y="1935163"/>
          <p14:tracePt t="20132" x="4313238" y="1935163"/>
          <p14:tracePt t="20149" x="4321175" y="1935163"/>
          <p14:tracePt t="20166" x="4327525" y="1943100"/>
          <p14:tracePt t="20182" x="4359275" y="2041525"/>
          <p14:tracePt t="20200" x="4365625" y="2073275"/>
          <p14:tracePt t="20246" x="4365625" y="2079625"/>
          <p14:tracePt t="20254" x="4381500" y="2087563"/>
          <p14:tracePt t="20265" x="4397375" y="2095500"/>
          <p14:tracePt t="20282" x="4441825" y="2103438"/>
          <p14:tracePt t="20299" x="4511675" y="2117725"/>
          <p14:tracePt t="20316" x="4564063" y="2125663"/>
          <p14:tracePt t="20332" x="4716463" y="2141538"/>
          <p14:tracePt t="20349" x="4792663" y="2171700"/>
          <p14:tracePt t="20365" x="4830763" y="2179638"/>
          <p14:tracePt t="20382" x="4983163" y="2247900"/>
          <p14:tracePt t="20399" x="5013325" y="2255838"/>
          <p14:tracePt t="20559" x="5029200" y="2278063"/>
          <p14:tracePt t="20572" x="5051425" y="2346325"/>
          <p14:tracePt t="20584" x="5067300" y="2384425"/>
          <p14:tracePt t="20599" x="5089525" y="2438400"/>
          <p14:tracePt t="20638" x="5097463" y="2454275"/>
          <p14:tracePt t="21127" x="5083175" y="2460625"/>
          <p14:tracePt t="21140" x="5006975" y="2530475"/>
          <p14:tracePt t="21153" x="4854575" y="2628900"/>
          <p14:tracePt t="21168" x="4656138" y="2713038"/>
          <p14:tracePt t="21182" x="4335463" y="2811463"/>
          <p14:tracePt t="21199" x="4030663" y="2841625"/>
          <p14:tracePt t="21215" x="3756025" y="2841625"/>
          <p14:tracePt t="21232" x="3467100" y="2841625"/>
          <p14:tracePt t="21249" x="3222625" y="2841625"/>
          <p14:tracePt t="21266" x="3070225" y="2803525"/>
          <p14:tracePt t="21282" x="2994025" y="2773363"/>
          <p14:tracePt t="21299" x="2979738" y="2765425"/>
          <p14:tracePt t="21316" x="2971800" y="2759075"/>
          <p14:tracePt t="21534" x="3025775" y="2765425"/>
          <p14:tracePt t="21547" x="3063875" y="2781300"/>
          <p14:tracePt t="21560" x="3230563" y="2781300"/>
          <p14:tracePt t="21572" x="3306763" y="2781300"/>
          <p14:tracePt t="21582" x="3444875" y="2781300"/>
          <p14:tracePt t="21599" x="3535363" y="2759075"/>
          <p14:tracePt t="21616" x="3573463" y="2735263"/>
          <p14:tracePt t="21649" x="3581400" y="2735263"/>
          <p14:tracePt t="21735" x="3597275" y="2735263"/>
          <p14:tracePt t="21747" x="3627438" y="2713038"/>
          <p14:tracePt t="21760" x="3679825" y="2713038"/>
          <p14:tracePt t="21773" x="3703638" y="2713038"/>
          <p14:tracePt t="21783" x="3749675" y="2713038"/>
          <p14:tracePt t="21799" x="3756025" y="2713038"/>
          <p14:tracePt t="23207" x="3802063" y="2682875"/>
          <p14:tracePt t="23219" x="3878263" y="2606675"/>
          <p14:tracePt t="23233" x="3992563" y="2522538"/>
          <p14:tracePt t="23250" x="4144963" y="2430463"/>
          <p14:tracePt t="23267" x="4283075" y="2346325"/>
          <p14:tracePt t="23283" x="4335463" y="2308225"/>
          <p14:tracePt t="23300" x="4351338" y="2308225"/>
          <p14:tracePt t="23359" x="4351338" y="2293938"/>
          <p14:tracePt t="23372" x="4381500" y="2263775"/>
          <p14:tracePt t="23384" x="4435475" y="2217738"/>
          <p14:tracePt t="23400" x="4473575" y="2193925"/>
          <p14:tracePt t="23599" x="4457700" y="2255838"/>
          <p14:tracePt t="23611" x="4435475" y="2308225"/>
          <p14:tracePt t="23624" x="4403725" y="2384425"/>
          <p14:tracePt t="23638" x="4359275" y="2460625"/>
          <p14:tracePt t="23650" x="4335463" y="2476500"/>
          <p14:tracePt t="23666" x="4297363" y="2506663"/>
          <p14:tracePt t="23683" x="4267200" y="2522538"/>
          <p14:tracePt t="23831" x="4259263" y="2522538"/>
          <p14:tracePt t="23844" x="4244975" y="2522538"/>
          <p14:tracePt t="23862" x="4237038" y="2522538"/>
          <p14:tracePt t="23870" x="4221163" y="2514600"/>
          <p14:tracePt t="23886" x="4213225" y="2506663"/>
          <p14:tracePt t="23900" x="4206875" y="2506663"/>
          <p14:tracePt t="23918" x="4198938" y="2506663"/>
          <p14:tracePt t="23999" x="4198938" y="2498725"/>
          <p14:tracePt t="24013" x="4191000" y="2498725"/>
          <p14:tracePt t="24183" x="4191000" y="2484438"/>
          <p14:tracePt t="24198" x="4175125" y="2484438"/>
          <p14:tracePt t="24206" x="4168775" y="2484438"/>
          <p14:tracePt t="24217" x="4152900" y="2484438"/>
          <p14:tracePt t="24233" x="4060825" y="2560638"/>
          <p14:tracePt t="24250" x="3940175" y="2667000"/>
          <p14:tracePt t="24267" x="3825875" y="2751138"/>
          <p14:tracePt t="24283" x="3733800" y="2819400"/>
          <p14:tracePt t="24300" x="3711575" y="2835275"/>
          <p14:tracePt t="24383" x="3703638" y="2841625"/>
          <p14:tracePt t="24399" x="3695700" y="2841625"/>
          <p14:tracePt t="24567" x="3687763" y="2841625"/>
          <p14:tracePt t="24623" x="3687763" y="2835275"/>
          <p14:tracePt t="24655" x="3687763" y="2819400"/>
          <p14:tracePt t="24667" x="3687763" y="2803525"/>
          <p14:tracePt t="24684" x="3711575" y="2789238"/>
          <p14:tracePt t="24700" x="3725863" y="2781300"/>
          <p14:tracePt t="24718" x="3725863" y="2773363"/>
          <p14:tracePt t="24863" x="3733800" y="2765425"/>
          <p14:tracePt t="24935" x="3741738" y="2765425"/>
          <p14:tracePt t="24947" x="3749675" y="2765425"/>
          <p14:tracePt t="24960" x="3756025" y="2765425"/>
          <p14:tracePt t="24974" x="3756025" y="2773363"/>
          <p14:tracePt t="25103" x="3756025" y="2781300"/>
          <p14:tracePt t="25115" x="3756025" y="2789238"/>
          <p14:tracePt t="25128" x="3756025" y="2797175"/>
          <p14:tracePt t="25150" x="3756025" y="2803525"/>
          <p14:tracePt t="26503" x="3763963" y="2811463"/>
          <p14:tracePt t="26515" x="3810000" y="2803525"/>
          <p14:tracePt t="26524" x="3878263" y="2773363"/>
          <p14:tracePt t="26535" x="4038600" y="2705100"/>
          <p14:tracePt t="26551" x="4229100" y="2628900"/>
          <p14:tracePt t="26568" x="4403725" y="2536825"/>
          <p14:tracePt t="26585" x="4549775" y="2476500"/>
          <p14:tracePt t="26601" x="4594225" y="2438400"/>
          <p14:tracePt t="26618" x="4618038" y="2422525"/>
          <p14:tracePt t="26791" x="4610100" y="2416175"/>
          <p14:tracePt t="26804" x="4594225" y="2416175"/>
          <p14:tracePt t="26818" x="4572000" y="2416175"/>
          <p14:tracePt t="26836" x="4541838" y="2416175"/>
          <p14:tracePt t="26852" x="4449763" y="2438400"/>
          <p14:tracePt t="26868" x="4411663" y="2468563"/>
          <p14:tracePt t="26884" x="4397375" y="2484438"/>
          <p14:tracePt t="26991" x="4389438" y="2484438"/>
          <p14:tracePt t="27055" x="4381500" y="2476500"/>
          <p14:tracePt t="27070" x="4381500" y="2460625"/>
          <p14:tracePt t="27095" x="4381500" y="2454275"/>
          <p14:tracePt t="27108" x="4381500" y="2438400"/>
          <p14:tracePt t="27118" x="4373563" y="2430463"/>
          <p14:tracePt t="27198" x="4373563" y="2408238"/>
          <p14:tracePt t="27222" x="4373563" y="2400300"/>
          <p14:tracePt t="27230" x="4373563" y="2378075"/>
          <p14:tracePt t="27239" x="4381500" y="2370138"/>
          <p14:tracePt t="27251" x="4389438" y="2354263"/>
          <p14:tracePt t="27268" x="4403725" y="2316163"/>
          <p14:tracePt t="27284" x="4419600" y="2255838"/>
          <p14:tracePt t="27301" x="4435475" y="2225675"/>
          <p14:tracePt t="27318" x="4449763" y="2163763"/>
          <p14:tracePt t="27335" x="4473575" y="2095500"/>
          <p14:tracePt t="27352" x="4487863" y="2011363"/>
          <p14:tracePt t="27370" x="4511675" y="1920875"/>
          <p14:tracePt t="27384" x="4511675" y="1851025"/>
          <p14:tracePt t="27401" x="4511675" y="1812925"/>
          <p14:tracePt t="27528" x="4511675" y="1844675"/>
          <p14:tracePt t="27542" x="4511675" y="2035175"/>
          <p14:tracePt t="27556" x="4525963" y="2111375"/>
          <p14:tracePt t="27570" x="4556125" y="2232025"/>
          <p14:tracePt t="27584" x="4564063" y="2270125"/>
          <p14:tracePt t="27601" x="4572000" y="2270125"/>
          <p14:tracePt t="27634" x="4587875" y="2270125"/>
          <p14:tracePt t="27651" x="4602163" y="2278063"/>
          <p14:tracePt t="27668" x="4648200" y="2293938"/>
          <p14:tracePt t="27685" x="4686300" y="2293938"/>
          <p14:tracePt t="27702" x="4838700" y="2293938"/>
          <p14:tracePt t="27718" x="4884738" y="2278063"/>
          <p14:tracePt t="27735" x="4906963" y="2263775"/>
          <p14:tracePt t="27807" x="4922838" y="2263775"/>
          <p14:tracePt t="27819" x="4945063" y="2263775"/>
          <p14:tracePt t="27836" x="4999038" y="2263775"/>
          <p14:tracePt t="27852" x="5051425" y="2270125"/>
          <p14:tracePt t="27868" x="5219700" y="2324100"/>
          <p14:tracePt t="27885" x="5448300" y="2384425"/>
          <p14:tracePt t="27902" x="5692775" y="2400300"/>
          <p14:tracePt t="27918" x="5768975" y="2400300"/>
          <p14:tracePt t="28062" x="5799138" y="2400300"/>
          <p14:tracePt t="28075" x="5837238" y="2370138"/>
          <p14:tracePt t="28087" x="5897563" y="2324100"/>
          <p14:tracePt t="28101" x="5951538" y="2278063"/>
          <p14:tracePt t="28118" x="6111875" y="2163763"/>
          <p14:tracePt t="28135" x="6188075" y="2095500"/>
          <p14:tracePt t="28152" x="6202363" y="2079625"/>
          <p14:tracePt t="28198" x="6202363" y="2065338"/>
          <p14:tracePt t="28212" x="6202363" y="2035175"/>
          <p14:tracePt t="28224" x="6202363" y="2019300"/>
          <p14:tracePt t="28238" x="6202363" y="2011363"/>
          <p14:tracePt t="28294" x="6202363" y="2003425"/>
          <p14:tracePt t="28311" x="6232525" y="2003425"/>
          <p14:tracePt t="28324" x="6264275" y="2011363"/>
          <p14:tracePt t="28336" x="6392863" y="2073275"/>
          <p14:tracePt t="28352" x="6781800" y="2354263"/>
          <p14:tracePt t="28369" x="7070725" y="2484438"/>
          <p14:tracePt t="28385" x="7292975" y="2568575"/>
          <p14:tracePt t="28402" x="7407275" y="2590800"/>
          <p14:tracePt t="28420" x="7413625" y="2590800"/>
          <p14:tracePt t="28462" x="7429500" y="2590800"/>
          <p14:tracePt t="28470" x="7451725" y="2568575"/>
          <p14:tracePt t="28485" x="7489825" y="2522538"/>
          <p14:tracePt t="28502" x="7573963" y="2446338"/>
          <p14:tracePt t="28518" x="7650163" y="2408238"/>
          <p14:tracePt t="28535" x="7712075" y="2378075"/>
          <p14:tracePt t="28552" x="7742238" y="2370138"/>
          <p14:tracePt t="28607" x="7750175" y="2362200"/>
          <p14:tracePt t="28639" x="7756525" y="2362200"/>
          <p14:tracePt t="28651" x="7764463" y="2362200"/>
          <p14:tracePt t="28664" x="7794625" y="2362200"/>
          <p14:tracePt t="28678" x="7947025" y="2362200"/>
          <p14:tracePt t="28690" x="8023225" y="2362200"/>
          <p14:tracePt t="28702" x="8213725" y="2362200"/>
          <p14:tracePt t="28718" x="8397875" y="2362200"/>
          <p14:tracePt t="28735" x="8474075" y="2362200"/>
          <p14:tracePt t="28798" x="8474075" y="2354263"/>
          <p14:tracePt t="28999" x="8458200" y="2362200"/>
          <p14:tracePt t="29007" x="8389938" y="2430463"/>
          <p14:tracePt t="29019" x="8328025" y="2498725"/>
          <p14:tracePt t="29037" x="8077200" y="2689225"/>
          <p14:tracePt t="29052" x="7666038" y="2925763"/>
          <p14:tracePt t="29075" x="7094538" y="3200400"/>
          <p14:tracePt t="29085" x="6904038" y="3268663"/>
          <p14:tracePt t="29102" x="6362700" y="3489325"/>
          <p14:tracePt t="29119" x="5905500" y="3619500"/>
          <p14:tracePt t="29136" x="5311775" y="3771900"/>
          <p14:tracePt t="29167" x="3703638" y="4259263"/>
          <p14:tracePt t="29186" x="3055938" y="4473575"/>
          <p14:tracePt t="29206" x="2590800" y="4648200"/>
          <p14:tracePt t="29219" x="2514600" y="4664075"/>
          <p14:tracePt t="29235" x="2460625" y="4678363"/>
          <p14:tracePt t="29252" x="2454275" y="4678363"/>
          <p14:tracePt t="29278" x="2446338" y="4686300"/>
          <p14:tracePt t="29286" x="2438400" y="4694238"/>
          <p14:tracePt t="29302" x="2370138" y="4778375"/>
          <p14:tracePt t="29318" x="2301875" y="4876800"/>
          <p14:tracePt t="29335" x="2255838" y="4960938"/>
          <p14:tracePt t="29352" x="2255838" y="4968875"/>
          <p14:tracePt t="29406" x="2255838" y="4991100"/>
          <p14:tracePt t="29415" x="2270125" y="5021263"/>
          <p14:tracePt t="29423" x="2301875" y="5059363"/>
          <p14:tracePt t="29436" x="2316163" y="5075238"/>
          <p14:tracePt t="29452" x="2400300" y="5105400"/>
          <p14:tracePt t="29469" x="2574925" y="5135563"/>
          <p14:tracePt t="29486" x="2827338" y="5135563"/>
          <p14:tracePt t="29503" x="3094038" y="5121275"/>
          <p14:tracePt t="29520" x="3200400" y="5059363"/>
          <p14:tracePt t="29538" x="3222625" y="5029200"/>
          <p14:tracePt t="29552" x="3238500" y="4960938"/>
          <p14:tracePt t="29569" x="3238500" y="4899025"/>
          <p14:tracePt t="29585" x="3238500" y="4838700"/>
          <p14:tracePt t="29602" x="3246438" y="4784725"/>
          <p14:tracePt t="29619" x="3260725" y="4746625"/>
          <p14:tracePt t="29638" x="3336925" y="4618038"/>
          <p14:tracePt t="29655" x="3429000" y="4525963"/>
          <p14:tracePt t="29673" x="3521075" y="4435475"/>
          <p14:tracePt t="29693" x="3603625" y="4397375"/>
          <p14:tracePt t="29709" x="3649663" y="4365625"/>
          <p14:tracePt t="29783" x="3657600" y="4373563"/>
          <p14:tracePt t="29800" x="3657600" y="4564063"/>
          <p14:tracePt t="29818" x="3619500" y="4740275"/>
          <p14:tracePt t="29829" x="3589338" y="4884738"/>
          <p14:tracePt t="29839" x="3565525" y="4937125"/>
          <p14:tracePt t="29852" x="3543300" y="4960938"/>
          <p14:tracePt t="29869" x="3527425" y="4983163"/>
          <p14:tracePt t="29885" x="3527425" y="4991100"/>
          <p14:tracePt t="29910" x="3521075" y="4991100"/>
          <p14:tracePt t="29928" x="3505200" y="4991100"/>
          <p14:tracePt t="29945" x="3475038" y="4991100"/>
          <p14:tracePt t="29954" x="3451225" y="4975225"/>
          <p14:tracePt t="29969" x="3406775" y="4930775"/>
          <p14:tracePt t="29985" x="3352800" y="4884738"/>
          <p14:tracePt t="30002" x="3322638" y="4860925"/>
          <p14:tracePt t="30019" x="3306763" y="4860925"/>
          <p14:tracePt t="30054" x="3268663" y="4846638"/>
          <p14:tracePt t="30287" x="3268663" y="4838700"/>
          <p14:tracePt t="30304" x="3336925" y="4678363"/>
          <p14:tracePt t="30319" x="3368675" y="4602163"/>
          <p14:tracePt t="30336" x="3398838" y="4556125"/>
          <p14:tracePt t="30352" x="3398838" y="4541838"/>
          <p14:tracePt t="30406" x="3398838" y="4525963"/>
          <p14:tracePt t="30424" x="3382963" y="4525963"/>
          <p14:tracePt t="30443" x="3330575" y="4511675"/>
          <p14:tracePt t="30453" x="3298825" y="4503738"/>
          <p14:tracePt t="30469" x="3284538" y="4503738"/>
          <p14:tracePt t="30485" x="3254375" y="4503738"/>
          <p14:tracePt t="30502" x="3238500" y="4503738"/>
          <p14:tracePt t="30519" x="3230563" y="4503738"/>
          <p14:tracePt t="30535" x="3222625" y="4503738"/>
          <p14:tracePt t="30553" x="3200400" y="4503738"/>
          <p14:tracePt t="30570" x="3162300" y="4549775"/>
          <p14:tracePt t="30588" x="3108325" y="4602163"/>
          <p14:tracePt t="30607" x="3032125" y="4625975"/>
          <p14:tracePt t="30624" x="3025775" y="4625975"/>
          <p14:tracePt t="30694" x="3017838" y="4625975"/>
          <p14:tracePt t="30712" x="3025775" y="4594225"/>
          <p14:tracePt t="30728" x="3086100" y="4549775"/>
          <p14:tracePt t="30739" x="3132138" y="4533900"/>
          <p14:tracePt t="30752" x="3246438" y="4503738"/>
          <p14:tracePt t="30769" x="3344863" y="4503738"/>
          <p14:tracePt t="30786" x="3382963" y="4503738"/>
          <p14:tracePt t="30802" x="3406775" y="4503738"/>
          <p14:tracePt t="30887" x="3398838" y="4503738"/>
          <p14:tracePt t="30904" x="3375025" y="4495800"/>
          <p14:tracePt t="30922" x="3352800" y="4495800"/>
          <p14:tracePt t="30936" x="3330575" y="4479925"/>
          <p14:tracePt t="30952" x="3314700" y="4479925"/>
          <p14:tracePt t="30969" x="3306763" y="4479925"/>
          <p14:tracePt t="30986" x="3284538" y="4525963"/>
          <p14:tracePt t="31003" x="3284538" y="4564063"/>
          <p14:tracePt t="31021" x="3284538" y="4587875"/>
          <p14:tracePt t="31036" x="3298825" y="4602163"/>
          <p14:tracePt t="31052" x="3360738" y="4618038"/>
          <p14:tracePt t="31069" x="3527425" y="4610100"/>
          <p14:tracePt t="31086" x="3749675" y="4465638"/>
          <p14:tracePt t="31102" x="3840163" y="4365625"/>
          <p14:tracePt t="31119" x="3886200" y="4267200"/>
          <p14:tracePt t="31136" x="3886200" y="4229100"/>
          <p14:tracePt t="31152" x="3886200" y="4175125"/>
          <p14:tracePt t="31169" x="3840163" y="4122738"/>
          <p14:tracePt t="31186" x="3832225" y="4114800"/>
          <p14:tracePt t="31261" x="3832225" y="4106863"/>
          <p14:tracePt t="31269" x="3832225" y="4084638"/>
          <p14:tracePt t="31285" x="3832225" y="4076700"/>
          <p14:tracePt t="31293" x="3832225" y="4060825"/>
          <p14:tracePt t="31303" x="3848100" y="4054475"/>
          <p14:tracePt t="31320" x="3856038" y="4038600"/>
          <p14:tracePt t="31439" x="3863975" y="4068763"/>
          <p14:tracePt t="31456" x="3878263" y="4114800"/>
          <p14:tracePt t="31470" x="3886200" y="4122738"/>
          <p14:tracePt t="31518" x="3894138" y="4122738"/>
          <p14:tracePt t="31534" x="3894138" y="4114800"/>
          <p14:tracePt t="31543" x="3894138" y="4060825"/>
          <p14:tracePt t="31553" x="3902075" y="4008438"/>
          <p14:tracePt t="31569" x="3924300" y="3946525"/>
          <p14:tracePt t="31586" x="3946525" y="3856038"/>
          <p14:tracePt t="31603" x="3962400" y="3810000"/>
          <p14:tracePt t="31619" x="3984625" y="3741738"/>
          <p14:tracePt t="31638" x="4022725" y="3687763"/>
          <p14:tracePt t="31656" x="4046538" y="3665538"/>
          <p14:tracePt t="31673" x="4060825" y="3665538"/>
          <p14:tracePt t="31686" x="4084638" y="3665538"/>
          <p14:tracePt t="31703" x="4098925" y="3665538"/>
          <p14:tracePt t="31719" x="4122738" y="3665538"/>
          <p14:tracePt t="31736" x="4130675" y="3673475"/>
          <p14:tracePt t="31754" x="4160838" y="3695700"/>
          <p14:tracePt t="31770" x="4259263" y="3810000"/>
          <p14:tracePt t="31786" x="4321175" y="3902075"/>
          <p14:tracePt t="31803" x="4373563" y="3992563"/>
          <p14:tracePt t="31819" x="4403725" y="4054475"/>
          <p14:tracePt t="31838" x="4411663" y="4060825"/>
          <p14:tracePt t="31894" x="4411663" y="4068763"/>
          <p14:tracePt t="31903" x="4427538" y="4068763"/>
          <p14:tracePt t="31919" x="4487863" y="4092575"/>
          <p14:tracePt t="31936" x="4625975" y="4122738"/>
          <p14:tracePt t="31953" x="4830763" y="4137025"/>
          <p14:tracePt t="31971" x="4999038" y="4175125"/>
          <p14:tracePt t="31989" x="5089525" y="4183063"/>
          <p14:tracePt t="32007" x="5097463" y="4183063"/>
          <p14:tracePt t="32143" x="5105400" y="4183063"/>
          <p14:tracePt t="32160" x="5105400" y="4213225"/>
          <p14:tracePt t="32176" x="5105400" y="4343400"/>
          <p14:tracePt t="32186" x="5089525" y="4419600"/>
          <p14:tracePt t="32203" x="5029200" y="4579938"/>
          <p14:tracePt t="32219" x="4922838" y="4708525"/>
          <p14:tracePt t="32236" x="4808538" y="4792663"/>
          <p14:tracePt t="32253" x="4640263" y="4816475"/>
          <p14:tracePt t="32269" x="4518025" y="4816475"/>
          <p14:tracePt t="32287" x="4373563" y="4800600"/>
          <p14:tracePt t="32304" x="4229100" y="4754563"/>
          <p14:tracePt t="32322" x="4152900" y="4732338"/>
          <p14:tracePt t="32339" x="4106863" y="4716463"/>
          <p14:tracePt t="32389" x="4092575" y="4716463"/>
          <p14:tracePt t="32397" x="4054475" y="4708525"/>
          <p14:tracePt t="32405" x="3992563" y="4702175"/>
          <p14:tracePt t="32420" x="3908425" y="4702175"/>
          <p14:tracePt t="32436" x="3725863" y="4702175"/>
          <p14:tracePt t="32453" x="3559175" y="4702175"/>
          <p14:tracePt t="32470" x="3429000" y="4702175"/>
          <p14:tracePt t="32518" x="3429000" y="4708525"/>
          <p14:tracePt t="32536" x="3505200" y="4724400"/>
          <p14:tracePt t="32554" x="3635375" y="4724400"/>
          <p14:tracePt t="32570" x="3779838" y="4716463"/>
          <p14:tracePt t="32586" x="3932238" y="4670425"/>
          <p14:tracePt t="32603" x="4038600" y="4632325"/>
          <p14:tracePt t="32620" x="4068763" y="4618038"/>
          <p14:tracePt t="32694" x="4068763" y="4664075"/>
          <p14:tracePt t="32704" x="4068763" y="4724400"/>
          <p14:tracePt t="32720" x="4054475" y="4868863"/>
          <p14:tracePt t="32737" x="4030663" y="4991100"/>
          <p14:tracePt t="32755" x="4016375" y="5037138"/>
          <p14:tracePt t="32823" x="4016375" y="5006975"/>
          <p14:tracePt t="32841" x="4016375" y="4899025"/>
          <p14:tracePt t="32857" x="4038600" y="4808538"/>
          <p14:tracePt t="32870" x="4054475" y="4778375"/>
          <p14:tracePt t="32887" x="4060825" y="4770438"/>
          <p14:tracePt t="32934" x="4068763" y="4770438"/>
          <p14:tracePt t="32941" x="4092575" y="4770438"/>
          <p14:tracePt t="32953" x="4122738" y="4770438"/>
          <p14:tracePt t="32970" x="4289425" y="4808538"/>
          <p14:tracePt t="32986" x="4465638" y="4860925"/>
          <p14:tracePt t="33004" x="4664075" y="4906963"/>
          <p14:tracePt t="33023" x="4876800" y="4914900"/>
          <p14:tracePt t="33037" x="4906963" y="4914900"/>
          <p14:tracePt t="33327" x="4868863" y="4914900"/>
          <p14:tracePt t="33344" x="4686300" y="4906963"/>
          <p14:tracePt t="33359" x="4457700" y="4922838"/>
          <p14:tracePt t="33370" x="4335463" y="4953000"/>
          <p14:tracePt t="33387" x="4060825" y="4953000"/>
          <p14:tracePt t="33403" x="3870325" y="4953000"/>
          <p14:tracePt t="33420" x="3771900" y="4953000"/>
          <p14:tracePt t="33437" x="3749675" y="4953000"/>
          <p14:tracePt t="33502" x="3733800" y="4953000"/>
          <p14:tracePt t="33513" x="3725863" y="4953000"/>
          <p14:tracePt t="33523" x="3695700" y="4945063"/>
          <p14:tracePt t="33537" x="3603625" y="4899025"/>
          <p14:tracePt t="33554" x="3505200" y="4854575"/>
          <p14:tracePt t="33570" x="3382963" y="4816475"/>
          <p14:tracePt t="33587" x="3238500" y="4778375"/>
          <p14:tracePt t="33603" x="3101975" y="4732338"/>
          <p14:tracePt t="33620" x="2994025" y="4702175"/>
          <p14:tracePt t="33637" x="2941638" y="4702175"/>
          <p14:tracePt t="33677" x="2933700" y="4708525"/>
          <p14:tracePt t="33687" x="2933700" y="4754563"/>
          <p14:tracePt t="33703" x="2933700" y="4846638"/>
          <p14:tracePt t="33720" x="2917825" y="4914900"/>
          <p14:tracePt t="33737" x="2911475" y="4953000"/>
          <p14:tracePt t="33753" x="2911475" y="4975225"/>
          <p14:tracePt t="33770" x="2911475" y="4983163"/>
          <p14:tracePt t="33806" x="2903538" y="4983163"/>
          <p14:tracePt t="33821" x="2895600" y="4983163"/>
          <p14:tracePt t="33829" x="2895600" y="4953000"/>
          <p14:tracePt t="33837" x="2879725" y="4914900"/>
          <p14:tracePt t="33870" x="2873375" y="4914900"/>
          <p14:tracePt t="33894" x="2873375" y="4906963"/>
          <p14:tracePt t="33902" x="2873375" y="4899025"/>
          <p14:tracePt t="33910" x="2933700" y="4899025"/>
          <p14:tracePt t="33920" x="2994025" y="4899025"/>
          <p14:tracePt t="33937" x="3178175" y="4899025"/>
          <p14:tracePt t="33954" x="3344863" y="4899025"/>
          <p14:tracePt t="33970" x="3413125" y="4899025"/>
          <p14:tracePt t="34022" x="3421063" y="4899025"/>
          <p14:tracePt t="34151" x="3436938" y="4899025"/>
          <p14:tracePt t="34169" x="3475038" y="4899025"/>
          <p14:tracePt t="34193" x="3489325" y="4892675"/>
          <p14:tracePt t="34439" x="3475038" y="4892675"/>
          <p14:tracePt t="34456" x="3436938" y="4906963"/>
          <p14:tracePt t="34474" x="3421063" y="4914900"/>
          <p14:tracePt t="34487" x="3413125" y="4914900"/>
          <p14:tracePt t="34815" x="3413125" y="4899025"/>
          <p14:tracePt t="34839" x="3413125" y="4892675"/>
          <p14:tracePt t="34857" x="3421063" y="4854575"/>
          <p14:tracePt t="34871" x="3459163" y="4808538"/>
          <p14:tracePt t="34887" x="3489325" y="4754563"/>
          <p14:tracePt t="34904" x="3543300" y="4640263"/>
          <p14:tracePt t="34921" x="3589338" y="4533900"/>
          <p14:tracePt t="34938" x="3627438" y="4441825"/>
          <p14:tracePt t="34956" x="3641725" y="4359275"/>
          <p14:tracePt t="34975" x="3649663" y="4289425"/>
          <p14:tracePt t="34987" x="3649663" y="4259263"/>
          <p14:tracePt t="35004" x="3649663" y="4198938"/>
          <p14:tracePt t="35021" x="3649663" y="4175125"/>
          <p14:tracePt t="35528" x="3657600" y="4191000"/>
          <p14:tracePt t="35545" x="3695700" y="4297363"/>
          <p14:tracePt t="35557" x="3695700" y="4313238"/>
          <p14:tracePt t="35571" x="3703638" y="4327525"/>
          <p14:tracePt t="35857" x="3695700" y="4343400"/>
          <p14:tracePt t="35874" x="3581400" y="4487863"/>
          <p14:tracePt t="35888" x="3421063" y="4664075"/>
          <p14:tracePt t="35904" x="3238500" y="4808538"/>
          <p14:tracePt t="35921" x="3101975" y="4906963"/>
          <p14:tracePt t="35938" x="3055938" y="4937125"/>
          <p14:tracePt t="35971" x="3048000" y="4937125"/>
          <p14:tracePt t="35990" x="3048000" y="4953000"/>
          <p14:tracePt t="36004" x="3048000" y="4960938"/>
          <p14:tracePt t="36021" x="3055938" y="4999038"/>
          <p14:tracePt t="36038" x="3063875" y="5013325"/>
          <p14:tracePt t="36054" x="3070225" y="5029200"/>
          <p14:tracePt t="36191" x="3078163" y="5029200"/>
          <p14:tracePt t="36208" x="3116263" y="5029200"/>
          <p14:tracePt t="36221" x="3140075" y="5021263"/>
          <p14:tracePt t="36238" x="3222625" y="4953000"/>
          <p14:tracePt t="36254" x="3246438" y="4922838"/>
          <p14:tracePt t="36271" x="3254375" y="4906963"/>
          <p14:tracePt t="36335" x="3260725" y="4899025"/>
          <p14:tracePt t="36383" x="3268663" y="4892675"/>
          <p14:tracePt t="36401" x="3292475" y="4876800"/>
          <p14:tracePt t="36416" x="3352800" y="4860925"/>
          <p14:tracePt t="36423" x="3360738" y="4860925"/>
          <p14:tracePt t="36438" x="3398838" y="4838700"/>
          <p14:tracePt t="36454" x="3421063" y="4822825"/>
          <p14:tracePt t="36471" x="3436938" y="4800600"/>
          <p14:tracePt t="36488" x="3451225" y="4746625"/>
          <p14:tracePt t="36506" x="3475038" y="4678363"/>
          <p14:tracePt t="36524" x="3482975" y="4610100"/>
          <p14:tracePt t="36542" x="3521075" y="4518025"/>
          <p14:tracePt t="36555" x="3543300" y="4465638"/>
          <p14:tracePt t="36571" x="3573463" y="4397375"/>
          <p14:tracePt t="36588" x="3627438" y="4289425"/>
          <p14:tracePt t="36605" x="3687763" y="4191000"/>
          <p14:tracePt t="36623" x="3741738" y="4098925"/>
          <p14:tracePt t="36638" x="3756025" y="4076700"/>
          <p14:tracePt t="36656" x="3756025" y="4068763"/>
          <p14:tracePt t="36695" x="3763963" y="4060825"/>
          <p14:tracePt t="36719" x="3771900" y="4054475"/>
          <p14:tracePt t="36736" x="3779838" y="4046538"/>
          <p14:tracePt t="36751" x="3779838" y="4038600"/>
          <p14:tracePt t="36895" x="3787775" y="4046538"/>
          <p14:tracePt t="36912" x="3787775" y="4152900"/>
          <p14:tracePt t="36930" x="3787775" y="4198938"/>
          <p14:tracePt t="36939" x="3787775" y="4213225"/>
          <p14:tracePt t="36981" x="3787775" y="4221163"/>
          <p14:tracePt t="37255" x="3787775" y="4237038"/>
          <p14:tracePt t="37273" x="3787775" y="4267200"/>
          <p14:tracePt t="37289" x="3794125" y="4267200"/>
          <p14:tracePt t="37368" x="3817938" y="4229100"/>
          <p14:tracePt t="37386" x="3878263" y="4106863"/>
          <p14:tracePt t="37406" x="3970338" y="3940175"/>
          <p14:tracePt t="37424" x="3992563" y="3902075"/>
          <p14:tracePt t="37441" x="4022725" y="3856038"/>
          <p14:tracePt t="37455" x="4022725" y="3840163"/>
          <p14:tracePt t="37471" x="4022725" y="3832225"/>
          <p14:tracePt t="37505" x="4046538" y="3817938"/>
          <p14:tracePt t="37523" x="4092575" y="3817938"/>
          <p14:tracePt t="37538" x="4152900" y="3810000"/>
          <p14:tracePt t="37555" x="4191000" y="3810000"/>
          <p14:tracePt t="37572" x="4206875" y="3810000"/>
          <p14:tracePt t="37588" x="4221163" y="3810000"/>
          <p14:tracePt t="37605" x="4244975" y="3810000"/>
          <p14:tracePt t="37621" x="4297363" y="3840163"/>
          <p14:tracePt t="37638" x="4435475" y="3940175"/>
          <p14:tracePt t="37655" x="4564063" y="4016375"/>
          <p14:tracePt t="37673" x="4716463" y="4084638"/>
          <p14:tracePt t="37692" x="4830763" y="4130675"/>
          <p14:tracePt t="37711" x="4899025" y="4160838"/>
          <p14:tracePt t="37738" x="4930775" y="4160838"/>
          <p14:tracePt t="37755" x="4953000" y="4168775"/>
          <p14:tracePt t="37771" x="4960938" y="4168775"/>
          <p14:tracePt t="37774" x="4968875" y="4168775"/>
          <p14:tracePt t="37792" x="4975225" y="4168775"/>
          <p14:tracePt t="37806" x="5059363" y="4168775"/>
          <p14:tracePt t="37821" x="5143500" y="4168775"/>
          <p14:tracePt t="37838" x="5303838" y="4168775"/>
          <p14:tracePt t="37855" x="5486400" y="4168775"/>
          <p14:tracePt t="37872" x="5638800" y="4168775"/>
          <p14:tracePt t="37890" x="5791200" y="4168775"/>
          <p14:tracePt t="37905" x="5883275" y="4168775"/>
          <p14:tracePt t="37922" x="5935663" y="4168775"/>
          <p14:tracePt t="37938" x="5965825" y="4152900"/>
          <p14:tracePt t="37955" x="6003925" y="4144963"/>
          <p14:tracePt t="37972" x="6111875" y="4122738"/>
          <p14:tracePt t="37989" x="6232525" y="4106863"/>
          <p14:tracePt t="38005" x="6378575" y="4084638"/>
          <p14:tracePt t="38022" x="6545263" y="4068763"/>
          <p14:tracePt t="38038" x="6621463" y="4054475"/>
          <p14:tracePt t="38055" x="6651625" y="4054475"/>
          <p14:tracePt t="38072" x="6705600" y="4054475"/>
          <p14:tracePt t="38090" x="6811963" y="4054475"/>
          <p14:tracePt t="38107" x="6918325" y="4060825"/>
          <p14:tracePt t="38125" x="7070725" y="4068763"/>
          <p14:tracePt t="38140" x="7086600" y="4076700"/>
          <p14:tracePt t="38231" x="7094538" y="4084638"/>
          <p14:tracePt t="38248" x="7064375" y="4106863"/>
          <p14:tracePt t="38267" x="6934200" y="4160838"/>
          <p14:tracePt t="38270" x="6850063" y="4206875"/>
          <p14:tracePt t="38281" x="6743700" y="4251325"/>
          <p14:tracePt t="38290" x="6613525" y="4297363"/>
          <p14:tracePt t="38305" x="6278563" y="4449763"/>
          <p14:tracePt t="38322" x="6011863" y="4556125"/>
          <p14:tracePt t="38339" x="5807075" y="4648200"/>
          <p14:tracePt t="38358" x="5600700" y="4778375"/>
          <p14:tracePt t="38376" x="5516563" y="4838700"/>
          <p14:tracePt t="38394" x="5464175" y="4914900"/>
          <p14:tracePt t="38408" x="5440363" y="4983163"/>
          <p14:tracePt t="38422" x="5402263" y="5097463"/>
          <p14:tracePt t="38439" x="5402263" y="5165725"/>
          <p14:tracePt t="38456" x="5402263" y="5219700"/>
          <p14:tracePt t="38472" x="5418138" y="5257800"/>
          <p14:tracePt t="38489" x="5508625" y="5295900"/>
          <p14:tracePt t="38505" x="5630863" y="5311775"/>
          <p14:tracePt t="38522" x="5807075" y="5311775"/>
          <p14:tracePt t="38539" x="5951538" y="5287963"/>
          <p14:tracePt t="38556" x="6057900" y="5203825"/>
          <p14:tracePt t="38574" x="6134100" y="5021263"/>
          <p14:tracePt t="38589" x="6156325" y="4960938"/>
          <p14:tracePt t="38605" x="6156325" y="4860925"/>
          <p14:tracePt t="38622" x="6156325" y="4778375"/>
          <p14:tracePt t="38639" x="6156325" y="4724400"/>
          <p14:tracePt t="38655" x="6156325" y="4686300"/>
          <p14:tracePt t="38672" x="6149975" y="4648200"/>
          <p14:tracePt t="38689" x="6142038" y="4632325"/>
          <p14:tracePt t="38705" x="6111875" y="4625975"/>
          <p14:tracePt t="38722" x="6065838" y="4618038"/>
          <p14:tracePt t="38739" x="6042025" y="4618038"/>
          <p14:tracePt t="38790" x="6019800" y="4640263"/>
          <p14:tracePt t="38808" x="6011863" y="4702175"/>
          <p14:tracePt t="38824" x="5997575" y="4754563"/>
          <p14:tracePt t="38870" x="5997575" y="4762500"/>
          <p14:tracePt t="38878" x="5989638" y="4762500"/>
          <p14:tracePt t="38889" x="5981700" y="4762500"/>
          <p14:tracePt t="38905" x="5943600" y="4784725"/>
          <p14:tracePt t="38923" x="5921375" y="4784725"/>
          <p14:tracePt t="38940" x="5905500" y="4784725"/>
          <p14:tracePt t="38955" x="5897563" y="4784725"/>
          <p14:tracePt t="38972" x="5889625" y="4784725"/>
          <p14:tracePt t="38989" x="5875338" y="4778375"/>
          <p14:tracePt t="39005" x="5837238" y="4770438"/>
          <p14:tracePt t="39022" x="5753100" y="4732338"/>
          <p14:tracePt t="39039" x="5722938" y="4708525"/>
          <p14:tracePt t="39142" x="5715000" y="4708525"/>
          <p14:tracePt t="39167" x="5707063" y="4746625"/>
          <p14:tracePt t="39183" x="5707063" y="4884738"/>
          <p14:tracePt t="39194" x="5707063" y="4960938"/>
          <p14:tracePt t="39206" x="5692775" y="5075238"/>
          <p14:tracePt t="39222" x="5692775" y="5097463"/>
          <p14:tracePt t="39309" x="5730875" y="5059363"/>
          <p14:tracePt t="39317" x="5799138" y="5021263"/>
          <p14:tracePt t="39325" x="5859463" y="4991100"/>
          <p14:tracePt t="39339" x="5927725" y="4960938"/>
          <p14:tracePt t="39355" x="6080125" y="4884738"/>
          <p14:tracePt t="39372" x="6202363" y="4830763"/>
          <p14:tracePt t="39389" x="6294438" y="4800600"/>
          <p14:tracePt t="39405" x="6346825" y="4770438"/>
          <p14:tracePt t="39422" x="6384925" y="4754563"/>
          <p14:tracePt t="39439" x="6416675" y="4754563"/>
          <p14:tracePt t="39458" x="6446838" y="4746625"/>
          <p14:tracePt t="39477" x="6461125" y="4746625"/>
          <p14:tracePt t="39489" x="6469063" y="4746625"/>
          <p14:tracePt t="39522" x="6499225" y="4746625"/>
          <p14:tracePt t="39539" x="6507163" y="4754563"/>
          <p14:tracePt t="39556" x="6523038" y="4762500"/>
          <p14:tracePt t="39631" x="6523038" y="4770438"/>
          <p14:tracePt t="39655" x="6530975" y="4778375"/>
          <p14:tracePt t="39672" x="6537325" y="4808538"/>
          <p14:tracePt t="39689" x="6545263" y="4816475"/>
          <p14:tracePt t="39775" x="6537325" y="4816475"/>
          <p14:tracePt t="39793" x="6507163" y="4770438"/>
          <p14:tracePt t="39811" x="6446838" y="4678363"/>
          <p14:tracePt t="39822" x="6346825" y="4579938"/>
          <p14:tracePt t="39839" x="6232525" y="4518025"/>
          <p14:tracePt t="39856" x="6134100" y="4479925"/>
          <p14:tracePt t="39872" x="6049963" y="4457700"/>
          <p14:tracePt t="39889" x="6027738" y="4449763"/>
          <p14:tracePt t="39933" x="6027738" y="4427538"/>
          <p14:tracePt t="39942" x="6027738" y="4381500"/>
          <p14:tracePt t="39956" x="6027738" y="4327525"/>
          <p14:tracePt t="39973" x="6027738" y="4229100"/>
          <p14:tracePt t="39989" x="6027738" y="4098925"/>
          <p14:tracePt t="40006" x="6027738" y="3954463"/>
          <p14:tracePt t="40024" x="6019800" y="3924300"/>
          <p14:tracePt t="40042" x="6003925" y="3908425"/>
          <p14:tracePt t="40060" x="5981700" y="3902075"/>
          <p14:tracePt t="40079" x="5921375" y="3902075"/>
          <p14:tracePt t="40089" x="5905500" y="3894138"/>
          <p14:tracePt t="40106" x="5859463" y="3894138"/>
          <p14:tracePt t="40123" x="5753100" y="3946525"/>
          <p14:tracePt t="40139" x="5668963" y="4046538"/>
          <p14:tracePt t="40156" x="5630863" y="4122738"/>
          <p14:tracePt t="40173" x="5608638" y="4168775"/>
          <p14:tracePt t="40279" x="5608638" y="4144963"/>
          <p14:tracePt t="40297" x="5630863" y="4098925"/>
          <p14:tracePt t="40314" x="5668963" y="4054475"/>
          <p14:tracePt t="40331" x="5722938" y="4038600"/>
          <p14:tracePt t="40350" x="5821363" y="4008438"/>
          <p14:tracePt t="40364" x="5851525" y="4008438"/>
          <p14:tracePt t="40374" x="5913438" y="4008438"/>
          <p14:tracePt t="40389" x="5935663" y="4008438"/>
          <p14:tracePt t="40406" x="5943600" y="4008438"/>
          <p14:tracePt t="40437" x="5965825" y="4008438"/>
          <p14:tracePt t="40445" x="5997575" y="4016375"/>
          <p14:tracePt t="40456" x="6035675" y="4022725"/>
          <p14:tracePt t="40473" x="6218238" y="4038600"/>
          <p14:tracePt t="40489" x="6454775" y="4038600"/>
          <p14:tracePt t="40506" x="6607175" y="4038600"/>
          <p14:tracePt t="40523" x="6689725" y="4038600"/>
          <p14:tracePt t="40540" x="6705600" y="4038600"/>
          <p14:tracePt t="40638" x="6705600" y="4030663"/>
          <p14:tracePt t="40651" x="6721475" y="3984625"/>
          <p14:tracePt t="40668" x="6751638" y="3962400"/>
          <p14:tracePt t="40684" x="6842125" y="3916363"/>
          <p14:tracePt t="40691" x="6904038" y="3908425"/>
          <p14:tracePt t="40706" x="7048500" y="3878263"/>
          <p14:tracePt t="40723" x="7208838" y="3870325"/>
          <p14:tracePt t="40739" x="7345363" y="3870325"/>
          <p14:tracePt t="40756" x="7437438" y="3870325"/>
          <p14:tracePt t="40774" x="7521575" y="3870325"/>
          <p14:tracePt t="40792" x="7535863" y="3878263"/>
          <p14:tracePt t="40806" x="7566025" y="3886200"/>
          <p14:tracePt t="40823" x="7627938" y="3894138"/>
          <p14:tracePt t="40840" x="7712075" y="3908425"/>
          <p14:tracePt t="40975" x="7718425" y="3916363"/>
          <p14:tracePt t="41007" x="7696200" y="3946525"/>
          <p14:tracePt t="41024" x="7635875" y="4030663"/>
          <p14:tracePt t="41042" x="7559675" y="4144963"/>
          <p14:tracePt t="41056" x="7467600" y="4297363"/>
          <p14:tracePt t="41073" x="7353300" y="4541838"/>
          <p14:tracePt t="41089" x="7285038" y="4778375"/>
          <p14:tracePt t="41106" x="7277100" y="4930775"/>
          <p14:tracePt t="41123" x="7277100" y="5013325"/>
          <p14:tracePt t="41139" x="7277100" y="5045075"/>
          <p14:tracePt t="41156" x="7277100" y="5051425"/>
          <p14:tracePt t="41335" x="7277100" y="5067300"/>
          <p14:tracePt t="41352" x="7292975" y="5075238"/>
          <p14:tracePt t="41369" x="7307263" y="5075238"/>
          <p14:tracePt t="41376" x="7323138" y="5075238"/>
          <p14:tracePt t="41430" x="7331075" y="5075238"/>
          <p14:tracePt t="41449" x="7337425" y="5059363"/>
          <p14:tracePt t="41464" x="7337425" y="5029200"/>
          <p14:tracePt t="41510" x="7337425" y="5021263"/>
          <p14:tracePt t="41518" x="7353300" y="4999038"/>
          <p14:tracePt t="41526" x="7361238" y="4983163"/>
          <p14:tracePt t="41542" x="7361238" y="4975225"/>
          <p14:tracePt t="41556" x="7369175" y="4960938"/>
          <p14:tracePt t="41879" x="7383463" y="4937125"/>
          <p14:tracePt t="41897" x="7475538" y="4868863"/>
          <p14:tracePt t="41916" x="7604125" y="4800600"/>
          <p14:tracePt t="41923" x="7673975" y="4762500"/>
          <p14:tracePt t="41940" x="7794625" y="4716463"/>
          <p14:tracePt t="41956" x="7894638" y="4664075"/>
          <p14:tracePt t="41973" x="7940675" y="4625975"/>
          <p14:tracePt t="41990" x="7985125" y="4579938"/>
          <p14:tracePt t="42006" x="8023225" y="4549775"/>
          <p14:tracePt t="42023" x="8093075" y="4511675"/>
          <p14:tracePt t="42040" x="8161338" y="4479925"/>
          <p14:tracePt t="42056" x="8245475" y="4473575"/>
          <p14:tracePt t="42073" x="8335963" y="4465638"/>
          <p14:tracePt t="42090" x="8435975" y="4465638"/>
          <p14:tracePt t="42106" x="8512175" y="4465638"/>
          <p14:tracePt t="42123" x="8564563" y="4465638"/>
          <p14:tracePt t="42140" x="8588375" y="4465638"/>
          <p14:tracePt t="42156" x="8594725" y="4465638"/>
          <p14:tracePt t="42271" x="8594725" y="4473575"/>
          <p14:tracePt t="42279" x="8588375" y="4473575"/>
          <p14:tracePt t="42295" x="8588375" y="4479925"/>
          <p14:tracePt t="42367" x="8580438" y="4487863"/>
          <p14:tracePt t="42399" x="8572500" y="4487863"/>
          <p14:tracePt t="42736" x="8564563" y="4487863"/>
          <p14:tracePt t="42743" x="8526463" y="4511675"/>
          <p14:tracePt t="42760" x="8335963" y="4556125"/>
          <p14:tracePt t="42779" x="8077200" y="4503738"/>
          <p14:tracePt t="43151" x="8077200" y="4495800"/>
          <p14:tracePt t="43168" x="8099425" y="4487863"/>
          <p14:tracePt t="43185" x="8153400" y="4441825"/>
          <p14:tracePt t="43203" x="8207375" y="4403725"/>
          <p14:tracePt t="43212" x="8229600" y="4397375"/>
          <p14:tracePt t="43359" x="8229600" y="4373563"/>
          <p14:tracePt t="43375" x="8229600" y="4275138"/>
          <p14:tracePt t="43391" x="8229600" y="4213225"/>
          <p14:tracePt t="43407" x="8229600" y="4198938"/>
          <p14:tracePt t="43424" x="8229600" y="4175125"/>
          <p14:tracePt t="43441" x="8229600" y="4114800"/>
          <p14:tracePt t="43459" x="8229600" y="4054475"/>
          <p14:tracePt t="43478" x="8229600" y="4030663"/>
          <p14:tracePt t="43518" x="8229600" y="4016375"/>
          <p14:tracePt t="43528" x="8229600" y="4008438"/>
          <p14:tracePt t="43540" x="8229600" y="3992563"/>
          <p14:tracePt t="43557" x="8229600" y="3984625"/>
          <p14:tracePt t="56729" x="8221663" y="3978275"/>
          <p14:tracePt t="56746" x="7947025" y="3970338"/>
          <p14:tracePt t="56762" x="7292975" y="4237038"/>
          <p14:tracePt t="56779" x="6980238" y="4283075"/>
          <p14:tracePt t="56795" x="6835775" y="4267200"/>
          <p14:tracePt t="56812" x="6621463" y="4229100"/>
          <p14:tracePt t="56828" x="6499225" y="4206875"/>
          <p14:tracePt t="56862" x="6492875" y="4206875"/>
          <p14:tracePt t="56885" x="6499225" y="4152900"/>
          <p14:tracePt t="56895" x="6537325" y="4092575"/>
          <p14:tracePt t="56912" x="6621463" y="3946525"/>
          <p14:tracePt t="56929" x="6713538" y="3787775"/>
          <p14:tracePt t="56945" x="6819900" y="3589338"/>
          <p14:tracePt t="56962" x="6850063" y="3482975"/>
          <p14:tracePt t="56979" x="6850063" y="3360738"/>
          <p14:tracePt t="56995" x="6727825" y="3170238"/>
          <p14:tracePt t="57012" x="6384925" y="2971800"/>
          <p14:tracePt t="57029" x="5921375" y="2789238"/>
          <p14:tracePt t="57045" x="4906963" y="2514600"/>
          <p14:tracePt t="57062" x="4191000" y="2430463"/>
          <p14:tracePt t="57086" x="3527425" y="2370138"/>
          <p14:tracePt t="57095" x="3429000" y="2354263"/>
          <p14:tracePt t="57112" x="3382963" y="2339975"/>
          <p14:tracePt t="57239" x="3375025" y="2339975"/>
          <p14:tracePt t="57246" x="3360738" y="2339975"/>
          <p14:tracePt t="57262" x="3330575" y="2339975"/>
          <p14:tracePt t="57279" x="3306763" y="2332038"/>
          <p14:tracePt t="57296" x="3284538" y="2316163"/>
          <p14:tracePt t="57313" x="3276600" y="2316163"/>
          <p14:tracePt t="57329" x="3268663" y="2316163"/>
          <p14:tracePt t="57367" x="3254375" y="2384425"/>
          <p14:tracePt t="57379" x="3254375" y="2460625"/>
          <p14:tracePt t="57396" x="3284538" y="2628900"/>
          <p14:tracePt t="57413" x="3390900" y="2811463"/>
          <p14:tracePt t="57430" x="3489325" y="2925763"/>
          <p14:tracePt t="57446" x="3527425" y="2933700"/>
          <p14:tracePt t="57462" x="3543300" y="2941638"/>
          <p14:tracePt t="57511" x="3543300" y="2911475"/>
          <p14:tracePt t="57523" x="3535363" y="2873375"/>
          <p14:tracePt t="57536" x="3527425" y="2835275"/>
          <p14:tracePt t="57562" x="3527425" y="2819400"/>
          <p14:tracePt t="57579" x="3535363" y="2797175"/>
          <p14:tracePt t="57596" x="3559175" y="2781300"/>
          <p14:tracePt t="57612" x="3603625" y="2765425"/>
          <p14:tracePt t="57629" x="3673475" y="2759075"/>
          <p14:tracePt t="57646" x="3749675" y="2743200"/>
          <p14:tracePt t="57710" x="3756025" y="2735263"/>
          <p14:tracePt t="57724" x="3756025" y="2720975"/>
          <p14:tracePt t="57737" x="3802063" y="2651125"/>
          <p14:tracePt t="57798" x="3802063" y="2644775"/>
          <p14:tracePt t="57806" x="3802063" y="2628900"/>
          <p14:tracePt t="57814" x="3802063" y="2606675"/>
          <p14:tracePt t="57829" x="3802063" y="2598738"/>
          <p14:tracePt t="57846" x="3741738" y="2590800"/>
          <p14:tracePt t="57862" x="3687763" y="2590800"/>
          <p14:tracePt t="57879" x="3619500" y="2590800"/>
          <p14:tracePt t="57896" x="3521075" y="2651125"/>
          <p14:tracePt t="57913" x="3475038" y="2751138"/>
          <p14:tracePt t="57930" x="3444875" y="2865438"/>
          <p14:tracePt t="57946" x="3444875" y="2955925"/>
          <p14:tracePt t="57962" x="3475038" y="3009900"/>
          <p14:tracePt t="57979" x="3535363" y="3032125"/>
          <p14:tracePt t="57996" x="3673475" y="3032125"/>
          <p14:tracePt t="58012" x="3840163" y="2979738"/>
          <p14:tracePt t="58030" x="3908425" y="2887663"/>
          <p14:tracePt t="58048" x="3932238" y="2751138"/>
          <p14:tracePt t="58063" x="3932238" y="2674938"/>
          <p14:tracePt t="58079" x="3902075" y="2606675"/>
          <p14:tracePt t="58096" x="3848100" y="2574925"/>
          <p14:tracePt t="58113" x="3810000" y="2568575"/>
          <p14:tracePt t="58129" x="3779838" y="2568575"/>
          <p14:tracePt t="58148" x="3756025" y="2568575"/>
          <p14:tracePt t="58163" x="3695700" y="2628900"/>
          <p14:tracePt t="58180" x="3665538" y="2713038"/>
          <p14:tracePt t="58196" x="3657600" y="2789238"/>
          <p14:tracePt t="58213" x="3657600" y="2819400"/>
          <p14:tracePt t="58229" x="3711575" y="2827338"/>
          <p14:tracePt t="58247" x="3878263" y="2803525"/>
          <p14:tracePt t="58263" x="3954463" y="2751138"/>
          <p14:tracePt t="58279" x="3954463" y="2674938"/>
          <p14:tracePt t="58296" x="3954463" y="2644775"/>
          <p14:tracePt t="58313" x="3908425" y="2606675"/>
          <p14:tracePt t="58330" x="3817938" y="2574925"/>
          <p14:tracePt t="58346" x="3749675" y="2568575"/>
          <p14:tracePt t="58350" x="3733800" y="2568575"/>
          <p14:tracePt t="58363" x="3679825" y="2582863"/>
          <p14:tracePt t="58379" x="3597275" y="2651125"/>
          <p14:tracePt t="58396" x="3559175" y="2735263"/>
          <p14:tracePt t="58413" x="3551238" y="2789238"/>
          <p14:tracePt t="58429" x="3565525" y="2819400"/>
          <p14:tracePt t="58446" x="3641725" y="2827338"/>
          <p14:tracePt t="58463" x="3679825" y="2827338"/>
          <p14:tracePt t="58479" x="3703638" y="2827338"/>
          <p14:tracePt t="58496" x="3703638" y="2803525"/>
          <p14:tracePt t="58513" x="3703638" y="2735263"/>
          <p14:tracePt t="58529" x="3665538" y="2727325"/>
          <p14:tracePt t="58546" x="3627438" y="2720975"/>
          <p14:tracePt t="58563" x="3619500" y="2720975"/>
          <p14:tracePt t="58579" x="3603625" y="2720975"/>
          <p14:tracePt t="58596" x="3589338" y="2773363"/>
          <p14:tracePt t="58613" x="3589338" y="2811463"/>
          <p14:tracePt t="58629" x="3589338" y="2827338"/>
          <p14:tracePt t="58646" x="3665538" y="2835275"/>
          <p14:tracePt t="58663" x="3810000" y="2835275"/>
          <p14:tracePt t="58679" x="3870325" y="2789238"/>
          <p14:tracePt t="58696" x="3878263" y="2781300"/>
          <p14:tracePt t="58713" x="3878263" y="2765425"/>
          <p14:tracePt t="58730" x="3878263" y="2743200"/>
          <p14:tracePt t="58746" x="3870325" y="2727325"/>
          <p14:tracePt t="58763" x="3825875" y="2727325"/>
          <p14:tracePt t="58780" x="3794125" y="2727325"/>
          <p14:tracePt t="58796" x="3725863" y="2773363"/>
          <p14:tracePt t="58813" x="3717925" y="2803525"/>
          <p14:tracePt t="58829" x="3717925" y="2819400"/>
          <p14:tracePt t="58846" x="3725863" y="2827338"/>
          <p14:tracePt t="58863" x="3825875" y="2819400"/>
          <p14:tracePt t="58880" x="3886200" y="2751138"/>
          <p14:tracePt t="58897" x="3902075" y="2697163"/>
          <p14:tracePt t="58913" x="3902075" y="2651125"/>
          <p14:tracePt t="58929" x="3886200" y="2628900"/>
          <p14:tracePt t="58947" x="3810000" y="2606675"/>
          <p14:tracePt t="58963" x="3741738" y="2606675"/>
          <p14:tracePt t="58982" x="3581400" y="2697163"/>
          <p14:tracePt t="58996" x="3559175" y="2720975"/>
          <p14:tracePt t="59013" x="3521075" y="2789238"/>
          <p14:tracePt t="59030" x="3521075" y="2811463"/>
          <p14:tracePt t="59047" x="3589338" y="2827338"/>
          <p14:tracePt t="59063" x="3717925" y="2827338"/>
          <p14:tracePt t="59080" x="3870325" y="2781300"/>
          <p14:tracePt t="59097" x="3894138" y="2751138"/>
          <p14:tracePt t="59113" x="3894138" y="2743200"/>
          <p14:tracePt t="59147" x="3825875" y="2720975"/>
          <p14:tracePt t="59163" x="3749675" y="2705100"/>
          <p14:tracePt t="59180" x="3635375" y="2705100"/>
          <p14:tracePt t="59196" x="3565525" y="2751138"/>
          <p14:tracePt t="59213" x="3559175" y="2765425"/>
          <p14:tracePt t="59229" x="3559175" y="2773363"/>
          <p14:tracePt t="59246" x="3619500" y="2789238"/>
          <p14:tracePt t="59263" x="3741738" y="2789238"/>
          <p14:tracePt t="59280" x="3832225" y="2751138"/>
          <p14:tracePt t="59296" x="3848100" y="2727325"/>
          <p14:tracePt t="59313" x="3848100" y="2720975"/>
          <p14:tracePt t="59330" x="3848100" y="2705100"/>
          <p14:tracePt t="59347" x="3794125" y="2689225"/>
          <p14:tracePt t="59363" x="3756025" y="2682875"/>
          <p14:tracePt t="59380" x="3733800" y="2682875"/>
          <p14:tracePt t="59396" x="3711575" y="2689225"/>
          <p14:tracePt t="59413" x="3711575" y="2697163"/>
          <p14:tracePt t="59430" x="3717925" y="2720975"/>
          <p14:tracePt t="59447" x="3794125" y="2735263"/>
          <p14:tracePt t="59463" x="3840163" y="2743200"/>
          <p14:tracePt t="59480" x="3870325" y="2751138"/>
          <p14:tracePt t="59559" x="3848100" y="2759075"/>
          <p14:tracePt t="59572" x="3840163" y="2773363"/>
          <p14:tracePt t="59583" x="3802063" y="2811463"/>
          <p14:tracePt t="59596" x="3794125" y="2819400"/>
          <p14:tracePt t="59614" x="3756025" y="2857500"/>
          <p14:tracePt t="59647" x="3749675" y="2865438"/>
          <p14:tracePt t="67679" x="3771900" y="2865438"/>
          <p14:tracePt t="67691" x="3817938" y="2865438"/>
          <p14:tracePt t="67705" x="3940175" y="2865438"/>
          <p14:tracePt t="67716" x="4000500" y="2849563"/>
          <p14:tracePt t="67733" x="4076700" y="2849563"/>
          <p14:tracePt t="67749" x="4175125" y="2835275"/>
          <p14:tracePt t="67766" x="4267200" y="2803525"/>
          <p14:tracePt t="67783" x="4283075" y="2797175"/>
          <p14:tracePt t="67817" x="4289425" y="2789238"/>
          <p14:tracePt t="67833" x="4313238" y="2759075"/>
          <p14:tracePt t="67850" x="4335463" y="2759075"/>
          <p14:tracePt t="67867" x="4389438" y="2751138"/>
          <p14:tracePt t="67870" x="4427538" y="2743200"/>
          <p14:tracePt t="67883" x="4449763" y="2743200"/>
          <p14:tracePt t="67900" x="4495800" y="2743200"/>
          <p14:tracePt t="67917" x="4525963" y="2743200"/>
          <p14:tracePt t="67933" x="4564063" y="2765425"/>
          <p14:tracePt t="67949" x="4618038" y="2819400"/>
          <p14:tracePt t="67966" x="4702175" y="2903538"/>
          <p14:tracePt t="67983" x="4724400" y="2933700"/>
          <p14:tracePt t="67999" x="4762500" y="2963863"/>
          <p14:tracePt t="68017" x="4830763" y="2994025"/>
          <p14:tracePt t="68033" x="4945063" y="3017838"/>
          <p14:tracePt t="68050" x="5083175" y="3017838"/>
          <p14:tracePt t="68066" x="5197475" y="3017838"/>
          <p14:tracePt t="68083" x="5265738" y="3017838"/>
          <p14:tracePt t="68100" x="5287963" y="3017838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874165" y="1768332"/>
            <a:ext cx="9004041" cy="1466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Divided any number by infinity         , we will obtain Zero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Divided any number by </a:t>
            </a:r>
            <a:r>
              <a:rPr lang="en-US" sz="2400" dirty="0" smtClean="0"/>
              <a:t>Zero 0 </a:t>
            </a:r>
            <a:r>
              <a:rPr lang="en-US" sz="2400" dirty="0"/>
              <a:t>, we will obtain </a:t>
            </a:r>
            <a:r>
              <a:rPr lang="en-US" sz="2400" dirty="0" smtClean="0"/>
              <a:t>infinity  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3926810"/>
              </p:ext>
            </p:extLst>
          </p:nvPr>
        </p:nvGraphicFramePr>
        <p:xfrm>
          <a:off x="4135134" y="3686259"/>
          <a:ext cx="3127101" cy="1163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8" name="Equation" r:id="rId4" imgW="1981080" imgH="736560" progId="Equation.DSMT4">
                  <p:embed/>
                </p:oleObj>
              </mc:Choice>
              <mc:Fallback>
                <p:oleObj name="Equation" r:id="rId4" imgW="198108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5134" y="3686259"/>
                        <a:ext cx="3127101" cy="11636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1790259"/>
              </p:ext>
            </p:extLst>
          </p:nvPr>
        </p:nvGraphicFramePr>
        <p:xfrm>
          <a:off x="6181524" y="2139612"/>
          <a:ext cx="389321" cy="310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9" name="Equation" r:id="rId6" imgW="253800" imgH="203040" progId="Equation.DSMT4">
                  <p:embed/>
                </p:oleObj>
              </mc:Choice>
              <mc:Fallback>
                <p:oleObj name="Equation" r:id="rId6" imgW="253800" imgH="203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1524" y="2139612"/>
                        <a:ext cx="389321" cy="310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1010202"/>
              </p:ext>
            </p:extLst>
          </p:nvPr>
        </p:nvGraphicFramePr>
        <p:xfrm>
          <a:off x="8929979" y="2894304"/>
          <a:ext cx="389321" cy="310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0" name="Equation" r:id="rId8" imgW="253800" imgH="203040" progId="Equation.DSMT4">
                  <p:embed/>
                </p:oleObj>
              </mc:Choice>
              <mc:Fallback>
                <p:oleObj name="Equation" r:id="rId8" imgW="253800" imgH="203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9979" y="2894304"/>
                        <a:ext cx="389321" cy="310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86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824"/>
    </mc:Choice>
    <mc:Fallback xmlns="">
      <p:transition advTm="238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13" x="5311775" y="2994025"/>
          <p14:tracePt t="5519" x="5341938" y="2911475"/>
          <p14:tracePt t="5528" x="5349875" y="2819400"/>
          <p14:tracePt t="5543" x="5349875" y="2705100"/>
          <p14:tracePt t="5560" x="5349875" y="2689225"/>
          <p14:tracePt t="5663" x="5364163" y="2689225"/>
          <p14:tracePt t="5672" x="5448300" y="2743200"/>
          <p14:tracePt t="5679" x="5578475" y="2895600"/>
          <p14:tracePt t="5693" x="5753100" y="3108325"/>
          <p14:tracePt t="5709" x="6103938" y="3551238"/>
          <p14:tracePt t="5726" x="6278563" y="3840163"/>
          <p14:tracePt t="5743" x="6515100" y="4275138"/>
          <p14:tracePt t="5760" x="6781800" y="4618038"/>
          <p14:tracePt t="5776" x="6934200" y="4792663"/>
          <p14:tracePt t="5793" x="7026275" y="4854575"/>
          <p14:tracePt t="5810" x="7032625" y="4854575"/>
          <p14:tracePt t="5843" x="7032625" y="4860925"/>
          <p14:tracePt t="5860" x="7032625" y="4922838"/>
          <p14:tracePt t="5876" x="6950075" y="5197475"/>
          <p14:tracePt t="5893" x="6797675" y="5540375"/>
          <p14:tracePt t="5910" x="6637338" y="5845175"/>
          <p14:tracePt t="5926" x="6523038" y="5997575"/>
          <p14:tracePt t="5943" x="6499225" y="6019800"/>
          <p14:tracePt t="5967" x="6484938" y="6011863"/>
          <p14:tracePt t="5976" x="6484938" y="5921375"/>
          <p14:tracePt t="5993" x="6484938" y="5638800"/>
          <p14:tracePt t="6010" x="6515100" y="5165725"/>
          <p14:tracePt t="6026" x="6575425" y="4610100"/>
          <p14:tracePt t="6043" x="6575425" y="4198938"/>
          <p14:tracePt t="6060" x="6545263" y="4008438"/>
          <p14:tracePt t="6076" x="6515100" y="3970338"/>
          <p14:tracePt t="6093" x="6492875" y="3970338"/>
          <p14:tracePt t="6110" x="6446838" y="4038600"/>
          <p14:tracePt t="6127" x="6248400" y="4746625"/>
          <p14:tracePt t="6143" x="6111875" y="5181600"/>
          <p14:tracePt t="6160" x="6057900" y="5334000"/>
          <p14:tracePt t="6208" x="6103938" y="5227638"/>
          <p14:tracePt t="6216" x="6142038" y="5135563"/>
          <p14:tracePt t="6227" x="6164263" y="5059363"/>
          <p14:tracePt t="6243" x="6194425" y="4899025"/>
          <p14:tracePt t="6260" x="6210300" y="4762500"/>
          <p14:tracePt t="6277" x="6210300" y="4754563"/>
          <p14:tracePt t="6399" x="6218238" y="4754563"/>
          <p14:tracePt t="6416" x="6226175" y="4746625"/>
          <p14:tracePt t="6426" x="6248400" y="4716463"/>
          <p14:tracePt t="6437" x="6264275" y="4686300"/>
          <p14:tracePt t="6472" x="6278563" y="4686300"/>
          <p14:tracePt t="6483" x="6302375" y="4686300"/>
          <p14:tracePt t="6493" x="6324600" y="4694238"/>
          <p14:tracePt t="6511" x="6416675" y="4702175"/>
          <p14:tracePt t="6527" x="6484938" y="4702175"/>
          <p14:tracePt t="6544" x="6904038" y="4572000"/>
          <p14:tracePt t="6560" x="7064375" y="4441825"/>
          <p14:tracePt t="6576" x="7216775" y="4305300"/>
          <p14:tracePt t="6593" x="7254875" y="4251325"/>
          <p14:tracePt t="7384" x="7254875" y="4244975"/>
          <p14:tracePt t="7395" x="7246938" y="4237038"/>
          <p14:tracePt t="7410" x="7223125" y="4237038"/>
          <p14:tracePt t="7429" x="7185025" y="4237038"/>
          <p14:tracePt t="7444" x="7140575" y="4213225"/>
          <p14:tracePt t="7460" x="7040563" y="4206875"/>
          <p14:tracePt t="7477" x="6789738" y="4206875"/>
          <p14:tracePt t="7495" x="6142038" y="4221163"/>
          <p14:tracePt t="7510" x="5889625" y="4221163"/>
          <p14:tracePt t="7527" x="5059363" y="4221163"/>
          <p14:tracePt t="7544" x="4602163" y="4168775"/>
          <p14:tracePt t="7560" x="4335463" y="4092575"/>
          <p14:tracePt t="7577" x="4259263" y="4038600"/>
          <p14:tracePt t="7594" x="4251325" y="4038600"/>
          <p14:tracePt t="7665" x="4251325" y="4000500"/>
          <p14:tracePt t="7676" x="4251325" y="3954463"/>
          <p14:tracePt t="7687" x="4237038" y="3924300"/>
          <p14:tracePt t="7698" x="4237038" y="3908425"/>
          <p14:tracePt t="7711" x="4229100" y="3908425"/>
          <p14:tracePt t="7727" x="4206875" y="3894138"/>
          <p14:tracePt t="7744" x="4175125" y="3886200"/>
          <p14:tracePt t="7761" x="4160838" y="3886200"/>
          <p14:tracePt t="7777" x="4092575" y="3916363"/>
          <p14:tracePt t="7794" x="4038600" y="4022725"/>
          <p14:tracePt t="7811" x="4000500" y="4130675"/>
          <p14:tracePt t="7827" x="3992563" y="4191000"/>
          <p14:tracePt t="7860" x="3992563" y="4198938"/>
          <p14:tracePt t="7877" x="4068763" y="4168775"/>
          <p14:tracePt t="7894" x="4160838" y="4098925"/>
          <p14:tracePt t="7910" x="4221163" y="4022725"/>
          <p14:tracePt t="7927" x="4251325" y="3954463"/>
          <p14:tracePt t="8088" x="4251325" y="3946525"/>
          <p14:tracePt t="8098" x="4259263" y="3932238"/>
          <p14:tracePt t="8111" x="4259263" y="3916363"/>
          <p14:tracePt t="8128" x="4259263" y="3908425"/>
          <p14:tracePt t="8175" x="4259263" y="3946525"/>
          <p14:tracePt t="8183" x="4259263" y="4084638"/>
          <p14:tracePt t="8194" x="4259263" y="4251325"/>
          <p14:tracePt t="8210" x="4259263" y="4564063"/>
          <p14:tracePt t="8227" x="4259263" y="4732338"/>
          <p14:tracePt t="8244" x="4259263" y="4762500"/>
          <p14:tracePt t="8277" x="4275138" y="4762500"/>
          <p14:tracePt t="8295" x="4283075" y="4625975"/>
          <p14:tracePt t="8311" x="4283075" y="4572000"/>
          <p14:tracePt t="8327" x="4289425" y="4549775"/>
          <p14:tracePt t="8360" x="4289425" y="4618038"/>
          <p14:tracePt t="8371" x="4289425" y="4732338"/>
          <p14:tracePt t="8382" x="4289425" y="4868863"/>
          <p14:tracePt t="8394" x="4289425" y="5083175"/>
          <p14:tracePt t="8411" x="4321175" y="5203825"/>
          <p14:tracePt t="8428" x="4327525" y="5211763"/>
          <p14:tracePt t="8444" x="4359275" y="5173663"/>
          <p14:tracePt t="8461" x="4419600" y="4999038"/>
          <p14:tracePt t="8477" x="4457700" y="4778375"/>
          <p14:tracePt t="8495" x="4457700" y="4587875"/>
          <p14:tracePt t="8511" x="4457700" y="4465638"/>
          <p14:tracePt t="8527" x="4457700" y="4441825"/>
          <p14:tracePt t="8553" x="4449763" y="4465638"/>
          <p14:tracePt t="8564" x="4435475" y="4525963"/>
          <p14:tracePt t="8578" x="4419600" y="4670425"/>
          <p14:tracePt t="8594" x="4419600" y="4778375"/>
          <p14:tracePt t="8599" x="4419600" y="4800600"/>
          <p14:tracePt t="8631" x="4427538" y="4800600"/>
          <p14:tracePt t="8644" x="4441825" y="4762500"/>
          <p14:tracePt t="8661" x="4473575" y="4602163"/>
          <p14:tracePt t="8677" x="4479925" y="4479925"/>
          <p14:tracePt t="8694" x="4479925" y="4389438"/>
          <p14:tracePt t="8727" x="4465638" y="4403725"/>
          <p14:tracePt t="8744" x="4411663" y="4587875"/>
          <p14:tracePt t="8761" x="4373563" y="4778375"/>
          <p14:tracePt t="8777" x="4365625" y="4899025"/>
          <p14:tracePt t="8794" x="4351338" y="4914900"/>
          <p14:tracePt t="8811" x="4373563" y="4906963"/>
          <p14:tracePt t="8828" x="4419600" y="4784725"/>
          <p14:tracePt t="8844" x="4435475" y="4648200"/>
          <p14:tracePt t="8861" x="4435475" y="4533900"/>
          <p14:tracePt t="8877" x="4435475" y="4495800"/>
          <p14:tracePt t="8894" x="4435475" y="4487863"/>
          <p14:tracePt t="8911" x="4381500" y="4556125"/>
          <p14:tracePt t="8927" x="4327525" y="4702175"/>
          <p14:tracePt t="8944" x="4297363" y="4800600"/>
          <p14:tracePt t="8961" x="4297363" y="4838700"/>
          <p14:tracePt t="8994" x="4305300" y="4838700"/>
          <p14:tracePt t="9011" x="4327525" y="4770438"/>
          <p14:tracePt t="9027" x="4335463" y="4716463"/>
          <p14:tracePt t="9044" x="4335463" y="4694238"/>
          <p14:tracePt t="9087" x="4335463" y="4708525"/>
          <p14:tracePt t="9095" x="4335463" y="4724400"/>
          <p14:tracePt t="9111" x="4335463" y="4778375"/>
          <p14:tracePt t="9151" x="4335463" y="4784725"/>
          <p14:tracePt t="9167" x="4359275" y="4784725"/>
          <p14:tracePt t="9177" x="4397375" y="4762500"/>
          <p14:tracePt t="9194" x="4549775" y="4678363"/>
          <p14:tracePt t="9211" x="4822825" y="4556125"/>
          <p14:tracePt t="9227" x="5211763" y="4327525"/>
          <p14:tracePt t="9244" x="5532438" y="4144963"/>
          <p14:tracePt t="9261" x="5668963" y="4054475"/>
          <p14:tracePt t="9344" x="5668963" y="4076700"/>
          <p14:tracePt t="9354" x="5654675" y="4106863"/>
          <p14:tracePt t="9365" x="5646738" y="4114800"/>
          <p14:tracePt t="9378" x="5622925" y="4137025"/>
          <p14:tracePt t="17369" x="5668963" y="4206875"/>
          <p14:tracePt t="17379" x="5799138" y="4359275"/>
          <p14:tracePt t="17391" x="6003925" y="4533900"/>
          <p14:tracePt t="17403" x="6080125" y="4594225"/>
          <p14:tracePt t="17415" x="6240463" y="4702175"/>
          <p14:tracePt t="17430" x="6370638" y="4770438"/>
          <p14:tracePt t="17447" x="6599238" y="4838700"/>
          <p14:tracePt t="17464" x="6629400" y="4854575"/>
          <p14:tracePt t="17520" x="6637338" y="4854575"/>
          <p14:tracePt t="17530" x="6651625" y="4816475"/>
          <p14:tracePt t="17541" x="6667500" y="4762500"/>
          <p14:tracePt t="17552" x="6689725" y="4708525"/>
          <p14:tracePt t="17580" x="6705600" y="4702175"/>
          <p14:tracePt t="17952" x="6713538" y="4686300"/>
          <p14:tracePt t="17962" x="6789738" y="4610100"/>
          <p14:tracePt t="17973" x="6911975" y="4541838"/>
          <p14:tracePt t="17985" x="6980238" y="4503738"/>
          <p14:tracePt t="18048" x="6980238" y="4495800"/>
          <p14:tracePt t="18059" x="6980238" y="4487863"/>
          <p14:tracePt t="18070" x="7018338" y="4441825"/>
          <p14:tracePt t="18082" x="7048500" y="4411663"/>
          <p14:tracePt t="18136" x="7056438" y="4403725"/>
          <p14:tracePt t="18200" x="7026275" y="4397375"/>
          <p14:tracePt t="18241" x="6294438" y="4351338"/>
          <p14:tracePt t="18250" x="5973763" y="4403725"/>
          <p14:tracePt t="18264" x="5356225" y="4487863"/>
          <p14:tracePt t="18281" x="4830763" y="4511675"/>
          <p14:tracePt t="18297" x="4564063" y="4503738"/>
          <p14:tracePt t="18314" x="4435475" y="4435475"/>
          <p14:tracePt t="18331" x="4403725" y="4359275"/>
          <p14:tracePt t="18347" x="4397375" y="4267200"/>
          <p14:tracePt t="18364" x="4397375" y="4183063"/>
          <p14:tracePt t="18381" x="4397375" y="4122738"/>
          <p14:tracePt t="18397" x="4397375" y="4084638"/>
          <p14:tracePt t="18414" x="4397375" y="4038600"/>
          <p14:tracePt t="18431" x="4389438" y="3954463"/>
          <p14:tracePt t="18447" x="4359275" y="3886200"/>
          <p14:tracePt t="18464" x="4305300" y="3787775"/>
          <p14:tracePt t="18481" x="4237038" y="3687763"/>
          <p14:tracePt t="18498" x="4168775" y="3573463"/>
          <p14:tracePt t="18515" x="4144963" y="3521075"/>
          <p14:tracePt t="18531" x="4137025" y="3475038"/>
          <p14:tracePt t="18548" x="4137025" y="3436938"/>
          <p14:tracePt t="18565" x="4144963" y="3413125"/>
          <p14:tracePt t="18581" x="4168775" y="3382963"/>
          <p14:tracePt t="18584" x="4183063" y="3368675"/>
          <p14:tracePt t="18599" x="4191000" y="3368675"/>
          <p14:tracePt t="18722" x="4198938" y="3368675"/>
          <p14:tracePt t="18744" x="4198938" y="3390900"/>
          <p14:tracePt t="18751" x="4198938" y="3451225"/>
          <p14:tracePt t="18765" x="4191000" y="3513138"/>
          <p14:tracePt t="18781" x="4191000" y="3673475"/>
          <p14:tracePt t="18798" x="4183063" y="3825875"/>
          <p14:tracePt t="18815" x="4160838" y="3932238"/>
          <p14:tracePt t="18831" x="4152900" y="3962400"/>
          <p14:tracePt t="18968" x="4152900" y="3946525"/>
          <p14:tracePt t="18979" x="4152900" y="3932238"/>
          <p14:tracePt t="19008" x="4152900" y="3916363"/>
          <p14:tracePt t="19018" x="4160838" y="3894138"/>
          <p14:tracePt t="19031" x="4168775" y="3886200"/>
          <p14:tracePt t="19144" x="4183063" y="3902075"/>
          <p14:tracePt t="19155" x="4191000" y="3946525"/>
          <p14:tracePt t="19165" x="4206875" y="4030663"/>
          <p14:tracePt t="19181" x="4229100" y="4237038"/>
          <p14:tracePt t="19198" x="4251325" y="4449763"/>
          <p14:tracePt t="19214" x="4251325" y="4732338"/>
          <p14:tracePt t="19231" x="4251325" y="4876800"/>
          <p14:tracePt t="19248" x="4237038" y="4968875"/>
          <p14:tracePt t="19267" x="4229100" y="4983163"/>
          <p14:tracePt t="19536" x="4229100" y="4968875"/>
          <p14:tracePt t="19547" x="4244975" y="4906963"/>
          <p14:tracePt t="19557" x="4283075" y="4830763"/>
          <p14:tracePt t="19569" x="4327525" y="4708525"/>
          <p14:tracePt t="19581" x="4351338" y="4632325"/>
          <p14:tracePt t="19583" x="4381500" y="4564063"/>
          <p14:tracePt t="19598" x="4403725" y="4503738"/>
          <p14:tracePt t="19614" x="4441825" y="4419600"/>
          <p14:tracePt t="19631" x="4495800" y="4343400"/>
          <p14:tracePt t="19648" x="4541838" y="4289425"/>
          <p14:tracePt t="19665" x="4594225" y="4244975"/>
          <p14:tracePt t="19682" x="4716463" y="4213225"/>
          <p14:tracePt t="19698" x="4838700" y="4206875"/>
          <p14:tracePt t="19715" x="4960938" y="4206875"/>
          <p14:tracePt t="19732" x="5045075" y="4206875"/>
          <p14:tracePt t="19748" x="5083175" y="4213225"/>
          <p14:tracePt t="19766" x="5097463" y="4221163"/>
          <p14:tracePt t="19879" x="5113338" y="4229100"/>
          <p14:tracePt t="19887" x="5127625" y="4229100"/>
          <p14:tracePt t="19898" x="5151438" y="4244975"/>
          <p14:tracePt t="19915" x="5189538" y="4251325"/>
          <p14:tracePt t="19984" x="5197475" y="4251325"/>
          <p14:tracePt t="19995" x="5211763" y="4259263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7934430"/>
              </p:ext>
            </p:extLst>
          </p:nvPr>
        </p:nvGraphicFramePr>
        <p:xfrm>
          <a:off x="2919413" y="1738313"/>
          <a:ext cx="5338762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0" name="Equation" r:id="rId4" imgW="3187440" imgH="736560" progId="Equation.DSMT4">
                  <p:embed/>
                </p:oleObj>
              </mc:Choice>
              <mc:Fallback>
                <p:oleObj name="Equation" r:id="rId4" imgW="318744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1738313"/>
                        <a:ext cx="5338762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362278"/>
              </p:ext>
            </p:extLst>
          </p:nvPr>
        </p:nvGraphicFramePr>
        <p:xfrm>
          <a:off x="1948684" y="3748528"/>
          <a:ext cx="78073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1" name="Equation" r:id="rId6" imgW="4660560" imgH="850680" progId="Equation.DSMT4">
                  <p:embed/>
                </p:oleObj>
              </mc:Choice>
              <mc:Fallback>
                <p:oleObj name="Equation" r:id="rId6" imgW="466056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8684" y="3748528"/>
                        <a:ext cx="78073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Infinity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5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40"/>
    </mc:Choice>
    <mc:Fallback xmlns="">
      <p:transition advTm="738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44" x="5219700" y="4168775"/>
          <p14:tracePt t="765" x="5380038" y="3787775"/>
          <p14:tracePt t="769" x="5410200" y="3665538"/>
          <p14:tracePt t="784" x="5464175" y="3382963"/>
          <p14:tracePt t="793" x="5494338" y="3246438"/>
          <p14:tracePt t="809" x="5502275" y="2994025"/>
          <p14:tracePt t="826" x="5502275" y="2720975"/>
          <p14:tracePt t="842" x="5418138" y="2460625"/>
          <p14:tracePt t="883" x="5013325" y="2103438"/>
          <p14:tracePt t="899" x="4846638" y="2065338"/>
          <p14:tracePt t="909" x="4732338" y="2057400"/>
          <p14:tracePt t="925" x="4381500" y="2095500"/>
          <p14:tracePt t="942" x="3840163" y="2362200"/>
          <p14:tracePt t="959" x="3597275" y="2651125"/>
          <p14:tracePt t="976" x="3475038" y="2849563"/>
          <p14:tracePt t="992" x="3406775" y="3032125"/>
          <p14:tracePt t="1009" x="3398838" y="3124200"/>
          <p14:tracePt t="1026" x="3398838" y="3140075"/>
          <p14:tracePt t="1087" x="3398838" y="3078163"/>
          <p14:tracePt t="1099" x="3390900" y="3017838"/>
          <p14:tracePt t="1111" x="3322638" y="2917825"/>
          <p14:tracePt t="1126" x="3306763" y="2887663"/>
          <p14:tracePt t="1142" x="3260725" y="2835275"/>
          <p14:tracePt t="1208" x="3254375" y="2835275"/>
          <p14:tracePt t="1600" x="3292475" y="2835275"/>
          <p14:tracePt t="1615" x="3421063" y="2873375"/>
          <p14:tracePt t="1629" x="3482975" y="2879725"/>
          <p14:tracePt t="1645" x="3665538" y="2879725"/>
          <p14:tracePt t="1659" x="3878263" y="2879725"/>
          <p14:tracePt t="1676" x="4008438" y="2879725"/>
          <p14:tracePt t="1695" x="4098925" y="2879725"/>
          <p14:tracePt t="1816" x="4092575" y="2879725"/>
          <p14:tracePt t="1831" x="4060825" y="2879725"/>
          <p14:tracePt t="1845" x="4054475" y="2879725"/>
          <p14:tracePt t="1860" x="4000500" y="2879725"/>
          <p14:tracePt t="1876" x="3940175" y="2903538"/>
          <p14:tracePt t="1893" x="3902075" y="2933700"/>
          <p14:tracePt t="1909" x="3863975" y="2963863"/>
          <p14:tracePt t="1926" x="3840163" y="2987675"/>
          <p14:tracePt t="2032" x="3840163" y="2979738"/>
          <p14:tracePt t="2120" x="3840163" y="2971800"/>
          <p14:tracePt t="2135" x="3832225" y="2911475"/>
          <p14:tracePt t="2149" x="3810000" y="2879725"/>
          <p14:tracePt t="2164" x="3779838" y="2797175"/>
          <p14:tracePt t="2179" x="3733800" y="2720975"/>
          <p14:tracePt t="2193" x="3711575" y="2659063"/>
          <p14:tracePt t="2209" x="3703638" y="2620963"/>
          <p14:tracePt t="2226" x="3679825" y="2590800"/>
          <p14:tracePt t="2243" x="3679825" y="2552700"/>
          <p14:tracePt t="2259" x="3679825" y="2514600"/>
          <p14:tracePt t="2276" x="3679825" y="2484438"/>
          <p14:tracePt t="2293" x="3679825" y="2476500"/>
          <p14:tracePt t="2368" x="3679825" y="2468563"/>
          <p14:tracePt t="2402" x="3679825" y="2460625"/>
          <p14:tracePt t="2432" x="3673475" y="2460625"/>
          <p14:tracePt t="2447" x="3635375" y="2460625"/>
          <p14:tracePt t="2462" x="3627438" y="2460625"/>
          <p14:tracePt t="2476" x="3535363" y="2492375"/>
          <p14:tracePt t="2493" x="3398838" y="2568575"/>
          <p14:tracePt t="2510" x="3292475" y="2644775"/>
          <p14:tracePt t="2526" x="3254375" y="2674938"/>
          <p14:tracePt t="2543" x="3222625" y="2713038"/>
          <p14:tracePt t="2576" x="3222625" y="2720975"/>
          <p14:tracePt t="2594" x="3192463" y="2765425"/>
          <p14:tracePt t="2610" x="3162300" y="2811463"/>
          <p14:tracePt t="2627" x="3132138" y="2827338"/>
          <p14:tracePt t="2643" x="3116263" y="2835275"/>
          <p14:tracePt t="2660" x="3108325" y="2835275"/>
          <p14:tracePt t="2676" x="3101975" y="2835275"/>
          <p14:tracePt t="2693" x="3101975" y="2797175"/>
          <p14:tracePt t="2711" x="3101975" y="2697163"/>
          <p14:tracePt t="2727" x="3101975" y="2438400"/>
          <p14:tracePt t="2743" x="3101975" y="2255838"/>
          <p14:tracePt t="2760" x="3101975" y="2079625"/>
          <p14:tracePt t="2777" x="3124200" y="1981200"/>
          <p14:tracePt t="2794" x="3154363" y="1889125"/>
          <p14:tracePt t="2810" x="3162300" y="1874838"/>
          <p14:tracePt t="2904" x="3170238" y="1874838"/>
          <p14:tracePt t="2918" x="3170238" y="1897063"/>
          <p14:tracePt t="2933" x="3184525" y="1951038"/>
          <p14:tracePt t="2943" x="3216275" y="2041525"/>
          <p14:tracePt t="2960" x="3276600" y="2111375"/>
          <p14:tracePt t="2976" x="3336925" y="2155825"/>
          <p14:tracePt t="2993" x="3406775" y="2179638"/>
          <p14:tracePt t="3010" x="3475038" y="2179638"/>
          <p14:tracePt t="3027" x="3657600" y="2171700"/>
          <p14:tracePt t="3043" x="3794125" y="2087563"/>
          <p14:tracePt t="3060" x="3962400" y="1997075"/>
          <p14:tracePt t="3077" x="4076700" y="1889125"/>
          <p14:tracePt t="3095" x="4206875" y="1774825"/>
          <p14:tracePt t="3110" x="4267200" y="1722438"/>
          <p14:tracePt t="3127" x="4297363" y="1698625"/>
          <p14:tracePt t="3232" x="4321175" y="1698625"/>
          <p14:tracePt t="3247" x="4381500" y="1698625"/>
          <p14:tracePt t="3263" x="4449763" y="1722438"/>
          <p14:tracePt t="3278" x="4495800" y="1730375"/>
          <p14:tracePt t="3280" x="4525963" y="1736725"/>
          <p14:tracePt t="3297" x="4564063" y="1752600"/>
          <p14:tracePt t="3313" x="4572000" y="1752600"/>
          <p14:tracePt t="3392" x="4579938" y="1752600"/>
          <p14:tracePt t="3407" x="4587875" y="1692275"/>
          <p14:tracePt t="3640" x="4587875" y="1684338"/>
          <p14:tracePt t="3655" x="4533900" y="1828800"/>
          <p14:tracePt t="3663" x="4525963" y="1920875"/>
          <p14:tracePt t="3677" x="4487863" y="2027238"/>
          <p14:tracePt t="3693" x="4403725" y="2217738"/>
          <p14:tracePt t="3710" x="4359275" y="2308225"/>
          <p14:tracePt t="3727" x="4327525" y="2370138"/>
          <p14:tracePt t="3743" x="4321175" y="2384425"/>
          <p14:tracePt t="3777" x="4305300" y="2392363"/>
          <p14:tracePt t="3793" x="4283075" y="2416175"/>
          <p14:tracePt t="3812" x="4267200" y="2430463"/>
          <p14:tracePt t="3827" x="4267200" y="2446338"/>
          <p14:tracePt t="3844" x="4267200" y="2476500"/>
          <p14:tracePt t="3860" x="4259263" y="2522538"/>
          <p14:tracePt t="3877" x="4259263" y="2552700"/>
          <p14:tracePt t="3894" x="4259263" y="2590800"/>
          <p14:tracePt t="3910" x="4267200" y="2606675"/>
          <p14:tracePt t="3927" x="4297363" y="2651125"/>
          <p14:tracePt t="3943" x="4327525" y="2667000"/>
          <p14:tracePt t="3960" x="4343400" y="2667000"/>
          <p14:tracePt t="3977" x="4381500" y="2674938"/>
          <p14:tracePt t="3993" x="4419600" y="2689225"/>
          <p14:tracePt t="4010" x="4511675" y="2689225"/>
          <p14:tracePt t="4027" x="4618038" y="2689225"/>
          <p14:tracePt t="4043" x="4732338" y="2697163"/>
          <p14:tracePt t="4061" x="4830763" y="2713038"/>
          <p14:tracePt t="4077" x="4868863" y="2720975"/>
          <p14:tracePt t="4127" x="4868863" y="2727325"/>
          <p14:tracePt t="4192" x="4876800" y="2727325"/>
          <p14:tracePt t="4207" x="4892675" y="2789238"/>
          <p14:tracePt t="4221" x="4892675" y="2819400"/>
          <p14:tracePt t="4232" x="4930775" y="2887663"/>
          <p14:tracePt t="4244" x="4937125" y="2911475"/>
          <p14:tracePt t="4260" x="4937125" y="2933700"/>
          <p14:tracePt t="4640" x="4953000" y="2933700"/>
          <p14:tracePt t="4655" x="4876800" y="2933700"/>
          <p14:tracePt t="4669" x="4800600" y="2933700"/>
          <p14:tracePt t="4684" x="4579938" y="2955925"/>
          <p14:tracePt t="4711" x="4084638" y="2994025"/>
          <p14:tracePt t="4720" x="3970338" y="2994025"/>
          <p14:tracePt t="4728" x="3894138" y="2994025"/>
          <p14:tracePt t="4744" x="3779838" y="2994025"/>
          <p14:tracePt t="4761" x="3771900" y="2994025"/>
          <p14:tracePt t="4808" x="3771900" y="2971800"/>
          <p14:tracePt t="4823" x="3756025" y="2933700"/>
          <p14:tracePt t="4834" x="3756025" y="2911475"/>
          <p14:tracePt t="4844" x="3741738" y="2895600"/>
          <p14:tracePt t="4861" x="3725863" y="2865438"/>
          <p14:tracePt t="4877" x="3711575" y="2849563"/>
          <p14:tracePt t="4894" x="3703638" y="2841625"/>
          <p14:tracePt t="4927" x="3703638" y="2835275"/>
          <p14:tracePt t="4944" x="3695700" y="2835275"/>
          <p14:tracePt t="4961" x="3673475" y="2835275"/>
          <p14:tracePt t="4977" x="3641725" y="2835275"/>
          <p14:tracePt t="4994" x="3543300" y="2873375"/>
          <p14:tracePt t="5011" x="3459163" y="2925763"/>
          <p14:tracePt t="5028" x="3421063" y="2955925"/>
          <p14:tracePt t="5119" x="3413125" y="2949575"/>
          <p14:tracePt t="5127" x="3413125" y="2941638"/>
          <p14:tracePt t="5135" x="3413125" y="2911475"/>
          <p14:tracePt t="5144" x="3413125" y="2857500"/>
          <p14:tracePt t="5161" x="3421063" y="2827338"/>
          <p14:tracePt t="5177" x="3429000" y="2797175"/>
          <p14:tracePt t="5272" x="3421063" y="2797175"/>
          <p14:tracePt t="5287" x="3406775" y="2841625"/>
          <p14:tracePt t="5302" x="3398838" y="2857500"/>
          <p14:tracePt t="5317" x="3398838" y="2873375"/>
          <p14:tracePt t="5327" x="3398838" y="2879725"/>
          <p14:tracePt t="5344" x="3406775" y="2879725"/>
          <p14:tracePt t="5361" x="3413125" y="2879725"/>
          <p14:tracePt t="5377" x="3421063" y="2879725"/>
          <p14:tracePt t="5396" x="3429000" y="2879725"/>
          <p14:tracePt t="5681" x="3436938" y="2895600"/>
          <p14:tracePt t="5695" x="3444875" y="2911475"/>
          <p14:tracePt t="5712" x="3444875" y="2925763"/>
          <p14:tracePt t="5727" x="3444875" y="2933700"/>
          <p14:tracePt t="5792" x="3459163" y="2933700"/>
          <p14:tracePt t="5807" x="3482975" y="2887663"/>
          <p14:tracePt t="5820" x="3489325" y="2865438"/>
          <p14:tracePt t="5827" x="3497263" y="2827338"/>
          <p14:tracePt t="5844" x="3505200" y="2765425"/>
          <p14:tracePt t="5861" x="3513138" y="2713038"/>
          <p14:tracePt t="5878" x="3521075" y="2697163"/>
          <p14:tracePt t="5894" x="3521075" y="2689225"/>
          <p14:tracePt t="5952" x="3521075" y="2713038"/>
          <p14:tracePt t="5967" x="3505200" y="2789238"/>
          <p14:tracePt t="5981" x="3489325" y="2819400"/>
          <p14:tracePt t="5994" x="3475038" y="2857500"/>
          <p14:tracePt t="6011" x="3467100" y="2865438"/>
          <p14:tracePt t="6095" x="3467100" y="2849563"/>
          <p14:tracePt t="6103" x="3467100" y="2835275"/>
          <p14:tracePt t="6120" x="3467100" y="2827338"/>
          <p14:tracePt t="6128" x="3467100" y="2819400"/>
          <p14:tracePt t="6151" x="3475038" y="2811463"/>
          <p14:tracePt t="6288" x="3489325" y="2803525"/>
          <p14:tracePt t="6303" x="3497263" y="2773363"/>
          <p14:tracePt t="6317" x="3497263" y="2759075"/>
          <p14:tracePt t="6332" x="3497263" y="2743200"/>
          <p14:tracePt t="6400" x="3497263" y="2751138"/>
          <p14:tracePt t="6415" x="3497263" y="2789238"/>
          <p14:tracePt t="6428" x="3497263" y="2803525"/>
          <p14:tracePt t="6444" x="3505200" y="2835275"/>
          <p14:tracePt t="6479" x="3513138" y="2835275"/>
          <p14:tracePt t="6503" x="3521075" y="2835275"/>
          <p14:tracePt t="6519" x="3527425" y="2827338"/>
          <p14:tracePt t="6528" x="3527425" y="2819400"/>
          <p14:tracePt t="6632" x="3527425" y="2827338"/>
          <p14:tracePt t="6728" x="3535363" y="2835275"/>
          <p14:tracePt t="7040" x="3535363" y="2841625"/>
          <p14:tracePt t="7160" x="3559175" y="2835275"/>
          <p14:tracePt t="7175" x="3603625" y="2819400"/>
          <p14:tracePt t="7189" x="3627438" y="2811463"/>
          <p14:tracePt t="7202" x="3649663" y="2803525"/>
          <p14:tracePt t="7211" x="3657600" y="2803525"/>
          <p14:tracePt t="7228" x="3673475" y="2803525"/>
          <p14:tracePt t="7245" x="3679825" y="2803525"/>
          <p14:tracePt t="7261" x="3711575" y="2811463"/>
          <p14:tracePt t="7278" x="3741738" y="2827338"/>
          <p14:tracePt t="7279" x="3749675" y="2827338"/>
          <p14:tracePt t="7295" x="3779838" y="2835275"/>
          <p14:tracePt t="7311" x="3832225" y="2849563"/>
          <p14:tracePt t="7328" x="3962400" y="2887663"/>
          <p14:tracePt t="7345" x="4046538" y="2925763"/>
          <p14:tracePt t="7362" x="4122738" y="2941638"/>
          <p14:tracePt t="7379" x="4175125" y="2963863"/>
          <p14:tracePt t="7696" x="4183063" y="2963863"/>
          <p14:tracePt t="7736" x="4198938" y="2955925"/>
          <p14:tracePt t="7768" x="4198938" y="2949575"/>
          <p14:tracePt t="7783" x="4206875" y="2933700"/>
          <p14:tracePt t="7797" x="4206875" y="2925763"/>
          <p14:tracePt t="7813" x="4229100" y="2903538"/>
          <p14:tracePt t="7828" x="4251325" y="2849563"/>
          <p14:tracePt t="7845" x="4305300" y="2781300"/>
          <p14:tracePt t="7862" x="4351338" y="2651125"/>
          <p14:tracePt t="7879" x="4411663" y="2498725"/>
          <p14:tracePt t="7895" x="4473575" y="2308225"/>
          <p14:tracePt t="7912" x="4495800" y="2193925"/>
          <p14:tracePt t="7929" x="4511675" y="2111375"/>
          <p14:tracePt t="7945" x="4525963" y="2041525"/>
          <p14:tracePt t="7962" x="4525963" y="1981200"/>
          <p14:tracePt t="7979" x="4533900" y="1927225"/>
          <p14:tracePt t="7995" x="4541838" y="1874838"/>
          <p14:tracePt t="8012" x="4556125" y="1828800"/>
          <p14:tracePt t="8029" x="4556125" y="1798638"/>
          <p14:tracePt t="8046" x="4556125" y="1774825"/>
          <p14:tracePt t="8079" x="4556125" y="1768475"/>
          <p14:tracePt t="8192" x="4556125" y="1798638"/>
          <p14:tracePt t="8208" x="4556125" y="1912938"/>
          <p14:tracePt t="8223" x="4556125" y="2079625"/>
          <p14:tracePt t="8232" x="4556125" y="2163763"/>
          <p14:tracePt t="8245" x="4572000" y="2247900"/>
          <p14:tracePt t="8262" x="4648200" y="2392363"/>
          <p14:tracePt t="8278" x="4778375" y="2498725"/>
          <p14:tracePt t="8295" x="4868863" y="2506663"/>
          <p14:tracePt t="8314" x="4960938" y="2506663"/>
          <p14:tracePt t="8329" x="5097463" y="2446338"/>
          <p14:tracePt t="8345" x="5249863" y="2346325"/>
          <p14:tracePt t="8362" x="5380038" y="2255838"/>
          <p14:tracePt t="8379" x="5508625" y="2155825"/>
          <p14:tracePt t="8396" x="5608638" y="2079625"/>
          <p14:tracePt t="8412" x="5684838" y="1997075"/>
          <p14:tracePt t="8429" x="5745163" y="1920875"/>
          <p14:tracePt t="8445" x="5807075" y="1858963"/>
          <p14:tracePt t="8462" x="5859463" y="1820863"/>
          <p14:tracePt t="8478" x="5927725" y="1752600"/>
          <p14:tracePt t="8495" x="5973763" y="1730375"/>
          <p14:tracePt t="8512" x="5989638" y="1722438"/>
          <p14:tracePt t="8568" x="6011863" y="1722438"/>
          <p14:tracePt t="8584" x="6035675" y="1722438"/>
          <p14:tracePt t="8595" x="6042025" y="1722438"/>
          <p14:tracePt t="8612" x="6049963" y="1722438"/>
          <p14:tracePt t="8629" x="6057900" y="1752600"/>
          <p14:tracePt t="8646" x="6088063" y="1958975"/>
          <p14:tracePt t="8663" x="6118225" y="2270125"/>
          <p14:tracePt t="8679" x="6118225" y="2682875"/>
          <p14:tracePt t="8695" x="6118225" y="2819400"/>
          <p14:tracePt t="8712" x="6103938" y="2879725"/>
          <p14:tracePt t="8800" x="6103938" y="2849563"/>
          <p14:tracePt t="8817" x="6103938" y="2751138"/>
          <p14:tracePt t="8830" x="6126163" y="2659063"/>
          <p14:tracePt t="8845" x="6134100" y="2620963"/>
          <p14:tracePt t="8862" x="6142038" y="2598738"/>
          <p14:tracePt t="8903" x="6142038" y="2628900"/>
          <p14:tracePt t="8918" x="6142038" y="2713038"/>
          <p14:tracePt t="8932" x="6103938" y="2941638"/>
          <p14:tracePt t="8945" x="6073775" y="3108325"/>
          <p14:tracePt t="8962" x="6073775" y="3140075"/>
          <p14:tracePt t="8996" x="6073775" y="3132138"/>
          <p14:tracePt t="9014" x="6073775" y="3001963"/>
          <p14:tracePt t="9029" x="6080125" y="2873375"/>
          <p14:tracePt t="9045" x="6080125" y="2781300"/>
          <p14:tracePt t="9062" x="6080125" y="2765425"/>
          <p14:tracePt t="9256" x="6080125" y="2773363"/>
          <p14:tracePt t="9271" x="6111875" y="2803525"/>
          <p14:tracePt t="9285" x="6126163" y="2827338"/>
          <p14:tracePt t="9300" x="6156325" y="2827338"/>
          <p14:tracePt t="9303" x="6180138" y="2827338"/>
          <p14:tracePt t="9312" x="6226175" y="2827338"/>
          <p14:tracePt t="9329" x="6346825" y="2819400"/>
          <p14:tracePt t="9345" x="6477000" y="2720975"/>
          <p14:tracePt t="9362" x="6583363" y="2606675"/>
          <p14:tracePt t="9379" x="6637338" y="2492375"/>
          <p14:tracePt t="9396" x="6667500" y="2378075"/>
          <p14:tracePt t="9413" x="6683375" y="2278063"/>
          <p14:tracePt t="9430" x="6697663" y="2217738"/>
          <p14:tracePt t="9462" x="6697663" y="2209800"/>
          <p14:tracePt t="9552" x="6705600" y="2209800"/>
          <p14:tracePt t="9568" x="6727825" y="2209800"/>
          <p14:tracePt t="9580" x="6735763" y="2217738"/>
          <p14:tracePt t="9596" x="6751638" y="2217738"/>
          <p14:tracePt t="9612" x="6759575" y="2255838"/>
          <p14:tracePt t="9629" x="6781800" y="2324100"/>
          <p14:tracePt t="9646" x="6781800" y="2354263"/>
          <p14:tracePt t="9711" x="6781800" y="2362200"/>
          <p14:tracePt t="9725" x="6759575" y="2362200"/>
          <p14:tracePt t="9740" x="6705600" y="2354263"/>
          <p14:tracePt t="9755" x="6637338" y="2346325"/>
          <p14:tracePt t="9766" x="6583363" y="2346325"/>
          <p14:tracePt t="9779" x="6530975" y="2346325"/>
          <p14:tracePt t="9795" x="6523038" y="2354263"/>
          <p14:tracePt t="10000" x="6523038" y="2378075"/>
          <p14:tracePt t="10015" x="6523038" y="2416175"/>
          <p14:tracePt t="10029" x="6530975" y="2430463"/>
          <p14:tracePt t="10046" x="6545263" y="2460625"/>
          <p14:tracePt t="10064" x="6569075" y="2492375"/>
          <p14:tracePt t="10079" x="6569075" y="2498725"/>
          <p14:tracePt t="10160" x="6583363" y="2498725"/>
          <p14:tracePt t="10184" x="6591300" y="2498725"/>
          <p14:tracePt t="10225" x="6599238" y="2498725"/>
          <p14:tracePt t="10240" x="6637338" y="2484438"/>
          <p14:tracePt t="10255" x="6667500" y="2460625"/>
          <p14:tracePt t="10267" x="6689725" y="2446338"/>
          <p14:tracePt t="10279" x="6727825" y="2422525"/>
          <p14:tracePt t="10327" x="6727825" y="2416175"/>
          <p14:tracePt t="10343" x="6743700" y="2400300"/>
          <p14:tracePt t="10351" x="6773863" y="2392363"/>
          <p14:tracePt t="10363" x="6789738" y="2370138"/>
          <p14:tracePt t="10380" x="6850063" y="2339975"/>
          <p14:tracePt t="10396" x="6888163" y="2324100"/>
          <p14:tracePt t="10413" x="6926263" y="2301875"/>
          <p14:tracePt t="10431" x="6956425" y="2278063"/>
          <p14:tracePt t="10446" x="6972300" y="2278063"/>
          <p14:tracePt t="10462" x="7018338" y="2270125"/>
          <p14:tracePt t="10479" x="7056438" y="2270125"/>
          <p14:tracePt t="10496" x="7132638" y="2270125"/>
          <p14:tracePt t="10513" x="7200900" y="2270125"/>
          <p14:tracePt t="10530" x="7307263" y="2278063"/>
          <p14:tracePt t="10546" x="7383463" y="2308225"/>
          <p14:tracePt t="10563" x="7505700" y="2362200"/>
          <p14:tracePt t="10580" x="7566025" y="2384425"/>
          <p14:tracePt t="10596" x="7597775" y="2400300"/>
          <p14:tracePt t="10672" x="7604125" y="2400300"/>
          <p14:tracePt t="10687" x="7627938" y="2408238"/>
          <p14:tracePt t="10701" x="7642225" y="2416175"/>
          <p14:tracePt t="10714" x="7650163" y="2416175"/>
          <p14:tracePt t="10735" x="7658100" y="2416175"/>
          <p14:tracePt t="10800" x="7666038" y="2416175"/>
          <p14:tracePt t="10815" x="7673975" y="2416175"/>
          <p14:tracePt t="10829" x="7688263" y="2416175"/>
          <p14:tracePt t="10846" x="7780338" y="2430463"/>
          <p14:tracePt t="10863" x="8008938" y="2484438"/>
          <p14:tracePt t="10879" x="8169275" y="2522538"/>
          <p14:tracePt t="10896" x="8237538" y="2552700"/>
          <p14:tracePt t="11240" x="8245475" y="2560638"/>
          <p14:tracePt t="11544" x="8229600" y="2560638"/>
          <p14:tracePt t="11559" x="8207375" y="2560638"/>
          <p14:tracePt t="11573" x="8191500" y="2552700"/>
          <p14:tracePt t="11588" x="8123238" y="2536825"/>
          <p14:tracePt t="11602" x="7962900" y="2484438"/>
          <p14:tracePt t="11616" x="7886700" y="2460625"/>
          <p14:tracePt t="11631" x="7810500" y="2430463"/>
          <p14:tracePt t="11646" x="7764463" y="2422525"/>
          <p14:tracePt t="11663" x="7559675" y="2362200"/>
          <p14:tracePt t="11680" x="7391400" y="2316163"/>
          <p14:tracePt t="11697" x="7223125" y="2270125"/>
          <p14:tracePt t="11713" x="7094538" y="2232025"/>
          <p14:tracePt t="11730" x="7018338" y="2217738"/>
          <p14:tracePt t="11747" x="6994525" y="2201863"/>
          <p14:tracePt t="11780" x="6988175" y="2201863"/>
          <p14:tracePt t="12048" x="6980238" y="2201863"/>
          <p14:tracePt t="12063" x="6232525" y="2765425"/>
          <p14:tracePt t="12089" x="4922838" y="3733800"/>
          <p14:tracePt t="12136" x="2917825" y="5127625"/>
          <p14:tracePt t="12170" x="2103438" y="5638800"/>
          <p14:tracePt t="12187" x="1905000" y="5737225"/>
          <p14:tracePt t="12196" x="1812925" y="5761038"/>
          <p14:tracePt t="12213" x="1616075" y="5775325"/>
          <p14:tracePt t="12230" x="1439863" y="5761038"/>
          <p14:tracePt t="12246" x="1235075" y="5668963"/>
          <p14:tracePt t="12263" x="1150938" y="5622925"/>
          <p14:tracePt t="12280" x="1143000" y="5600700"/>
          <p14:tracePt t="12313" x="1143000" y="5592763"/>
          <p14:tracePt t="12330" x="1165225" y="5432425"/>
          <p14:tracePt t="12347" x="1227138" y="5311775"/>
          <p14:tracePt t="12480" x="1227138" y="5303838"/>
          <p14:tracePt t="12488" x="1295400" y="5303838"/>
          <p14:tracePt t="12497" x="1417638" y="5303838"/>
          <p14:tracePt t="12514" x="1820863" y="5235575"/>
          <p14:tracePt t="12535" x="2149475" y="5097463"/>
          <p14:tracePt t="12547" x="2217738" y="5045075"/>
          <p14:tracePt t="12563" x="2278063" y="4991100"/>
          <p14:tracePt t="12580" x="2301875" y="4953000"/>
          <p14:tracePt t="12597" x="2301875" y="4906963"/>
          <p14:tracePt t="12614" x="2301875" y="4830763"/>
          <p14:tracePt t="12636" x="2286000" y="4740275"/>
          <p14:tracePt t="12647" x="2278063" y="4732338"/>
          <p14:tracePt t="12744" x="2278063" y="4686300"/>
          <p14:tracePt t="12764" x="2278063" y="4594225"/>
          <p14:tracePt t="12786" x="2301875" y="4533900"/>
          <p14:tracePt t="12797" x="2301875" y="4525963"/>
          <p14:tracePt t="12880" x="2316163" y="4525963"/>
          <p14:tracePt t="12901" x="2384425" y="4594225"/>
          <p14:tracePt t="12914" x="2460625" y="4686300"/>
          <p14:tracePt t="12930" x="2536825" y="4716463"/>
          <p14:tracePt t="12947" x="2620963" y="4716463"/>
          <p14:tracePt t="12963" x="2735263" y="4708525"/>
          <p14:tracePt t="12981" x="2811463" y="4648200"/>
          <p14:tracePt t="13002" x="2887663" y="4503738"/>
          <p14:tracePt t="13022" x="2895600" y="4343400"/>
          <p14:tracePt t="13032" x="2895600" y="4289425"/>
          <p14:tracePt t="13047" x="2895600" y="4221163"/>
          <p14:tracePt t="13063" x="2895600" y="4175125"/>
          <p14:tracePt t="13130" x="2911475" y="4168775"/>
          <p14:tracePt t="13151" x="3001963" y="4175125"/>
          <p14:tracePt t="13172" x="3032125" y="4183063"/>
          <p14:tracePt t="13181" x="3055938" y="4183063"/>
          <p14:tracePt t="13328" x="3063875" y="4183063"/>
          <p14:tracePt t="13349" x="3094038" y="4198938"/>
          <p14:tracePt t="13364" x="3200400" y="4198938"/>
          <p14:tracePt t="13380" x="3330575" y="4191000"/>
          <p14:tracePt t="13397" x="3459163" y="4152900"/>
          <p14:tracePt t="13414" x="3527425" y="4114800"/>
          <p14:tracePt t="13430" x="3551238" y="4084638"/>
          <p14:tracePt t="13447" x="3565525" y="4022725"/>
          <p14:tracePt t="13468" x="3565525" y="3970338"/>
          <p14:tracePt t="13482" x="3565525" y="3924300"/>
          <p14:tracePt t="13497" x="3565525" y="3886200"/>
          <p14:tracePt t="13514" x="3565525" y="3870325"/>
          <p14:tracePt t="13568" x="3597275" y="3856038"/>
          <p14:tracePt t="13590" x="3649663" y="3856038"/>
          <p14:tracePt t="13603" x="3673475" y="3856038"/>
          <p14:tracePt t="13615" x="3695700" y="3856038"/>
          <p14:tracePt t="13630" x="3725863" y="3886200"/>
          <p14:tracePt t="13647" x="3870325" y="4098925"/>
          <p14:tracePt t="13664" x="3924300" y="4267200"/>
          <p14:tracePt t="13680" x="3962400" y="4397375"/>
          <p14:tracePt t="13697" x="3962400" y="4441825"/>
          <p14:tracePt t="13783" x="3962400" y="4449763"/>
          <p14:tracePt t="13797" x="3970338" y="4449763"/>
          <p14:tracePt t="13809" x="4016375" y="4411663"/>
          <p14:tracePt t="13817" x="4038600" y="4397375"/>
          <p14:tracePt t="13831" x="4084638" y="4359275"/>
          <p14:tracePt t="13847" x="4098925" y="4343400"/>
          <p14:tracePt t="13864" x="4106863" y="4343400"/>
          <p14:tracePt t="14032" x="4084638" y="4373563"/>
          <p14:tracePt t="14048" x="4008438" y="4525963"/>
          <p14:tracePt t="14064" x="3894138" y="4694238"/>
          <p14:tracePt t="14081" x="3794125" y="4838700"/>
          <p14:tracePt t="14097" x="3717925" y="4922838"/>
          <p14:tracePt t="14114" x="3687763" y="4953000"/>
          <p14:tracePt t="14131" x="3679825" y="4968875"/>
          <p14:tracePt t="14167" x="3673475" y="4968875"/>
          <p14:tracePt t="14181" x="3649663" y="4968875"/>
          <p14:tracePt t="14197" x="3581400" y="4968875"/>
          <p14:tracePt t="14214" x="3489325" y="4968875"/>
          <p14:tracePt t="14230" x="3336925" y="4983163"/>
          <p14:tracePt t="14247" x="3276600" y="4991100"/>
          <p14:tracePt t="14264" x="3260725" y="4991100"/>
          <p14:tracePt t="14368" x="3246438" y="4999038"/>
          <p14:tracePt t="14388" x="3230563" y="5021263"/>
          <p14:tracePt t="14408" x="3208338" y="5059363"/>
          <p14:tracePt t="14417" x="3192463" y="5067300"/>
          <p14:tracePt t="14431" x="3192463" y="5083175"/>
          <p14:tracePt t="14447" x="3184525" y="5089525"/>
          <p14:tracePt t="14576" x="3184525" y="5083175"/>
          <p14:tracePt t="14597" x="3208338" y="5059363"/>
          <p14:tracePt t="14614" x="3254375" y="5037138"/>
          <p14:tracePt t="14631" x="3306763" y="5029200"/>
          <p14:tracePt t="14647" x="3382963" y="5021263"/>
          <p14:tracePt t="14664" x="3475038" y="5021263"/>
          <p14:tracePt t="14681" x="3551238" y="4999038"/>
          <p14:tracePt t="14697" x="3573463" y="4999038"/>
          <p14:tracePt t="15152" x="3565525" y="4991100"/>
          <p14:tracePt t="15172" x="3208338" y="5037138"/>
          <p14:tracePt t="15186" x="2979738" y="5083175"/>
          <p14:tracePt t="15198" x="2895600" y="5089525"/>
          <p14:tracePt t="15214" x="2713038" y="5121275"/>
          <p14:tracePt t="15231" x="2514600" y="5121275"/>
          <p14:tracePt t="15248" x="2492375" y="5127625"/>
          <p14:tracePt t="15267" x="2484438" y="5127625"/>
          <p14:tracePt t="15344" x="2476500" y="5121275"/>
          <p14:tracePt t="15365" x="2460625" y="5083175"/>
          <p14:tracePt t="15377" x="2460625" y="5067300"/>
          <p14:tracePt t="15456" x="2460625" y="5059363"/>
          <p14:tracePt t="15477" x="2460625" y="5006975"/>
          <p14:tracePt t="15491" x="2460625" y="4968875"/>
          <p14:tracePt t="15503" x="2498725" y="4914900"/>
          <p14:tracePt t="15514" x="2514600" y="4899025"/>
          <p14:tracePt t="15531" x="2544763" y="4868863"/>
          <p14:tracePt t="15548" x="2568575" y="4854575"/>
          <p14:tracePt t="15565" x="2574925" y="4846638"/>
          <p14:tracePt t="15623" x="2598738" y="4860925"/>
          <p14:tracePt t="15635" x="2613025" y="4868863"/>
          <p14:tracePt t="15648" x="2644775" y="4922838"/>
          <p14:tracePt t="15665" x="2682875" y="4960938"/>
          <p14:tracePt t="15681" x="2689225" y="4960938"/>
          <p14:tracePt t="15726" x="2697163" y="4960938"/>
          <p14:tracePt t="15735" x="2713038" y="4914900"/>
          <p14:tracePt t="15748" x="2720975" y="4876800"/>
          <p14:tracePt t="15764" x="2735263" y="4732338"/>
          <p14:tracePt t="15782" x="2751138" y="4594225"/>
          <p14:tracePt t="15785" x="2751138" y="4533900"/>
          <p14:tracePt t="15807" x="2765425" y="4435475"/>
          <p14:tracePt t="15822" x="2773363" y="4427538"/>
          <p14:tracePt t="15834" x="2773363" y="4411663"/>
          <p14:tracePt t="15904" x="2781300" y="4411663"/>
          <p14:tracePt t="15924" x="2789238" y="4411663"/>
          <p14:tracePt t="15967" x="2797175" y="4411663"/>
          <p14:tracePt t="15983" x="2811463" y="4411663"/>
          <p14:tracePt t="15993" x="2841625" y="4381500"/>
          <p14:tracePt t="16003" x="2849563" y="4373563"/>
          <p14:tracePt t="16015" x="2903538" y="4335463"/>
          <p14:tracePt t="16031" x="2955925" y="4305300"/>
          <p14:tracePt t="16102" x="2963863" y="4305300"/>
          <p14:tracePt t="16128" x="2979738" y="4305300"/>
          <p14:tracePt t="16151" x="3009900" y="4305300"/>
          <p14:tracePt t="16169" x="3048000" y="4343400"/>
          <p14:tracePt t="16181" x="3070225" y="4373563"/>
          <p14:tracePt t="16200" x="3101975" y="4411663"/>
          <p14:tracePt t="16279" x="3101975" y="4403725"/>
          <p14:tracePt t="16289" x="3101975" y="4389438"/>
          <p14:tracePt t="16311" x="3101975" y="4381500"/>
          <p14:tracePt t="16320" x="3101975" y="4373563"/>
          <p14:tracePt t="16360" x="3094038" y="4373563"/>
          <p14:tracePt t="16380" x="3086100" y="4373563"/>
          <p14:tracePt t="16400" x="3078163" y="4373563"/>
          <p14:tracePt t="16422" x="3070225" y="4373563"/>
          <p14:tracePt t="16560" x="3063875" y="4373563"/>
          <p14:tracePt t="16580" x="3055938" y="4411663"/>
          <p14:tracePt t="16600" x="3055938" y="4435475"/>
          <p14:tracePt t="16784" x="3055938" y="4419600"/>
          <p14:tracePt t="16807" x="3055938" y="4381500"/>
          <p14:tracePt t="16827" x="3070225" y="4351338"/>
          <p14:tracePt t="16839" x="3078163" y="4321175"/>
          <p14:tracePt t="16848" x="3094038" y="4297363"/>
          <p14:tracePt t="16865" x="3094038" y="4275138"/>
          <p14:tracePt t="16881" x="3116263" y="4244975"/>
          <p14:tracePt t="16898" x="3116263" y="4229100"/>
          <p14:tracePt t="16917" x="3124200" y="4198938"/>
          <p14:tracePt t="17016" x="3124200" y="4206875"/>
          <p14:tracePt t="17038" x="3124200" y="4251325"/>
          <p14:tracePt t="17048" x="3116263" y="4321175"/>
          <p14:tracePt t="17065" x="3108325" y="4359275"/>
          <p14:tracePt t="17082" x="3108325" y="4373563"/>
          <p14:tracePt t="17208" x="3101975" y="4373563"/>
          <p14:tracePt t="17384" x="3094038" y="4365625"/>
          <p14:tracePt t="17408" x="3086100" y="4365625"/>
          <p14:tracePt t="17536" x="3078163" y="4359275"/>
          <p14:tracePt t="17584" x="3086100" y="4343400"/>
          <p14:tracePt t="17605" x="3124200" y="4313238"/>
          <p14:tracePt t="17622" x="3216275" y="4251325"/>
          <p14:tracePt t="17632" x="3260725" y="4221163"/>
          <p14:tracePt t="17649" x="3382963" y="4137025"/>
          <p14:tracePt t="17665" x="3475038" y="4060825"/>
          <p14:tracePt t="17682" x="3543300" y="3984625"/>
          <p14:tracePt t="17698" x="3581400" y="3924300"/>
          <p14:tracePt t="17716" x="3603625" y="3878263"/>
          <p14:tracePt t="17736" x="3611563" y="3840163"/>
          <p14:tracePt t="17757" x="3619500" y="3825875"/>
          <p14:tracePt t="17775" x="3657600" y="3787775"/>
          <p14:tracePt t="17783" x="3673475" y="3771900"/>
          <p14:tracePt t="17798" x="3695700" y="3749675"/>
          <p14:tracePt t="17815" x="3733800" y="3741738"/>
          <p14:tracePt t="17832" x="3787775" y="3741738"/>
          <p14:tracePt t="17848" x="3878263" y="3741738"/>
          <p14:tracePt t="17866" x="4016375" y="3794125"/>
          <p14:tracePt t="17887" x="4449763" y="3978275"/>
          <p14:tracePt t="17900" x="4564063" y="4022725"/>
          <p14:tracePt t="17915" x="4754563" y="4114800"/>
          <p14:tracePt t="17932" x="4854575" y="4152900"/>
          <p14:tracePt t="17949" x="4868863" y="4168775"/>
          <p14:tracePt t="18040" x="4892675" y="4160838"/>
          <p14:tracePt t="18059" x="4914900" y="4114800"/>
          <p14:tracePt t="18067" x="4945063" y="4084638"/>
          <p14:tracePt t="18082" x="5013325" y="4000500"/>
          <p14:tracePt t="18099" x="5059363" y="3946525"/>
          <p14:tracePt t="18115" x="5151438" y="3878263"/>
          <p14:tracePt t="18132" x="5227638" y="3825875"/>
          <p14:tracePt t="18149" x="5287963" y="3779838"/>
          <p14:tracePt t="18165" x="5341938" y="3741738"/>
          <p14:tracePt t="18182" x="5372100" y="3717925"/>
          <p14:tracePt t="18231" x="5387975" y="3717925"/>
          <p14:tracePt t="18244" x="5394325" y="3717925"/>
          <p14:tracePt t="18264" x="5508625" y="3840163"/>
          <p14:tracePt t="18279" x="5584825" y="3984625"/>
          <p14:tracePt t="18290" x="5616575" y="4046538"/>
          <p14:tracePt t="18301" x="5630863" y="4106863"/>
          <p14:tracePt t="18315" x="5654675" y="4198938"/>
          <p14:tracePt t="18332" x="5668963" y="4229100"/>
          <p14:tracePt t="18432" x="5676900" y="4237038"/>
          <p14:tracePt t="18453" x="5707063" y="4251325"/>
          <p14:tracePt t="18468" x="5737225" y="4259263"/>
          <p14:tracePt t="18482" x="5768975" y="4267200"/>
          <p14:tracePt t="18499" x="5775325" y="4267200"/>
          <p14:tracePt t="18535" x="5783263" y="4267200"/>
          <p14:tracePt t="18553" x="5807075" y="4267200"/>
          <p14:tracePt t="18584" x="5813425" y="4251325"/>
          <p14:tracePt t="18599" x="5813425" y="4237038"/>
          <p14:tracePt t="18615" x="5821363" y="4229100"/>
          <p14:tracePt t="18632" x="5829300" y="4213225"/>
          <p14:tracePt t="18666" x="5859463" y="4198938"/>
          <p14:tracePt t="18751" x="5867400" y="4198938"/>
          <p14:tracePt t="18800" x="5875338" y="4213225"/>
          <p14:tracePt t="18857" x="5875338" y="4221163"/>
          <p14:tracePt t="18879" x="5799138" y="4221163"/>
          <p14:tracePt t="18899" x="5730875" y="4198938"/>
          <p14:tracePt t="18916" x="5707063" y="4191000"/>
          <p14:tracePt t="18950" x="5699125" y="4191000"/>
          <p14:tracePt t="18966" x="5699125" y="4183063"/>
          <p14:tracePt t="18982" x="5761038" y="4175125"/>
          <p14:tracePt t="18999" x="5829300" y="4183063"/>
          <p14:tracePt t="19016" x="5897563" y="4206875"/>
          <p14:tracePt t="19033" x="6057900" y="4213225"/>
          <p14:tracePt t="19057" x="6194425" y="4229100"/>
          <p14:tracePt t="19070" x="6256338" y="4229100"/>
          <p14:tracePt t="19082" x="6340475" y="4229100"/>
          <p14:tracePt t="19099" x="6384925" y="4221163"/>
          <p14:tracePt t="19116" x="6446838" y="4221163"/>
          <p14:tracePt t="19132" x="6492875" y="4221163"/>
          <p14:tracePt t="19149" x="6561138" y="4221163"/>
          <p14:tracePt t="19166" x="6621463" y="4221163"/>
          <p14:tracePt t="19182" x="6675438" y="4221163"/>
          <p14:tracePt t="19199" x="6697663" y="4221163"/>
          <p14:tracePt t="19376" x="6697663" y="4213225"/>
          <p14:tracePt t="19397" x="6759575" y="4206875"/>
          <p14:tracePt t="19418" x="6865938" y="4191000"/>
          <p14:tracePt t="19439" x="6911975" y="4191000"/>
          <p14:tracePt t="19568" x="6918325" y="4191000"/>
          <p14:tracePt t="19588" x="6926263" y="4191000"/>
          <p14:tracePt t="19601" x="6942138" y="4191000"/>
          <p14:tracePt t="19784" x="6950075" y="4191000"/>
          <p14:tracePt t="19804" x="7070725" y="4191000"/>
          <p14:tracePt t="19819" x="7239000" y="4191000"/>
          <p14:tracePt t="19833" x="7437438" y="4191000"/>
          <p14:tracePt t="19849" x="7673975" y="4191000"/>
          <p14:tracePt t="19866" x="7810500" y="4191000"/>
          <p14:tracePt t="19883" x="7856538" y="4191000"/>
          <p14:tracePt t="19899" x="7864475" y="4191000"/>
          <p14:tracePt t="20200" x="7832725" y="4191000"/>
          <p14:tracePt t="20220" x="7802563" y="4198938"/>
          <p14:tracePt t="20235" x="7772400" y="4221163"/>
          <p14:tracePt t="20250" x="7756525" y="4221163"/>
          <p14:tracePt t="20266" x="7750175" y="4221163"/>
          <p14:tracePt t="20360" x="7742238" y="4221163"/>
          <p14:tracePt t="20380" x="7726363" y="4221163"/>
          <p14:tracePt t="20401" x="7712075" y="4221163"/>
          <p14:tracePt t="20416" x="7704138" y="4221163"/>
          <p14:tracePt t="20433" x="7696200" y="4221163"/>
          <p14:tracePt t="20544" x="7726363" y="4221163"/>
          <p14:tracePt t="20565" x="7802563" y="4244975"/>
          <p14:tracePt t="20585" x="8061325" y="4244975"/>
          <p14:tracePt t="20600" x="8199438" y="4244975"/>
          <p14:tracePt t="20616" x="8283575" y="4244975"/>
          <p14:tracePt t="20633" x="8289925" y="4244975"/>
          <p14:tracePt t="20650" x="8297863" y="4244975"/>
          <p14:tracePt t="20666" x="8297863" y="4237038"/>
          <p14:tracePt t="20700" x="8313738" y="4237038"/>
          <p14:tracePt t="20716" x="8359775" y="4237038"/>
          <p14:tracePt t="20733" x="8512175" y="4244975"/>
          <p14:tracePt t="20756" x="8747125" y="4267200"/>
          <p14:tracePt t="20772" x="8869363" y="4297363"/>
          <p14:tracePt t="20783" x="8915400" y="4297363"/>
          <p14:tracePt t="21071" x="8907463" y="4297363"/>
          <p14:tracePt t="21083" x="8899525" y="4297363"/>
          <p14:tracePt t="21095" x="8855075" y="4297363"/>
          <p14:tracePt t="21103" x="8816975" y="4297363"/>
          <p14:tracePt t="21116" x="8763000" y="4305300"/>
          <p14:tracePt t="21133" x="8626475" y="4351338"/>
          <p14:tracePt t="21150" x="8435975" y="4419600"/>
          <p14:tracePt t="21169" x="7908925" y="4579938"/>
          <p14:tracePt t="21187" x="7505700" y="4664075"/>
          <p14:tracePt t="21200" x="7108825" y="4724400"/>
          <p14:tracePt t="21217" x="6751638" y="4778375"/>
          <p14:tracePt t="21233" x="6416675" y="4830763"/>
          <p14:tracePt t="21250" x="6042025" y="4876800"/>
          <p14:tracePt t="21270" x="5502275" y="4983163"/>
          <p14:tracePt t="21283" x="5349875" y="4999038"/>
          <p14:tracePt t="21300" x="5013325" y="5045075"/>
          <p14:tracePt t="21316" x="4686300" y="5089525"/>
          <p14:tracePt t="21333" x="4441825" y="5113338"/>
          <p14:tracePt t="21350" x="4251325" y="5151438"/>
          <p14:tracePt t="21366" x="4038600" y="5173663"/>
          <p14:tracePt t="21383" x="3932238" y="5173663"/>
          <p14:tracePt t="21401" x="3832225" y="5173663"/>
          <p14:tracePt t="21422" x="3725863" y="5173663"/>
          <p14:tracePt t="21436" x="3635375" y="5165725"/>
          <p14:tracePt t="21450" x="3551238" y="5159375"/>
          <p14:tracePt t="21466" x="3505200" y="5135563"/>
          <p14:tracePt t="21483" x="3475038" y="5105400"/>
          <p14:tracePt t="21501" x="3475038" y="5083175"/>
          <p14:tracePt t="21518" x="3451225" y="5021263"/>
          <p14:tracePt t="21533" x="3436938" y="4999038"/>
          <p14:tracePt t="21551" x="3421063" y="4960938"/>
          <p14:tracePt t="21571" x="3398838" y="4930775"/>
          <p14:tracePt t="21600" x="3390900" y="4930775"/>
          <p14:tracePt t="21616" x="3382963" y="4930775"/>
          <p14:tracePt t="21633" x="3336925" y="4953000"/>
          <p14:tracePt t="21650" x="3268663" y="5029200"/>
          <p14:tracePt t="21667" x="3222625" y="5083175"/>
          <p14:tracePt t="21683" x="3208338" y="5121275"/>
          <p14:tracePt t="21752" x="3184525" y="5105400"/>
          <p14:tracePt t="21772" x="3154363" y="5059363"/>
          <p14:tracePt t="21789" x="3108325" y="4999038"/>
          <p14:tracePt t="21791" x="3101975" y="4991100"/>
          <p14:tracePt t="21800" x="3094038" y="4983163"/>
          <p14:tracePt t="21817" x="3086100" y="4983163"/>
          <p14:tracePt t="21928" x="3086100" y="4991100"/>
          <p14:tracePt t="21960" x="3101975" y="4991100"/>
          <p14:tracePt t="21976" x="3132138" y="4991100"/>
          <p14:tracePt t="21988" x="3140075" y="4991100"/>
          <p14:tracePt t="22000" x="3162300" y="4983163"/>
          <p14:tracePt t="22017" x="3200400" y="4968875"/>
          <p14:tracePt t="22033" x="3230563" y="4945063"/>
          <p14:tracePt t="22050" x="3284538" y="4945063"/>
          <p14:tracePt t="22067" x="3375025" y="4945063"/>
          <p14:tracePt t="22083" x="3527425" y="4945063"/>
          <p14:tracePt t="22100" x="3717925" y="4945063"/>
          <p14:tracePt t="22117" x="3946525" y="4945063"/>
          <p14:tracePt t="22136" x="4160838" y="4945063"/>
          <p14:tracePt t="22153" x="4251325" y="4922838"/>
          <p14:tracePt t="22168" x="4259263" y="4922838"/>
          <p14:tracePt t="22231" x="4267200" y="4922838"/>
          <p14:tracePt t="22239" x="4289425" y="4922838"/>
          <p14:tracePt t="22250" x="4313238" y="4922838"/>
          <p14:tracePt t="22267" x="4381500" y="4930775"/>
          <p14:tracePt t="22283" x="4556125" y="4968875"/>
          <p14:tracePt t="22301" x="4732338" y="4983163"/>
          <p14:tracePt t="22305" x="4846638" y="4999038"/>
          <p14:tracePt t="22326" x="5013325" y="5006975"/>
          <p14:tracePt t="22348" x="5219700" y="5013325"/>
          <p14:tracePt t="22361" x="5318125" y="5013325"/>
          <p14:tracePt t="22373" x="5356225" y="5013325"/>
          <p14:tracePt t="22385" x="5418138" y="5013325"/>
          <p14:tracePt t="22400" x="5478463" y="4999038"/>
          <p14:tracePt t="22417" x="5502275" y="4991100"/>
          <p14:tracePt t="22434" x="5524500" y="4975225"/>
          <p14:tracePt t="22450" x="5540375" y="4975225"/>
          <p14:tracePt t="22467" x="5592763" y="4975225"/>
          <p14:tracePt t="22484" x="5699125" y="4960938"/>
          <p14:tracePt t="22500" x="5829300" y="4937125"/>
          <p14:tracePt t="22517" x="5981700" y="4922838"/>
          <p14:tracePt t="22540" x="6180138" y="4892675"/>
          <p14:tracePt t="22560" x="6278563" y="4884738"/>
          <p14:tracePt t="22573" x="6302375" y="4884738"/>
          <p14:tracePt t="22585" x="6324600" y="4868863"/>
          <p14:tracePt t="22600" x="6362700" y="4868863"/>
          <p14:tracePt t="22617" x="6454775" y="4868863"/>
          <p14:tracePt t="22633" x="6629400" y="4868863"/>
          <p14:tracePt t="22650" x="6842125" y="4876800"/>
          <p14:tracePt t="22672" x="7154863" y="4914900"/>
          <p14:tracePt t="22695" x="7361238" y="4945063"/>
          <p14:tracePt t="22716" x="7429500" y="4960938"/>
          <p14:tracePt t="22727" x="7437438" y="4960938"/>
          <p14:tracePt t="22807" x="7445375" y="4960938"/>
          <p14:tracePt t="22828" x="7467600" y="4945063"/>
          <p14:tracePt t="22843" x="7483475" y="4937125"/>
          <p14:tracePt t="22856" x="7497763" y="4922838"/>
          <p14:tracePt t="22868" x="7513638" y="4922838"/>
          <p14:tracePt t="22884" x="7551738" y="4906963"/>
          <p14:tracePt t="22900" x="7581900" y="4906963"/>
          <p14:tracePt t="22917" x="7604125" y="4906963"/>
          <p14:tracePt t="23032" x="7612063" y="4906963"/>
          <p14:tracePt t="23052" x="7612063" y="4922838"/>
          <p14:tracePt t="23067" x="7612063" y="4968875"/>
          <p14:tracePt t="23084" x="7566025" y="5021263"/>
          <p14:tracePt t="23100" x="7445375" y="5021263"/>
          <p14:tracePt t="23117" x="7331075" y="5013325"/>
          <p14:tracePt t="23134" x="7315200" y="5013325"/>
          <p14:tracePt t="23472" x="7315200" y="5006975"/>
          <p14:tracePt t="23493" x="7323138" y="5013325"/>
          <p14:tracePt t="23514" x="7383463" y="5013325"/>
          <p14:tracePt t="23528" x="7459663" y="5013325"/>
          <p14:tracePt t="23537" x="7527925" y="5013325"/>
          <p14:tracePt t="23551" x="7704138" y="5006975"/>
          <p14:tracePt t="23568" x="7932738" y="4968875"/>
          <p14:tracePt t="23584" x="8131175" y="4914900"/>
          <p14:tracePt t="23600" x="8305800" y="4860925"/>
          <p14:tracePt t="23618" x="8412163" y="4792663"/>
          <p14:tracePt t="23639" x="8458200" y="4694238"/>
          <p14:tracePt t="23651" x="8458200" y="4632325"/>
          <p14:tracePt t="23668" x="8458200" y="4503738"/>
          <p14:tracePt t="23684" x="8458200" y="4343400"/>
          <p14:tracePt t="23701" x="8458200" y="4221163"/>
          <p14:tracePt t="23717" x="8458200" y="4114800"/>
          <p14:tracePt t="23734" x="8458200" y="4022725"/>
          <p14:tracePt t="23751" x="8474075" y="3916363"/>
          <p14:tracePt t="23768" x="8496300" y="3870325"/>
          <p14:tracePt t="23788" x="8556625" y="3802063"/>
          <p14:tracePt t="23792" x="8602663" y="3779838"/>
          <p14:tracePt t="23804" x="8626475" y="3771900"/>
          <p14:tracePt t="23818" x="8678863" y="3749675"/>
          <p14:tracePt t="23834" x="8694738" y="3749675"/>
          <p14:tracePt t="24079" x="8686800" y="3756025"/>
          <p14:tracePt t="24091" x="8664575" y="3840163"/>
          <p14:tracePt t="24110" x="8648700" y="4046538"/>
          <p14:tracePt t="24127" x="8632825" y="4556125"/>
          <p14:tracePt t="24136" x="8626475" y="4770438"/>
          <p14:tracePt t="24151" x="8594725" y="5113338"/>
          <p14:tracePt t="24167" x="8594725" y="5287963"/>
          <p14:tracePt t="24184" x="8594725" y="5387975"/>
          <p14:tracePt t="24205" x="8594725" y="5410200"/>
          <p14:tracePt t="24234" x="8588375" y="5418138"/>
          <p14:tracePt t="24328" x="8588375" y="5394325"/>
          <p14:tracePt t="24336" x="8588375" y="5372100"/>
          <p14:tracePt t="24344" x="8588375" y="5364163"/>
          <p14:tracePt t="24352" x="8588375" y="5349875"/>
          <p14:tracePt t="24368" x="8588375" y="5295900"/>
          <p14:tracePt t="24388" x="8594725" y="5249863"/>
          <p14:tracePt t="24403" x="8594725" y="5189538"/>
          <p14:tracePt t="24418" x="8602663" y="5113338"/>
          <p14:tracePt t="24434" x="8618538" y="5051425"/>
          <p14:tracePt t="24451" x="8618538" y="4991100"/>
          <p14:tracePt t="24468" x="8618538" y="4960938"/>
          <p14:tracePt t="24568" x="8626475" y="4953000"/>
          <p14:tracePt t="24580" x="8640763" y="4953000"/>
          <p14:tracePt t="24592" x="8686800" y="4953000"/>
          <p14:tracePt t="24604" x="8716963" y="4960938"/>
          <p14:tracePt t="24618" x="8839200" y="4968875"/>
          <p14:tracePt t="24634" x="9045575" y="4968875"/>
          <p14:tracePt t="24651" x="9197975" y="4968875"/>
          <p14:tracePt t="24668" x="9350375" y="4922838"/>
          <p14:tracePt t="24689" x="9471025" y="4838700"/>
          <p14:tracePt t="24711" x="9502775" y="4754563"/>
          <p14:tracePt t="24732" x="9509125" y="4694238"/>
          <p14:tracePt t="24753" x="9517063" y="4656138"/>
          <p14:tracePt t="24768" x="9525000" y="4640263"/>
          <p14:tracePt t="25491" x="9525000" y="4664075"/>
          <p14:tracePt t="25512" x="9525000" y="4746625"/>
          <p14:tracePt t="25534" x="9525000" y="4762500"/>
          <p14:tracePt t="25555" x="9525000" y="4778375"/>
          <p14:tracePt t="25568" x="9525000" y="4792663"/>
          <p14:tracePt t="25585" x="9525000" y="4800600"/>
          <p14:tracePt t="58008" x="9509125" y="4800600"/>
          <p14:tracePt t="58063" x="7734300" y="4373563"/>
          <p14:tracePt t="58081" x="6934200" y="4022725"/>
          <p14:tracePt t="58106" x="5768975" y="3322638"/>
          <p14:tracePt t="58117" x="5402263" y="3094038"/>
          <p14:tracePt t="58130" x="4792663" y="2651125"/>
          <p14:tracePt t="58147" x="4403725" y="2316163"/>
          <p14:tracePt t="58163" x="4267200" y="2111375"/>
          <p14:tracePt t="58180" x="4221163" y="1981200"/>
          <p14:tracePt t="58198" x="4206875" y="1927225"/>
          <p14:tracePt t="58247" x="4206875" y="1920875"/>
          <p14:tracePt t="58259" x="4183063" y="1920875"/>
          <p14:tracePt t="58271" x="4122738" y="2163763"/>
          <p14:tracePt t="58282" x="4060825" y="2346325"/>
          <p14:tracePt t="58297" x="3886200" y="2759075"/>
          <p14:tracePt t="58313" x="3703638" y="3116263"/>
          <p14:tracePt t="58330" x="3535363" y="3322638"/>
          <p14:tracePt t="58347" x="3482975" y="3368675"/>
          <p14:tracePt t="58393" x="3475038" y="3344863"/>
          <p14:tracePt t="58399" x="3475038" y="3170238"/>
          <p14:tracePt t="58414" x="3521075" y="2925763"/>
          <p14:tracePt t="58431" x="3635375" y="2536825"/>
          <p14:tracePt t="58447" x="3825875" y="2111375"/>
          <p14:tracePt t="58464" x="3878263" y="2027238"/>
          <p14:tracePt t="58480" x="3886200" y="2003425"/>
          <p14:tracePt t="58520" x="3870325" y="2079625"/>
          <p14:tracePt t="58530" x="3825875" y="2171700"/>
          <p14:tracePt t="58547" x="3717925" y="2416175"/>
          <p14:tracePt t="58564" x="3657600" y="2667000"/>
          <p14:tracePt t="58581" x="3649663" y="2759075"/>
          <p14:tracePt t="58599" x="3649663" y="2773363"/>
          <p14:tracePt t="58614" x="3703638" y="2773363"/>
          <p14:tracePt t="58631" x="3954463" y="2636838"/>
          <p14:tracePt t="58647" x="4403725" y="2370138"/>
          <p14:tracePt t="58672" x="4579938" y="2209800"/>
          <p14:tracePt t="58681" x="4579938" y="2201863"/>
          <p14:tracePt t="58719" x="4579938" y="2187575"/>
          <p14:tracePt t="58730" x="4572000" y="2187575"/>
          <p14:tracePt t="58747" x="4564063" y="2187575"/>
          <p14:tracePt t="58809" x="4579938" y="2187575"/>
          <p14:tracePt t="58824" x="4618038" y="2187575"/>
          <p14:tracePt t="58839" x="4648200" y="2193925"/>
          <p14:tracePt t="58856" x="4656138" y="2209800"/>
          <p14:tracePt t="58871" x="4656138" y="2247900"/>
          <p14:tracePt t="58885" x="4664075" y="2308225"/>
          <p14:tracePt t="58898" x="4664075" y="2384425"/>
          <p14:tracePt t="58914" x="4618038" y="2476500"/>
          <p14:tracePt t="58930" x="4541838" y="2536825"/>
          <p14:tracePt t="58947" x="4487863" y="2574925"/>
          <p14:tracePt t="58964" x="4465638" y="2590800"/>
          <p14:tracePt t="59008" x="4465638" y="2598738"/>
          <p14:tracePt t="59024" x="4487863" y="2667000"/>
          <p14:tracePt t="59039" x="4511675" y="2841625"/>
          <p14:tracePt t="59047" x="4511675" y="2994025"/>
          <p14:tracePt t="59064" x="4511675" y="3535363"/>
          <p14:tracePt t="59080" x="4449763" y="4168775"/>
          <p14:tracePt t="59097" x="4313238" y="4800600"/>
          <p14:tracePt t="59114" x="4168775" y="5295900"/>
          <p14:tracePt t="59130" x="4068763" y="5630863"/>
          <p14:tracePt t="59147" x="4022725" y="5799138"/>
          <p14:tracePt t="59164" x="4022725" y="5821363"/>
          <p14:tracePt t="59232" x="4022725" y="5829300"/>
          <p14:tracePt t="59248" x="3992563" y="5775325"/>
          <p14:tracePt t="59256" x="3970338" y="5668963"/>
          <p14:tracePt t="59264" x="3940175" y="5592763"/>
          <p14:tracePt t="59281" x="3886200" y="5432425"/>
          <p14:tracePt t="59298" x="3832225" y="5326063"/>
          <p14:tracePt t="59314" x="3802063" y="5280025"/>
          <p14:tracePt t="59335" x="3779838" y="5241925"/>
          <p14:tracePt t="59356" x="3771900" y="5235575"/>
          <p14:tracePt t="59377" x="3771900" y="5165725"/>
          <p14:tracePt t="59390" x="3794125" y="5006975"/>
          <p14:tracePt t="59399" x="3825875" y="4922838"/>
          <p14:tracePt t="59414" x="3863975" y="4784725"/>
          <p14:tracePt t="59415" x="3886200" y="4632325"/>
          <p14:tracePt t="59430" x="3940175" y="4289425"/>
          <p14:tracePt t="59447" x="3984625" y="3978275"/>
          <p14:tracePt t="59464" x="3984625" y="3756025"/>
          <p14:tracePt t="59485" x="3984625" y="3589338"/>
          <p14:tracePt t="59507" x="3886200" y="3360738"/>
          <p14:tracePt t="59517" x="3856038" y="3298825"/>
          <p14:tracePt t="59530" x="3756025" y="3132138"/>
          <p14:tracePt t="59547" x="3641725" y="2917825"/>
          <p14:tracePt t="59564" x="3513138" y="2674938"/>
          <p14:tracePt t="59581" x="3429000" y="2476500"/>
          <p14:tracePt t="59598" x="3352800" y="2324100"/>
          <p14:tracePt t="59614" x="3336925" y="2301875"/>
          <p14:tracePt t="59712" x="3322638" y="2301875"/>
          <p14:tracePt t="59726" x="3292475" y="2370138"/>
          <p14:tracePt t="59741" x="3254375" y="2416175"/>
          <p14:tracePt t="59775" x="3254375" y="2422525"/>
          <p14:tracePt t="59783" x="3260725" y="2422525"/>
          <p14:tracePt t="59798" x="3322638" y="2392363"/>
          <p14:tracePt t="59814" x="3475038" y="2308225"/>
          <p14:tracePt t="59831" x="3581400" y="2270125"/>
          <p14:tracePt t="59847" x="3657600" y="2270125"/>
          <p14:tracePt t="59864" x="3679825" y="2270125"/>
          <p14:tracePt t="59881" x="3695700" y="2286000"/>
          <p14:tracePt t="59898" x="3695700" y="2392363"/>
          <p14:tracePt t="59915" x="3695700" y="2530475"/>
          <p14:tracePt t="59932" x="3679825" y="2620963"/>
          <p14:tracePt t="59948" x="3673475" y="2651125"/>
          <p14:tracePt t="60008" x="3679825" y="2636838"/>
          <p14:tracePt t="60023" x="3703638" y="2606675"/>
          <p14:tracePt t="60037" x="3703638" y="2598738"/>
          <p14:tracePt t="60057" x="3711575" y="2590800"/>
          <p14:tracePt t="60064" x="3711575" y="2582863"/>
          <p14:tracePt t="60081" x="3679825" y="2582863"/>
          <p14:tracePt t="60099" x="3589338" y="2606675"/>
          <p14:tracePt t="60114" x="3513138" y="2697163"/>
          <p14:tracePt t="60131" x="3475038" y="2797175"/>
          <p14:tracePt t="60148" x="3451225" y="2849563"/>
          <p14:tracePt t="60183" x="3459163" y="2857500"/>
          <p14:tracePt t="60198" x="3505200" y="2841625"/>
          <p14:tracePt t="60214" x="3565525" y="2789238"/>
          <p14:tracePt t="60231" x="3597275" y="2713038"/>
          <p14:tracePt t="60248" x="3597275" y="2705100"/>
          <p14:tracePt t="60281" x="3565525" y="2689225"/>
          <p14:tracePt t="60298" x="3489325" y="2705100"/>
          <p14:tracePt t="60314" x="3444875" y="2759075"/>
          <p14:tracePt t="60331" x="3421063" y="2803525"/>
          <p14:tracePt t="60348" x="3421063" y="2835275"/>
          <p14:tracePt t="60364" x="3421063" y="2841625"/>
          <p14:tracePt t="60381" x="3451225" y="2849563"/>
          <p14:tracePt t="60398" x="3565525" y="2835275"/>
          <p14:tracePt t="60414" x="3635375" y="2759075"/>
          <p14:tracePt t="60416" x="3649663" y="2727325"/>
          <p14:tracePt t="60431" x="3649663" y="2682875"/>
          <p14:tracePt t="60448" x="3649663" y="2667000"/>
          <p14:tracePt t="60464" x="3641725" y="2651125"/>
          <p14:tracePt t="60481" x="3627438" y="2651125"/>
          <p14:tracePt t="60498" x="3581400" y="2651125"/>
          <p14:tracePt t="60514" x="3535363" y="2682875"/>
          <p14:tracePt t="60531" x="3505200" y="2743200"/>
          <p14:tracePt t="60548" x="3497263" y="2759075"/>
          <p14:tracePt t="60591" x="3505200" y="2759075"/>
          <p14:tracePt t="60599" x="3521075" y="2743200"/>
          <p14:tracePt t="60614" x="3521075" y="2735263"/>
          <p14:tracePt t="60631" x="3521075" y="2689225"/>
          <p14:tracePt t="60671" x="3513138" y="2682875"/>
          <p14:tracePt t="60681" x="3467100" y="2682875"/>
          <p14:tracePt t="60698" x="3352800" y="2751138"/>
          <p14:tracePt t="60714" x="3246438" y="2819400"/>
          <p14:tracePt t="60731" x="3216275" y="2849563"/>
          <p14:tracePt t="60748" x="3208338" y="2849563"/>
          <p14:tracePt t="60781" x="3306763" y="2849563"/>
          <p14:tracePt t="60799" x="3565525" y="2765425"/>
          <p14:tracePt t="60815" x="3611563" y="2735263"/>
          <p14:tracePt t="60856" x="3573463" y="2735263"/>
          <p14:tracePt t="60871" x="3398838" y="2735263"/>
          <p14:tracePt t="60885" x="3314700" y="2781300"/>
          <p14:tracePt t="60898" x="3154363" y="2849563"/>
          <p14:tracePt t="60914" x="3094038" y="2911475"/>
          <p14:tracePt t="60931" x="3086100" y="2911475"/>
          <p14:tracePt t="60948" x="3124200" y="2917825"/>
          <p14:tracePt t="60964" x="3360738" y="2917825"/>
          <p14:tracePt t="60981" x="3649663" y="2887663"/>
          <p14:tracePt t="60999" x="3794125" y="2819400"/>
          <p14:tracePt t="61014" x="3794125" y="2803525"/>
          <p14:tracePt t="61031" x="3703638" y="2765425"/>
          <p14:tracePt t="61048" x="3429000" y="2765425"/>
          <p14:tracePt t="61065" x="3184525" y="2765425"/>
          <p14:tracePt t="61082" x="3009900" y="2811463"/>
          <p14:tracePt t="61120" x="2994025" y="2873375"/>
          <p14:tracePt t="61132" x="3055938" y="2873375"/>
          <p14:tracePt t="61148" x="3344863" y="2873375"/>
          <p14:tracePt t="61164" x="3535363" y="2841625"/>
          <p14:tracePt t="61181" x="3573463" y="2819400"/>
          <p14:tracePt t="61215" x="3513138" y="2797175"/>
          <p14:tracePt t="61232" x="3330575" y="2811463"/>
          <p14:tracePt t="61249" x="3254375" y="2835275"/>
          <p14:tracePt t="61265" x="3246438" y="2841625"/>
          <p14:tracePt t="61298" x="3322638" y="2865438"/>
          <p14:tracePt t="61314" x="3497263" y="2865438"/>
          <p14:tracePt t="61331" x="3627438" y="2849563"/>
          <p14:tracePt t="61348" x="3665538" y="2827338"/>
          <p14:tracePt t="61382" x="3611563" y="2797175"/>
          <p14:tracePt t="61398" x="3521075" y="2781300"/>
          <p14:tracePt t="61415" x="3306763" y="2781300"/>
          <p14:tracePt t="61431" x="3292475" y="2781300"/>
          <p14:tracePt t="61471" x="3306763" y="2781300"/>
          <p14:tracePt t="61486" x="3360738" y="2765425"/>
          <p14:tracePt t="61501" x="3513138" y="2751138"/>
          <p14:tracePt t="61515" x="3581400" y="2727325"/>
          <p14:tracePt t="61550" x="3573463" y="2720975"/>
          <p14:tracePt t="61564" x="3543300" y="2713038"/>
          <p14:tracePt t="61581" x="3444875" y="2713038"/>
          <p14:tracePt t="61598" x="3306763" y="2743200"/>
          <p14:tracePt t="61616" x="3238500" y="2797175"/>
          <p14:tracePt t="61632" x="3238500" y="2819400"/>
          <p14:tracePt t="61648" x="3238500" y="2827338"/>
          <p14:tracePt t="61665" x="3314700" y="2835275"/>
          <p14:tracePt t="61682" x="3482975" y="2811463"/>
          <p14:tracePt t="61698" x="3573463" y="2765425"/>
          <p14:tracePt t="61716" x="3589338" y="2751138"/>
          <p14:tracePt t="61732" x="3589338" y="2743200"/>
          <p14:tracePt t="61748" x="3589338" y="2727325"/>
          <p14:tracePt t="61784" x="3581400" y="2727325"/>
          <p14:tracePt t="61798" x="3551238" y="2727325"/>
          <p14:tracePt t="61815" x="3467100" y="2827338"/>
          <p14:tracePt t="61832" x="3444875" y="2903538"/>
          <p14:tracePt t="61848" x="3436938" y="2933700"/>
          <p14:tracePt t="61865" x="3436938" y="2941638"/>
          <p14:tracePt t="61898" x="3482975" y="2933700"/>
          <p14:tracePt t="61915" x="3559175" y="2865438"/>
          <p14:tracePt t="61919" x="3573463" y="2827338"/>
          <p14:tracePt t="61932" x="3597275" y="2789238"/>
          <p14:tracePt t="61949" x="3597275" y="2735263"/>
          <p14:tracePt t="61965" x="3597275" y="2689225"/>
          <p14:tracePt t="61982" x="3559175" y="2667000"/>
          <p14:tracePt t="61998" x="3467100" y="2659063"/>
          <p14:tracePt t="62015" x="3292475" y="2682875"/>
          <p14:tracePt t="62032" x="3254375" y="2705100"/>
          <p14:tracePt t="62048" x="3238500" y="2751138"/>
          <p14:tracePt t="62065" x="3238500" y="2759075"/>
          <p14:tracePt t="62081" x="3260725" y="2781300"/>
          <p14:tracePt t="62099" x="3368675" y="2781300"/>
          <p14:tracePt t="62115" x="3489325" y="2781300"/>
          <p14:tracePt t="62133" x="3589338" y="2751138"/>
          <p14:tracePt t="62148" x="3603625" y="2735263"/>
          <p14:tracePt t="62165" x="3611563" y="2720975"/>
          <p14:tracePt t="62181" x="3611563" y="2697163"/>
          <p14:tracePt t="62198" x="3551238" y="2667000"/>
          <p14:tracePt t="62215" x="3330575" y="2667000"/>
          <p14:tracePt t="62232" x="3222625" y="2697163"/>
          <p14:tracePt t="62252" x="3178175" y="2735263"/>
          <p14:tracePt t="62265" x="3170238" y="2765425"/>
          <p14:tracePt t="62282" x="3170238" y="2797175"/>
          <p14:tracePt t="62299" x="3238500" y="2835275"/>
          <p14:tracePt t="62315" x="3375025" y="2841625"/>
          <p14:tracePt t="62332" x="3521075" y="2841625"/>
          <p14:tracePt t="62349" x="3559175" y="2841625"/>
          <p14:tracePt t="62464" x="3551238" y="2841625"/>
          <p14:tracePt t="62479" x="3543300" y="2841625"/>
          <p14:tracePt t="71416" x="3521075" y="2827338"/>
          <p14:tracePt t="71431" x="3497263" y="2827338"/>
          <p14:tracePt t="71447" x="3482975" y="2819400"/>
          <p14:tracePt t="71760" x="3497263" y="2819400"/>
          <p14:tracePt t="71774" x="3573463" y="2835275"/>
          <p14:tracePt t="71786" x="3863975" y="2979738"/>
          <p14:tracePt t="71802" x="4335463" y="3222625"/>
          <p14:tracePt t="71818" x="4694238" y="3322638"/>
          <p14:tracePt t="71835" x="4838700" y="3360738"/>
          <p14:tracePt t="71852" x="4876800" y="33686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3146879"/>
              </p:ext>
            </p:extLst>
          </p:nvPr>
        </p:nvGraphicFramePr>
        <p:xfrm>
          <a:off x="2898775" y="1738313"/>
          <a:ext cx="5380038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4" name="Equation" r:id="rId4" imgW="3213000" imgH="736560" progId="Equation.DSMT4">
                  <p:embed/>
                </p:oleObj>
              </mc:Choice>
              <mc:Fallback>
                <p:oleObj name="Equation" r:id="rId4" imgW="32130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8775" y="1738313"/>
                        <a:ext cx="5380038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7228452"/>
              </p:ext>
            </p:extLst>
          </p:nvPr>
        </p:nvGraphicFramePr>
        <p:xfrm>
          <a:off x="2800350" y="3854450"/>
          <a:ext cx="6105525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5" name="Equation" r:id="rId6" imgW="3644640" imgH="723600" progId="Equation.DSMT4">
                  <p:embed/>
                </p:oleObj>
              </mc:Choice>
              <mc:Fallback>
                <p:oleObj name="Equation" r:id="rId6" imgW="3644640" imgH="7236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0350" y="3854450"/>
                        <a:ext cx="6105525" cy="1212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39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392"/>
    </mc:Choice>
    <mc:Fallback xmlns="">
      <p:transition advTm="483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56" x="4854575" y="3368675"/>
          <p14:tracePt t="1464" x="4846638" y="3368675"/>
          <p14:tracePt t="1472" x="4830763" y="3368675"/>
          <p14:tracePt t="1480" x="4822825" y="3368675"/>
          <p14:tracePt t="1497" x="4816475" y="3360738"/>
          <p14:tracePt t="1632" x="4808538" y="3360738"/>
          <p14:tracePt t="1640" x="4792663" y="3360738"/>
          <p14:tracePt t="1648" x="4746625" y="3382963"/>
          <p14:tracePt t="1664" x="4648200" y="3489325"/>
          <p14:tracePt t="1680" x="4525963" y="3573463"/>
          <p14:tracePt t="1697" x="4397375" y="3649663"/>
          <p14:tracePt t="1714" x="4297363" y="3703638"/>
          <p14:tracePt t="1730" x="4259263" y="3703638"/>
          <p14:tracePt t="2144" x="4259263" y="3665538"/>
          <p14:tracePt t="2152" x="4259263" y="3597275"/>
          <p14:tracePt t="2164" x="4259263" y="3535363"/>
          <p14:tracePt t="2180" x="4259263" y="3382963"/>
          <p14:tracePt t="2197" x="4259263" y="3322638"/>
          <p14:tracePt t="2214" x="4259263" y="3222625"/>
          <p14:tracePt t="2231" x="4259263" y="3108325"/>
          <p14:tracePt t="2247" x="4259263" y="3063875"/>
          <p14:tracePt t="2266" x="4251325" y="3032125"/>
          <p14:tracePt t="2281" x="4251325" y="3025775"/>
          <p14:tracePt t="2680" x="4237038" y="3001963"/>
          <p14:tracePt t="2695" x="4098925" y="2887663"/>
          <p14:tracePt t="2710" x="4046538" y="2797175"/>
          <p14:tracePt t="2718" x="3962400" y="2620963"/>
          <p14:tracePt t="2730" x="3908425" y="2530475"/>
          <p14:tracePt t="2747" x="3810000" y="2354263"/>
          <p14:tracePt t="2764" x="3717925" y="2225675"/>
          <p14:tracePt t="2781" x="3649663" y="2117725"/>
          <p14:tracePt t="2798" x="3641725" y="2095500"/>
          <p14:tracePt t="2960" x="3641725" y="2087563"/>
          <p14:tracePt t="2975" x="3635375" y="1927225"/>
          <p14:tracePt t="2989" x="3627438" y="1851025"/>
          <p14:tracePt t="3005" x="3611563" y="1706563"/>
          <p14:tracePt t="3018" x="3611563" y="1546225"/>
          <p14:tracePt t="3030" x="3627438" y="1425575"/>
          <p14:tracePt t="3047" x="3649663" y="1349375"/>
          <p14:tracePt t="3064" x="3665538" y="1287463"/>
          <p14:tracePt t="3466" x="3641725" y="1303338"/>
          <p14:tracePt t="3472" x="3627438" y="1463675"/>
          <p14:tracePt t="3481" x="3603625" y="1622425"/>
          <p14:tracePt t="3498" x="3543300" y="1905000"/>
          <p14:tracePt t="3514" x="3475038" y="2149475"/>
          <p14:tracePt t="3534" x="3436938" y="2324100"/>
          <p14:tracePt t="3548" x="3406775" y="2422525"/>
          <p14:tracePt t="3564" x="3368675" y="2514600"/>
          <p14:tracePt t="3580" x="3336925" y="2560638"/>
          <p14:tracePt t="3597" x="3314700" y="2606675"/>
          <p14:tracePt t="3614" x="3292475" y="2628900"/>
          <p14:tracePt t="3631" x="3246438" y="2667000"/>
          <p14:tracePt t="3840" x="3254375" y="2644775"/>
          <p14:tracePt t="3855" x="3268663" y="2620963"/>
          <p14:tracePt t="3869" x="3276600" y="2613025"/>
          <p14:tracePt t="3886" x="3284538" y="2598738"/>
          <p14:tracePt t="3897" x="3292475" y="2590800"/>
          <p14:tracePt t="4008" x="3292475" y="2582863"/>
          <p14:tracePt t="4023" x="3254375" y="2574925"/>
          <p14:tracePt t="4035" x="3230563" y="2574925"/>
          <p14:tracePt t="4047" x="3184525" y="2574925"/>
          <p14:tracePt t="4064" x="3132138" y="2582863"/>
          <p14:tracePt t="4081" x="3094038" y="2598738"/>
          <p14:tracePt t="4136" x="3094038" y="2590800"/>
          <p14:tracePt t="4150" x="3094038" y="2574925"/>
          <p14:tracePt t="4166" x="3094038" y="2544763"/>
          <p14:tracePt t="4182" x="3094038" y="2476500"/>
          <p14:tracePt t="4197" x="3116263" y="2430463"/>
          <p14:tracePt t="4214" x="3116263" y="2354263"/>
          <p14:tracePt t="4231" x="3132138" y="2301875"/>
          <p14:tracePt t="4247" x="3146425" y="2278063"/>
          <p14:tracePt t="4264" x="3146425" y="2270125"/>
          <p14:tracePt t="4281" x="3146425" y="2263775"/>
          <p14:tracePt t="4315" x="3146425" y="2255838"/>
          <p14:tracePt t="4360" x="3154363" y="2247900"/>
          <p14:tracePt t="4376" x="3162300" y="2247900"/>
          <p14:tracePt t="4389" x="3178175" y="2247900"/>
          <p14:tracePt t="4398" x="3192463" y="2247900"/>
          <p14:tracePt t="4414" x="3260725" y="2255838"/>
          <p14:tracePt t="4431" x="3352800" y="2286000"/>
          <p14:tracePt t="4448" x="3390900" y="2293938"/>
          <p14:tracePt t="4465" x="3398838" y="2293938"/>
          <p14:tracePt t="4512" x="3398838" y="2301875"/>
          <p14:tracePt t="4538" x="3398838" y="2308225"/>
          <p14:tracePt t="4553" x="3398838" y="2408238"/>
          <p14:tracePt t="4567" x="3382963" y="2498725"/>
          <p14:tracePt t="4581" x="3344863" y="2568575"/>
          <p14:tracePt t="4597" x="3246438" y="2697163"/>
          <p14:tracePt t="4614" x="3162300" y="2781300"/>
          <p14:tracePt t="4631" x="3078163" y="2841625"/>
          <p14:tracePt t="4648" x="3070225" y="2841625"/>
          <p14:tracePt t="4768" x="3055938" y="2849563"/>
          <p14:tracePt t="4783" x="3040063" y="2873375"/>
          <p14:tracePt t="4815" x="3032125" y="2879725"/>
          <p14:tracePt t="4831" x="3032125" y="2895600"/>
          <p14:tracePt t="4864" x="3032125" y="2911475"/>
          <p14:tracePt t="4898" x="3048000" y="2925763"/>
          <p14:tracePt t="4915" x="3146425" y="2911475"/>
          <p14:tracePt t="4931" x="3276600" y="2849563"/>
          <p14:tracePt t="4948" x="3390900" y="2803525"/>
          <p14:tracePt t="4965" x="3459163" y="2765425"/>
          <p14:tracePt t="4981" x="3467100" y="2765425"/>
          <p14:tracePt t="5072" x="3475038" y="2759075"/>
          <p14:tracePt t="5128" x="3489325" y="2759075"/>
          <p14:tracePt t="5143" x="3527425" y="2759075"/>
          <p14:tracePt t="5584" x="3535363" y="2765425"/>
          <p14:tracePt t="5665" x="3535363" y="2773363"/>
          <p14:tracePt t="5680" x="3535363" y="2803525"/>
          <p14:tracePt t="7560" x="3543300" y="2811463"/>
          <p14:tracePt t="7584" x="3559175" y="2797175"/>
          <p14:tracePt t="7599" x="3687763" y="2727325"/>
          <p14:tracePt t="7616" x="3863975" y="2644775"/>
          <p14:tracePt t="7632" x="4098925" y="2536825"/>
          <p14:tracePt t="7649" x="4283075" y="2408238"/>
          <p14:tracePt t="7666" x="4381500" y="2308225"/>
          <p14:tracePt t="7682" x="4435475" y="2201863"/>
          <p14:tracePt t="7699" x="4441825" y="2171700"/>
          <p14:tracePt t="7716" x="4457700" y="2133600"/>
          <p14:tracePt t="7732" x="4457700" y="2103438"/>
          <p14:tracePt t="7767" x="4457700" y="2095500"/>
          <p14:tracePt t="7782" x="4457700" y="2073275"/>
          <p14:tracePt t="7799" x="4457700" y="2057400"/>
          <p14:tracePt t="8000" x="4457700" y="2035175"/>
          <p14:tracePt t="8015" x="4449763" y="1981200"/>
          <p14:tracePt t="8029" x="4449763" y="1973263"/>
          <p14:tracePt t="8045" x="4449763" y="1958975"/>
          <p14:tracePt t="8061" x="4449763" y="1935163"/>
          <p14:tracePt t="8664" x="4435475" y="1943100"/>
          <p14:tracePt t="8681" x="4397375" y="2011363"/>
          <p14:tracePt t="8695" x="4321175" y="2171700"/>
          <p14:tracePt t="8707" x="4283075" y="2232025"/>
          <p14:tracePt t="8716" x="4237038" y="2301875"/>
          <p14:tracePt t="8732" x="4183063" y="2400300"/>
          <p14:tracePt t="8749" x="4160838" y="2438400"/>
          <p14:tracePt t="8767" x="4152900" y="2446338"/>
          <p14:tracePt t="8782" x="4152900" y="2468563"/>
          <p14:tracePt t="8799" x="4130675" y="2492375"/>
          <p14:tracePt t="8816" x="4098925" y="2552700"/>
          <p14:tracePt t="8832" x="4068763" y="2590800"/>
          <p14:tracePt t="8850" x="4038600" y="2644775"/>
          <p14:tracePt t="8868" x="4030663" y="2667000"/>
          <p14:tracePt t="8884" x="4016375" y="2697163"/>
          <p14:tracePt t="8899" x="4016375" y="2720975"/>
          <p14:tracePt t="8933" x="4016375" y="2727325"/>
          <p14:tracePt t="8950" x="4008438" y="2743200"/>
          <p14:tracePt t="8966" x="4000500" y="2765425"/>
          <p14:tracePt t="8983" x="3984625" y="2803525"/>
          <p14:tracePt t="8999" x="3946525" y="2865438"/>
          <p14:tracePt t="9016" x="3916363" y="2933700"/>
          <p14:tracePt t="9033" x="3886200" y="2994025"/>
          <p14:tracePt t="9050" x="3878263" y="3025775"/>
          <p14:tracePt t="9066" x="3878263" y="3032125"/>
          <p14:tracePt t="9135" x="3886200" y="3032125"/>
          <p14:tracePt t="9149" x="3886200" y="3025775"/>
          <p14:tracePt t="9163" x="3894138" y="2994025"/>
          <p14:tracePt t="9178" x="3894138" y="2987675"/>
          <p14:tracePt t="9192" x="3894138" y="2979738"/>
          <p14:tracePt t="9216" x="3894138" y="2971800"/>
          <p14:tracePt t="9233" x="3894138" y="2955925"/>
          <p14:tracePt t="9249" x="3902075" y="2941638"/>
          <p14:tracePt t="9266" x="3902075" y="2933700"/>
          <p14:tracePt t="9283" x="3902075" y="2917825"/>
          <p14:tracePt t="9299" x="3902075" y="2911475"/>
          <p14:tracePt t="9335" x="3902075" y="2903538"/>
          <p14:tracePt t="9369" x="3902075" y="2895600"/>
          <p14:tracePt t="9384" x="3886200" y="2879725"/>
          <p14:tracePt t="9400" x="3825875" y="2873375"/>
          <p14:tracePt t="9416" x="3763963" y="2849563"/>
          <p14:tracePt t="9433" x="3695700" y="2835275"/>
          <p14:tracePt t="9450" x="3657600" y="2819400"/>
          <p14:tracePt t="9466" x="3641725" y="2819400"/>
          <p14:tracePt t="9568" x="3635375" y="2803525"/>
          <p14:tracePt t="9583" x="3619500" y="2781300"/>
          <p14:tracePt t="9597" x="3611563" y="2773363"/>
          <p14:tracePt t="9612" x="3603625" y="2765425"/>
          <p14:tracePt t="9627" x="3589338" y="2759075"/>
          <p14:tracePt t="9640" x="3565525" y="2759075"/>
          <p14:tracePt t="9776" x="3573463" y="2759075"/>
          <p14:tracePt t="9791" x="3589338" y="2759075"/>
          <p14:tracePt t="9805" x="3603625" y="2759075"/>
          <p14:tracePt t="9822" x="3649663" y="2773363"/>
          <p14:tracePt t="9833" x="3711575" y="2797175"/>
          <p14:tracePt t="9850" x="3763963" y="2827338"/>
          <p14:tracePt t="9866" x="3832225" y="2841625"/>
          <p14:tracePt t="9884" x="3870325" y="2841625"/>
          <p14:tracePt t="10024" x="3878263" y="2841625"/>
          <p14:tracePt t="10073" x="3902075" y="2849563"/>
          <p14:tracePt t="10087" x="3908425" y="2857500"/>
          <p14:tracePt t="10102" x="3908425" y="2865438"/>
          <p14:tracePt t="10133" x="3916363" y="2865438"/>
          <p14:tracePt t="10271" x="3916363" y="2873375"/>
          <p14:tracePt t="10280" x="3924300" y="2879725"/>
          <p14:tracePt t="10288" x="3924300" y="2887663"/>
          <p14:tracePt t="10300" x="3932238" y="2895600"/>
          <p14:tracePt t="11480" x="3932238" y="2903538"/>
          <p14:tracePt t="11495" x="3970338" y="2903538"/>
          <p14:tracePt t="11504" x="4000500" y="2903538"/>
          <p14:tracePt t="11517" x="4068763" y="2903538"/>
          <p14:tracePt t="11533" x="4221163" y="2903538"/>
          <p14:tracePt t="11550" x="4403725" y="2879725"/>
          <p14:tracePt t="11567" x="4656138" y="2841625"/>
          <p14:tracePt t="11584" x="4740275" y="2811463"/>
          <p14:tracePt t="11601" x="4808538" y="2773363"/>
          <p14:tracePt t="11617" x="4846638" y="2727325"/>
          <p14:tracePt t="11634" x="4884738" y="2636838"/>
          <p14:tracePt t="11650" x="4953000" y="2536825"/>
          <p14:tracePt t="11667" x="5021263" y="2408238"/>
          <p14:tracePt t="11684" x="5121275" y="2270125"/>
          <p14:tracePt t="11700" x="5203825" y="2179638"/>
          <p14:tracePt t="11717" x="5265738" y="2079625"/>
          <p14:tracePt t="11734" x="5303838" y="2035175"/>
          <p14:tracePt t="11751" x="5326063" y="1997075"/>
          <p14:tracePt t="11767" x="5349875" y="1981200"/>
          <p14:tracePt t="11784" x="5356225" y="1973263"/>
          <p14:tracePt t="11800" x="5380038" y="1973263"/>
          <p14:tracePt t="11817" x="5426075" y="1973263"/>
          <p14:tracePt t="11834" x="5464175" y="1973263"/>
          <p14:tracePt t="11850" x="5508625" y="1973263"/>
          <p14:tracePt t="11867" x="5554663" y="1981200"/>
          <p14:tracePt t="11884" x="5578475" y="1989138"/>
          <p14:tracePt t="11900" x="5592763" y="1989138"/>
          <p14:tracePt t="11985" x="5600700" y="1989138"/>
          <p14:tracePt t="12001" x="5668963" y="1973263"/>
          <p14:tracePt t="12015" x="5753100" y="1973263"/>
          <p14:tracePt t="12024" x="5807075" y="1965325"/>
          <p14:tracePt t="12034" x="5845175" y="1965325"/>
          <p14:tracePt t="12050" x="5897563" y="1965325"/>
          <p14:tracePt t="12192" x="5897563" y="1973263"/>
          <p14:tracePt t="12207" x="5897563" y="2111375"/>
          <p14:tracePt t="12219" x="5889625" y="2201863"/>
          <p14:tracePt t="12234" x="5845175" y="2370138"/>
          <p14:tracePt t="12250" x="5791200" y="2492375"/>
          <p14:tracePt t="12267" x="5753100" y="2574925"/>
          <p14:tracePt t="12284" x="5737225" y="2606675"/>
          <p14:tracePt t="12301" x="5737225" y="2620963"/>
          <p14:tracePt t="12359" x="5737225" y="2628900"/>
          <p14:tracePt t="12368" x="5730875" y="2651125"/>
          <p14:tracePt t="12382" x="5715000" y="2667000"/>
          <p14:tracePt t="12396" x="5715000" y="2682875"/>
          <p14:tracePt t="12406" x="5715000" y="2697163"/>
          <p14:tracePt t="12417" x="5715000" y="2705100"/>
          <p14:tracePt t="12520" x="5715000" y="2720975"/>
          <p14:tracePt t="12535" x="5715000" y="2759075"/>
          <p14:tracePt t="12550" x="5715000" y="2803525"/>
          <p14:tracePt t="12567" x="5715000" y="2841625"/>
          <p14:tracePt t="12584" x="5715000" y="2873375"/>
          <p14:tracePt t="12840" x="5715000" y="2865438"/>
          <p14:tracePt t="12855" x="5745163" y="2873375"/>
          <p14:tracePt t="12869" x="5768975" y="2879725"/>
          <p14:tracePt t="12884" x="5859463" y="2903538"/>
          <p14:tracePt t="12901" x="5935663" y="2903538"/>
          <p14:tracePt t="12917" x="5965825" y="2903538"/>
          <p14:tracePt t="12976" x="5973763" y="2887663"/>
          <p14:tracePt t="12993" x="5997575" y="2857500"/>
          <p14:tracePt t="13005" x="6003925" y="2857500"/>
          <p14:tracePt t="13017" x="6003925" y="2849563"/>
          <p14:tracePt t="13034" x="6019800" y="2835275"/>
          <p14:tracePt t="13051" x="6035675" y="2819400"/>
          <p14:tracePt t="13068" x="6065838" y="2803525"/>
          <p14:tracePt t="13084" x="6111875" y="2797175"/>
          <p14:tracePt t="13101" x="6164263" y="2797175"/>
          <p14:tracePt t="13117" x="6194425" y="2797175"/>
          <p14:tracePt t="13136" x="6210300" y="2797175"/>
          <p14:tracePt t="13424" x="6218238" y="2797175"/>
          <p14:tracePt t="13439" x="6232525" y="2797175"/>
          <p14:tracePt t="13452" x="6240463" y="2797175"/>
          <p14:tracePt t="13468" x="6256338" y="2797175"/>
          <p14:tracePt t="13656" x="6256338" y="2803525"/>
          <p14:tracePt t="13672" x="6248400" y="2819400"/>
          <p14:tracePt t="13684" x="6240463" y="2835275"/>
          <p14:tracePt t="13701" x="6232525" y="2835275"/>
          <p14:tracePt t="13718" x="6232525" y="2841625"/>
          <p14:tracePt t="13734" x="6226175" y="2841625"/>
          <p14:tracePt t="13751" x="6218238" y="2849563"/>
          <p14:tracePt t="14240" x="6210300" y="2849563"/>
          <p14:tracePt t="14256" x="6202363" y="2849563"/>
          <p14:tracePt t="14271" x="6194425" y="2849563"/>
          <p14:tracePt t="14285" x="6188075" y="2849563"/>
          <p14:tracePt t="14454" x="6194425" y="2841625"/>
          <p14:tracePt t="14462" x="6210300" y="2841625"/>
          <p14:tracePt t="14473" x="6218238" y="2841625"/>
          <p14:tracePt t="14487" x="6226175" y="2835275"/>
          <p14:tracePt t="14501" x="6240463" y="2819400"/>
          <p14:tracePt t="14602" x="6232525" y="2819400"/>
          <p14:tracePt t="14641" x="6226175" y="2819400"/>
          <p14:tracePt t="14657" x="6218238" y="2819400"/>
          <p14:tracePt t="14680" x="6210300" y="2819400"/>
          <p14:tracePt t="14696" x="6202363" y="2819400"/>
          <p14:tracePt t="14719" x="6188075" y="2819400"/>
          <p14:tracePt t="14728" x="6172200" y="2827338"/>
          <p14:tracePt t="14743" x="6164263" y="2835275"/>
          <p14:tracePt t="14759" x="6164263" y="2849563"/>
          <p14:tracePt t="14768" x="6149975" y="2857500"/>
          <p14:tracePt t="14785" x="6134100" y="2873375"/>
          <p14:tracePt t="14801" x="6118225" y="2887663"/>
          <p14:tracePt t="14818" x="6103938" y="2903538"/>
          <p14:tracePt t="14835" x="6073775" y="2903538"/>
          <p14:tracePt t="14852" x="6057900" y="2903538"/>
          <p14:tracePt t="14869" x="6049963" y="2903538"/>
          <p14:tracePt t="14885" x="6042025" y="2903538"/>
          <p14:tracePt t="15208" x="6035675" y="2903538"/>
          <p14:tracePt t="15223" x="5997575" y="2903538"/>
          <p14:tracePt t="15243" x="5959475" y="2903538"/>
          <p14:tracePt t="16936" x="5959475" y="2895600"/>
          <p14:tracePt t="16950" x="5973763" y="2803525"/>
          <p14:tracePt t="16965" x="6172200" y="2354263"/>
          <p14:tracePt t="16975" x="6370638" y="2057400"/>
          <p14:tracePt t="16986" x="6446838" y="1965325"/>
          <p14:tracePt t="17003" x="6561138" y="1836738"/>
          <p14:tracePt t="17019" x="6721475" y="1714500"/>
          <p14:tracePt t="17035" x="6904038" y="1622425"/>
          <p14:tracePt t="17053" x="7146925" y="1546225"/>
          <p14:tracePt t="17069" x="7467600" y="1477963"/>
          <p14:tracePt t="17086" x="7742238" y="1439863"/>
          <p14:tracePt t="17103" x="7932738" y="1417638"/>
          <p14:tracePt t="17119" x="8069263" y="1417638"/>
          <p14:tracePt t="17224" x="8061325" y="1417638"/>
          <p14:tracePt t="17231" x="8039100" y="1439863"/>
          <p14:tracePt t="17239" x="8023225" y="1546225"/>
          <p14:tracePt t="17253" x="7985125" y="1638300"/>
          <p14:tracePt t="17269" x="7902575" y="1844675"/>
          <p14:tracePt t="17286" x="7788275" y="2003425"/>
          <p14:tracePt t="17302" x="7688263" y="2111375"/>
          <p14:tracePt t="17319" x="7559675" y="2187575"/>
          <p14:tracePt t="17335" x="7513638" y="2193925"/>
          <p14:tracePt t="17352" x="7489825" y="2201863"/>
          <p14:tracePt t="17369" x="7475538" y="2209800"/>
          <p14:tracePt t="17386" x="7459663" y="2217738"/>
          <p14:tracePt t="17403" x="7445375" y="2217738"/>
          <p14:tracePt t="17419" x="7437438" y="2217738"/>
          <p14:tracePt t="17436" x="7421563" y="2217738"/>
          <p14:tracePt t="17452" x="7413625" y="2217738"/>
          <p14:tracePt t="17469" x="7391400" y="2209800"/>
          <p14:tracePt t="17486" x="7383463" y="2193925"/>
          <p14:tracePt t="17502" x="7375525" y="2187575"/>
          <p14:tracePt t="17520" x="7375525" y="2193925"/>
          <p14:tracePt t="17536" x="7345363" y="2384425"/>
          <p14:tracePt t="17552" x="7292975" y="2697163"/>
          <p14:tracePt t="17569" x="7254875" y="3032125"/>
          <p14:tracePt t="17586" x="7178675" y="3276600"/>
          <p14:tracePt t="17603" x="7162800" y="3314700"/>
          <p14:tracePt t="17640" x="7154863" y="3322638"/>
          <p14:tracePt t="17655" x="7154863" y="3292475"/>
          <p14:tracePt t="17669" x="7154863" y="3268663"/>
          <p14:tracePt t="17686" x="7216775" y="3162300"/>
          <p14:tracePt t="17703" x="7323138" y="3017838"/>
          <p14:tracePt t="17720" x="7475538" y="2811463"/>
          <p14:tracePt t="17736" x="7573963" y="2697163"/>
          <p14:tracePt t="17753" x="7620000" y="2644775"/>
          <p14:tracePt t="17769" x="7635875" y="2620963"/>
          <p14:tracePt t="17786" x="7642225" y="2613025"/>
          <p14:tracePt t="17863" x="7666038" y="2613025"/>
          <p14:tracePt t="17875" x="7726363" y="2620963"/>
          <p14:tracePt t="17889" x="7940675" y="2667000"/>
          <p14:tracePt t="17904" x="8207375" y="2705100"/>
          <p14:tracePt t="17919" x="8343900" y="2720975"/>
          <p14:tracePt t="17937" x="8397875" y="2720975"/>
          <p14:tracePt t="17984" x="8404225" y="2720975"/>
          <p14:tracePt t="17999" x="8389938" y="2667000"/>
          <p14:tracePt t="18009" x="8389938" y="2659063"/>
          <p14:tracePt t="18400" x="8359775" y="2667000"/>
          <p14:tracePt t="18415" x="8191500" y="2811463"/>
          <p14:tracePt t="18430" x="8047038" y="2917825"/>
          <p14:tracePt t="18441" x="7666038" y="3132138"/>
          <p14:tracePt t="18453" x="7421563" y="3260725"/>
          <p14:tracePt t="18469" x="6896100" y="3543300"/>
          <p14:tracePt t="18486" x="6332538" y="3825875"/>
          <p14:tracePt t="18503" x="5546725" y="4152900"/>
          <p14:tracePt t="18519" x="5173663" y="4321175"/>
          <p14:tracePt t="18536" x="4953000" y="4381500"/>
          <p14:tracePt t="18553" x="4770438" y="4435475"/>
          <p14:tracePt t="18570" x="4594225" y="4511675"/>
          <p14:tracePt t="18586" x="4511675" y="4618038"/>
          <p14:tracePt t="18603" x="4473575" y="4686300"/>
          <p14:tracePt t="18620" x="4397375" y="4702175"/>
          <p14:tracePt t="18636" x="4313238" y="4702175"/>
          <p14:tracePt t="18639" x="4283075" y="4702175"/>
          <p14:tracePt t="18653" x="4237038" y="4686300"/>
          <p14:tracePt t="18671" x="4206875" y="4678363"/>
          <p14:tracePt t="18686" x="4198938" y="4678363"/>
          <p14:tracePt t="18703" x="4144963" y="4678363"/>
          <p14:tracePt t="18720" x="4076700" y="4694238"/>
          <p14:tracePt t="18736" x="3992563" y="4754563"/>
          <p14:tracePt t="18753" x="3902075" y="4830763"/>
          <p14:tracePt t="18769" x="3825875" y="4906963"/>
          <p14:tracePt t="18787" x="3741738" y="4968875"/>
          <p14:tracePt t="18804" x="3687763" y="5006975"/>
          <p14:tracePt t="18820" x="3657600" y="5013325"/>
          <p14:tracePt t="18837" x="3649663" y="5013325"/>
          <p14:tracePt t="18853" x="3635375" y="5013325"/>
          <p14:tracePt t="18869" x="3619500" y="5013325"/>
          <p14:tracePt t="18886" x="3551238" y="4960938"/>
          <p14:tracePt t="18903" x="3451225" y="4899025"/>
          <p14:tracePt t="18920" x="3360738" y="4830763"/>
          <p14:tracePt t="18936" x="3254375" y="4770438"/>
          <p14:tracePt t="18953" x="3178175" y="4716463"/>
          <p14:tracePt t="18969" x="3146425" y="4686300"/>
          <p14:tracePt t="18987" x="3132138" y="4664075"/>
          <p14:tracePt t="19440" x="3132138" y="4656138"/>
          <p14:tracePt t="19455" x="3178175" y="4656138"/>
          <p14:tracePt t="19471" x="3336925" y="4656138"/>
          <p14:tracePt t="19486" x="3551238" y="4656138"/>
          <p14:tracePt t="19503" x="3802063" y="4656138"/>
          <p14:tracePt t="19520" x="4008438" y="4656138"/>
          <p14:tracePt t="19536" x="4122738" y="4656138"/>
          <p14:tracePt t="19553" x="4130675" y="4648200"/>
          <p14:tracePt t="19600" x="4137025" y="4648200"/>
          <p14:tracePt t="19617" x="4114800" y="4625975"/>
          <p14:tracePt t="19629" x="4060825" y="4610100"/>
          <p14:tracePt t="19636" x="4016375" y="4594225"/>
          <p14:tracePt t="19653" x="3932238" y="4572000"/>
          <p14:tracePt t="19654" x="3878263" y="4556125"/>
          <p14:tracePt t="19670" x="3802063" y="4541838"/>
          <p14:tracePt t="19686" x="3589338" y="4511675"/>
          <p14:tracePt t="19703" x="3551238" y="4511675"/>
          <p14:tracePt t="19720" x="3543300" y="4503738"/>
          <p14:tracePt t="19808" x="3513138" y="4503738"/>
          <p14:tracePt t="19823" x="3398838" y="4533900"/>
          <p14:tracePt t="19839" x="3268663" y="4556125"/>
          <p14:tracePt t="19853" x="3222625" y="4564063"/>
          <p14:tracePt t="19870" x="3184525" y="4572000"/>
          <p14:tracePt t="19886" x="3178175" y="4572000"/>
          <p14:tracePt t="19919" x="3170238" y="4572000"/>
          <p14:tracePt t="19951" x="3170238" y="4556125"/>
          <p14:tracePt t="19960" x="3170238" y="4541838"/>
          <p14:tracePt t="19970" x="3170238" y="4533900"/>
          <p14:tracePt t="19987" x="3170238" y="4525963"/>
          <p14:tracePt t="20072" x="3178175" y="4541838"/>
          <p14:tracePt t="20088" x="3254375" y="4664075"/>
          <p14:tracePt t="20104" x="3322638" y="4762500"/>
          <p14:tracePt t="20121" x="3344863" y="4808538"/>
          <p14:tracePt t="20184" x="3344863" y="4816475"/>
          <p14:tracePt t="20199" x="3268663" y="4854575"/>
          <p14:tracePt t="20211" x="3184525" y="4884738"/>
          <p14:tracePt t="20220" x="3094038" y="4892675"/>
          <p14:tracePt t="20237" x="2865438" y="4922838"/>
          <p14:tracePt t="20253" x="2674938" y="4945063"/>
          <p14:tracePt t="20270" x="2560638" y="4968875"/>
          <p14:tracePt t="20286" x="2536825" y="4968875"/>
          <p14:tracePt t="20336" x="2552700" y="4968875"/>
          <p14:tracePt t="20344" x="2560638" y="4968875"/>
          <p14:tracePt t="20408" x="2574925" y="4968875"/>
          <p14:tracePt t="20416" x="2590800" y="4968875"/>
          <p14:tracePt t="20423" x="2613025" y="4975225"/>
          <p14:tracePt t="20437" x="2674938" y="4999038"/>
          <p14:tracePt t="20454" x="2773363" y="5006975"/>
          <p14:tracePt t="20471" x="2949575" y="5006975"/>
          <p14:tracePt t="20487" x="3017838" y="5006975"/>
          <p14:tracePt t="20503" x="3040063" y="4991100"/>
          <p14:tracePt t="20626" x="3048000" y="4991100"/>
          <p14:tracePt t="20641" x="3070225" y="4975225"/>
          <p14:tracePt t="20657" x="3140075" y="4968875"/>
          <p14:tracePt t="20673" x="3238500" y="4960938"/>
          <p14:tracePt t="20687" x="3284538" y="4953000"/>
          <p14:tracePt t="20703" x="3306763" y="4945063"/>
          <p14:tracePt t="20720" x="3306763" y="4937125"/>
          <p14:tracePt t="20896" x="3344863" y="4937125"/>
          <p14:tracePt t="20912" x="3513138" y="4868863"/>
          <p14:tracePt t="20921" x="3603625" y="4846638"/>
          <p14:tracePt t="20937" x="3894138" y="4724400"/>
          <p14:tracePt t="20954" x="4084638" y="4625975"/>
          <p14:tracePt t="20970" x="4229100" y="4541838"/>
          <p14:tracePt t="20987" x="4289425" y="4473575"/>
          <p14:tracePt t="21004" x="4313238" y="4411663"/>
          <p14:tracePt t="21022" x="4313238" y="4359275"/>
          <p14:tracePt t="21039" x="4321175" y="4283075"/>
          <p14:tracePt t="21054" x="4335463" y="4229100"/>
          <p14:tracePt t="21070" x="4359275" y="4183063"/>
          <p14:tracePt t="21087" x="4397375" y="4130675"/>
          <p14:tracePt t="21104" x="4411663" y="4098925"/>
          <p14:tracePt t="21121" x="4435475" y="4068763"/>
          <p14:tracePt t="21137" x="4449763" y="4046538"/>
          <p14:tracePt t="21154" x="4457700" y="4022725"/>
          <p14:tracePt t="21170" x="4465638" y="4000500"/>
          <p14:tracePt t="21187" x="4487863" y="3962400"/>
          <p14:tracePt t="21204" x="4511675" y="3932238"/>
          <p14:tracePt t="21220" x="4518025" y="3916363"/>
          <p14:tracePt t="21237" x="4518025" y="3908425"/>
          <p14:tracePt t="21254" x="4518025" y="3902075"/>
          <p14:tracePt t="21344" x="4495800" y="3984625"/>
          <p14:tracePt t="21359" x="4365625" y="4183063"/>
          <p14:tracePt t="21370" x="4289425" y="4275138"/>
          <p14:tracePt t="21387" x="4137025" y="4403725"/>
          <p14:tracePt t="21404" x="4016375" y="4495800"/>
          <p14:tracePt t="21420" x="3932238" y="4549775"/>
          <p14:tracePt t="21438" x="3908425" y="4579938"/>
          <p14:tracePt t="21455" x="3886200" y="4632325"/>
          <p14:tracePt t="21470" x="3878263" y="4664075"/>
          <p14:tracePt t="21487" x="3848100" y="4830763"/>
          <p14:tracePt t="21504" x="3810000" y="4953000"/>
          <p14:tracePt t="21523" x="3794125" y="5021263"/>
          <p14:tracePt t="21538" x="3779838" y="5075238"/>
          <p14:tracePt t="21554" x="3779838" y="5097463"/>
          <p14:tracePt t="21571" x="3771900" y="5105400"/>
          <p14:tracePt t="21640" x="3794125" y="5105400"/>
          <p14:tracePt t="21655" x="3908425" y="5105400"/>
          <p14:tracePt t="21671" x="4076700" y="5089525"/>
          <p14:tracePt t="21687" x="4267200" y="5075238"/>
          <p14:tracePt t="21704" x="4419600" y="5075238"/>
          <p14:tracePt t="21721" x="4503738" y="5075238"/>
          <p14:tracePt t="21738" x="4518025" y="5075238"/>
          <p14:tracePt t="21807" x="4541838" y="5059363"/>
          <p14:tracePt t="21815" x="4572000" y="5059363"/>
          <p14:tracePt t="21827" x="4648200" y="5051425"/>
          <p14:tracePt t="21843" x="4762500" y="5037138"/>
          <p14:tracePt t="21855" x="4884738" y="5013325"/>
          <p14:tracePt t="21871" x="4999038" y="5006975"/>
          <p14:tracePt t="21887" x="5051425" y="4999038"/>
          <p14:tracePt t="21976" x="5075238" y="4991100"/>
          <p14:tracePt t="21991" x="5097463" y="4975225"/>
          <p14:tracePt t="22008" x="5143500" y="4968875"/>
          <p14:tracePt t="22024" x="5211763" y="4953000"/>
          <p14:tracePt t="22037" x="5235575" y="4945063"/>
          <p14:tracePt t="22054" x="5265738" y="4937125"/>
          <p14:tracePt t="22664" x="5241925" y="4953000"/>
          <p14:tracePt t="22680" x="5143500" y="4991100"/>
          <p14:tracePt t="22688" x="5075238" y="5006975"/>
          <p14:tracePt t="22704" x="4899025" y="5037138"/>
          <p14:tracePt t="22721" x="4708525" y="5037138"/>
          <p14:tracePt t="22738" x="4541838" y="5037138"/>
          <p14:tracePt t="22754" x="4397375" y="5021263"/>
          <p14:tracePt t="22771" x="4283075" y="4975225"/>
          <p14:tracePt t="22788" x="4213225" y="4945063"/>
          <p14:tracePt t="22805" x="4198938" y="4937125"/>
          <p14:tracePt t="22929" x="4191000" y="4937125"/>
          <p14:tracePt t="22945" x="4175125" y="4937125"/>
          <p14:tracePt t="22956" x="4152900" y="4945063"/>
          <p14:tracePt t="22971" x="4144963" y="4953000"/>
          <p14:tracePt t="22988" x="4137025" y="4953000"/>
          <p14:tracePt t="23360" x="4122738" y="4968875"/>
          <p14:tracePt t="23375" x="4068763" y="5013325"/>
          <p14:tracePt t="23388" x="4038600" y="5013325"/>
          <p14:tracePt t="23405" x="3908425" y="5051425"/>
          <p14:tracePt t="23421" x="3749675" y="5051425"/>
          <p14:tracePt t="23439" x="3543300" y="5051425"/>
          <p14:tracePt t="23454" x="3475038" y="5037138"/>
          <p14:tracePt t="23471" x="3467100" y="5029200"/>
          <p14:tracePt t="23504" x="3451225" y="5021263"/>
          <p14:tracePt t="23528" x="3451225" y="5013325"/>
          <p14:tracePt t="23616" x="3451225" y="5006975"/>
          <p14:tracePt t="23631" x="3413125" y="4960938"/>
          <p14:tracePt t="23647" x="3368675" y="4930775"/>
          <p14:tracePt t="23660" x="3352800" y="4922838"/>
          <p14:tracePt t="23672" x="3298825" y="4906963"/>
          <p14:tracePt t="23736" x="3330575" y="4906963"/>
          <p14:tracePt t="23751" x="3513138" y="4945063"/>
          <p14:tracePt t="23767" x="3924300" y="5006975"/>
          <p14:tracePt t="23784" x="4335463" y="5051425"/>
          <p14:tracePt t="23800" x="4716463" y="5067300"/>
          <p14:tracePt t="23808" x="4906963" y="5067300"/>
          <p14:tracePt t="23821" x="5051425" y="5067300"/>
          <p14:tracePt t="23838" x="5341938" y="5067300"/>
          <p14:tracePt t="23854" x="5692775" y="5067300"/>
          <p14:tracePt t="23871" x="5889625" y="5051425"/>
          <p14:tracePt t="23888" x="6003925" y="5021263"/>
          <p14:tracePt t="23905" x="6049963" y="5021263"/>
          <p14:tracePt t="23922" x="6065838" y="5021263"/>
          <p14:tracePt t="23967" x="6080125" y="5021263"/>
          <p14:tracePt t="23976" x="6096000" y="5021263"/>
          <p14:tracePt t="23989" x="6142038" y="5021263"/>
          <p14:tracePt t="24005" x="6248400" y="5013325"/>
          <p14:tracePt t="24021" x="6340475" y="5006975"/>
          <p14:tracePt t="24038" x="6384925" y="4991100"/>
          <p14:tracePt t="24096" x="6392863" y="4983163"/>
          <p14:tracePt t="24152" x="6384925" y="4975225"/>
          <p14:tracePt t="24168" x="6340475" y="4960938"/>
          <p14:tracePt t="24183" x="6302375" y="4953000"/>
          <p14:tracePt t="24193" x="6286500" y="4945063"/>
          <p14:tracePt t="24205" x="6270625" y="4945063"/>
          <p14:tracePt t="24330" x="6264275" y="4945063"/>
          <p14:tracePt t="24345" x="6240463" y="4930775"/>
          <p14:tracePt t="24361" x="6218238" y="4930775"/>
          <p14:tracePt t="24377" x="6210300" y="4922838"/>
          <p14:tracePt t="24598" x="6218238" y="4922838"/>
          <p14:tracePt t="24607" x="6232525" y="4930775"/>
          <p14:tracePt t="24620" x="6240463" y="4930775"/>
          <p14:tracePt t="24632" x="6264275" y="4937125"/>
          <p14:tracePt t="24655" x="6294438" y="4937125"/>
          <p14:tracePt t="24671" x="6346825" y="4937125"/>
          <p14:tracePt t="24688" x="6430963" y="4937125"/>
          <p14:tracePt t="24705" x="6530975" y="4937125"/>
          <p14:tracePt t="24722" x="6675438" y="4937125"/>
          <p14:tracePt t="24738" x="6789738" y="4937125"/>
          <p14:tracePt t="24755" x="6904038" y="4937125"/>
          <p14:tracePt t="24772" x="6994525" y="4937125"/>
          <p14:tracePt t="24788" x="7040563" y="4937125"/>
          <p14:tracePt t="25376" x="7040563" y="4945063"/>
          <p14:tracePt t="26600" x="7026275" y="4945063"/>
          <p14:tracePt t="26616" x="6988175" y="4937125"/>
          <p14:tracePt t="26630" x="6956425" y="4906963"/>
          <p14:tracePt t="26639" x="6934200" y="4868863"/>
          <p14:tracePt t="26656" x="6926263" y="4854575"/>
          <p14:tracePt t="26672" x="6918325" y="4816475"/>
          <p14:tracePt t="26689" x="6918325" y="4792663"/>
          <p14:tracePt t="26706" x="6918325" y="4762500"/>
          <p14:tracePt t="26723" x="6918325" y="4724400"/>
          <p14:tracePt t="26740" x="6918325" y="4670425"/>
          <p14:tracePt t="26756" x="6888163" y="4618038"/>
          <p14:tracePt t="26772" x="6865938" y="4556125"/>
          <p14:tracePt t="26789" x="6850063" y="4495800"/>
          <p14:tracePt t="26806" x="6827838" y="4435475"/>
          <p14:tracePt t="26823" x="6819900" y="4381500"/>
          <p14:tracePt t="26839" x="6797675" y="4321175"/>
          <p14:tracePt t="26856" x="6797675" y="4313238"/>
          <p14:tracePt t="26889" x="6797675" y="4297363"/>
          <p14:tracePt t="26906" x="6797675" y="4283075"/>
          <p14:tracePt t="26923" x="6797675" y="4259263"/>
          <p14:tracePt t="26940" x="6781800" y="4213225"/>
          <p14:tracePt t="26956" x="6773863" y="4175125"/>
          <p14:tracePt t="26973" x="6765925" y="4137025"/>
          <p14:tracePt t="26989" x="6735763" y="4098925"/>
          <p14:tracePt t="27006" x="6705600" y="4038600"/>
          <p14:tracePt t="27023" x="6683375" y="4008438"/>
          <p14:tracePt t="27295" x="6659563" y="4054475"/>
          <p14:tracePt t="27303" x="6621463" y="4137025"/>
          <p14:tracePt t="27311" x="6583363" y="4259263"/>
          <p14:tracePt t="27323" x="6537325" y="4373563"/>
          <p14:tracePt t="27339" x="6408738" y="4716463"/>
          <p14:tracePt t="27356" x="6270625" y="5006975"/>
          <p14:tracePt t="27374" x="6180138" y="5197475"/>
          <p14:tracePt t="27389" x="6111875" y="5326063"/>
          <p14:tracePt t="27406" x="6088063" y="5380038"/>
          <p14:tracePt t="27528" x="6103938" y="5387975"/>
          <p14:tracePt t="27536" x="6194425" y="5380038"/>
          <p14:tracePt t="27543" x="6316663" y="5349875"/>
          <p14:tracePt t="27556" x="6484938" y="5295900"/>
          <p14:tracePt t="27573" x="6858000" y="5189538"/>
          <p14:tracePt t="27590" x="7216775" y="5121275"/>
          <p14:tracePt t="27606" x="7497763" y="5059363"/>
          <p14:tracePt t="27623" x="7666038" y="5006975"/>
          <p14:tracePt t="27696" x="7680325" y="4991100"/>
          <p14:tracePt t="27712" x="7764463" y="4922838"/>
          <p14:tracePt t="27728" x="7826375" y="4892675"/>
          <p14:tracePt t="27741" x="7848600" y="4868863"/>
          <p14:tracePt t="27756" x="7902575" y="4846638"/>
          <p14:tracePt t="27773" x="7916863" y="4838700"/>
          <p14:tracePt t="27824" x="7924800" y="4830763"/>
          <p14:tracePt t="27839" x="7970838" y="4778375"/>
          <p14:tracePt t="27855" x="8008938" y="4740275"/>
          <p14:tracePt t="27871" x="8047038" y="4702175"/>
          <p14:tracePt t="27888" x="8077200" y="4670425"/>
          <p14:tracePt t="27903" x="8093075" y="4656138"/>
          <p14:tracePt t="27923" x="8115300" y="4618038"/>
          <p14:tracePt t="27983" x="8123238" y="4610100"/>
          <p14:tracePt t="27991" x="8145463" y="4594225"/>
          <p14:tracePt t="28006" x="8191500" y="4572000"/>
          <p14:tracePt t="28023" x="8397875" y="4556125"/>
          <p14:tracePt t="28040" x="8588375" y="4541838"/>
          <p14:tracePt t="28057" x="8747125" y="4541838"/>
          <p14:tracePt t="28074" x="8831263" y="4541838"/>
          <p14:tracePt t="28090" x="8847138" y="4541838"/>
          <p14:tracePt t="28664" x="8855075" y="4541838"/>
          <p14:tracePt t="28679" x="8877300" y="4541838"/>
          <p14:tracePt t="28695" x="8931275" y="4549775"/>
          <p14:tracePt t="28708" x="8945563" y="4549775"/>
          <p14:tracePt t="28723" x="9007475" y="4549775"/>
          <p14:tracePt t="28740" x="9159875" y="4549775"/>
          <p14:tracePt t="28756" x="9220200" y="4549775"/>
          <p14:tracePt t="28774" x="9334500" y="4479925"/>
          <p14:tracePt t="28792" x="9464675" y="4373563"/>
          <p14:tracePt t="28807" x="9563100" y="4244975"/>
          <p14:tracePt t="28823" x="9639300" y="4122738"/>
          <p14:tracePt t="28840" x="9669463" y="4000500"/>
          <p14:tracePt t="28859" x="9699625" y="3848100"/>
          <p14:tracePt t="28874" x="9707563" y="3703638"/>
          <p14:tracePt t="28891" x="9707563" y="3581400"/>
          <p14:tracePt t="28907" x="9707563" y="3467100"/>
          <p14:tracePt t="28924" x="9707563" y="3398838"/>
          <p14:tracePt t="28940" x="9699625" y="3344863"/>
          <p14:tracePt t="28957" x="9693275" y="3298825"/>
          <p14:tracePt t="28974" x="9669463" y="3268663"/>
          <p14:tracePt t="28991" x="9661525" y="3246438"/>
          <p14:tracePt t="29007" x="9647238" y="3238500"/>
          <p14:tracePt t="29024" x="9631363" y="3230563"/>
          <p14:tracePt t="29040" x="9617075" y="3230563"/>
          <p14:tracePt t="29057" x="9571038" y="3222625"/>
          <p14:tracePt t="29074" x="9464675" y="3222625"/>
          <p14:tracePt t="29090" x="9204325" y="3238500"/>
          <p14:tracePt t="29108" x="8885238" y="3344863"/>
          <p14:tracePt t="29124" x="8632825" y="3527425"/>
          <p14:tracePt t="29140" x="8450263" y="3749675"/>
          <p14:tracePt t="29157" x="8374063" y="3932238"/>
          <p14:tracePt t="29174" x="8366125" y="4106863"/>
          <p14:tracePt t="29177" x="8374063" y="4198938"/>
          <p14:tracePt t="29192" x="8488363" y="4343400"/>
          <p14:tracePt t="29207" x="8709025" y="4473575"/>
          <p14:tracePt t="29223" x="9075738" y="4556125"/>
          <p14:tracePt t="29240" x="9486900" y="4556125"/>
          <p14:tracePt t="29257" x="9890125" y="4419600"/>
          <p14:tracePt t="29274" x="10194925" y="4191000"/>
          <p14:tracePt t="29290" x="10333038" y="3962400"/>
          <p14:tracePt t="29307" x="10371138" y="3771900"/>
          <p14:tracePt t="29323" x="10287000" y="3551238"/>
          <p14:tracePt t="29340" x="9990138" y="3246438"/>
          <p14:tracePt t="29358" x="9448800" y="2987675"/>
          <p14:tracePt t="29373" x="8816975" y="2835275"/>
          <p14:tracePt t="29390" x="8145463" y="2803525"/>
          <p14:tracePt t="29407" x="7337425" y="2941638"/>
          <p14:tracePt t="29423" x="7056438" y="3116263"/>
          <p14:tracePt t="29440" x="6956425" y="3336925"/>
          <p14:tracePt t="29457" x="6942138" y="3627438"/>
          <p14:tracePt t="29473" x="7078663" y="3902075"/>
          <p14:tracePt t="29490" x="7331075" y="4191000"/>
          <p14:tracePt t="29507" x="7688263" y="4419600"/>
          <p14:tracePt t="29539" x="8137525" y="4610100"/>
          <p14:tracePt t="29551" x="8207375" y="4625975"/>
          <p14:tracePt t="29573" x="8229600" y="4625975"/>
          <p14:tracePt t="29607" x="8237538" y="4618038"/>
          <p14:tracePt t="29621" x="8237538" y="4579938"/>
          <p14:tracePt t="29637" x="8213725" y="4525963"/>
          <p14:tracePt t="29655" x="8207375" y="451167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1374845"/>
              </p:ext>
            </p:extLst>
          </p:nvPr>
        </p:nvGraphicFramePr>
        <p:xfrm>
          <a:off x="2808452" y="2663561"/>
          <a:ext cx="63595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6" name="Equation" r:id="rId4" imgW="3797280" imgH="850680" progId="Equation.DSMT4">
                  <p:embed/>
                </p:oleObj>
              </mc:Choice>
              <mc:Fallback>
                <p:oleObj name="Equation" r:id="rId4" imgW="379728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8452" y="2663561"/>
                        <a:ext cx="63595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144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377"/>
    </mc:Choice>
    <mc:Fallback xmlns="">
      <p:transition advTm="5437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2" x="8169275" y="4495800"/>
          <p14:tracePt t="1359" x="8023225" y="4441825"/>
          <p14:tracePt t="1368" x="7840663" y="4411663"/>
          <p14:tracePt t="1375" x="7688263" y="4359275"/>
          <p14:tracePt t="1389" x="7566025" y="4321175"/>
          <p14:tracePt t="1406" x="7375525" y="4267200"/>
          <p14:tracePt t="1423" x="6926263" y="4191000"/>
          <p14:tracePt t="1442" x="5715000" y="3870325"/>
          <p14:tracePt t="1466" x="4648200" y="3573463"/>
          <p14:tracePt t="1486" x="4168775" y="3436938"/>
          <p14:tracePt t="1498" x="3810000" y="3306763"/>
          <p14:tracePt t="1505" x="3695700" y="3260725"/>
          <p14:tracePt t="1522" x="3565525" y="3200400"/>
          <p14:tracePt t="1539" x="3521075" y="3170238"/>
          <p14:tracePt t="1680" x="3489325" y="3170238"/>
          <p14:tracePt t="1698" x="3314700" y="3116263"/>
          <p14:tracePt t="1709" x="3192463" y="3086100"/>
          <p14:tracePt t="1722" x="2582863" y="3094038"/>
          <p14:tracePt t="1739" x="2111375" y="3230563"/>
          <p14:tracePt t="1756" x="1889125" y="3336925"/>
          <p14:tracePt t="1772" x="1798638" y="3436938"/>
          <p14:tracePt t="1789" x="1768475" y="3497263"/>
          <p14:tracePt t="1807" x="1760538" y="3559175"/>
          <p14:tracePt t="1823" x="1774825" y="3573463"/>
          <p14:tracePt t="1839" x="1836738" y="3619500"/>
          <p14:tracePt t="1856" x="1866900" y="3627438"/>
          <p14:tracePt t="1873" x="1874838" y="3589338"/>
          <p14:tracePt t="1889" x="1874838" y="3581400"/>
          <p14:tracePt t="2240" x="1889125" y="3581400"/>
          <p14:tracePt t="2352" x="1897063" y="3581400"/>
          <p14:tracePt t="6136" x="1897063" y="3589338"/>
          <p14:tracePt t="6143" x="1897063" y="3641725"/>
          <p14:tracePt t="6152" x="1920875" y="3665538"/>
          <p14:tracePt t="6159" x="1943100" y="3687763"/>
          <p14:tracePt t="6175" x="1989138" y="3695700"/>
          <p14:tracePt t="6191" x="2225675" y="3763963"/>
          <p14:tracePt t="6208" x="2362200" y="3810000"/>
          <p14:tracePt t="6224" x="2492375" y="3840163"/>
          <p14:tracePt t="6241" x="2574925" y="3863975"/>
          <p14:tracePt t="6258" x="2613025" y="3878263"/>
          <p14:tracePt t="6274" x="2667000" y="3894138"/>
          <p14:tracePt t="6293" x="2697163" y="3902075"/>
          <p14:tracePt t="6311" x="2705100" y="3902075"/>
          <p14:tracePt t="6331" x="2759075" y="3902075"/>
          <p14:tracePt t="6347" x="2827338" y="3908425"/>
          <p14:tracePt t="6357" x="2873375" y="3902075"/>
          <p14:tracePt t="6374" x="2963863" y="3870325"/>
          <p14:tracePt t="6391" x="3009900" y="3848100"/>
          <p14:tracePt t="6455" x="3009900" y="3840163"/>
          <p14:tracePt t="6512" x="3009900" y="3802063"/>
          <p14:tracePt t="6531" x="3032125" y="3673475"/>
          <p14:tracePt t="6550" x="3040063" y="3627438"/>
          <p14:tracePt t="6570" x="3063875" y="3521075"/>
          <p14:tracePt t="6582" x="3070225" y="3482975"/>
          <p14:tracePt t="6591" x="3070225" y="3475038"/>
          <p14:tracePt t="6607" x="3070225" y="3451225"/>
          <p14:tracePt t="6624" x="3070225" y="3444875"/>
          <p14:tracePt t="6641" x="3070225" y="3436938"/>
          <p14:tracePt t="7048" x="3086100" y="3429000"/>
          <p14:tracePt t="7067" x="3170238" y="3429000"/>
          <p14:tracePt t="7085" x="3260725" y="3390900"/>
          <p14:tracePt t="7093" x="3292475" y="3382963"/>
          <p14:tracePt t="7108" x="3382963" y="3344863"/>
          <p14:tracePt t="7124" x="3390900" y="3344863"/>
          <p14:tracePt t="7264" x="3390900" y="3352800"/>
          <p14:tracePt t="7283" x="3390900" y="3535363"/>
          <p14:tracePt t="7303" x="3360738" y="3756025"/>
          <p14:tracePt t="7323" x="3330575" y="3825875"/>
          <p14:tracePt t="7337" x="3330575" y="3840163"/>
          <p14:tracePt t="7367" x="3314700" y="3848100"/>
          <p14:tracePt t="7375" x="3306763" y="3863975"/>
          <p14:tracePt t="7391" x="3260725" y="3870325"/>
          <p14:tracePt t="7408" x="3146425" y="3878263"/>
          <p14:tracePt t="7425" x="3017838" y="3878263"/>
          <p14:tracePt t="7443" x="2895600" y="3878263"/>
          <p14:tracePt t="7458" x="2803525" y="3878263"/>
          <p14:tracePt t="7475" x="2789238" y="3878263"/>
          <p14:tracePt t="7568" x="2789238" y="3886200"/>
          <p14:tracePt t="7586" x="2789238" y="3916363"/>
          <p14:tracePt t="7603" x="2841625" y="3946525"/>
          <p14:tracePt t="7612" x="2895600" y="3962400"/>
          <p14:tracePt t="7624" x="3040063" y="3970338"/>
          <p14:tracePt t="7641" x="3170238" y="3970338"/>
          <p14:tracePt t="7658" x="3238500" y="3962400"/>
          <p14:tracePt t="7674" x="3260725" y="3946525"/>
          <p14:tracePt t="7784" x="3260725" y="3940175"/>
          <p14:tracePt t="7802" x="3260725" y="3932238"/>
          <p14:tracePt t="7812" x="3268663" y="3916363"/>
          <p14:tracePt t="7825" x="3314700" y="3902075"/>
          <p14:tracePt t="7841" x="3360738" y="3886200"/>
          <p14:tracePt t="7858" x="3368675" y="3878263"/>
          <p14:tracePt t="8080" x="3382963" y="3878263"/>
          <p14:tracePt t="8099" x="3398838" y="3878263"/>
          <p14:tracePt t="8402" x="3421063" y="3878263"/>
          <p14:tracePt t="8420" x="3467100" y="3787775"/>
          <p14:tracePt t="8438" x="3543300" y="3581400"/>
          <p14:tracePt t="8446" x="3565525" y="3513138"/>
          <p14:tracePt t="8458" x="3573463" y="3459163"/>
          <p14:tracePt t="8475" x="3589338" y="3360738"/>
          <p14:tracePt t="8491" x="3603625" y="3330575"/>
          <p14:tracePt t="8508" x="3611563" y="3298825"/>
          <p14:tracePt t="8525" x="3611563" y="3284538"/>
          <p14:tracePt t="8567" x="3627438" y="3268663"/>
          <p14:tracePt t="8579" x="3635375" y="3260725"/>
          <p14:tracePt t="8592" x="3665538" y="3238500"/>
          <p14:tracePt t="8608" x="3703638" y="3222625"/>
          <p14:tracePt t="8625" x="3733800" y="3216275"/>
          <p14:tracePt t="8642" x="3741738" y="3216275"/>
          <p14:tracePt t="8658" x="3741738" y="3208338"/>
          <p14:tracePt t="8752" x="3756025" y="3208338"/>
          <p14:tracePt t="8771" x="3810000" y="3216275"/>
          <p14:tracePt t="8789" x="3848100" y="3222625"/>
          <p14:tracePt t="8808" x="3954463" y="3222625"/>
          <p14:tracePt t="8825" x="3984625" y="3222625"/>
          <p14:tracePt t="8841" x="4046538" y="3200400"/>
          <p14:tracePt t="8858" x="4076700" y="3170238"/>
          <p14:tracePt t="8875" x="4106863" y="3116263"/>
          <p14:tracePt t="8892" x="4130675" y="3048000"/>
          <p14:tracePt t="8908" x="4144963" y="2994025"/>
          <p14:tracePt t="8925" x="4160838" y="2949575"/>
          <p14:tracePt t="8942" x="4168775" y="2911475"/>
          <p14:tracePt t="8958" x="4175125" y="2879725"/>
          <p14:tracePt t="8975" x="4206875" y="2841625"/>
          <p14:tracePt t="8992" x="4259263" y="2827338"/>
          <p14:tracePt t="9008" x="4313238" y="2827338"/>
          <p14:tracePt t="9025" x="4373563" y="2827338"/>
          <p14:tracePt t="9042" x="4441825" y="2835275"/>
          <p14:tracePt t="9058" x="4473575" y="2849563"/>
          <p14:tracePt t="9075" x="4518025" y="2911475"/>
          <p14:tracePt t="9092" x="4579938" y="3001963"/>
          <p14:tracePt t="9108" x="4610100" y="3101975"/>
          <p14:tracePt t="9126" x="4625975" y="3170238"/>
          <p14:tracePt t="9145" x="4648200" y="3216275"/>
          <p14:tracePt t="9175" x="4648200" y="3222625"/>
          <p14:tracePt t="9215" x="4656138" y="3222625"/>
          <p14:tracePt t="9224" x="4678363" y="3208338"/>
          <p14:tracePt t="9234" x="4716463" y="3192463"/>
          <p14:tracePt t="9243" x="4770438" y="3154363"/>
          <p14:tracePt t="9258" x="4854575" y="3116263"/>
          <p14:tracePt t="9275" x="4930775" y="3078163"/>
          <p14:tracePt t="9292" x="4983163" y="3048000"/>
          <p14:tracePt t="9376" x="4991100" y="3048000"/>
          <p14:tracePt t="9394" x="5013325" y="3048000"/>
          <p14:tracePt t="9439" x="5021263" y="3048000"/>
          <p14:tracePt t="9448" x="5045075" y="3094038"/>
          <p14:tracePt t="9459" x="5051425" y="3146425"/>
          <p14:tracePt t="9475" x="5051425" y="3276600"/>
          <p14:tracePt t="9492" x="5037138" y="3413125"/>
          <p14:tracePt t="9511" x="4899025" y="3551238"/>
          <p14:tracePt t="9528" x="4800600" y="3581400"/>
          <p14:tracePt t="9542" x="4732338" y="3581400"/>
          <p14:tracePt t="9559" x="4525963" y="3581400"/>
          <p14:tracePt t="9575" x="4381500" y="3559175"/>
          <p14:tracePt t="9592" x="4275138" y="3527425"/>
          <p14:tracePt t="9608" x="4183063" y="3527425"/>
          <p14:tracePt t="9625" x="4130675" y="3527425"/>
          <p14:tracePt t="9642" x="4092575" y="3543300"/>
          <p14:tracePt t="9658" x="4038600" y="3597275"/>
          <p14:tracePt t="9675" x="3984625" y="3679825"/>
          <p14:tracePt t="9692" x="3924300" y="3794125"/>
          <p14:tracePt t="9709" x="3902075" y="3908425"/>
          <p14:tracePt t="9729" x="3908425" y="4016375"/>
          <p14:tracePt t="9742" x="3932238" y="4038600"/>
          <p14:tracePt t="9758" x="4060825" y="4098925"/>
          <p14:tracePt t="9775" x="4175125" y="4122738"/>
          <p14:tracePt t="9792" x="4259263" y="4122738"/>
          <p14:tracePt t="9809" x="4327525" y="4106863"/>
          <p14:tracePt t="9825" x="4359275" y="4092575"/>
          <p14:tracePt t="9842" x="4381500" y="4060825"/>
          <p14:tracePt t="9859" x="4389438" y="4046538"/>
          <p14:tracePt t="9876" x="4403725" y="4016375"/>
          <p14:tracePt t="9897" x="4511675" y="3978275"/>
          <p14:tracePt t="9913" x="4656138" y="3962400"/>
          <p14:tracePt t="9925" x="4746625" y="3962400"/>
          <p14:tracePt t="9942" x="4930775" y="3962400"/>
          <p14:tracePt t="9959" x="5105400" y="3962400"/>
          <p14:tracePt t="10048" x="5097463" y="3954463"/>
          <p14:tracePt t="10066" x="5075238" y="3954463"/>
          <p14:tracePt t="10085" x="5013325" y="3954463"/>
          <p14:tracePt t="10096" x="4914900" y="3954463"/>
          <p14:tracePt t="10109" x="4860925" y="3962400"/>
          <p14:tracePt t="10125" x="4762500" y="3962400"/>
          <p14:tracePt t="10143" x="4686300" y="3962400"/>
          <p14:tracePt t="10159" x="4678363" y="3962400"/>
          <p14:tracePt t="10199" x="4670425" y="3962400"/>
          <p14:tracePt t="10209" x="4670425" y="3946525"/>
          <p14:tracePt t="10225" x="4670425" y="3932238"/>
          <p14:tracePt t="10243" x="4670425" y="3902075"/>
          <p14:tracePt t="10261" x="4670425" y="3886200"/>
          <p14:tracePt t="10277" x="4670425" y="3870325"/>
          <p14:tracePt t="10292" x="4670425" y="3863975"/>
          <p14:tracePt t="10309" x="4670425" y="3848100"/>
          <p14:tracePt t="10325" x="4670425" y="3840163"/>
          <p14:tracePt t="10344" x="4656138" y="3825875"/>
          <p14:tracePt t="10361" x="4640263" y="3810000"/>
          <p14:tracePt t="10375" x="4632325" y="3810000"/>
          <p14:tracePt t="10432" x="4625975" y="3802063"/>
          <p14:tracePt t="10449" x="4610100" y="3771900"/>
          <p14:tracePt t="10460" x="4602163" y="3741738"/>
          <p14:tracePt t="10475" x="4594225" y="3741738"/>
          <p14:tracePt t="10534" x="4594225" y="3733800"/>
          <p14:tracePt t="10872" x="4572000" y="3741738"/>
          <p14:tracePt t="10891" x="4457700" y="3817938"/>
          <p14:tracePt t="10903" x="4397375" y="3856038"/>
          <p14:tracePt t="10910" x="4389438" y="3863975"/>
          <p14:tracePt t="10942" x="4335463" y="3886200"/>
          <p14:tracePt t="10976" x="4305300" y="3894138"/>
          <p14:tracePt t="10992" x="4221163" y="3932238"/>
          <p14:tracePt t="11010" x="4054475" y="3970338"/>
          <p14:tracePt t="11026" x="3779838" y="3992563"/>
          <p14:tracePt t="11042" x="3467100" y="3992563"/>
          <p14:tracePt t="11059" x="3200400" y="3992563"/>
          <p14:tracePt t="11076" x="3078163" y="3992563"/>
          <p14:tracePt t="11092" x="3070225" y="3992563"/>
          <p14:tracePt t="11231" x="3063875" y="3984625"/>
          <p14:tracePt t="11240" x="3063875" y="3962400"/>
          <p14:tracePt t="11249" x="3063875" y="3946525"/>
          <p14:tracePt t="11259" x="3063875" y="3940175"/>
          <p14:tracePt t="11278" x="3063875" y="3932238"/>
          <p14:tracePt t="11293" x="3078163" y="3894138"/>
          <p14:tracePt t="11309" x="3094038" y="3856038"/>
          <p14:tracePt t="11326" x="3124200" y="3810000"/>
          <p14:tracePt t="11342" x="3154363" y="3787775"/>
          <p14:tracePt t="11359" x="3170238" y="3779838"/>
          <p14:tracePt t="11390" x="3178175" y="3779838"/>
          <p14:tracePt t="11398" x="3200400" y="3779838"/>
          <p14:tracePt t="11409" x="3222625" y="3779838"/>
          <p14:tracePt t="11426" x="3344863" y="3802063"/>
          <p14:tracePt t="11442" x="3489325" y="3848100"/>
          <p14:tracePt t="11460" x="3603625" y="3870325"/>
          <p14:tracePt t="11476" x="3665538" y="3870325"/>
          <p14:tracePt t="11527" x="3673475" y="3856038"/>
          <p14:tracePt t="11545" x="3673475" y="3763963"/>
          <p14:tracePt t="11563" x="3679825" y="3673475"/>
          <p14:tracePt t="11576" x="3687763" y="3597275"/>
          <p14:tracePt t="11592" x="3703638" y="3521075"/>
          <p14:tracePt t="11609" x="3717925" y="3467100"/>
          <p14:tracePt t="11626" x="3749675" y="3429000"/>
          <p14:tracePt t="11643" x="3779838" y="3398838"/>
          <p14:tracePt t="11660" x="3810000" y="3368675"/>
          <p14:tracePt t="11679" x="3832225" y="3352800"/>
          <p14:tracePt t="11792" x="3832225" y="3344863"/>
          <p14:tracePt t="11810" x="3840163" y="3314700"/>
          <p14:tracePt t="11829" x="3848100" y="3292475"/>
          <p14:tracePt t="11843" x="3863975" y="3260725"/>
          <p14:tracePt t="11859" x="3878263" y="3230563"/>
          <p14:tracePt t="11876" x="3878263" y="3208338"/>
          <p14:tracePt t="11893" x="3878263" y="3200400"/>
          <p14:tracePt t="12360" x="3894138" y="3200400"/>
          <p14:tracePt t="12378" x="3902075" y="3200400"/>
          <p14:tracePt t="12396" x="3932238" y="3200400"/>
          <p14:tracePt t="12409" x="3954463" y="3200400"/>
          <p14:tracePt t="12426" x="3992563" y="3208338"/>
          <p14:tracePt t="12443" x="4008438" y="3208338"/>
          <p14:tracePt t="12459" x="4030663" y="3208338"/>
          <p14:tracePt t="12477" x="4076700" y="3208338"/>
          <p14:tracePt t="12496" x="4122738" y="3208338"/>
          <p14:tracePt t="12516" x="4144963" y="3200400"/>
          <p14:tracePt t="12527" x="4160838" y="3192463"/>
          <p14:tracePt t="12592" x="4152900" y="3192463"/>
          <p14:tracePt t="12611" x="4038600" y="3260725"/>
          <p14:tracePt t="12630" x="3886200" y="3344863"/>
          <p14:tracePt t="12643" x="3725863" y="3413125"/>
          <p14:tracePt t="12660" x="3619500" y="3467100"/>
          <p14:tracePt t="12676" x="3573463" y="3489325"/>
          <p14:tracePt t="12693" x="3565525" y="3505200"/>
          <p14:tracePt t="12710" x="3559175" y="3521075"/>
          <p14:tracePt t="12730" x="3551238" y="3619500"/>
          <p14:tracePt t="12749" x="3521075" y="3733800"/>
          <p14:tracePt t="12767" x="3482975" y="3848100"/>
          <p14:tracePt t="12776" x="3482975" y="3863975"/>
          <p14:tracePt t="12793" x="3475038" y="3870325"/>
          <p14:tracePt t="12920" x="3475038" y="3863975"/>
          <p14:tracePt t="12928" x="3475038" y="3840163"/>
          <p14:tracePt t="12943" x="3475038" y="3810000"/>
          <p14:tracePt t="12960" x="3475038" y="3779838"/>
          <p14:tracePt t="12976" x="3482975" y="3771900"/>
          <p14:tracePt t="13080" x="3482975" y="3779838"/>
          <p14:tracePt t="13100" x="3482975" y="3817938"/>
          <p14:tracePt t="13118" x="3489325" y="3825875"/>
          <p14:tracePt t="13151" x="3489325" y="3832225"/>
          <p14:tracePt t="13167" x="3489325" y="3840163"/>
          <p14:tracePt t="13176" x="3497263" y="3848100"/>
          <p14:tracePt t="13193" x="3497263" y="3856038"/>
          <p14:tracePt t="17448" x="3497263" y="3863975"/>
          <p14:tracePt t="17466" x="3527425" y="3863975"/>
          <p14:tracePt t="17486" x="3641725" y="3763963"/>
          <p14:tracePt t="17502" x="3665538" y="3725863"/>
          <p14:tracePt t="17511" x="3703638" y="3649663"/>
          <p14:tracePt t="17528" x="3741738" y="3565525"/>
          <p14:tracePt t="17545" x="3756025" y="3527425"/>
          <p14:tracePt t="17562" x="3763963" y="3475038"/>
          <p14:tracePt t="17580" x="3771900" y="3421063"/>
          <p14:tracePt t="17595" x="3771900" y="3390900"/>
          <p14:tracePt t="17612" x="3771900" y="3352800"/>
          <p14:tracePt t="17628" x="3779838" y="3330575"/>
          <p14:tracePt t="17645" x="3787775" y="3298825"/>
          <p14:tracePt t="17662" x="3787775" y="3284538"/>
          <p14:tracePt t="17678" x="3787775" y="3276600"/>
          <p14:tracePt t="17695" x="3787775" y="3254375"/>
          <p14:tracePt t="17735" x="3787775" y="3238500"/>
          <p14:tracePt t="17745" x="3787775" y="3230563"/>
          <p14:tracePt t="17761" x="3787775" y="3208338"/>
          <p14:tracePt t="17778" x="3787775" y="3200400"/>
          <p14:tracePt t="17795" x="3794125" y="3178175"/>
          <p14:tracePt t="18457" x="3810000" y="3170238"/>
          <p14:tracePt t="18476" x="3946525" y="3200400"/>
          <p14:tracePt t="18492" x="4244975" y="3222625"/>
          <p14:tracePt t="18503" x="4640263" y="3222625"/>
          <p14:tracePt t="18514" x="4800600" y="3222625"/>
          <p14:tracePt t="18528" x="5029200" y="3222625"/>
          <p14:tracePt t="18545" x="5151438" y="3222625"/>
          <p14:tracePt t="18562" x="5173663" y="3222625"/>
          <p14:tracePt t="18623" x="5181600" y="3222625"/>
          <p14:tracePt t="18636" x="5211763" y="3222625"/>
          <p14:tracePt t="18648" x="5303838" y="3200400"/>
          <p14:tracePt t="18662" x="5356225" y="3200400"/>
          <p14:tracePt t="18678" x="5464175" y="3162300"/>
          <p14:tracePt t="18695" x="5478463" y="3162300"/>
          <p14:tracePt t="18768" x="5502275" y="3162300"/>
          <p14:tracePt t="18786" x="5616575" y="3146425"/>
          <p14:tracePt t="18798" x="5676900" y="3146425"/>
          <p14:tracePt t="18812" x="5791200" y="3132138"/>
          <p14:tracePt t="18829" x="5859463" y="3124200"/>
          <p14:tracePt t="18845" x="5889625" y="3116263"/>
          <p14:tracePt t="18944" x="5897563" y="3108325"/>
          <p14:tracePt t="19152" x="5897563" y="3116263"/>
          <p14:tracePt t="19170" x="5889625" y="3276600"/>
          <p14:tracePt t="19183" x="5837238" y="3467100"/>
          <p14:tracePt t="19195" x="5813425" y="3551238"/>
          <p14:tracePt t="19212" x="5768975" y="3695700"/>
          <p14:tracePt t="19229" x="5768975" y="3756025"/>
          <p14:tracePt t="19245" x="5768975" y="3802063"/>
          <p14:tracePt t="19262" x="5775325" y="3817938"/>
          <p14:tracePt t="19279" x="5783263" y="3832225"/>
          <p14:tracePt t="19297" x="5783263" y="3840163"/>
          <p14:tracePt t="19312" x="5783263" y="3856038"/>
          <p14:tracePt t="19330" x="5761038" y="3886200"/>
          <p14:tracePt t="19346" x="5661025" y="3932238"/>
          <p14:tracePt t="19362" x="5464175" y="3984625"/>
          <p14:tracePt t="19379" x="5105400" y="4046538"/>
          <p14:tracePt t="19396" x="4754563" y="4084638"/>
          <p14:tracePt t="19415" x="4487863" y="4122738"/>
          <p14:tracePt t="19434" x="4473575" y="4122738"/>
          <p14:tracePt t="19503" x="4465638" y="4122738"/>
          <p14:tracePt t="19514" x="4449763" y="4122738"/>
          <p14:tracePt t="19529" x="4411663" y="4122738"/>
          <p14:tracePt t="19546" x="4359275" y="4122738"/>
          <p14:tracePt t="19562" x="4283075" y="4114800"/>
          <p14:tracePt t="19579" x="4213225" y="4106863"/>
          <p14:tracePt t="19595" x="4114800" y="4084638"/>
          <p14:tracePt t="19613" x="4060825" y="4084638"/>
          <p14:tracePt t="19632" x="4046538" y="4084638"/>
          <p14:tracePt t="19704" x="4022725" y="4076700"/>
          <p14:tracePt t="19722" x="4008438" y="4054475"/>
          <p14:tracePt t="19741" x="3970338" y="4030663"/>
          <p14:tracePt t="19751" x="3916363" y="4008438"/>
          <p14:tracePt t="19762" x="3908425" y="3992563"/>
          <p14:tracePt t="19779" x="3886200" y="3978275"/>
          <p14:tracePt t="19968" x="3894138" y="3978275"/>
          <p14:tracePt t="19986" x="4092575" y="3984625"/>
          <p14:tracePt t="19999" x="4465638" y="3984625"/>
          <p14:tracePt t="20012" x="4740275" y="3984625"/>
          <p14:tracePt t="20029" x="5127625" y="3984625"/>
          <p14:tracePt t="20046" x="5349875" y="3984625"/>
          <p14:tracePt t="20062" x="5410200" y="3984625"/>
          <p14:tracePt t="20144" x="5418138" y="3978275"/>
          <p14:tracePt t="20163" x="5456238" y="3932238"/>
          <p14:tracePt t="20182" x="5478463" y="3908425"/>
          <p14:tracePt t="20197" x="5524500" y="3863975"/>
          <p14:tracePt t="20212" x="5540375" y="3856038"/>
          <p14:tracePt t="20229" x="5584825" y="3825875"/>
          <p14:tracePt t="20246" x="5616575" y="3817938"/>
          <p14:tracePt t="20262" x="5622925" y="3810000"/>
          <p14:tracePt t="20296" x="5638800" y="3810000"/>
          <p14:tracePt t="20314" x="5745163" y="3810000"/>
          <p14:tracePt t="20333" x="5889625" y="3810000"/>
          <p14:tracePt t="20349" x="5973763" y="3810000"/>
          <p14:tracePt t="20363" x="6019800" y="3832225"/>
          <p14:tracePt t="20379" x="6027738" y="3832225"/>
          <p14:tracePt t="20537" x="6027738" y="3840163"/>
          <p14:tracePt t="20697" x="6019800" y="3840163"/>
          <p14:tracePt t="20716" x="6003925" y="3802063"/>
          <p14:tracePt t="20735" x="5965825" y="3649663"/>
          <p14:tracePt t="20748" x="5959475" y="3573463"/>
          <p14:tracePt t="20763" x="5921375" y="3398838"/>
          <p14:tracePt t="20780" x="5889625" y="3216275"/>
          <p14:tracePt t="20796" x="5875338" y="3070225"/>
          <p14:tracePt t="20813" x="5859463" y="2971800"/>
          <p14:tracePt t="20830" x="5859463" y="2941638"/>
          <p14:tracePt t="20849" x="5859463" y="2917825"/>
          <p14:tracePt t="20952" x="5845175" y="2925763"/>
          <p14:tracePt t="20971" x="5845175" y="2979738"/>
          <p14:tracePt t="20984" x="5813425" y="3048000"/>
          <p14:tracePt t="20996" x="5813425" y="3063875"/>
          <p14:tracePt t="21013" x="5813425" y="3070225"/>
          <p14:tracePt t="21072" x="5829300" y="3048000"/>
          <p14:tracePt t="21090" x="5851525" y="3009900"/>
          <p14:tracePt t="21104" x="5875338" y="2979738"/>
          <p14:tracePt t="21192" x="5889625" y="2979738"/>
          <p14:tracePt t="21210" x="5905500" y="2979738"/>
          <p14:tracePt t="21220" x="5921375" y="2979738"/>
          <p14:tracePt t="21229" x="5927725" y="2979738"/>
          <p14:tracePt t="21246" x="5943600" y="2979738"/>
          <p14:tracePt t="21263" x="6019800" y="2963863"/>
          <p14:tracePt t="21279" x="6088063" y="2903538"/>
          <p14:tracePt t="21297" x="6126163" y="2827338"/>
          <p14:tracePt t="21314" x="6134100" y="2789238"/>
          <p14:tracePt t="21329" x="6134100" y="2781300"/>
          <p14:tracePt t="21424" x="6118225" y="2811463"/>
          <p14:tracePt t="21442" x="6073775" y="2917825"/>
          <p14:tracePt t="21461" x="6027738" y="3009900"/>
          <p14:tracePt t="21473" x="6003925" y="3040063"/>
          <p14:tracePt t="21510" x="6011863" y="3032125"/>
          <p14:tracePt t="21518" x="6057900" y="2979738"/>
          <p14:tracePt t="21529" x="6088063" y="2925763"/>
          <p14:tracePt t="21546" x="6172200" y="2773363"/>
          <p14:tracePt t="21563" x="6226175" y="2674938"/>
          <p14:tracePt t="21580" x="6232525" y="2636838"/>
          <p14:tracePt t="21597" x="6240463" y="2636838"/>
          <p14:tracePt t="21639" x="6240463" y="2644775"/>
          <p14:tracePt t="21647" x="6240463" y="2674938"/>
          <p14:tracePt t="21663" x="6210300" y="2713038"/>
          <p14:tracePt t="21680" x="6202363" y="2735263"/>
          <p14:tracePt t="21719" x="6210300" y="2735263"/>
          <p14:tracePt t="21739" x="6286500" y="2713038"/>
          <p14:tracePt t="21758" x="6316663" y="2689225"/>
          <p14:tracePt t="21772" x="6332538" y="2682875"/>
          <p14:tracePt t="21856" x="6324600" y="2682875"/>
          <p14:tracePt t="21875" x="6270625" y="2697163"/>
          <p14:tracePt t="21888" x="6226175" y="2735263"/>
          <p14:tracePt t="21897" x="6210300" y="2751138"/>
          <p14:tracePt t="21913" x="6188075" y="2773363"/>
          <p14:tracePt t="21930" x="6180138" y="2789238"/>
          <p14:tracePt t="21947" x="6164263" y="2819400"/>
          <p14:tracePt t="21963" x="6156325" y="2849563"/>
          <p14:tracePt t="21980" x="6149975" y="2873375"/>
          <p14:tracePt t="21996" x="6142038" y="2911475"/>
          <p14:tracePt t="22013" x="6126163" y="2949575"/>
          <p14:tracePt t="22030" x="6103938" y="2987675"/>
          <p14:tracePt t="22046" x="6080125" y="3048000"/>
          <p14:tracePt t="22063" x="6073775" y="3070225"/>
          <p14:tracePt t="22080" x="6065838" y="3086100"/>
          <p14:tracePt t="22142" x="6065838" y="3094038"/>
          <p14:tracePt t="22184" x="6065838" y="3101975"/>
          <p14:tracePt t="22203" x="6065838" y="3124200"/>
          <p14:tracePt t="22218" x="6126163" y="3146425"/>
          <p14:tracePt t="22230" x="6188075" y="3162300"/>
          <p14:tracePt t="22247" x="6423025" y="3184525"/>
          <p14:tracePt t="22263" x="6575425" y="3184525"/>
          <p14:tracePt t="22280" x="6713538" y="3184525"/>
          <p14:tracePt t="22296" x="6819900" y="3184525"/>
          <p14:tracePt t="22313" x="6873875" y="3184525"/>
          <p14:tracePt t="22330" x="6880225" y="3178175"/>
          <p14:tracePt t="22346" x="6896100" y="3178175"/>
          <p14:tracePt t="22408" x="6911975" y="3162300"/>
          <p14:tracePt t="22427" x="6964363" y="3140075"/>
          <p14:tracePt t="22448" x="7056438" y="3124200"/>
          <p14:tracePt t="22459" x="7086600" y="3124200"/>
          <p14:tracePt t="22468" x="7108825" y="3124200"/>
          <p14:tracePt t="22480" x="7124700" y="3124200"/>
          <p14:tracePt t="22624" x="7124700" y="3116263"/>
          <p14:tracePt t="22642" x="7178675" y="3078163"/>
          <p14:tracePt t="22657" x="7261225" y="3070225"/>
          <p14:tracePt t="22665" x="7331075" y="3063875"/>
          <p14:tracePt t="22680" x="7489825" y="3063875"/>
          <p14:tracePt t="22697" x="7704138" y="3086100"/>
          <p14:tracePt t="22713" x="7840663" y="3124200"/>
          <p14:tracePt t="22730" x="7924800" y="3170238"/>
          <p14:tracePt t="22749" x="7947025" y="3184525"/>
          <p14:tracePt t="22873" x="7947025" y="3192463"/>
          <p14:tracePt t="22896" x="7947025" y="3208338"/>
          <p14:tracePt t="22911" x="7947025" y="3216275"/>
          <p14:tracePt t="23016" x="7940675" y="3216275"/>
          <p14:tracePt t="23034" x="7932738" y="3208338"/>
          <p14:tracePt t="23296" x="7916863" y="3216275"/>
          <p14:tracePt t="23314" x="7810500" y="3375025"/>
          <p14:tracePt t="23333" x="7543800" y="3641725"/>
          <p14:tracePt t="23355" x="7010400" y="4000500"/>
          <p14:tracePt t="23372" x="6659563" y="4137025"/>
          <p14:tracePt t="23380" x="6499225" y="4168775"/>
          <p14:tracePt t="23397" x="6286500" y="4183063"/>
          <p14:tracePt t="23413" x="6134100" y="4183063"/>
          <p14:tracePt t="23430" x="6011863" y="4152900"/>
          <p14:tracePt t="23447" x="5989638" y="4130675"/>
          <p14:tracePt t="23464" x="5981700" y="4122738"/>
          <p14:tracePt t="23481" x="5959475" y="4084638"/>
          <p14:tracePt t="23499" x="5951538" y="4068763"/>
          <p14:tracePt t="23517" x="5935663" y="4038600"/>
          <p14:tracePt t="23536" x="5935663" y="4022725"/>
          <p14:tracePt t="23547" x="5935663" y="4016375"/>
          <p14:tracePt t="23564" x="5935663" y="3978275"/>
          <p14:tracePt t="23580" x="5935663" y="3940175"/>
          <p14:tracePt t="23597" x="5935663" y="3908425"/>
          <p14:tracePt t="23617" x="5935663" y="3886200"/>
          <p14:tracePt t="23671" x="5935663" y="3878263"/>
          <p14:tracePt t="23695" x="5935663" y="3870325"/>
          <p14:tracePt t="23720" x="5943600" y="3870325"/>
          <p14:tracePt t="23744" x="5951538" y="3878263"/>
          <p14:tracePt t="23763" x="5989638" y="3932238"/>
          <p14:tracePt t="23779" x="6003925" y="3978275"/>
          <p14:tracePt t="23790" x="6019800" y="3992563"/>
          <p14:tracePt t="23801" x="6057900" y="4060825"/>
          <p14:tracePt t="23814" x="6065838" y="4092575"/>
          <p14:tracePt t="23830" x="6065838" y="4106863"/>
          <p14:tracePt t="23927" x="6065838" y="4114800"/>
          <p14:tracePt t="23935" x="6057900" y="4114800"/>
          <p14:tracePt t="24040" x="6057900" y="4098925"/>
          <p14:tracePt t="24058" x="6057900" y="4092575"/>
          <p14:tracePt t="24075" x="6057900" y="4084638"/>
          <p14:tracePt t="24084" x="6057900" y="4068763"/>
          <p14:tracePt t="24097" x="6057900" y="4060825"/>
          <p14:tracePt t="24114" x="6057900" y="4046538"/>
          <p14:tracePt t="24130" x="6057900" y="4038600"/>
          <p14:tracePt t="24148" x="6049963" y="4022725"/>
          <p14:tracePt t="24256" x="6049963" y="4016375"/>
          <p14:tracePt t="24275" x="6088063" y="4000500"/>
          <p14:tracePt t="24295" x="6286500" y="4000500"/>
          <p14:tracePt t="24309" x="6378575" y="4000500"/>
          <p14:tracePt t="24317" x="6492875" y="4000500"/>
          <p14:tracePt t="24330" x="6705600" y="4000500"/>
          <p14:tracePt t="24347" x="6819900" y="4000500"/>
          <p14:tracePt t="24364" x="6842125" y="4000500"/>
          <p14:tracePt t="24390" x="6842125" y="3992563"/>
          <p14:tracePt t="24665" x="6850063" y="3992563"/>
          <p14:tracePt t="24683" x="6896100" y="3992563"/>
          <p14:tracePt t="24697" x="7018338" y="3992563"/>
          <p14:tracePt t="24714" x="7185025" y="3992563"/>
          <p14:tracePt t="24731" x="7369175" y="3992563"/>
          <p14:tracePt t="24747" x="7505700" y="3992563"/>
          <p14:tracePt t="24765" x="7543800" y="3992563"/>
          <p14:tracePt t="24888" x="7551738" y="3992563"/>
          <p14:tracePt t="24907" x="7581900" y="3992563"/>
          <p14:tracePt t="24920" x="7589838" y="3992563"/>
          <p14:tracePt t="24950" x="7597775" y="3992563"/>
          <p14:tracePt t="24964" x="7604125" y="3992563"/>
          <p14:tracePt t="24981" x="7642225" y="3992563"/>
          <p14:tracePt t="24998" x="7658100" y="3992563"/>
          <p14:tracePt t="25056" x="7673975" y="3992563"/>
          <p14:tracePt t="25064" x="7688263" y="3992563"/>
          <p14:tracePt t="25083" x="7764463" y="3992563"/>
          <p14:tracePt t="25101" x="7848600" y="3992563"/>
          <p14:tracePt t="25121" x="7894638" y="3992563"/>
          <p14:tracePt t="26280" x="7886700" y="3992563"/>
          <p14:tracePt t="26298" x="7848600" y="3954463"/>
          <p14:tracePt t="26315" x="7832725" y="3916363"/>
          <p14:tracePt t="26331" x="7826375" y="3870325"/>
          <p14:tracePt t="26348" x="7818438" y="3817938"/>
          <p14:tracePt t="26365" x="7802563" y="3711575"/>
          <p14:tracePt t="26381" x="7794625" y="3611563"/>
          <p14:tracePt t="26382" x="7794625" y="3559175"/>
          <p14:tracePt t="26398" x="7794625" y="3521075"/>
          <p14:tracePt t="26415" x="7794625" y="3390900"/>
          <p14:tracePt t="26431" x="7794625" y="3352800"/>
          <p14:tracePt t="26448" x="7802563" y="3306763"/>
          <p14:tracePt t="26466" x="7810500" y="3254375"/>
          <p14:tracePt t="26483" x="7826375" y="3216275"/>
          <p14:tracePt t="26501" x="7826375" y="3178175"/>
          <p14:tracePt t="26515" x="7826375" y="3154363"/>
          <p14:tracePt t="26576" x="7826375" y="3140075"/>
          <p14:tracePt t="26595" x="7826375" y="3108325"/>
          <p14:tracePt t="26613" x="7826375" y="3101975"/>
          <p14:tracePt t="26623" x="7826375" y="3086100"/>
          <p14:tracePt t="26920" x="7826375" y="3116263"/>
          <p14:tracePt t="26938" x="7826375" y="3330575"/>
          <p14:tracePt t="26952" x="7826375" y="3597275"/>
          <p14:tracePt t="26966" x="7826375" y="3703638"/>
          <p14:tracePt t="26982" x="7826375" y="3840163"/>
          <p14:tracePt t="26998" x="7826375" y="3886200"/>
          <p14:tracePt t="27015" x="7832725" y="3908425"/>
          <p14:tracePt t="27073" x="7832725" y="3916363"/>
          <p14:tracePt t="27136" x="7832725" y="3924300"/>
          <p14:tracePt t="27192" x="7832725" y="3932238"/>
          <p14:tracePt t="29464" x="7832725" y="3908425"/>
          <p14:tracePt t="29482" x="7832725" y="3886200"/>
          <p14:tracePt t="29499" x="7832725" y="3856038"/>
          <p14:tracePt t="29516" x="7832725" y="3802063"/>
          <p14:tracePt t="29533" x="7832725" y="3717925"/>
          <p14:tracePt t="29549" x="7832725" y="3619500"/>
          <p14:tracePt t="29568" x="7832725" y="3489325"/>
          <p14:tracePt t="29583" x="7832725" y="3444875"/>
          <p14:tracePt t="29599" x="7832725" y="3406775"/>
          <p14:tracePt t="29616" x="7832725" y="3375025"/>
          <p14:tracePt t="29633" x="7832725" y="3336925"/>
          <p14:tracePt t="29649" x="7832725" y="3298825"/>
          <p14:tracePt t="29666" x="7832725" y="3268663"/>
          <p14:tracePt t="29683" x="7832725" y="3254375"/>
          <p14:tracePt t="29699" x="7832725" y="3238500"/>
          <p14:tracePt t="29716" x="7832725" y="3222625"/>
          <p14:tracePt t="29733" x="7832725" y="3216275"/>
          <p14:tracePt t="29749" x="7832725" y="3184525"/>
          <p14:tracePt t="29766" x="7832725" y="3162300"/>
          <p14:tracePt t="29800" x="7832725" y="3146425"/>
          <p14:tracePt t="30288" x="7832725" y="3162300"/>
          <p14:tracePt t="30306" x="7826375" y="3306763"/>
          <p14:tracePt t="30319" x="7818438" y="3475038"/>
          <p14:tracePt t="30333" x="7818438" y="3559175"/>
          <p14:tracePt t="30349" x="7818438" y="3673475"/>
          <p14:tracePt t="30366" x="7818438" y="3703638"/>
          <p14:tracePt t="30431" x="7818438" y="3711575"/>
          <p14:tracePt t="30444" x="7818438" y="3725863"/>
          <p14:tracePt t="30456" x="7810500" y="3802063"/>
          <p14:tracePt t="30466" x="7810500" y="3832225"/>
          <p14:tracePt t="30483" x="7794625" y="3916363"/>
          <p14:tracePt t="30499" x="7788275" y="3984625"/>
          <p14:tracePt t="30516" x="7788275" y="4022725"/>
          <p14:tracePt t="30533" x="7788275" y="4046538"/>
          <p14:tracePt t="31440" x="7780338" y="4046538"/>
          <p14:tracePt t="31479" x="7742238" y="4046538"/>
          <p14:tracePt t="31498" x="7734300" y="4038600"/>
          <p14:tracePt t="31600" x="7718425" y="4038600"/>
          <p14:tracePt t="31619" x="7712075" y="4038600"/>
          <p14:tracePt t="33376" x="7680325" y="4022725"/>
          <p14:tracePt t="33394" x="7589838" y="4000500"/>
          <p14:tracePt t="33528" x="7573963" y="4000500"/>
          <p14:tracePt t="33546" x="7551738" y="3992563"/>
          <p14:tracePt t="33564" x="7535863" y="3992563"/>
          <p14:tracePt t="33576" x="7527925" y="3992563"/>
          <p14:tracePt t="33584" x="7527925" y="3984625"/>
          <p14:tracePt t="33622" x="7521575" y="3984625"/>
          <p14:tracePt t="33638" x="7513638" y="3984625"/>
          <p14:tracePt t="33654" x="7505700" y="3984625"/>
          <p14:tracePt t="33670" x="7489825" y="3992563"/>
          <p14:tracePt t="33684" x="7467600" y="3992563"/>
          <p14:tracePt t="33701" x="7429500" y="4016375"/>
          <p14:tracePt t="33718" x="7413625" y="4016375"/>
          <p14:tracePt t="33737" x="7399338" y="4022725"/>
          <p14:tracePt t="33755" x="7391400" y="4022725"/>
          <p14:tracePt t="33936" x="7383463" y="4022725"/>
          <p14:tracePt t="33955" x="7383463" y="3954463"/>
          <p14:tracePt t="33968" x="7399338" y="3825875"/>
          <p14:tracePt t="33984" x="7429500" y="3679825"/>
          <p14:tracePt t="34001" x="7475538" y="3521075"/>
          <p14:tracePt t="34018" x="7513638" y="3352800"/>
          <p14:tracePt t="34037" x="7566025" y="3192463"/>
          <p14:tracePt t="34051" x="7620000" y="3055938"/>
          <p14:tracePt t="34068" x="7673975" y="2941638"/>
          <p14:tracePt t="34085" x="7718425" y="2849563"/>
          <p14:tracePt t="34101" x="7772400" y="2773363"/>
          <p14:tracePt t="34118" x="7810500" y="2735263"/>
          <p14:tracePt t="34134" x="7840663" y="2713038"/>
          <p14:tracePt t="34592" x="7840663" y="2743200"/>
          <p14:tracePt t="34610" x="7826375" y="2797175"/>
          <p14:tracePt t="34631" x="7802563" y="2933700"/>
          <p14:tracePt t="34647" x="7802563" y="3116263"/>
          <p14:tracePt t="34656" x="7802563" y="3216275"/>
          <p14:tracePt t="34668" x="7802563" y="3352800"/>
          <p14:tracePt t="34684" x="7802563" y="3627438"/>
          <p14:tracePt t="34701" x="7802563" y="3878263"/>
          <p14:tracePt t="34718" x="7802563" y="4060825"/>
          <p14:tracePt t="34734" x="7802563" y="4130675"/>
          <p14:tracePt t="34800" x="7788275" y="4016375"/>
          <p14:tracePt t="34813" x="7750175" y="3817938"/>
          <p14:tracePt t="34825" x="7680325" y="3360738"/>
          <p14:tracePt t="34839" x="7543800" y="2841625"/>
          <p14:tracePt t="34852" x="7521575" y="2628900"/>
          <p14:tracePt t="34868" x="7475538" y="2316163"/>
          <p14:tracePt t="34884" x="7451725" y="2163763"/>
          <p14:tracePt t="34901" x="7451725" y="2125663"/>
          <p14:tracePt t="34951" x="7451725" y="2201863"/>
          <p14:tracePt t="34959" x="7451725" y="2339975"/>
          <p14:tracePt t="34968" x="7451725" y="2544763"/>
          <p14:tracePt t="34987" x="7437438" y="3032125"/>
          <p14:tracePt t="35006" x="7375525" y="3467100"/>
          <p14:tracePt t="35026" x="7331075" y="3725863"/>
          <p14:tracePt t="35045" x="7331075" y="3733800"/>
          <p14:tracePt t="35079" x="7331075" y="3695700"/>
          <p14:tracePt t="35087" x="7331075" y="3635375"/>
          <p14:tracePt t="35101" x="7323138" y="3581400"/>
          <p14:tracePt t="35118" x="7292975" y="3444875"/>
          <p14:tracePt t="35134" x="7285038" y="3406775"/>
          <p14:tracePt t="35183" x="7269163" y="3406775"/>
          <p14:tracePt t="35190" x="7254875" y="3413125"/>
          <p14:tracePt t="35201" x="7239000" y="3444875"/>
          <p14:tracePt t="35218" x="7162800" y="3589338"/>
          <p14:tracePt t="35237" x="7064375" y="3725863"/>
          <p14:tracePt t="35253" x="6980238" y="3840163"/>
          <p14:tracePt t="35268" x="6896100" y="3940175"/>
          <p14:tracePt t="35285" x="6827838" y="4016375"/>
          <p14:tracePt t="35301" x="6727825" y="4084638"/>
          <p14:tracePt t="35318" x="6667500" y="4122738"/>
          <p14:tracePt t="35335" x="6553200" y="4160838"/>
          <p14:tracePt t="35351" x="6477000" y="4191000"/>
          <p14:tracePt t="35368" x="6423025" y="4213225"/>
          <p14:tracePt t="35385" x="6362700" y="4221163"/>
          <p14:tracePt t="35401" x="6286500" y="4229100"/>
          <p14:tracePt t="35418" x="6180138" y="4229100"/>
          <p14:tracePt t="35435" x="6003925" y="4183063"/>
          <p14:tracePt t="35451" x="5851525" y="4152900"/>
          <p14:tracePt t="35468" x="5807075" y="4144963"/>
          <p14:tracePt t="35944" x="5807075" y="4106863"/>
          <p14:tracePt t="35962" x="5799138" y="4092575"/>
          <p14:tracePt t="35973" x="5783263" y="4084638"/>
          <p14:tracePt t="35985" x="5745163" y="4068763"/>
          <p14:tracePt t="36003" x="5692775" y="4038600"/>
          <p14:tracePt t="36019" x="5668963" y="4016375"/>
          <p14:tracePt t="36035" x="5661025" y="4016375"/>
          <p14:tracePt t="43056" x="5654675" y="4016375"/>
          <p14:tracePt t="43434" x="5638800" y="4008438"/>
          <p14:tracePt t="43452" x="5584825" y="3984625"/>
          <p14:tracePt t="43487" x="5578475" y="3984625"/>
          <p14:tracePt t="43511" x="5570538" y="3984625"/>
          <p14:tracePt t="51872" x="5707063" y="3946525"/>
          <p14:tracePt t="51891" x="6484938" y="3741738"/>
          <p14:tracePt t="51914" x="7459663" y="3635375"/>
          <p14:tracePt t="51937" x="7940675" y="3635375"/>
          <p14:tracePt t="51949" x="8039100" y="3635375"/>
          <p14:tracePt t="51957" x="8153400" y="3635375"/>
          <p14:tracePt t="51974" x="8237538" y="3665538"/>
          <p14:tracePt t="52072" x="8229600" y="3673475"/>
          <p14:tracePt t="52091" x="8213725" y="3802063"/>
          <p14:tracePt t="52109" x="8213725" y="3908425"/>
          <p14:tracePt t="52124" x="8199438" y="4030663"/>
          <p14:tracePt t="52141" x="8191500" y="4098925"/>
          <p14:tracePt t="52157" x="8153400" y="4168775"/>
          <p14:tracePt t="52174" x="8115300" y="4229100"/>
          <p14:tracePt t="52191" x="8054975" y="4283075"/>
          <p14:tracePt t="52208" x="8039100" y="4297363"/>
          <p14:tracePt t="52227" x="8031163" y="429736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58507" y="1825151"/>
            <a:ext cx="9004041" cy="727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If the first  substitution give </a:t>
            </a:r>
            <a:r>
              <a:rPr lang="en-US" sz="2400" b="1" dirty="0"/>
              <a:t>Undefined Value</a:t>
            </a: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860346"/>
              </p:ext>
            </p:extLst>
          </p:nvPr>
        </p:nvGraphicFramePr>
        <p:xfrm>
          <a:off x="2899314" y="2772649"/>
          <a:ext cx="4711700" cy="116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0" name="Equation" r:id="rId4" imgW="2984400" imgH="736560" progId="Equation.DSMT4">
                  <p:embed/>
                </p:oleObj>
              </mc:Choice>
              <mc:Fallback>
                <p:oleObj name="Equation" r:id="rId4" imgW="29844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9314" y="2772649"/>
                        <a:ext cx="4711700" cy="11636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3760096" y="4020534"/>
            <a:ext cx="3536674" cy="727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/>
              <a:t>We Should solve the Limits</a:t>
            </a:r>
          </a:p>
        </p:txBody>
      </p:sp>
    </p:spTree>
    <p:extLst>
      <p:ext uri="{BB962C8B-B14F-4D97-AF65-F5344CB8AC3E}">
        <p14:creationId xmlns:p14="http://schemas.microsoft.com/office/powerpoint/2010/main" val="363929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153"/>
    </mc:Choice>
    <mc:Fallback xmlns="">
      <p:transition advTm="1111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23" x="7985125" y="4297363"/>
          <p14:tracePt t="631" x="7908925" y="4297363"/>
          <p14:tracePt t="639" x="7810500" y="4267200"/>
          <p14:tracePt t="649" x="7680325" y="4229100"/>
          <p14:tracePt t="665" x="7261225" y="4229100"/>
          <p14:tracePt t="682" x="6705600" y="4229100"/>
          <p14:tracePt t="700" x="6149975" y="4229100"/>
          <p14:tracePt t="715" x="5715000" y="4229100"/>
          <p14:tracePt t="732" x="5448300" y="4283075"/>
          <p14:tracePt t="749" x="5311775" y="4327525"/>
          <p14:tracePt t="766" x="5280025" y="4343400"/>
          <p14:tracePt t="782" x="5280025" y="4381500"/>
          <p14:tracePt t="1087" x="5265738" y="4381500"/>
          <p14:tracePt t="1103" x="5227638" y="4359275"/>
          <p14:tracePt t="1111" x="5189538" y="4359275"/>
          <p14:tracePt t="1118" x="5143500" y="4359275"/>
          <p14:tracePt t="1132" x="5127625" y="4359275"/>
          <p14:tracePt t="1149" x="5113338" y="4359275"/>
          <p14:tracePt t="1175" x="5097463" y="4359275"/>
          <p14:tracePt t="1183" x="5067300" y="4359275"/>
          <p14:tracePt t="1199" x="4999038" y="4343400"/>
          <p14:tracePt t="1216" x="4914900" y="4321175"/>
          <p14:tracePt t="1232" x="4830763" y="4305300"/>
          <p14:tracePt t="1249" x="4732338" y="4275138"/>
          <p14:tracePt t="1266" x="4694238" y="4251325"/>
          <p14:tracePt t="8575" x="4686300" y="4251325"/>
          <p14:tracePt t="8582" x="4670425" y="4251325"/>
          <p14:tracePt t="8591" x="4640263" y="4244975"/>
          <p14:tracePt t="8601" x="4602163" y="4237038"/>
          <p14:tracePt t="8618" x="4556125" y="4213225"/>
          <p14:tracePt t="8635" x="4503738" y="4206875"/>
          <p14:tracePt t="8651" x="4373563" y="4183063"/>
          <p14:tracePt t="8668" x="4175125" y="4183063"/>
          <p14:tracePt t="8685" x="3878263" y="4244975"/>
          <p14:tracePt t="8701" x="3589338" y="4283075"/>
          <p14:tracePt t="8718" x="3421063" y="4297363"/>
          <p14:tracePt t="8735" x="3406775" y="4297363"/>
          <p14:tracePt t="8951" x="3375025" y="4289425"/>
          <p14:tracePt t="8959" x="3344863" y="4283075"/>
          <p14:tracePt t="8968" x="3314700" y="4283075"/>
          <p14:tracePt t="8985" x="3292475" y="4275138"/>
          <p14:tracePt t="9002" x="3284538" y="4275138"/>
          <p14:tracePt t="9095" x="3276600" y="4275138"/>
          <p14:tracePt t="9103" x="3260725" y="4275138"/>
          <p14:tracePt t="9111" x="3238500" y="4275138"/>
          <p14:tracePt t="9119" x="3222625" y="4275138"/>
          <p14:tracePt t="9135" x="3200400" y="4283075"/>
          <p14:tracePt t="9152" x="3192463" y="4289425"/>
          <p14:tracePt t="9168" x="3146425" y="4313238"/>
          <p14:tracePt t="9185" x="3116263" y="4327525"/>
          <p14:tracePt t="9231" x="3116263" y="4335463"/>
          <p14:tracePt t="9287" x="3108325" y="4335463"/>
          <p14:tracePt t="9303" x="3101975" y="4335463"/>
          <p14:tracePt t="9328" x="3094038" y="4335463"/>
          <p14:tracePt t="9343" x="3078163" y="4335463"/>
          <p14:tracePt t="9351" x="3063875" y="4335463"/>
          <p14:tracePt t="9359" x="3040063" y="4351338"/>
          <p14:tracePt t="9369" x="3017838" y="4373563"/>
          <p14:tracePt t="9385" x="2917825" y="4411663"/>
          <p14:tracePt t="9402" x="2811463" y="4449763"/>
          <p14:tracePt t="9419" x="2713038" y="4465638"/>
          <p14:tracePt t="9435" x="2682875" y="4473575"/>
          <p14:tracePt t="9452" x="2682875" y="4479925"/>
          <p14:tracePt t="9566" x="2682875" y="4487863"/>
          <p14:tracePt t="9574" x="2689225" y="4495800"/>
          <p14:tracePt t="9591" x="2689225" y="4503738"/>
          <p14:tracePt t="9615" x="2689225" y="4511675"/>
          <p14:tracePt t="9655" x="2682875" y="4511675"/>
          <p14:tracePt t="9664" x="2682875" y="4503738"/>
          <p14:tracePt t="9670" x="2682875" y="4487863"/>
          <p14:tracePt t="9686" x="2689225" y="4473575"/>
          <p14:tracePt t="9702" x="2705100" y="4403725"/>
          <p14:tracePt t="9721" x="2735263" y="4313238"/>
          <p14:tracePt t="9735" x="2743200" y="4206875"/>
          <p14:tracePt t="9752" x="2789238" y="4076700"/>
          <p14:tracePt t="9769" x="2819400" y="3940175"/>
          <p14:tracePt t="9785" x="2857500" y="3787775"/>
          <p14:tracePt t="9802" x="2873375" y="3611563"/>
          <p14:tracePt t="9819" x="2879725" y="3459163"/>
          <p14:tracePt t="9835" x="2917825" y="3322638"/>
          <p14:tracePt t="9852" x="2941638" y="3170238"/>
          <p14:tracePt t="9868" x="2987675" y="3040063"/>
          <p14:tracePt t="9885" x="3017838" y="2917825"/>
          <p14:tracePt t="9902" x="3078163" y="2781300"/>
          <p14:tracePt t="9918" x="3116263" y="2689225"/>
          <p14:tracePt t="9935" x="3154363" y="2606675"/>
          <p14:tracePt t="9952" x="3192463" y="2522538"/>
          <p14:tracePt t="9969" x="3230563" y="2438400"/>
          <p14:tracePt t="9985" x="3260725" y="2354263"/>
          <p14:tracePt t="10002" x="3284538" y="2324100"/>
          <p14:tracePt t="10019" x="3284538" y="2293938"/>
          <p14:tracePt t="10191" x="3284538" y="2324100"/>
          <p14:tracePt t="10199" x="3276600" y="2438400"/>
          <p14:tracePt t="10206" x="3260725" y="2536825"/>
          <p14:tracePt t="10220" x="3260725" y="2667000"/>
          <p14:tracePt t="10235" x="3260725" y="2955925"/>
          <p14:tracePt t="10252" x="3260725" y="3268663"/>
          <p14:tracePt t="10269" x="3260725" y="3521075"/>
          <p14:tracePt t="10285" x="3222625" y="3794125"/>
          <p14:tracePt t="10302" x="3208338" y="3946525"/>
          <p14:tracePt t="10318" x="3184525" y="4046538"/>
          <p14:tracePt t="10336" x="3184525" y="4076700"/>
          <p14:tracePt t="10432" x="3184525" y="4084638"/>
          <p14:tracePt t="10479" x="3178175" y="4060825"/>
          <p14:tracePt t="10491" x="3178175" y="4000500"/>
          <p14:tracePt t="10504" x="3154363" y="3870325"/>
          <p14:tracePt t="10519" x="3154363" y="3733800"/>
          <p14:tracePt t="10535" x="3154363" y="3627438"/>
          <p14:tracePt t="10552" x="3154363" y="3559175"/>
          <p14:tracePt t="10569" x="3154363" y="3497263"/>
          <p14:tracePt t="10585" x="3162300" y="3444875"/>
          <p14:tracePt t="10602" x="3170238" y="3406775"/>
          <p14:tracePt t="10619" x="3184525" y="3360738"/>
          <p14:tracePt t="10636" x="3192463" y="3314700"/>
          <p14:tracePt t="10638" x="3192463" y="3298825"/>
          <p14:tracePt t="10652" x="3200400" y="3268663"/>
          <p14:tracePt t="10669" x="3200400" y="3260725"/>
          <p14:tracePt t="10685" x="3200400" y="3246438"/>
          <p14:tracePt t="10743" x="3216275" y="3284538"/>
          <p14:tracePt t="10756" x="3216275" y="3375025"/>
          <p14:tracePt t="10769" x="3230563" y="3611563"/>
          <p14:tracePt t="10801" x="3230563" y="3978275"/>
          <p14:tracePt t="10814" x="3230563" y="3992563"/>
          <p14:tracePt t="14839" x="3230563" y="3954463"/>
          <p14:tracePt t="14852" x="3260725" y="3878263"/>
          <p14:tracePt t="14864" x="3292475" y="3832225"/>
          <p14:tracePt t="14887" x="3336925" y="3725863"/>
          <p14:tracePt t="14904" x="3368675" y="3641725"/>
          <p14:tracePt t="14920" x="3406775" y="3543300"/>
          <p14:tracePt t="14938" x="3459163" y="3451225"/>
          <p14:tracePt t="14954" x="3513138" y="3352800"/>
          <p14:tracePt t="14970" x="3581400" y="3254375"/>
          <p14:tracePt t="14987" x="3641725" y="3146425"/>
          <p14:tracePt t="15004" x="3687763" y="3078163"/>
          <p14:tracePt t="15021" x="3717925" y="3025775"/>
          <p14:tracePt t="15037" x="3741738" y="2979738"/>
          <p14:tracePt t="15054" x="3763963" y="2933700"/>
          <p14:tracePt t="15070" x="3771900" y="2911475"/>
          <p14:tracePt t="15087" x="3787775" y="2879725"/>
          <p14:tracePt t="15104" x="3794125" y="2857500"/>
          <p14:tracePt t="15121" x="3810000" y="2835275"/>
          <p14:tracePt t="15137" x="3840163" y="2811463"/>
          <p14:tracePt t="15154" x="3856038" y="2797175"/>
          <p14:tracePt t="15171" x="3886200" y="2781300"/>
          <p14:tracePt t="15187" x="3902075" y="2773363"/>
          <p14:tracePt t="15204" x="3902075" y="2765425"/>
          <p14:tracePt t="15237" x="3916363" y="2759075"/>
          <p14:tracePt t="15367" x="3916363" y="2811463"/>
          <p14:tracePt t="15382" x="3916363" y="3001963"/>
          <p14:tracePt t="15395" x="3916363" y="3124200"/>
          <p14:tracePt t="15404" x="3916363" y="3246438"/>
          <p14:tracePt t="15420" x="3916363" y="3482975"/>
          <p14:tracePt t="15438" x="3916363" y="3787775"/>
          <p14:tracePt t="15454" x="3916363" y="3916363"/>
          <p14:tracePt t="15470" x="3916363" y="4008438"/>
          <p14:tracePt t="15487" x="3924300" y="4022725"/>
          <p14:tracePt t="15574" x="3932238" y="4016375"/>
          <p14:tracePt t="15587" x="3970338" y="3832225"/>
          <p14:tracePt t="15601" x="4016375" y="3444875"/>
          <p14:tracePt t="15615" x="4016375" y="3070225"/>
          <p14:tracePt t="15622" x="4016375" y="2879725"/>
          <p14:tracePt t="15637" x="4016375" y="2781300"/>
          <p14:tracePt t="15654" x="4030663" y="2590800"/>
          <p14:tracePt t="15670" x="4038600" y="2582863"/>
          <p14:tracePt t="15751" x="4038600" y="2598738"/>
          <p14:tracePt t="15759" x="4038600" y="2697163"/>
          <p14:tracePt t="15772" x="4038600" y="2819400"/>
          <p14:tracePt t="15787" x="4038600" y="3086100"/>
          <p14:tracePt t="15804" x="4038600" y="3284538"/>
          <p14:tracePt t="15821" x="4060825" y="3421063"/>
          <p14:tracePt t="15837" x="4060825" y="3444875"/>
          <p14:tracePt t="16160" x="4068763" y="3467100"/>
          <p14:tracePt t="16173" x="4106863" y="3543300"/>
          <p14:tracePt t="16187" x="4183063" y="3657600"/>
          <p14:tracePt t="16204" x="4289425" y="3749675"/>
          <p14:tracePt t="16221" x="4449763" y="3825875"/>
          <p14:tracePt t="16237" x="4632325" y="3863975"/>
          <p14:tracePt t="16254" x="4868863" y="3870325"/>
          <p14:tracePt t="16271" x="4937125" y="3870325"/>
          <p14:tracePt t="16287" x="5021263" y="3848100"/>
          <p14:tracePt t="16304" x="5089525" y="3794125"/>
          <p14:tracePt t="16321" x="5143500" y="3749675"/>
          <p14:tracePt t="16338" x="5197475" y="3703638"/>
          <p14:tracePt t="16357" x="5227638" y="3657600"/>
          <p14:tracePt t="16371" x="5257800" y="3635375"/>
          <p14:tracePt t="16387" x="5273675" y="3627438"/>
          <p14:tracePt t="16446" x="5273675" y="3619500"/>
          <p14:tracePt t="16454" x="5295900" y="3611563"/>
          <p14:tracePt t="16462" x="5326063" y="3603625"/>
          <p14:tracePt t="16471" x="5364163" y="3603625"/>
          <p14:tracePt t="16488" x="5426075" y="3603625"/>
          <p14:tracePt t="16504" x="5494338" y="3597275"/>
          <p14:tracePt t="16521" x="5516563" y="3597275"/>
          <p14:tracePt t="16622" x="5486400" y="3573463"/>
          <p14:tracePt t="16630" x="5418138" y="3559175"/>
          <p14:tracePt t="16638" x="5356225" y="3535363"/>
          <p14:tracePt t="16654" x="5197475" y="3527425"/>
          <p14:tracePt t="16671" x="5089525" y="3521075"/>
          <p14:tracePt t="16727" x="5135563" y="3521075"/>
          <p14:tracePt t="16740" x="5181600" y="3521075"/>
          <p14:tracePt t="16755" x="5326063" y="3535363"/>
          <p14:tracePt t="16771" x="5478463" y="3535363"/>
          <p14:tracePt t="16789" x="5494338" y="3535363"/>
          <p14:tracePt t="16839" x="5478463" y="3535363"/>
          <p14:tracePt t="16851" x="5448300" y="3535363"/>
          <p14:tracePt t="16864" x="5418138" y="3535363"/>
          <p14:tracePt t="16874" x="5410200" y="3535363"/>
          <p14:tracePt t="16962" x="5418138" y="3535363"/>
          <p14:tracePt t="16976" x="5426075" y="3535363"/>
          <p14:tracePt t="17767" x="5432425" y="3543300"/>
          <p14:tracePt t="17780" x="5432425" y="3597275"/>
          <p14:tracePt t="17792" x="5532438" y="3725863"/>
          <p14:tracePt t="17805" x="5578475" y="3779838"/>
          <p14:tracePt t="17821" x="5684838" y="3840163"/>
          <p14:tracePt t="17838" x="5821363" y="3886200"/>
          <p14:tracePt t="17856" x="5883275" y="3886200"/>
          <p14:tracePt t="17871" x="5943600" y="3894138"/>
          <p14:tracePt t="17888" x="5997575" y="3894138"/>
          <p14:tracePt t="17905" x="6073775" y="3832225"/>
          <p14:tracePt t="17922" x="6118225" y="3771900"/>
          <p14:tracePt t="17938" x="6180138" y="3673475"/>
          <p14:tracePt t="17955" x="6218238" y="3589338"/>
          <p14:tracePt t="17972" x="6232525" y="3551238"/>
          <p14:tracePt t="17988" x="6256338" y="3497263"/>
          <p14:tracePt t="18005" x="6278563" y="3459163"/>
          <p14:tracePt t="18022" x="6286500" y="3436938"/>
          <p14:tracePt t="18038" x="6294438" y="3429000"/>
          <p14:tracePt t="18055" x="6302375" y="3413125"/>
          <p14:tracePt t="18072" x="6302375" y="3390900"/>
          <p14:tracePt t="18088" x="6308725" y="3375025"/>
          <p14:tracePt t="18105" x="6308725" y="3360738"/>
          <p14:tracePt t="18122" x="6308725" y="3330575"/>
          <p14:tracePt t="18138" x="6308725" y="3322638"/>
          <p14:tracePt t="18155" x="6332538" y="3276600"/>
          <p14:tracePt t="18188" x="6340475" y="3238500"/>
          <p14:tracePt t="18205" x="6340475" y="3230563"/>
          <p14:tracePt t="18479" x="6340475" y="3284538"/>
          <p14:tracePt t="18491" x="6340475" y="3368675"/>
          <p14:tracePt t="18505" x="6362700" y="3573463"/>
          <p14:tracePt t="18531" x="6378575" y="3787775"/>
          <p14:tracePt t="18538" x="6378575" y="3848100"/>
          <p14:tracePt t="18555" x="6400800" y="3932238"/>
          <p14:tracePt t="18655" x="6416675" y="3902075"/>
          <p14:tracePt t="18667" x="6438900" y="3810000"/>
          <p14:tracePt t="18681" x="6484938" y="3679825"/>
          <p14:tracePt t="18694" x="6530975" y="3527425"/>
          <p14:tracePt t="18705" x="6537325" y="3451225"/>
          <p14:tracePt t="18722" x="6583363" y="3352800"/>
          <p14:tracePt t="18738" x="6637338" y="3246438"/>
          <p14:tracePt t="18755" x="6675438" y="3178175"/>
          <p14:tracePt t="18772" x="6683375" y="3146425"/>
          <p14:tracePt t="18788" x="6689725" y="3140075"/>
          <p14:tracePt t="18847" x="6689725" y="3132138"/>
          <p14:tracePt t="18871" x="6697663" y="3124200"/>
          <p14:tracePt t="18883" x="6705600" y="3124200"/>
          <p14:tracePt t="18897" x="6735763" y="3132138"/>
          <p14:tracePt t="18910" x="6781800" y="3132138"/>
          <p14:tracePt t="18922" x="6797675" y="3146425"/>
          <p14:tracePt t="18938" x="6804025" y="3146425"/>
          <p14:tracePt t="19103" x="6804025" y="3154363"/>
          <p14:tracePt t="19519" x="6804025" y="3170238"/>
          <p14:tracePt t="19532" x="6804025" y="3260725"/>
          <p14:tracePt t="19544" x="6865938" y="3467100"/>
          <p14:tracePt t="19563" x="6956425" y="3627438"/>
          <p14:tracePt t="19572" x="7026275" y="3695700"/>
          <p14:tracePt t="19588" x="7216775" y="3779838"/>
          <p14:tracePt t="19605" x="7429500" y="3825875"/>
          <p14:tracePt t="19622" x="7551738" y="3825875"/>
          <p14:tracePt t="19639" x="7620000" y="3802063"/>
          <p14:tracePt t="19656" x="7658100" y="3741738"/>
          <p14:tracePt t="19672" x="7673975" y="3641725"/>
          <p14:tracePt t="19689" x="7673975" y="3543300"/>
          <p14:tracePt t="19706" x="7673975" y="3459163"/>
          <p14:tracePt t="19722" x="7673975" y="3406775"/>
          <p14:tracePt t="19739" x="7673975" y="3375025"/>
          <p14:tracePt t="19758" x="7666038" y="3336925"/>
          <p14:tracePt t="19772" x="7658100" y="3330575"/>
          <p14:tracePt t="19789" x="7658100" y="3322638"/>
          <p14:tracePt t="19816" x="7650163" y="3314700"/>
          <p14:tracePt t="19830" x="7642225" y="3292475"/>
          <p14:tracePt t="19847" x="7635875" y="3284538"/>
          <p14:tracePt t="19855" x="7627938" y="3284538"/>
          <p14:tracePt t="19872" x="7612063" y="3284538"/>
          <p14:tracePt t="19889" x="7604125" y="3268663"/>
          <p14:tracePt t="19934" x="7589838" y="3268663"/>
          <p14:tracePt t="19950" x="7573963" y="3268663"/>
          <p14:tracePt t="19958" x="7566025" y="3268663"/>
          <p14:tracePt t="19972" x="7559675" y="3268663"/>
          <p14:tracePt t="19989" x="7535863" y="3260725"/>
          <p14:tracePt t="20005" x="7513638" y="3254375"/>
          <p14:tracePt t="20022" x="7497763" y="3254375"/>
          <p14:tracePt t="20039" x="7451725" y="3254375"/>
          <p14:tracePt t="20056" x="7407275" y="3284538"/>
          <p14:tracePt t="20073" x="7345363" y="3352800"/>
          <p14:tracePt t="20089" x="7285038" y="3421063"/>
          <p14:tracePt t="20106" x="7239000" y="3505200"/>
          <p14:tracePt t="20122" x="7208838" y="3565525"/>
          <p14:tracePt t="20139" x="7200900" y="3627438"/>
          <p14:tracePt t="20156" x="7200900" y="3687763"/>
          <p14:tracePt t="20158" x="7200900" y="3711575"/>
          <p14:tracePt t="20207" x="7200900" y="3717925"/>
          <p14:tracePt t="20220" x="7216775" y="3717925"/>
          <p14:tracePt t="20232" x="7285038" y="3717925"/>
          <p14:tracePt t="20246" x="7429500" y="3657600"/>
          <p14:tracePt t="20256" x="7475538" y="3581400"/>
          <p14:tracePt t="20272" x="7581900" y="3398838"/>
          <p14:tracePt t="20289" x="7604125" y="3246438"/>
          <p14:tracePt t="20305" x="7604125" y="3108325"/>
          <p14:tracePt t="20323" x="7597775" y="2994025"/>
          <p14:tracePt t="20339" x="7543800" y="2887663"/>
          <p14:tracePt t="20356" x="7521575" y="2849563"/>
          <p14:tracePt t="20879" x="7513638" y="2849563"/>
          <p14:tracePt t="20895" x="7483475" y="2865438"/>
          <p14:tracePt t="20907" x="7445375" y="2903538"/>
          <p14:tracePt t="20922" x="7407275" y="2911475"/>
          <p14:tracePt t="20939" x="7391400" y="2911475"/>
          <p14:tracePt t="21087" x="7391400" y="2917825"/>
          <p14:tracePt t="21100" x="7375525" y="2933700"/>
          <p14:tracePt t="21113" x="7375525" y="2941638"/>
          <p14:tracePt t="21126" x="7375525" y="2971800"/>
          <p14:tracePt t="21139" x="7369175" y="2979738"/>
          <p14:tracePt t="21156" x="7369175" y="2987675"/>
          <p14:tracePt t="21189" x="7307263" y="2987675"/>
          <p14:tracePt t="21206" x="7216775" y="2987675"/>
          <p14:tracePt t="21223" x="7056438" y="2971800"/>
          <p14:tracePt t="21240" x="6880225" y="2941638"/>
          <p14:tracePt t="21256" x="6697663" y="2925763"/>
          <p14:tracePt t="21273" x="6461125" y="2911475"/>
          <p14:tracePt t="21289" x="6232525" y="2873375"/>
          <p14:tracePt t="21306" x="5973763" y="2835275"/>
          <p14:tracePt t="21323" x="5745163" y="2811463"/>
          <p14:tracePt t="21339" x="5524500" y="2773363"/>
          <p14:tracePt t="21356" x="5364163" y="2751138"/>
          <p14:tracePt t="21374" x="5159375" y="2727325"/>
          <p14:tracePt t="21389" x="5097463" y="2727325"/>
          <p14:tracePt t="21406" x="4914900" y="2727325"/>
          <p14:tracePt t="21423" x="4746625" y="2727325"/>
          <p14:tracePt t="21440" x="4572000" y="2727325"/>
          <p14:tracePt t="21456" x="4373563" y="2727325"/>
          <p14:tracePt t="21473" x="4198938" y="2727325"/>
          <p14:tracePt t="21490" x="4016375" y="2727325"/>
          <p14:tracePt t="21506" x="3870325" y="2727325"/>
          <p14:tracePt t="21523" x="3717925" y="2727325"/>
          <p14:tracePt t="21540" x="3589338" y="2727325"/>
          <p14:tracePt t="21556" x="3444875" y="2727325"/>
          <p14:tracePt t="21573" x="3298825" y="2727325"/>
          <p14:tracePt t="21590" x="3055938" y="2759075"/>
          <p14:tracePt t="21606" x="2887663" y="2797175"/>
          <p14:tracePt t="21623" x="2689225" y="2827338"/>
          <p14:tracePt t="21640" x="2446338" y="2879725"/>
          <p14:tracePt t="21656" x="2286000" y="2933700"/>
          <p14:tracePt t="21673" x="2111375" y="3009900"/>
          <p14:tracePt t="21691" x="1973263" y="3063875"/>
          <p14:tracePt t="21706" x="1858963" y="3124200"/>
          <p14:tracePt t="21723" x="1768475" y="3200400"/>
          <p14:tracePt t="21740" x="1736725" y="3246438"/>
          <p14:tracePt t="21756" x="1692275" y="3336925"/>
          <p14:tracePt t="21773" x="1660525" y="3436938"/>
          <p14:tracePt t="21791" x="1654175" y="3589338"/>
          <p14:tracePt t="21806" x="1654175" y="3673475"/>
          <p14:tracePt t="21823" x="1668463" y="3749675"/>
          <p14:tracePt t="21840" x="1714500" y="3810000"/>
          <p14:tracePt t="21856" x="1806575" y="3902075"/>
          <p14:tracePt t="21875" x="1951038" y="3970338"/>
          <p14:tracePt t="21890" x="2111375" y="4022725"/>
          <p14:tracePt t="21907" x="2362200" y="4098925"/>
          <p14:tracePt t="21923" x="2552700" y="4144963"/>
          <p14:tracePt t="21940" x="2743200" y="4168775"/>
          <p14:tracePt t="21956" x="2895600" y="4191000"/>
          <p14:tracePt t="21974" x="3063875" y="4221163"/>
          <p14:tracePt t="21990" x="3140075" y="4229100"/>
          <p14:tracePt t="22008" x="3260725" y="4244975"/>
          <p14:tracePt t="22023" x="3413125" y="4259263"/>
          <p14:tracePt t="22040" x="3619500" y="4259263"/>
          <p14:tracePt t="22056" x="3863975" y="4259263"/>
          <p14:tracePt t="22075" x="4137025" y="4244975"/>
          <p14:tracePt t="22090" x="4479925" y="4191000"/>
          <p14:tracePt t="22107" x="4892675" y="4137025"/>
          <p14:tracePt t="22123" x="5372100" y="4060825"/>
          <p14:tracePt t="22140" x="5829300" y="4000500"/>
          <p14:tracePt t="22156" x="6354763" y="3908425"/>
          <p14:tracePt t="22174" x="6850063" y="3840163"/>
          <p14:tracePt t="22190" x="7292975" y="3756025"/>
          <p14:tracePt t="22194" x="7489825" y="3717925"/>
          <p14:tracePt t="22207" x="7788275" y="3665538"/>
          <p14:tracePt t="22223" x="8001000" y="3619500"/>
          <p14:tracePt t="22239" x="8207375" y="3597275"/>
          <p14:tracePt t="22256" x="8450263" y="3565525"/>
          <p14:tracePt t="22273" x="8747125" y="3521075"/>
          <p14:tracePt t="22290" x="9007475" y="3475038"/>
          <p14:tracePt t="22307" x="9220200" y="3436938"/>
          <p14:tracePt t="22323" x="9356725" y="3398838"/>
          <p14:tracePt t="22340" x="9464675" y="3352800"/>
          <p14:tracePt t="22357" x="9494838" y="3336925"/>
          <p14:tracePt t="22374" x="9525000" y="3276600"/>
          <p14:tracePt t="22390" x="9532938" y="3246438"/>
          <p14:tracePt t="22407" x="9540875" y="3132138"/>
          <p14:tracePt t="22423" x="9540875" y="3032125"/>
          <p14:tracePt t="22440" x="9509125" y="2933700"/>
          <p14:tracePt t="22457" x="9448800" y="2857500"/>
          <p14:tracePt t="22473" x="9380538" y="2781300"/>
          <p14:tracePt t="22490" x="9266238" y="2697163"/>
          <p14:tracePt t="22507" x="9128125" y="2636838"/>
          <p14:tracePt t="22524" x="8961438" y="2582863"/>
          <p14:tracePt t="22540" x="8809038" y="2552700"/>
          <p14:tracePt t="22557" x="8626475" y="2536825"/>
          <p14:tracePt t="22576" x="8283575" y="2498725"/>
          <p14:tracePt t="22590" x="8191500" y="2498725"/>
          <p14:tracePt t="22606" x="7886700" y="2498725"/>
          <p14:tracePt t="22623" x="7650163" y="2498725"/>
          <p14:tracePt t="22640" x="7353300" y="2492375"/>
          <p14:tracePt t="22657" x="6988175" y="2460625"/>
          <p14:tracePt t="22673" x="6553200" y="2460625"/>
          <p14:tracePt t="22690" x="6134100" y="2446338"/>
          <p14:tracePt t="22707" x="5813425" y="2438400"/>
          <p14:tracePt t="22723" x="5562600" y="2438400"/>
          <p14:tracePt t="22740" x="5349875" y="2438400"/>
          <p14:tracePt t="22757" x="5173663" y="2438400"/>
          <p14:tracePt t="22774" x="4991100" y="2438400"/>
          <p14:tracePt t="22790" x="4724400" y="2438400"/>
          <p14:tracePt t="22807" x="4525963" y="2438400"/>
          <p14:tracePt t="22823" x="4305300" y="2438400"/>
          <p14:tracePt t="22841" x="4098925" y="2438400"/>
          <p14:tracePt t="22857" x="3916363" y="2438400"/>
          <p14:tracePt t="22873" x="3733800" y="2454275"/>
          <p14:tracePt t="22890" x="3589338" y="2468563"/>
          <p14:tracePt t="22907" x="3429000" y="2492375"/>
          <p14:tracePt t="22924" x="3276600" y="2506663"/>
          <p14:tracePt t="22942" x="2971800" y="2552700"/>
          <p14:tracePt t="22957" x="2879725" y="2574925"/>
          <p14:tracePt t="22974" x="2667000" y="2636838"/>
          <p14:tracePt t="22990" x="2408238" y="2713038"/>
          <p14:tracePt t="23007" x="2239963" y="2789238"/>
          <p14:tracePt t="23024" x="2141538" y="2835275"/>
          <p14:tracePt t="23040" x="2073275" y="2873375"/>
          <p14:tracePt t="23057" x="2065338" y="2879725"/>
          <p14:tracePt t="23090" x="2057400" y="2879725"/>
          <p14:tracePt t="23107" x="2057400" y="2887663"/>
          <p14:tracePt t="23124" x="2035175" y="2955925"/>
          <p14:tracePt t="23140" x="2003425" y="3132138"/>
          <p14:tracePt t="23158" x="1973263" y="3314700"/>
          <p14:tracePt t="23174" x="1973263" y="3360738"/>
          <p14:tracePt t="23190" x="1973263" y="3475038"/>
          <p14:tracePt t="23207" x="1981200" y="3535363"/>
          <p14:tracePt t="23224" x="2027238" y="3627438"/>
          <p14:tracePt t="23240" x="2073275" y="3711575"/>
          <p14:tracePt t="23258" x="2171700" y="3810000"/>
          <p14:tracePt t="23274" x="2293938" y="3886200"/>
          <p14:tracePt t="23290" x="2454275" y="3962400"/>
          <p14:tracePt t="23307" x="2651125" y="4030663"/>
          <p14:tracePt t="23324" x="2917825" y="4098925"/>
          <p14:tracePt t="23340" x="3184525" y="4168775"/>
          <p14:tracePt t="23357" x="3543300" y="4229100"/>
          <p14:tracePt t="23374" x="3908425" y="4259263"/>
          <p14:tracePt t="23390" x="4321175" y="4289425"/>
          <p14:tracePt t="23407" x="4556125" y="4289425"/>
          <p14:tracePt t="23424" x="4792663" y="4289425"/>
          <p14:tracePt t="23440" x="5121275" y="4267200"/>
          <p14:tracePt t="23457" x="5554663" y="4144963"/>
          <p14:tracePt t="23474" x="6049963" y="4000500"/>
          <p14:tracePt t="23490" x="6575425" y="3810000"/>
          <p14:tracePt t="23515" x="7162800" y="3565525"/>
          <p14:tracePt t="23534" x="7505700" y="3413125"/>
          <p14:tracePt t="23543" x="7573963" y="3382963"/>
          <p14:tracePt t="23557" x="7666038" y="3330575"/>
          <p14:tracePt t="23573" x="7780338" y="3260725"/>
          <p14:tracePt t="23590" x="7954963" y="3140075"/>
          <p14:tracePt t="23606" x="8061325" y="3048000"/>
          <p14:tracePt t="23624" x="8137525" y="2971800"/>
          <p14:tracePt t="23640" x="8207375" y="2903538"/>
          <p14:tracePt t="23657" x="8267700" y="2819400"/>
          <p14:tracePt t="23674" x="8328025" y="2735263"/>
          <p14:tracePt t="23690" x="8374063" y="2667000"/>
          <p14:tracePt t="23707" x="8412163" y="2613025"/>
          <p14:tracePt t="23724" x="8442325" y="2560638"/>
          <p14:tracePt t="23740" x="8450263" y="2530475"/>
          <p14:tracePt t="23758" x="8450263" y="2454275"/>
          <p14:tracePt t="23774" x="8420100" y="2422525"/>
          <p14:tracePt t="23790" x="8251825" y="2316163"/>
          <p14:tracePt t="23807" x="7954963" y="2239963"/>
          <p14:tracePt t="23824" x="7604125" y="2201863"/>
          <p14:tracePt t="23841" x="7223125" y="2171700"/>
          <p14:tracePt t="23857" x="6743700" y="2171700"/>
          <p14:tracePt t="23874" x="6226175" y="2171700"/>
          <p14:tracePt t="23891" x="5799138" y="2187575"/>
          <p14:tracePt t="23907" x="5440363" y="2255838"/>
          <p14:tracePt t="23924" x="5051425" y="2346325"/>
          <p14:tracePt t="23941" x="4625975" y="2430463"/>
          <p14:tracePt t="23958" x="4221163" y="2544763"/>
          <p14:tracePt t="23975" x="4016375" y="2582863"/>
          <p14:tracePt t="23991" x="3810000" y="2606675"/>
          <p14:tracePt t="24007" x="3597275" y="2613025"/>
          <p14:tracePt t="24024" x="3360738" y="2613025"/>
          <p14:tracePt t="24041" x="3116263" y="2613025"/>
          <p14:tracePt t="24057" x="2819400" y="2613025"/>
          <p14:tracePt t="24074" x="2613025" y="2620963"/>
          <p14:tracePt t="24091" x="2416175" y="2651125"/>
          <p14:tracePt t="24107" x="2286000" y="2667000"/>
          <p14:tracePt t="24124" x="2163763" y="2689225"/>
          <p14:tracePt t="24141" x="2049463" y="2735263"/>
          <p14:tracePt t="24158" x="1951038" y="2789238"/>
          <p14:tracePt t="24174" x="1836738" y="2865438"/>
          <p14:tracePt t="24191" x="1684338" y="3032125"/>
          <p14:tracePt t="24207" x="1608138" y="3170238"/>
          <p14:tracePt t="24224" x="1577975" y="3298825"/>
          <p14:tracePt t="24241" x="1562100" y="3436938"/>
          <p14:tracePt t="24257" x="1562100" y="3573463"/>
          <p14:tracePt t="24274" x="1600200" y="3725863"/>
          <p14:tracePt t="24291" x="1676400" y="3863975"/>
          <p14:tracePt t="24307" x="1774825" y="3970338"/>
          <p14:tracePt t="24324" x="1905000" y="4060825"/>
          <p14:tracePt t="24341" x="2095500" y="4137025"/>
          <p14:tracePt t="24358" x="2422525" y="4213225"/>
          <p14:tracePt t="24374" x="3192463" y="4289425"/>
          <p14:tracePt t="24391" x="3673475" y="4321175"/>
          <p14:tracePt t="24407" x="4251325" y="4321175"/>
          <p14:tracePt t="24424" x="4792663" y="4321175"/>
          <p14:tracePt t="24441" x="5165725" y="4321175"/>
          <p14:tracePt t="24457" x="5426075" y="4275138"/>
          <p14:tracePt t="24475" x="5737225" y="4221163"/>
          <p14:tracePt t="24491" x="6003925" y="4152900"/>
          <p14:tracePt t="24507" x="6278563" y="4068763"/>
          <p14:tracePt t="24524" x="6569075" y="4000500"/>
          <p14:tracePt t="24541" x="6842125" y="3908425"/>
          <p14:tracePt t="24557" x="7178675" y="3810000"/>
          <p14:tracePt t="24574" x="7756525" y="3589338"/>
          <p14:tracePt t="24590" x="8047038" y="3451225"/>
          <p14:tracePt t="24607" x="8351838" y="3344863"/>
          <p14:tracePt t="24624" x="8588375" y="3260725"/>
          <p14:tracePt t="24641" x="8747125" y="3192463"/>
          <p14:tracePt t="24657" x="8847138" y="3146425"/>
          <p14:tracePt t="24675" x="8885238" y="3108325"/>
          <p14:tracePt t="24691" x="8885238" y="3101975"/>
          <p14:tracePt t="24708" x="8893175" y="3086100"/>
          <p14:tracePt t="24724" x="8885238" y="3025775"/>
          <p14:tracePt t="24741" x="8839200" y="2963863"/>
          <p14:tracePt t="24758" x="8785225" y="2925763"/>
          <p14:tracePt t="24774" x="8716963" y="2903538"/>
          <p14:tracePt t="24791" x="8618538" y="2879725"/>
          <p14:tracePt t="24808" x="8496300" y="2879725"/>
          <p14:tracePt t="24824" x="8374063" y="2879725"/>
          <p14:tracePt t="24841" x="8191500" y="2895600"/>
          <p14:tracePt t="24858" x="7978775" y="2971800"/>
          <p14:tracePt t="24874" x="7772400" y="3048000"/>
          <p14:tracePt t="24891" x="7627938" y="3132138"/>
          <p14:tracePt t="24908" x="7551738" y="3192463"/>
          <p14:tracePt t="24924" x="7505700" y="3238500"/>
          <p14:tracePt t="24941" x="7483475" y="3260725"/>
          <p14:tracePt t="24957" x="7467600" y="3292475"/>
          <p14:tracePt t="24974" x="7459663" y="3306763"/>
          <p14:tracePt t="24991" x="7459663" y="3322638"/>
          <p14:tracePt t="25575" x="7451725" y="3330575"/>
          <p14:tracePt t="25590" x="7467600" y="3451225"/>
          <p14:tracePt t="25603" x="7521575" y="3527425"/>
          <p14:tracePt t="25609" x="7535863" y="3551238"/>
          <p14:tracePt t="25624" x="7535863" y="3573463"/>
          <p14:tracePt t="25641" x="7535863" y="3589338"/>
          <p14:tracePt t="25657" x="7521575" y="3603625"/>
          <p14:tracePt t="25675" x="7489825" y="3627438"/>
          <p14:tracePt t="25691" x="7467600" y="3627438"/>
          <p14:tracePt t="36383" x="7451725" y="3627438"/>
          <p14:tracePt t="36396" x="7399338" y="3627438"/>
          <p14:tracePt t="36412" x="7261225" y="3611563"/>
          <p14:tracePt t="36429" x="6988175" y="3611563"/>
          <p14:tracePt t="36446" x="6316663" y="3756025"/>
          <p14:tracePt t="36461" x="6088063" y="3802063"/>
          <p14:tracePt t="36478" x="5372100" y="3916363"/>
          <p14:tracePt t="36495" x="5059363" y="3962400"/>
          <p14:tracePt t="36511" x="4784725" y="4000500"/>
          <p14:tracePt t="36529" x="4602163" y="4008438"/>
          <p14:tracePt t="36545" x="4457700" y="4008438"/>
          <p14:tracePt t="36562" x="4335463" y="4008438"/>
          <p14:tracePt t="36578" x="4213225" y="3978275"/>
          <p14:tracePt t="36595" x="4076700" y="3932238"/>
          <p14:tracePt t="36611" x="3940175" y="3870325"/>
          <p14:tracePt t="36628" x="3810000" y="3825875"/>
          <p14:tracePt t="36645" x="3711575" y="3810000"/>
          <p14:tracePt t="36661" x="3513138" y="3771900"/>
          <p14:tracePt t="36678" x="3352800" y="3749675"/>
          <p14:tracePt t="36695" x="3170238" y="3749675"/>
          <p14:tracePt t="36712" x="2955925" y="3749675"/>
          <p14:tracePt t="36729" x="2727325" y="3749675"/>
          <p14:tracePt t="36745" x="2560638" y="3749675"/>
          <p14:tracePt t="36762" x="2422525" y="3711575"/>
          <p14:tracePt t="36778" x="2346325" y="3657600"/>
          <p14:tracePt t="36795" x="2301875" y="3597275"/>
          <p14:tracePt t="36812" x="2286000" y="3497263"/>
          <p14:tracePt t="36830" x="2270125" y="3306763"/>
          <p14:tracePt t="36846" x="2270125" y="3246438"/>
          <p14:tracePt t="36862" x="2270125" y="3063875"/>
          <p14:tracePt t="36879" x="2270125" y="2955925"/>
          <p14:tracePt t="36895" x="2278063" y="2827338"/>
          <p14:tracePt t="36912" x="2316163" y="2751138"/>
          <p14:tracePt t="36929" x="2422525" y="2636838"/>
          <p14:tracePt t="36946" x="2620963" y="2536825"/>
          <p14:tracePt t="36962" x="3055938" y="2416175"/>
          <p14:tracePt t="36979" x="3619500" y="2339975"/>
          <p14:tracePt t="36995" x="4221163" y="2239963"/>
          <p14:tracePt t="37012" x="4716463" y="2232025"/>
          <p14:tracePt t="37029" x="5135563" y="2232025"/>
          <p14:tracePt t="37046" x="5654675" y="2232025"/>
          <p14:tracePt t="37062" x="5883275" y="2247900"/>
          <p14:tracePt t="37079" x="6035675" y="2255838"/>
          <p14:tracePt t="37095" x="6202363" y="2286000"/>
          <p14:tracePt t="37112" x="6346825" y="2324100"/>
          <p14:tracePt t="37129" x="6507163" y="2354263"/>
          <p14:tracePt t="37146" x="6651625" y="2378075"/>
          <p14:tracePt t="37162" x="6797675" y="2400300"/>
          <p14:tracePt t="37179" x="6934200" y="2438400"/>
          <p14:tracePt t="37195" x="7048500" y="2476500"/>
          <p14:tracePt t="37212" x="7094538" y="2484438"/>
          <p14:tracePt t="37229" x="7102475" y="2492375"/>
          <p14:tracePt t="37271" x="7124700" y="2522538"/>
          <p14:tracePt t="37279" x="7146925" y="2590800"/>
          <p14:tracePt t="37287" x="7216775" y="2689225"/>
          <p14:tracePt t="37297" x="7261225" y="2759075"/>
          <p14:tracePt t="37312" x="7391400" y="2911475"/>
          <p14:tracePt t="37329" x="7521575" y="3063875"/>
          <p14:tracePt t="37345" x="7635875" y="3192463"/>
          <p14:tracePt t="37363" x="7756525" y="3298825"/>
          <p14:tracePt t="37379" x="7818438" y="3344863"/>
          <p14:tracePt t="37395" x="7832725" y="3352800"/>
          <p14:tracePt t="37412" x="7832725" y="3360738"/>
          <p14:tracePt t="37446" x="7832725" y="3421063"/>
          <p14:tracePt t="37464" x="7840663" y="3573463"/>
          <p14:tracePt t="37479" x="7810500" y="3771900"/>
          <p14:tracePt t="37496" x="7666038" y="3970338"/>
          <p14:tracePt t="37512" x="7467600" y="4130675"/>
          <p14:tracePt t="37530" x="7185025" y="4251325"/>
          <p14:tracePt t="37546" x="6865938" y="4305300"/>
          <p14:tracePt t="37563" x="6523038" y="4327525"/>
          <p14:tracePt t="37579" x="6172200" y="4327525"/>
          <p14:tracePt t="37596" x="5737225" y="4327525"/>
          <p14:tracePt t="37612" x="5341938" y="4327525"/>
          <p14:tracePt t="37629" x="4975225" y="4297363"/>
          <p14:tracePt t="37646" x="4640263" y="4297363"/>
          <p14:tracePt t="37662" x="4198938" y="4297363"/>
          <p14:tracePt t="37679" x="3848100" y="4297363"/>
          <p14:tracePt t="37696" x="3513138" y="4297363"/>
          <p14:tracePt t="37712" x="3260725" y="4297363"/>
          <p14:tracePt t="37729" x="3048000" y="4297363"/>
          <p14:tracePt t="37746" x="2879725" y="4283075"/>
          <p14:tracePt t="37762" x="2705100" y="4267200"/>
          <p14:tracePt t="37780" x="2560638" y="4221163"/>
          <p14:tracePt t="37796" x="2438400" y="4144963"/>
          <p14:tracePt t="37812" x="2332038" y="4076700"/>
          <p14:tracePt t="37829" x="2270125" y="3992563"/>
          <p14:tracePt t="37846" x="2239963" y="3894138"/>
          <p14:tracePt t="37862" x="2225675" y="3733800"/>
          <p14:tracePt t="37880" x="2225675" y="3597275"/>
          <p14:tracePt t="37896" x="2225675" y="3459163"/>
          <p14:tracePt t="37912" x="2247900" y="3306763"/>
          <p14:tracePt t="37929" x="2301875" y="3170238"/>
          <p14:tracePt t="37946" x="2384425" y="3025775"/>
          <p14:tracePt t="37962" x="2514600" y="2895600"/>
          <p14:tracePt t="37980" x="2644775" y="2789238"/>
          <p14:tracePt t="37996" x="2789238" y="2697163"/>
          <p14:tracePt t="38012" x="2949575" y="2620963"/>
          <p14:tracePt t="38030" x="3246438" y="2514600"/>
          <p14:tracePt t="38045" x="3336925" y="2498725"/>
          <p14:tracePt t="38062" x="3756025" y="2416175"/>
          <p14:tracePt t="38079" x="4122738" y="2392363"/>
          <p14:tracePt t="38096" x="4473575" y="2392363"/>
          <p14:tracePt t="38112" x="4892675" y="2392363"/>
          <p14:tracePt t="38129" x="5287963" y="2392363"/>
          <p14:tracePt t="38146" x="5715000" y="2438400"/>
          <p14:tracePt t="38162" x="6172200" y="2498725"/>
          <p14:tracePt t="38179" x="6727825" y="2568575"/>
          <p14:tracePt t="38196" x="7116763" y="2659063"/>
          <p14:tracePt t="38213" x="7345363" y="2713038"/>
          <p14:tracePt t="38230" x="7505700" y="2765425"/>
          <p14:tracePt t="38245" x="7756525" y="2811463"/>
          <p14:tracePt t="38247" x="7870825" y="2849563"/>
          <p14:tracePt t="38262" x="8061325" y="2879725"/>
          <p14:tracePt t="38279" x="8275638" y="2911475"/>
          <p14:tracePt t="38296" x="8442325" y="2933700"/>
          <p14:tracePt t="38313" x="8588375" y="2941638"/>
          <p14:tracePt t="38329" x="8670925" y="2949575"/>
          <p14:tracePt t="38346" x="8709025" y="2963863"/>
          <p14:tracePt t="38363" x="8724900" y="2963863"/>
          <p14:tracePt t="38407" x="8732838" y="2963863"/>
          <p14:tracePt t="38415" x="8732838" y="2979738"/>
          <p14:tracePt t="38430" x="8778875" y="3154363"/>
          <p14:tracePt t="38446" x="8809038" y="3260725"/>
          <p14:tracePt t="38463" x="8869363" y="3627438"/>
          <p14:tracePt t="38479" x="8847138" y="3894138"/>
          <p14:tracePt t="38496" x="8670925" y="4175125"/>
          <p14:tracePt t="38513" x="8404225" y="4397375"/>
          <p14:tracePt t="38529" x="8077200" y="4511675"/>
          <p14:tracePt t="38546" x="7642225" y="4572000"/>
          <p14:tracePt t="38563" x="7056438" y="4610100"/>
          <p14:tracePt t="38579" x="6332538" y="4610100"/>
          <p14:tracePt t="38596" x="5570538" y="4610100"/>
          <p14:tracePt t="38614" x="4511675" y="4610100"/>
          <p14:tracePt t="38630" x="3978275" y="4610100"/>
          <p14:tracePt t="38646" x="3521075" y="4610100"/>
          <p14:tracePt t="38663" x="3086100" y="4610100"/>
          <p14:tracePt t="38679" x="2628900" y="4610100"/>
          <p14:tracePt t="38696" x="2270125" y="4556125"/>
          <p14:tracePt t="38714" x="1943100" y="4427538"/>
          <p14:tracePt t="38730" x="1684338" y="4283075"/>
          <p14:tracePt t="38746" x="1477963" y="4098925"/>
          <p14:tracePt t="38763" x="1257300" y="3749675"/>
          <p14:tracePt t="38779" x="1112838" y="3436938"/>
          <p14:tracePt t="38796" x="1028700" y="3200400"/>
          <p14:tracePt t="38813" x="1028700" y="3040063"/>
          <p14:tracePt t="38830" x="1058863" y="2841625"/>
          <p14:tracePt t="38846" x="1257300" y="2544763"/>
          <p14:tracePt t="38863" x="1477963" y="2392363"/>
          <p14:tracePt t="38879" x="1768475" y="2263775"/>
          <p14:tracePt t="38896" x="2049463" y="2187575"/>
          <p14:tracePt t="38913" x="2438400" y="2087563"/>
          <p14:tracePt t="38930" x="2949575" y="2049463"/>
          <p14:tracePt t="38946" x="3565525" y="2049463"/>
          <p14:tracePt t="38963" x="4289425" y="2049463"/>
          <p14:tracePt t="38980" x="5059363" y="2087563"/>
          <p14:tracePt t="38996" x="5707063" y="2187575"/>
          <p14:tracePt t="39013" x="6264275" y="2270125"/>
          <p14:tracePt t="39030" x="6773863" y="2384425"/>
          <p14:tracePt t="39046" x="7475538" y="2590800"/>
          <p14:tracePt t="39063" x="7894638" y="2713038"/>
          <p14:tracePt t="39080" x="8229600" y="2765425"/>
          <p14:tracePt t="39096" x="8442325" y="2841625"/>
          <p14:tracePt t="39113" x="8526463" y="2865438"/>
          <p14:tracePt t="39130" x="8542338" y="2873375"/>
          <p14:tracePt t="39163" x="8556625" y="2887663"/>
          <p14:tracePt t="39180" x="8588375" y="3001963"/>
          <p14:tracePt t="39196" x="8664575" y="3178175"/>
          <p14:tracePt t="39213" x="8724900" y="3375025"/>
          <p14:tracePt t="39230" x="8755063" y="3565525"/>
          <p14:tracePt t="39246" x="8793163" y="3825875"/>
          <p14:tracePt t="39263" x="8801100" y="3916363"/>
          <p14:tracePt t="39280" x="8801100" y="3962400"/>
          <p14:tracePt t="39296" x="8793163" y="3984625"/>
          <p14:tracePt t="39313" x="8770938" y="4000500"/>
          <p14:tracePt t="39330" x="8747125" y="4000500"/>
          <p14:tracePt t="39346" x="8702675" y="4000500"/>
          <p14:tracePt t="39363" x="8594725" y="3970338"/>
          <p14:tracePt t="39380" x="8474075" y="3940175"/>
          <p14:tracePt t="39396" x="8289925" y="3932238"/>
          <p14:tracePt t="39413" x="8123238" y="3932238"/>
          <p14:tracePt t="39431" x="7810500" y="3932238"/>
          <p14:tracePt t="39446" x="7543800" y="3932238"/>
          <p14:tracePt t="39463" x="7192963" y="3954463"/>
          <p14:tracePt t="39480" x="6811963" y="4022725"/>
          <p14:tracePt t="39496" x="6392863" y="4098925"/>
          <p14:tracePt t="39513" x="6073775" y="4152900"/>
          <p14:tracePt t="39530" x="5775325" y="4206875"/>
          <p14:tracePt t="39546" x="5448300" y="4244975"/>
          <p14:tracePt t="39563" x="5135563" y="4289425"/>
          <p14:tracePt t="39580" x="4808538" y="4313238"/>
          <p14:tracePt t="39596" x="4411663" y="4313238"/>
          <p14:tracePt t="39613" x="3940175" y="4313238"/>
          <p14:tracePt t="39630" x="3497263" y="4305300"/>
          <p14:tracePt t="39646" x="3001963" y="4221163"/>
          <p14:tracePt t="39663" x="2857500" y="4206875"/>
          <p14:tracePt t="39680" x="2841625" y="4206875"/>
          <p14:tracePt t="39713" x="2949575" y="4206875"/>
          <p14:tracePt t="39730" x="3192463" y="4206875"/>
          <p14:tracePt t="39746" x="3436938" y="4137025"/>
          <p14:tracePt t="39763" x="3467100" y="4137025"/>
          <p14:tracePt t="40039" x="3467100" y="4144963"/>
          <p14:tracePt t="40089" x="3475038" y="4152900"/>
          <p14:tracePt t="89911" x="3505200" y="4160838"/>
          <p14:tracePt t="89958" x="3717925" y="4084638"/>
          <p14:tracePt t="89966" x="3756025" y="4022725"/>
          <p14:tracePt t="89981" x="3802063" y="3940175"/>
          <p14:tracePt t="89998" x="3908425" y="3611563"/>
          <p14:tracePt t="90014" x="3932238" y="3505200"/>
          <p14:tracePt t="90031" x="3954463" y="3467100"/>
          <p14:tracePt t="90129" x="3954463" y="3489325"/>
          <p14:tracePt t="90142" x="3962400" y="3551238"/>
          <p14:tracePt t="90155" x="3962400" y="3581400"/>
          <p14:tracePt t="90165" x="3978275" y="3603625"/>
          <p14:tracePt t="90181" x="3978275" y="3635375"/>
          <p14:tracePt t="90198" x="3978275" y="3673475"/>
          <p14:tracePt t="90215" x="3978275" y="3695700"/>
          <p14:tracePt t="90232" x="3978275" y="3711575"/>
          <p14:tracePt t="90935" x="3978275" y="3717925"/>
          <p14:tracePt t="90948" x="4000500" y="3717925"/>
          <p14:tracePt t="90966" x="4068763" y="3725863"/>
          <p14:tracePt t="90981" x="4144963" y="3725863"/>
          <p14:tracePt t="90998" x="4435475" y="3717925"/>
          <p14:tracePt t="91016" x="4618038" y="3679825"/>
          <p14:tracePt t="91031" x="4800600" y="3635375"/>
          <p14:tracePt t="91048" x="4953000" y="3559175"/>
          <p14:tracePt t="91065" x="5075238" y="3505200"/>
          <p14:tracePt t="91082" x="5143500" y="3444875"/>
          <p14:tracePt t="91098" x="5173663" y="3413125"/>
          <p14:tracePt t="91115" x="5203825" y="3344863"/>
          <p14:tracePt t="91132" x="5203825" y="3322638"/>
          <p14:tracePt t="91148" x="5219700" y="3268663"/>
          <p14:tracePt t="91165" x="5235575" y="3254375"/>
          <p14:tracePt t="91182" x="5249863" y="3230563"/>
          <p14:tracePt t="91199" x="5265738" y="3216275"/>
          <p14:tracePt t="91215" x="5280025" y="3208338"/>
          <p14:tracePt t="91232" x="5311775" y="3208338"/>
          <p14:tracePt t="91248" x="5372100" y="3216275"/>
          <p14:tracePt t="91265" x="5448300" y="3260725"/>
          <p14:tracePt t="91282" x="5516563" y="3322638"/>
          <p14:tracePt t="91299" x="5562600" y="3375025"/>
          <p14:tracePt t="91316" x="5592763" y="3406775"/>
          <p14:tracePt t="91332" x="5608638" y="3436938"/>
          <p14:tracePt t="91390" x="5608638" y="3444875"/>
          <p14:tracePt t="91406" x="5592763" y="3444875"/>
          <p14:tracePt t="91415" x="5578475" y="3444875"/>
          <p14:tracePt t="91427" x="5554663" y="3444875"/>
          <p14:tracePt t="91440" x="5524500" y="3444875"/>
          <p14:tracePt t="91454" x="5494338" y="3451225"/>
          <p14:tracePt t="91467" x="5478463" y="3451225"/>
          <p14:tracePt t="91482" x="5464175" y="3459163"/>
          <p14:tracePt t="91498" x="5456238" y="3467100"/>
          <p14:tracePt t="91559" x="5448300" y="3475038"/>
          <p14:tracePt t="92039" x="5448300" y="3527425"/>
          <p14:tracePt t="92052" x="5464175" y="3559175"/>
          <p14:tracePt t="92065" x="5508625" y="3657600"/>
          <p14:tracePt t="92082" x="5562600" y="3733800"/>
          <p14:tracePt t="92099" x="5592763" y="3794125"/>
          <p14:tracePt t="92115" x="5608638" y="3817938"/>
          <p14:tracePt t="92150" x="5616575" y="3817938"/>
          <p14:tracePt t="92165" x="5622925" y="3825875"/>
          <p14:tracePt t="92182" x="5692775" y="3825875"/>
          <p14:tracePt t="92199" x="5783263" y="3825875"/>
          <p14:tracePt t="92215" x="5905500" y="3802063"/>
          <p14:tracePt t="92232" x="6049963" y="3763963"/>
          <p14:tracePt t="92249" x="6188075" y="3717925"/>
          <p14:tracePt t="92265" x="6286500" y="3679825"/>
          <p14:tracePt t="92282" x="6332538" y="3649663"/>
          <p14:tracePt t="92299" x="6378575" y="3611563"/>
          <p14:tracePt t="92315" x="6400800" y="3565525"/>
          <p14:tracePt t="92332" x="6423025" y="3482975"/>
          <p14:tracePt t="92349" x="6430963" y="3421063"/>
          <p14:tracePt t="92365" x="6454775" y="3352800"/>
          <p14:tracePt t="92382" x="6461125" y="3298825"/>
          <p14:tracePt t="92399" x="6484938" y="3260725"/>
          <p14:tracePt t="92415" x="6492875" y="3238500"/>
          <p14:tracePt t="92433" x="6499225" y="3208338"/>
          <p14:tracePt t="92671" x="6499225" y="3254375"/>
          <p14:tracePt t="92683" x="6499225" y="3322638"/>
          <p14:tracePt t="92699" x="6507163" y="3451225"/>
          <p14:tracePt t="92716" x="6515100" y="3521075"/>
          <p14:tracePt t="92733" x="6515100" y="3559175"/>
          <p14:tracePt t="92749" x="6515100" y="3573463"/>
          <p14:tracePt t="92831" x="6523038" y="3535363"/>
          <p14:tracePt t="92844" x="6523038" y="3475038"/>
          <p14:tracePt t="92856" x="6523038" y="3406775"/>
          <p14:tracePt t="92867" x="6523038" y="3382963"/>
          <p14:tracePt t="92882" x="6523038" y="3330575"/>
          <p14:tracePt t="92899" x="6523038" y="3298825"/>
          <p14:tracePt t="92991" x="6523038" y="3306763"/>
          <p14:tracePt t="93004" x="6523038" y="3344863"/>
          <p14:tracePt t="93016" x="6523038" y="3459163"/>
          <p14:tracePt t="93032" x="6523038" y="3489325"/>
          <p14:tracePt t="93086" x="6530975" y="3482975"/>
          <p14:tracePt t="93094" x="6530975" y="3421063"/>
          <p14:tracePt t="93104" x="6530975" y="3375025"/>
          <p14:tracePt t="93118" x="6530975" y="3230563"/>
          <p14:tracePt t="93133" x="6537325" y="3178175"/>
          <p14:tracePt t="93149" x="6553200" y="3086100"/>
          <p14:tracePt t="93166" x="6569075" y="3055938"/>
          <p14:tracePt t="93231" x="6591300" y="3055938"/>
          <p14:tracePt t="93244" x="6599238" y="3055938"/>
          <p14:tracePt t="93256" x="6629400" y="3063875"/>
          <p14:tracePt t="93269" x="6651625" y="3094038"/>
          <p14:tracePt t="93283" x="6683375" y="3124200"/>
          <p14:tracePt t="93299" x="6705600" y="3140075"/>
          <p14:tracePt t="93535" x="6713538" y="3162300"/>
          <p14:tracePt t="93548" x="6713538" y="3178175"/>
          <p14:tracePt t="93562" x="6713538" y="3200400"/>
          <p14:tracePt t="94167" x="6705600" y="3208338"/>
          <p14:tracePt t="94181" x="6689725" y="3246438"/>
          <p14:tracePt t="94194" x="6675438" y="3444875"/>
          <p14:tracePt t="94204" x="6675438" y="3535363"/>
          <p14:tracePt t="94216" x="6675438" y="3711575"/>
          <p14:tracePt t="94233" x="6683375" y="3856038"/>
          <p14:tracePt t="94249" x="6759575" y="3978275"/>
          <p14:tracePt t="94266" x="6811963" y="4030663"/>
          <p14:tracePt t="94283" x="6888163" y="4060825"/>
          <p14:tracePt t="94300" x="7010400" y="4060825"/>
          <p14:tracePt t="94316" x="7208838" y="3962400"/>
          <p14:tracePt t="94334" x="7467600" y="3635375"/>
          <p14:tracePt t="94350" x="7543800" y="3489325"/>
          <p14:tracePt t="94366" x="7680325" y="3216275"/>
          <p14:tracePt t="94383" x="7688263" y="3101975"/>
          <p14:tracePt t="94400" x="7673975" y="3001963"/>
          <p14:tracePt t="94429" x="7535863" y="2911475"/>
          <p14:tracePt t="94435" x="7489825" y="2887663"/>
          <p14:tracePt t="94449" x="7413625" y="2887663"/>
          <p14:tracePt t="94466" x="7353300" y="2895600"/>
          <p14:tracePt t="94483" x="7269163" y="3048000"/>
          <p14:tracePt t="94500" x="7200900" y="3276600"/>
          <p14:tracePt t="94517" x="7200900" y="3489325"/>
          <p14:tracePt t="94534" x="7231063" y="3649663"/>
          <p14:tracePt t="94554" x="7239000" y="3649663"/>
          <p14:tracePt t="94566" x="7246938" y="3649663"/>
          <p14:tracePt t="94583" x="7323138" y="3559175"/>
          <p14:tracePt t="94599" x="7353300" y="3421063"/>
          <p14:tracePt t="94617" x="7353300" y="3284538"/>
          <p14:tracePt t="94633" x="7353300" y="3184525"/>
          <p14:tracePt t="94666" x="7345363" y="3178175"/>
          <p14:tracePt t="94683" x="7315200" y="3208338"/>
          <p14:tracePt t="94699" x="7277100" y="3375025"/>
          <p14:tracePt t="94716" x="7239000" y="3559175"/>
          <p14:tracePt t="94733" x="7216775" y="3703638"/>
          <p14:tracePt t="94749" x="7216775" y="3733800"/>
          <p14:tracePt t="94783" x="7292975" y="3597275"/>
          <p14:tracePt t="94799" x="7345363" y="3375025"/>
          <p14:tracePt t="94816" x="7369175" y="3146425"/>
          <p14:tracePt t="94833" x="7369175" y="3063875"/>
          <p14:tracePt t="94850" x="7369175" y="3040063"/>
          <p14:tracePt t="94866" x="7361238" y="3040063"/>
          <p14:tracePt t="94883" x="7299325" y="3132138"/>
          <p14:tracePt t="94900" x="7285038" y="3336925"/>
          <p14:tracePt t="94916" x="7239000" y="3649663"/>
          <p14:tracePt t="94933" x="7239000" y="3886200"/>
          <p14:tracePt t="94950" x="7261225" y="3978275"/>
          <p14:tracePt t="94966" x="7323138" y="3970338"/>
          <p14:tracePt t="94983" x="7497763" y="3787775"/>
          <p14:tracePt t="94999" x="7597775" y="3521075"/>
          <p14:tracePt t="95016" x="7642225" y="3230563"/>
          <p14:tracePt t="95033" x="7642225" y="3040063"/>
          <p14:tracePt t="95049" x="7635875" y="2971800"/>
          <p14:tracePt t="95066" x="7612063" y="2955925"/>
          <p14:tracePt t="95100" x="7581900" y="3001963"/>
          <p14:tracePt t="95116" x="7551738" y="3162300"/>
          <p14:tracePt t="95134" x="7551738" y="3375025"/>
          <p14:tracePt t="95150" x="7573963" y="3413125"/>
          <p14:tracePt t="95183" x="7658100" y="3322638"/>
          <p14:tracePt t="95200" x="7704138" y="3154363"/>
          <p14:tracePt t="95216" x="7726363" y="2971800"/>
          <p14:tracePt t="95233" x="7726363" y="2857500"/>
          <p14:tracePt t="95250" x="7726363" y="2827338"/>
          <p14:tracePt t="95266" x="7726363" y="2819400"/>
          <p14:tracePt t="95751" x="7704138" y="2819400"/>
          <p14:tracePt t="95765" x="7635875" y="2819400"/>
          <p14:tracePt t="95779" x="7254875" y="2705100"/>
          <p14:tracePt t="95793" x="6599238" y="2536825"/>
          <p14:tracePt t="95800" x="6270625" y="2430463"/>
          <p14:tracePt t="95816" x="5668963" y="2255838"/>
          <p14:tracePt t="95834" x="5211763" y="2111375"/>
          <p14:tracePt t="95850" x="4884738" y="2035175"/>
          <p14:tracePt t="95867" x="4656138" y="1958975"/>
          <p14:tracePt t="95883" x="4602163" y="1951038"/>
          <p14:tracePt t="96240" x="4549775" y="1958975"/>
          <p14:tracePt t="96248" x="4495800" y="2065338"/>
          <p14:tracePt t="96255" x="4397375" y="2193925"/>
          <p14:tracePt t="96267" x="4335463" y="2278063"/>
          <p14:tracePt t="96284" x="4229100" y="2422525"/>
          <p14:tracePt t="96301" x="4122738" y="2568575"/>
          <p14:tracePt t="96318" x="4054475" y="2713038"/>
          <p14:tracePt t="96334" x="4038600" y="2773363"/>
          <p14:tracePt t="96351" x="4030663" y="2949575"/>
          <p14:tracePt t="96367" x="4008438" y="3070225"/>
          <p14:tracePt t="96384" x="3946525" y="3162300"/>
          <p14:tracePt t="96400" x="3840163" y="3298825"/>
          <p14:tracePt t="96417" x="3763963" y="3429000"/>
          <p14:tracePt t="96434" x="3649663" y="3535363"/>
          <p14:tracePt t="96450" x="3559175" y="3619500"/>
          <p14:tracePt t="96467" x="3475038" y="3687763"/>
          <p14:tracePt t="96484" x="3429000" y="3733800"/>
          <p14:tracePt t="96500" x="3406775" y="3741738"/>
          <p14:tracePt t="96517" x="3398838" y="3756025"/>
          <p14:tracePt t="96535" x="3382963" y="3763963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1762418"/>
              </p:ext>
            </p:extLst>
          </p:nvPr>
        </p:nvGraphicFramePr>
        <p:xfrm>
          <a:off x="3014297" y="1628673"/>
          <a:ext cx="55721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6" name="Equation" r:id="rId4" imgW="3327120" imgH="850680" progId="Equation.DSMT4">
                  <p:embed/>
                </p:oleObj>
              </mc:Choice>
              <mc:Fallback>
                <p:oleObj name="Equation" r:id="rId4" imgW="332712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4297" y="1628673"/>
                        <a:ext cx="55721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81908" y="3516040"/>
            <a:ext cx="6797566" cy="727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To get the limit of function          as    approach to 2  </a:t>
            </a:r>
            <a:endParaRPr lang="en-US" sz="24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420347"/>
              </p:ext>
            </p:extLst>
          </p:nvPr>
        </p:nvGraphicFramePr>
        <p:xfrm>
          <a:off x="5823415" y="3879825"/>
          <a:ext cx="530476" cy="3210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7" name="Equation" r:id="rId6" imgW="711000" imgH="431640" progId="Equation.DSMT4">
                  <p:embed/>
                </p:oleObj>
              </mc:Choice>
              <mc:Fallback>
                <p:oleObj name="Equation" r:id="rId6" imgW="711000" imgH="4316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3415" y="3879825"/>
                        <a:ext cx="530476" cy="3210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697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517"/>
    </mc:Choice>
    <mc:Fallback xmlns="">
      <p:transition advTm="545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723" x="746125" y="5280025"/>
          <p14:tracePt t="8779" x="762000" y="5249863"/>
          <p14:tracePt t="8786" x="815975" y="5197475"/>
          <p14:tracePt t="8796" x="922338" y="5113338"/>
          <p14:tracePt t="8812" x="1104900" y="4999038"/>
          <p14:tracePt t="8829" x="1279525" y="4930775"/>
          <p14:tracePt t="8846" x="1470025" y="4846638"/>
          <p14:tracePt t="8862" x="1744663" y="4686300"/>
          <p14:tracePt t="8879" x="2133600" y="4449763"/>
          <p14:tracePt t="8896" x="2628900" y="4084638"/>
          <p14:tracePt t="8912" x="3132138" y="3711575"/>
          <p14:tracePt t="8929" x="3603625" y="3322638"/>
          <p14:tracePt t="8946" x="4008438" y="2917825"/>
          <p14:tracePt t="8962" x="4275138" y="2574925"/>
          <p14:tracePt t="8979" x="4419600" y="2293938"/>
          <p14:tracePt t="8996" x="4427538" y="2209800"/>
          <p14:tracePt t="9548" x="4419600" y="2193925"/>
          <p14:tracePt t="9565" x="4389438" y="2187575"/>
          <p14:tracePt t="9579" x="4359275" y="2179638"/>
          <p14:tracePt t="9596" x="4305300" y="2163763"/>
          <p14:tracePt t="9613" x="4237038" y="2155825"/>
          <p14:tracePt t="9631" x="4106863" y="2171700"/>
          <p14:tracePt t="9647" x="3992563" y="2217738"/>
          <p14:tracePt t="9666" x="3940175" y="2270125"/>
          <p14:tracePt t="9686" x="3916363" y="2293938"/>
          <p14:tracePt t="9731" x="3916363" y="2301875"/>
          <p14:tracePt t="10044" x="3916363" y="2332038"/>
          <p14:tracePt t="10061" x="3916363" y="2530475"/>
          <p14:tracePt t="10079" x="3886200" y="2697163"/>
          <p14:tracePt t="10090" x="3870325" y="2773363"/>
          <p14:tracePt t="10098" x="3848100" y="2827338"/>
          <p14:tracePt t="10113" x="3810000" y="2925763"/>
          <p14:tracePt t="10129" x="3763963" y="3001963"/>
          <p14:tracePt t="10147" x="3711575" y="3078163"/>
          <p14:tracePt t="10150" x="3695700" y="3094038"/>
          <p14:tracePt t="10167" x="3657600" y="3132138"/>
          <p14:tracePt t="10183" x="3627438" y="3146425"/>
          <p14:tracePt t="10202" x="3597275" y="3162300"/>
          <p14:tracePt t="10213" x="3565525" y="3170238"/>
          <p14:tracePt t="10230" x="3521075" y="3184525"/>
          <p14:tracePt t="10246" x="3467100" y="3184525"/>
          <p14:tracePt t="10263" x="3421063" y="3192463"/>
          <p14:tracePt t="10280" x="3398838" y="3192463"/>
          <p14:tracePt t="10356" x="3390900" y="3192463"/>
          <p14:tracePt t="10373" x="3390900" y="3184525"/>
          <p14:tracePt t="10387" x="3368675" y="3146425"/>
          <p14:tracePt t="10396" x="3352800" y="3132138"/>
          <p14:tracePt t="10413" x="3314700" y="3086100"/>
          <p14:tracePt t="10430" x="3268663" y="3040063"/>
          <p14:tracePt t="10447" x="3260725" y="3009900"/>
          <p14:tracePt t="10463" x="3238500" y="2963863"/>
          <p14:tracePt t="10480" x="3238500" y="2955925"/>
          <p14:tracePt t="10498" x="3238500" y="2933700"/>
          <p14:tracePt t="10515" x="3344863" y="2895600"/>
          <p14:tracePt t="10532" x="3543300" y="2879725"/>
          <p14:tracePt t="10546" x="3673475" y="2857500"/>
          <p14:tracePt t="10563" x="3962400" y="2857500"/>
          <p14:tracePt t="10580" x="4046538" y="2857500"/>
          <p14:tracePt t="10596" x="4060825" y="2857500"/>
          <p14:tracePt t="10635" x="4038600" y="2857500"/>
          <p14:tracePt t="10646" x="3984625" y="2857500"/>
          <p14:tracePt t="10663" x="3863975" y="2857500"/>
          <p14:tracePt t="10680" x="3695700" y="2895600"/>
          <p14:tracePt t="10697" x="3543300" y="2911475"/>
          <p14:tracePt t="10714" x="3459163" y="2917825"/>
          <p14:tracePt t="10755" x="3459163" y="2933700"/>
          <p14:tracePt t="10765" x="3497263" y="2933700"/>
          <p14:tracePt t="10780" x="3619500" y="2941638"/>
          <p14:tracePt t="10797" x="3771900" y="2941638"/>
          <p14:tracePt t="10814" x="3794125" y="2941638"/>
          <p14:tracePt t="10831" x="3802063" y="2949575"/>
          <p14:tracePt t="10848" x="3779838" y="2949575"/>
          <p14:tracePt t="10863" x="3641725" y="2979738"/>
          <p14:tracePt t="10880" x="3475038" y="3001963"/>
          <p14:tracePt t="10897" x="3292475" y="3017838"/>
          <p14:tracePt t="10913" x="3222625" y="3017838"/>
          <p14:tracePt t="10948" x="3246438" y="3017838"/>
          <p14:tracePt t="10965" x="3368675" y="3001963"/>
          <p14:tracePt t="10982" x="3505200" y="2987675"/>
          <p14:tracePt t="11000" x="3535363" y="2979738"/>
          <p14:tracePt t="11035" x="3521075" y="2971800"/>
          <p14:tracePt t="11046" x="3497263" y="2971800"/>
          <p14:tracePt t="11063" x="3475038" y="2963863"/>
          <p14:tracePt t="11080" x="3467100" y="2963863"/>
          <p14:tracePt t="11468" x="3467100" y="2979738"/>
          <p14:tracePt t="11485" x="3413125" y="2987675"/>
          <p14:tracePt t="11501" x="3330575" y="2994025"/>
          <p14:tracePt t="11518" x="3230563" y="2994025"/>
          <p14:tracePt t="11530" x="3178175" y="2994025"/>
          <p14:tracePt t="11547" x="3086100" y="2994025"/>
          <p14:tracePt t="11563" x="3063875" y="2979738"/>
          <p14:tracePt t="11580" x="3055938" y="2963863"/>
          <p14:tracePt t="11597" x="3055938" y="2933700"/>
          <p14:tracePt t="11613" x="3048000" y="2887663"/>
          <p14:tracePt t="11630" x="3032125" y="2841625"/>
          <p14:tracePt t="11647" x="3032125" y="2797175"/>
          <p14:tracePt t="11663" x="3032125" y="2751138"/>
          <p14:tracePt t="11680" x="3048000" y="2713038"/>
          <p14:tracePt t="11697" x="3101975" y="2659063"/>
          <p14:tracePt t="11713" x="3222625" y="2620963"/>
          <p14:tracePt t="11730" x="3398838" y="2598738"/>
          <p14:tracePt t="11747" x="3725863" y="2560638"/>
          <p14:tracePt t="11763" x="3886200" y="2560638"/>
          <p14:tracePt t="11780" x="3954463" y="2560638"/>
          <p14:tracePt t="11851" x="3962400" y="2560638"/>
          <p14:tracePt t="11859" x="3970338" y="2568575"/>
          <p14:tracePt t="11867" x="3978275" y="2582863"/>
          <p14:tracePt t="11880" x="4008438" y="2651125"/>
          <p14:tracePt t="11897" x="4030663" y="2781300"/>
          <p14:tracePt t="11913" x="4030663" y="2911475"/>
          <p14:tracePt t="11930" x="4030663" y="3001963"/>
          <p14:tracePt t="11947" x="4016375" y="3116263"/>
          <p14:tracePt t="11965" x="3978275" y="3162300"/>
          <p14:tracePt t="11980" x="3870325" y="3208338"/>
          <p14:tracePt t="11997" x="3741738" y="3222625"/>
          <p14:tracePt t="12014" x="3589338" y="3222625"/>
          <p14:tracePt t="12031" x="3475038" y="3192463"/>
          <p14:tracePt t="12047" x="3421063" y="3162300"/>
          <p14:tracePt t="12064" x="3406775" y="3154363"/>
          <p14:tracePt t="12097" x="3406775" y="3146425"/>
          <p14:tracePt t="12203" x="3413125" y="3140075"/>
          <p14:tracePt t="12213" x="3421063" y="3140075"/>
          <p14:tracePt t="12231" x="3436938" y="3140075"/>
          <p14:tracePt t="12247" x="3459163" y="3140075"/>
          <p14:tracePt t="12264" x="3505200" y="3140075"/>
          <p14:tracePt t="12281" x="3573463" y="3146425"/>
          <p14:tracePt t="12297" x="3673475" y="3146425"/>
          <p14:tracePt t="12315" x="3817938" y="3063875"/>
          <p14:tracePt t="12331" x="3863975" y="2994025"/>
          <p14:tracePt t="12348" x="3962400" y="2811463"/>
          <p14:tracePt t="12366" x="4000500" y="2713038"/>
          <p14:tracePt t="12383" x="4016375" y="2636838"/>
          <p14:tracePt t="12397" x="4030663" y="2574925"/>
          <p14:tracePt t="12414" x="4030663" y="2530475"/>
          <p14:tracePt t="12430" x="4030663" y="2484438"/>
          <p14:tracePt t="12448" x="4030663" y="2454275"/>
          <p14:tracePt t="12464" x="4030663" y="2438400"/>
          <p14:tracePt t="12482" x="4038600" y="2422525"/>
          <p14:tracePt t="12500" x="4068763" y="2346325"/>
          <p14:tracePt t="12517" x="4098925" y="2286000"/>
          <p14:tracePt t="12534" x="4137025" y="2232025"/>
          <p14:tracePt t="12548" x="4160838" y="2209800"/>
          <p14:tracePt t="12660" x="4152900" y="2209800"/>
          <p14:tracePt t="12679" x="4130675" y="2209800"/>
          <p14:tracePt t="12695" x="4122738" y="2201863"/>
          <p14:tracePt t="12705" x="4122738" y="2193925"/>
          <p14:tracePt t="12714" x="4114800" y="2193925"/>
          <p14:tracePt t="13844" x="4114800" y="2187575"/>
          <p14:tracePt t="13861" x="4137025" y="2065338"/>
          <p14:tracePt t="13873" x="4152900" y="2049463"/>
          <p14:tracePt t="13883" x="4198938" y="1981200"/>
          <p14:tracePt t="13898" x="4221163" y="1935163"/>
          <p14:tracePt t="13915" x="4259263" y="1866900"/>
          <p14:tracePt t="13931" x="4321175" y="1790700"/>
          <p14:tracePt t="13950" x="4335463" y="1768475"/>
          <p14:tracePt t="14069" x="4351338" y="1768475"/>
          <p14:tracePt t="14086" x="4403725" y="1768475"/>
          <p14:tracePt t="14101" x="4465638" y="1812925"/>
          <p14:tracePt t="14115" x="4495800" y="1858963"/>
          <p14:tracePt t="14131" x="4556125" y="1958975"/>
          <p14:tracePt t="14148" x="4587875" y="2003425"/>
          <p14:tracePt t="14164" x="4587875" y="2019300"/>
          <p14:tracePt t="14236" x="4587875" y="2027238"/>
          <p14:tracePt t="14254" x="4602163" y="2041525"/>
          <p14:tracePt t="14270" x="4648200" y="2065338"/>
          <p14:tracePt t="14285" x="4686300" y="2087563"/>
          <p14:tracePt t="14298" x="4702175" y="2087563"/>
          <p14:tracePt t="14315" x="4822825" y="2111375"/>
          <p14:tracePt t="14331" x="4937125" y="2125663"/>
          <p14:tracePt t="14348" x="5059363" y="2125663"/>
          <p14:tracePt t="14364" x="5173663" y="2125663"/>
          <p14:tracePt t="14382" x="5265738" y="2125663"/>
          <p14:tracePt t="14398" x="5318125" y="2125663"/>
          <p14:tracePt t="14415" x="5334000" y="2125663"/>
          <p14:tracePt t="14612" x="5341938" y="2141538"/>
          <p14:tracePt t="14629" x="5334000" y="2263775"/>
          <p14:tracePt t="14643" x="5280025" y="2416175"/>
          <p14:tracePt t="14652" x="5249863" y="2484438"/>
          <p14:tracePt t="14665" x="5219700" y="2536825"/>
          <p14:tracePt t="14681" x="5151438" y="2628900"/>
          <p14:tracePt t="14698" x="5089525" y="2682875"/>
          <p14:tracePt t="14714" x="4999038" y="2720975"/>
          <p14:tracePt t="14731" x="4937125" y="2727325"/>
          <p14:tracePt t="14748" x="4884738" y="2727325"/>
          <p14:tracePt t="14765" x="4830763" y="2727325"/>
          <p14:tracePt t="14782" x="4778375" y="2727325"/>
          <p14:tracePt t="14799" x="4694238" y="2727325"/>
          <p14:tracePt t="14816" x="4625975" y="2727325"/>
          <p14:tracePt t="14832" x="4518025" y="2727325"/>
          <p14:tracePt t="14848" x="4449763" y="2727325"/>
          <p14:tracePt t="14865" x="4381500" y="2727325"/>
          <p14:tracePt t="14883" x="4359275" y="2727325"/>
          <p14:tracePt t="14924" x="4359275" y="2735263"/>
          <p14:tracePt t="14955" x="4359275" y="2751138"/>
          <p14:tracePt t="14963" x="4359275" y="2803525"/>
          <p14:tracePt t="14971" x="4343400" y="2841625"/>
          <p14:tracePt t="14981" x="4335463" y="2873375"/>
          <p14:tracePt t="14998" x="4297363" y="2963863"/>
          <p14:tracePt t="15015" x="4289425" y="3017838"/>
          <p14:tracePt t="15031" x="4289425" y="3055938"/>
          <p14:tracePt t="15048" x="4289425" y="3063875"/>
          <p14:tracePt t="15100" x="4289425" y="3070225"/>
          <p14:tracePt t="15116" x="4389438" y="3063875"/>
          <p14:tracePt t="15133" x="4564063" y="2987675"/>
          <p14:tracePt t="15151" x="4754563" y="2917825"/>
          <p14:tracePt t="15168" x="4953000" y="2857500"/>
          <p14:tracePt t="15173" x="5013325" y="2849563"/>
          <p14:tracePt t="15188" x="5105400" y="2841625"/>
          <p14:tracePt t="15198" x="5113338" y="2835275"/>
          <p14:tracePt t="15292" x="5121275" y="2841625"/>
          <p14:tracePt t="15309" x="5121275" y="2903538"/>
          <p14:tracePt t="15326" x="5121275" y="2971800"/>
          <p14:tracePt t="15341" x="5121275" y="3040063"/>
          <p14:tracePt t="15348" x="5113338" y="3078163"/>
          <p14:tracePt t="15365" x="5097463" y="3124200"/>
          <p14:tracePt t="15381" x="5083175" y="3146425"/>
          <p14:tracePt t="15398" x="5075238" y="3162300"/>
          <p14:tracePt t="15415" x="5067300" y="3162300"/>
          <p14:tracePt t="15432" x="5059363" y="3162300"/>
          <p14:tracePt t="15448" x="5045075" y="3162300"/>
          <p14:tracePt t="15465" x="5029200" y="3162300"/>
          <p14:tracePt t="15482" x="5006975" y="3124200"/>
          <p14:tracePt t="15499" x="4975225" y="3078163"/>
          <p14:tracePt t="15515" x="4960938" y="3048000"/>
          <p14:tracePt t="15532" x="4945063" y="3009900"/>
          <p14:tracePt t="24100" x="4922838" y="3001963"/>
          <p14:tracePt t="24117" x="4846638" y="3001963"/>
          <p14:tracePt t="24134" x="4656138" y="3070225"/>
          <p14:tracePt t="24151" x="4487863" y="3124200"/>
          <p14:tracePt t="24168" x="4343400" y="3162300"/>
          <p14:tracePt t="24171" x="4267200" y="3192463"/>
          <p14:tracePt t="24188" x="4152900" y="3222625"/>
          <p14:tracePt t="24204" x="4122738" y="3222625"/>
          <p14:tracePt t="24218" x="4106863" y="3230563"/>
          <p14:tracePt t="24235" x="4092575" y="3230563"/>
          <p14:tracePt t="24268" x="4076700" y="3230563"/>
          <p14:tracePt t="24285" x="4030663" y="3230563"/>
          <p14:tracePt t="24302" x="3962400" y="3238500"/>
          <p14:tracePt t="24319" x="3894138" y="3254375"/>
          <p14:tracePt t="24336" x="3840163" y="3254375"/>
          <p14:tracePt t="24352" x="3810000" y="3254375"/>
          <p14:tracePt t="24369" x="3802063" y="3254375"/>
          <p14:tracePt t="24453" x="3787775" y="3254375"/>
          <p14:tracePt t="24468" x="3771900" y="3254375"/>
          <p14:tracePt t="24476" x="3756025" y="3254375"/>
          <p14:tracePt t="24485" x="3749675" y="3254375"/>
          <p14:tracePt t="24502" x="3717925" y="3238500"/>
          <p14:tracePt t="24519" x="3687763" y="3230563"/>
          <p14:tracePt t="24535" x="3665538" y="3222625"/>
          <p14:tracePt t="24796" x="3665538" y="3208338"/>
          <p14:tracePt t="24804" x="3665538" y="3184525"/>
          <p14:tracePt t="24821" x="3733800" y="3101975"/>
          <p14:tracePt t="24835" x="3840163" y="2987675"/>
          <p14:tracePt t="24852" x="3924300" y="2841625"/>
          <p14:tracePt t="24868" x="3978275" y="2689225"/>
          <p14:tracePt t="24885" x="4054475" y="2514600"/>
          <p14:tracePt t="24902" x="4106863" y="2354263"/>
          <p14:tracePt t="24920" x="4144963" y="2217738"/>
          <p14:tracePt t="24937" x="4168775" y="2111375"/>
          <p14:tracePt t="24953" x="4175125" y="2041525"/>
          <p14:tracePt t="24968" x="4183063" y="1989138"/>
          <p14:tracePt t="24985" x="4183063" y="1973263"/>
          <p14:tracePt t="25019" x="4183063" y="1958975"/>
          <p14:tracePt t="25076" x="4191000" y="1958975"/>
          <p14:tracePt t="25092" x="4198938" y="1920875"/>
          <p14:tracePt t="25236" x="4198938" y="1943100"/>
          <p14:tracePt t="25253" x="4191000" y="2049463"/>
          <p14:tracePt t="25270" x="4183063" y="2163763"/>
          <p14:tracePt t="25285" x="4175125" y="2225675"/>
          <p14:tracePt t="25302" x="4175125" y="2232025"/>
          <p14:tracePt t="25476" x="4152900" y="2263775"/>
          <p14:tracePt t="25494" x="4122738" y="2308225"/>
          <p14:tracePt t="25511" x="4046538" y="2416175"/>
          <p14:tracePt t="25526" x="3946525" y="2552700"/>
          <p14:tracePt t="25536" x="3886200" y="2613025"/>
          <p14:tracePt t="25552" x="3810000" y="2713038"/>
          <p14:tracePt t="25569" x="3763963" y="2765425"/>
          <p14:tracePt t="25586" x="3756025" y="2765425"/>
          <p14:tracePt t="25635" x="3756025" y="2773363"/>
          <p14:tracePt t="25643" x="3756025" y="2781300"/>
          <p14:tracePt t="25652" x="3749675" y="2797175"/>
          <p14:tracePt t="25669" x="3717925" y="2827338"/>
          <p14:tracePt t="25686" x="3695700" y="2857500"/>
          <p14:tracePt t="25704" x="3673475" y="2887663"/>
          <p14:tracePt t="25721" x="3665538" y="2903538"/>
          <p14:tracePt t="25738" x="3665538" y="2911475"/>
          <p14:tracePt t="25860" x="3657600" y="2917825"/>
          <p14:tracePt t="26366" x="3649663" y="2917825"/>
          <p14:tracePt t="26572" x="3649663" y="2911475"/>
          <p14:tracePt t="26593" x="3787775" y="2797175"/>
          <p14:tracePt t="26605" x="3863975" y="2697163"/>
          <p14:tracePt t="26619" x="3916363" y="2636838"/>
          <p14:tracePt t="26636" x="3992563" y="2544763"/>
          <p14:tracePt t="26652" x="4060825" y="2484438"/>
          <p14:tracePt t="26669" x="4084638" y="2446338"/>
          <p14:tracePt t="26686" x="4106863" y="2408238"/>
          <p14:tracePt t="26702" x="4114800" y="2370138"/>
          <p14:tracePt t="26719" x="4137025" y="2316163"/>
          <p14:tracePt t="26736" x="4160838" y="2278063"/>
          <p14:tracePt t="26753" x="4168775" y="2255838"/>
          <p14:tracePt t="26769" x="4183063" y="2225675"/>
          <p14:tracePt t="26786" x="4191000" y="2217738"/>
          <p14:tracePt t="26803" x="4198938" y="2209800"/>
          <p14:tracePt t="26820" x="4198938" y="2201863"/>
          <p14:tracePt t="26876" x="4198938" y="2193925"/>
          <p14:tracePt t="26893" x="4198938" y="2179638"/>
          <p14:tracePt t="26932" x="4198938" y="2171700"/>
          <p14:tracePt t="26980" x="4191000" y="2171700"/>
          <p14:tracePt t="26997" x="4183063" y="2163763"/>
          <p14:tracePt t="27013" x="4175125" y="2163763"/>
          <p14:tracePt t="27020" x="4168775" y="2163763"/>
          <p14:tracePt t="27036" x="4160838" y="2163763"/>
          <p14:tracePt t="27052" x="4152900" y="2163763"/>
          <p14:tracePt t="27075" x="4144963" y="2163763"/>
          <p14:tracePt t="27139" x="4137025" y="2163763"/>
          <p14:tracePt t="27151" x="4130675" y="2187575"/>
          <p14:tracePt t="27163" x="4114800" y="2225675"/>
          <p14:tracePt t="27186" x="4106863" y="2270125"/>
          <p14:tracePt t="27202" x="4098925" y="2332038"/>
          <p14:tracePt t="27219" x="4098925" y="2354263"/>
          <p14:tracePt t="27236" x="4092575" y="2370138"/>
          <p14:tracePt t="27420" x="4084638" y="2362200"/>
          <p14:tracePt t="27437" x="4084638" y="2332038"/>
          <p14:tracePt t="27453" x="4084638" y="2324100"/>
          <p14:tracePt t="27469" x="4084638" y="2308225"/>
          <p14:tracePt t="27486" x="4084638" y="2301875"/>
          <p14:tracePt t="27503" x="4084638" y="2278063"/>
          <p14:tracePt t="27564" x="4084638" y="2270125"/>
          <p14:tracePt t="27573" x="4092575" y="2270125"/>
          <p14:tracePt t="27586" x="4106863" y="2270125"/>
          <p14:tracePt t="27603" x="4152900" y="2278063"/>
          <p14:tracePt t="27620" x="4213225" y="2278063"/>
          <p14:tracePt t="27637" x="4275138" y="2278063"/>
          <p14:tracePt t="27654" x="4373563" y="2278063"/>
          <p14:tracePt t="27670" x="4503738" y="2286000"/>
          <p14:tracePt t="27688" x="4648200" y="2286000"/>
          <p14:tracePt t="27704" x="4800600" y="2286000"/>
          <p14:tracePt t="27720" x="4930775" y="2286000"/>
          <p14:tracePt t="27736" x="5021263" y="2286000"/>
          <p14:tracePt t="27753" x="5097463" y="2278063"/>
          <p14:tracePt t="27770" x="5151438" y="2270125"/>
          <p14:tracePt t="27788" x="5257800" y="2247900"/>
          <p14:tracePt t="27803" x="5364163" y="2239963"/>
          <p14:tracePt t="27819" x="5486400" y="2239963"/>
          <p14:tracePt t="27837" x="5646738" y="2239963"/>
          <p14:tracePt t="27854" x="5821363" y="2239963"/>
          <p14:tracePt t="27870" x="6003925" y="2239963"/>
          <p14:tracePt t="27887" x="6156325" y="2239963"/>
          <p14:tracePt t="27904" x="6286500" y="2239963"/>
          <p14:tracePt t="27921" x="6370638" y="2239963"/>
          <p14:tracePt t="27938" x="6423025" y="2239963"/>
          <p14:tracePt t="27953" x="6430963" y="2239963"/>
          <p14:tracePt t="28011" x="6446838" y="2239963"/>
          <p14:tracePt t="28019" x="6461125" y="2239963"/>
          <p14:tracePt t="28027" x="6515100" y="2239963"/>
          <p14:tracePt t="28036" x="6583363" y="2239963"/>
          <p14:tracePt t="28053" x="6705600" y="2239963"/>
          <p14:tracePt t="28070" x="6850063" y="2239963"/>
          <p14:tracePt t="28086" x="6980238" y="2239963"/>
          <p14:tracePt t="28103" x="7078663" y="2239963"/>
          <p14:tracePt t="28120" x="7116763" y="2239963"/>
          <p14:tracePt t="28136" x="7140575" y="2239963"/>
          <p14:tracePt t="28153" x="7178675" y="2239963"/>
          <p14:tracePt t="28172" x="7345363" y="2239963"/>
          <p14:tracePt t="28188" x="7513638" y="2239963"/>
          <p14:tracePt t="28203" x="7680325" y="2239963"/>
          <p14:tracePt t="28220" x="7802563" y="2232025"/>
          <p14:tracePt t="28236" x="7832725" y="2209800"/>
          <p14:tracePt t="28404" x="7856538" y="2217738"/>
          <p14:tracePt t="28421" x="7908925" y="2225675"/>
          <p14:tracePt t="28436" x="7978775" y="2247900"/>
          <p14:tracePt t="28453" x="8016875" y="2263775"/>
          <p14:tracePt t="28470" x="8047038" y="2270125"/>
          <p14:tracePt t="28539" x="8061325" y="2270125"/>
          <p14:tracePt t="28549" x="8107363" y="2270125"/>
          <p14:tracePt t="28560" x="8183563" y="2232025"/>
          <p14:tracePt t="28570" x="8221663" y="2209800"/>
          <p14:tracePt t="28587" x="8335963" y="2117725"/>
          <p14:tracePt t="28603" x="8397875" y="2079625"/>
          <p14:tracePt t="28620" x="8442325" y="2035175"/>
          <p14:tracePt t="28636" x="8450263" y="2003425"/>
          <p14:tracePt t="28653" x="8458200" y="1973263"/>
          <p14:tracePt t="28670" x="8458200" y="1943100"/>
          <p14:tracePt t="28686" x="8450263" y="1882775"/>
          <p14:tracePt t="28703" x="8374063" y="1828800"/>
          <p14:tracePt t="28720" x="8313738" y="1790700"/>
          <p14:tracePt t="28737" x="8283575" y="1782763"/>
          <p14:tracePt t="28755" x="8267700" y="1774825"/>
          <p14:tracePt t="28770" x="8259763" y="1774825"/>
          <p14:tracePt t="28787" x="8251825" y="1774825"/>
          <p14:tracePt t="28803" x="8213725" y="1768475"/>
          <p14:tracePt t="28820" x="8169275" y="1768475"/>
          <p14:tracePt t="28837" x="8137525" y="1768475"/>
          <p14:tracePt t="28854" x="8061325" y="1752600"/>
          <p14:tracePt t="28871" x="7916863" y="1798638"/>
          <p14:tracePt t="28887" x="7818438" y="1844675"/>
          <p14:tracePt t="28904" x="7718425" y="1889125"/>
          <p14:tracePt t="28921" x="7680325" y="1920875"/>
          <p14:tracePt t="28938" x="7666038" y="1935163"/>
          <p14:tracePt t="28972" x="7658100" y="1965325"/>
          <p14:tracePt t="28987" x="7627938" y="2049463"/>
          <p14:tracePt t="29004" x="7573963" y="2225675"/>
          <p14:tracePt t="29020" x="7535863" y="2378075"/>
          <p14:tracePt t="29037" x="7513638" y="2522538"/>
          <p14:tracePt t="29055" x="7513638" y="2689225"/>
          <p14:tracePt t="29072" x="7513638" y="2879725"/>
          <p14:tracePt t="29090" x="7521575" y="3048000"/>
          <p14:tracePt t="29110" x="7559675" y="3254375"/>
          <p14:tracePt t="29120" x="7589838" y="3298825"/>
          <p14:tracePt t="29136" x="7620000" y="3368675"/>
          <p14:tracePt t="29153" x="7650163" y="3390900"/>
          <p14:tracePt t="29170" x="7712075" y="3398838"/>
          <p14:tracePt t="29187" x="7970838" y="3390900"/>
          <p14:tracePt t="29204" x="8183563" y="3292475"/>
          <p14:tracePt t="29221" x="8359775" y="3154363"/>
          <p14:tracePt t="29241" x="8488363" y="2994025"/>
          <p14:tracePt t="29257" x="8556625" y="2857500"/>
          <p14:tracePt t="29276" x="8588375" y="2636838"/>
          <p14:tracePt t="29293" x="8588375" y="2492375"/>
          <p14:tracePt t="29308" x="8518525" y="2301875"/>
          <p14:tracePt t="29320" x="8466138" y="2217738"/>
          <p14:tracePt t="29336" x="8328025" y="2027238"/>
          <p14:tracePt t="29354" x="8199438" y="1905000"/>
          <p14:tracePt t="29372" x="8123238" y="1844675"/>
          <p14:tracePt t="29390" x="8115300" y="1844675"/>
          <p14:tracePt t="29484" x="8107363" y="1844675"/>
          <p14:tracePt t="29724" x="8099425" y="1866900"/>
          <p14:tracePt t="29741" x="8107363" y="2035175"/>
          <p14:tracePt t="29756" x="8183563" y="2316163"/>
          <p14:tracePt t="29771" x="8237538" y="2536825"/>
          <p14:tracePt t="29787" x="8283575" y="2705100"/>
          <p14:tracePt t="29803" x="8313738" y="2819400"/>
          <p14:tracePt t="29820" x="8321675" y="28495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762873"/>
              </p:ext>
            </p:extLst>
          </p:nvPr>
        </p:nvGraphicFramePr>
        <p:xfrm>
          <a:off x="1471457" y="1777256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6867234"/>
              </p:ext>
            </p:extLst>
          </p:nvPr>
        </p:nvGraphicFramePr>
        <p:xfrm>
          <a:off x="3711811" y="2078236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8" name="Equation" r:id="rId4" imgW="1333440" imgH="761760" progId="Equation.DSMT4">
                  <p:embed/>
                </p:oleObj>
              </mc:Choice>
              <mc:Fallback>
                <p:oleObj name="Equation" r:id="rId4" imgW="1333440" imgH="7617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1811" y="2078236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1534296"/>
              </p:ext>
            </p:extLst>
          </p:nvPr>
        </p:nvGraphicFramePr>
        <p:xfrm>
          <a:off x="2247033" y="2259013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9" name="Equation" r:id="rId6" imgW="241200" imgH="190440" progId="Equation.DSMT4">
                  <p:embed/>
                </p:oleObj>
              </mc:Choice>
              <mc:Fallback>
                <p:oleObj name="Equation" r:id="rId6" imgW="241200" imgH="19044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7033" y="2259013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514982"/>
              </p:ext>
            </p:extLst>
          </p:nvPr>
        </p:nvGraphicFramePr>
        <p:xfrm>
          <a:off x="7253169" y="1796629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8420480"/>
              </p:ext>
            </p:extLst>
          </p:nvPr>
        </p:nvGraphicFramePr>
        <p:xfrm>
          <a:off x="9493523" y="2097609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0" name="Equation" r:id="rId8" imgW="1333440" imgH="761760" progId="Equation.DSMT4">
                  <p:embed/>
                </p:oleObj>
              </mc:Choice>
              <mc:Fallback>
                <p:oleObj name="Equation" r:id="rId8" imgW="1333440" imgH="7617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3523" y="2097609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9851324"/>
              </p:ext>
            </p:extLst>
          </p:nvPr>
        </p:nvGraphicFramePr>
        <p:xfrm>
          <a:off x="8028745" y="2278386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1" name="Equation" r:id="rId9" imgW="241200" imgH="190440" progId="Equation.DSMT4">
                  <p:embed/>
                </p:oleObj>
              </mc:Choice>
              <mc:Fallback>
                <p:oleObj name="Equation" r:id="rId9" imgW="241200" imgH="19044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28745" y="2278386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6193975"/>
              </p:ext>
            </p:extLst>
          </p:nvPr>
        </p:nvGraphicFramePr>
        <p:xfrm>
          <a:off x="9554931" y="5016029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2" name="Equation" r:id="rId10" imgW="647640" imgH="342720" progId="Equation.DSMT4">
                  <p:embed/>
                </p:oleObj>
              </mc:Choice>
              <mc:Fallback>
                <p:oleObj name="Equation" r:id="rId10" imgW="647640" imgH="34272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4931" y="5016029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8449359"/>
              </p:ext>
            </p:extLst>
          </p:nvPr>
        </p:nvGraphicFramePr>
        <p:xfrm>
          <a:off x="3969775" y="5104775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3" name="Equation" r:id="rId12" imgW="647640" imgH="342720" progId="Equation.DSMT4">
                  <p:embed/>
                </p:oleObj>
              </mc:Choice>
              <mc:Fallback>
                <p:oleObj name="Equation" r:id="rId12" imgW="647640" imgH="34272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9775" y="5104775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220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455"/>
    </mc:Choice>
    <mc:Fallback xmlns="">
      <p:transition advTm="744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3" x="8321675" y="2933700"/>
          <p14:tracePt t="711" x="8245475" y="3132138"/>
          <p14:tracePt t="719" x="8093075" y="3322638"/>
          <p14:tracePt t="730" x="7840663" y="3489325"/>
          <p14:tracePt t="746" x="7078663" y="3840163"/>
          <p14:tracePt t="763" x="6019800" y="4213225"/>
          <p14:tracePt t="780" x="4953000" y="4487863"/>
          <p14:tracePt t="796" x="3970338" y="4618038"/>
          <p14:tracePt t="814" x="3063875" y="4686300"/>
          <p14:tracePt t="830" x="2955925" y="4686300"/>
          <p14:tracePt t="846" x="2879725" y="4686300"/>
          <p14:tracePt t="880" x="2887663" y="4618038"/>
          <p14:tracePt t="896" x="3009900" y="4403725"/>
          <p14:tracePt t="914" x="3078163" y="4327525"/>
          <p14:tracePt t="1383" x="3078163" y="4297363"/>
          <p14:tracePt t="1391" x="3078163" y="4198938"/>
          <p14:tracePt t="1399" x="3078163" y="4076700"/>
          <p14:tracePt t="1413" x="3048000" y="4000500"/>
          <p14:tracePt t="1430" x="3009900" y="3946525"/>
          <p14:tracePt t="1447" x="2941638" y="3832225"/>
          <p14:tracePt t="1463" x="2857500" y="3703638"/>
          <p14:tracePt t="1480" x="2797175" y="3673475"/>
          <p14:tracePt t="1497" x="2781300" y="3665538"/>
          <p14:tracePt t="1513" x="2727325" y="3641725"/>
          <p14:tracePt t="1530" x="2667000" y="3589338"/>
          <p14:tracePt t="1548" x="2636838" y="3581400"/>
          <p14:tracePt t="1581" x="2636838" y="3573463"/>
          <p14:tracePt t="1655" x="2636838" y="3513138"/>
          <p14:tracePt t="1665" x="2636838" y="3413125"/>
          <p14:tracePt t="1671" x="2636838" y="3352800"/>
          <p14:tracePt t="1680" x="2636838" y="3322638"/>
          <p14:tracePt t="1697" x="2667000" y="3216275"/>
          <p14:tracePt t="1713" x="2705100" y="3116263"/>
          <p14:tracePt t="1730" x="2727325" y="3025775"/>
          <p14:tracePt t="1747" x="2759075" y="2933700"/>
          <p14:tracePt t="1764" x="2765425" y="2835275"/>
          <p14:tracePt t="1767" x="2765425" y="2773363"/>
          <p14:tracePt t="1780" x="2765425" y="2713038"/>
          <p14:tracePt t="1797" x="2765425" y="2598738"/>
          <p14:tracePt t="1814" x="2765425" y="2460625"/>
          <p14:tracePt t="1830" x="2765425" y="2416175"/>
          <p14:tracePt t="1847" x="2765425" y="2378075"/>
          <p14:tracePt t="2295" x="2765425" y="2370138"/>
          <p14:tracePt t="2303" x="2751138" y="2370138"/>
          <p14:tracePt t="2314" x="2727325" y="2362200"/>
          <p14:tracePt t="2330" x="2705100" y="2354263"/>
          <p14:tracePt t="2347" x="2667000" y="2354263"/>
          <p14:tracePt t="2364" x="2651125" y="2354263"/>
          <p14:tracePt t="2380" x="2620963" y="2370138"/>
          <p14:tracePt t="2397" x="2598738" y="2400300"/>
          <p14:tracePt t="2414" x="2568575" y="2430463"/>
          <p14:tracePt t="2447" x="2560638" y="2430463"/>
          <p14:tracePt t="2489" x="2552700" y="2430463"/>
          <p14:tracePt t="2504" x="2536825" y="2430463"/>
          <p14:tracePt t="2599" x="2530475" y="2430463"/>
          <p14:tracePt t="2615" x="2522538" y="2430463"/>
          <p14:tracePt t="2624" x="2514600" y="2430463"/>
          <p14:tracePt t="2679" x="2506663" y="2430463"/>
          <p14:tracePt t="2687" x="2492375" y="2430463"/>
          <p14:tracePt t="2697" x="2476500" y="2430463"/>
          <p14:tracePt t="2714" x="2454275" y="2446338"/>
          <p14:tracePt t="2730" x="2408238" y="2476500"/>
          <p14:tracePt t="2747" x="2392363" y="2492375"/>
          <p14:tracePt t="4497" x="2416175" y="2514600"/>
          <p14:tracePt t="4504" x="2476500" y="2552700"/>
          <p14:tracePt t="4514" x="2544763" y="2598738"/>
          <p14:tracePt t="4531" x="2682875" y="2636838"/>
          <p14:tracePt t="4548" x="2879725" y="2689225"/>
          <p14:tracePt t="4564" x="3140075" y="2735263"/>
          <p14:tracePt t="4581" x="3336925" y="2773363"/>
          <p14:tracePt t="4598" x="3467100" y="2789238"/>
          <p14:tracePt t="4614" x="3597275" y="2789238"/>
          <p14:tracePt t="4631" x="3635375" y="2789238"/>
          <p14:tracePt t="4648" x="3695700" y="2781300"/>
          <p14:tracePt t="4664" x="3802063" y="2759075"/>
          <p14:tracePt t="4682" x="3932238" y="2720975"/>
          <p14:tracePt t="4698" x="4068763" y="2697163"/>
          <p14:tracePt t="4714" x="4183063" y="2659063"/>
          <p14:tracePt t="4731" x="4267200" y="2644775"/>
          <p14:tracePt t="4748" x="4305300" y="2628900"/>
          <p14:tracePt t="4815" x="4335463" y="2628900"/>
          <p14:tracePt t="4825" x="4381500" y="2628900"/>
          <p14:tracePt t="4835" x="4403725" y="2628900"/>
          <p14:tracePt t="4848" x="4465638" y="2636838"/>
          <p14:tracePt t="4865" x="4640263" y="2644775"/>
          <p14:tracePt t="4881" x="4784725" y="2667000"/>
          <p14:tracePt t="4898" x="4822825" y="2667000"/>
          <p14:tracePt t="4961" x="4808538" y="2667000"/>
          <p14:tracePt t="4971" x="4754563" y="2659063"/>
          <p14:tracePt t="4981" x="4708525" y="2644775"/>
          <p14:tracePt t="4998" x="4632325" y="2620963"/>
          <p14:tracePt t="5015" x="4579938" y="2620963"/>
          <p14:tracePt t="5031" x="4564063" y="2620963"/>
          <p14:tracePt t="5071" x="4556125" y="2620963"/>
          <p14:tracePt t="5103" x="4556125" y="2644775"/>
          <p14:tracePt t="5113" x="4556125" y="2651125"/>
          <p14:tracePt t="5122" x="4572000" y="2659063"/>
          <p14:tracePt t="5131" x="4587875" y="2667000"/>
          <p14:tracePt t="5148" x="4618038" y="2682875"/>
          <p14:tracePt t="5164" x="4678363" y="2689225"/>
          <p14:tracePt t="5181" x="4724400" y="2705100"/>
          <p14:tracePt t="5198" x="4770438" y="2705100"/>
          <p14:tracePt t="5254" x="4778375" y="2697163"/>
          <p14:tracePt t="5262" x="4762500" y="2689225"/>
          <p14:tracePt t="5270" x="4740275" y="2682875"/>
          <p14:tracePt t="5281" x="4702175" y="2674938"/>
          <p14:tracePt t="5298" x="4664075" y="2659063"/>
          <p14:tracePt t="5314" x="4625975" y="2659063"/>
          <p14:tracePt t="5331" x="4610100" y="2651125"/>
          <p14:tracePt t="8631" x="4587875" y="2651125"/>
          <p14:tracePt t="8641" x="4556125" y="2651125"/>
          <p14:tracePt t="8651" x="4541838" y="2644775"/>
          <p14:tracePt t="8666" x="4503738" y="2644775"/>
          <p14:tracePt t="8683" x="4435475" y="2620963"/>
          <p14:tracePt t="8701" x="4343400" y="2606675"/>
          <p14:tracePt t="8716" x="4198938" y="2636838"/>
          <p14:tracePt t="8733" x="4038600" y="2674938"/>
          <p14:tracePt t="8749" x="3902075" y="2713038"/>
          <p14:tracePt t="8766" x="3771900" y="2720975"/>
          <p14:tracePt t="8769" x="3695700" y="2735263"/>
          <p14:tracePt t="8783" x="3565525" y="2759075"/>
          <p14:tracePt t="8799" x="3398838" y="2781300"/>
          <p14:tracePt t="8816" x="3238500" y="2803525"/>
          <p14:tracePt t="8833" x="3070225" y="2827338"/>
          <p14:tracePt t="8849" x="2917825" y="2841625"/>
          <p14:tracePt t="8866" x="2743200" y="2873375"/>
          <p14:tracePt t="8883" x="2582863" y="2873375"/>
          <p14:tracePt t="8899" x="2416175" y="2873375"/>
          <p14:tracePt t="8916" x="2308225" y="2873375"/>
          <p14:tracePt t="8933" x="2270125" y="2873375"/>
          <p14:tracePt t="8949" x="2255838" y="2873375"/>
          <p14:tracePt t="9007" x="2247900" y="2849563"/>
          <p14:tracePt t="9015" x="2225675" y="2773363"/>
          <p14:tracePt t="9023" x="2201863" y="2713038"/>
          <p14:tracePt t="9033" x="2179638" y="2674938"/>
          <p14:tracePt t="9049" x="2155825" y="2613025"/>
          <p14:tracePt t="9066" x="2125663" y="2560638"/>
          <p14:tracePt t="9083" x="2111375" y="2514600"/>
          <p14:tracePt t="9099" x="2103438" y="2514600"/>
          <p14:tracePt t="9215" x="2103438" y="2498725"/>
          <p14:tracePt t="9223" x="2103438" y="2476500"/>
          <p14:tracePt t="9233" x="2103438" y="2468563"/>
          <p14:tracePt t="9271" x="2111375" y="2468563"/>
          <p14:tracePt t="9279" x="2117725" y="2468563"/>
          <p14:tracePt t="9287" x="2141538" y="2468563"/>
          <p14:tracePt t="9299" x="2163763" y="2468563"/>
          <p14:tracePt t="9316" x="2171700" y="2468563"/>
          <p14:tracePt t="9333" x="2187575" y="2468563"/>
          <p14:tracePt t="9511" x="2201863" y="2468563"/>
          <p14:tracePt t="9520" x="2217738" y="2468563"/>
          <p14:tracePt t="9533" x="2232025" y="2468563"/>
          <p14:tracePt t="9550" x="2247900" y="2468563"/>
          <p14:tracePt t="9566" x="2263775" y="2468563"/>
          <p14:tracePt t="9583" x="2270125" y="2468563"/>
          <p14:tracePt t="10265" x="2332038" y="2476500"/>
          <p14:tracePt t="10272" x="2392363" y="2498725"/>
          <p14:tracePt t="10283" x="2468563" y="2522538"/>
          <p14:tracePt t="10300" x="2720975" y="2560638"/>
          <p14:tracePt t="10316" x="3017838" y="2568575"/>
          <p14:tracePt t="10333" x="3200400" y="2606675"/>
          <p14:tracePt t="10350" x="3322638" y="2613025"/>
          <p14:tracePt t="10366" x="3406775" y="2620963"/>
          <p14:tracePt t="10400" x="3421063" y="2628900"/>
          <p14:tracePt t="10417" x="3475038" y="2644775"/>
          <p14:tracePt t="10433" x="3543300" y="2667000"/>
          <p14:tracePt t="10450" x="3673475" y="2682875"/>
          <p14:tracePt t="10467" x="3908425" y="2682875"/>
          <p14:tracePt t="10483" x="4060825" y="2697163"/>
          <p14:tracePt t="10500" x="4144963" y="2705100"/>
          <p14:tracePt t="10517" x="4175125" y="2705100"/>
          <p14:tracePt t="10575" x="4191000" y="2705100"/>
          <p14:tracePt t="10599" x="4206875" y="2705100"/>
          <p14:tracePt t="10609" x="4229100" y="2705100"/>
          <p14:tracePt t="10618" x="4244975" y="2705100"/>
          <p14:tracePt t="10633" x="4275138" y="2720975"/>
          <p14:tracePt t="10650" x="4343400" y="2720975"/>
          <p14:tracePt t="10667" x="4473575" y="2720975"/>
          <p14:tracePt t="10683" x="4541838" y="2727325"/>
          <p14:tracePt t="10700" x="4587875" y="2727325"/>
          <p14:tracePt t="10717" x="4625975" y="2727325"/>
          <p14:tracePt t="10855" x="4618038" y="2727325"/>
          <p14:tracePt t="10865" x="4587875" y="2727325"/>
          <p14:tracePt t="10875" x="4556125" y="2720975"/>
          <p14:tracePt t="10884" x="4511675" y="2713038"/>
          <p14:tracePt t="10900" x="4397375" y="2713038"/>
          <p14:tracePt t="10917" x="4160838" y="2751138"/>
          <p14:tracePt t="10939" x="3627438" y="2841625"/>
          <p14:tracePt t="10951" x="3208338" y="2895600"/>
          <p14:tracePt t="10966" x="2835275" y="2895600"/>
          <p14:tracePt t="10983" x="2560638" y="2895600"/>
          <p14:tracePt t="11000" x="2400300" y="2895600"/>
          <p14:tracePt t="11017" x="2339975" y="2895600"/>
          <p14:tracePt t="11167" x="2332038" y="2895600"/>
          <p14:tracePt t="11175" x="2301875" y="2887663"/>
          <p14:tracePt t="11183" x="2255838" y="2873375"/>
          <p14:tracePt t="11200" x="2209800" y="2865438"/>
          <p14:tracePt t="11217" x="2201863" y="2857500"/>
          <p14:tracePt t="11336" x="2193925" y="2849563"/>
          <p14:tracePt t="11367" x="2209800" y="2835275"/>
          <p14:tracePt t="11379" x="2217738" y="2819400"/>
          <p14:tracePt t="11386" x="2232025" y="2811463"/>
          <p14:tracePt t="11400" x="2247900" y="2797175"/>
          <p14:tracePt t="11417" x="2263775" y="2789238"/>
          <p14:tracePt t="11434" x="2278063" y="2781300"/>
          <p14:tracePt t="11451" x="2286000" y="2781300"/>
          <p14:tracePt t="11467" x="2293938" y="2765425"/>
          <p14:tracePt t="11484" x="2308225" y="2735263"/>
          <p14:tracePt t="11500" x="2316163" y="2735263"/>
          <p14:tracePt t="11519" x="2332038" y="2705100"/>
          <p14:tracePt t="11569" x="2332038" y="2697163"/>
          <p14:tracePt t="11575" x="2339975" y="2659063"/>
          <p14:tracePt t="11583" x="2346325" y="2636838"/>
          <p14:tracePt t="11607" x="2346325" y="2628900"/>
          <p14:tracePt t="11617" x="2362200" y="2598738"/>
          <p14:tracePt t="11634" x="2370138" y="2574925"/>
          <p14:tracePt t="11903" x="2370138" y="2568575"/>
          <p14:tracePt t="14671" x="2378075" y="2568575"/>
          <p14:tracePt t="14680" x="2392363" y="2620963"/>
          <p14:tracePt t="14687" x="2430463" y="2697163"/>
          <p14:tracePt t="14702" x="2454275" y="2751138"/>
          <p14:tracePt t="14718" x="2498725" y="2827338"/>
          <p14:tracePt t="14735" x="2598738" y="2963863"/>
          <p14:tracePt t="14751" x="2651125" y="3048000"/>
          <p14:tracePt t="14768" x="2720975" y="3116263"/>
          <p14:tracePt t="14785" x="2773363" y="3154363"/>
          <p14:tracePt t="14801" x="2835275" y="3192463"/>
          <p14:tracePt t="14819" x="2925763" y="3254375"/>
          <p14:tracePt t="14835" x="3017838" y="3306763"/>
          <p14:tracePt t="14852" x="3140075" y="3382963"/>
          <p14:tracePt t="14868" x="3298825" y="3467100"/>
          <p14:tracePt t="14885" x="3475038" y="3543300"/>
          <p14:tracePt t="14902" x="3749675" y="3641725"/>
          <p14:tracePt t="14918" x="4130675" y="3763963"/>
          <p14:tracePt t="14935" x="4343400" y="3794125"/>
          <p14:tracePt t="14952" x="4587875" y="3825875"/>
          <p14:tracePt t="14968" x="4899025" y="3825875"/>
          <p14:tracePt t="14985" x="5235575" y="3825875"/>
          <p14:tracePt t="15002" x="5554663" y="3756025"/>
          <p14:tracePt t="15018" x="6111875" y="3603625"/>
          <p14:tracePt t="15035" x="6735763" y="3421063"/>
          <p14:tracePt t="15052" x="7331075" y="3254375"/>
          <p14:tracePt t="15068" x="7870825" y="3078163"/>
          <p14:tracePt t="15085" x="8275638" y="2949575"/>
          <p14:tracePt t="15102" x="8550275" y="2857500"/>
          <p14:tracePt t="15118" x="8793163" y="2751138"/>
          <p14:tracePt t="15135" x="8869363" y="2705100"/>
          <p14:tracePt t="15151" x="8885238" y="2689225"/>
          <p14:tracePt t="15271" x="8893175" y="2689225"/>
          <p14:tracePt t="15279" x="8931275" y="2689225"/>
          <p14:tracePt t="15287" x="8969375" y="2689225"/>
          <p14:tracePt t="15302" x="9007475" y="2689225"/>
          <p14:tracePt t="15319" x="9113838" y="2720975"/>
          <p14:tracePt t="15335" x="9212263" y="2743200"/>
          <p14:tracePt t="15352" x="9410700" y="2835275"/>
          <p14:tracePt t="15368" x="9486900" y="2857500"/>
          <p14:tracePt t="15385" x="9494838" y="2865438"/>
          <p14:tracePt t="15423" x="9471025" y="2865438"/>
          <p14:tracePt t="15435" x="9426575" y="2865438"/>
          <p14:tracePt t="15452" x="9318625" y="2873375"/>
          <p14:tracePt t="15468" x="9250363" y="2895600"/>
          <p14:tracePt t="15485" x="9220200" y="2911475"/>
          <p14:tracePt t="15502" x="9212263" y="2911475"/>
          <p14:tracePt t="15647" x="9212263" y="2903538"/>
          <p14:tracePt t="15679" x="9212263" y="2895600"/>
          <p14:tracePt t="15687" x="9212263" y="2887663"/>
          <p14:tracePt t="15695" x="9212263" y="2879725"/>
          <p14:tracePt t="15703" x="9236075" y="2865438"/>
          <p14:tracePt t="15718" x="9280525" y="2841625"/>
          <p14:tracePt t="15736" x="9342438" y="2811463"/>
          <p14:tracePt t="15752" x="9410700" y="2781300"/>
          <p14:tracePt t="15768" x="9525000" y="2759075"/>
          <p14:tracePt t="15785" x="9639300" y="2743200"/>
          <p14:tracePt t="15802" x="9753600" y="2727325"/>
          <p14:tracePt t="15819" x="9859963" y="2720975"/>
          <p14:tracePt t="15835" x="9944100" y="2720975"/>
          <p14:tracePt t="15852" x="10028238" y="2720975"/>
          <p14:tracePt t="15869" x="10104438" y="2720975"/>
          <p14:tracePt t="15885" x="10156825" y="2720975"/>
          <p14:tracePt t="15902" x="10233025" y="2735263"/>
          <p14:tracePt t="15919" x="10347325" y="2751138"/>
          <p14:tracePt t="15935" x="10401300" y="2765425"/>
          <p14:tracePt t="15953" x="10431463" y="2773363"/>
          <p14:tracePt t="16191" x="10447338" y="2773363"/>
          <p14:tracePt t="16201" x="10485438" y="2759075"/>
          <p14:tracePt t="16211" x="10499725" y="2759075"/>
          <p14:tracePt t="16221" x="10515600" y="2743200"/>
          <p14:tracePt t="16239" x="10531475" y="2735263"/>
          <p14:tracePt t="16252" x="10545763" y="2727325"/>
          <p14:tracePt t="16967" x="10545763" y="2720975"/>
          <p14:tracePt t="16977" x="10545763" y="2697163"/>
          <p14:tracePt t="16988" x="10545763" y="2682875"/>
          <p14:tracePt t="17003" x="10545763" y="2667000"/>
          <p14:tracePt t="17019" x="10537825" y="2659063"/>
          <p14:tracePt t="17037" x="10537825" y="2644775"/>
          <p14:tracePt t="17104" x="10537825" y="2628900"/>
          <p14:tracePt t="17114" x="10537825" y="2613025"/>
          <p14:tracePt t="17127" x="10545763" y="2606675"/>
          <p14:tracePt t="17137" x="10569575" y="2598738"/>
          <p14:tracePt t="17152" x="10607675" y="2582863"/>
          <p14:tracePt t="17169" x="10652125" y="2574925"/>
          <p14:tracePt t="17185" x="10675938" y="2574925"/>
          <p14:tracePt t="17202" x="10690225" y="2574925"/>
          <p14:tracePt t="17219" x="10714038" y="2574925"/>
          <p14:tracePt t="17236" x="10736263" y="2568575"/>
          <p14:tracePt t="17252" x="10790238" y="2560638"/>
          <p14:tracePt t="17269" x="10866438" y="2544763"/>
          <p14:tracePt t="17270" x="10912475" y="2544763"/>
          <p14:tracePt t="17286" x="10972800" y="2544763"/>
          <p14:tracePt t="17302" x="11125200" y="2522538"/>
          <p14:tracePt t="17319" x="11201400" y="2514600"/>
          <p14:tracePt t="17335" x="11239500" y="2514600"/>
          <p14:tracePt t="17352" x="11247438" y="2514600"/>
          <p14:tracePt t="17447" x="11223625" y="2536825"/>
          <p14:tracePt t="17455" x="11193463" y="2568575"/>
          <p14:tracePt t="17463" x="11147425" y="2606675"/>
          <p14:tracePt t="17471" x="11102975" y="2636838"/>
          <p14:tracePt t="17486" x="11056938" y="2667000"/>
          <p14:tracePt t="17502" x="10956925" y="2720975"/>
          <p14:tracePt t="17520" x="10912475" y="2735263"/>
          <p14:tracePt t="17536" x="10896600" y="2735263"/>
          <p14:tracePt t="17553" x="10874375" y="2735263"/>
          <p14:tracePt t="17569" x="10858500" y="2735263"/>
          <p14:tracePt t="17586" x="10836275" y="2735263"/>
          <p14:tracePt t="17603" x="10812463" y="2735263"/>
          <p14:tracePt t="17619" x="10798175" y="2727325"/>
          <p14:tracePt t="17636" x="10782300" y="2727325"/>
          <p14:tracePt t="17653" x="10774363" y="2727325"/>
          <p14:tracePt t="17669" x="10760075" y="2713038"/>
          <p14:tracePt t="17686" x="10736263" y="2713038"/>
          <p14:tracePt t="17719" x="10721975" y="2713038"/>
          <p14:tracePt t="17737" x="10698163" y="2713038"/>
          <p14:tracePt t="17753" x="10637838" y="2713038"/>
          <p14:tracePt t="17769" x="10575925" y="2727325"/>
          <p14:tracePt t="17786" x="10531475" y="2743200"/>
          <p14:tracePt t="17803" x="10493375" y="2759075"/>
          <p14:tracePt t="17819" x="10477500" y="2773363"/>
          <p14:tracePt t="17836" x="10461625" y="2781300"/>
          <p14:tracePt t="17853" x="10431463" y="2797175"/>
          <p14:tracePt t="17869" x="10417175" y="2803525"/>
          <p14:tracePt t="17886" x="10379075" y="2827338"/>
          <p14:tracePt t="17903" x="10325100" y="2857500"/>
          <p14:tracePt t="17919" x="10302875" y="2873375"/>
          <p14:tracePt t="17936" x="10294938" y="2879725"/>
          <p14:tracePt t="18303" x="10287000" y="2879725"/>
          <p14:tracePt t="18319" x="10256838" y="2895600"/>
          <p14:tracePt t="18330" x="10194925" y="2949575"/>
          <p14:tracePt t="18340" x="10096500" y="3048000"/>
          <p14:tracePt t="18353" x="9837738" y="3238500"/>
          <p14:tracePt t="18369" x="9502775" y="3467100"/>
          <p14:tracePt t="18386" x="9097963" y="3695700"/>
          <p14:tracePt t="18403" x="8588375" y="3894138"/>
          <p14:tracePt t="18419" x="8115300" y="4022725"/>
          <p14:tracePt t="18438" x="7635875" y="4114800"/>
          <p14:tracePt t="18453" x="7269163" y="4137025"/>
          <p14:tracePt t="18470" x="6858000" y="4137025"/>
          <p14:tracePt t="18486" x="6781800" y="4137025"/>
          <p14:tracePt t="18503" x="6621463" y="4046538"/>
          <p14:tracePt t="18519" x="6569075" y="4008438"/>
          <p14:tracePt t="18536" x="6561138" y="3992563"/>
          <p14:tracePt t="18583" x="6561138" y="3978275"/>
          <p14:tracePt t="18591" x="6561138" y="3954463"/>
          <p14:tracePt t="18603" x="6561138" y="3916363"/>
          <p14:tracePt t="18620" x="6553200" y="3902075"/>
          <p14:tracePt t="18663" x="6553200" y="3886200"/>
          <p14:tracePt t="18671" x="6553200" y="3870325"/>
          <p14:tracePt t="18679" x="6553200" y="3848100"/>
          <p14:tracePt t="18735" x="6553200" y="3840163"/>
          <p14:tracePt t="18743" x="6553200" y="3832225"/>
          <p14:tracePt t="20353" x="6537325" y="3825875"/>
          <p14:tracePt t="20359" x="6499225" y="3825875"/>
          <p14:tracePt t="20370" x="6430963" y="3794125"/>
          <p14:tracePt t="20387" x="6308725" y="3756025"/>
          <p14:tracePt t="20404" x="6194425" y="3733800"/>
          <p14:tracePt t="20420" x="6088063" y="3703638"/>
          <p14:tracePt t="20437" x="5989638" y="3673475"/>
          <p14:tracePt t="20454" x="5783263" y="3665538"/>
          <p14:tracePt t="20470" x="5303838" y="3695700"/>
          <p14:tracePt t="20487" x="5083175" y="3725863"/>
          <p14:tracePt t="20504" x="4937125" y="3733800"/>
          <p14:tracePt t="20520" x="4838700" y="3733800"/>
          <p14:tracePt t="20537" x="4732338" y="3733800"/>
          <p14:tracePt t="20554" x="4670425" y="3733800"/>
          <p14:tracePt t="20570" x="4656138" y="3733800"/>
          <p14:tracePt t="21167" x="4640263" y="3733800"/>
          <p14:tracePt t="21175" x="4594225" y="3725863"/>
          <p14:tracePt t="21187" x="4518025" y="3711575"/>
          <p14:tracePt t="21204" x="4275138" y="3687763"/>
          <p14:tracePt t="21221" x="3779838" y="3687763"/>
          <p14:tracePt t="21237" x="3140075" y="3589338"/>
          <p14:tracePt t="21254" x="2636838" y="3497263"/>
          <p14:tracePt t="21257" x="2454275" y="3467100"/>
          <p14:tracePt t="21271" x="2232025" y="3398838"/>
          <p14:tracePt t="21287" x="2155825" y="3352800"/>
          <p14:tracePt t="21304" x="2149475" y="3352800"/>
          <p14:tracePt t="21343" x="2149475" y="3336925"/>
          <p14:tracePt t="21359" x="2149475" y="3330575"/>
          <p14:tracePt t="21456" x="2149475" y="3306763"/>
          <p14:tracePt t="21463" x="2133600" y="3284538"/>
          <p14:tracePt t="21472" x="2111375" y="3254375"/>
          <p14:tracePt t="21488" x="2087563" y="3230563"/>
          <p14:tracePt t="21504" x="2073275" y="3200400"/>
          <p14:tracePt t="21521" x="2065338" y="3192463"/>
          <p14:tracePt t="21575" x="2065338" y="3184525"/>
          <p14:tracePt t="21583" x="2065338" y="3170238"/>
          <p14:tracePt t="21591" x="2065338" y="3162300"/>
          <p14:tracePt t="21607" x="2065338" y="3154363"/>
          <p14:tracePt t="21623" x="2065338" y="3140075"/>
          <p14:tracePt t="21638" x="2065338" y="3124200"/>
          <p14:tracePt t="21654" x="2087563" y="3108325"/>
          <p14:tracePt t="21671" x="2125663" y="3094038"/>
          <p14:tracePt t="21687" x="2133600" y="3094038"/>
          <p14:tracePt t="21775" x="2149475" y="3094038"/>
          <p14:tracePt t="21783" x="2155825" y="3094038"/>
          <p14:tracePt t="21791" x="2163763" y="3094038"/>
          <p14:tracePt t="21804" x="2171700" y="3094038"/>
          <p14:tracePt t="21821" x="2193925" y="3170238"/>
          <p14:tracePt t="21838" x="2201863" y="3222625"/>
          <p14:tracePt t="21854" x="2201863" y="3230563"/>
          <p14:tracePt t="21871" x="2209800" y="3238500"/>
          <p14:tracePt t="22126" x="2201863" y="3238500"/>
          <p14:tracePt t="22142" x="2193925" y="3238500"/>
          <p14:tracePt t="22160" x="2179638" y="3238500"/>
          <p14:tracePt t="22190" x="2171700" y="3238500"/>
          <p14:tracePt t="22198" x="2171700" y="3230563"/>
          <p14:tracePt t="22343" x="2193925" y="3230563"/>
          <p14:tracePt t="22351" x="2225675" y="3222625"/>
          <p14:tracePt t="22360" x="2239963" y="3216275"/>
          <p14:tracePt t="22371" x="2255838" y="3216275"/>
          <p14:tracePt t="22387" x="2324100" y="3200400"/>
          <p14:tracePt t="22404" x="2354263" y="3200400"/>
          <p14:tracePt t="22421" x="2384425" y="3200400"/>
          <p14:tracePt t="22438" x="2408238" y="3200400"/>
          <p14:tracePt t="22495" x="2430463" y="3200400"/>
          <p14:tracePt t="22503" x="2454275" y="3200400"/>
          <p14:tracePt t="22510" x="2484438" y="3200400"/>
          <p14:tracePt t="22521" x="2544763" y="3200400"/>
          <p14:tracePt t="22537" x="2705100" y="3200400"/>
          <p14:tracePt t="22554" x="2849563" y="3200400"/>
          <p14:tracePt t="22571" x="2971800" y="3200400"/>
          <p14:tracePt t="22587" x="2979738" y="3200400"/>
          <p14:tracePt t="22903" x="3009900" y="3200400"/>
          <p14:tracePt t="22911" x="3063875" y="3200400"/>
          <p14:tracePt t="22921" x="3238500" y="3108325"/>
          <p14:tracePt t="22938" x="3619500" y="3040063"/>
          <p14:tracePt t="22955" x="4046538" y="2933700"/>
          <p14:tracePt t="22971" x="4587875" y="2773363"/>
          <p14:tracePt t="22988" x="4922838" y="2667000"/>
          <p14:tracePt t="23005" x="5097463" y="2582863"/>
          <p14:tracePt t="23021" x="5197475" y="2514600"/>
          <p14:tracePt t="23038" x="5211763" y="2460625"/>
          <p14:tracePt t="23054" x="5219700" y="2362200"/>
          <p14:tracePt t="23071" x="5219700" y="2278063"/>
          <p14:tracePt t="23088" x="5219700" y="2187575"/>
          <p14:tracePt t="23105" x="5219700" y="2117725"/>
          <p14:tracePt t="23121" x="5219700" y="2057400"/>
          <p14:tracePt t="23138" x="5211763" y="2019300"/>
          <p14:tracePt t="23156" x="5159375" y="1958975"/>
          <p14:tracePt t="23171" x="5113338" y="1927225"/>
          <p14:tracePt t="23188" x="5097463" y="1920875"/>
          <p14:tracePt t="23205" x="5059363" y="1912938"/>
          <p14:tracePt t="23221" x="5006975" y="1897063"/>
          <p14:tracePt t="23238" x="4937125" y="1889125"/>
          <p14:tracePt t="23255" x="4724400" y="1889125"/>
          <p14:tracePt t="23271" x="4435475" y="1965325"/>
          <p14:tracePt t="23288" x="4144963" y="2103438"/>
          <p14:tracePt t="23305" x="3940175" y="2232025"/>
          <p14:tracePt t="23321" x="3817938" y="2354263"/>
          <p14:tracePt t="23338" x="3771900" y="2460625"/>
          <p14:tracePt t="23356" x="3771900" y="2530475"/>
          <p14:tracePt t="23371" x="3779838" y="2606675"/>
          <p14:tracePt t="23388" x="3863975" y="2674938"/>
          <p14:tracePt t="23405" x="3984625" y="2720975"/>
          <p14:tracePt t="23421" x="4144963" y="2759075"/>
          <p14:tracePt t="23438" x="4441825" y="2765425"/>
          <p14:tracePt t="23455" x="4784725" y="2743200"/>
          <p14:tracePt t="23471" x="4968875" y="2674938"/>
          <p14:tracePt t="23488" x="5105400" y="2574925"/>
          <p14:tracePt t="23505" x="5135563" y="2506663"/>
          <p14:tracePt t="23521" x="5135563" y="2408238"/>
          <p14:tracePt t="23538" x="5121275" y="2308225"/>
          <p14:tracePt t="23555" x="5037138" y="2232025"/>
          <p14:tracePt t="23571" x="4953000" y="2193925"/>
          <p14:tracePt t="23588" x="4899025" y="2187575"/>
          <p14:tracePt t="23605" x="4884738" y="2179638"/>
          <p14:tracePt t="23639" x="4876800" y="2179638"/>
          <p14:tracePt t="23655" x="4800600" y="2339975"/>
          <p14:tracePt t="23671" x="4664075" y="2659063"/>
          <p14:tracePt t="23688" x="4495800" y="3055938"/>
          <p14:tracePt t="23705" x="4373563" y="3336925"/>
          <p14:tracePt t="23721" x="4289425" y="3535363"/>
          <p14:tracePt t="23738" x="4251325" y="3603625"/>
          <p14:tracePt t="23755" x="4244975" y="3619500"/>
          <p14:tracePt t="23823" x="4237038" y="3619500"/>
          <p14:tracePt t="23831" x="4183063" y="3597275"/>
          <p14:tracePt t="23839" x="4130675" y="3559175"/>
          <p14:tracePt t="23856" x="4084638" y="3521075"/>
          <p14:tracePt t="23871" x="4076700" y="3513138"/>
          <p14:tracePt t="23888" x="4068763" y="3513138"/>
          <p14:tracePt t="23943" x="4068763" y="3505200"/>
          <p14:tracePt t="23974" x="4068763" y="3497263"/>
          <p14:tracePt t="23982" x="4076700" y="3489325"/>
          <p14:tracePt t="23990" x="4098925" y="3482975"/>
          <p14:tracePt t="24005" x="4122738" y="3467100"/>
          <p14:tracePt t="24022" x="4183063" y="3421063"/>
          <p14:tracePt t="24038" x="4229100" y="3382963"/>
          <p14:tracePt t="24078" x="4229100" y="3375025"/>
          <p14:tracePt t="24088" x="4229100" y="3360738"/>
          <p14:tracePt t="24104" x="4229100" y="3336925"/>
          <p14:tracePt t="24143" x="4229100" y="3322638"/>
          <p14:tracePt t="24150" x="4229100" y="3306763"/>
          <p14:tracePt t="24190" x="4229100" y="3284538"/>
          <p14:tracePt t="24198" x="4229100" y="3268663"/>
          <p14:tracePt t="24206" x="4229100" y="3260725"/>
          <p14:tracePt t="24221" x="4229100" y="3254375"/>
          <p14:tracePt t="24238" x="4229100" y="3230563"/>
          <p14:tracePt t="24255" x="4237038" y="3230563"/>
          <p14:tracePt t="24271" x="4267200" y="3230563"/>
          <p14:tracePt t="24288" x="4305300" y="3238500"/>
          <p14:tracePt t="24305" x="4343400" y="3260725"/>
          <p14:tracePt t="24321" x="4373563" y="3268663"/>
          <p14:tracePt t="24338" x="4397375" y="3276600"/>
          <p14:tracePt t="24422" x="4403725" y="3276600"/>
          <p14:tracePt t="24438" x="4411663" y="3276600"/>
          <p14:tracePt t="24478" x="4427538" y="3276600"/>
          <p14:tracePt t="24486" x="4465638" y="3276600"/>
          <p14:tracePt t="24494" x="4495800" y="3260725"/>
          <p14:tracePt t="24505" x="4525963" y="3260725"/>
          <p14:tracePt t="24522" x="4564063" y="3254375"/>
          <p14:tracePt t="24538" x="4579938" y="3254375"/>
          <p14:tracePt t="24807" x="4556125" y="3254375"/>
          <p14:tracePt t="24815" x="4511675" y="3268663"/>
          <p14:tracePt t="24823" x="4465638" y="3306763"/>
          <p14:tracePt t="24838" x="4297363" y="3436938"/>
          <p14:tracePt t="24856" x="4000500" y="3589338"/>
          <p14:tracePt t="24872" x="3679825" y="3695700"/>
          <p14:tracePt t="24889" x="3398838" y="3749675"/>
          <p14:tracePt t="24905" x="3192463" y="3756025"/>
          <p14:tracePt t="24922" x="3017838" y="3756025"/>
          <p14:tracePt t="24939" x="2857500" y="3756025"/>
          <p14:tracePt t="24955" x="2713038" y="3756025"/>
          <p14:tracePt t="24972" x="2628900" y="3756025"/>
          <p14:tracePt t="24989" x="2590800" y="3756025"/>
          <p14:tracePt t="25005" x="2574925" y="3756025"/>
          <p14:tracePt t="25048" x="2568575" y="3756025"/>
          <p14:tracePt t="25055" x="2544763" y="3756025"/>
          <p14:tracePt t="25072" x="2468563" y="3749675"/>
          <p14:tracePt t="25089" x="2362200" y="3749675"/>
          <p14:tracePt t="25105" x="2247900" y="3741738"/>
          <p14:tracePt t="25122" x="2179638" y="3733800"/>
          <p14:tracePt t="25158" x="2179638" y="3725863"/>
          <p14:tracePt t="25174" x="2179638" y="3717925"/>
          <p14:tracePt t="25188" x="2179638" y="3711575"/>
          <p14:tracePt t="25206" x="2179638" y="3703638"/>
          <p14:tracePt t="25222" x="2179638" y="3695700"/>
          <p14:tracePt t="25238" x="2179638" y="3679825"/>
          <p14:tracePt t="25256" x="2171700" y="3679825"/>
          <p14:tracePt t="25272" x="2163763" y="3673475"/>
          <p14:tracePt t="25305" x="2163763" y="3665538"/>
          <p14:tracePt t="25322" x="2155825" y="3665538"/>
          <p14:tracePt t="25487" x="2155825" y="3657600"/>
          <p14:tracePt t="25511" x="2155825" y="3649663"/>
          <p14:tracePt t="25519" x="2141538" y="3619500"/>
          <p14:tracePt t="25527" x="2141538" y="3611563"/>
          <p14:tracePt t="25543" x="2141538" y="3597275"/>
          <p14:tracePt t="25559" x="2141538" y="3581400"/>
          <p14:tracePt t="25583" x="2141538" y="3573463"/>
          <p14:tracePt t="25607" x="2141538" y="3565525"/>
          <p14:tracePt t="25631" x="2141538" y="3559175"/>
          <p14:tracePt t="25639" x="2141538" y="3551238"/>
          <p14:tracePt t="25647" x="2133600" y="3551238"/>
          <p14:tracePt t="25673" x="2133600" y="3543300"/>
          <p14:tracePt t="25879" x="2133600" y="3551238"/>
          <p14:tracePt t="25895" x="2133600" y="3559175"/>
          <p14:tracePt t="25904" x="2133600" y="3573463"/>
          <p14:tracePt t="25911" x="2133600" y="3589338"/>
          <p14:tracePt t="25922" x="2133600" y="3597275"/>
          <p14:tracePt t="25939" x="2133600" y="3603625"/>
          <p14:tracePt t="26223" x="2141538" y="3611563"/>
          <p14:tracePt t="26231" x="2141538" y="3619500"/>
          <p14:tracePt t="26247" x="2155825" y="3627438"/>
          <p14:tracePt t="26256" x="2163763" y="3627438"/>
          <p14:tracePt t="26303" x="2171700" y="3627438"/>
          <p14:tracePt t="26399" x="2187575" y="3627438"/>
          <p14:tracePt t="26503" x="2187575" y="3619500"/>
          <p14:tracePt t="26519" x="2193925" y="3619500"/>
          <p14:tracePt t="26527" x="2201863" y="3619500"/>
          <p14:tracePt t="26539" x="2201863" y="3611563"/>
          <p14:tracePt t="26556" x="2225675" y="3603625"/>
          <p14:tracePt t="26572" x="2225675" y="3597275"/>
          <p14:tracePt t="26591" x="2232025" y="3597275"/>
          <p14:tracePt t="26615" x="2247900" y="3597275"/>
          <p14:tracePt t="26631" x="2255838" y="3597275"/>
          <p14:tracePt t="26655" x="2263775" y="3597275"/>
          <p14:tracePt t="26663" x="2278063" y="3589338"/>
          <p14:tracePt t="26679" x="2293938" y="3589338"/>
          <p14:tracePt t="26689" x="2301875" y="3589338"/>
          <p14:tracePt t="26706" x="2324100" y="3589338"/>
          <p14:tracePt t="26723" x="2346325" y="3581400"/>
          <p14:tracePt t="26739" x="2354263" y="3581400"/>
          <p14:tracePt t="26783" x="2362200" y="3573463"/>
          <p14:tracePt t="26847" x="2370138" y="3573463"/>
          <p14:tracePt t="26863" x="2392363" y="3573463"/>
          <p14:tracePt t="26871" x="2400300" y="3565525"/>
          <p14:tracePt t="26879" x="2416175" y="3565525"/>
          <p14:tracePt t="26889" x="2430463" y="3565525"/>
          <p14:tracePt t="26907" x="2454275" y="3565525"/>
          <p14:tracePt t="26923" x="2476500" y="3565525"/>
          <p14:tracePt t="28703" x="2506663" y="3565525"/>
          <p14:tracePt t="28711" x="2574925" y="3565525"/>
          <p14:tracePt t="28723" x="2644775" y="3581400"/>
          <p14:tracePt t="28740" x="2819400" y="3573463"/>
          <p14:tracePt t="28757" x="3132138" y="3527425"/>
          <p14:tracePt t="28774" x="3368675" y="3482975"/>
          <p14:tracePt t="28790" x="3521075" y="3451225"/>
          <p14:tracePt t="28807" x="3665538" y="3436938"/>
          <p14:tracePt t="28895" x="3687763" y="3436938"/>
          <p14:tracePt t="28903" x="3749675" y="3406775"/>
          <p14:tracePt t="28911" x="3856038" y="3398838"/>
          <p14:tracePt t="28923" x="3932238" y="3390900"/>
          <p14:tracePt t="28940" x="4076700" y="3375025"/>
          <p14:tracePt t="28957" x="4283075" y="3375025"/>
          <p14:tracePt t="28974" x="4525963" y="3375025"/>
          <p14:tracePt t="28990" x="4594225" y="3382963"/>
          <p14:tracePt t="29007" x="4656138" y="3406775"/>
          <p14:tracePt t="29081" x="4670425" y="3413125"/>
          <p14:tracePt t="29086" x="4678363" y="3421063"/>
          <p14:tracePt t="29094" x="4694238" y="3429000"/>
          <p14:tracePt t="29106" x="4708525" y="3436938"/>
          <p14:tracePt t="29123" x="4762500" y="3505200"/>
          <p14:tracePt t="29140" x="4792663" y="3551238"/>
          <p14:tracePt t="29182" x="4792663" y="3559175"/>
          <p14:tracePt t="29207" x="4784725" y="3565525"/>
          <p14:tracePt t="29217" x="4770438" y="3565525"/>
          <p14:tracePt t="29223" x="4754563" y="3565525"/>
          <p14:tracePt t="29240" x="4702175" y="3559175"/>
          <p14:tracePt t="29257" x="4602163" y="3543300"/>
          <p14:tracePt t="29273" x="4487863" y="3543300"/>
          <p14:tracePt t="29290" x="4411663" y="3559175"/>
          <p14:tracePt t="29307" x="4381500" y="3559175"/>
          <p14:tracePt t="29323" x="4373563" y="3559175"/>
          <p14:tracePt t="29998" x="4365625" y="3565525"/>
          <p14:tracePt t="30006" x="4351338" y="3565525"/>
          <p14:tracePt t="30014" x="4313238" y="3611563"/>
          <p14:tracePt t="30023" x="4267200" y="3657600"/>
          <p14:tracePt t="30040" x="4130675" y="3733800"/>
          <p14:tracePt t="30057" x="3962400" y="3802063"/>
          <p14:tracePt t="30075" x="3703638" y="3870325"/>
          <p14:tracePt t="30090" x="3406775" y="3954463"/>
          <p14:tracePt t="30107" x="3230563" y="4000500"/>
          <p14:tracePt t="30124" x="3078163" y="4030663"/>
          <p14:tracePt t="30140" x="2949575" y="4046538"/>
          <p14:tracePt t="30157" x="2879725" y="4054475"/>
          <p14:tracePt t="30174" x="2803525" y="4068763"/>
          <p14:tracePt t="30190" x="2735263" y="4092575"/>
          <p14:tracePt t="30207" x="2651125" y="4106863"/>
          <p14:tracePt t="30224" x="2574925" y="4114800"/>
          <p14:tracePt t="30240" x="2514600" y="4114800"/>
          <p14:tracePt t="30257" x="2460625" y="4114800"/>
          <p14:tracePt t="30274" x="2416175" y="4114800"/>
          <p14:tracePt t="30290" x="2392363" y="4114800"/>
          <p14:tracePt t="30307" x="2378075" y="4114800"/>
          <p14:tracePt t="30324" x="2362200" y="4106863"/>
          <p14:tracePt t="30342" x="2362200" y="4092575"/>
          <p14:tracePt t="30357" x="2354263" y="4084638"/>
          <p14:tracePt t="30374" x="2346325" y="4060825"/>
          <p14:tracePt t="30390" x="2316163" y="3970338"/>
          <p14:tracePt t="30407" x="2293938" y="3856038"/>
          <p14:tracePt t="30424" x="2286000" y="3741738"/>
          <p14:tracePt t="30440" x="2270125" y="3611563"/>
          <p14:tracePt t="30457" x="2270125" y="3543300"/>
          <p14:tracePt t="30474" x="2270125" y="3459163"/>
          <p14:tracePt t="30490" x="2270125" y="3421063"/>
          <p14:tracePt t="30507" x="2270125" y="3375025"/>
          <p14:tracePt t="30524" x="2270125" y="3360738"/>
          <p14:tracePt t="30540" x="2270125" y="3352800"/>
          <p14:tracePt t="30655" x="2263775" y="3375025"/>
          <p14:tracePt t="30663" x="2247900" y="3451225"/>
          <p14:tracePt t="30674" x="2225675" y="3527425"/>
          <p14:tracePt t="30691" x="2193925" y="3649663"/>
          <p14:tracePt t="30707" x="2163763" y="3733800"/>
          <p14:tracePt t="30724" x="2163763" y="3771900"/>
          <p14:tracePt t="30741" x="2163763" y="3779838"/>
          <p14:tracePt t="30759" x="2163763" y="3787775"/>
          <p14:tracePt t="30775" x="2163763" y="3840163"/>
          <p14:tracePt t="30791" x="2163763" y="3932238"/>
          <p14:tracePt t="30807" x="2163763" y="4000500"/>
          <p14:tracePt t="30824" x="2163763" y="4038600"/>
          <p14:tracePt t="30841" x="2163763" y="4092575"/>
          <p14:tracePt t="30857" x="2163763" y="4144963"/>
          <p14:tracePt t="30874" x="2163763" y="4206875"/>
          <p14:tracePt t="30891" x="2163763" y="4283075"/>
          <p14:tracePt t="30907" x="2163763" y="4313238"/>
          <p14:tracePt t="30924" x="2171700" y="4359275"/>
          <p14:tracePt t="30941" x="2171700" y="4435475"/>
          <p14:tracePt t="30958" x="2171700" y="4518025"/>
          <p14:tracePt t="30975" x="2171700" y="4602163"/>
          <p14:tracePt t="30991" x="2171700" y="4640263"/>
          <p14:tracePt t="31007" x="2171700" y="4648200"/>
          <p14:tracePt t="31024" x="2171700" y="4664075"/>
          <p14:tracePt t="31041" x="2179638" y="4678363"/>
          <p14:tracePt t="31079" x="2179638" y="4686300"/>
          <p14:tracePt t="31303" x="2239963" y="4686300"/>
          <p14:tracePt t="31311" x="2308225" y="4686300"/>
          <p14:tracePt t="31324" x="2392363" y="4686300"/>
          <p14:tracePt t="31341" x="2568575" y="4686300"/>
          <p14:tracePt t="31358" x="2797175" y="4686300"/>
          <p14:tracePt t="31374" x="3055938" y="4686300"/>
          <p14:tracePt t="31392" x="3178175" y="4686300"/>
          <p14:tracePt t="31408" x="3246438" y="4686300"/>
          <p14:tracePt t="31424" x="3292475" y="4664075"/>
          <p14:tracePt t="31441" x="3344863" y="4625975"/>
          <p14:tracePt t="31458" x="3375025" y="4602163"/>
          <p14:tracePt t="31474" x="3421063" y="4564063"/>
          <p14:tracePt t="31491" x="3451225" y="4541838"/>
          <p14:tracePt t="31508" x="3482975" y="4511675"/>
          <p14:tracePt t="31524" x="3489325" y="4503738"/>
          <p14:tracePt t="31541" x="3505200" y="4487863"/>
          <p14:tracePt t="31558" x="3513138" y="4457700"/>
          <p14:tracePt t="31574" x="3543300" y="4403725"/>
          <p14:tracePt t="31591" x="3565525" y="4373563"/>
          <p14:tracePt t="31609" x="3611563" y="4321175"/>
          <p14:tracePt t="31624" x="3641725" y="4289425"/>
          <p14:tracePt t="31641" x="3673475" y="4237038"/>
          <p14:tracePt t="31658" x="3703638" y="4191000"/>
          <p14:tracePt t="31674" x="3733800" y="4137025"/>
          <p14:tracePt t="31691" x="3779838" y="4054475"/>
          <p14:tracePt t="31708" x="3840163" y="3932238"/>
          <p14:tracePt t="31724" x="3916363" y="3794125"/>
          <p14:tracePt t="31741" x="3992563" y="3665538"/>
          <p14:tracePt t="31758" x="4038600" y="3565525"/>
          <p14:tracePt t="31774" x="4068763" y="3444875"/>
          <p14:tracePt t="31791" x="4084638" y="3368675"/>
          <p14:tracePt t="31808" x="4114800" y="3298825"/>
          <p14:tracePt t="31824" x="4130675" y="3238500"/>
          <p14:tracePt t="31841" x="4144963" y="3208338"/>
          <p14:tracePt t="31858" x="4160838" y="3170238"/>
          <p14:tracePt t="31895" x="4160838" y="3154363"/>
          <p14:tracePt t="31919" x="4160838" y="3146425"/>
          <p14:tracePt t="31927" x="4160838" y="3116263"/>
          <p14:tracePt t="31941" x="4168775" y="3094038"/>
          <p14:tracePt t="31958" x="4175125" y="3070225"/>
          <p14:tracePt t="31974" x="4191000" y="3055938"/>
          <p14:tracePt t="31992" x="4198938" y="3032125"/>
          <p14:tracePt t="32159" x="4198938" y="3055938"/>
          <p14:tracePt t="32167" x="4191000" y="3116263"/>
          <p14:tracePt t="32175" x="4191000" y="3140075"/>
          <p14:tracePt t="32191" x="4183063" y="3170238"/>
          <p14:tracePt t="32208" x="4175125" y="3222625"/>
          <p14:tracePt t="32226" x="4175125" y="3230563"/>
          <p14:tracePt t="32258" x="4175125" y="3246438"/>
          <p14:tracePt t="32275" x="4168775" y="3344863"/>
          <p14:tracePt t="32291" x="4152900" y="3413125"/>
          <p14:tracePt t="32308" x="4152900" y="3497263"/>
          <p14:tracePt t="32327" x="4152900" y="3551238"/>
          <p14:tracePt t="32367" x="4152900" y="3559175"/>
          <p14:tracePt t="32375" x="4152900" y="3573463"/>
          <p14:tracePt t="32391" x="4152900" y="3665538"/>
          <p14:tracePt t="32408" x="4152900" y="3741738"/>
          <p14:tracePt t="32425" x="4152900" y="3779838"/>
          <p14:tracePt t="32441" x="4152900" y="3817938"/>
          <p14:tracePt t="32458" x="4152900" y="3848100"/>
          <p14:tracePt t="32475" x="4152900" y="3870325"/>
          <p14:tracePt t="32491" x="4152900" y="3878263"/>
          <p14:tracePt t="32543" x="4144963" y="3886200"/>
          <p14:tracePt t="32551" x="4144963" y="3894138"/>
          <p14:tracePt t="32560" x="4137025" y="3916363"/>
          <p14:tracePt t="32575" x="4130675" y="3970338"/>
          <p14:tracePt t="32591" x="4122738" y="4016375"/>
          <p14:tracePt t="32608" x="4106863" y="4054475"/>
          <p14:tracePt t="32625" x="4092575" y="4092575"/>
          <p14:tracePt t="32642" x="4092575" y="4106863"/>
          <p14:tracePt t="32658" x="4084638" y="4130675"/>
          <p14:tracePt t="32675" x="4084638" y="4144963"/>
          <p14:tracePt t="32691" x="4084638" y="4175125"/>
          <p14:tracePt t="32708" x="4068763" y="4206875"/>
          <p14:tracePt t="32725" x="4054475" y="4244975"/>
          <p14:tracePt t="32743" x="4030663" y="4289425"/>
          <p14:tracePt t="32758" x="4030663" y="4321175"/>
          <p14:tracePt t="32775" x="4022725" y="4343400"/>
          <p14:tracePt t="32791" x="4008438" y="4381500"/>
          <p14:tracePt t="32808" x="4000500" y="4427538"/>
          <p14:tracePt t="32825" x="3992563" y="4465638"/>
          <p14:tracePt t="32841" x="3984625" y="4503738"/>
          <p14:tracePt t="32858" x="3978275" y="4518025"/>
          <p14:tracePt t="32875" x="3978275" y="4525963"/>
          <p14:tracePt t="32893" x="3978275" y="4533900"/>
          <p14:tracePt t="32925" x="3978275" y="4541838"/>
          <p14:tracePt t="32942" x="3978275" y="4556125"/>
          <p14:tracePt t="32958" x="3970338" y="4579938"/>
          <p14:tracePt t="32976" x="3970338" y="4587875"/>
          <p14:tracePt t="32991" x="3970338" y="4610100"/>
          <p14:tracePt t="33008" x="3970338" y="4618038"/>
          <p14:tracePt t="33025" x="3970338" y="4625975"/>
          <p14:tracePt t="33041" x="3970338" y="4632325"/>
          <p14:tracePt t="33058" x="3970338" y="4640263"/>
          <p14:tracePt t="33075" x="3970338" y="4648200"/>
          <p14:tracePt t="33102" x="3970338" y="4656138"/>
          <p14:tracePt t="33110" x="3970338" y="4664075"/>
          <p14:tracePt t="33126" x="3970338" y="4670425"/>
          <p14:tracePt t="33175" x="3970338" y="4678363"/>
          <p14:tracePt t="33183" x="3962400" y="4678363"/>
          <p14:tracePt t="33191" x="3962400" y="4686300"/>
          <p14:tracePt t="33215" x="3962400" y="4694238"/>
          <p14:tracePt t="33927" x="3962400" y="4702175"/>
          <p14:tracePt t="33975" x="3962400" y="4708525"/>
          <p14:tracePt t="33983" x="3962400" y="4716463"/>
          <p14:tracePt t="33992" x="3962400" y="4724400"/>
          <p14:tracePt t="34008" x="3962400" y="4740275"/>
          <p14:tracePt t="34025" x="3962400" y="4754563"/>
          <p14:tracePt t="34042" x="3970338" y="4778375"/>
          <p14:tracePt t="34058" x="3992563" y="4822825"/>
          <p14:tracePt t="34075" x="4022725" y="4899025"/>
          <p14:tracePt t="34092" x="4076700" y="4999038"/>
          <p14:tracePt t="34108" x="4130675" y="5089525"/>
          <p14:tracePt t="34125" x="4183063" y="5165725"/>
          <p14:tracePt t="34142" x="4259263" y="5265738"/>
          <p14:tracePt t="34158" x="4335463" y="5372100"/>
          <p14:tracePt t="34175" x="4381500" y="5426075"/>
          <p14:tracePt t="34192" x="4403725" y="5456238"/>
          <p14:tracePt t="34208" x="4427538" y="5486400"/>
          <p14:tracePt t="34225" x="4457700" y="5508625"/>
          <p14:tracePt t="34242" x="4503738" y="5532438"/>
          <p14:tracePt t="34258" x="4594225" y="5532438"/>
          <p14:tracePt t="34275" x="4686300" y="5532438"/>
          <p14:tracePt t="34292" x="4732338" y="5532438"/>
          <p14:tracePt t="34308" x="4770438" y="5470525"/>
          <p14:tracePt t="34310" x="4778375" y="5448300"/>
          <p14:tracePt t="34325" x="4778375" y="5394325"/>
          <p14:tracePt t="34342" x="4754563" y="5273675"/>
          <p14:tracePt t="34358" x="4602163" y="5059363"/>
          <p14:tracePt t="34375" x="4473575" y="4945063"/>
          <p14:tracePt t="34392" x="4305300" y="4860925"/>
          <p14:tracePt t="34408" x="4183063" y="4822825"/>
          <p14:tracePt t="34425" x="4092575" y="4816475"/>
          <p14:tracePt t="34442" x="4008438" y="4800600"/>
          <p14:tracePt t="34458" x="3916363" y="4800600"/>
          <p14:tracePt t="34475" x="3817938" y="4822825"/>
          <p14:tracePt t="34492" x="3725863" y="4899025"/>
          <p14:tracePt t="34508" x="3665538" y="5021263"/>
          <p14:tracePt t="34525" x="3619500" y="5143500"/>
          <p14:tracePt t="34542" x="3603625" y="5280025"/>
          <p14:tracePt t="34558" x="3635375" y="5448300"/>
          <p14:tracePt t="34575" x="3703638" y="5540375"/>
          <p14:tracePt t="34592" x="3825875" y="5616575"/>
          <p14:tracePt t="34609" x="4008438" y="5654675"/>
          <p14:tracePt t="34625" x="4191000" y="5661025"/>
          <p14:tracePt t="34642" x="4343400" y="5654675"/>
          <p14:tracePt t="34659" x="4457700" y="5600700"/>
          <p14:tracePt t="34675" x="4487863" y="5524500"/>
          <p14:tracePt t="34692" x="4487863" y="5418138"/>
          <p14:tracePt t="34709" x="4403725" y="5265738"/>
          <p14:tracePt t="34726" x="4213225" y="5127625"/>
          <p14:tracePt t="34742" x="3924300" y="5021263"/>
          <p14:tracePt t="34759" x="3810000" y="5006975"/>
          <p14:tracePt t="34775" x="3756025" y="5021263"/>
          <p14:tracePt t="34793" x="3733800" y="5067300"/>
          <p14:tracePt t="34809" x="3725863" y="5121275"/>
          <p14:tracePt t="34825" x="3725863" y="5159375"/>
          <p14:tracePt t="34842" x="3725863" y="5181600"/>
          <p14:tracePt t="34859" x="3725863" y="5197475"/>
          <p14:tracePt t="35079" x="3717925" y="5197475"/>
          <p14:tracePt t="35455" x="3749675" y="5197475"/>
          <p14:tracePt t="35463" x="3825875" y="5219700"/>
          <p14:tracePt t="35476" x="3886200" y="5227638"/>
          <p14:tracePt t="35494" x="4144963" y="5203825"/>
          <p14:tracePt t="35509" x="4549775" y="5135563"/>
          <p14:tracePt t="35526" x="4983163" y="5059363"/>
          <p14:tracePt t="35542" x="5730875" y="4846638"/>
          <p14:tracePt t="35559" x="6118225" y="4678363"/>
          <p14:tracePt t="35576" x="6392863" y="4495800"/>
          <p14:tracePt t="35592" x="6530975" y="4351338"/>
          <p14:tracePt t="35609" x="6599238" y="4221163"/>
          <p14:tracePt t="35626" x="6637338" y="4060825"/>
          <p14:tracePt t="35642" x="6667500" y="3902075"/>
          <p14:tracePt t="35659" x="6683375" y="3749675"/>
          <p14:tracePt t="35676" x="6713538" y="3619500"/>
          <p14:tracePt t="35692" x="6743700" y="3521075"/>
          <p14:tracePt t="35709" x="6765925" y="3444875"/>
          <p14:tracePt t="35726" x="6804025" y="3368675"/>
          <p14:tracePt t="35742" x="6873875" y="3260725"/>
          <p14:tracePt t="35759" x="6988175" y="3200400"/>
          <p14:tracePt t="35776" x="7200900" y="3162300"/>
          <p14:tracePt t="35793" x="7437438" y="3124200"/>
          <p14:tracePt t="35809" x="7726363" y="3086100"/>
          <p14:tracePt t="35826" x="7902575" y="3063875"/>
          <p14:tracePt t="35843" x="7985125" y="3048000"/>
          <p14:tracePt t="35859" x="8016875" y="3048000"/>
          <p14:tracePt t="35876" x="8039100" y="3048000"/>
          <p14:tracePt t="35893" x="8069263" y="3055938"/>
          <p14:tracePt t="35909" x="8093075" y="3055938"/>
          <p14:tracePt t="36047" x="8093075" y="3070225"/>
          <p14:tracePt t="36063" x="8069263" y="3116263"/>
          <p14:tracePt t="36071" x="8061325" y="3192463"/>
          <p14:tracePt t="36079" x="8061325" y="3222625"/>
          <p14:tracePt t="36093" x="8054975" y="3254375"/>
          <p14:tracePt t="36109" x="8054975" y="3298825"/>
          <p14:tracePt t="36126" x="8054975" y="3306763"/>
          <p14:tracePt t="36200" x="8054975" y="3314700"/>
          <p14:tracePt t="36206" x="8047038" y="3314700"/>
          <p14:tracePt t="36489" x="8039100" y="3314700"/>
          <p14:tracePt t="36503" x="8039100" y="3292475"/>
          <p14:tracePt t="36511" x="8039100" y="3268663"/>
          <p14:tracePt t="36551" x="8039100" y="3260725"/>
          <p14:tracePt t="36567" x="8039100" y="3254375"/>
          <p14:tracePt t="36576" x="8047038" y="3238500"/>
          <p14:tracePt t="36583" x="8069263" y="3192463"/>
          <p14:tracePt t="36593" x="8085138" y="3178175"/>
          <p14:tracePt t="36610" x="8085138" y="3170238"/>
          <p14:tracePt t="36626" x="8107363" y="3154363"/>
          <p14:tracePt t="36643" x="8131175" y="3140075"/>
          <p14:tracePt t="36676" x="8161338" y="3132138"/>
          <p14:tracePt t="36694" x="8267700" y="3108325"/>
          <p14:tracePt t="36710" x="8321675" y="3101975"/>
          <p14:tracePt t="36726" x="8610600" y="3070225"/>
          <p14:tracePt t="36743" x="8801100" y="3063875"/>
          <p14:tracePt t="36760" x="9097963" y="3055938"/>
          <p14:tracePt t="36776" x="9296400" y="3040063"/>
          <p14:tracePt t="36793" x="9402763" y="3017838"/>
          <p14:tracePt t="36810" x="9440863" y="3017838"/>
          <p14:tracePt t="36826" x="9448800" y="3017838"/>
          <p14:tracePt t="37151" x="9456738" y="3001963"/>
          <p14:tracePt t="37160" x="9456738" y="2994025"/>
          <p14:tracePt t="37183" x="9440863" y="2987675"/>
          <p14:tracePt t="37191" x="9432925" y="2979738"/>
          <p14:tracePt t="37199" x="9418638" y="2963863"/>
          <p14:tracePt t="37215" x="9410700" y="2963863"/>
          <p14:tracePt t="37226" x="9410700" y="2955925"/>
          <p14:tracePt t="37243" x="9402763" y="2955925"/>
          <p14:tracePt t="37260" x="9388475" y="2949575"/>
          <p14:tracePt t="37303" x="9380538" y="2941638"/>
          <p14:tracePt t="37703" x="9356725" y="2933700"/>
          <p14:tracePt t="37711" x="9342438" y="2933700"/>
          <p14:tracePt t="37719" x="9326563" y="2933700"/>
          <p14:tracePt t="37727" x="9312275" y="2933700"/>
          <p14:tracePt t="37744" x="9250363" y="2917825"/>
          <p14:tracePt t="37760" x="9105900" y="2925763"/>
          <p14:tracePt t="37777" x="8923338" y="2994025"/>
          <p14:tracePt t="37793" x="8732838" y="3048000"/>
          <p14:tracePt t="37810" x="8618538" y="3063875"/>
          <p14:tracePt t="37827" x="8518525" y="3063875"/>
          <p14:tracePt t="37831" x="8488363" y="3063875"/>
          <p14:tracePt t="37844" x="8474075" y="3063875"/>
          <p14:tracePt t="37861" x="8458200" y="3063875"/>
          <p14:tracePt t="37877" x="8428038" y="3063875"/>
          <p14:tracePt t="37894" x="8404225" y="3063875"/>
          <p14:tracePt t="37911" x="8335963" y="3063875"/>
          <p14:tracePt t="37927" x="8229600" y="3063875"/>
          <p14:tracePt t="37943" x="8131175" y="3094038"/>
          <p14:tracePt t="37960" x="8039100" y="3132138"/>
          <p14:tracePt t="37977" x="7947025" y="3170238"/>
          <p14:tracePt t="37993" x="7870825" y="3208338"/>
          <p14:tracePt t="38010" x="7840663" y="3216275"/>
          <p14:tracePt t="38055" x="7832725" y="3222625"/>
          <p14:tracePt t="38087" x="7826375" y="3222625"/>
          <p14:tracePt t="38095" x="7818438" y="3222625"/>
          <p14:tracePt t="38327" x="7810500" y="3222625"/>
          <p14:tracePt t="38351" x="7810500" y="3230563"/>
          <p14:tracePt t="38367" x="7818438" y="3246438"/>
          <p14:tracePt t="38375" x="7832725" y="3246438"/>
          <p14:tracePt t="38383" x="7856538" y="3254375"/>
          <p14:tracePt t="38394" x="7870825" y="3254375"/>
          <p14:tracePt t="38410" x="7916863" y="3276600"/>
          <p14:tracePt t="38427" x="7954963" y="3276600"/>
          <p14:tracePt t="38444" x="7978775" y="3276600"/>
          <p14:tracePt t="38478" x="7985125" y="3276600"/>
          <p14:tracePt t="38543" x="7993063" y="3268663"/>
          <p14:tracePt t="38551" x="8008938" y="3254375"/>
          <p14:tracePt t="38560" x="8016875" y="3222625"/>
          <p14:tracePt t="38577" x="8016875" y="3216275"/>
          <p14:tracePt t="38594" x="8047038" y="3192463"/>
          <p14:tracePt t="38627" x="8047038" y="3184525"/>
          <p14:tracePt t="38644" x="8054975" y="3184525"/>
          <p14:tracePt t="38660" x="8061325" y="3178175"/>
          <p14:tracePt t="39007" x="8061325" y="3192463"/>
          <p14:tracePt t="39015" x="8069263" y="3208338"/>
          <p14:tracePt t="39031" x="8069263" y="3216275"/>
          <p14:tracePt t="39231" x="8077200" y="3216275"/>
          <p14:tracePt t="39359" x="8085138" y="3208338"/>
          <p14:tracePt t="39368" x="8085138" y="3200400"/>
          <p14:tracePt t="39377" x="8085138" y="3192463"/>
          <p14:tracePt t="39752" x="8085138" y="3208338"/>
          <p14:tracePt t="39759" x="8085138" y="3230563"/>
          <p14:tracePt t="39768" x="8085138" y="3254375"/>
          <p14:tracePt t="39777" x="8093075" y="3284538"/>
          <p14:tracePt t="39794" x="8107363" y="3330575"/>
          <p14:tracePt t="39812" x="8123238" y="3382963"/>
          <p14:tracePt t="39827" x="8123238" y="3429000"/>
          <p14:tracePt t="39844" x="8145463" y="3459163"/>
          <p14:tracePt t="39847" x="8145463" y="3467100"/>
          <p14:tracePt t="39861" x="8145463" y="3489325"/>
          <p14:tracePt t="39878" x="8153400" y="3513138"/>
          <p14:tracePt t="39894" x="8161338" y="3527425"/>
          <p14:tracePt t="39911" x="8169275" y="3535363"/>
          <p14:tracePt t="39927" x="8175625" y="3543300"/>
          <p14:tracePt t="39944" x="8175625" y="3565525"/>
          <p14:tracePt t="39961" x="8191500" y="3581400"/>
          <p14:tracePt t="39977" x="8199438" y="3589338"/>
          <p14:tracePt t="40359" x="8199438" y="3597275"/>
          <p14:tracePt t="40367" x="8199438" y="3611563"/>
          <p14:tracePt t="40378" x="8199438" y="3649663"/>
          <p14:tracePt t="40394" x="8199438" y="3711575"/>
          <p14:tracePt t="40411" x="8199438" y="3763963"/>
          <p14:tracePt t="40428" x="8199438" y="3817938"/>
          <p14:tracePt t="40444" x="8207375" y="3870325"/>
          <p14:tracePt t="40461" x="8207375" y="3886200"/>
          <p14:tracePt t="40478" x="8213725" y="3924300"/>
          <p14:tracePt t="40494" x="8229600" y="3954463"/>
          <p14:tracePt t="40511" x="8229600" y="3962400"/>
          <p14:tracePt t="40528" x="8229600" y="3978275"/>
          <p14:tracePt t="40561" x="8245475" y="3992563"/>
          <p14:tracePt t="40578" x="8245475" y="4000500"/>
          <p14:tracePt t="40594" x="8251825" y="4016375"/>
          <p14:tracePt t="40628" x="8251825" y="4022725"/>
          <p14:tracePt t="40644" x="8251825" y="4030663"/>
          <p14:tracePt t="40661" x="8251825" y="4038600"/>
          <p14:tracePt t="40679" x="8251825" y="4046538"/>
          <p14:tracePt t="40695" x="8267700" y="4060825"/>
          <p14:tracePt t="41015" x="8267700" y="4068763"/>
          <p14:tracePt t="41023" x="8267700" y="4076700"/>
          <p14:tracePt t="41031" x="8267700" y="4084638"/>
          <p14:tracePt t="41044" x="8267700" y="4092575"/>
          <p14:tracePt t="41061" x="8267700" y="4106863"/>
          <p14:tracePt t="41078" x="8267700" y="4122738"/>
          <p14:tracePt t="41094" x="8267700" y="4175125"/>
          <p14:tracePt t="41111" x="8267700" y="4213225"/>
          <p14:tracePt t="41127" x="8267700" y="4267200"/>
          <p14:tracePt t="41144" x="8267700" y="4313238"/>
          <p14:tracePt t="41161" x="8267700" y="4343400"/>
          <p14:tracePt t="41177" x="8267700" y="4351338"/>
          <p14:tracePt t="41194" x="8275638" y="4373563"/>
          <p14:tracePt t="41211" x="8283575" y="4397375"/>
          <p14:tracePt t="41228" x="8305800" y="4427538"/>
          <p14:tracePt t="41244" x="8321675" y="4479925"/>
          <p14:tracePt t="41261" x="8335963" y="4511675"/>
          <p14:tracePt t="41278" x="8351838" y="4556125"/>
          <p14:tracePt t="41294" x="8366125" y="4602163"/>
          <p14:tracePt t="41311" x="8366125" y="4632325"/>
          <p14:tracePt t="41328" x="8389938" y="4664075"/>
          <p14:tracePt t="41344" x="8397875" y="4702175"/>
          <p14:tracePt t="41361" x="8412163" y="4746625"/>
          <p14:tracePt t="41378" x="8420100" y="4770438"/>
          <p14:tracePt t="41394" x="8420100" y="4792663"/>
          <p14:tracePt t="41412" x="8420100" y="4816475"/>
          <p14:tracePt t="41428" x="8428038" y="4822825"/>
          <p14:tracePt t="41444" x="8428038" y="4838700"/>
          <p14:tracePt t="41461" x="8428038" y="4846638"/>
          <p14:tracePt t="41567" x="8428038" y="4854575"/>
          <p14:tracePt t="41583" x="8435975" y="4854575"/>
          <p14:tracePt t="41591" x="8435975" y="4830763"/>
          <p14:tracePt t="41599" x="8435975" y="4808538"/>
          <p14:tracePt t="41611" x="8428038" y="4770438"/>
          <p14:tracePt t="41628" x="8389938" y="4632325"/>
          <p14:tracePt t="41645" x="8343900" y="4487863"/>
          <p14:tracePt t="41661" x="8275638" y="4283075"/>
          <p14:tracePt t="41678" x="8221663" y="4106863"/>
          <p14:tracePt t="41695" x="8153400" y="3902075"/>
          <p14:tracePt t="41712" x="8137525" y="3794125"/>
          <p14:tracePt t="41728" x="8123238" y="3695700"/>
          <p14:tracePt t="41745" x="8107363" y="3597275"/>
          <p14:tracePt t="41761" x="8099425" y="3527425"/>
          <p14:tracePt t="41778" x="8099425" y="3475038"/>
          <p14:tracePt t="41911" x="8099425" y="3489325"/>
          <p14:tracePt t="41919" x="8153400" y="3573463"/>
          <p14:tracePt t="41928" x="8213725" y="3673475"/>
          <p14:tracePt t="41945" x="8313738" y="3817938"/>
          <p14:tracePt t="41961" x="8412163" y="3940175"/>
          <p14:tracePt t="41978" x="8518525" y="4060825"/>
          <p14:tracePt t="41995" x="8632825" y="4160838"/>
          <p14:tracePt t="42012" x="8740775" y="4244975"/>
          <p14:tracePt t="42029" x="8847138" y="4313238"/>
          <p14:tracePt t="42045" x="8923338" y="4335463"/>
          <p14:tracePt t="42062" x="9059863" y="4343400"/>
          <p14:tracePt t="42078" x="9105900" y="4343400"/>
          <p14:tracePt t="42095" x="9312275" y="4283075"/>
          <p14:tracePt t="42111" x="9478963" y="4183063"/>
          <p14:tracePt t="42128" x="9707563" y="4046538"/>
          <p14:tracePt t="42145" x="9966325" y="3902075"/>
          <p14:tracePt t="42161" x="10142538" y="3817938"/>
          <p14:tracePt t="42178" x="10279063" y="3725863"/>
          <p14:tracePt t="42195" x="10363200" y="3649663"/>
          <p14:tracePt t="42211" x="10363200" y="3627438"/>
          <p14:tracePt t="42228" x="10379075" y="3573463"/>
          <p14:tracePt t="42245" x="10379075" y="3513138"/>
          <p14:tracePt t="42262" x="10379075" y="3451225"/>
          <p14:tracePt t="42278" x="10379075" y="3406775"/>
          <p14:tracePt t="42295" x="10379075" y="3368675"/>
          <p14:tracePt t="42311" x="10379075" y="3344863"/>
          <p14:tracePt t="42350" x="10371138" y="3330575"/>
          <p14:tracePt t="42423" x="10371138" y="3314700"/>
          <p14:tracePt t="42431" x="10363200" y="3314700"/>
          <p14:tracePt t="42445" x="10355263" y="3306763"/>
          <p14:tracePt t="42462" x="10333038" y="3306763"/>
          <p14:tracePt t="42478" x="10302875" y="3292475"/>
          <p14:tracePt t="42495" x="10287000" y="3292475"/>
          <p14:tracePt t="42512" x="10279063" y="3284538"/>
          <p14:tracePt t="42529" x="10256838" y="3284538"/>
          <p14:tracePt t="42562" x="10233025" y="3246438"/>
          <p14:tracePt t="42578" x="10134600" y="3108325"/>
          <p14:tracePt t="42595" x="10112375" y="3070225"/>
          <p14:tracePt t="42791" x="10104438" y="3078163"/>
          <p14:tracePt t="42799" x="10104438" y="3108325"/>
          <p14:tracePt t="42812" x="10096500" y="3132138"/>
          <p14:tracePt t="42828" x="10080625" y="3162300"/>
          <p14:tracePt t="42846" x="10074275" y="3184525"/>
          <p14:tracePt t="42849" x="10066338" y="3184525"/>
          <p14:tracePt t="42864" x="10066338" y="3192463"/>
          <p14:tracePt t="42878" x="10042525" y="3238500"/>
          <p14:tracePt t="42895" x="10012363" y="3306763"/>
          <p14:tracePt t="42912" x="9990138" y="3375025"/>
          <p14:tracePt t="42930" x="9974263" y="3444875"/>
          <p14:tracePt t="42945" x="9974263" y="3527425"/>
          <p14:tracePt t="42963" x="9974263" y="3627438"/>
          <p14:tracePt t="42979" x="9974263" y="3741738"/>
          <p14:tracePt t="42995" x="9974263" y="3840163"/>
          <p14:tracePt t="43012" x="9974263" y="3954463"/>
          <p14:tracePt t="43029" x="9974263" y="4030663"/>
          <p14:tracePt t="43045" x="9974263" y="4130675"/>
          <p14:tracePt t="43064" x="9959975" y="4237038"/>
          <p14:tracePt t="43079" x="9952038" y="4283075"/>
          <p14:tracePt t="43095" x="9944100" y="4327525"/>
          <p14:tracePt t="43112" x="9944100" y="4389438"/>
          <p14:tracePt t="43129" x="9944100" y="4449763"/>
          <p14:tracePt t="43145" x="9936163" y="4503738"/>
          <p14:tracePt t="43162" x="9936163" y="4556125"/>
          <p14:tracePt t="43178" x="9936163" y="4602163"/>
          <p14:tracePt t="43195" x="9928225" y="4648200"/>
          <p14:tracePt t="43212" x="9921875" y="4686300"/>
          <p14:tracePt t="43228" x="9913938" y="4740275"/>
          <p14:tracePt t="43245" x="9906000" y="4784725"/>
          <p14:tracePt t="43262" x="9898063" y="4830763"/>
          <p14:tracePt t="43278" x="9883775" y="4868863"/>
          <p14:tracePt t="43295" x="9883775" y="4884738"/>
          <p14:tracePt t="43312" x="9867900" y="4914900"/>
          <p14:tracePt t="43328" x="9859963" y="4930775"/>
          <p14:tracePt t="43345" x="9859963" y="4937125"/>
          <p14:tracePt t="43362" x="9852025" y="4937125"/>
          <p14:tracePt t="43378" x="9852025" y="4953000"/>
          <p14:tracePt t="43395" x="9852025" y="4960938"/>
          <p14:tracePt t="43412" x="9845675" y="4960938"/>
          <p14:tracePt t="43428" x="9845675" y="4975225"/>
          <p14:tracePt t="43445" x="9845675" y="4983163"/>
          <p14:tracePt t="43462" x="9837738" y="4991100"/>
          <p14:tracePt t="43478" x="9837738" y="5013325"/>
          <p14:tracePt t="43495" x="9837738" y="5029200"/>
          <p14:tracePt t="43512" x="9829800" y="5059363"/>
          <p14:tracePt t="43528" x="9821863" y="5075238"/>
          <p14:tracePt t="43545" x="9821863" y="5105400"/>
          <p14:tracePt t="43562" x="9821863" y="5127625"/>
          <p14:tracePt t="43578" x="9821863" y="5151438"/>
          <p14:tracePt t="43595" x="9821863" y="5181600"/>
          <p14:tracePt t="43612" x="9821863" y="5189538"/>
          <p14:tracePt t="43629" x="9821863" y="5197475"/>
          <p14:tracePt t="43645" x="9821863" y="5203825"/>
          <p14:tracePt t="43678" x="9813925" y="5211763"/>
          <p14:tracePt t="44015" x="9807575" y="5219700"/>
          <p14:tracePt t="44025" x="9799638" y="5219700"/>
          <p14:tracePt t="44032" x="9791700" y="5219700"/>
          <p14:tracePt t="44046" x="9769475" y="5219700"/>
          <p14:tracePt t="44062" x="9715500" y="5219700"/>
          <p14:tracePt t="44079" x="9693275" y="5219700"/>
          <p14:tracePt t="44095" x="9639300" y="5235575"/>
          <p14:tracePt t="44113" x="9578975" y="5235575"/>
          <p14:tracePt t="44129" x="9486900" y="5235575"/>
          <p14:tracePt t="44146" x="9364663" y="5235575"/>
          <p14:tracePt t="44162" x="9220200" y="5235575"/>
          <p14:tracePt t="44179" x="9075738" y="5235575"/>
          <p14:tracePt t="44196" x="8877300" y="5235575"/>
          <p14:tracePt t="44213" x="8594725" y="5203825"/>
          <p14:tracePt t="44229" x="8221663" y="5151438"/>
          <p14:tracePt t="44246" x="7673975" y="5045075"/>
          <p14:tracePt t="44262" x="6827838" y="4892675"/>
          <p14:tracePt t="44279" x="6354763" y="4830763"/>
          <p14:tracePt t="44296" x="6019800" y="4784725"/>
          <p14:tracePt t="44313" x="5791200" y="4746625"/>
          <p14:tracePt t="44330" x="5600700" y="4732338"/>
          <p14:tracePt t="44346" x="5426075" y="4702175"/>
          <p14:tracePt t="44362" x="5151438" y="4678363"/>
          <p14:tracePt t="44379" x="4884738" y="4640263"/>
          <p14:tracePt t="44396" x="4664075" y="4610100"/>
          <p14:tracePt t="44412" x="4457700" y="4587875"/>
          <p14:tracePt t="44429" x="4275138" y="4556125"/>
          <p14:tracePt t="44446" x="4130675" y="4525963"/>
          <p14:tracePt t="44462" x="3954463" y="4525963"/>
          <p14:tracePt t="44479" x="3870325" y="4525963"/>
          <p14:tracePt t="44496" x="3771900" y="4525963"/>
          <p14:tracePt t="44512" x="3665538" y="4525963"/>
          <p14:tracePt t="44529" x="3573463" y="4525963"/>
          <p14:tracePt t="44546" x="3505200" y="4525963"/>
          <p14:tracePt t="44563" x="3421063" y="4525963"/>
          <p14:tracePt t="44579" x="3390900" y="4525963"/>
          <p14:tracePt t="44596" x="3360738" y="4525963"/>
          <p14:tracePt t="44612" x="3344863" y="4525963"/>
          <p14:tracePt t="44629" x="3314700" y="4525963"/>
          <p14:tracePt t="44646" x="3268663" y="4533900"/>
          <p14:tracePt t="44662" x="3238500" y="4533900"/>
          <p14:tracePt t="44679" x="3230563" y="4533900"/>
          <p14:tracePt t="44712" x="3222625" y="4533900"/>
          <p14:tracePt t="45110" x="3238500" y="4533900"/>
          <p14:tracePt t="45118" x="3268663" y="4541838"/>
          <p14:tracePt t="45129" x="3306763" y="4549775"/>
          <p14:tracePt t="45146" x="3336925" y="4556125"/>
          <p14:tracePt t="45162" x="3352800" y="4556125"/>
          <p14:tracePt t="45179" x="3467100" y="4549775"/>
          <p14:tracePt t="45196" x="3619500" y="4549775"/>
          <p14:tracePt t="45212" x="3787775" y="4549775"/>
          <p14:tracePt t="45230" x="4175125" y="4549775"/>
          <p14:tracePt t="45246" x="4403725" y="4549775"/>
          <p14:tracePt t="45262" x="5105400" y="4549775"/>
          <p14:tracePt t="45279" x="5540375" y="4549775"/>
          <p14:tracePt t="45296" x="5813425" y="4549775"/>
          <p14:tracePt t="45312" x="5989638" y="4549775"/>
          <p14:tracePt t="45329" x="6057900" y="4549775"/>
          <p14:tracePt t="45346" x="6156325" y="4564063"/>
          <p14:tracePt t="45362" x="6240463" y="4572000"/>
          <p14:tracePt t="45379" x="6370638" y="4572000"/>
          <p14:tracePt t="45396" x="6545263" y="4572000"/>
          <p14:tracePt t="45412" x="6675438" y="4572000"/>
          <p14:tracePt t="45429" x="6705600" y="4572000"/>
          <p14:tracePt t="45462" x="6705600" y="4518025"/>
          <p14:tracePt t="45479" x="6645275" y="4389438"/>
          <p14:tracePt t="45496" x="6454775" y="4206875"/>
          <p14:tracePt t="45512" x="6194425" y="3984625"/>
          <p14:tracePt t="45530" x="5799138" y="3733800"/>
          <p14:tracePt t="45546" x="5394325" y="3489325"/>
          <p14:tracePt t="45562" x="5029200" y="3336925"/>
          <p14:tracePt t="45579" x="4846638" y="3284538"/>
          <p14:tracePt t="45596" x="4808538" y="3276600"/>
          <p14:tracePt t="45612" x="4800600" y="3276600"/>
          <p14:tracePt t="45629" x="4778375" y="3413125"/>
          <p14:tracePt t="45646" x="4770438" y="3984625"/>
          <p14:tracePt t="45662" x="4868863" y="4449763"/>
          <p14:tracePt t="45679" x="4999038" y="4868863"/>
          <p14:tracePt t="45696" x="5121275" y="5089525"/>
          <p14:tracePt t="45713" x="5326063" y="5235575"/>
          <p14:tracePt t="45730" x="5546725" y="5311775"/>
          <p14:tracePt t="45746" x="5851525" y="5341938"/>
          <p14:tracePt t="45763" x="6073775" y="5341938"/>
          <p14:tracePt t="45779" x="6256338" y="5303838"/>
          <p14:tracePt t="45796" x="6392863" y="5219700"/>
          <p14:tracePt t="45813" x="6469063" y="5113338"/>
          <p14:tracePt t="45830" x="6499225" y="4983163"/>
          <p14:tracePt t="45846" x="6523038" y="4899025"/>
          <p14:tracePt t="46207" x="6530975" y="4892675"/>
          <p14:tracePt t="46223" x="6583363" y="4892675"/>
          <p14:tracePt t="46231" x="6675438" y="4892675"/>
          <p14:tracePt t="46239" x="6765925" y="4914900"/>
          <p14:tracePt t="46246" x="6858000" y="4937125"/>
          <p14:tracePt t="46263" x="7185025" y="4937125"/>
          <p14:tracePt t="46279" x="7826375" y="4860925"/>
          <p14:tracePt t="46296" x="8382000" y="4784725"/>
          <p14:tracePt t="46313" x="8915400" y="4648200"/>
          <p14:tracePt t="46329" x="9380538" y="4479925"/>
          <p14:tracePt t="46346" x="9631363" y="4373563"/>
          <p14:tracePt t="46363" x="9699625" y="4321175"/>
          <p14:tracePt t="46396" x="9707563" y="4321175"/>
          <p14:tracePt t="46413" x="9707563" y="4313238"/>
          <p14:tracePt t="46430" x="9745663" y="4152900"/>
          <p14:tracePt t="46446" x="9745663" y="4068763"/>
          <p14:tracePt t="46463" x="9685338" y="4008438"/>
          <p14:tracePt t="46480" x="9578975" y="3970338"/>
          <p14:tracePt t="46496" x="9464675" y="3940175"/>
          <p14:tracePt t="46513" x="9394825" y="3932238"/>
          <p14:tracePt t="46530" x="9364663" y="3932238"/>
          <p14:tracePt t="46546" x="9280525" y="4000500"/>
          <p14:tracePt t="46563" x="9204325" y="4144963"/>
          <p14:tracePt t="46580" x="9151938" y="4403725"/>
          <p14:tracePt t="46596" x="9121775" y="4708525"/>
          <p14:tracePt t="46613" x="9144000" y="5075238"/>
          <p14:tracePt t="46630" x="9532938" y="5502275"/>
          <p14:tracePt t="46646" x="9898063" y="5578475"/>
          <p14:tracePt t="46663" x="10371138" y="5578475"/>
          <p14:tracePt t="46680" x="10706100" y="5540375"/>
          <p14:tracePt t="46696" x="11002963" y="5432425"/>
          <p14:tracePt t="46713" x="11155363" y="5303838"/>
          <p14:tracePt t="46730" x="11217275" y="5197475"/>
          <p14:tracePt t="46746" x="11217275" y="5051425"/>
          <p14:tracePt t="46763" x="11163300" y="4899025"/>
          <p14:tracePt t="46780" x="11049000" y="4762500"/>
          <p14:tracePt t="46796" x="10950575" y="4724400"/>
          <p14:tracePt t="46813" x="10812463" y="4702175"/>
          <p14:tracePt t="46830" x="10607675" y="4708525"/>
          <p14:tracePt t="46846" x="10218738" y="4937125"/>
          <p14:tracePt t="46863" x="10012363" y="5113338"/>
          <p14:tracePt t="46880" x="9921875" y="5197475"/>
          <p14:tracePt t="46896" x="9906000" y="5249863"/>
          <p14:tracePt t="46913" x="9921875" y="5280025"/>
          <p14:tracePt t="46930" x="9974263" y="5326063"/>
          <p14:tracePt t="46946" x="10074275" y="5356225"/>
          <p14:tracePt t="46963" x="10156825" y="5364163"/>
          <p14:tracePt t="46980" x="10194925" y="5364163"/>
          <p14:tracePt t="46996" x="10218738" y="5349875"/>
          <p14:tracePt t="47030" x="10218738" y="5280025"/>
          <p14:tracePt t="47046" x="10088563" y="5127625"/>
          <p14:tracePt t="47063" x="9867900" y="5037138"/>
          <p14:tracePt t="47080" x="9655175" y="5021263"/>
          <p14:tracePt t="47096" x="9486900" y="5021263"/>
          <p14:tracePt t="47113" x="9312275" y="5083175"/>
          <p14:tracePt t="47130" x="9204325" y="5135563"/>
          <p14:tracePt t="47146" x="9182100" y="5173663"/>
          <p14:tracePt t="47163" x="9174163" y="5241925"/>
          <p14:tracePt t="47180" x="9174163" y="5303838"/>
          <p14:tracePt t="47196" x="9250363" y="5410200"/>
          <p14:tracePt t="47213" x="9388475" y="5448300"/>
          <p14:tracePt t="47230" x="9609138" y="5486400"/>
          <p14:tracePt t="47246" x="9990138" y="5464175"/>
          <p14:tracePt t="47263" x="10096500" y="5394325"/>
          <p14:tracePt t="47280" x="10104438" y="5364163"/>
          <p14:tracePt t="47297" x="10088563" y="5249863"/>
          <p14:tracePt t="47313" x="9906000" y="5051425"/>
          <p14:tracePt t="47330" x="9440863" y="4860925"/>
          <p14:tracePt t="47347" x="8678863" y="4664075"/>
          <p14:tracePt t="47363" x="7954963" y="4648200"/>
          <p14:tracePt t="47380" x="7269163" y="4746625"/>
          <p14:tracePt t="47397" x="6743700" y="4930775"/>
          <p14:tracePt t="47413" x="6384925" y="5189538"/>
          <p14:tracePt t="47430" x="6118225" y="5540375"/>
          <p14:tracePt t="47446" x="6080125" y="5715000"/>
          <p14:tracePt t="47463" x="6073775" y="5867400"/>
          <p14:tracePt t="47480" x="6073775" y="5989638"/>
          <p14:tracePt t="47497" x="6194425" y="6096000"/>
          <p14:tracePt t="47513" x="6384925" y="6156325"/>
          <p14:tracePt t="47530" x="6637338" y="6164263"/>
          <p14:tracePt t="47547" x="6911975" y="6164263"/>
          <p14:tracePt t="47563" x="7292975" y="6035675"/>
          <p14:tracePt t="47580" x="7527925" y="5921375"/>
          <p14:tracePt t="47597" x="7635875" y="5845175"/>
          <p14:tracePt t="47630" x="7635875" y="5837238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7435016"/>
              </p:ext>
            </p:extLst>
          </p:nvPr>
        </p:nvGraphicFramePr>
        <p:xfrm>
          <a:off x="4330371" y="3517275"/>
          <a:ext cx="3338513" cy="127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2" name="Equation" r:id="rId4" imgW="1993680" imgH="761760" progId="Equation.DSMT4">
                  <p:embed/>
                </p:oleObj>
              </mc:Choice>
              <mc:Fallback>
                <p:oleObj name="Equation" r:id="rId4" imgW="1993680" imgH="7617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0371" y="3517275"/>
                        <a:ext cx="3338513" cy="1276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074682" y="2140949"/>
            <a:ext cx="3248005" cy="10452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600" dirty="0" smtClean="0"/>
              <a:t>We can say that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06708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87"/>
    </mc:Choice>
    <mc:Fallback xmlns="">
      <p:transition advTm="154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7" x="7650163" y="5829300"/>
          <p14:tracePt t="656" x="7680325" y="5829300"/>
          <p14:tracePt t="663" x="7772400" y="5821363"/>
          <p14:tracePt t="671" x="7818438" y="5813425"/>
          <p14:tracePt t="951" x="7818438" y="5783263"/>
          <p14:tracePt t="959" x="7802563" y="5722938"/>
          <p14:tracePt t="968" x="7780338" y="5646738"/>
          <p14:tracePt t="985" x="7604125" y="5440363"/>
          <p14:tracePt t="1001" x="7246938" y="5067300"/>
          <p14:tracePt t="1018" x="6651625" y="4564063"/>
          <p14:tracePt t="1035" x="6103938" y="4114800"/>
          <p14:tracePt t="1058" x="5532438" y="3581400"/>
          <p14:tracePt t="1091" x="5121275" y="3140075"/>
          <p14:tracePt t="1104" x="5013325" y="3025775"/>
          <p14:tracePt t="1117" x="4983163" y="2994025"/>
          <p14:tracePt t="1134" x="4968875" y="2987675"/>
          <p14:tracePt t="1751" x="4991100" y="2987675"/>
          <p14:tracePt t="1759" x="5037138" y="3009900"/>
          <p14:tracePt t="1768" x="5059363" y="3009900"/>
          <p14:tracePt t="1786" x="5127625" y="3040063"/>
          <p14:tracePt t="1801" x="5211763" y="3055938"/>
          <p14:tracePt t="1818" x="5334000" y="3094038"/>
          <p14:tracePt t="1835" x="5524500" y="3116263"/>
          <p14:tracePt t="1851" x="5692775" y="3124200"/>
          <p14:tracePt t="1868" x="5730875" y="3124200"/>
          <p14:tracePt t="1885" x="5737225" y="3124200"/>
          <p14:tracePt t="2079" x="5722938" y="3124200"/>
          <p14:tracePt t="2087" x="5692775" y="3124200"/>
          <p14:tracePt t="2095" x="5646738" y="3146425"/>
          <p14:tracePt t="2103" x="5584825" y="3192463"/>
          <p14:tracePt t="2118" x="5448300" y="3284538"/>
          <p14:tracePt t="2135" x="5273675" y="3398838"/>
          <p14:tracePt t="2152" x="5135563" y="3521075"/>
          <p14:tracePt t="2168" x="5021263" y="3611563"/>
          <p14:tracePt t="2185" x="4983163" y="3641725"/>
          <p14:tracePt t="2631" x="4983163" y="3665538"/>
          <p14:tracePt t="2644" x="4983163" y="3711575"/>
          <p14:tracePt t="2656" x="4983163" y="4000500"/>
          <p14:tracePt t="2668" x="4983163" y="4144963"/>
          <p14:tracePt t="2685" x="4999038" y="4397375"/>
          <p14:tracePt t="2702" x="5037138" y="4594225"/>
          <p14:tracePt t="2718" x="5089525" y="4822825"/>
          <p14:tracePt t="2735" x="5135563" y="4906963"/>
          <p14:tracePt t="2751" x="5197475" y="4983163"/>
          <p14:tracePt t="2768" x="5257800" y="5006975"/>
          <p14:tracePt t="2785" x="5303838" y="5021263"/>
          <p14:tracePt t="2801" x="5349875" y="5037138"/>
          <p14:tracePt t="2818" x="5372100" y="5037138"/>
          <p14:tracePt t="2835" x="5394325" y="5037138"/>
          <p14:tracePt t="2851" x="5432425" y="5029200"/>
          <p14:tracePt t="2868" x="5502275" y="4991100"/>
          <p14:tracePt t="2885" x="5554663" y="4953000"/>
          <p14:tracePt t="2901" x="5630863" y="4899025"/>
          <p14:tracePt t="2918" x="5799138" y="4822825"/>
          <p14:tracePt t="2935" x="5959475" y="4732338"/>
          <p14:tracePt t="2951" x="6096000" y="4656138"/>
          <p14:tracePt t="2968" x="6164263" y="4625975"/>
          <p14:tracePt t="2985" x="6188075" y="4610100"/>
          <p14:tracePt t="3104" x="6188075" y="4602163"/>
          <p14:tracePt t="3116" x="6188075" y="4594225"/>
          <p14:tracePt t="3130" x="6172200" y="4587875"/>
          <p14:tracePt t="3137" x="6164263" y="4587875"/>
          <p14:tracePt t="3152" x="6156325" y="4587875"/>
          <p14:tracePt t="5143" x="6118225" y="4587875"/>
          <p14:tracePt t="5158" x="5913438" y="4740275"/>
          <p14:tracePt t="5171" x="5768975" y="4816475"/>
          <p14:tracePt t="5186" x="5486400" y="4930775"/>
          <p14:tracePt t="5203" x="5257800" y="4991100"/>
          <p14:tracePt t="5219" x="5051425" y="5006975"/>
          <p14:tracePt t="5236" x="4892675" y="5013325"/>
          <p14:tracePt t="5253" x="4792663" y="5013325"/>
          <p14:tracePt t="5270" x="4754563" y="5013325"/>
          <p14:tracePt t="5286" x="4754563" y="5006975"/>
          <p14:tracePt t="5303" x="4724400" y="4953000"/>
          <p14:tracePt t="5319" x="4678363" y="4884738"/>
          <p14:tracePt t="5336" x="4602163" y="4762500"/>
          <p14:tracePt t="5353" x="4518025" y="4640263"/>
          <p14:tracePt t="5369" x="4427538" y="4518025"/>
          <p14:tracePt t="5386" x="4373563" y="4411663"/>
          <p14:tracePt t="5403" x="4343400" y="4343400"/>
          <p14:tracePt t="5419" x="4335463" y="4283075"/>
          <p14:tracePt t="5436" x="4335463" y="4275138"/>
          <p14:tracePt t="5760" x="4335463" y="4259263"/>
          <p14:tracePt t="5772" x="4365625" y="4237038"/>
          <p14:tracePt t="5786" x="4419600" y="4221163"/>
          <p14:tracePt t="5803" x="4511675" y="4198938"/>
          <p14:tracePt t="5820" x="4632325" y="4168775"/>
          <p14:tracePt t="5836" x="4708525" y="4160838"/>
          <p14:tracePt t="5853" x="4784725" y="4137025"/>
          <p14:tracePt t="5870" x="4822825" y="4137025"/>
          <p14:tracePt t="5910" x="4830763" y="4137025"/>
          <p14:tracePt t="5919" x="4838700" y="4137025"/>
          <p14:tracePt t="5936" x="4884738" y="4137025"/>
          <p14:tracePt t="5953" x="4937125" y="4144963"/>
          <p14:tracePt t="5969" x="5006975" y="4152900"/>
          <p14:tracePt t="5986" x="5143500" y="4175125"/>
          <p14:tracePt t="6003" x="5326063" y="4175125"/>
          <p14:tracePt t="6019" x="5364163" y="4175125"/>
          <p14:tracePt t="6036" x="5402263" y="4160838"/>
          <p14:tracePt t="6053" x="5456238" y="4130675"/>
          <p14:tracePt t="6086" x="5456238" y="4084638"/>
          <p14:tracePt t="6103" x="5478463" y="4022725"/>
          <p14:tracePt t="6119" x="5486400" y="4016375"/>
          <p14:tracePt t="6136" x="5494338" y="4000500"/>
          <p14:tracePt t="6153" x="5508625" y="3970338"/>
          <p14:tracePt t="6392" x="5516563" y="3954463"/>
          <p14:tracePt t="6404" x="5516563" y="3946525"/>
          <p14:tracePt t="6420" x="5554663" y="3856038"/>
          <p14:tracePt t="6437" x="5554663" y="3832225"/>
          <p14:tracePt t="6453" x="5600700" y="3771900"/>
          <p14:tracePt t="6470" x="5608638" y="3756025"/>
          <p14:tracePt t="6486" x="5608638" y="3749675"/>
          <p14:tracePt t="6503" x="5622925" y="3725863"/>
          <p14:tracePt t="6520" x="5638800" y="3703638"/>
          <p14:tracePt t="6601" x="5638800" y="3695700"/>
          <p14:tracePt t="6655" x="5646738" y="3695700"/>
          <p14:tracePt t="6686" x="5654675" y="3687763"/>
          <p14:tracePt t="6694" x="5654675" y="3679825"/>
          <p14:tracePt t="6703" x="5661025" y="3679825"/>
          <p14:tracePt t="6783" x="5668963" y="3679825"/>
          <p14:tracePt t="6795" x="5684838" y="3679825"/>
          <p14:tracePt t="6807" x="5730875" y="3687763"/>
          <p14:tracePt t="6820" x="5745163" y="3687763"/>
          <p14:tracePt t="6836" x="5783263" y="3711575"/>
          <p14:tracePt t="6853" x="5813425" y="3717925"/>
          <p14:tracePt t="6870" x="5959475" y="3856038"/>
          <p14:tracePt t="6886" x="5981700" y="3870325"/>
          <p14:tracePt t="6903" x="5989638" y="3870325"/>
          <p14:tracePt t="6920" x="5997575" y="3870325"/>
          <p14:tracePt t="6983" x="6003925" y="3878263"/>
          <p14:tracePt t="6995" x="6049963" y="3878263"/>
          <p14:tracePt t="7004" x="6149975" y="3832225"/>
          <p14:tracePt t="7020" x="6308725" y="3787775"/>
          <p14:tracePt t="7022" x="6378575" y="3756025"/>
          <p14:tracePt t="7036" x="6461125" y="3741738"/>
          <p14:tracePt t="7053" x="6621463" y="3703638"/>
          <p14:tracePt t="7070" x="6675438" y="3673475"/>
          <p14:tracePt t="7086" x="6683375" y="3673475"/>
          <p14:tracePt t="7215" x="6683375" y="3687763"/>
          <p14:tracePt t="7228" x="6683375" y="3771900"/>
          <p14:tracePt t="7241" x="6683375" y="3924300"/>
          <p14:tracePt t="7253" x="6683375" y="3984625"/>
          <p14:tracePt t="7270" x="6651625" y="4114800"/>
          <p14:tracePt t="7287" x="6530975" y="4267200"/>
          <p14:tracePt t="7304" x="6438900" y="4335463"/>
          <p14:tracePt t="7320" x="6308725" y="4381500"/>
          <p14:tracePt t="7337" x="6156325" y="4419600"/>
          <p14:tracePt t="7354" x="5997575" y="4457700"/>
          <p14:tracePt t="7370" x="5851525" y="4473575"/>
          <p14:tracePt t="7387" x="5761038" y="4487863"/>
          <p14:tracePt t="7403" x="5654675" y="4511675"/>
          <p14:tracePt t="7420" x="5584825" y="4525963"/>
          <p14:tracePt t="7437" x="5516563" y="4564063"/>
          <p14:tracePt t="7454" x="5456238" y="4587875"/>
          <p14:tracePt t="7470" x="5380038" y="4625975"/>
          <p14:tracePt t="7487" x="5349875" y="4664075"/>
          <p14:tracePt t="7504" x="5318125" y="4708525"/>
          <p14:tracePt t="7520" x="5311775" y="4754563"/>
          <p14:tracePt t="7537" x="5303838" y="4784725"/>
          <p14:tracePt t="7554" x="5303838" y="4792663"/>
          <p14:tracePt t="7570" x="5303838" y="4800600"/>
          <p14:tracePt t="7647" x="5303838" y="4808538"/>
          <p14:tracePt t="7660" x="5318125" y="4808538"/>
          <p14:tracePt t="7675" x="5440363" y="4778375"/>
          <p14:tracePt t="7688" x="5584825" y="4716463"/>
          <p14:tracePt t="7703" x="5730875" y="4656138"/>
          <p14:tracePt t="7720" x="5875338" y="4618038"/>
          <p14:tracePt t="7737" x="5973763" y="4587875"/>
          <p14:tracePt t="7753" x="6027738" y="4572000"/>
          <p14:tracePt t="7770" x="6042025" y="4572000"/>
          <p14:tracePt t="7787" x="6049963" y="4572000"/>
          <p14:tracePt t="7820" x="6057900" y="4564063"/>
          <p14:tracePt t="7837" x="6096000" y="4564063"/>
          <p14:tracePt t="7853" x="6142038" y="4587875"/>
          <p14:tracePt t="7870" x="6226175" y="4602163"/>
          <p14:tracePt t="7887" x="6270625" y="4625975"/>
          <p14:tracePt t="7903" x="6384925" y="4656138"/>
          <p14:tracePt t="7920" x="6400800" y="4656138"/>
          <p14:tracePt t="7966" x="6408738" y="4664075"/>
          <p14:tracePt t="8022" x="6416675" y="4664075"/>
          <p14:tracePt t="8030" x="6469063" y="4656138"/>
          <p14:tracePt t="8039" x="6537325" y="4610100"/>
          <p14:tracePt t="8054" x="6583363" y="4572000"/>
          <p14:tracePt t="8070" x="6667500" y="4479925"/>
          <p14:tracePt t="8087" x="6721475" y="4427538"/>
          <p14:tracePt t="8103" x="6727825" y="4419600"/>
          <p14:tracePt t="8137" x="6759575" y="4365625"/>
          <p14:tracePt t="8154" x="6797675" y="4321175"/>
          <p14:tracePt t="8170" x="6858000" y="4283075"/>
          <p14:tracePt t="8187" x="6950075" y="4237038"/>
          <p14:tracePt t="8204" x="7048500" y="4206875"/>
          <p14:tracePt t="8220" x="7102475" y="4191000"/>
          <p14:tracePt t="8237" x="7170738" y="4175125"/>
          <p14:tracePt t="8295" x="7178675" y="4168775"/>
          <p14:tracePt t="8311" x="7200900" y="4144963"/>
          <p14:tracePt t="8321" x="7239000" y="4106863"/>
          <p14:tracePt t="8337" x="7292975" y="4060825"/>
          <p14:tracePt t="8354" x="7375525" y="4000500"/>
          <p14:tracePt t="8370" x="7437438" y="3970338"/>
          <p14:tracePt t="8387" x="7467600" y="3946525"/>
          <p14:tracePt t="8404" x="7483475" y="3940175"/>
          <p14:tracePt t="8447" x="7489825" y="3940175"/>
          <p14:tracePt t="8459" x="7521575" y="3940175"/>
          <p14:tracePt t="8471" x="7559675" y="3940175"/>
          <p14:tracePt t="8487" x="7620000" y="3962400"/>
          <p14:tracePt t="8504" x="7635875" y="3978275"/>
          <p14:tracePt t="8521" x="7750175" y="4084638"/>
          <p14:tracePt t="8537" x="7788275" y="4114800"/>
          <p14:tracePt t="8570" x="7794625" y="4122738"/>
          <p14:tracePt t="8615" x="7780338" y="4122738"/>
          <p14:tracePt t="8627" x="7734300" y="4114800"/>
          <p14:tracePt t="8639" x="7658100" y="4092575"/>
          <p14:tracePt t="8653" x="7604125" y="4068763"/>
          <p14:tracePt t="8670" x="7543800" y="4068763"/>
          <p14:tracePt t="8687" x="7527925" y="4068763"/>
          <p14:tracePt t="8743" x="7527925" y="4060825"/>
          <p14:tracePt t="8759" x="7527925" y="4054475"/>
          <p14:tracePt t="8772" x="7535863" y="4038600"/>
          <p14:tracePt t="8787" x="7566025" y="3978275"/>
          <p14:tracePt t="8804" x="7566025" y="3932238"/>
          <p14:tracePt t="8822" x="7573963" y="3894138"/>
          <p14:tracePt t="8838" x="7521575" y="3787775"/>
          <p14:tracePt t="8872" x="7345363" y="3717925"/>
          <p14:tracePt t="8887" x="7261225" y="3695700"/>
          <p14:tracePt t="8903" x="7216775" y="3687763"/>
          <p14:tracePt t="8921" x="7070725" y="3725863"/>
          <p14:tracePt t="8938" x="6950075" y="3802063"/>
          <p14:tracePt t="8954" x="6835775" y="3940175"/>
          <p14:tracePt t="8971" x="6727825" y="4076700"/>
          <p14:tracePt t="8987" x="6659563" y="4221163"/>
          <p14:tracePt t="9004" x="6637338" y="4335463"/>
          <p14:tracePt t="9020" x="6637338" y="4419600"/>
          <p14:tracePt t="9038" x="6659563" y="4457700"/>
          <p14:tracePt t="9041" x="6683375" y="4457700"/>
          <p14:tracePt t="9054" x="6751638" y="4457700"/>
          <p14:tracePt t="9070" x="6865938" y="4473575"/>
          <p14:tracePt t="9087" x="7048500" y="4435475"/>
          <p14:tracePt t="9104" x="7185025" y="4343400"/>
          <p14:tracePt t="9121" x="7285038" y="4237038"/>
          <p14:tracePt t="9138" x="7323138" y="4130675"/>
          <p14:tracePt t="9155" x="7331075" y="4038600"/>
          <p14:tracePt t="9171" x="7331075" y="3954463"/>
          <p14:tracePt t="9187" x="7307263" y="3886200"/>
          <p14:tracePt t="9204" x="7269163" y="3863975"/>
          <p14:tracePt t="9222" x="7162800" y="3840163"/>
          <p14:tracePt t="9239" x="7102475" y="3840163"/>
          <p14:tracePt t="9254" x="6964363" y="3863975"/>
          <p14:tracePt t="9270" x="6797675" y="4000500"/>
          <p14:tracePt t="9287" x="6651625" y="4168775"/>
          <p14:tracePt t="9304" x="6621463" y="4259263"/>
          <p14:tracePt t="9321" x="6613525" y="4305300"/>
          <p14:tracePt t="9338" x="6645275" y="4335463"/>
          <p14:tracePt t="9354" x="6759575" y="4343400"/>
          <p14:tracePt t="9371" x="7026275" y="4335463"/>
          <p14:tracePt t="9387" x="7285038" y="4244975"/>
          <p14:tracePt t="9404" x="7407275" y="4122738"/>
          <p14:tracePt t="9421" x="7451725" y="4016375"/>
          <p14:tracePt t="9438" x="7475538" y="3954463"/>
          <p14:tracePt t="9454" x="7451725" y="3886200"/>
          <p14:tracePt t="9471" x="7399338" y="3863975"/>
          <p14:tracePt t="9487" x="7345363" y="3856038"/>
          <p14:tracePt t="9504" x="7292975" y="3863975"/>
          <p14:tracePt t="9521" x="7185025" y="3992563"/>
          <p14:tracePt t="9538" x="7094538" y="4168775"/>
          <p14:tracePt t="9555" x="7064375" y="4321175"/>
          <p14:tracePt t="9571" x="7064375" y="4441825"/>
          <p14:tracePt t="9588" x="7116763" y="4473575"/>
          <p14:tracePt t="9604" x="7231063" y="4487863"/>
          <p14:tracePt t="9621" x="7437438" y="4449763"/>
          <p14:tracePt t="9638" x="7566025" y="4343400"/>
          <p14:tracePt t="9654" x="7620000" y="4144963"/>
          <p14:tracePt t="9671" x="7620000" y="4076700"/>
          <p14:tracePt t="9687" x="7581900" y="4008438"/>
          <p14:tracePt t="9704" x="7535863" y="4000500"/>
          <p14:tracePt t="9721" x="7489825" y="3992563"/>
          <p14:tracePt t="9737" x="7445375" y="3992563"/>
          <p14:tracePt t="9754" x="7337425" y="4106863"/>
          <p14:tracePt t="9772" x="7285038" y="4259263"/>
          <p14:tracePt t="9788" x="7277100" y="4359275"/>
          <p14:tracePt t="9804" x="7292975" y="4397375"/>
          <p14:tracePt t="9821" x="7331075" y="4397375"/>
          <p14:tracePt t="9838" x="7475538" y="4343400"/>
          <p14:tracePt t="9854" x="7597775" y="4160838"/>
          <p14:tracePt t="9871" x="7604125" y="4016375"/>
          <p14:tracePt t="9887" x="7604125" y="3962400"/>
          <p14:tracePt t="9904" x="7581900" y="3940175"/>
          <p14:tracePt t="9921" x="7535863" y="3940175"/>
          <p14:tracePt t="9938" x="7475538" y="3940175"/>
          <p14:tracePt t="9954" x="7353300" y="4022725"/>
          <p14:tracePt t="9971" x="7254875" y="4152900"/>
          <p14:tracePt t="9988" x="7185025" y="4275138"/>
          <p14:tracePt t="10005" x="7178675" y="4327525"/>
          <p14:tracePt t="10021" x="7185025" y="4343400"/>
          <p14:tracePt t="10038" x="7331075" y="4327525"/>
          <p14:tracePt t="10042" x="7497763" y="4259263"/>
          <p14:tracePt t="10055" x="7818438" y="4098925"/>
          <p14:tracePt t="10071" x="7993063" y="3962400"/>
          <p14:tracePt t="10089" x="8039100" y="3886200"/>
          <p14:tracePt t="10104" x="8039100" y="3870325"/>
          <p14:tracePt t="10122" x="8039100" y="3848100"/>
          <p14:tracePt t="10138" x="7947025" y="3825875"/>
          <p14:tracePt t="10155" x="7802563" y="3794125"/>
          <p14:tracePt t="10171" x="7451725" y="3863975"/>
          <p14:tracePt t="10188" x="7239000" y="3978275"/>
          <p14:tracePt t="10205" x="7116763" y="4038600"/>
          <p14:tracePt t="10221" x="7102475" y="4060825"/>
          <p14:tracePt t="10238" x="7102475" y="4068763"/>
          <p14:tracePt t="10255" x="7216775" y="4106863"/>
          <p14:tracePt t="10271" x="7292975" y="4137025"/>
          <p14:tracePt t="10288" x="7331075" y="4137025"/>
          <p14:tracePt t="10351" x="7337425" y="4144963"/>
          <p14:tracePt t="10399" x="7331075" y="4175125"/>
          <p14:tracePt t="10413" x="7299325" y="4244975"/>
          <p14:tracePt t="10425" x="7261225" y="4327525"/>
          <p14:tracePt t="10438" x="7254875" y="4389438"/>
          <p14:tracePt t="10454" x="7231063" y="4487863"/>
          <p14:tracePt t="10471" x="7231063" y="4525963"/>
          <p14:tracePt t="10488" x="7239000" y="4556125"/>
          <p14:tracePt t="10504" x="7246938" y="45561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7065354"/>
              </p:ext>
            </p:extLst>
          </p:nvPr>
        </p:nvGraphicFramePr>
        <p:xfrm>
          <a:off x="3305175" y="1595438"/>
          <a:ext cx="5246688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8" name="Equation" r:id="rId4" imgW="3924000" imgH="888840" progId="Equation.DSMT4">
                  <p:embed/>
                </p:oleObj>
              </mc:Choice>
              <mc:Fallback>
                <p:oleObj name="Equation" r:id="rId4" imgW="392400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5175" y="1595438"/>
                        <a:ext cx="5246688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1247618"/>
              </p:ext>
            </p:extLst>
          </p:nvPr>
        </p:nvGraphicFramePr>
        <p:xfrm>
          <a:off x="3113088" y="3225800"/>
          <a:ext cx="5857875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9" name="Equation" r:id="rId6" imgW="4381200" imgH="888840" progId="Equation.DSMT4">
                  <p:embed/>
                </p:oleObj>
              </mc:Choice>
              <mc:Fallback>
                <p:oleObj name="Equation" r:id="rId6" imgW="438120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3088" y="3225800"/>
                        <a:ext cx="5857875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9450683" y="2005290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899338" y="30795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440623" y="3904592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311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192"/>
    </mc:Choice>
    <mc:Fallback xmlns="">
      <p:transition advTm="141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92" x="7246938" y="4549775"/>
          <p14:tracePt t="609" x="7108825" y="4068763"/>
          <p14:tracePt t="626" x="6950075" y="3810000"/>
          <p14:tracePt t="641" x="6751638" y="3482975"/>
          <p14:tracePt t="653" x="6621463" y="3330575"/>
          <p14:tracePt t="669" x="6392863" y="3101975"/>
          <p14:tracePt t="686" x="6149975" y="2903538"/>
          <p14:tracePt t="703" x="5921375" y="2765425"/>
          <p14:tracePt t="719" x="5722938" y="2682875"/>
          <p14:tracePt t="736" x="5654675" y="2659063"/>
          <p14:tracePt t="753" x="5608638" y="2659063"/>
          <p14:tracePt t="769" x="5600700" y="2651125"/>
          <p14:tracePt t="786" x="5578475" y="2651125"/>
          <p14:tracePt t="803" x="5562600" y="2651125"/>
          <p14:tracePt t="820" x="5546725" y="2644775"/>
          <p14:tracePt t="836" x="5524500" y="2636838"/>
          <p14:tracePt t="853" x="5508625" y="2636838"/>
          <p14:tracePt t="870" x="5494338" y="2620963"/>
          <p14:tracePt t="886" x="5486400" y="2620963"/>
          <p14:tracePt t="903" x="5249863" y="2460625"/>
          <p14:tracePt t="919" x="5029200" y="2286000"/>
          <p14:tracePt t="936" x="4884738" y="2155825"/>
          <p14:tracePt t="953" x="4678363" y="1965325"/>
          <p14:tracePt t="969" x="4556125" y="1820863"/>
          <p14:tracePt t="986" x="4473575" y="1722438"/>
          <p14:tracePt t="1003" x="4427538" y="1646238"/>
          <p14:tracePt t="1019" x="4403725" y="1630363"/>
          <p14:tracePt t="1368" x="4411663" y="1638300"/>
          <p14:tracePt t="1386" x="4495800" y="1920875"/>
          <p14:tracePt t="1400" x="4511675" y="2027238"/>
          <p14:tracePt t="1412" x="4533900" y="2073275"/>
          <p14:tracePt t="1423" x="4541838" y="2087563"/>
          <p14:tracePt t="1455" x="4549775" y="2087563"/>
          <p14:tracePt t="1469" x="4587875" y="2079625"/>
          <p14:tracePt t="1486" x="4678363" y="1973263"/>
          <p14:tracePt t="1503" x="4784725" y="1844675"/>
          <p14:tracePt t="1520" x="4800600" y="1820863"/>
          <p14:tracePt t="1553" x="4800600" y="1812925"/>
          <p14:tracePt t="1570" x="4716463" y="1798638"/>
          <p14:tracePt t="1586" x="4495800" y="1798638"/>
          <p14:tracePt t="1603" x="4289425" y="1820863"/>
          <p14:tracePt t="1620" x="4144963" y="1889125"/>
          <p14:tracePt t="1637" x="4098925" y="1935163"/>
          <p14:tracePt t="1655" x="4106863" y="1981200"/>
          <p14:tracePt t="1672" x="4183063" y="1997075"/>
          <p14:tracePt t="1689" x="4365625" y="1997075"/>
          <p14:tracePt t="1705" x="4503738" y="1997075"/>
          <p14:tracePt t="1722" x="4511675" y="1997075"/>
          <p14:tracePt t="1759" x="4518025" y="1997075"/>
          <p14:tracePt t="1769" x="4503738" y="1989138"/>
          <p14:tracePt t="1786" x="4381500" y="1965325"/>
          <p14:tracePt t="1803" x="4198938" y="1965325"/>
          <p14:tracePt t="1820" x="4008438" y="1981200"/>
          <p14:tracePt t="1836" x="3924300" y="2019300"/>
          <p14:tracePt t="1854" x="3916363" y="2019300"/>
          <p14:tracePt t="1871" x="3992563" y="2027238"/>
          <p14:tracePt t="1888" x="4244975" y="2027238"/>
          <p14:tracePt t="1903" x="4465638" y="2027238"/>
          <p14:tracePt t="1920" x="4533900" y="2027238"/>
          <p14:tracePt t="1954" x="4518025" y="2019300"/>
          <p14:tracePt t="1970" x="4381500" y="1989138"/>
          <p14:tracePt t="1987" x="4168775" y="1981200"/>
          <p14:tracePt t="2003" x="3940175" y="1981200"/>
          <p14:tracePt t="2020" x="3870325" y="1981200"/>
          <p14:tracePt t="2053" x="3940175" y="1981200"/>
          <p14:tracePt t="2071" x="4694238" y="1981200"/>
          <p14:tracePt t="2087" x="4937125" y="1981200"/>
          <p14:tracePt t="2103" x="5257800" y="1981200"/>
          <p14:tracePt t="2136" x="5189538" y="1981200"/>
          <p14:tracePt t="2153" x="4838700" y="1981200"/>
          <p14:tracePt t="2170" x="4297363" y="1981200"/>
          <p14:tracePt t="2187" x="3863975" y="1981200"/>
          <p14:tracePt t="2208" x="3725863" y="1981200"/>
          <p14:tracePt t="2225" x="3756025" y="1981200"/>
          <p14:tracePt t="2237" x="3794125" y="1981200"/>
          <p14:tracePt t="2253" x="4106863" y="1981200"/>
          <p14:tracePt t="2271" x="4389438" y="1989138"/>
          <p14:tracePt t="2303" x="4373563" y="1989138"/>
          <p14:tracePt t="2320" x="4251325" y="1989138"/>
          <p14:tracePt t="2337" x="3978275" y="2003425"/>
          <p14:tracePt t="2353" x="3840163" y="2003425"/>
          <p14:tracePt t="2370" x="3825875" y="2011363"/>
          <p14:tracePt t="2407" x="3840163" y="2011363"/>
          <p14:tracePt t="2488" x="3848100" y="2011363"/>
          <p14:tracePt t="2504" x="3878263" y="1973263"/>
          <p14:tracePt t="2521" x="3878263" y="1965325"/>
          <p14:tracePt t="2537" x="3940175" y="1897063"/>
          <p14:tracePt t="2553" x="4038600" y="1828800"/>
          <p14:tracePt t="2570" x="4198938" y="1722438"/>
          <p14:tracePt t="2588" x="4389438" y="1646238"/>
          <p14:tracePt t="2607" x="4587875" y="1592263"/>
          <p14:tracePt t="2620" x="4618038" y="1584325"/>
          <p14:tracePt t="2637" x="4625975" y="1584325"/>
          <p14:tracePt t="2655" x="4632325" y="1608138"/>
          <p14:tracePt t="2670" x="4670425" y="1722438"/>
          <p14:tracePt t="2687" x="4724400" y="2019300"/>
          <p14:tracePt t="2703" x="4724400" y="2155825"/>
          <p14:tracePt t="2720" x="4708525" y="2232025"/>
          <p14:tracePt t="2737" x="4664075" y="2239963"/>
          <p14:tracePt t="2754" x="4587875" y="2232025"/>
          <p14:tracePt t="2771" x="4473575" y="2103438"/>
          <p14:tracePt t="2788" x="4359275" y="1905000"/>
          <p14:tracePt t="2805" x="4275138" y="1706563"/>
          <p14:tracePt t="2823" x="4267200" y="1508125"/>
          <p14:tracePt t="2841" x="4373563" y="1387475"/>
          <p14:tracePt t="2877" x="4854575" y="1349375"/>
          <p14:tracePt t="2887" x="5097463" y="1409700"/>
          <p14:tracePt t="2903" x="5227638" y="1493838"/>
          <p14:tracePt t="2920" x="5265738" y="1608138"/>
          <p14:tracePt t="2937" x="5241925" y="1744663"/>
          <p14:tracePt t="2958" x="5037138" y="1874838"/>
          <p14:tracePt t="2978" x="4503738" y="1905000"/>
          <p14:tracePt t="2990" x="4327525" y="1889125"/>
          <p14:tracePt t="3004" x="4046538" y="1782763"/>
          <p14:tracePt t="3020" x="3962400" y="1730375"/>
          <p14:tracePt t="3037" x="3962400" y="1698625"/>
          <p14:tracePt t="3054" x="4092575" y="1622425"/>
          <p14:tracePt t="3072" x="4618038" y="1554163"/>
          <p14:tracePt t="3090" x="5013325" y="1554163"/>
          <p14:tracePt t="3104" x="5165725" y="1584325"/>
          <p14:tracePt t="3120" x="5173663" y="1592263"/>
          <p14:tracePt t="3137" x="5105400" y="1676400"/>
          <p14:tracePt t="3153" x="4892675" y="1760538"/>
          <p14:tracePt t="3170" x="4487863" y="1828800"/>
          <p14:tracePt t="3187" x="4106863" y="1844675"/>
          <p14:tracePt t="3203" x="3886200" y="1844675"/>
          <p14:tracePt t="3221" x="3856038" y="1844675"/>
          <p14:tracePt t="3237" x="3863975" y="1836738"/>
          <p14:tracePt t="3254" x="4098925" y="1798638"/>
          <p14:tracePt t="3271" x="4541838" y="1774825"/>
          <p14:tracePt t="3287" x="5197475" y="1790700"/>
          <p14:tracePt t="3304" x="5273675" y="1820863"/>
          <p14:tracePt t="3321" x="5280025" y="1851025"/>
          <p14:tracePt t="3338" x="5151438" y="1951038"/>
          <p14:tracePt t="3355" x="4868863" y="2027238"/>
          <p14:tracePt t="3370" x="4610100" y="2035175"/>
          <p14:tracePt t="3387" x="4495800" y="2035175"/>
          <p14:tracePt t="3404" x="4487863" y="2019300"/>
          <p14:tracePt t="3420" x="4587875" y="1951038"/>
          <p14:tracePt t="3471" x="5540375" y="1858963"/>
          <p14:tracePt t="3487" x="5554663" y="1866900"/>
          <p14:tracePt t="3504" x="5464175" y="1965325"/>
          <p14:tracePt t="3521" x="5127625" y="2019300"/>
          <p14:tracePt t="3538" x="4664075" y="2027238"/>
          <p14:tracePt t="3555" x="4305300" y="2011363"/>
          <p14:tracePt t="3572" x="4168775" y="1973263"/>
          <p14:tracePt t="3589" x="4160838" y="1965325"/>
          <p14:tracePt t="3605" x="4283075" y="1935163"/>
          <p14:tracePt t="3649" x="4960938" y="1882775"/>
          <p14:tracePt t="3657" x="4975225" y="1882775"/>
          <p14:tracePt t="3688" x="4953000" y="1882775"/>
          <p14:tracePt t="3705" x="4892675" y="1882775"/>
          <p14:tracePt t="3721" x="4808538" y="1882775"/>
          <p14:tracePt t="3737" x="4792663" y="1882775"/>
          <p14:tracePt t="3952" x="4784725" y="1882775"/>
          <p14:tracePt t="4537" x="4854575" y="1882775"/>
          <p14:tracePt t="4554" x="5387975" y="1882775"/>
          <p14:tracePt t="4570" x="5927725" y="1882775"/>
          <p14:tracePt t="4587" x="6384925" y="1882775"/>
          <p14:tracePt t="4605" x="6683375" y="1882775"/>
          <p14:tracePt t="4622" x="6751638" y="1882775"/>
          <p14:tracePt t="4688" x="6759575" y="1889125"/>
          <p14:tracePt t="4703" x="6721475" y="1973263"/>
          <p14:tracePt t="4719" x="6667500" y="2049463"/>
          <p14:tracePt t="4737" x="6607175" y="2103438"/>
          <p14:tracePt t="4753" x="6591300" y="2111375"/>
          <p14:tracePt t="4799" x="6613525" y="2111375"/>
          <p14:tracePt t="4807" x="6689725" y="2087563"/>
          <p14:tracePt t="4821" x="6773863" y="2065338"/>
          <p14:tracePt t="4837" x="6988175" y="2003425"/>
          <p14:tracePt t="4854" x="7132638" y="1973263"/>
          <p14:tracePt t="4871" x="7154863" y="1965325"/>
          <p14:tracePt t="4912" x="7132638" y="1951038"/>
          <p14:tracePt t="4929" x="7056438" y="1935163"/>
          <p14:tracePt t="4942" x="7026275" y="1927225"/>
          <p14:tracePt t="4954" x="6964363" y="1905000"/>
          <p14:tracePt t="4971" x="6934200" y="1897063"/>
          <p14:tracePt t="5016" x="6942138" y="1897063"/>
          <p14:tracePt t="5032" x="6994525" y="1874838"/>
          <p14:tracePt t="5049" x="7064375" y="1866900"/>
          <p14:tracePt t="5065" x="7078663" y="1858963"/>
          <p14:tracePt t="5120" x="7056438" y="1851025"/>
          <p14:tracePt t="5137" x="6980238" y="1844675"/>
          <p14:tracePt t="5154" x="6865938" y="1844675"/>
          <p14:tracePt t="5170" x="6819900" y="1844675"/>
          <p14:tracePt t="5187" x="6804025" y="1844675"/>
          <p14:tracePt t="5220" x="6811963" y="1844675"/>
          <p14:tracePt t="5237" x="6880225" y="1844675"/>
          <p14:tracePt t="5245" x="6942138" y="1844675"/>
          <p14:tracePt t="5254" x="7002463" y="1844675"/>
          <p14:tracePt t="5271" x="7162800" y="1836738"/>
          <p14:tracePt t="5287" x="7178675" y="1836738"/>
          <p14:tracePt t="5328" x="7154863" y="1836738"/>
          <p14:tracePt t="5344" x="7032625" y="1844675"/>
          <p14:tracePt t="5358" x="6956425" y="1858963"/>
          <p14:tracePt t="5371" x="6751638" y="1882775"/>
          <p14:tracePt t="5388" x="6553200" y="1882775"/>
          <p14:tracePt t="5404" x="6469063" y="1882775"/>
          <p14:tracePt t="5421" x="6461125" y="1882775"/>
          <p14:tracePt t="5454" x="6537325" y="1874838"/>
          <p14:tracePt t="5471" x="6835775" y="1851025"/>
          <p14:tracePt t="5488" x="7116763" y="1828800"/>
          <p14:tracePt t="5504" x="7307263" y="1828800"/>
          <p14:tracePt t="5521" x="7337425" y="1828800"/>
          <p14:tracePt t="5555" x="7292975" y="1828800"/>
          <p14:tracePt t="5571" x="7070725" y="1828800"/>
          <p14:tracePt t="5589" x="6804025" y="1828800"/>
          <p14:tracePt t="5605" x="6515100" y="1828800"/>
          <p14:tracePt t="5621" x="6423025" y="1828800"/>
          <p14:tracePt t="5648" x="6454775" y="1828800"/>
          <p14:tracePt t="5664" x="6637338" y="1844675"/>
          <p14:tracePt t="5679" x="7032625" y="1844675"/>
          <p14:tracePt t="5688" x="7239000" y="1844675"/>
          <p14:tracePt t="5705" x="7505700" y="1858963"/>
          <p14:tracePt t="5721" x="7573963" y="1882775"/>
          <p14:tracePt t="5756" x="7497763" y="1882775"/>
          <p14:tracePt t="5771" x="7307263" y="1897063"/>
          <p14:tracePt t="5788" x="7086600" y="1897063"/>
          <p14:tracePt t="5804" x="6880225" y="1927225"/>
          <p14:tracePt t="5826" x="6819900" y="1935163"/>
          <p14:tracePt t="5854" x="6827838" y="1951038"/>
          <p14:tracePt t="5871" x="6911975" y="1965325"/>
          <p14:tracePt t="5888" x="6950075" y="1973263"/>
          <p14:tracePt t="5905" x="6964363" y="1973263"/>
          <p14:tracePt t="6208" x="6964363" y="1981200"/>
          <p14:tracePt t="6224" x="6827838" y="1989138"/>
          <p14:tracePt t="6238" x="6713538" y="1989138"/>
          <p14:tracePt t="6255" x="6575425" y="1927225"/>
          <p14:tracePt t="6271" x="6553200" y="1912938"/>
          <p14:tracePt t="6648" x="6569075" y="1905000"/>
          <p14:tracePt t="6665" x="6621463" y="1897063"/>
          <p14:tracePt t="6677" x="6645275" y="1897063"/>
          <p14:tracePt t="6688" x="6675438" y="1882775"/>
          <p14:tracePt t="6705" x="6689725" y="1866900"/>
          <p14:tracePt t="7776" x="6689725" y="1858963"/>
          <p14:tracePt t="7794" x="6575425" y="1812925"/>
          <p14:tracePt t="7810" x="6423025" y="1806575"/>
          <p14:tracePt t="7822" x="6340475" y="1798638"/>
          <p14:tracePt t="7839" x="6142038" y="1844675"/>
          <p14:tracePt t="7855" x="5707063" y="1889125"/>
          <p14:tracePt t="7872" x="5334000" y="1935163"/>
          <p14:tracePt t="7890" x="5075238" y="1943100"/>
          <p14:tracePt t="7907" x="4846638" y="1943100"/>
          <p14:tracePt t="7924" x="4632325" y="1943100"/>
          <p14:tracePt t="7939" x="4411663" y="1943100"/>
          <p14:tracePt t="7955" x="4251325" y="1943100"/>
          <p14:tracePt t="7972" x="4130675" y="1958975"/>
          <p14:tracePt t="7989" x="4022725" y="1973263"/>
          <p14:tracePt t="8006" x="3902075" y="1997075"/>
          <p14:tracePt t="8023" x="3817938" y="2003425"/>
          <p14:tracePt t="8040" x="3787775" y="2011363"/>
          <p14:tracePt t="8176" x="3779838" y="2011363"/>
          <p14:tracePt t="8193" x="3794125" y="1935163"/>
          <p14:tracePt t="8215" x="3817938" y="1905000"/>
          <p14:tracePt t="8232" x="3825875" y="1897063"/>
          <p14:tracePt t="8255" x="3840163" y="1882775"/>
          <p14:tracePt t="8272" x="3878263" y="1874838"/>
          <p14:tracePt t="8289" x="3940175" y="1874838"/>
          <p14:tracePt t="8306" x="4054475" y="1874838"/>
          <p14:tracePt t="8322" x="4213225" y="1889125"/>
          <p14:tracePt t="8339" x="4381500" y="1935163"/>
          <p14:tracePt t="8356" x="4533900" y="1981200"/>
          <p14:tracePt t="8373" x="4632325" y="2011363"/>
          <p14:tracePt t="8391" x="4740275" y="2049463"/>
          <p14:tracePt t="8408" x="4800600" y="2065338"/>
          <p14:tracePt t="8422" x="4838700" y="2079625"/>
          <p14:tracePt t="8439" x="4975225" y="2079625"/>
          <p14:tracePt t="8455" x="5165725" y="2079625"/>
          <p14:tracePt t="8473" x="5287963" y="2065338"/>
          <p14:tracePt t="8490" x="5402263" y="2027238"/>
          <p14:tracePt t="8507" x="5456238" y="2011363"/>
          <p14:tracePt t="8543" x="5470525" y="2011363"/>
          <p14:tracePt t="8556" x="5546725" y="1989138"/>
          <p14:tracePt t="8572" x="5851525" y="1935163"/>
          <p14:tracePt t="8589" x="6446838" y="1897063"/>
          <p14:tracePt t="8608" x="7543800" y="1866900"/>
          <p14:tracePt t="8628" x="8229600" y="1866900"/>
          <p14:tracePt t="8639" x="8656638" y="1836738"/>
          <p14:tracePt t="8655" x="8755063" y="1828800"/>
          <p14:tracePt t="8695" x="8763000" y="1820863"/>
          <p14:tracePt t="8719" x="8747125" y="1820863"/>
          <p14:tracePt t="8727" x="8724900" y="1812925"/>
          <p14:tracePt t="8739" x="8670925" y="1806575"/>
          <p14:tracePt t="8756" x="8474075" y="1798638"/>
          <p14:tracePt t="8772" x="7864475" y="1912938"/>
          <p14:tracePt t="8789" x="7208838" y="1997075"/>
          <p14:tracePt t="8806" x="6492875" y="2073275"/>
          <p14:tracePt t="8825" x="5761038" y="2073275"/>
          <p14:tracePt t="8839" x="5654675" y="2073275"/>
          <p14:tracePt t="8872" x="5661025" y="2073275"/>
          <p14:tracePt t="8889" x="5768975" y="2073275"/>
          <p14:tracePt t="8907" x="5951538" y="2049463"/>
          <p14:tracePt t="8923" x="6210300" y="2027238"/>
          <p14:tracePt t="8941" x="6461125" y="1973263"/>
          <p14:tracePt t="8956" x="6599238" y="1943100"/>
          <p14:tracePt t="8972" x="6607175" y="1935163"/>
          <p14:tracePt t="9006" x="6561138" y="1912938"/>
          <p14:tracePt t="9023" x="6049963" y="1897063"/>
          <p14:tracePt t="9039" x="5600700" y="1897063"/>
          <p14:tracePt t="9056" x="5219700" y="1897063"/>
          <p14:tracePt t="9073" x="5105400" y="1897063"/>
          <p14:tracePt t="9106" x="5211763" y="1897063"/>
          <p14:tracePt t="9123" x="5578475" y="1897063"/>
          <p14:tracePt t="9142" x="6057900" y="1897063"/>
          <p14:tracePt t="9159" x="6553200" y="1897063"/>
          <p14:tracePt t="9173" x="6569075" y="1897063"/>
          <p14:tracePt t="9206" x="6545263" y="1897063"/>
          <p14:tracePt t="9222" x="6240463" y="1943100"/>
          <p14:tracePt t="9239" x="5608638" y="1951038"/>
          <p14:tracePt t="9256" x="5364163" y="1951038"/>
          <p14:tracePt t="9272" x="5287963" y="1951038"/>
          <p14:tracePt t="9306" x="5448300" y="1965325"/>
          <p14:tracePt t="9322" x="6027738" y="1965325"/>
          <p14:tracePt t="9339" x="6727825" y="1965325"/>
          <p14:tracePt t="9356" x="7331075" y="1965325"/>
          <p14:tracePt t="9372" x="7551738" y="1965325"/>
          <p14:tracePt t="9407" x="7535863" y="1965325"/>
          <p14:tracePt t="9423" x="7483475" y="1965325"/>
          <p14:tracePt t="9439" x="7231063" y="1927225"/>
          <p14:tracePt t="9456" x="7078663" y="1927225"/>
          <p14:tracePt t="9495" x="7108825" y="1927225"/>
          <p14:tracePt t="9506" x="7200900" y="1943100"/>
          <p14:tracePt t="9522" x="7612063" y="1973263"/>
          <p14:tracePt t="9539" x="8359775" y="1973263"/>
          <p14:tracePt t="9556" x="8999538" y="1989138"/>
          <p14:tracePt t="9573" x="9563100" y="2011363"/>
          <p14:tracePt t="9589" x="9845675" y="2049463"/>
          <p14:tracePt t="9606" x="9906000" y="2057400"/>
          <p14:tracePt t="9623" x="9921875" y="2073275"/>
          <p14:tracePt t="9655" x="9944100" y="2079625"/>
          <p14:tracePt t="9663" x="9952038" y="2079625"/>
          <p14:tracePt t="9673" x="9974263" y="2087563"/>
          <p14:tracePt t="9689" x="10042525" y="2111375"/>
          <p14:tracePt t="9706" x="10256838" y="2111375"/>
          <p14:tracePt t="9723" x="10477500" y="2125663"/>
          <p14:tracePt t="9739" x="10583863" y="2155825"/>
          <p14:tracePt t="9756" x="10790238" y="2155825"/>
          <p14:tracePt t="9773" x="10956925" y="2163763"/>
          <p14:tracePt t="9789" x="10995025" y="2171700"/>
          <p14:tracePt t="9806" x="11002963" y="2171700"/>
          <p14:tracePt t="9823" x="11002963" y="2179638"/>
          <p14:tracePt t="9839" x="10918825" y="2193925"/>
          <p14:tracePt t="9856" x="10485438" y="2308225"/>
          <p14:tracePt t="9873" x="9601200" y="2430463"/>
          <p14:tracePt t="9889" x="8732838" y="2568575"/>
          <p14:tracePt t="9907" x="8145463" y="2659063"/>
          <p14:tracePt t="9923" x="8099425" y="2667000"/>
          <p14:tracePt t="9939" x="8153400" y="2667000"/>
          <p14:tracePt t="9956" x="8442325" y="2667000"/>
          <p14:tracePt t="9973" x="8975725" y="2620963"/>
          <p14:tracePt t="9989" x="9318625" y="2598738"/>
          <p14:tracePt t="10006" x="9440863" y="2582863"/>
          <p14:tracePt t="10023" x="9432925" y="2568575"/>
          <p14:tracePt t="10040" x="9212263" y="2544763"/>
          <p14:tracePt t="10056" x="8572500" y="2544763"/>
          <p14:tracePt t="10073" x="8069263" y="2530475"/>
          <p14:tracePt t="10089" x="7924800" y="2536825"/>
          <p14:tracePt t="10106" x="7978775" y="2544763"/>
          <p14:tracePt t="10123" x="8229600" y="2552700"/>
          <p14:tracePt t="10139" x="8893175" y="2552700"/>
          <p14:tracePt t="10157" x="9432925" y="2552700"/>
          <p14:tracePt t="10175" x="9699625" y="2552700"/>
          <p14:tracePt t="10207" x="9693275" y="2552700"/>
          <p14:tracePt t="10224" x="9464675" y="2536825"/>
          <p14:tracePt t="10240" x="9250363" y="2522538"/>
          <p14:tracePt t="10256" x="9228138" y="2498725"/>
          <p14:tracePt t="10312" x="9204325" y="2476500"/>
          <p14:tracePt t="10320" x="9121775" y="2438400"/>
          <p14:tracePt t="10328" x="8953500" y="2378075"/>
          <p14:tracePt t="10340" x="8664575" y="2293938"/>
          <p14:tracePt t="10357" x="7916863" y="2073275"/>
          <p14:tracePt t="10386" x="6819900" y="1577975"/>
          <p14:tracePt t="10406" x="6743700" y="1463675"/>
          <p14:tracePt t="10420" x="6751638" y="1371600"/>
          <p14:tracePt t="10425" x="6797675" y="1311275"/>
          <p14:tracePt t="10439" x="6942138" y="1219200"/>
          <p14:tracePt t="10456" x="6994525" y="1189038"/>
          <p14:tracePt t="10490" x="6911975" y="1189038"/>
          <p14:tracePt t="10506" x="6378575" y="1189038"/>
          <p14:tracePt t="10523" x="5821363" y="1189038"/>
          <p14:tracePt t="10540" x="5494338" y="1203325"/>
          <p14:tracePt t="10556" x="5387975" y="1257300"/>
          <p14:tracePt t="10573" x="5402263" y="1303338"/>
          <p14:tracePt t="10590" x="5570538" y="1349375"/>
          <p14:tracePt t="10607" x="6180138" y="1417638"/>
          <p14:tracePt t="10623" x="6553200" y="1477963"/>
          <p14:tracePt t="10642" x="6675438" y="1493838"/>
          <p14:tracePt t="10657" x="6683375" y="1493838"/>
          <p14:tracePt t="10690" x="6667500" y="1485900"/>
          <p14:tracePt t="10706" x="6659563" y="1485900"/>
          <p14:tracePt t="10743" x="6667500" y="1485900"/>
          <p14:tracePt t="10751" x="6697663" y="1493838"/>
          <p14:tracePt t="10759" x="6765925" y="1508125"/>
          <p14:tracePt t="10773" x="6811963" y="1539875"/>
          <p14:tracePt t="10790" x="6918325" y="1600200"/>
          <p14:tracePt t="10807" x="6972300" y="1654175"/>
          <p14:tracePt t="10823" x="6980238" y="1684338"/>
          <p14:tracePt t="10840" x="6994525" y="1722438"/>
          <p14:tracePt t="10856" x="7002463" y="1774825"/>
          <p14:tracePt t="10873" x="7002463" y="1828800"/>
          <p14:tracePt t="10890" x="7010400" y="1874838"/>
          <p14:tracePt t="10907" x="7010400" y="1889125"/>
          <p14:tracePt t="10924" x="7010400" y="1905000"/>
          <p14:tracePt t="10940" x="6988175" y="1920875"/>
          <p14:tracePt t="10957" x="6911975" y="1943100"/>
          <p14:tracePt t="10975" x="6727825" y="1989138"/>
          <p14:tracePt t="10990" x="6689725" y="1989138"/>
          <p14:tracePt t="11006" x="6613525" y="2003425"/>
          <p14:tracePt t="11104" x="6607175" y="2003425"/>
          <p14:tracePt t="11120" x="6561138" y="2003425"/>
          <p14:tracePt t="11137" x="6416675" y="2003425"/>
          <p14:tracePt t="11147" x="6316663" y="2003425"/>
          <p14:tracePt t="11157" x="6218238" y="2003425"/>
          <p14:tracePt t="11173" x="5913438" y="2003425"/>
          <p14:tracePt t="11190" x="5578475" y="2003425"/>
          <p14:tracePt t="11207" x="5219700" y="2003425"/>
          <p14:tracePt t="11223" x="4830763" y="2019300"/>
          <p14:tracePt t="11240" x="4632325" y="2049463"/>
          <p14:tracePt t="11257" x="4457700" y="2073275"/>
          <p14:tracePt t="11274" x="4313238" y="2087563"/>
          <p14:tracePt t="11290" x="4229100" y="2111375"/>
          <p14:tracePt t="11308" x="4175125" y="2117725"/>
          <p14:tracePt t="11384" x="4175125" y="2111375"/>
          <p14:tracePt t="11401" x="4175125" y="2087563"/>
          <p14:tracePt t="11417" x="4144963" y="2049463"/>
          <p14:tracePt t="11434" x="4114800" y="2019300"/>
          <p14:tracePt t="11446" x="4098925" y="2003425"/>
          <p14:tracePt t="11457" x="4076700" y="1989138"/>
          <p14:tracePt t="11473" x="4068763" y="1989138"/>
          <p14:tracePt t="11520" x="4098925" y="1989138"/>
          <p14:tracePt t="11536" x="4251325" y="2003425"/>
          <p14:tracePt t="11553" x="4564063" y="2003425"/>
          <p14:tracePt t="11565" x="4792663" y="2003425"/>
          <p14:tracePt t="11575" x="5227638" y="2003425"/>
          <p14:tracePt t="11590" x="5456238" y="2011363"/>
          <p14:tracePt t="11606" x="6080125" y="2057400"/>
          <p14:tracePt t="11623" x="6302375" y="2073275"/>
          <p14:tracePt t="11640" x="6416675" y="2073275"/>
          <p14:tracePt t="11657" x="6454775" y="2073275"/>
          <p14:tracePt t="11673" x="6469063" y="2073275"/>
          <p14:tracePt t="11713" x="6477000" y="2073275"/>
          <p14:tracePt t="11724" x="6499225" y="2049463"/>
          <p14:tracePt t="11740" x="6507163" y="2035175"/>
          <p14:tracePt t="11757" x="6523038" y="2011363"/>
          <p14:tracePt t="11815" x="6530975" y="2011363"/>
          <p14:tracePt t="11825" x="6583363" y="2011363"/>
          <p14:tracePt t="11840" x="6773863" y="2011363"/>
          <p14:tracePt t="11857" x="7116763" y="2011363"/>
          <p14:tracePt t="11874" x="7467600" y="2011363"/>
          <p14:tracePt t="11890" x="7696200" y="2011363"/>
          <p14:tracePt t="11907" x="7818438" y="2011363"/>
          <p14:tracePt t="11924" x="7826375" y="2011363"/>
          <p14:tracePt t="11967" x="7826375" y="2003425"/>
          <p14:tracePt t="11991" x="7832725" y="2003425"/>
          <p14:tracePt t="12001" x="7870825" y="1997075"/>
          <p14:tracePt t="12010" x="7947025" y="1997075"/>
          <p14:tracePt t="12024" x="8115300" y="1997075"/>
          <p14:tracePt t="12040" x="8382000" y="1997075"/>
          <p14:tracePt t="12057" x="8594725" y="1997075"/>
          <p14:tracePt t="12074" x="8770938" y="1997075"/>
          <p14:tracePt t="12090" x="8823325" y="1989138"/>
          <p14:tracePt t="12194" x="8823325" y="1981200"/>
          <p14:tracePt t="12208" x="8801100" y="1958975"/>
          <p14:tracePt t="12216" x="8778875" y="1958975"/>
          <p14:tracePt t="12224" x="8747125" y="1951038"/>
          <p14:tracePt t="12241" x="8664575" y="1927225"/>
          <p14:tracePt t="12257" x="8526463" y="1912938"/>
          <p14:tracePt t="12274" x="8283575" y="1912938"/>
          <p14:tracePt t="12290" x="8069263" y="1935163"/>
          <p14:tracePt t="12316" x="7856538" y="1965325"/>
          <p14:tracePt t="12325" x="7818438" y="1973263"/>
          <p14:tracePt t="12340" x="7794625" y="1973263"/>
          <p14:tracePt t="12440" x="7788275" y="1973263"/>
          <p14:tracePt t="12457" x="7756525" y="1989138"/>
          <p14:tracePt t="12473" x="7750175" y="1997075"/>
          <p14:tracePt t="12489" x="7734300" y="1997075"/>
          <p14:tracePt t="12507" x="7726363" y="1997075"/>
          <p14:tracePt t="12600" x="7718425" y="1997075"/>
          <p14:tracePt t="12618" x="7726363" y="1981200"/>
          <p14:tracePt t="12635" x="7756525" y="1973263"/>
          <p14:tracePt t="12648" x="7818438" y="1958975"/>
          <p14:tracePt t="12657" x="7864475" y="1951038"/>
          <p14:tracePt t="12674" x="7970838" y="1935163"/>
          <p14:tracePt t="12690" x="8069263" y="1935163"/>
          <p14:tracePt t="12708" x="8123238" y="1935163"/>
          <p14:tracePt t="12724" x="8137525" y="1935163"/>
          <p14:tracePt t="12759" x="8153400" y="1935163"/>
          <p14:tracePt t="12774" x="8161338" y="1951038"/>
          <p14:tracePt t="12791" x="8199438" y="1965325"/>
          <p14:tracePt t="12809" x="8321675" y="2035175"/>
          <p14:tracePt t="12824" x="8374063" y="2057400"/>
          <p14:tracePt t="12896" x="8351838" y="2057400"/>
          <p14:tracePt t="12912" x="8267700" y="2041525"/>
          <p14:tracePt t="12928" x="8145463" y="2019300"/>
          <p14:tracePt t="12945" x="7993063" y="1997075"/>
          <p14:tracePt t="12957" x="7908925" y="1997075"/>
          <p14:tracePt t="12974" x="7712075" y="1997075"/>
          <p14:tracePt t="12991" x="7535863" y="1997075"/>
          <p14:tracePt t="13008" x="7331075" y="1997075"/>
          <p14:tracePt t="13025" x="7185025" y="1997075"/>
          <p14:tracePt t="13042" x="7056438" y="1997075"/>
          <p14:tracePt t="13059" x="6865938" y="2011363"/>
          <p14:tracePt t="13080" x="6523038" y="2057400"/>
          <p14:tracePt t="13090" x="6362700" y="2087563"/>
          <p14:tracePt t="13107" x="5997575" y="2117725"/>
          <p14:tracePt t="13124" x="5532438" y="2155825"/>
          <p14:tracePt t="13143" x="4800600" y="2155825"/>
          <p14:tracePt t="13157" x="4572000" y="2155825"/>
          <p14:tracePt t="13174" x="4259263" y="2155825"/>
          <p14:tracePt t="13190" x="3908425" y="2079625"/>
          <p14:tracePt t="13208" x="3863975" y="2049463"/>
          <p14:tracePt t="13272" x="3856038" y="2049463"/>
          <p14:tracePt t="13288" x="3856038" y="2041525"/>
          <p14:tracePt t="13300" x="3856038" y="2011363"/>
          <p14:tracePt t="13309" x="3863975" y="1989138"/>
          <p14:tracePt t="13327" x="3863975" y="1981200"/>
          <p14:tracePt t="13424" x="3878263" y="1981200"/>
          <p14:tracePt t="13440" x="4000500" y="1973263"/>
          <p14:tracePt t="13453" x="4068763" y="1973263"/>
          <p14:tracePt t="13463" x="4244975" y="1973263"/>
          <p14:tracePt t="13474" x="4343400" y="1973263"/>
          <p14:tracePt t="13491" x="4549775" y="1973263"/>
          <p14:tracePt t="13508" x="4656138" y="1973263"/>
          <p14:tracePt t="13648" x="4640263" y="1973263"/>
          <p14:tracePt t="13666" x="4594225" y="1973263"/>
          <p14:tracePt t="13682" x="4457700" y="1989138"/>
          <p14:tracePt t="13697" x="4335463" y="2041525"/>
          <p14:tracePt t="13708" x="4289425" y="2065338"/>
          <p14:tracePt t="13724" x="4244975" y="2087563"/>
          <p14:tracePt t="13792" x="4251325" y="2079625"/>
          <p14:tracePt t="13809" x="4259263" y="2049463"/>
          <p14:tracePt t="13825" x="4275138" y="1997075"/>
          <p14:tracePt t="13841" x="4283075" y="1973263"/>
          <p14:tracePt t="13858" x="4283075" y="1951038"/>
          <p14:tracePt t="13875" x="4283075" y="1935163"/>
          <p14:tracePt t="13891" x="4283075" y="1920875"/>
          <p14:tracePt t="13908" x="4283075" y="1905000"/>
          <p14:tracePt t="13924" x="4283075" y="1889125"/>
          <p14:tracePt t="14263" x="4275138" y="1920875"/>
          <p14:tracePt t="14273" x="4251325" y="1973263"/>
          <p14:tracePt t="14282" x="4244975" y="1989138"/>
          <p14:tracePt t="14292" x="4229100" y="2041525"/>
          <p14:tracePt t="14308" x="4229100" y="2057400"/>
          <p14:tracePt t="14376" x="4244975" y="2049463"/>
          <p14:tracePt t="14392" x="4283075" y="2003425"/>
          <p14:tracePt t="14409" x="4321175" y="1951038"/>
          <p14:tracePt t="14425" x="4335463" y="1943100"/>
          <p14:tracePt t="14472" x="4327525" y="1920875"/>
          <p14:tracePt t="14488" x="4283075" y="1912938"/>
          <p14:tracePt t="14502" x="4259263" y="1905000"/>
          <p14:tracePt t="14511" x="4183063" y="1889125"/>
          <p14:tracePt t="14524" x="4130675" y="1889125"/>
          <p14:tracePt t="14541" x="4030663" y="1889125"/>
          <p14:tracePt t="14558" x="4022725" y="1889125"/>
          <p14:tracePt t="14601" x="4054475" y="1889125"/>
          <p14:tracePt t="14618" x="4160838" y="1889125"/>
          <p14:tracePt t="14634" x="4229100" y="1866900"/>
          <p14:tracePt t="14728" x="4221163" y="1874838"/>
          <p14:tracePt t="14745" x="4221163" y="1882775"/>
          <p14:tracePt t="14799" x="4229100" y="1882775"/>
          <p14:tracePt t="14816" x="4327525" y="1812925"/>
          <p14:tracePt t="14833" x="4397375" y="1774825"/>
          <p14:tracePt t="14843" x="4403725" y="1774825"/>
          <p14:tracePt t="14858" x="4403725" y="1768475"/>
          <p14:tracePt t="14919" x="4389438" y="1768475"/>
          <p14:tracePt t="14930" x="4381500" y="1768475"/>
          <p14:tracePt t="14947" x="4343400" y="1760538"/>
          <p14:tracePt t="14958" x="4327525" y="1760538"/>
          <p14:tracePt t="14975" x="4313238" y="1752600"/>
          <p14:tracePt t="15031" x="4313238" y="1744663"/>
          <p14:tracePt t="15144" x="4297363" y="1760538"/>
          <p14:tracePt t="15162" x="4229100" y="1874838"/>
          <p14:tracePt t="15179" x="4168775" y="1943100"/>
          <p14:tracePt t="15191" x="4144963" y="1965325"/>
          <p14:tracePt t="15264" x="4160838" y="1965325"/>
          <p14:tracePt t="15280" x="4191000" y="1943100"/>
          <p14:tracePt t="15292" x="4198938" y="1927225"/>
          <p14:tracePt t="15308" x="4221163" y="1912938"/>
          <p14:tracePt t="15704" x="4221163" y="1943100"/>
          <p14:tracePt t="15721" x="4213225" y="1965325"/>
          <p14:tracePt t="15730" x="4206875" y="1989138"/>
          <p14:tracePt t="15741" x="4206875" y="1997075"/>
          <p14:tracePt t="15767" x="4198938" y="2003425"/>
          <p14:tracePt t="15889" x="4198938" y="1997075"/>
          <p14:tracePt t="16400" x="4198938" y="1989138"/>
          <p14:tracePt t="16417" x="4221163" y="1989138"/>
          <p14:tracePt t="16433" x="4267200" y="1997075"/>
          <p14:tracePt t="16445" x="4297363" y="1997075"/>
          <p14:tracePt t="16458" x="4359275" y="2003425"/>
          <p14:tracePt t="16475" x="4533900" y="2003425"/>
          <p14:tracePt t="16492" x="4656138" y="2003425"/>
          <p14:tracePt t="16508" x="4792663" y="2003425"/>
          <p14:tracePt t="16525" x="4899025" y="1989138"/>
          <p14:tracePt t="16542" x="4983163" y="1958975"/>
          <p14:tracePt t="16559" x="5021263" y="1927225"/>
          <p14:tracePt t="16576" x="5059363" y="1889125"/>
          <p14:tracePt t="16625" x="5059363" y="1882775"/>
          <p14:tracePt t="16634" x="5067300" y="1858963"/>
          <p14:tracePt t="16643" x="5067300" y="1851025"/>
          <p14:tracePt t="16663" x="5067300" y="1844675"/>
          <p14:tracePt t="16675" x="5067300" y="1836738"/>
          <p14:tracePt t="16692" x="5067300" y="1828800"/>
          <p14:tracePt t="16709" x="5067300" y="1820863"/>
          <p14:tracePt t="16800" x="5059363" y="1806575"/>
          <p14:tracePt t="16818" x="5013325" y="1806575"/>
          <p14:tracePt t="16835" x="4975225" y="1806575"/>
          <p14:tracePt t="16847" x="4906963" y="1836738"/>
          <p14:tracePt t="16859" x="4868863" y="1882775"/>
          <p14:tracePt t="16875" x="4830763" y="1958975"/>
          <p14:tracePt t="16892" x="4830763" y="2027238"/>
          <p14:tracePt t="16908" x="4830763" y="2049463"/>
          <p14:tracePt t="16943" x="4838700" y="2049463"/>
          <p14:tracePt t="16961" x="4892675" y="2049463"/>
          <p14:tracePt t="16977" x="4930775" y="2027238"/>
          <p14:tracePt t="16992" x="4953000" y="1981200"/>
          <p14:tracePt t="17009" x="4960938" y="1943100"/>
          <p14:tracePt t="17026" x="4960938" y="1927225"/>
          <p14:tracePt t="17042" x="4960938" y="1912938"/>
          <p14:tracePt t="17059" x="4953000" y="1897063"/>
          <p14:tracePt t="17077" x="4945063" y="1897063"/>
          <p14:tracePt t="17094" x="4930775" y="1897063"/>
          <p14:tracePt t="17125" x="4922838" y="1897063"/>
          <p14:tracePt t="17142" x="4922838" y="1905000"/>
          <p14:tracePt t="17159" x="4945063" y="1920875"/>
          <p14:tracePt t="17177" x="4960938" y="1920875"/>
          <p14:tracePt t="17192" x="4975225" y="1920875"/>
          <p14:tracePt t="18552" x="4953000" y="1920875"/>
          <p14:tracePt t="18569" x="4899025" y="1920875"/>
          <p14:tracePt t="18583" x="4784725" y="1920875"/>
          <p14:tracePt t="18593" x="4702175" y="1920875"/>
          <p14:tracePt t="18609" x="4648200" y="1920875"/>
          <p14:tracePt t="18626" x="4625975" y="1920875"/>
          <p14:tracePt t="18680" x="4618038" y="1920875"/>
          <p14:tracePt t="18697" x="4587875" y="1920875"/>
          <p14:tracePt t="18713" x="4479925" y="1920875"/>
          <p14:tracePt t="18731" x="4359275" y="1920875"/>
          <p14:tracePt t="18748" x="4221163" y="1920875"/>
          <p14:tracePt t="18765" x="4144963" y="1920875"/>
          <p14:tracePt t="18776" x="4122738" y="1920875"/>
          <p14:tracePt t="19072" x="4114800" y="1920875"/>
          <p14:tracePt t="19095" x="4114800" y="1927225"/>
          <p14:tracePt t="19119" x="4114800" y="1935163"/>
          <p14:tracePt t="19135" x="4114800" y="1943100"/>
          <p14:tracePt t="19143" x="4114800" y="1951038"/>
          <p14:tracePt t="19408" x="4122738" y="1951038"/>
          <p14:tracePt t="19426" x="4130675" y="1935163"/>
          <p14:tracePt t="19443" x="4152900" y="1882775"/>
          <p14:tracePt t="19456" x="4191000" y="1768475"/>
          <p14:tracePt t="19466" x="4229100" y="1722438"/>
          <p14:tracePt t="19476" x="4259263" y="1668463"/>
          <p14:tracePt t="19493" x="4305300" y="1562100"/>
          <p14:tracePt t="19510" x="4327525" y="1463675"/>
          <p14:tracePt t="19527" x="4335463" y="1417638"/>
          <p14:tracePt t="19543" x="4343400" y="1379538"/>
          <p14:tracePt t="19608" x="4343400" y="1371600"/>
          <p14:tracePt t="19744" x="4343400" y="1393825"/>
          <p14:tracePt t="19752" x="4327525" y="1447800"/>
          <p14:tracePt t="19760" x="4321175" y="1524000"/>
          <p14:tracePt t="19777" x="4297363" y="1676400"/>
          <p14:tracePt t="19794" x="4289425" y="1828800"/>
          <p14:tracePt t="19811" x="4289425" y="1958975"/>
          <p14:tracePt t="19826" x="4297363" y="2065338"/>
          <p14:tracePt t="19843" x="4327525" y="2149475"/>
          <p14:tracePt t="19860" x="4343400" y="2171700"/>
          <p14:tracePt t="19877" x="4359275" y="2193925"/>
          <p14:tracePt t="19912" x="4365625" y="2193925"/>
          <p14:tracePt t="19929" x="4397375" y="2193925"/>
          <p14:tracePt t="19945" x="4457700" y="2163763"/>
          <p14:tracePt t="19960" x="4541838" y="2117725"/>
          <p14:tracePt t="19976" x="4632325" y="2041525"/>
          <p14:tracePt t="19994" x="4678363" y="1989138"/>
          <p14:tracePt t="20010" x="4702175" y="1958975"/>
          <p14:tracePt t="20027" x="4702175" y="1943100"/>
          <p14:tracePt t="20043" x="4708525" y="1927225"/>
          <p14:tracePt t="20060" x="4716463" y="1912938"/>
          <p14:tracePt t="20077" x="4716463" y="1905000"/>
          <p14:tracePt t="20160" x="4740275" y="1905000"/>
          <p14:tracePt t="20177" x="4778375" y="1905000"/>
          <p14:tracePt t="20193" x="4838700" y="1920875"/>
          <p14:tracePt t="20206" x="4876800" y="1927225"/>
          <p14:tracePt t="20214" x="4914900" y="1935163"/>
          <p14:tracePt t="20226" x="5051425" y="1989138"/>
          <p14:tracePt t="20243" x="5067300" y="1989138"/>
          <p14:tracePt t="20290" x="5089525" y="1958975"/>
          <p14:tracePt t="20306" x="5089525" y="1912938"/>
          <p14:tracePt t="20320" x="5075238" y="1851025"/>
          <p14:tracePt t="20327" x="5059363" y="1828800"/>
          <p14:tracePt t="20343" x="5029200" y="1782763"/>
          <p14:tracePt t="20360" x="4999038" y="1768475"/>
          <p14:tracePt t="20376" x="4975225" y="1768475"/>
          <p14:tracePt t="20394" x="4953000" y="1768475"/>
          <p14:tracePt t="20411" x="4930775" y="1768475"/>
          <p14:tracePt t="20430" x="4884738" y="1806575"/>
          <p14:tracePt t="20445" x="4854575" y="1874838"/>
          <p14:tracePt t="20460" x="4830763" y="1958975"/>
          <p14:tracePt t="20477" x="4822825" y="1997075"/>
          <p14:tracePt t="20493" x="4846638" y="2011363"/>
          <p14:tracePt t="20510" x="4868863" y="2019300"/>
          <p14:tracePt t="20527" x="4899025" y="2019300"/>
          <p14:tracePt t="20543" x="4930775" y="2003425"/>
          <p14:tracePt t="20560" x="4945063" y="1958975"/>
          <p14:tracePt t="20577" x="4945063" y="1943100"/>
          <p14:tracePt t="20594" x="4930775" y="1920875"/>
          <p14:tracePt t="20610" x="4876800" y="1912938"/>
          <p14:tracePt t="20627" x="4838700" y="1912938"/>
          <p14:tracePt t="20643" x="4822825" y="1912938"/>
          <p14:tracePt t="20660" x="4816475" y="1912938"/>
          <p14:tracePt t="20712" x="4822825" y="1912938"/>
          <p14:tracePt t="20728" x="4846638" y="1912938"/>
          <p14:tracePt t="20824" x="4838700" y="1912938"/>
          <p14:tracePt t="20840" x="4822825" y="1951038"/>
          <p14:tracePt t="20857" x="4822825" y="1981200"/>
          <p14:tracePt t="20865" x="4822825" y="1989138"/>
          <p14:tracePt t="20877" x="4846638" y="2003425"/>
          <p14:tracePt t="20893" x="4906963" y="2011363"/>
          <p14:tracePt t="20910" x="5006975" y="2011363"/>
          <p14:tracePt t="20927" x="5097463" y="1989138"/>
          <p14:tracePt t="20943" x="5105400" y="1958975"/>
          <p14:tracePt t="20960" x="5105400" y="1935163"/>
          <p14:tracePt t="20977" x="5083175" y="1912938"/>
          <p14:tracePt t="20994" x="5045075" y="1897063"/>
          <p14:tracePt t="21011" x="5013325" y="1897063"/>
          <p14:tracePt t="21027" x="4953000" y="1905000"/>
          <p14:tracePt t="21043" x="4868863" y="1981200"/>
          <p14:tracePt t="21060" x="4846638" y="2011363"/>
          <p14:tracePt t="21077" x="4838700" y="2019300"/>
          <p14:tracePt t="21094" x="4838700" y="2027238"/>
          <p14:tracePt t="21111" x="4937125" y="2019300"/>
          <p14:tracePt t="21128" x="5013325" y="1951038"/>
          <p14:tracePt t="21145" x="5059363" y="1866900"/>
          <p14:tracePt t="21161" x="5067300" y="1812925"/>
          <p14:tracePt t="21177" x="5067300" y="1782763"/>
          <p14:tracePt t="21194" x="5045075" y="1768475"/>
          <p14:tracePt t="21210" x="5013325" y="1768475"/>
          <p14:tracePt t="21227" x="4960938" y="1768475"/>
          <p14:tracePt t="21244" x="4846638" y="1782763"/>
          <p14:tracePt t="21260" x="4778375" y="1828800"/>
          <p14:tracePt t="21277" x="4746625" y="1858963"/>
          <p14:tracePt t="21294" x="4746625" y="1866900"/>
          <p14:tracePt t="21311" x="4854575" y="1897063"/>
          <p14:tracePt t="21327" x="5013325" y="1897063"/>
          <p14:tracePt t="21343" x="5143500" y="1889125"/>
          <p14:tracePt t="21360" x="5159375" y="1882775"/>
          <p14:tracePt t="21377" x="5165725" y="1874838"/>
          <p14:tracePt t="21394" x="5143500" y="1858963"/>
          <p14:tracePt t="21431" x="4868863" y="1889125"/>
          <p14:tracePt t="21444" x="4830763" y="1920875"/>
          <p14:tracePt t="21460" x="4784725" y="1973263"/>
          <p14:tracePt t="21477" x="4784725" y="1989138"/>
          <p14:tracePt t="21494" x="4800600" y="2003425"/>
          <p14:tracePt t="21510" x="4860925" y="2003425"/>
          <p14:tracePt t="21527" x="5029200" y="1973263"/>
          <p14:tracePt t="21544" x="5067300" y="1935163"/>
          <p14:tracePt t="21560" x="5067300" y="1927225"/>
          <p14:tracePt t="21577" x="5067300" y="1912938"/>
          <p14:tracePt t="21615" x="5067300" y="1905000"/>
          <p14:tracePt t="21639" x="5059363" y="1912938"/>
          <p14:tracePt t="21648" x="5059363" y="1935163"/>
          <p14:tracePt t="21712" x="5059363" y="1943100"/>
          <p14:tracePt t="21728" x="5075238" y="1935163"/>
          <p14:tracePt t="21745" x="5075238" y="1912938"/>
          <p14:tracePt t="21761" x="5075238" y="1889125"/>
          <p14:tracePt t="21777" x="5075238" y="1874838"/>
          <p14:tracePt t="21794" x="5045075" y="1866900"/>
          <p14:tracePt t="21810" x="4975225" y="1866900"/>
          <p14:tracePt t="21828" x="4838700" y="1912938"/>
          <p14:tracePt t="21845" x="4754563" y="1973263"/>
          <p14:tracePt t="21861" x="4740275" y="1997075"/>
          <p14:tracePt t="21880" x="4740275" y="2003425"/>
          <p14:tracePt t="21896" x="4784725" y="2003425"/>
          <p14:tracePt t="21911" x="4876800" y="2003425"/>
          <p14:tracePt t="21927" x="5135563" y="1981200"/>
          <p14:tracePt t="21944" x="5203825" y="1951038"/>
          <p14:tracePt t="21977" x="5211763" y="1951038"/>
          <p14:tracePt t="21994" x="5173663" y="1943100"/>
          <p14:tracePt t="22010" x="5135563" y="1927225"/>
          <p14:tracePt t="22028" x="5083175" y="1927225"/>
          <p14:tracePt t="22046" x="5021263" y="1927225"/>
          <p14:tracePt t="22120" x="5029200" y="1927225"/>
          <p14:tracePt t="22137" x="5037138" y="1920875"/>
          <p14:tracePt t="22149" x="5045075" y="1920875"/>
          <p14:tracePt t="22225" x="5045075" y="1912938"/>
          <p14:tracePt t="24936" x="5037138" y="1912938"/>
          <p14:tracePt t="24952" x="5029200" y="1912938"/>
          <p14:tracePt t="24968" x="5021263" y="1912938"/>
          <p14:tracePt t="24983" x="5006975" y="1912938"/>
          <p14:tracePt t="25064" x="4999038" y="1912938"/>
          <p14:tracePt t="25089" x="4983163" y="1912938"/>
          <p14:tracePt t="25106" x="4975225" y="1912938"/>
          <p14:tracePt t="25120" x="4960938" y="1912938"/>
          <p14:tracePt t="25128" x="4960938" y="1905000"/>
          <p14:tracePt t="25145" x="4953000" y="1905000"/>
          <p14:tracePt t="25192" x="4945063" y="1905000"/>
          <p14:tracePt t="25210" x="4899025" y="1935163"/>
          <p14:tracePt t="25226" x="4860925" y="1958975"/>
          <p14:tracePt t="25239" x="4792663" y="1989138"/>
          <p14:tracePt t="25247" x="4778375" y="2003425"/>
          <p14:tracePt t="25262" x="4754563" y="2011363"/>
          <p14:tracePt t="25278" x="4702175" y="2041525"/>
          <p14:tracePt t="25295" x="4625975" y="2073275"/>
          <p14:tracePt t="25311" x="4587875" y="2079625"/>
          <p14:tracePt t="25328" x="4572000" y="2087563"/>
          <p14:tracePt t="25346" x="4556125" y="2095500"/>
          <p14:tracePt t="25362" x="4549775" y="2095500"/>
          <p14:tracePt t="25407" x="4541838" y="2095500"/>
          <p14:tracePt t="25423" x="4525963" y="2087563"/>
          <p14:tracePt t="25431" x="4518025" y="2087563"/>
          <p14:tracePt t="25445" x="4511675" y="2087563"/>
          <p14:tracePt t="25462" x="4495800" y="2079625"/>
          <p14:tracePt t="25495" x="4473575" y="2079625"/>
          <p14:tracePt t="25568" x="4495800" y="2079625"/>
          <p14:tracePt t="25584" x="4533900" y="2087563"/>
          <p14:tracePt t="25601" x="4632325" y="2087563"/>
          <p14:tracePt t="25612" x="4694238" y="2087563"/>
          <p14:tracePt t="25628" x="4830763" y="2087563"/>
          <p14:tracePt t="25645" x="4991100" y="2087563"/>
          <p14:tracePt t="25662" x="5181600" y="2087563"/>
          <p14:tracePt t="25663" x="5273675" y="2087563"/>
          <p14:tracePt t="25679" x="5387975" y="2087563"/>
          <p14:tracePt t="25695" x="5859463" y="2087563"/>
          <p14:tracePt t="25712" x="6172200" y="2087563"/>
          <p14:tracePt t="25729" x="6507163" y="2057400"/>
          <p14:tracePt t="25746" x="6781800" y="2003425"/>
          <p14:tracePt t="25763" x="6956425" y="1965325"/>
          <p14:tracePt t="25780" x="7018338" y="1935163"/>
          <p14:tracePt t="25797" x="7026275" y="1935163"/>
          <p14:tracePt t="25904" x="7048500" y="1935163"/>
          <p14:tracePt t="25921" x="7116763" y="1943100"/>
          <p14:tracePt t="25938" x="7178675" y="1965325"/>
          <p14:tracePt t="25946" x="7208838" y="1965325"/>
          <p14:tracePt t="25962" x="7331075" y="1965325"/>
          <p14:tracePt t="25978" x="7337425" y="1965325"/>
          <p14:tracePt t="26112" x="7361238" y="1965325"/>
          <p14:tracePt t="26128" x="7413625" y="1965325"/>
          <p14:tracePt t="26142" x="7505700" y="1965325"/>
          <p14:tracePt t="26151" x="7718425" y="1943100"/>
          <p14:tracePt t="26162" x="7788275" y="1943100"/>
          <p14:tracePt t="26179" x="7970838" y="1927225"/>
          <p14:tracePt t="26195" x="8107363" y="1912938"/>
          <p14:tracePt t="26212" x="8115300" y="1912938"/>
          <p14:tracePt t="26296" x="8123238" y="1912938"/>
          <p14:tracePt t="26392" x="8107363" y="1912938"/>
          <p14:tracePt t="26409" x="8085138" y="1912938"/>
          <p14:tracePt t="26425" x="8023225" y="1912938"/>
          <p14:tracePt t="26440" x="7916863" y="1897063"/>
          <p14:tracePt t="26447" x="7832725" y="1897063"/>
          <p14:tracePt t="26462" x="7712075" y="1897063"/>
          <p14:tracePt t="26479" x="7292975" y="1897063"/>
          <p14:tracePt t="26496" x="7032625" y="1897063"/>
          <p14:tracePt t="26513" x="6842125" y="1897063"/>
          <p14:tracePt t="26529" x="6735763" y="1897063"/>
          <p14:tracePt t="26547" x="6727825" y="1897063"/>
          <p14:tracePt t="26615" x="6713538" y="1897063"/>
          <p14:tracePt t="26623" x="6705600" y="1897063"/>
          <p14:tracePt t="26631" x="6697663" y="1897063"/>
          <p14:tracePt t="26646" x="6689725" y="1897063"/>
          <p14:tracePt t="26662" x="6675438" y="1897063"/>
          <p14:tracePt t="26679" x="6621463" y="1897063"/>
          <p14:tracePt t="26696" x="6599238" y="1897063"/>
          <p14:tracePt t="26713" x="6583363" y="1897063"/>
          <p14:tracePt t="26791" x="6607175" y="1897063"/>
          <p14:tracePt t="26803" x="6629400" y="1897063"/>
          <p14:tracePt t="26813" x="6651625" y="1905000"/>
          <p14:tracePt t="26829" x="6743700" y="1912938"/>
          <p14:tracePt t="26847" x="6980238" y="1912938"/>
          <p14:tracePt t="26863" x="7170738" y="1912938"/>
          <p14:tracePt t="26879" x="7369175" y="1912938"/>
          <p14:tracePt t="26896" x="7573963" y="1912938"/>
          <p14:tracePt t="26912" x="7726363" y="1912938"/>
          <p14:tracePt t="26929" x="7780338" y="1912938"/>
          <p14:tracePt t="26946" x="7788275" y="1912938"/>
          <p14:tracePt t="26999" x="7794625" y="1912938"/>
          <p14:tracePt t="27015" x="7810500" y="1912938"/>
          <p14:tracePt t="27023" x="7840663" y="1912938"/>
          <p14:tracePt t="27031" x="7856538" y="1912938"/>
          <p14:tracePt t="27046" x="7894638" y="1927225"/>
          <p14:tracePt t="27063" x="8023225" y="1927225"/>
          <p14:tracePt t="27079" x="8093075" y="1935163"/>
          <p14:tracePt t="27176" x="8061325" y="1935163"/>
          <p14:tracePt t="27193" x="7978775" y="1935163"/>
          <p14:tracePt t="27209" x="7840663" y="1927225"/>
          <p14:tracePt t="27226" x="7612063" y="1943100"/>
          <p14:tracePt t="27234" x="7513638" y="1943100"/>
          <p14:tracePt t="27246" x="7383463" y="1943100"/>
          <p14:tracePt t="27263" x="7040563" y="1943100"/>
          <p14:tracePt t="27279" x="6865938" y="1943100"/>
          <p14:tracePt t="27296" x="6765925" y="1943100"/>
          <p14:tracePt t="27312" x="6721475" y="1943100"/>
          <p14:tracePt t="27329" x="6713538" y="1943100"/>
          <p14:tracePt t="27391" x="6705600" y="1943100"/>
          <p14:tracePt t="27407" x="6697663" y="1943100"/>
          <p14:tracePt t="27808" x="6689725" y="1943100"/>
          <p14:tracePt t="27825" x="6667500" y="1943100"/>
          <p14:tracePt t="27841" x="6613525" y="1943100"/>
          <p14:tracePt t="27850" x="6561138" y="1943100"/>
          <p14:tracePt t="27863" x="6523038" y="1943100"/>
          <p14:tracePt t="27879" x="6461125" y="1943100"/>
          <p14:tracePt t="27896" x="6454775" y="1943100"/>
          <p14:tracePt t="27960" x="6446838" y="1943100"/>
          <p14:tracePt t="28592" x="6416675" y="1935163"/>
          <p14:tracePt t="28609" x="6194425" y="1935163"/>
          <p14:tracePt t="28625" x="5783263" y="1935163"/>
          <p14:tracePt t="28636" x="5554663" y="1935163"/>
          <p14:tracePt t="28646" x="5287963" y="1935163"/>
          <p14:tracePt t="28663" x="4632325" y="1866900"/>
          <p14:tracePt t="28680" x="4479925" y="1858963"/>
          <p14:tracePt t="28696" x="4473575" y="1858963"/>
          <p14:tracePt t="28792" x="4479925" y="1858963"/>
          <p14:tracePt t="28808" x="4579938" y="1858963"/>
          <p14:tracePt t="28821" x="4640263" y="1858963"/>
          <p14:tracePt t="28831" x="4778375" y="1858963"/>
          <p14:tracePt t="28847" x="4846638" y="1858963"/>
          <p14:tracePt t="28863" x="4953000" y="1858963"/>
          <p14:tracePt t="28919" x="4968875" y="1858963"/>
          <p14:tracePt t="28927" x="4983163" y="1858963"/>
          <p14:tracePt t="28936" x="5013325" y="1858963"/>
          <p14:tracePt t="28952" x="5127625" y="1874838"/>
          <p14:tracePt t="28963" x="5235575" y="1882775"/>
          <p14:tracePt t="28980" x="5372100" y="1920875"/>
          <p14:tracePt t="28997" x="5546725" y="1951038"/>
          <p14:tracePt t="29013" x="5654675" y="1958975"/>
          <p14:tracePt t="29030" x="5692775" y="1965325"/>
          <p14:tracePt t="29048" x="5699125" y="1965325"/>
          <p14:tracePt t="29079" x="5707063" y="1965325"/>
          <p14:tracePt t="29087" x="5730875" y="1965325"/>
          <p14:tracePt t="29096" x="5768975" y="1965325"/>
          <p14:tracePt t="29113" x="5867400" y="1958975"/>
          <p14:tracePt t="29130" x="6027738" y="1943100"/>
          <p14:tracePt t="29147" x="6126163" y="1935163"/>
          <p14:tracePt t="29165" x="6142038" y="1927225"/>
          <p14:tracePt t="29199" x="6042025" y="1882775"/>
          <p14:tracePt t="29213" x="5973763" y="1874838"/>
          <p14:tracePt t="29230" x="5684838" y="1844675"/>
          <p14:tracePt t="29247" x="5165725" y="1844675"/>
          <p14:tracePt t="29263" x="4473575" y="1820863"/>
          <p14:tracePt t="29280" x="4183063" y="1820863"/>
          <p14:tracePt t="29297" x="4060825" y="1820863"/>
          <p14:tracePt t="29314" x="4038600" y="1820863"/>
          <p14:tracePt t="29359" x="4030663" y="1820863"/>
          <p14:tracePt t="29367" x="4022725" y="1820863"/>
          <p14:tracePt t="29380" x="4008438" y="1820863"/>
          <p14:tracePt t="29397" x="3992563" y="1820863"/>
          <p14:tracePt t="29448" x="3984625" y="1820863"/>
          <p14:tracePt t="29465" x="3916363" y="1828800"/>
          <p14:tracePt t="29482" x="3802063" y="1828800"/>
          <p14:tracePt t="29499" x="3711575" y="1844675"/>
          <p14:tracePt t="29513" x="3673475" y="1858963"/>
          <p14:tracePt t="29547" x="3687763" y="1858963"/>
          <p14:tracePt t="29564" x="3779838" y="1866900"/>
          <p14:tracePt t="29580" x="3940175" y="1866900"/>
          <p14:tracePt t="29597" x="4122738" y="1866900"/>
          <p14:tracePt t="29613" x="4259263" y="1866900"/>
          <p14:tracePt t="29630" x="4327525" y="1858963"/>
          <p14:tracePt t="29647" x="4351338" y="1858963"/>
          <p14:tracePt t="29960" x="4343400" y="1858963"/>
          <p14:tracePt t="29976" x="4335463" y="1858963"/>
          <p14:tracePt t="29993" x="4321175" y="1858963"/>
          <p14:tracePt t="30006" x="4313238" y="1858963"/>
          <p14:tracePt t="30013" x="4297363" y="1866900"/>
          <p14:tracePt t="30030" x="4275138" y="1889125"/>
          <p14:tracePt t="30047" x="4237038" y="1951038"/>
          <p14:tracePt t="30063" x="4221163" y="1965325"/>
          <p14:tracePt t="30081" x="4213225" y="1973263"/>
          <p14:tracePt t="30097" x="4198938" y="1989138"/>
          <p14:tracePt t="30114" x="4198938" y="1997075"/>
          <p14:tracePt t="30184" x="4191000" y="2003425"/>
          <p14:tracePt t="30296" x="4183063" y="2003425"/>
          <p14:tracePt t="30552" x="4175125" y="1997075"/>
          <p14:tracePt t="30577" x="4191000" y="1989138"/>
          <p14:tracePt t="30611" x="4473575" y="1989138"/>
          <p14:tracePt t="30616" x="4572000" y="1989138"/>
          <p14:tracePt t="30630" x="4656138" y="1989138"/>
          <p14:tracePt t="30647" x="4846638" y="1989138"/>
          <p14:tracePt t="30664" x="4860925" y="1989138"/>
          <p14:tracePt t="30760" x="4892675" y="1989138"/>
          <p14:tracePt t="30776" x="4991100" y="2003425"/>
          <p14:tracePt t="30792" x="5143500" y="2003425"/>
          <p14:tracePt t="30800" x="5211763" y="2003425"/>
          <p14:tracePt t="30814" x="5295900" y="2003425"/>
          <p14:tracePt t="30831" x="5456238" y="2003425"/>
          <p14:tracePt t="30847" x="5638800" y="2003425"/>
          <p14:tracePt t="30864" x="5761038" y="2003425"/>
          <p14:tracePt t="30880" x="5921375" y="2003425"/>
          <p14:tracePt t="30897" x="6126163" y="2003425"/>
          <p14:tracePt t="30914" x="6362700" y="2003425"/>
          <p14:tracePt t="30930" x="6575425" y="2003425"/>
          <p14:tracePt t="30947" x="6727825" y="2003425"/>
          <p14:tracePt t="30964" x="6765925" y="2003425"/>
          <p14:tracePt t="31152" x="6789738" y="1997075"/>
          <p14:tracePt t="31169" x="6811963" y="1997075"/>
          <p14:tracePt t="31181" x="6819900" y="1997075"/>
          <p14:tracePt t="31197" x="6835775" y="1997075"/>
          <p14:tracePt t="31215" x="6835775" y="1989138"/>
          <p14:tracePt t="31255" x="6842125" y="1989138"/>
          <p14:tracePt t="31263" x="6865938" y="1989138"/>
          <p14:tracePt t="31271" x="6911975" y="1989138"/>
          <p14:tracePt t="31280" x="6934200" y="1989138"/>
          <p14:tracePt t="31297" x="6994525" y="1989138"/>
          <p14:tracePt t="31314" x="7146925" y="1989138"/>
          <p14:tracePt t="31331" x="7246938" y="1989138"/>
          <p14:tracePt t="31347" x="7383463" y="1973263"/>
          <p14:tracePt t="31364" x="7445375" y="1965325"/>
          <p14:tracePt t="31381" x="7451725" y="1965325"/>
          <p14:tracePt t="31423" x="7459663" y="1965325"/>
          <p14:tracePt t="31439" x="7475538" y="1965325"/>
          <p14:tracePt t="31447" x="7497763" y="1965325"/>
          <p14:tracePt t="31464" x="7521575" y="1965325"/>
          <p14:tracePt t="31481" x="7566025" y="1973263"/>
          <p14:tracePt t="31497" x="7794625" y="1973263"/>
          <p14:tracePt t="31514" x="7856538" y="1981200"/>
          <p14:tracePt t="31531" x="7908925" y="1981200"/>
          <p14:tracePt t="31548" x="7978775" y="1981200"/>
          <p14:tracePt t="31564" x="7985125" y="1981200"/>
          <p14:tracePt t="32024" x="8008938" y="1973263"/>
          <p14:tracePt t="32040" x="8047038" y="1965325"/>
          <p14:tracePt t="32057" x="8061325" y="1965325"/>
          <p14:tracePt t="32065" x="8069263" y="1965325"/>
          <p14:tracePt t="32081" x="8107363" y="1958975"/>
          <p14:tracePt t="32200" x="8115300" y="1951038"/>
          <p14:tracePt t="32217" x="8145463" y="1943100"/>
          <p14:tracePt t="32231" x="8175625" y="1935163"/>
          <p14:tracePt t="32248" x="8237538" y="1927225"/>
          <p14:tracePt t="32264" x="8297863" y="1920875"/>
          <p14:tracePt t="32281" x="8366125" y="1905000"/>
          <p14:tracePt t="32298" x="8420100" y="1905000"/>
          <p14:tracePt t="32315" x="8442325" y="1897063"/>
          <p14:tracePt t="33464" x="8442325" y="1882775"/>
          <p14:tracePt t="33481" x="8428038" y="1882775"/>
          <p14:tracePt t="33497" x="8404225" y="1874838"/>
          <p14:tracePt t="33513" x="8382000" y="1866900"/>
          <p14:tracePt t="33523" x="8359775" y="1866900"/>
          <p14:tracePt t="33531" x="8343900" y="1858963"/>
          <p14:tracePt t="33548" x="8267700" y="1836738"/>
          <p14:tracePt t="33565" x="8183563" y="1828800"/>
          <p14:tracePt t="33581" x="8107363" y="1806575"/>
          <p14:tracePt t="33599" x="7932738" y="1806575"/>
          <p14:tracePt t="33619" x="7604125" y="1820863"/>
          <p14:tracePt t="33635" x="7315200" y="1820863"/>
          <p14:tracePt t="33649" x="6934200" y="1820863"/>
          <p14:tracePt t="33665" x="6484938" y="1820863"/>
          <p14:tracePt t="33682" x="6035675" y="1798638"/>
          <p14:tracePt t="33698" x="5578475" y="1736725"/>
          <p14:tracePt t="33715" x="5241925" y="1736725"/>
          <p14:tracePt t="33732" x="5013325" y="1736725"/>
          <p14:tracePt t="33748" x="4876800" y="1736725"/>
          <p14:tracePt t="33765" x="4792663" y="1730375"/>
          <p14:tracePt t="33782" x="4740275" y="1714500"/>
          <p14:tracePt t="33799" x="4708525" y="1698625"/>
          <p14:tracePt t="33818" x="4694238" y="1698625"/>
          <p14:tracePt t="33848" x="4664075" y="1692275"/>
          <p14:tracePt t="33865" x="4640263" y="1692275"/>
          <p14:tracePt t="33882" x="4487863" y="1684338"/>
          <p14:tracePt t="33899" x="4403725" y="1660525"/>
          <p14:tracePt t="33917" x="4359275" y="1660525"/>
          <p14:tracePt t="33934" x="4351338" y="1654175"/>
          <p14:tracePt t="33984" x="4343400" y="1676400"/>
          <p14:tracePt t="33992" x="4335463" y="1706563"/>
          <p14:tracePt t="33999" x="4335463" y="1730375"/>
          <p14:tracePt t="34015" x="4335463" y="1768475"/>
          <p14:tracePt t="34032" x="4313238" y="1836738"/>
          <p14:tracePt t="34049" x="4283075" y="1889125"/>
          <p14:tracePt t="34065" x="4259263" y="1935163"/>
          <p14:tracePt t="34082" x="4244975" y="1951038"/>
          <p14:tracePt t="34098" x="4229100" y="1965325"/>
          <p14:tracePt t="34132" x="4229100" y="1973263"/>
          <p14:tracePt t="34159" x="4221163" y="1973263"/>
          <p14:tracePt t="34192" x="4221163" y="1981200"/>
          <p14:tracePt t="34206" x="4213225" y="1981200"/>
          <p14:tracePt t="34239" x="4206875" y="1981200"/>
          <p14:tracePt t="34416" x="4198938" y="1981200"/>
          <p14:tracePt t="34528" x="4206875" y="1981200"/>
          <p14:tracePt t="34544" x="4321175" y="1981200"/>
          <p14:tracePt t="34556" x="4419600" y="1981200"/>
          <p14:tracePt t="34566" x="4556125" y="1981200"/>
          <p14:tracePt t="34582" x="4953000" y="1981200"/>
          <p14:tracePt t="34598" x="5387975" y="1981200"/>
          <p14:tracePt t="34615" x="5867400" y="1943100"/>
          <p14:tracePt t="34632" x="6057900" y="1905000"/>
          <p14:tracePt t="34648" x="6134100" y="1897063"/>
          <p14:tracePt t="34665" x="6149975" y="1897063"/>
          <p14:tracePt t="34703" x="6156325" y="1897063"/>
          <p14:tracePt t="34735" x="6188075" y="1897063"/>
          <p14:tracePt t="34743" x="6256338" y="1882775"/>
          <p14:tracePt t="34751" x="6286500" y="1882775"/>
          <p14:tracePt t="34765" x="6332538" y="1882775"/>
          <p14:tracePt t="34782" x="6430963" y="1866900"/>
          <p14:tracePt t="34799" x="6492875" y="1866900"/>
          <p14:tracePt t="34815" x="6523038" y="1866900"/>
          <p14:tracePt t="34832" x="6537325" y="1866900"/>
          <p14:tracePt t="34849" x="6553200" y="1866900"/>
          <p14:tracePt t="35032" x="6561138" y="1874838"/>
          <p14:tracePt t="35064" x="6537325" y="1889125"/>
          <p14:tracePt t="35080" x="6515100" y="1920875"/>
          <p14:tracePt t="35092" x="6492875" y="1935163"/>
          <p14:tracePt t="35099" x="6484938" y="1943100"/>
          <p14:tracePt t="35115" x="6454775" y="1958975"/>
          <p14:tracePt t="35904" x="6454775" y="1965325"/>
          <p14:tracePt t="35921" x="6523038" y="1981200"/>
          <p14:tracePt t="35937" x="6697663" y="1981200"/>
          <p14:tracePt t="35949" x="6811963" y="1981200"/>
          <p14:tracePt t="35966" x="6934200" y="1981200"/>
          <p14:tracePt t="35982" x="7070725" y="1981200"/>
          <p14:tracePt t="36064" x="7078663" y="1981200"/>
          <p14:tracePt t="36136" x="7086600" y="1981200"/>
          <p14:tracePt t="36152" x="7108825" y="1989138"/>
          <p14:tracePt t="36169" x="7154863" y="1989138"/>
          <p14:tracePt t="36182" x="7231063" y="1989138"/>
          <p14:tracePt t="36199" x="7467600" y="1989138"/>
          <p14:tracePt t="36216" x="7597775" y="1989138"/>
          <p14:tracePt t="36232" x="7642225" y="1989138"/>
          <p14:tracePt t="36593" x="7635875" y="1989138"/>
          <p14:tracePt t="36610" x="7527925" y="1981200"/>
          <p14:tracePt t="36627" x="7292975" y="1973263"/>
          <p14:tracePt t="36633" x="7002463" y="1973263"/>
          <p14:tracePt t="36649" x="6278563" y="1973263"/>
          <p14:tracePt t="36666" x="5516563" y="1973263"/>
          <p14:tracePt t="36683" x="4975225" y="1973263"/>
          <p14:tracePt t="36699" x="4784725" y="1973263"/>
          <p14:tracePt t="36716" x="4762500" y="1973263"/>
          <p14:tracePt t="36768" x="4746625" y="1973263"/>
          <p14:tracePt t="36786" x="4702175" y="1973263"/>
          <p14:tracePt t="36802" x="4670425" y="1965325"/>
          <p14:tracePt t="36816" x="4656138" y="1958975"/>
          <p14:tracePt t="36968" x="4670425" y="1958975"/>
          <p14:tracePt t="36986" x="4694238" y="1958975"/>
          <p14:tracePt t="37002" x="4708525" y="1951038"/>
          <p14:tracePt t="37016" x="4754563" y="1943100"/>
          <p14:tracePt t="37033" x="4816475" y="1927225"/>
          <p14:tracePt t="37050" x="4892675" y="1920875"/>
          <p14:tracePt t="37066" x="4960938" y="1912938"/>
          <p14:tracePt t="37083" x="5013325" y="1905000"/>
          <p14:tracePt t="37099" x="5021263" y="1905000"/>
          <p14:tracePt t="37168" x="5029200" y="1905000"/>
          <p14:tracePt t="39472" x="5037138" y="1897063"/>
          <p14:tracePt t="39489" x="5181600" y="1897063"/>
          <p14:tracePt t="39500" x="5380038" y="1897063"/>
          <p14:tracePt t="39517" x="5753100" y="1897063"/>
          <p14:tracePt t="39534" x="6188075" y="1897063"/>
          <p14:tracePt t="39551" x="6545263" y="1897063"/>
          <p14:tracePt t="39567" x="6789738" y="1897063"/>
          <p14:tracePt t="39584" x="6865938" y="1874838"/>
          <p14:tracePt t="39600" x="6873875" y="1874838"/>
          <p14:tracePt t="39617" x="6888163" y="1866900"/>
          <p14:tracePt t="39634" x="6904038" y="1858963"/>
          <p14:tracePt t="39650" x="6926263" y="1851025"/>
          <p14:tracePt t="39667" x="6964363" y="1844675"/>
          <p14:tracePt t="39685" x="6994525" y="1844675"/>
          <p14:tracePt t="39751" x="7010400" y="1844675"/>
          <p14:tracePt t="39767" x="7026275" y="1844675"/>
          <p14:tracePt t="39775" x="7040563" y="1851025"/>
          <p14:tracePt t="39784" x="7064375" y="1858963"/>
          <p14:tracePt t="39800" x="7078663" y="1866900"/>
          <p14:tracePt t="39817" x="7086600" y="1866900"/>
          <p14:tracePt t="39896" x="7078663" y="1866900"/>
          <p14:tracePt t="39912" x="7018338" y="1866900"/>
          <p14:tracePt t="39929" x="6950075" y="1866900"/>
          <p14:tracePt t="39942" x="6934200" y="1866900"/>
          <p14:tracePt t="39952" x="6896100" y="1866900"/>
          <p14:tracePt t="39991" x="6888163" y="1874838"/>
          <p14:tracePt t="40031" x="6880225" y="1874838"/>
          <p14:tracePt t="40064" x="6873875" y="1889125"/>
          <p14:tracePt t="40077" x="6873875" y="1905000"/>
          <p14:tracePt t="40092" x="6888163" y="1912938"/>
          <p14:tracePt t="40109" x="6911975" y="1920875"/>
          <p14:tracePt t="40124" x="6926263" y="1927225"/>
          <p14:tracePt t="40159" x="6934200" y="1927225"/>
          <p14:tracePt t="40216" x="6950075" y="1927225"/>
          <p14:tracePt t="40233" x="7010400" y="1905000"/>
          <p14:tracePt t="40250" x="7032625" y="1905000"/>
          <p14:tracePt t="40267" x="7102475" y="1897063"/>
          <p14:tracePt t="40284" x="7146925" y="1897063"/>
          <p14:tracePt t="40301" x="7292975" y="1882775"/>
          <p14:tracePt t="40317" x="7475538" y="1882775"/>
          <p14:tracePt t="40334" x="7666038" y="1882775"/>
          <p14:tracePt t="40351" x="7856538" y="1882775"/>
          <p14:tracePt t="40367" x="8115300" y="1882775"/>
          <p14:tracePt t="40384" x="8267700" y="1882775"/>
          <p14:tracePt t="40401" x="8343900" y="1882775"/>
          <p14:tracePt t="40417" x="8359775" y="1882775"/>
          <p14:tracePt t="40552" x="8343900" y="1882775"/>
          <p14:tracePt t="40568" x="8245475" y="1889125"/>
          <p14:tracePt t="40585" x="8054975" y="1920875"/>
          <p14:tracePt t="40604" x="7742238" y="1943100"/>
          <p14:tracePt t="40621" x="7254875" y="1965325"/>
          <p14:tracePt t="40634" x="6918325" y="1965325"/>
          <p14:tracePt t="40651" x="6751638" y="1965325"/>
          <p14:tracePt t="40667" x="6713538" y="1965325"/>
          <p14:tracePt t="40864" x="6705600" y="1965325"/>
          <p14:tracePt t="40888" x="6713538" y="1958975"/>
          <p14:tracePt t="41160" x="6721475" y="1951038"/>
          <p14:tracePt t="41176" x="6819900" y="1965325"/>
          <p14:tracePt t="41193" x="7086600" y="1965325"/>
          <p14:tracePt t="41210" x="7337425" y="1965325"/>
          <p14:tracePt t="41227" x="7551738" y="1965325"/>
          <p14:tracePt t="41234" x="7612063" y="1965325"/>
          <p14:tracePt t="41251" x="7635875" y="1965325"/>
          <p14:tracePt t="41336" x="7658100" y="1965325"/>
          <p14:tracePt t="41352" x="7712075" y="1981200"/>
          <p14:tracePt t="41368" x="7794625" y="1989138"/>
          <p14:tracePt t="41384" x="7902575" y="1989138"/>
          <p14:tracePt t="41401" x="7916863" y="1989138"/>
          <p14:tracePt t="41752" x="7908925" y="1989138"/>
          <p14:tracePt t="41769" x="7886700" y="1989138"/>
          <p14:tracePt t="41785" x="7848600" y="1989138"/>
          <p14:tracePt t="41802" x="7802563" y="1981200"/>
          <p14:tracePt t="41818" x="7764463" y="1981200"/>
          <p14:tracePt t="41834" x="7734300" y="1981200"/>
          <p14:tracePt t="41851" x="7704138" y="1981200"/>
          <p14:tracePt t="41868" x="7666038" y="1981200"/>
          <p14:tracePt t="41885" x="7589838" y="1981200"/>
          <p14:tracePt t="41902" x="7513638" y="1981200"/>
          <p14:tracePt t="41919" x="7323138" y="1989138"/>
          <p14:tracePt t="41935" x="7246938" y="1989138"/>
          <p14:tracePt t="41952" x="7094538" y="1989138"/>
          <p14:tracePt t="41968" x="7070725" y="1989138"/>
          <p14:tracePt t="42024" x="7064375" y="1989138"/>
          <p14:tracePt t="42041" x="7056438" y="1981200"/>
          <p14:tracePt t="42057" x="7026275" y="1973263"/>
          <p14:tracePt t="42073" x="6988175" y="1965325"/>
          <p14:tracePt t="42084" x="6926263" y="1958975"/>
          <p14:tracePt t="42101" x="6751638" y="1951038"/>
          <p14:tracePt t="42118" x="6637338" y="1943100"/>
          <p14:tracePt t="42135" x="6537325" y="1943100"/>
          <p14:tracePt t="42151" x="6507163" y="1943100"/>
          <p14:tracePt t="42336" x="6507163" y="1935163"/>
          <p14:tracePt t="42353" x="6507163" y="1912938"/>
          <p14:tracePt t="42369" x="6507163" y="1874838"/>
          <p14:tracePt t="42385" x="6553200" y="1782763"/>
          <p14:tracePt t="42401" x="6637338" y="1692275"/>
          <p14:tracePt t="42418" x="6735763" y="1592263"/>
          <p14:tracePt t="42435" x="6880225" y="1508125"/>
          <p14:tracePt t="42452" x="7056438" y="1439863"/>
          <p14:tracePt t="42468" x="7246938" y="1387475"/>
          <p14:tracePt t="42485" x="7421563" y="1341438"/>
          <p14:tracePt t="42503" x="7551738" y="1311275"/>
          <p14:tracePt t="42519" x="7688263" y="1303338"/>
          <p14:tracePt t="42535" x="7718425" y="1303338"/>
          <p14:tracePt t="42552" x="7810500" y="1303338"/>
          <p14:tracePt t="42568" x="7870825" y="1303338"/>
          <p14:tracePt t="42585" x="7908925" y="1311275"/>
          <p14:tracePt t="42602" x="7932738" y="1311275"/>
          <p14:tracePt t="42618" x="7954963" y="1333500"/>
          <p14:tracePt t="42635" x="7993063" y="1387475"/>
          <p14:tracePt t="42652" x="8077200" y="1539875"/>
          <p14:tracePt t="42668" x="8093075" y="1684338"/>
          <p14:tracePt t="42685" x="8093075" y="1806575"/>
          <p14:tracePt t="42702" x="8093075" y="1927225"/>
          <p14:tracePt t="42718" x="8016875" y="2041525"/>
          <p14:tracePt t="42735" x="7826375" y="2171700"/>
          <p14:tracePt t="42754" x="7597775" y="2209800"/>
          <p14:tracePt t="42768" x="7285038" y="2209800"/>
          <p14:tracePt t="42785" x="6789738" y="2133600"/>
          <p14:tracePt t="42802" x="6302375" y="1965325"/>
          <p14:tracePt t="42819" x="5883275" y="1736725"/>
          <p14:tracePt t="42849" x="5715000" y="1409700"/>
          <p14:tracePt t="42857" x="5715000" y="1363663"/>
          <p14:tracePt t="42868" x="5715000" y="1287463"/>
          <p14:tracePt t="42885" x="5821363" y="1165225"/>
          <p14:tracePt t="42902" x="6035675" y="1074738"/>
          <p14:tracePt t="42919" x="6819900" y="944563"/>
          <p14:tracePt t="42935" x="7254875" y="944563"/>
          <p14:tracePt t="42952" x="7589838" y="944563"/>
          <p14:tracePt t="42969" x="7772400" y="968375"/>
          <p14:tracePt t="42985" x="7908925" y="1074738"/>
          <p14:tracePt t="43003" x="7954963" y="1235075"/>
          <p14:tracePt t="43019" x="7962900" y="1470025"/>
          <p14:tracePt t="43035" x="7902575" y="1722438"/>
          <p14:tracePt t="43052" x="7696200" y="2011363"/>
          <p14:tracePt t="43068" x="7421563" y="2149475"/>
          <p14:tracePt t="43085" x="7078663" y="2171700"/>
          <p14:tracePt t="43102" x="6743700" y="2111375"/>
          <p14:tracePt t="43119" x="6400800" y="1905000"/>
          <p14:tracePt t="43135" x="6384925" y="1812925"/>
          <p14:tracePt t="43152" x="6416675" y="1676400"/>
          <p14:tracePt t="43185" x="6873875" y="1393825"/>
          <p14:tracePt t="43202" x="7246938" y="1349375"/>
          <p14:tracePt t="43218" x="7566025" y="1341438"/>
          <p14:tracePt t="43235" x="7756525" y="1387475"/>
          <p14:tracePt t="43252" x="7848600" y="1477963"/>
          <p14:tracePt t="43268" x="7856538" y="1616075"/>
          <p14:tracePt t="43285" x="7772400" y="1774825"/>
          <p14:tracePt t="43302" x="7513638" y="1912938"/>
          <p14:tracePt t="43319" x="7178675" y="1965325"/>
          <p14:tracePt t="43335" x="6659563" y="1882775"/>
          <p14:tracePt t="43352" x="6545263" y="1812925"/>
          <p14:tracePt t="43369" x="6553200" y="1774825"/>
          <p14:tracePt t="43385" x="6629400" y="1660525"/>
          <p14:tracePt t="43402" x="6743700" y="1584325"/>
          <p14:tracePt t="43418" x="6865938" y="1539875"/>
          <p14:tracePt t="43435" x="6896100" y="1539875"/>
          <p14:tracePt t="43468" x="6873875" y="1539875"/>
          <p14:tracePt t="43485" x="6697663" y="1577975"/>
          <p14:tracePt t="43504" x="6172200" y="1774825"/>
          <p14:tracePt t="43520" x="5562600" y="1897063"/>
          <p14:tracePt t="43535" x="4968875" y="1958975"/>
          <p14:tracePt t="43552" x="4533900" y="1958975"/>
          <p14:tracePt t="43569" x="4305300" y="1935163"/>
          <p14:tracePt t="43587" x="4237038" y="1920875"/>
          <p14:tracePt t="43619" x="4237038" y="1912938"/>
          <p14:tracePt t="43636" x="4237038" y="1905000"/>
          <p14:tracePt t="43652" x="4237038" y="1897063"/>
          <p14:tracePt t="43669" x="4237038" y="1889125"/>
          <p14:tracePt t="43832" x="4237038" y="1882775"/>
          <p14:tracePt t="43848" x="4305300" y="1920875"/>
          <p14:tracePt t="43865" x="4465638" y="1958975"/>
          <p14:tracePt t="43882" x="4618038" y="1989138"/>
          <p14:tracePt t="43898" x="4708525" y="1997075"/>
          <p14:tracePt t="43907" x="4732338" y="1997075"/>
          <p14:tracePt t="43959" x="4708525" y="1997075"/>
          <p14:tracePt t="43967" x="4686300" y="1997075"/>
          <p14:tracePt t="43975" x="4656138" y="1989138"/>
          <p14:tracePt t="43985" x="4610100" y="1989138"/>
          <p14:tracePt t="44002" x="4495800" y="1989138"/>
          <p14:tracePt t="44019" x="4457700" y="1989138"/>
          <p14:tracePt t="44079" x="4495800" y="1997075"/>
          <p14:tracePt t="44087" x="4525963" y="1997075"/>
          <p14:tracePt t="44095" x="4549775" y="1997075"/>
          <p14:tracePt t="44103" x="4556125" y="1997075"/>
          <p14:tracePt t="44143" x="4564063" y="2003425"/>
          <p14:tracePt t="44159" x="4556125" y="2011363"/>
          <p14:tracePt t="44167" x="4541838" y="2011363"/>
          <p14:tracePt t="44175" x="4518025" y="2011363"/>
          <p14:tracePt t="44185" x="4487863" y="2011363"/>
          <p14:tracePt t="44202" x="4419600" y="2011363"/>
          <p14:tracePt t="44219" x="4411663" y="2011363"/>
          <p14:tracePt t="44263" x="4435475" y="2011363"/>
          <p14:tracePt t="44271" x="4465638" y="2019300"/>
          <p14:tracePt t="44285" x="4503738" y="2027238"/>
          <p14:tracePt t="44302" x="4511675" y="2027238"/>
          <p14:tracePt t="44319" x="4518025" y="2035175"/>
          <p14:tracePt t="44351" x="4495800" y="2035175"/>
          <p14:tracePt t="44359" x="4465638" y="2035175"/>
          <p14:tracePt t="44369" x="4427538" y="2035175"/>
          <p14:tracePt t="44386" x="4373563" y="2035175"/>
          <p14:tracePt t="44640" x="4389438" y="2041525"/>
          <p14:tracePt t="44657" x="4632325" y="2087563"/>
          <p14:tracePt t="44673" x="5273675" y="2087563"/>
          <p14:tracePt t="44687" x="5951538" y="2087563"/>
          <p14:tracePt t="44702" x="6240463" y="2087563"/>
          <p14:tracePt t="44719" x="6811963" y="2087563"/>
          <p14:tracePt t="44735" x="6850063" y="2087563"/>
          <p14:tracePt t="44752" x="6858000" y="2087563"/>
          <p14:tracePt t="44769" x="6858000" y="2073275"/>
          <p14:tracePt t="44786" x="6804025" y="2011363"/>
          <p14:tracePt t="44803" x="6789738" y="1997075"/>
          <p14:tracePt t="44819" x="6773863" y="1973263"/>
          <p14:tracePt t="44836" x="6751638" y="1958975"/>
          <p14:tracePt t="44852" x="6713538" y="1927225"/>
          <p14:tracePt t="44869" x="6697663" y="1905000"/>
          <p14:tracePt t="44886" x="6689725" y="1905000"/>
          <p14:tracePt t="44928" x="6683375" y="1905000"/>
          <p14:tracePt t="44946" x="6659563" y="1905000"/>
          <p14:tracePt t="44958" x="6645275" y="1905000"/>
          <p14:tracePt t="44969" x="6530975" y="1905000"/>
          <p14:tracePt t="44985" x="6484938" y="1905000"/>
          <p14:tracePt t="45002" x="6469063" y="1905000"/>
          <p14:tracePt t="45104" x="6461125" y="1905000"/>
          <p14:tracePt t="45120" x="6454775" y="1897063"/>
          <p14:tracePt t="45136" x="6446838" y="1897063"/>
          <p14:tracePt t="45152" x="6438900" y="1897063"/>
          <p14:tracePt t="45191" x="6430963" y="1889125"/>
          <p14:tracePt t="45360" x="6423025" y="1889125"/>
          <p14:tracePt t="45384" x="6416675" y="1889125"/>
          <p14:tracePt t="45800" x="6408738" y="1882775"/>
          <p14:tracePt t="45818" x="6408738" y="1874838"/>
          <p14:tracePt t="45835" x="6423025" y="1820863"/>
          <p14:tracePt t="45851" x="6446838" y="1752600"/>
          <p14:tracePt t="45862" x="6469063" y="1714500"/>
          <p14:tracePt t="45871" x="6515100" y="1630363"/>
          <p14:tracePt t="45886" x="6545263" y="1577975"/>
          <p14:tracePt t="45903" x="6629400" y="1463675"/>
          <p14:tracePt t="45919" x="6697663" y="1417638"/>
          <p14:tracePt t="45936" x="6759575" y="1363663"/>
          <p14:tracePt t="45953" x="6827838" y="1325563"/>
          <p14:tracePt t="45969" x="6888163" y="1303338"/>
          <p14:tracePt t="45986" x="6956425" y="1273175"/>
          <p14:tracePt t="46003" x="7040563" y="1257300"/>
          <p14:tracePt t="46020" x="7116763" y="1249363"/>
          <p14:tracePt t="46036" x="7223125" y="1235075"/>
          <p14:tracePt t="46053" x="7292975" y="1235075"/>
          <p14:tracePt t="46070" x="7375525" y="1235075"/>
          <p14:tracePt t="46087" x="7413625" y="1235075"/>
          <p14:tracePt t="46103" x="7421563" y="1235075"/>
          <p14:tracePt t="46120" x="7445375" y="1241425"/>
          <p14:tracePt t="46136" x="7521575" y="1341438"/>
          <p14:tracePt t="46153" x="7581900" y="1425575"/>
          <p14:tracePt t="46170" x="7642225" y="1554163"/>
          <p14:tracePt t="46186" x="7696200" y="1668463"/>
          <p14:tracePt t="46203" x="7718425" y="1744663"/>
          <p14:tracePt t="46220" x="7718425" y="1790700"/>
          <p14:tracePt t="46236" x="7718425" y="1798638"/>
          <p14:tracePt t="46448" x="7712075" y="1806575"/>
          <p14:tracePt t="46465" x="7604125" y="1790700"/>
          <p14:tracePt t="46479" x="7208838" y="1790700"/>
          <p14:tracePt t="46488" x="6980238" y="1790700"/>
          <p14:tracePt t="46503" x="6507163" y="1790700"/>
          <p14:tracePt t="46519" x="6126163" y="1790700"/>
          <p14:tracePt t="46536" x="5951538" y="1790700"/>
          <p14:tracePt t="46553" x="5913438" y="1798638"/>
          <p14:tracePt t="46591" x="5913438" y="1806575"/>
          <p14:tracePt t="46624" x="5913438" y="1820863"/>
          <p14:tracePt t="46641" x="5927725" y="1836738"/>
          <p14:tracePt t="46658" x="5935663" y="1844675"/>
          <p14:tracePt t="46686" x="5943600" y="1844675"/>
          <p14:tracePt t="46727" x="5951538" y="1844675"/>
          <p14:tracePt t="46736" x="5965825" y="1844675"/>
          <p14:tracePt t="46744" x="5981700" y="1828800"/>
          <p14:tracePt t="46753" x="5981700" y="1812925"/>
          <p14:tracePt t="46770" x="6027738" y="1752600"/>
          <p14:tracePt t="46786" x="6103938" y="1676400"/>
          <p14:tracePt t="46803" x="6218238" y="1592263"/>
          <p14:tracePt t="46822" x="6316663" y="1516063"/>
          <p14:tracePt t="46840" x="6454775" y="1425575"/>
          <p14:tracePt t="46853" x="6492875" y="1393825"/>
          <p14:tracePt t="46870" x="6561138" y="1363663"/>
          <p14:tracePt t="46887" x="6651625" y="1317625"/>
          <p14:tracePt t="46903" x="6819900" y="1279525"/>
          <p14:tracePt t="46920" x="7002463" y="1257300"/>
          <p14:tracePt t="46936" x="7185025" y="1257300"/>
          <p14:tracePt t="46953" x="7331075" y="1257300"/>
          <p14:tracePt t="46970" x="7421563" y="1257300"/>
          <p14:tracePt t="46986" x="7437438" y="1257300"/>
          <p14:tracePt t="47003" x="7451725" y="1257300"/>
          <p14:tracePt t="47020" x="7459663" y="1265238"/>
          <p14:tracePt t="47037" x="7505700" y="1287463"/>
          <p14:tracePt t="47053" x="7627938" y="1409700"/>
          <p14:tracePt t="47070" x="7726363" y="1493838"/>
          <p14:tracePt t="47087" x="7794625" y="1592263"/>
          <p14:tracePt t="47103" x="7856538" y="1698625"/>
          <p14:tracePt t="47120" x="7864475" y="1736725"/>
          <p14:tracePt t="47137" x="7878763" y="1782763"/>
          <p14:tracePt t="47153" x="7886700" y="1790700"/>
          <p14:tracePt t="47321" x="7848600" y="1790700"/>
          <p14:tracePt t="47338" x="7620000" y="1836738"/>
          <p14:tracePt t="47353" x="7391400" y="1858963"/>
          <p14:tracePt t="47370" x="7078663" y="1905000"/>
          <p14:tracePt t="47387" x="6926263" y="1935163"/>
          <p14:tracePt t="47403" x="6880225" y="1943100"/>
          <p14:tracePt t="47536" x="6873875" y="1935163"/>
          <p14:tracePt t="47552" x="6873875" y="1912938"/>
          <p14:tracePt t="47566" x="6873875" y="1905000"/>
          <p14:tracePt t="47576" x="6880225" y="1851025"/>
          <p14:tracePt t="47603" x="6888163" y="1828800"/>
          <p14:tracePt t="47620" x="6911975" y="1790700"/>
          <p14:tracePt t="47636" x="6950075" y="1744663"/>
          <p14:tracePt t="47653" x="6988175" y="1714500"/>
          <p14:tracePt t="47670" x="7032625" y="1668463"/>
          <p14:tracePt t="47687" x="7086600" y="1630363"/>
          <p14:tracePt t="47703" x="7146925" y="1592263"/>
          <p14:tracePt t="47721" x="7192963" y="1577975"/>
          <p14:tracePt t="47737" x="7239000" y="1562100"/>
          <p14:tracePt t="47754" x="7292975" y="1546225"/>
          <p14:tracePt t="47770" x="7315200" y="1546225"/>
          <p14:tracePt t="47787" x="7331075" y="1546225"/>
          <p14:tracePt t="47803" x="7345363" y="1546225"/>
          <p14:tracePt t="47820" x="7361238" y="1546225"/>
          <p14:tracePt t="47863" x="7369175" y="1554163"/>
          <p14:tracePt t="47896" x="7391400" y="1584325"/>
          <p14:tracePt t="47913" x="7467600" y="1736725"/>
          <p14:tracePt t="47923" x="7475538" y="1798638"/>
          <p14:tracePt t="47937" x="7497763" y="1882775"/>
          <p14:tracePt t="47953" x="7521575" y="1927225"/>
          <p14:tracePt t="47970" x="7521575" y="1943100"/>
          <p14:tracePt t="48120" x="7513638" y="1943100"/>
          <p14:tracePt t="48136" x="7475538" y="1935163"/>
          <p14:tracePt t="48152" x="7391400" y="1927225"/>
          <p14:tracePt t="48169" x="7254875" y="1920875"/>
          <p14:tracePt t="48185" x="7132638" y="1905000"/>
          <p14:tracePt t="48199" x="7048500" y="1905000"/>
          <p14:tracePt t="48220" x="7032625" y="1905000"/>
          <p14:tracePt t="48295" x="7032625" y="1897063"/>
          <p14:tracePt t="48303" x="7032625" y="1874838"/>
          <p14:tracePt t="48311" x="7032625" y="1851025"/>
          <p14:tracePt t="48320" x="7032625" y="1836738"/>
          <p14:tracePt t="48337" x="7032625" y="1760538"/>
          <p14:tracePt t="48354" x="7032625" y="1706563"/>
          <p14:tracePt t="48370" x="7032625" y="1660525"/>
          <p14:tracePt t="48387" x="7056438" y="1616075"/>
          <p14:tracePt t="48403" x="7102475" y="1562100"/>
          <p14:tracePt t="48421" x="7192963" y="1531938"/>
          <p14:tracePt t="48437" x="7307263" y="1501775"/>
          <p14:tracePt t="48454" x="7413625" y="1477963"/>
          <p14:tracePt t="48470" x="7513638" y="1463675"/>
          <p14:tracePt t="48487" x="7680325" y="1463675"/>
          <p14:tracePt t="48504" x="7794625" y="1463675"/>
          <p14:tracePt t="48521" x="7902575" y="1463675"/>
          <p14:tracePt t="48537" x="7932738" y="1463675"/>
          <p14:tracePt t="48554" x="7947025" y="1463675"/>
          <p14:tracePt t="48587" x="7954963" y="1463675"/>
          <p14:tracePt t="48604" x="7993063" y="1508125"/>
          <p14:tracePt t="48620" x="8069263" y="1600200"/>
          <p14:tracePt t="48637" x="8131175" y="1684338"/>
          <p14:tracePt t="48654" x="8169275" y="1744663"/>
          <p14:tracePt t="48671" x="8199438" y="1798638"/>
          <p14:tracePt t="48688" x="8207375" y="1812925"/>
          <p14:tracePt t="48704" x="8207375" y="1820863"/>
          <p14:tracePt t="48776" x="8207375" y="1828800"/>
          <p14:tracePt t="48816" x="8199438" y="1828800"/>
          <p14:tracePt t="48832" x="8191500" y="1828800"/>
          <p14:tracePt t="48848" x="8175625" y="1828800"/>
          <p14:tracePt t="48857" x="8169275" y="1828800"/>
          <p14:tracePt t="48871" x="8145463" y="1828800"/>
          <p14:tracePt t="48887" x="8061325" y="1820863"/>
          <p14:tracePt t="48904" x="7864475" y="1820863"/>
          <p14:tracePt t="48921" x="7551738" y="1820863"/>
          <p14:tracePt t="48938" x="7086600" y="1851025"/>
          <p14:tracePt t="48955" x="6727825" y="1851025"/>
          <p14:tracePt t="48970" x="6569075" y="1866900"/>
          <p14:tracePt t="48987" x="6530975" y="1866900"/>
          <p14:tracePt t="49032" x="6523038" y="1866900"/>
          <p14:tracePt t="49049" x="6461125" y="1851025"/>
          <p14:tracePt t="49066" x="6384925" y="1844675"/>
          <p14:tracePt t="49082" x="6180138" y="1836738"/>
          <p14:tracePt t="49091" x="6103938" y="1812925"/>
          <p14:tracePt t="49104" x="5943600" y="1798638"/>
          <p14:tracePt t="49121" x="5867400" y="1782763"/>
          <p14:tracePt t="49200" x="5875338" y="1782763"/>
          <p14:tracePt t="49210" x="5943600" y="1782763"/>
          <p14:tracePt t="49221" x="6080125" y="1782763"/>
          <p14:tracePt t="49237" x="6492875" y="1782763"/>
          <p14:tracePt t="49254" x="7154863" y="1782763"/>
          <p14:tracePt t="49271" x="7658100" y="1752600"/>
          <p14:tracePt t="49287" x="8099425" y="1676400"/>
          <p14:tracePt t="49304" x="8169275" y="1660525"/>
          <p14:tracePt t="49321" x="8183563" y="1654175"/>
          <p14:tracePt t="49642" x="8175625" y="1654175"/>
          <p14:tracePt t="49656" x="8161338" y="1654175"/>
          <p14:tracePt t="49671" x="8131175" y="1654175"/>
          <p14:tracePt t="49687" x="8085138" y="1654175"/>
          <p14:tracePt t="49704" x="8031163" y="1630363"/>
          <p14:tracePt t="49721" x="7993063" y="1630363"/>
          <p14:tracePt t="49738" x="7954963" y="1608138"/>
          <p14:tracePt t="49755" x="7916863" y="1608138"/>
          <p14:tracePt t="49775" x="7856538" y="1584325"/>
          <p14:tracePt t="49789" x="7826375" y="1577975"/>
          <p14:tracePt t="49804" x="7497763" y="1562100"/>
          <p14:tracePt t="49821" x="7154863" y="1501775"/>
          <p14:tracePt t="49837" x="6759575" y="1439863"/>
          <p14:tracePt t="49856" x="6302375" y="1311275"/>
          <p14:tracePt t="49872" x="6232525" y="1295400"/>
          <p14:tracePt t="49984" x="6226175" y="1295400"/>
          <p14:tracePt t="49992" x="6226175" y="1311275"/>
          <p14:tracePt t="50005" x="6218238" y="1333500"/>
          <p14:tracePt t="50021" x="6210300" y="1363663"/>
          <p14:tracePt t="50080" x="6210300" y="1379538"/>
          <p14:tracePt t="50090" x="6210300" y="1387475"/>
          <p14:tracePt t="50224" x="6210300" y="1379538"/>
          <p14:tracePt t="50232" x="6210300" y="1349375"/>
          <p14:tracePt t="50240" x="6210300" y="1333500"/>
          <p14:tracePt t="50255" x="6210300" y="1317625"/>
          <p14:tracePt t="50271" x="6210300" y="1235075"/>
          <p14:tracePt t="50290" x="6210300" y="1165225"/>
          <p14:tracePt t="50305" x="6194425" y="1096963"/>
          <p14:tracePt t="50321" x="6180138" y="998538"/>
          <p14:tracePt t="50340" x="6172200" y="898525"/>
          <p14:tracePt t="50355" x="6156325" y="854075"/>
          <p14:tracePt t="50371" x="6156325" y="838200"/>
          <p14:tracePt t="50388" x="6156325" y="830263"/>
          <p14:tracePt t="50405" x="6156325" y="762000"/>
          <p14:tracePt t="50421" x="6156325" y="746125"/>
          <p14:tracePt t="50816" x="6156325" y="754063"/>
          <p14:tracePt t="50824" x="6156325" y="860425"/>
          <p14:tracePt t="50832" x="6156325" y="982663"/>
          <p14:tracePt t="50840" x="6156325" y="1089025"/>
          <p14:tracePt t="50855" x="6156325" y="1189038"/>
          <p14:tracePt t="50871" x="6156325" y="1463675"/>
          <p14:tracePt t="50890" x="6156325" y="1592263"/>
          <p14:tracePt t="50907" x="6164263" y="1638300"/>
          <p14:tracePt t="51056" x="6164263" y="1646238"/>
          <p14:tracePt t="51074" x="6164263" y="1676400"/>
          <p14:tracePt t="51092" x="6180138" y="1714500"/>
          <p14:tracePt t="51121" x="6194425" y="1722438"/>
          <p14:tracePt t="51138" x="6210300" y="1722438"/>
          <p14:tracePt t="51171" x="6232525" y="1730375"/>
          <p14:tracePt t="51188" x="6240463" y="1736725"/>
          <p14:tracePt t="51205" x="6256338" y="1744663"/>
          <p14:tracePt t="51223" x="6302375" y="1790700"/>
          <p14:tracePt t="51255" x="6308725" y="1820863"/>
          <p14:tracePt t="51279" x="6316663" y="1828800"/>
          <p14:tracePt t="51456" x="6346825" y="1820863"/>
          <p14:tracePt t="51473" x="6461125" y="1806575"/>
          <p14:tracePt t="51491" x="6735763" y="1806575"/>
          <p14:tracePt t="51509" x="7239000" y="1806575"/>
          <p14:tracePt t="51524" x="7688263" y="1806575"/>
          <p14:tracePt t="51538" x="7940675" y="1806575"/>
          <p14:tracePt t="51555" x="8001000" y="1806575"/>
          <p14:tracePt t="51793" x="7970838" y="1812925"/>
          <p14:tracePt t="51810" x="7916863" y="1858963"/>
          <p14:tracePt t="51825" x="7832725" y="1897063"/>
          <p14:tracePt t="51839" x="7772400" y="1920875"/>
          <p14:tracePt t="51855" x="7750175" y="1920875"/>
          <p14:tracePt t="51872" x="7742238" y="1920875"/>
          <p14:tracePt t="51943" x="7726363" y="1920875"/>
          <p14:tracePt t="51959" x="7718425" y="1920875"/>
          <p14:tracePt t="51969" x="7712075" y="1920875"/>
          <p14:tracePt t="51978" x="7704138" y="1920875"/>
          <p14:tracePt t="52632" x="7696200" y="1920875"/>
          <p14:tracePt t="52648" x="7673975" y="1920875"/>
          <p14:tracePt t="52665" x="7650163" y="1920875"/>
          <p14:tracePt t="52673" x="7627938" y="1920875"/>
          <p14:tracePt t="52688" x="7566025" y="1912938"/>
          <p14:tracePt t="52705" x="7399338" y="1912938"/>
          <p14:tracePt t="52722" x="7292975" y="1912938"/>
          <p14:tracePt t="52740" x="7208838" y="1912938"/>
          <p14:tracePt t="52757" x="7185025" y="1912938"/>
          <p14:tracePt t="52791" x="7178675" y="1912938"/>
          <p14:tracePt t="52815" x="7170738" y="1912938"/>
          <p14:tracePt t="52823" x="7154863" y="1912938"/>
          <p14:tracePt t="52838" x="7132638" y="1912938"/>
          <p14:tracePt t="52855" x="7108825" y="1912938"/>
          <p14:tracePt t="52872" x="7078663" y="1912938"/>
          <p14:tracePt t="52888" x="7026275" y="1920875"/>
          <p14:tracePt t="52906" x="6964363" y="1927225"/>
          <p14:tracePt t="52922" x="6888163" y="1935163"/>
          <p14:tracePt t="52939" x="6819900" y="1935163"/>
          <p14:tracePt t="52956" x="6804025" y="1935163"/>
          <p14:tracePt t="53024" x="6797675" y="1935163"/>
          <p14:tracePt t="53042" x="6781800" y="1927225"/>
          <p14:tracePt t="53055" x="6765925" y="1927225"/>
          <p14:tracePt t="53103" x="6759575" y="1927225"/>
          <p14:tracePt t="53127" x="6751638" y="1927225"/>
          <p14:tracePt t="53135" x="6735763" y="1927225"/>
          <p14:tracePt t="53151" x="6713538" y="1927225"/>
          <p14:tracePt t="53159" x="6689725" y="1927225"/>
          <p14:tracePt t="53172" x="6667500" y="1927225"/>
          <p14:tracePt t="53189" x="6629400" y="1927225"/>
          <p14:tracePt t="53206" x="6613525" y="1927225"/>
          <p14:tracePt t="53512" x="6599238" y="1927225"/>
          <p14:tracePt t="53544" x="6591300" y="1927225"/>
          <p14:tracePt t="53608" x="6575425" y="1927225"/>
          <p14:tracePt t="53631" x="6569075" y="1927225"/>
          <p14:tracePt t="53671" x="6553200" y="1927225"/>
          <p14:tracePt t="53912" x="6545263" y="1927225"/>
          <p14:tracePt t="54552" x="6545263" y="1920875"/>
          <p14:tracePt t="54576" x="6545263" y="1912938"/>
          <p14:tracePt t="54591" x="6545263" y="1905000"/>
          <p14:tracePt t="54607" x="6545263" y="1889125"/>
          <p14:tracePt t="54623" x="6545263" y="1882775"/>
          <p14:tracePt t="54639" x="6561138" y="1858963"/>
          <p14:tracePt t="54656" x="6575425" y="1828800"/>
          <p14:tracePt t="54673" x="6591300" y="1806575"/>
          <p14:tracePt t="54689" x="6613525" y="1782763"/>
          <p14:tracePt t="54706" x="6637338" y="1752600"/>
          <p14:tracePt t="54723" x="6651625" y="1714500"/>
          <p14:tracePt t="54739" x="6667500" y="1684338"/>
          <p14:tracePt t="54756" x="6705600" y="1622425"/>
          <p14:tracePt t="54773" x="6751638" y="1570038"/>
          <p14:tracePt t="54790" x="6781800" y="1516063"/>
          <p14:tracePt t="54807" x="6827838" y="1455738"/>
          <p14:tracePt t="54823" x="6850063" y="1431925"/>
          <p14:tracePt t="54840" x="6873875" y="1409700"/>
          <p14:tracePt t="54856" x="6896100" y="1379538"/>
          <p14:tracePt t="54872" x="6926263" y="1349375"/>
          <p14:tracePt t="54889" x="6964363" y="1325563"/>
          <p14:tracePt t="54906" x="7048500" y="1279525"/>
          <p14:tracePt t="54923" x="7108825" y="1257300"/>
          <p14:tracePt t="54940" x="7162800" y="1227138"/>
          <p14:tracePt t="54956" x="7200900" y="1211263"/>
          <p14:tracePt t="54975" x="7277100" y="1165225"/>
          <p14:tracePt t="54990" x="7331075" y="1158875"/>
          <p14:tracePt t="55006" x="7483475" y="1127125"/>
          <p14:tracePt t="55023" x="7726363" y="1104900"/>
          <p14:tracePt t="55040" x="8099425" y="1104900"/>
          <p14:tracePt t="55056" x="8229600" y="1104900"/>
          <p14:tracePt t="55073" x="8245475" y="1104900"/>
          <p14:tracePt t="55090" x="8251825" y="1104900"/>
          <p14:tracePt t="55106" x="8267700" y="1112838"/>
          <p14:tracePt t="55123" x="8275638" y="1112838"/>
          <p14:tracePt t="55140" x="8283575" y="1120775"/>
          <p14:tracePt t="55174" x="8283575" y="1158875"/>
          <p14:tracePt t="55190" x="8283575" y="1273175"/>
          <p14:tracePt t="55207" x="8283575" y="1371600"/>
          <p14:tracePt t="55223" x="8283575" y="1401763"/>
          <p14:tracePt t="55240" x="8283575" y="1508125"/>
          <p14:tracePt t="55256" x="8283575" y="1531938"/>
          <p14:tracePt t="55432" x="8275638" y="1531938"/>
          <p14:tracePt t="55448" x="8213725" y="1524000"/>
          <p14:tracePt t="55462" x="8161338" y="1516063"/>
          <p14:tracePt t="55473" x="7954963" y="1539875"/>
          <p14:tracePt t="55490" x="7627938" y="1676400"/>
          <p14:tracePt t="55506" x="7383463" y="1820863"/>
          <p14:tracePt t="55523" x="7254875" y="1882775"/>
          <p14:tracePt t="55539" x="7200900" y="1927225"/>
          <p14:tracePt t="55556" x="7192963" y="1927225"/>
          <p14:tracePt t="55600" x="7185025" y="1927225"/>
          <p14:tracePt t="55616" x="7170738" y="1927225"/>
          <p14:tracePt t="55632" x="7154863" y="1927225"/>
          <p14:tracePt t="55642" x="7146925" y="1927225"/>
          <p14:tracePt t="55673" x="7140575" y="1927225"/>
          <p14:tracePt t="55689" x="7132638" y="1927225"/>
          <p14:tracePt t="55706" x="7124700" y="1927225"/>
          <p14:tracePt t="55723" x="7108825" y="1927225"/>
          <p14:tracePt t="55840" x="7102475" y="1927225"/>
          <p14:tracePt t="56327" x="7116763" y="1927225"/>
          <p14:tracePt t="56400" x="7124700" y="1927225"/>
          <p14:tracePt t="56425" x="7140575" y="1927225"/>
          <p14:tracePt t="56441" x="7146925" y="1927225"/>
          <p14:tracePt t="56457" x="7162800" y="1927225"/>
          <p14:tracePt t="56473" x="7170738" y="1927225"/>
          <p14:tracePt t="56490" x="7185025" y="1927225"/>
          <p14:tracePt t="56507" x="7192963" y="1927225"/>
          <p14:tracePt t="56523" x="7208838" y="1927225"/>
          <p14:tracePt t="56541" x="7231063" y="1927225"/>
          <p14:tracePt t="56559" x="7254875" y="1927225"/>
          <p14:tracePt t="56576" x="7323138" y="1927225"/>
          <p14:tracePt t="56592" x="7369175" y="1927225"/>
          <p14:tracePt t="56607" x="7391400" y="1927225"/>
          <p14:tracePt t="56623" x="7407275" y="1927225"/>
          <p14:tracePt t="56755" x="7421563" y="1927225"/>
          <p14:tracePt t="56771" x="7437438" y="1927225"/>
          <p14:tracePt t="56784" x="7483475" y="1927225"/>
          <p14:tracePt t="56793" x="7505700" y="1927225"/>
          <p14:tracePt t="56807" x="7513638" y="1927225"/>
          <p14:tracePt t="57664" x="7521575" y="1927225"/>
          <p14:tracePt t="57696" x="7521575" y="1920875"/>
          <p14:tracePt t="57713" x="7521575" y="1912938"/>
          <p14:tracePt t="57729" x="7521575" y="1874838"/>
          <p14:tracePt t="57740" x="7521575" y="1851025"/>
          <p14:tracePt t="57758" x="7543800" y="1790700"/>
          <p14:tracePt t="57774" x="7573963" y="1714500"/>
          <p14:tracePt t="57775" x="7581900" y="1676400"/>
          <p14:tracePt t="57790" x="7589838" y="1646238"/>
          <p14:tracePt t="57807" x="7589838" y="1584325"/>
          <p14:tracePt t="57824" x="7589838" y="1531938"/>
          <p14:tracePt t="57841" x="7589838" y="1508125"/>
          <p14:tracePt t="57857" x="7589838" y="1485900"/>
          <p14:tracePt t="57874" x="7589838" y="1477963"/>
          <p14:tracePt t="57944" x="7589838" y="1485900"/>
          <p14:tracePt t="57962" x="7521575" y="1592263"/>
          <p14:tracePt t="57974" x="7467600" y="1654175"/>
          <p14:tracePt t="57991" x="7315200" y="1782763"/>
          <p14:tracePt t="58007" x="7070725" y="1889125"/>
          <p14:tracePt t="58024" x="6980238" y="1912938"/>
          <p14:tracePt t="58041" x="6964363" y="1920875"/>
          <p14:tracePt t="58058" x="6950075" y="1920875"/>
          <p14:tracePt t="58104" x="6942138" y="1920875"/>
          <p14:tracePt t="58117" x="6911975" y="1912938"/>
          <p14:tracePt t="58257" x="6911975" y="1920875"/>
          <p14:tracePt t="58274" x="6918325" y="1920875"/>
          <p14:tracePt t="58290" x="6934200" y="1927225"/>
          <p14:tracePt t="58303" x="6942138" y="1927225"/>
          <p14:tracePt t="58311" x="6964363" y="1943100"/>
          <p14:tracePt t="58324" x="6972300" y="1943100"/>
          <p14:tracePt t="58341" x="7010400" y="1958975"/>
          <p14:tracePt t="58357" x="7032625" y="1965325"/>
          <p14:tracePt t="58374" x="7070725" y="1965325"/>
          <p14:tracePt t="58392" x="7254875" y="1958975"/>
          <p14:tracePt t="58408" x="7369175" y="1927225"/>
          <p14:tracePt t="58424" x="7505700" y="1897063"/>
          <p14:tracePt t="58440" x="7589838" y="1889125"/>
          <p14:tracePt t="58458" x="7635875" y="1882775"/>
          <p14:tracePt t="58474" x="7650163" y="1882775"/>
          <p14:tracePt t="58491" x="7673975" y="1882775"/>
          <p14:tracePt t="58507" x="7680325" y="1882775"/>
          <p14:tracePt t="58524" x="7712075" y="1882775"/>
          <p14:tracePt t="58541" x="7734300" y="1889125"/>
          <p14:tracePt t="58574" x="7742238" y="1897063"/>
          <p14:tracePt t="58591" x="7756525" y="1897063"/>
          <p14:tracePt t="58607" x="7788275" y="1912938"/>
          <p14:tracePt t="58624" x="7878763" y="1927225"/>
          <p14:tracePt t="58641" x="7894638" y="1943100"/>
          <p14:tracePt t="58688" x="7886700" y="1943100"/>
          <p14:tracePt t="58704" x="7848600" y="1935163"/>
          <p14:tracePt t="58718" x="7826375" y="1927225"/>
          <p14:tracePt t="58726" x="7788275" y="1920875"/>
          <p14:tracePt t="58741" x="7642225" y="1912938"/>
          <p14:tracePt t="58757" x="7413625" y="1912938"/>
          <p14:tracePt t="58774" x="7132638" y="1912938"/>
          <p14:tracePt t="58776" x="7002463" y="1920875"/>
          <p14:tracePt t="58796" x="6880225" y="1935163"/>
          <p14:tracePt t="58815" x="6842125" y="1958975"/>
          <p14:tracePt t="59240" x="6850063" y="1951038"/>
          <p14:tracePt t="59369" x="6858000" y="1951038"/>
          <p14:tracePt t="59416" x="6865938" y="1951038"/>
          <p14:tracePt t="59447" x="6880225" y="1951038"/>
          <p14:tracePt t="59463" x="6888163" y="1951038"/>
          <p14:tracePt t="59471" x="6904038" y="1951038"/>
          <p14:tracePt t="59487" x="6934200" y="1951038"/>
          <p14:tracePt t="59504" x="7010400" y="1951038"/>
          <p14:tracePt t="59511" x="7086600" y="1951038"/>
          <p14:tracePt t="59524" x="7154863" y="1951038"/>
          <p14:tracePt t="59541" x="7331075" y="1951038"/>
          <p14:tracePt t="59558" x="7497763" y="1951038"/>
          <p14:tracePt t="59576" x="7704138" y="1951038"/>
          <p14:tracePt t="59591" x="7780338" y="1943100"/>
          <p14:tracePt t="59608" x="7826375" y="1927225"/>
          <p14:tracePt t="59624" x="7856538" y="1920875"/>
          <p14:tracePt t="59641" x="7878763" y="1920875"/>
          <p14:tracePt t="59658" x="7902575" y="1912938"/>
          <p14:tracePt t="59691" x="7947025" y="1912938"/>
          <p14:tracePt t="59708" x="8016875" y="1912938"/>
          <p14:tracePt t="59724" x="8131175" y="1912938"/>
          <p14:tracePt t="59741" x="8275638" y="1912938"/>
          <p14:tracePt t="59758" x="8397875" y="1912938"/>
          <p14:tracePt t="59775" x="8450263" y="1912938"/>
          <p14:tracePt t="60039" x="8442325" y="1905000"/>
          <p14:tracePt t="60047" x="8412163" y="1897063"/>
          <p14:tracePt t="60058" x="8359775" y="1889125"/>
          <p14:tracePt t="60074" x="8061325" y="1882775"/>
          <p14:tracePt t="60091" x="7445375" y="1935163"/>
          <p14:tracePt t="60108" x="6545263" y="2011363"/>
          <p14:tracePt t="60138" x="5097463" y="2027238"/>
          <p14:tracePt t="60151" x="4770438" y="2027238"/>
          <p14:tracePt t="60162" x="4694238" y="2027238"/>
          <p14:tracePt t="60174" x="4632325" y="2011363"/>
          <p14:tracePt t="60561" x="4625975" y="2011363"/>
          <p14:tracePt t="60578" x="4618038" y="2011363"/>
          <p14:tracePt t="60594" x="4594225" y="2019300"/>
          <p14:tracePt t="60608" x="4572000" y="2027238"/>
          <p14:tracePt t="60625" x="4541838" y="2041525"/>
          <p14:tracePt t="60663" x="4564063" y="2057400"/>
          <p14:tracePt t="60675" x="4610100" y="2073275"/>
          <p14:tracePt t="60692" x="4784725" y="2073275"/>
          <p14:tracePt t="60708" x="5059363" y="2057400"/>
          <p14:tracePt t="60725" x="5380038" y="1997075"/>
          <p14:tracePt t="60741" x="5584825" y="1905000"/>
          <p14:tracePt t="60758" x="5668963" y="1798638"/>
          <p14:tracePt t="60775" x="5676900" y="1692275"/>
          <p14:tracePt t="60791" x="5646738" y="1608138"/>
          <p14:tracePt t="60824" x="5524500" y="1477963"/>
          <p14:tracePt t="60841" x="5426075" y="1431925"/>
          <p14:tracePt t="60858" x="5257800" y="1387475"/>
          <p14:tracePt t="60875" x="4906963" y="1341438"/>
          <p14:tracePt t="60892" x="4449763" y="1341438"/>
          <p14:tracePt t="60909" x="3940175" y="1363663"/>
          <p14:tracePt t="60925" x="3513138" y="1463675"/>
          <p14:tracePt t="60944" x="3132138" y="1630363"/>
          <p14:tracePt t="60961" x="3040063" y="1698625"/>
          <p14:tracePt t="60978" x="3017838" y="1736725"/>
          <p14:tracePt t="60991" x="3017838" y="1752600"/>
          <p14:tracePt t="61009" x="3017838" y="1782763"/>
          <p14:tracePt t="61025" x="3017838" y="1828800"/>
          <p14:tracePt t="61042" x="3032125" y="1866900"/>
          <p14:tracePt t="61059" x="3070225" y="1889125"/>
          <p14:tracePt t="61075" x="3124200" y="1912938"/>
          <p14:tracePt t="61092" x="3284538" y="1965325"/>
          <p14:tracePt t="61110" x="3497263" y="1989138"/>
          <p14:tracePt t="61127" x="3825875" y="2011363"/>
          <p14:tracePt t="61144" x="3992563" y="2011363"/>
          <p14:tracePt t="61158" x="4046538" y="2011363"/>
          <p14:tracePt t="61175" x="4114800" y="2011363"/>
          <p14:tracePt t="61191" x="4130675" y="1989138"/>
          <p14:tracePt t="61208" x="4168775" y="1951038"/>
          <p14:tracePt t="61225" x="4221163" y="1897063"/>
          <p14:tracePt t="61242" x="4321175" y="1820863"/>
          <p14:tracePt t="61258" x="4427538" y="1768475"/>
          <p14:tracePt t="61275" x="4556125" y="1698625"/>
          <p14:tracePt t="61292" x="4664075" y="1668463"/>
          <p14:tracePt t="61295" x="4708525" y="1660525"/>
          <p14:tracePt t="61308" x="4740275" y="1654175"/>
          <p14:tracePt t="61325" x="4830763" y="1622425"/>
          <p14:tracePt t="61342" x="4906963" y="1600200"/>
          <p14:tracePt t="61359" x="4953000" y="1584325"/>
          <p14:tracePt t="61423" x="4953000" y="1577975"/>
          <p14:tracePt t="61439" x="4937125" y="1562100"/>
          <p14:tracePt t="61447" x="4914900" y="1562100"/>
          <p14:tracePt t="61458" x="4860925" y="1539875"/>
          <p14:tracePt t="61475" x="4762500" y="1524000"/>
          <p14:tracePt t="61492" x="4495800" y="1516063"/>
          <p14:tracePt t="61511" x="4076700" y="1516063"/>
          <p14:tracePt t="61528" x="3817938" y="1516063"/>
          <p14:tracePt t="61543" x="3611563" y="1600200"/>
          <p14:tracePt t="61565" x="3521075" y="1660525"/>
          <p14:tracePt t="61575" x="3467100" y="1760538"/>
          <p14:tracePt t="61591" x="3459163" y="1844675"/>
          <p14:tracePt t="61608" x="3459163" y="1927225"/>
          <p14:tracePt t="61625" x="3497263" y="2027238"/>
          <p14:tracePt t="61644" x="3573463" y="2111375"/>
          <p14:tracePt t="61659" x="3673475" y="2163763"/>
          <p14:tracePt t="61675" x="3840163" y="2187575"/>
          <p14:tracePt t="61692" x="4092575" y="2187575"/>
          <p14:tracePt t="61708" x="4373563" y="2171700"/>
          <p14:tracePt t="61725" x="4602163" y="2073275"/>
          <p14:tracePt t="61742" x="4746625" y="1943100"/>
          <p14:tracePt t="61758" x="4784725" y="1844675"/>
          <p14:tracePt t="61775" x="4770438" y="1730375"/>
          <p14:tracePt t="61792" x="4686300" y="1646238"/>
          <p14:tracePt t="61814" x="4579938" y="1577975"/>
          <p14:tracePt t="61832" x="4449763" y="1546225"/>
          <p14:tracePt t="61845" x="4427538" y="1546225"/>
          <p14:tracePt t="61858" x="4411663" y="1546225"/>
          <p14:tracePt t="61875" x="4389438" y="1546225"/>
          <p14:tracePt t="61892" x="4381500" y="1562100"/>
          <p14:tracePt t="61909" x="4365625" y="1600200"/>
          <p14:tracePt t="61927" x="4365625" y="1692275"/>
          <p14:tracePt t="61943" x="4403725" y="1744663"/>
          <p14:tracePt t="61958" x="4441825" y="1760538"/>
          <p14:tracePt t="61975" x="4541838" y="1774825"/>
          <p14:tracePt t="61992" x="4694238" y="1774825"/>
          <p14:tracePt t="62009" x="4808538" y="1760538"/>
          <p14:tracePt t="62027" x="4860925" y="1730375"/>
          <p14:tracePt t="62044" x="4884738" y="1706563"/>
          <p14:tracePt t="62060" x="4884738" y="1692275"/>
          <p14:tracePt t="62076" x="4876800" y="1638300"/>
          <p14:tracePt t="62092" x="4816475" y="1600200"/>
          <p14:tracePt t="62109" x="4740275" y="1570038"/>
          <p14:tracePt t="62125" x="4656138" y="1562100"/>
          <p14:tracePt t="62142" x="4503738" y="1562100"/>
          <p14:tracePt t="62159" x="4365625" y="1577975"/>
          <p14:tracePt t="62175" x="4130675" y="1668463"/>
          <p14:tracePt t="62192" x="4008438" y="1744663"/>
          <p14:tracePt t="62209" x="3962400" y="1798638"/>
          <p14:tracePt t="62225" x="3962400" y="1836738"/>
          <p14:tracePt t="62242" x="3962400" y="1874838"/>
          <p14:tracePt t="62259" x="3992563" y="1927225"/>
          <p14:tracePt t="62276" x="4030663" y="1935163"/>
          <p14:tracePt t="62292" x="4068763" y="1935163"/>
          <p14:tracePt t="62309" x="4122738" y="1951038"/>
          <p14:tracePt t="62325" x="4244975" y="1951038"/>
          <p14:tracePt t="62342" x="4411663" y="1897063"/>
          <p14:tracePt t="62359" x="4640263" y="1820863"/>
          <p14:tracePt t="62375" x="4702175" y="1782763"/>
          <p14:tracePt t="62392" x="4708525" y="1782763"/>
          <p14:tracePt t="62410" x="4708525" y="1774825"/>
          <p14:tracePt t="62427" x="4694238" y="1722438"/>
          <p14:tracePt t="62445" x="4656138" y="1692275"/>
          <p14:tracePt t="62463" x="4625975" y="1692275"/>
          <p14:tracePt t="62476" x="4602163" y="1676400"/>
          <p14:tracePt t="62492" x="4587875" y="1676400"/>
          <p14:tracePt t="62509" x="4579938" y="1676400"/>
          <p14:tracePt t="62575" x="4572000" y="1676400"/>
          <p14:tracePt t="62599" x="4572000" y="1684338"/>
          <p14:tracePt t="62615" x="4579938" y="1684338"/>
          <p14:tracePt t="62626" x="4594225" y="1684338"/>
          <p14:tracePt t="62643" x="4610100" y="1698625"/>
          <p14:tracePt t="62659" x="4618038" y="1698625"/>
          <p14:tracePt t="63768" x="4594225" y="1698625"/>
          <p14:tracePt t="63785" x="4572000" y="1698625"/>
          <p14:tracePt t="69959" x="4579938" y="1698625"/>
          <p14:tracePt t="69967" x="4610100" y="1714500"/>
          <p14:tracePt t="69978" x="4640263" y="1760538"/>
          <p14:tracePt t="69995" x="4716463" y="1858963"/>
          <p14:tracePt t="70012" x="4822825" y="1935163"/>
          <p14:tracePt t="70028" x="4953000" y="2027238"/>
          <p14:tracePt t="70045" x="5075238" y="2087563"/>
          <p14:tracePt t="70062" x="5189538" y="2133600"/>
          <p14:tracePt t="70078" x="5280025" y="2171700"/>
          <p14:tracePt t="70097" x="5394325" y="2201863"/>
          <p14:tracePt t="70112" x="5464175" y="2217738"/>
          <p14:tracePt t="70129" x="5502275" y="2217738"/>
          <p14:tracePt t="70145" x="5562600" y="2217738"/>
          <p14:tracePt t="70163" x="5616575" y="2201863"/>
          <p14:tracePt t="70179" x="5676900" y="2193925"/>
          <p14:tracePt t="70195" x="5821363" y="2193925"/>
          <p14:tracePt t="70212" x="6073775" y="2193925"/>
          <p14:tracePt t="70228" x="6400800" y="2193925"/>
          <p14:tracePt t="70245" x="6781800" y="2193925"/>
          <p14:tracePt t="70263" x="7162800" y="2193925"/>
          <p14:tracePt t="70279" x="7254875" y="2193925"/>
          <p14:tracePt t="70295" x="7337425" y="2193925"/>
          <p14:tracePt t="70311" x="7345363" y="2201863"/>
          <p14:tracePt t="70328" x="7353300" y="2201863"/>
          <p14:tracePt t="70345" x="7361238" y="2209800"/>
          <p14:tracePt t="70362" x="7413625" y="2263775"/>
          <p14:tracePt t="70379" x="7467600" y="2324100"/>
          <p14:tracePt t="70395" x="7505700" y="2416175"/>
          <p14:tracePt t="70412" x="7559675" y="2574925"/>
          <p14:tracePt t="70428" x="7581900" y="2682875"/>
          <p14:tracePt t="70445" x="7559675" y="2781300"/>
          <p14:tracePt t="70462" x="7445375" y="2789238"/>
          <p14:tracePt t="70832" x="7497763" y="2789238"/>
          <p14:tracePt t="70848" x="7612063" y="2781300"/>
          <p14:tracePt t="70864" x="7680325" y="2705100"/>
          <p14:tracePt t="70879" x="7718425" y="2667000"/>
          <p14:tracePt t="70895" x="7794625" y="2568575"/>
          <p14:tracePt t="70912" x="7826375" y="2454275"/>
          <p14:tracePt t="70929" x="7840663" y="2278063"/>
          <p14:tracePt t="70946" x="7840663" y="2027238"/>
          <p14:tracePt t="70962" x="7764463" y="1760538"/>
          <p14:tracePt t="70990" x="7559675" y="1311275"/>
          <p14:tracePt t="70995" x="7489825" y="1189038"/>
          <p14:tracePt t="71012" x="7369175" y="1012825"/>
          <p14:tracePt t="71028" x="7239000" y="860425"/>
          <p14:tracePt t="71045" x="7078663" y="739775"/>
          <p14:tracePt t="71062" x="6980238" y="677863"/>
          <p14:tracePt t="71079" x="6942138" y="669925"/>
          <p14:tracePt t="71248" x="6934200" y="669925"/>
          <p14:tracePt t="71256" x="6911975" y="669925"/>
          <p14:tracePt t="71264" x="6865938" y="669925"/>
          <p14:tracePt t="71279" x="6765925" y="701675"/>
          <p14:tracePt t="71296" x="6545263" y="723900"/>
          <p14:tracePt t="71314" x="6430963" y="708025"/>
          <p14:tracePt t="71329" x="6302375" y="655638"/>
          <p14:tracePt t="71345" x="6180138" y="579438"/>
          <p14:tracePt t="71362" x="6065838" y="503238"/>
          <p14:tracePt t="71379" x="5989638" y="449263"/>
          <p14:tracePt t="71396" x="5943600" y="427038"/>
          <p14:tracePt t="71412" x="5913438" y="419100"/>
          <p14:tracePt t="71429" x="5883275" y="411163"/>
          <p14:tracePt t="71462" x="5867400" y="411163"/>
          <p14:tracePt t="71479" x="5783263" y="631825"/>
          <p14:tracePt t="71496" x="5745163" y="1349375"/>
          <p14:tracePt t="71513" x="5745163" y="1905000"/>
          <p14:tracePt t="71529" x="5768975" y="2392363"/>
          <p14:tracePt t="71546" x="5897563" y="2720975"/>
          <p14:tracePt t="71562" x="6142038" y="2963863"/>
          <p14:tracePt t="71580" x="6499225" y="3154363"/>
          <p14:tracePt t="71609" x="7178675" y="3322638"/>
          <p14:tracePt t="71624" x="7375525" y="3330575"/>
          <p14:tracePt t="71631" x="7429500" y="3330575"/>
          <p14:tracePt t="71645" x="7459663" y="3330575"/>
          <p14:tracePt t="71662" x="7475538" y="3330575"/>
          <p14:tracePt t="71695" x="7497763" y="3246438"/>
          <p14:tracePt t="71712" x="7527925" y="3132138"/>
          <p14:tracePt t="71730" x="7527925" y="3101975"/>
          <p14:tracePt t="71762" x="7551738" y="3063875"/>
          <p14:tracePt t="71779" x="7566025" y="3032125"/>
          <p14:tracePt t="71796" x="7597775" y="3001963"/>
          <p14:tracePt t="71814" x="7642225" y="2955925"/>
          <p14:tracePt t="71818" x="7650163" y="2949575"/>
          <p14:tracePt t="71829" x="7658100" y="2941638"/>
          <p14:tracePt t="71847" x="7696200" y="2879725"/>
          <p14:tracePt t="71864" x="7712075" y="2835275"/>
          <p14:tracePt t="71881" x="7734300" y="2797175"/>
          <p14:tracePt t="71895" x="7734300" y="2759075"/>
          <p14:tracePt t="71912" x="7734300" y="2751138"/>
          <p14:tracePt t="71929" x="7734300" y="2705100"/>
          <p14:tracePt t="71946" x="7734300" y="2697163"/>
          <p14:tracePt t="71962" x="7726363" y="2667000"/>
          <p14:tracePt t="71979" x="7688263" y="2644775"/>
          <p14:tracePt t="71996" x="7635875" y="2628900"/>
          <p14:tracePt t="72013" x="7589838" y="2620963"/>
          <p14:tracePt t="72029" x="7551738" y="2606675"/>
          <p14:tracePt t="72046" x="7521575" y="2606675"/>
          <p14:tracePt t="72063" x="7497763" y="2606675"/>
          <p14:tracePt t="72080" x="7413625" y="2606675"/>
          <p14:tracePt t="72096" x="7407275" y="2606675"/>
          <p14:tracePt t="72424" x="7383463" y="2636838"/>
          <p14:tracePt t="72440" x="7369175" y="2713038"/>
          <p14:tracePt t="72456" x="7361238" y="2720975"/>
          <p14:tracePt t="72528" x="7369175" y="2720975"/>
          <p14:tracePt t="72544" x="7421563" y="2720975"/>
          <p14:tracePt t="72560" x="7475538" y="2674938"/>
          <p14:tracePt t="72577" x="7489825" y="2674938"/>
          <p14:tracePt t="72594" x="7497763" y="2659063"/>
          <p14:tracePt t="72626" x="7497763" y="2651125"/>
          <p14:tracePt t="72687" x="7497763" y="2644775"/>
          <p14:tracePt t="72705" x="7497763" y="2636838"/>
          <p14:tracePt t="72719" x="7483475" y="2636838"/>
          <p14:tracePt t="72729" x="7475538" y="2636838"/>
          <p14:tracePt t="72746" x="7459663" y="2636838"/>
          <p14:tracePt t="72763" x="7451725" y="2636838"/>
          <p14:tracePt t="72780" x="7445375" y="2636838"/>
          <p14:tracePt t="72848" x="7459663" y="2636838"/>
          <p14:tracePt t="72865" x="7475538" y="2636838"/>
          <p14:tracePt t="72881" x="7475538" y="2628900"/>
          <p14:tracePt t="72984" x="7451725" y="2628900"/>
          <p14:tracePt t="73002" x="7429500" y="2628900"/>
          <p14:tracePt t="73018" x="7413625" y="2628900"/>
          <p14:tracePt t="73136" x="7399338" y="2636838"/>
          <p14:tracePt t="73153" x="7375525" y="2651125"/>
          <p14:tracePt t="73169" x="7345363" y="2674938"/>
          <p14:tracePt t="73183" x="7323138" y="2697163"/>
          <p14:tracePt t="73263" x="7337425" y="2697163"/>
          <p14:tracePt t="73274" x="7383463" y="2697163"/>
          <p14:tracePt t="73287" x="7459663" y="2682875"/>
          <p14:tracePt t="73298" x="7467600" y="2682875"/>
          <p14:tracePt t="73391" x="7467600" y="2689225"/>
          <p14:tracePt t="73400" x="7445375" y="2689225"/>
          <p14:tracePt t="73416" x="7407275" y="2697163"/>
          <p14:tracePt t="73429" x="7399338" y="2697163"/>
          <p14:tracePt t="73446" x="7391400" y="2697163"/>
          <p14:tracePt t="73624" x="7361238" y="2705100"/>
          <p14:tracePt t="73640" x="7239000" y="2743200"/>
          <p14:tracePt t="73656" x="7116763" y="2759075"/>
          <p14:tracePt t="73670" x="7086600" y="2759075"/>
          <p14:tracePt t="73679" x="7078663" y="2759075"/>
          <p14:tracePt t="73703" x="7102475" y="2759075"/>
          <p14:tracePt t="73713" x="7162800" y="2759075"/>
          <p14:tracePt t="73729" x="7307263" y="2751138"/>
          <p14:tracePt t="73746" x="7437438" y="2751138"/>
          <p14:tracePt t="73763" x="7445375" y="2751138"/>
          <p14:tracePt t="73808" x="7437438" y="2743200"/>
          <p14:tracePt t="73825" x="7391400" y="2743200"/>
          <p14:tracePt t="73840" x="7353300" y="2743200"/>
          <p14:tracePt t="73848" x="7345363" y="2743200"/>
          <p14:tracePt t="73863" x="7337425" y="2743200"/>
          <p14:tracePt t="74320" x="7331075" y="2735263"/>
          <p14:tracePt t="74331" x="7323138" y="2697163"/>
          <p14:tracePt t="74347" x="7285038" y="2628900"/>
          <p14:tracePt t="74363" x="7246938" y="2560638"/>
          <p14:tracePt t="74380" x="7216775" y="2468563"/>
          <p14:tracePt t="74397" x="7192963" y="2408238"/>
          <p14:tracePt t="74416" x="7170738" y="2346325"/>
          <p14:tracePt t="74433" x="7170738" y="2316163"/>
          <p14:tracePt t="74447" x="7170738" y="2301875"/>
          <p14:tracePt t="74463" x="7154863" y="2263775"/>
          <p14:tracePt t="74480" x="7154863" y="2217738"/>
          <p14:tracePt t="74497" x="7132638" y="2187575"/>
          <p14:tracePt t="74514" x="7108825" y="2125663"/>
          <p14:tracePt t="74530" x="7094538" y="2095500"/>
          <p14:tracePt t="74547" x="7064375" y="2027238"/>
          <p14:tracePt t="74563" x="7056438" y="1997075"/>
          <p14:tracePt t="74580" x="7048500" y="1981200"/>
          <p14:tracePt t="74597" x="7040563" y="1958975"/>
          <p14:tracePt t="74613" x="7040563" y="1951038"/>
          <p14:tracePt t="74679" x="7032625" y="1943100"/>
          <p14:tracePt t="74720" x="7026275" y="1943100"/>
          <p14:tracePt t="74737" x="6980238" y="1989138"/>
          <p14:tracePt t="74753" x="6950075" y="2027238"/>
          <p14:tracePt t="74770" x="6880225" y="2073275"/>
          <p14:tracePt t="74780" x="6858000" y="2087563"/>
          <p14:tracePt t="74797" x="6850063" y="2087563"/>
          <p14:tracePt t="75784" x="6850063" y="2073275"/>
          <p14:tracePt t="75800" x="6880225" y="2073275"/>
          <p14:tracePt t="75817" x="6956425" y="2035175"/>
          <p14:tracePt t="75831" x="7064375" y="1951038"/>
          <p14:tracePt t="75847" x="7170738" y="1866900"/>
          <p14:tracePt t="75864" x="7269163" y="1752600"/>
          <p14:tracePt t="75881" x="7353300" y="1638300"/>
          <p14:tracePt t="75898" x="7429500" y="1531938"/>
          <p14:tracePt t="75915" x="7467600" y="1470025"/>
          <p14:tracePt t="75931" x="7497763" y="1409700"/>
          <p14:tracePt t="75947" x="7527925" y="1355725"/>
          <p14:tracePt t="75964" x="7543800" y="1311275"/>
          <p14:tracePt t="75981" x="7559675" y="1279525"/>
          <p14:tracePt t="75997" x="7573963" y="1249363"/>
          <p14:tracePt t="76016" x="7597775" y="1227138"/>
          <p14:tracePt t="76145" x="7589838" y="1227138"/>
          <p14:tracePt t="76152" x="7573963" y="1227138"/>
          <p14:tracePt t="76164" x="7559675" y="1227138"/>
          <p14:tracePt t="76181" x="7475538" y="1257300"/>
          <p14:tracePt t="76197" x="7261225" y="1363663"/>
          <p14:tracePt t="76214" x="7018338" y="1463675"/>
          <p14:tracePt t="76231" x="6705600" y="1622425"/>
          <p14:tracePt t="76247" x="6240463" y="1897063"/>
          <p14:tracePt t="76265" x="5889625" y="2125663"/>
          <p14:tracePt t="76283" x="5486400" y="2408238"/>
          <p14:tracePt t="76303" x="4822825" y="2873375"/>
          <p14:tracePt t="76314" x="4594225" y="3032125"/>
          <p14:tracePt t="76330" x="4144963" y="3298825"/>
          <p14:tracePt t="76347" x="3787775" y="3505200"/>
          <p14:tracePt t="76364" x="3543300" y="3641725"/>
          <p14:tracePt t="76380" x="3382963" y="3733800"/>
          <p14:tracePt t="76398" x="3292475" y="3810000"/>
          <p14:tracePt t="76415" x="3238500" y="3848100"/>
          <p14:tracePt t="76504" x="3246438" y="3848100"/>
          <p14:tracePt t="76516" x="3292475" y="3848100"/>
          <p14:tracePt t="76531" x="3482975" y="3848100"/>
          <p14:tracePt t="76547" x="3787775" y="3802063"/>
          <p14:tracePt t="76564" x="4122738" y="3703638"/>
          <p14:tracePt t="76581" x="4487863" y="3559175"/>
          <p14:tracePt t="76597" x="4670425" y="3459163"/>
          <p14:tracePt t="76615" x="4792663" y="3368675"/>
          <p14:tracePt t="76632" x="4830763" y="3330575"/>
          <p14:tracePt t="76647" x="4838700" y="3292475"/>
          <p14:tracePt t="76664" x="4860925" y="3246438"/>
          <p14:tracePt t="76681" x="4892675" y="3200400"/>
          <p14:tracePt t="76697" x="4922838" y="3154363"/>
          <p14:tracePt t="76714" x="4945063" y="3124200"/>
          <p14:tracePt t="76731" x="4960938" y="3108325"/>
          <p14:tracePt t="76747" x="4968875" y="3101975"/>
          <p14:tracePt t="76764" x="4975225" y="3094038"/>
          <p14:tracePt t="76781" x="4983163" y="3086100"/>
          <p14:tracePt t="76797" x="5006975" y="3078163"/>
          <p14:tracePt t="76816" x="5045075" y="3055938"/>
          <p14:tracePt t="76833" x="5067300" y="3032125"/>
          <p14:tracePt t="76848" x="5105400" y="3009900"/>
          <p14:tracePt t="76864" x="5135563" y="2994025"/>
          <p14:tracePt t="76936" x="5135563" y="2987675"/>
          <p14:tracePt t="76944" x="5113338" y="2987675"/>
          <p14:tracePt t="76952" x="5075238" y="3025775"/>
          <p14:tracePt t="76964" x="5021263" y="3086100"/>
          <p14:tracePt t="76981" x="4754563" y="3336925"/>
          <p14:tracePt t="76997" x="4365625" y="3657600"/>
          <p14:tracePt t="77014" x="3878263" y="3940175"/>
          <p14:tracePt t="77031" x="3330575" y="4221163"/>
          <p14:tracePt t="77047" x="3116263" y="4321175"/>
          <p14:tracePt t="77064" x="3009900" y="4365625"/>
          <p14:tracePt t="77081" x="2979738" y="4389438"/>
          <p14:tracePt t="77135" x="2987675" y="4397375"/>
          <p14:tracePt t="77143" x="3048000" y="4403725"/>
          <p14:tracePt t="77152" x="3146425" y="4403725"/>
          <p14:tracePt t="77164" x="3292475" y="4403725"/>
          <p14:tracePt t="77181" x="3756025" y="4359275"/>
          <p14:tracePt t="77198" x="4441825" y="4275138"/>
          <p14:tracePt t="77214" x="5197475" y="4114800"/>
          <p14:tracePt t="77232" x="6003925" y="3870325"/>
          <p14:tracePt t="77247" x="6248400" y="3763963"/>
          <p14:tracePt t="77264" x="6316663" y="3725863"/>
          <p14:tracePt t="77360" x="6316663" y="3733800"/>
          <p14:tracePt t="77377" x="6302375" y="3894138"/>
          <p14:tracePt t="77393" x="6210300" y="4106863"/>
          <p14:tracePt t="77410" x="6057900" y="4351338"/>
          <p14:tracePt t="77417" x="5959475" y="4479925"/>
          <p14:tracePt t="77431" x="5753100" y="4686300"/>
          <p14:tracePt t="77447" x="5448300" y="4860925"/>
          <p14:tracePt t="77464" x="5151438" y="4960938"/>
          <p14:tracePt t="77481" x="4975225" y="4999038"/>
          <p14:tracePt t="77498" x="4945063" y="4999038"/>
          <p14:tracePt t="77536" x="4960938" y="4991100"/>
          <p14:tracePt t="77548" x="5006975" y="4906963"/>
          <p14:tracePt t="77565" x="5151438" y="4740275"/>
          <p14:tracePt t="77581" x="5311775" y="4594225"/>
          <p14:tracePt t="77598" x="5494338" y="4435475"/>
          <p14:tracePt t="77616" x="5608638" y="4297363"/>
          <p14:tracePt t="77631" x="5608638" y="4289425"/>
          <p14:tracePt t="77664" x="5608638" y="4283075"/>
          <p14:tracePt t="77681" x="5608638" y="4267200"/>
          <p14:tracePt t="77698" x="5600700" y="4259263"/>
          <p14:tracePt t="77715" x="5570538" y="4259263"/>
          <p14:tracePt t="77731" x="5508625" y="4259263"/>
          <p14:tracePt t="77750" x="5364163" y="4267200"/>
          <p14:tracePt t="77766" x="5241925" y="4305300"/>
          <p14:tracePt t="77781" x="5159375" y="4335463"/>
          <p14:tracePt t="77798" x="5151438" y="4343400"/>
          <p14:tracePt t="77814" x="5143500" y="4343400"/>
          <p14:tracePt t="78456" x="5173663" y="4327525"/>
          <p14:tracePt t="78474" x="5265738" y="4244975"/>
          <p14:tracePt t="78491" x="5318125" y="4191000"/>
          <p14:tracePt t="78503" x="5410200" y="4076700"/>
          <p14:tracePt t="78515" x="5448300" y="4022725"/>
          <p14:tracePt t="78531" x="5494338" y="3924300"/>
          <p14:tracePt t="78548" x="5540375" y="3802063"/>
          <p14:tracePt t="78565" x="5578475" y="3687763"/>
          <p14:tracePt t="78581" x="5608638" y="3603625"/>
          <p14:tracePt t="78600" x="5616575" y="3513138"/>
          <p14:tracePt t="78616" x="5616575" y="3467100"/>
          <p14:tracePt t="78631" x="5616575" y="3421063"/>
          <p14:tracePt t="78648" x="5608638" y="3368675"/>
          <p14:tracePt t="78665" x="5570538" y="3322638"/>
          <p14:tracePt t="78682" x="5508625" y="3292475"/>
          <p14:tracePt t="78700" x="5440363" y="3254375"/>
          <p14:tracePt t="78717" x="5349875" y="3230563"/>
          <p14:tracePt t="78735" x="5241925" y="3200400"/>
          <p14:tracePt t="78753" x="5165725" y="3184525"/>
          <p14:tracePt t="78769" x="5089525" y="3178175"/>
          <p14:tracePt t="78781" x="4999038" y="3178175"/>
          <p14:tracePt t="78798" x="4778375" y="3178175"/>
          <p14:tracePt t="78817" x="4610100" y="3154363"/>
          <p14:tracePt t="78833" x="4419600" y="3154363"/>
          <p14:tracePt t="78850" x="4221163" y="3154363"/>
          <p14:tracePt t="78865" x="4168775" y="3146425"/>
          <p14:tracePt t="78881" x="4122738" y="3140075"/>
          <p14:tracePt t="78898" x="4098925" y="3140075"/>
          <p14:tracePt t="78915" x="4054475" y="3140075"/>
          <p14:tracePt t="78931" x="4008438" y="3140075"/>
          <p14:tracePt t="78948" x="3886200" y="3192463"/>
          <p14:tracePt t="78965" x="3717925" y="3268663"/>
          <p14:tracePt t="78981" x="3489325" y="3368675"/>
          <p14:tracePt t="78998" x="3336925" y="3482975"/>
          <p14:tracePt t="79016" x="3246438" y="3573463"/>
          <p14:tracePt t="79033" x="3178175" y="3725863"/>
          <p14:tracePt t="79050" x="3178175" y="3848100"/>
          <p14:tracePt t="79066" x="3216275" y="3970338"/>
          <p14:tracePt t="79083" x="3322638" y="4122738"/>
          <p14:tracePt t="79098" x="3565525" y="4213225"/>
          <p14:tracePt t="79115" x="4297363" y="4343400"/>
          <p14:tracePt t="79132" x="5432425" y="4343400"/>
          <p14:tracePt t="79148" x="6689725" y="4297363"/>
          <p14:tracePt t="79165" x="8008938" y="4098925"/>
          <p14:tracePt t="79181" x="9236075" y="3802063"/>
          <p14:tracePt t="79203" x="10431463" y="3200400"/>
          <p14:tracePt t="79220" x="10760075" y="2941638"/>
          <p14:tracePt t="79232" x="10904538" y="2727325"/>
          <p14:tracePt t="79249" x="10956925" y="2530475"/>
          <p14:tracePt t="79265" x="11010900" y="2293938"/>
          <p14:tracePt t="79282" x="11049000" y="2019300"/>
          <p14:tracePt t="79299" x="11087100" y="1768475"/>
          <p14:tracePt t="79315" x="11087100" y="1577975"/>
          <p14:tracePt t="79332" x="11087100" y="1409700"/>
          <p14:tracePt t="79349" x="11041063" y="1295400"/>
          <p14:tracePt t="79351" x="11010900" y="1241425"/>
          <p14:tracePt t="79365" x="10972800" y="1203325"/>
          <p14:tracePt t="79382" x="10880725" y="1127125"/>
          <p14:tracePt t="79399" x="10774363" y="1066800"/>
          <p14:tracePt t="79415" x="10645775" y="1028700"/>
          <p14:tracePt t="79433" x="10561638" y="1020763"/>
          <p14:tracePt t="79449" x="10233025" y="1012825"/>
          <p14:tracePt t="79465" x="9677400" y="1012825"/>
          <p14:tracePt t="79482" x="9228138" y="1058863"/>
          <p14:tracePt t="79499" x="8670925" y="1127125"/>
          <p14:tracePt t="79515" x="8283575" y="1203325"/>
          <p14:tracePt t="79532" x="8093075" y="1287463"/>
          <p14:tracePt t="79549" x="7993063" y="1363663"/>
          <p14:tracePt t="79565" x="7886700" y="1463675"/>
          <p14:tracePt t="79583" x="7742238" y="1676400"/>
          <p14:tracePt t="79600" x="7620000" y="1858963"/>
          <p14:tracePt t="79615" x="7445375" y="2079625"/>
          <p14:tracePt t="79632" x="7299325" y="2255838"/>
          <p14:tracePt t="79648" x="7170738" y="2446338"/>
          <p14:tracePt t="79665" x="7056438" y="2620963"/>
          <p14:tracePt t="79682" x="6994525" y="2781300"/>
          <p14:tracePt t="79699" x="6964363" y="2895600"/>
          <p14:tracePt t="79715" x="6964363" y="3001963"/>
          <p14:tracePt t="79732" x="6972300" y="3140075"/>
          <p14:tracePt t="79757" x="7140575" y="3368675"/>
          <p14:tracePt t="79765" x="7216775" y="3429000"/>
          <p14:tracePt t="79782" x="7399338" y="3489325"/>
          <p14:tracePt t="79798" x="7696200" y="3551238"/>
          <p14:tracePt t="79815" x="8656638" y="3573463"/>
          <p14:tracePt t="79832" x="9197975" y="3406775"/>
          <p14:tracePt t="79848" x="9677400" y="3170238"/>
          <p14:tracePt t="79865" x="9982200" y="2865438"/>
          <p14:tracePt t="79882" x="10074275" y="2598738"/>
          <p14:tracePt t="79898" x="10074275" y="2346325"/>
          <p14:tracePt t="79915" x="10020300" y="2125663"/>
          <p14:tracePt t="79932" x="9829800" y="1851025"/>
          <p14:tracePt t="79948" x="9517063" y="1577975"/>
          <p14:tracePt t="79965" x="9029700" y="1279525"/>
          <p14:tracePt t="79982" x="8359775" y="1058863"/>
          <p14:tracePt t="79998" x="7551738" y="898525"/>
          <p14:tracePt t="80015" x="6446838" y="868363"/>
          <p14:tracePt t="80032" x="5845175" y="876300"/>
          <p14:tracePt t="80048" x="5356225" y="1058863"/>
          <p14:tracePt t="80065" x="5029200" y="1265238"/>
          <p14:tracePt t="80082" x="4808538" y="1539875"/>
          <p14:tracePt t="80098" x="4625975" y="1858963"/>
          <p14:tracePt t="80115" x="4503738" y="2232025"/>
          <p14:tracePt t="80132" x="4457700" y="2590800"/>
          <p14:tracePt t="80148" x="4457700" y="2979738"/>
          <p14:tracePt t="80165" x="4541838" y="3330575"/>
          <p14:tracePt t="80182" x="4770438" y="3635375"/>
          <p14:tracePt t="80198" x="5165725" y="3817938"/>
          <p14:tracePt t="80215" x="6438900" y="3916363"/>
          <p14:tracePt t="80232" x="7513638" y="3894138"/>
          <p14:tracePt t="80265" x="9350375" y="3200400"/>
          <p14:tracePt t="80282" x="9745663" y="2819400"/>
          <p14:tracePt t="80306" x="9845675" y="2316163"/>
          <p14:tracePt t="80316" x="9813925" y="2155825"/>
          <p14:tracePt t="80332" x="9547225" y="1828800"/>
          <p14:tracePt t="80348" x="9113838" y="1539875"/>
          <p14:tracePt t="80365" x="8572500" y="1295400"/>
          <p14:tracePt t="80382" x="8008938" y="1196975"/>
          <p14:tracePt t="80399" x="7140575" y="1173163"/>
          <p14:tracePt t="80415" x="6591300" y="1257300"/>
          <p14:tracePt t="80432" x="6156325" y="1493838"/>
          <p14:tracePt t="80449" x="5905500" y="1798638"/>
          <p14:tracePt t="80465" x="5799138" y="2149475"/>
          <p14:tracePt t="80482" x="5799138" y="2408238"/>
          <p14:tracePt t="80500" x="6080125" y="2636838"/>
          <p14:tracePt t="80518" x="6727825" y="2735263"/>
          <p14:tracePt t="80539" x="7886700" y="2735263"/>
          <p14:tracePt t="80557" x="8412163" y="2552700"/>
          <p14:tracePt t="80569" x="8648700" y="2378075"/>
          <p14:tracePt t="80582" x="8678863" y="2293938"/>
          <p14:tracePt t="80599" x="8594725" y="2073275"/>
          <p14:tracePt t="80615" x="8366125" y="1920875"/>
          <p14:tracePt t="80632" x="8099425" y="1820863"/>
          <p14:tracePt t="80649" x="7985125" y="1790700"/>
          <p14:tracePt t="80665" x="7978775" y="1782763"/>
          <p14:tracePt t="80784" x="7970838" y="1790700"/>
          <p14:tracePt t="80801" x="7908925" y="1874838"/>
          <p14:tracePt t="80816" x="7826375" y="1989138"/>
          <p14:tracePt t="80833" x="7589838" y="2079625"/>
          <p14:tracePt t="80849" x="7369175" y="2087563"/>
          <p14:tracePt t="80866" x="7216775" y="2087563"/>
          <p14:tracePt t="80882" x="7140575" y="2095500"/>
          <p14:tracePt t="80899" x="7140575" y="2103438"/>
          <p14:tracePt t="81104" x="7154863" y="2103438"/>
          <p14:tracePt t="81120" x="7162800" y="2103438"/>
          <p14:tracePt t="81143" x="7162800" y="2111375"/>
          <p14:tracePt t="81153" x="7154863" y="2125663"/>
          <p14:tracePt t="81166" x="7124700" y="2149475"/>
          <p14:tracePt t="81183" x="6994525" y="2293938"/>
          <p14:tracePt t="81199" x="6659563" y="2674938"/>
          <p14:tracePt t="81217" x="6226175" y="3055938"/>
          <p14:tracePt t="81232" x="5562600" y="3482975"/>
          <p14:tracePt t="81250" x="4860925" y="3863975"/>
          <p14:tracePt t="81268" x="4098925" y="4198938"/>
          <p14:tracePt t="81285" x="3573463" y="4381500"/>
          <p14:tracePt t="81299" x="3246438" y="4473575"/>
          <p14:tracePt t="81316" x="3070225" y="4495800"/>
          <p14:tracePt t="81333" x="2971800" y="4511675"/>
          <p14:tracePt t="81349" x="2887663" y="4511675"/>
          <p14:tracePt t="81366" x="2797175" y="4511675"/>
          <p14:tracePt t="81383" x="2674938" y="4511675"/>
          <p14:tracePt t="81399" x="2484438" y="4479925"/>
          <p14:tracePt t="81416" x="2408238" y="4449763"/>
          <p14:tracePt t="81433" x="2370138" y="4441825"/>
          <p14:tracePt t="81449" x="2370138" y="4435475"/>
          <p14:tracePt t="81504" x="2378075" y="4419600"/>
          <p14:tracePt t="81512" x="2416175" y="4381500"/>
          <p14:tracePt t="81520" x="2430463" y="4359275"/>
          <p14:tracePt t="81534" x="2460625" y="4335463"/>
          <p14:tracePt t="81549" x="2574925" y="4275138"/>
          <p14:tracePt t="81566" x="2735263" y="4213225"/>
          <p14:tracePt t="81583" x="2911475" y="4168775"/>
          <p14:tracePt t="81599" x="3184525" y="4084638"/>
          <p14:tracePt t="81616" x="3306763" y="4054475"/>
          <p14:tracePt t="81633" x="3429000" y="4016375"/>
          <p14:tracePt t="81649" x="3551238" y="3978275"/>
          <p14:tracePt t="81666" x="3657600" y="3946525"/>
          <p14:tracePt t="81683" x="3825875" y="3894138"/>
          <p14:tracePt t="81700" x="4054475" y="3840163"/>
          <p14:tracePt t="81717" x="4275138" y="3794125"/>
          <p14:tracePt t="81735" x="4594225" y="3741738"/>
          <p14:tracePt t="81753" x="4792663" y="3711575"/>
          <p14:tracePt t="81766" x="4868863" y="3703638"/>
          <p14:tracePt t="81783" x="4983163" y="3695700"/>
          <p14:tracePt t="81799" x="5241925" y="3635375"/>
          <p14:tracePt t="81816" x="5426075" y="3619500"/>
          <p14:tracePt t="81832" x="5630863" y="3581400"/>
          <p14:tracePt t="81850" x="5807075" y="3565525"/>
          <p14:tracePt t="81870" x="5875338" y="3543300"/>
          <p14:tracePt t="81883" x="5883275" y="3543300"/>
          <p14:tracePt t="82168" x="5867400" y="3543300"/>
          <p14:tracePt t="82183" x="5845175" y="3573463"/>
          <p14:tracePt t="82199" x="5753100" y="3665538"/>
          <p14:tracePt t="82216" x="5692775" y="3687763"/>
          <p14:tracePt t="82234" x="5684838" y="3687763"/>
          <p14:tracePt t="82250" x="5668963" y="3687763"/>
          <p14:tracePt t="82335" x="5668963" y="3679825"/>
          <p14:tracePt t="82351" x="5668963" y="3673475"/>
          <p14:tracePt t="82375" x="5668963" y="3665538"/>
          <p14:tracePt t="82456" x="5668963" y="3657600"/>
          <p14:tracePt t="83704" x="5668963" y="3649663"/>
          <p14:tracePt t="83721" x="5668963" y="3641725"/>
          <p14:tracePt t="84064" x="5676900" y="3641725"/>
          <p14:tracePt t="85384" x="5684838" y="3635375"/>
          <p14:tracePt t="85401" x="5707063" y="3635375"/>
          <p14:tracePt t="85417" x="5737225" y="3635375"/>
          <p14:tracePt t="85434" x="5859463" y="3649663"/>
          <p14:tracePt t="85451" x="6019800" y="3679825"/>
          <p14:tracePt t="85468" x="6156325" y="3687763"/>
          <p14:tracePt t="85484" x="6316663" y="3687763"/>
          <p14:tracePt t="85501" x="6469063" y="3703638"/>
          <p14:tracePt t="85517" x="6575425" y="3711575"/>
          <p14:tracePt t="85534" x="6645275" y="3711575"/>
          <p14:tracePt t="85551" x="6751638" y="3725863"/>
          <p14:tracePt t="85568" x="6918325" y="3733800"/>
          <p14:tracePt t="85585" x="7010400" y="3733800"/>
          <p14:tracePt t="85602" x="7056438" y="3733800"/>
          <p14:tracePt t="85617" x="7078663" y="3733800"/>
          <p14:tracePt t="85634" x="7102475" y="3741738"/>
          <p14:tracePt t="85651" x="7132638" y="3749675"/>
          <p14:tracePt t="85667" x="7178675" y="3763963"/>
          <p14:tracePt t="85684" x="7299325" y="3794125"/>
          <p14:tracePt t="85701" x="7421563" y="3825875"/>
          <p14:tracePt t="85719" x="7559675" y="3870325"/>
          <p14:tracePt t="85736" x="7627938" y="3894138"/>
          <p14:tracePt t="85751" x="7658100" y="3902075"/>
          <p14:tracePt t="85767" x="7658100" y="3908425"/>
          <p14:tracePt t="85800" x="7673975" y="3908425"/>
          <p14:tracePt t="85817" x="7696200" y="3924300"/>
          <p14:tracePt t="85834" x="7704138" y="3924300"/>
          <p14:tracePt t="85851" x="7718425" y="3932238"/>
          <p14:tracePt t="85867" x="7726363" y="3932238"/>
          <p14:tracePt t="85884" x="7750175" y="3940175"/>
          <p14:tracePt t="85902" x="7780338" y="3946525"/>
          <p14:tracePt t="85919" x="8008938" y="3984625"/>
          <p14:tracePt t="85936" x="8061325" y="3992563"/>
          <p14:tracePt t="85951" x="8069263" y="3992563"/>
          <p14:tracePt t="86176" x="8077200" y="3992563"/>
          <p14:tracePt t="86296" x="8069263" y="3992563"/>
          <p14:tracePt t="86313" x="8061325" y="3992563"/>
          <p14:tracePt t="86326" x="8047038" y="3992563"/>
          <p14:tracePt t="86335" x="8039100" y="3992563"/>
          <p14:tracePt t="86351" x="8023225" y="3992563"/>
          <p14:tracePt t="86367" x="7993063" y="3992563"/>
          <p14:tracePt t="86384" x="7962900" y="3992563"/>
          <p14:tracePt t="86401" x="7908925" y="4008438"/>
          <p14:tracePt t="86418" x="7848600" y="4030663"/>
          <p14:tracePt t="86434" x="7788275" y="4060825"/>
          <p14:tracePt t="86451" x="7712075" y="4098925"/>
          <p14:tracePt t="86468" x="7620000" y="4137025"/>
          <p14:tracePt t="86484" x="7483475" y="4175125"/>
          <p14:tracePt t="86501" x="7307263" y="4191000"/>
          <p14:tracePt t="86519" x="7002463" y="4206875"/>
          <p14:tracePt t="86535" x="6896100" y="4206875"/>
          <p14:tracePt t="86551" x="6607175" y="4206875"/>
          <p14:tracePt t="86568" x="6477000" y="4175125"/>
          <p14:tracePt t="86584" x="6423025" y="4152900"/>
          <p14:tracePt t="86601" x="6423025" y="4144963"/>
          <p14:tracePt t="86618" x="6423025" y="4130675"/>
          <p14:tracePt t="86634" x="6423025" y="4098925"/>
          <p14:tracePt t="86651" x="6430963" y="4060825"/>
          <p14:tracePt t="86668" x="6446838" y="4022725"/>
          <p14:tracePt t="86684" x="6477000" y="3978275"/>
          <p14:tracePt t="86701" x="6507163" y="3954463"/>
          <p14:tracePt t="86718" x="6523038" y="3940175"/>
          <p14:tracePt t="86736" x="6553200" y="3924300"/>
          <p14:tracePt t="86753" x="6553200" y="3916363"/>
          <p14:tracePt t="86770" x="6553200" y="3908425"/>
          <p14:tracePt t="86785" x="6545263" y="3894138"/>
          <p14:tracePt t="86801" x="6537325" y="3886200"/>
          <p14:tracePt t="86818" x="6530975" y="3886200"/>
          <p14:tracePt t="86834" x="6523038" y="3878263"/>
          <p14:tracePt t="86868" x="6523038" y="3870325"/>
          <p14:tracePt t="86884" x="6523038" y="3856038"/>
          <p14:tracePt t="86901" x="6523038" y="3832225"/>
          <p14:tracePt t="86919" x="6523038" y="3794125"/>
          <p14:tracePt t="86935" x="6523038" y="3771900"/>
          <p14:tracePt t="86951" x="6561138" y="3725863"/>
          <p14:tracePt t="86968" x="6591300" y="3687763"/>
          <p14:tracePt t="86985" x="6613525" y="3665538"/>
          <p14:tracePt t="87002" x="6629400" y="3657600"/>
          <p14:tracePt t="87018" x="6651625" y="3635375"/>
          <p14:tracePt t="87035" x="6683375" y="3611563"/>
          <p14:tracePt t="87053" x="6721475" y="3581400"/>
          <p14:tracePt t="87070" x="6804025" y="3527425"/>
          <p14:tracePt t="87087" x="6934200" y="3475038"/>
          <p14:tracePt t="87101" x="7002463" y="3451225"/>
          <p14:tracePt t="87118" x="7108825" y="3429000"/>
          <p14:tracePt t="87135" x="7162800" y="3413125"/>
          <p14:tracePt t="87151" x="7269163" y="3382963"/>
          <p14:tracePt t="87168" x="7331075" y="3382963"/>
          <p14:tracePt t="87184" x="7445375" y="3368675"/>
          <p14:tracePt t="87201" x="7559675" y="3368675"/>
          <p14:tracePt t="87219" x="7666038" y="3368675"/>
          <p14:tracePt t="87236" x="7870825" y="3368675"/>
          <p14:tracePt t="87252" x="7940675" y="3368675"/>
          <p14:tracePt t="87268" x="8137525" y="3382963"/>
          <p14:tracePt t="87285" x="8199438" y="3390900"/>
          <p14:tracePt t="87301" x="8251825" y="3398838"/>
          <p14:tracePt t="87318" x="8313738" y="3421063"/>
          <p14:tracePt t="87340" x="8366125" y="3436938"/>
          <p14:tracePt t="87351" x="8382000" y="3451225"/>
          <p14:tracePt t="87368" x="8428038" y="3497263"/>
          <p14:tracePt t="87384" x="8512175" y="3603625"/>
          <p14:tracePt t="87401" x="8556625" y="3665538"/>
          <p14:tracePt t="87418" x="8610600" y="3763963"/>
          <p14:tracePt t="87435" x="8640763" y="3825875"/>
          <p14:tracePt t="87452" x="8656638" y="3856038"/>
          <p14:tracePt t="87468" x="8656638" y="3863975"/>
          <p14:tracePt t="87485" x="8656638" y="3894138"/>
          <p14:tracePt t="87502" x="8656638" y="3946525"/>
          <p14:tracePt t="87519" x="8656638" y="4000500"/>
          <p14:tracePt t="87535" x="8648700" y="4022725"/>
          <p14:tracePt t="87551" x="8632825" y="4092575"/>
          <p14:tracePt t="87568" x="8602663" y="4137025"/>
          <p14:tracePt t="87585" x="8564563" y="4183063"/>
          <p14:tracePt t="87602" x="8534400" y="4198938"/>
          <p14:tracePt t="87619" x="8488363" y="4229100"/>
          <p14:tracePt t="87635" x="8442325" y="4259263"/>
          <p14:tracePt t="87651" x="8374063" y="4275138"/>
          <p14:tracePt t="87668" x="8297863" y="4283075"/>
          <p14:tracePt t="87686" x="8175625" y="4289425"/>
          <p14:tracePt t="87701" x="8008938" y="4289425"/>
          <p14:tracePt t="87718" x="7840663" y="4289425"/>
          <p14:tracePt t="87735" x="7627938" y="4289425"/>
          <p14:tracePt t="87752" x="7513638" y="4289425"/>
          <p14:tracePt t="87768" x="7429500" y="4289425"/>
          <p14:tracePt t="87785" x="7337425" y="4305300"/>
          <p14:tracePt t="87802" x="7261225" y="4321175"/>
          <p14:tracePt t="87818" x="7108825" y="4335463"/>
          <p14:tracePt t="87835" x="6972300" y="4335463"/>
          <p14:tracePt t="87851" x="6835775" y="4335463"/>
          <p14:tracePt t="87868" x="6721475" y="4335463"/>
          <p14:tracePt t="87885" x="6659563" y="4335463"/>
          <p14:tracePt t="87903" x="6613525" y="4335463"/>
          <p14:tracePt t="87918" x="6607175" y="4327525"/>
          <p14:tracePt t="87935" x="6591300" y="4305300"/>
          <p14:tracePt t="87951" x="6561138" y="4275138"/>
          <p14:tracePt t="87969" x="6545263" y="4229100"/>
          <p14:tracePt t="87986" x="6530975" y="4175125"/>
          <p14:tracePt t="88002" x="6499225" y="4084638"/>
          <p14:tracePt t="88019" x="6469063" y="4000500"/>
          <p14:tracePt t="88036" x="6454775" y="3932238"/>
          <p14:tracePt t="88052" x="6446838" y="3902075"/>
          <p14:tracePt t="88068" x="6446838" y="3848100"/>
          <p14:tracePt t="88085" x="6446838" y="3802063"/>
          <p14:tracePt t="88102" x="6454775" y="3717925"/>
          <p14:tracePt t="88119" x="6515100" y="3627438"/>
          <p14:tracePt t="88135" x="6569075" y="3565525"/>
          <p14:tracePt t="88152" x="6621463" y="3497263"/>
          <p14:tracePt t="88168" x="6667500" y="3451225"/>
          <p14:tracePt t="88185" x="6697663" y="3421063"/>
          <p14:tracePt t="88202" x="6727825" y="3382963"/>
          <p14:tracePt t="88218" x="6781800" y="3352800"/>
          <p14:tracePt t="88235" x="6827838" y="3336925"/>
          <p14:tracePt t="88252" x="6904038" y="3314700"/>
          <p14:tracePt t="88269" x="7010400" y="3292475"/>
          <p14:tracePt t="88286" x="7146925" y="3292475"/>
          <p14:tracePt t="88301" x="7299325" y="3292475"/>
          <p14:tracePt t="88318" x="7407275" y="3292475"/>
          <p14:tracePt t="88335" x="7551738" y="3292475"/>
          <p14:tracePt t="88352" x="7604125" y="3292475"/>
          <p14:tracePt t="88368" x="7635875" y="3306763"/>
          <p14:tracePt t="88385" x="7666038" y="3314700"/>
          <p14:tracePt t="88402" x="7840663" y="3344863"/>
          <p14:tracePt t="88419" x="7954963" y="3368675"/>
          <p14:tracePt t="88435" x="8175625" y="3390900"/>
          <p14:tracePt t="88452" x="8305800" y="3429000"/>
          <p14:tracePt t="88470" x="8321675" y="3429000"/>
          <p14:tracePt t="88485" x="8328025" y="3429000"/>
          <p14:tracePt t="88502" x="8328025" y="3436938"/>
          <p14:tracePt t="88535" x="8328025" y="3444875"/>
          <p14:tracePt t="88551" x="8328025" y="3467100"/>
          <p14:tracePt t="88560" x="8328025" y="3521075"/>
          <p14:tracePt t="88568" x="8343900" y="3559175"/>
          <p14:tracePt t="88585" x="8343900" y="3627438"/>
          <p14:tracePt t="88602" x="8343900" y="3733800"/>
          <p14:tracePt t="88618" x="8351838" y="3802063"/>
          <p14:tracePt t="88635" x="8351838" y="3848100"/>
          <p14:tracePt t="88652" x="8351838" y="3878263"/>
          <p14:tracePt t="88669" x="8351838" y="3886200"/>
          <p14:tracePt t="88686" x="8351838" y="3894138"/>
          <p14:tracePt t="88712" x="8351838" y="3902075"/>
          <p14:tracePt t="88776" x="8351838" y="3908425"/>
          <p14:tracePt t="88793" x="8351838" y="3916363"/>
          <p14:tracePt t="88810" x="8328025" y="3932238"/>
          <p14:tracePt t="88821" x="8328025" y="3940175"/>
          <p14:tracePt t="88835" x="8297863" y="3954463"/>
          <p14:tracePt t="88852" x="8275638" y="3970338"/>
          <p14:tracePt t="88868" x="8259763" y="4008438"/>
          <p14:tracePt t="88888" x="8207375" y="4068763"/>
          <p14:tracePt t="88905" x="8161338" y="4122738"/>
          <p14:tracePt t="88919" x="8137525" y="4137025"/>
          <p14:tracePt t="88935" x="8093075" y="4175125"/>
          <p14:tracePt t="88952" x="8077200" y="4191000"/>
          <p14:tracePt t="88970" x="8069263" y="4198938"/>
          <p14:tracePt t="88987" x="8061325" y="4213225"/>
          <p14:tracePt t="93023" x="8047038" y="4213225"/>
          <p14:tracePt t="93031" x="8008938" y="4198938"/>
          <p14:tracePt t="93039" x="7954963" y="4122738"/>
          <p14:tracePt t="93053" x="7902575" y="4068763"/>
          <p14:tracePt t="93070" x="7818438" y="3984625"/>
          <p14:tracePt t="93087" x="7802563" y="3978275"/>
          <p14:tracePt t="93104" x="7764463" y="3954463"/>
          <p14:tracePt t="93121" x="7726363" y="3924300"/>
          <p14:tracePt t="93137" x="7726363" y="3916363"/>
          <p14:tracePt t="93171" x="7718425" y="3916363"/>
          <p14:tracePt t="93191" x="7712075" y="3908425"/>
          <p14:tracePt t="93203" x="7704138" y="3902075"/>
          <p14:tracePt t="93220" x="7666038" y="3894138"/>
          <p14:tracePt t="93237" x="7635875" y="3886200"/>
          <p14:tracePt t="93254" x="7604125" y="3870325"/>
          <p14:tracePt t="93272" x="7581900" y="3863975"/>
          <p14:tracePt t="93359" x="7573963" y="3870325"/>
          <p14:tracePt t="93367" x="7566025" y="3870325"/>
          <p14:tracePt t="93375" x="7551738" y="3886200"/>
          <p14:tracePt t="93387" x="7527925" y="3894138"/>
          <p14:tracePt t="93403" x="7527925" y="3902075"/>
          <p14:tracePt t="93423" x="7513638" y="3908425"/>
          <p14:tracePt t="93437" x="7497763" y="3916363"/>
          <p14:tracePt t="94232" x="7521575" y="3924300"/>
          <p14:tracePt t="94250" x="7589838" y="3940175"/>
          <p14:tracePt t="94268" x="7666038" y="3940175"/>
          <p14:tracePt t="94276" x="7704138" y="3940175"/>
          <p14:tracePt t="94287" x="7764463" y="3924300"/>
          <p14:tracePt t="94376" x="7788275" y="3924300"/>
          <p14:tracePt t="94384" x="7818438" y="3908425"/>
          <p14:tracePt t="94393" x="7864475" y="3886200"/>
          <p14:tracePt t="94404" x="7908925" y="3878263"/>
          <p14:tracePt t="94421" x="8016875" y="3856038"/>
          <p14:tracePt t="94437" x="8137525" y="3848100"/>
          <p14:tracePt t="94454" x="8191500" y="3848100"/>
          <p14:tracePt t="94472" x="8199438" y="3848100"/>
          <p14:tracePt t="94560" x="8169275" y="3863975"/>
          <p14:tracePt t="94577" x="8047038" y="3978275"/>
          <p14:tracePt t="94594" x="7848600" y="4068763"/>
          <p14:tracePt t="94608" x="7597775" y="4144963"/>
          <p14:tracePt t="94621" x="7497763" y="4152900"/>
          <p14:tracePt t="94637" x="7299325" y="4168775"/>
          <p14:tracePt t="94654" x="7146925" y="4168775"/>
          <p14:tracePt t="94671" x="7102475" y="4168775"/>
          <p14:tracePt t="94687" x="7094538" y="4168775"/>
          <p14:tracePt t="94994" x="7086600" y="4168775"/>
          <p14:tracePt t="95272" x="7094538" y="4168775"/>
          <p14:tracePt t="95288" x="7200900" y="4122738"/>
          <p14:tracePt t="95305" x="7353300" y="4038600"/>
          <p14:tracePt t="95322" x="7467600" y="3984625"/>
          <p14:tracePt t="95338" x="7497763" y="3946525"/>
          <p14:tracePt t="95354" x="7505700" y="3940175"/>
          <p14:tracePt t="95371" x="7505700" y="3932238"/>
          <p14:tracePt t="95388" x="7505700" y="3878263"/>
          <p14:tracePt t="95404" x="7505700" y="3870325"/>
          <p14:tracePt t="95600" x="7505700" y="3863975"/>
          <p14:tracePt t="95617" x="7497763" y="3863975"/>
          <p14:tracePt t="95629" x="7483475" y="3863975"/>
          <p14:tracePt t="95639" x="7451725" y="3878263"/>
          <p14:tracePt t="95655" x="7445375" y="3886200"/>
          <p14:tracePt t="95671" x="7421563" y="3908425"/>
          <p14:tracePt t="96160" x="7445375" y="3908425"/>
          <p14:tracePt t="96176" x="7513638" y="3908425"/>
          <p14:tracePt t="96193" x="7688263" y="3902075"/>
          <p14:tracePt t="96205" x="7756525" y="3894138"/>
          <p14:tracePt t="96221" x="7878763" y="3878263"/>
          <p14:tracePt t="96238" x="7924800" y="3863975"/>
          <p14:tracePt t="96960" x="7940675" y="3856038"/>
          <p14:tracePt t="96977" x="8047038" y="3840163"/>
          <p14:tracePt t="96995" x="8259763" y="3817938"/>
          <p14:tracePt t="97006" x="8404225" y="3817938"/>
          <p14:tracePt t="97022" x="8678863" y="3802063"/>
          <p14:tracePt t="97038" x="8893175" y="3802063"/>
          <p14:tracePt t="97055" x="8961438" y="3787775"/>
          <p14:tracePt t="97160" x="8969375" y="3787775"/>
          <p14:tracePt t="97217" x="8983663" y="3787775"/>
          <p14:tracePt t="97234" x="8991600" y="3787775"/>
          <p14:tracePt t="97248" x="8999538" y="3787775"/>
          <p14:tracePt t="97255" x="8999538" y="3802063"/>
          <p14:tracePt t="97272" x="8999538" y="3832225"/>
          <p14:tracePt t="97288" x="8999538" y="3848100"/>
          <p14:tracePt t="97305" x="8999538" y="3863975"/>
          <p14:tracePt t="97400" x="8999538" y="3870325"/>
          <p14:tracePt t="97552" x="8999538" y="3863975"/>
          <p14:tracePt t="97568" x="9007475" y="3825875"/>
          <p14:tracePt t="97581" x="9013825" y="3794125"/>
          <p14:tracePt t="97590" x="9029700" y="3756025"/>
          <p14:tracePt t="97605" x="9051925" y="3665538"/>
          <p14:tracePt t="97622" x="9051925" y="3573463"/>
          <p14:tracePt t="97639" x="9051925" y="3475038"/>
          <p14:tracePt t="97656" x="8983663" y="3314700"/>
          <p14:tracePt t="97672" x="8923338" y="3246438"/>
          <p14:tracePt t="97690" x="8831263" y="3154363"/>
          <p14:tracePt t="97707" x="8785225" y="3124200"/>
          <p14:tracePt t="97722" x="8770938" y="3124200"/>
          <p14:tracePt t="97738" x="8763000" y="3124200"/>
          <p14:tracePt t="97772" x="8740775" y="3124200"/>
          <p14:tracePt t="97789" x="8724900" y="3124200"/>
          <p14:tracePt t="97805" x="8670925" y="3132138"/>
          <p14:tracePt t="97822" x="8610600" y="3178175"/>
          <p14:tracePt t="97839" x="8526463" y="3246438"/>
          <p14:tracePt t="97855" x="8474075" y="3314700"/>
          <p14:tracePt t="97872" x="8466138" y="3352800"/>
          <p14:tracePt t="97889" x="8466138" y="3429000"/>
          <p14:tracePt t="97906" x="8466138" y="3543300"/>
          <p14:tracePt t="97924" x="8480425" y="3657600"/>
          <p14:tracePt t="97938" x="8534400" y="3802063"/>
          <p14:tracePt t="97955" x="8602663" y="3954463"/>
          <p14:tracePt t="97972" x="8678863" y="4084638"/>
          <p14:tracePt t="97989" x="8755063" y="4183063"/>
          <p14:tracePt t="98007" x="8793163" y="4237038"/>
          <p14:tracePt t="98022" x="8831263" y="4267200"/>
          <p14:tracePt t="98039" x="8847138" y="4283075"/>
          <p14:tracePt t="98055" x="8877300" y="4283075"/>
          <p14:tracePt t="98072" x="8899525" y="4283075"/>
          <p14:tracePt t="98089" x="8975725" y="4267200"/>
          <p14:tracePt t="98105" x="9083675" y="4183063"/>
          <p14:tracePt t="98122" x="9166225" y="4092575"/>
          <p14:tracePt t="98139" x="9220200" y="4008438"/>
          <p14:tracePt t="98155" x="9242425" y="3946525"/>
          <p14:tracePt t="98172" x="9250363" y="3908425"/>
          <p14:tracePt t="98190" x="9250363" y="3863975"/>
          <p14:tracePt t="98206" x="9250363" y="3810000"/>
          <p14:tracePt t="98222" x="9250363" y="3763963"/>
          <p14:tracePt t="98239" x="9250363" y="3717925"/>
          <p14:tracePt t="98256" x="9182100" y="3635375"/>
          <p14:tracePt t="98272" x="9097963" y="3565525"/>
          <p14:tracePt t="98289" x="8991600" y="3489325"/>
          <p14:tracePt t="98305" x="8893175" y="3444875"/>
          <p14:tracePt t="98322" x="8831263" y="3436938"/>
          <p14:tracePt t="98339" x="8831263" y="3429000"/>
          <p14:tracePt t="98375" x="8823325" y="3429000"/>
          <p14:tracePt t="98389" x="8809038" y="3429000"/>
          <p14:tracePt t="98405" x="8755063" y="3429000"/>
          <p14:tracePt t="98422" x="8618538" y="3451225"/>
          <p14:tracePt t="98439" x="8450263" y="3581400"/>
          <p14:tracePt t="98455" x="8275638" y="3825875"/>
          <p14:tracePt t="98472" x="8251825" y="3978275"/>
          <p14:tracePt t="98490" x="8251825" y="4092575"/>
          <p14:tracePt t="98505" x="8259763" y="4198938"/>
          <p14:tracePt t="98522" x="8283575" y="4237038"/>
          <p14:tracePt t="98539" x="8297863" y="4259263"/>
          <p14:tracePt t="98556" x="8313738" y="4267200"/>
          <p14:tracePt t="98572" x="8335963" y="4267200"/>
          <p14:tracePt t="98589" x="8359775" y="4267200"/>
          <p14:tracePt t="98606" x="8474075" y="4244975"/>
          <p14:tracePt t="98623" x="8602663" y="4122738"/>
          <p14:tracePt t="98640" x="8755063" y="3870325"/>
          <p14:tracePt t="98655" x="8778875" y="3717925"/>
          <p14:tracePt t="98672" x="8778875" y="3603625"/>
          <p14:tracePt t="98690" x="8747125" y="3521075"/>
          <p14:tracePt t="98707" x="8702675" y="3451225"/>
          <p14:tracePt t="98723" x="8670925" y="3421063"/>
          <p14:tracePt t="98740" x="8656638" y="3421063"/>
          <p14:tracePt t="98792" x="8648700" y="3421063"/>
          <p14:tracePt t="98808" x="8618538" y="3482975"/>
          <p14:tracePt t="98824" x="8602663" y="3597275"/>
          <p14:tracePt t="98839" x="8610600" y="3687763"/>
          <p14:tracePt t="98855" x="8664575" y="3763963"/>
          <p14:tracePt t="98872" x="8732838" y="3794125"/>
          <p14:tracePt t="98889" x="8785225" y="3802063"/>
          <p14:tracePt t="98906" x="8823325" y="3802063"/>
          <p14:tracePt t="98928" x="8869363" y="3802063"/>
          <p14:tracePt t="98945" x="8899525" y="3725863"/>
          <p14:tracePt t="98961" x="8899525" y="3649663"/>
          <p14:tracePt t="98978" x="8899525" y="3535363"/>
          <p14:tracePt t="98989" x="8877300" y="3489325"/>
          <p14:tracePt t="99005" x="8831263" y="3429000"/>
          <p14:tracePt t="99022" x="8785225" y="3382963"/>
          <p14:tracePt t="99039" x="8778875" y="3382963"/>
          <p14:tracePt t="99055" x="8770938" y="3375025"/>
          <p14:tracePt t="99144" x="8763000" y="3375025"/>
          <p14:tracePt t="127856" x="8907463" y="3314700"/>
          <p14:tracePt t="127875" x="9502775" y="3063875"/>
          <p14:tracePt t="127891" x="9737725" y="3009900"/>
          <p14:tracePt t="127899" x="9791700" y="2987675"/>
          <p14:tracePt t="127916" x="9982200" y="2903538"/>
          <p14:tracePt t="127933" x="10210800" y="2803525"/>
          <p14:tracePt t="127950" x="10325100" y="2735263"/>
          <p14:tracePt t="127967" x="10347325" y="2713038"/>
          <p14:tracePt t="128032" x="10347325" y="2697163"/>
          <p14:tracePt t="128096" x="10347325" y="2674938"/>
          <p14:tracePt t="128104" x="10355263" y="2606675"/>
          <p14:tracePt t="128112" x="10393363" y="2544763"/>
          <p14:tracePt t="128120" x="10401300" y="2536825"/>
          <p14:tracePt t="128145" x="10409238" y="2530475"/>
          <p14:tracePt t="128152" x="10423525" y="2506663"/>
          <p14:tracePt t="128167" x="10485438" y="2468563"/>
          <p14:tracePt t="128183" x="10537825" y="2446338"/>
          <p14:tracePt t="128248" x="10493375" y="2422525"/>
          <p14:tracePt t="128256" x="10417175" y="2408238"/>
          <p14:tracePt t="128267" x="10325100" y="2378075"/>
          <p14:tracePt t="128283" x="10088563" y="2362200"/>
          <p14:tracePt t="128300" x="9685338" y="2378075"/>
          <p14:tracePt t="128317" x="9532938" y="2416175"/>
          <p14:tracePt t="128333" x="9525000" y="2422525"/>
          <p14:tracePt t="128367" x="9585325" y="2422525"/>
          <p14:tracePt t="128383" x="9699625" y="2430463"/>
          <p14:tracePt t="128400" x="9936163" y="2430463"/>
          <p14:tracePt t="128416" x="10036175" y="2430463"/>
          <p14:tracePt t="128433" x="10050463" y="2430463"/>
          <p14:tracePt t="129088" x="10012363" y="2430463"/>
          <p14:tracePt t="129096" x="9974263" y="2430463"/>
          <p14:tracePt t="129104" x="9944100" y="2430463"/>
          <p14:tracePt t="129119" x="9829800" y="2498725"/>
          <p14:tracePt t="129134" x="9769475" y="2568575"/>
          <p14:tracePt t="129150" x="9593263" y="2720975"/>
          <p14:tracePt t="129167" x="9380538" y="2849563"/>
          <p14:tracePt t="129184" x="9144000" y="2933700"/>
          <p14:tracePt t="129200" x="9083675" y="2963863"/>
          <p14:tracePt t="129488" x="9067800" y="2963863"/>
          <p14:tracePt t="129498" x="9051925" y="2955925"/>
          <p14:tracePt t="129504" x="9037638" y="2941638"/>
          <p14:tracePt t="129517" x="8991600" y="2895600"/>
          <p14:tracePt t="129535" x="8793163" y="2803525"/>
          <p14:tracePt t="129551" x="8512175" y="2667000"/>
          <p14:tracePt t="129568" x="7954963" y="2522538"/>
          <p14:tracePt t="129585" x="7497763" y="2446338"/>
          <p14:tracePt t="129600" x="7269163" y="2416175"/>
          <p14:tracePt t="129617" x="7070725" y="2408238"/>
          <p14:tracePt t="129635" x="6842125" y="2408238"/>
          <p14:tracePt t="129652" x="6613525" y="2446338"/>
          <p14:tracePt t="129679" x="6142038" y="2636838"/>
          <p14:tracePt t="129700" x="5889625" y="2751138"/>
          <p14:tracePt t="129717" x="5699125" y="2827338"/>
          <p14:tracePt t="129733" x="5546725" y="2903538"/>
          <p14:tracePt t="129750" x="5426075" y="2971800"/>
          <p14:tracePt t="129767" x="5287963" y="3063875"/>
          <p14:tracePt t="129783" x="5280025" y="3070225"/>
          <p14:tracePt t="129800" x="5265738" y="3086100"/>
          <p14:tracePt t="129817" x="5219700" y="3124200"/>
          <p14:tracePt t="129835" x="5105400" y="3192463"/>
          <p14:tracePt t="129853" x="4899025" y="3322638"/>
          <p14:tracePt t="129868" x="4670425" y="3429000"/>
          <p14:tracePt t="129883" x="4351338" y="3535363"/>
          <p14:tracePt t="129900" x="4183063" y="3573463"/>
          <p14:tracePt t="129917" x="4122738" y="3573463"/>
          <p14:tracePt t="129934" x="4114800" y="3573463"/>
          <p14:tracePt t="129967" x="4137025" y="3559175"/>
          <p14:tracePt t="129984" x="4251325" y="3497263"/>
          <p14:tracePt t="130001" x="4335463" y="3436938"/>
          <p14:tracePt t="130019" x="4397375" y="3375025"/>
          <p14:tracePt t="130037" x="4479925" y="3306763"/>
          <p14:tracePt t="130039" x="4518025" y="3276600"/>
          <p14:tracePt t="130053" x="4533900" y="3268663"/>
          <p14:tracePt t="130067" x="4579938" y="3230563"/>
          <p14:tracePt t="130154" x="4533900" y="3230563"/>
          <p14:tracePt t="130171" x="4373563" y="3276600"/>
          <p14:tracePt t="130188" x="4060825" y="3406775"/>
          <p14:tracePt t="130201" x="3749675" y="3535363"/>
          <p14:tracePt t="130217" x="3543300" y="3627438"/>
          <p14:tracePt t="130234" x="3489325" y="3649663"/>
          <p14:tracePt t="130268" x="3543300" y="3649663"/>
          <p14:tracePt t="130284" x="3978275" y="3543300"/>
          <p14:tracePt t="130300" x="4556125" y="3390900"/>
          <p14:tracePt t="130317" x="4854575" y="3284538"/>
          <p14:tracePt t="130334" x="5013325" y="3222625"/>
          <p14:tracePt t="130350" x="5021263" y="3216275"/>
          <p14:tracePt t="130375" x="5021263" y="3208338"/>
          <p14:tracePt t="130384" x="4968875" y="3208338"/>
          <p14:tracePt t="130400" x="4708525" y="3330575"/>
          <p14:tracePt t="130417" x="4419600" y="3505200"/>
          <p14:tracePt t="130434" x="4213225" y="3641725"/>
          <p14:tracePt t="130450" x="4084638" y="3703638"/>
          <p14:tracePt t="130468" x="4076700" y="3703638"/>
          <p14:tracePt t="130500" x="4479925" y="3444875"/>
          <p14:tracePt t="130517" x="5159375" y="3146425"/>
          <p14:tracePt t="130534" x="5608638" y="2887663"/>
          <p14:tracePt t="130535" x="5699125" y="2811463"/>
          <p14:tracePt t="130559" x="5730875" y="2781300"/>
          <p14:tracePt t="130586" x="5692775" y="2781300"/>
          <p14:tracePt t="130600" x="5303838" y="3025775"/>
          <p14:tracePt t="130617" x="4778375" y="3314700"/>
          <p14:tracePt t="130634" x="4373563" y="3543300"/>
          <p14:tracePt t="130650" x="4229100" y="3597275"/>
          <p14:tracePt t="130684" x="4244975" y="3597275"/>
          <p14:tracePt t="130700" x="4664075" y="3459163"/>
          <p14:tracePt t="130720" x="5287963" y="3268663"/>
          <p14:tracePt t="130751" x="5349875" y="3238500"/>
          <p14:tracePt t="130770" x="5341938" y="3284538"/>
          <p14:tracePt t="130786" x="4968875" y="3559175"/>
          <p14:tracePt t="130801" x="4427538" y="3840163"/>
          <p14:tracePt t="130817" x="4068763" y="4030663"/>
          <p14:tracePt t="130834" x="3962400" y="4084638"/>
          <p14:tracePt t="130867" x="4152900" y="4008438"/>
          <p14:tracePt t="130885" x="5013325" y="3771900"/>
          <p14:tracePt t="130918" x="6248400" y="3482975"/>
          <p14:tracePt t="130940" x="6270625" y="3482975"/>
          <p14:tracePt t="130954" x="6210300" y="3619500"/>
          <p14:tracePt t="130967" x="5737225" y="3902075"/>
          <p14:tracePt t="130984" x="5083175" y="4175125"/>
          <p14:tracePt t="131000" x="4694238" y="4343400"/>
          <p14:tracePt t="131017" x="4602163" y="4381500"/>
          <p14:tracePt t="131034" x="4640263" y="4381500"/>
          <p14:tracePt t="131050" x="4999038" y="4327525"/>
          <p14:tracePt t="131067" x="5554663" y="4259263"/>
          <p14:tracePt t="131084" x="5829300" y="4237038"/>
          <p14:tracePt t="131103" x="5883275" y="4237038"/>
          <p14:tracePt t="131134" x="5775325" y="4351338"/>
          <p14:tracePt t="131151" x="5486400" y="4441825"/>
          <p14:tracePt t="131167" x="5249863" y="4495800"/>
          <p14:tracePt t="131216" x="5287963" y="4487863"/>
          <p14:tracePt t="131233" x="5387975" y="4465638"/>
          <p14:tracePt t="131250" x="5410200" y="4441825"/>
          <p14:tracePt t="131368" x="5410200" y="4411663"/>
          <p14:tracePt t="131391" x="5508625" y="4160838"/>
          <p14:tracePt t="131404" x="5562600" y="4084638"/>
          <p14:tracePt t="131418" x="5661025" y="3924300"/>
          <p14:tracePt t="131434" x="5761038" y="3802063"/>
          <p14:tracePt t="131451" x="5845175" y="3703638"/>
          <p14:tracePt t="131467" x="5905500" y="3665538"/>
          <p14:tracePt t="131484" x="5921375" y="3649663"/>
          <p14:tracePt t="131576" x="5951538" y="3649663"/>
          <p14:tracePt t="131592" x="6073775" y="3741738"/>
          <p14:tracePt t="131605" x="6194425" y="3817938"/>
          <p14:tracePt t="131618" x="6454775" y="3946525"/>
          <p14:tracePt t="131634" x="6773863" y="4068763"/>
          <p14:tracePt t="131651" x="6950075" y="4114800"/>
          <p14:tracePt t="131667" x="7002463" y="4122738"/>
          <p14:tracePt t="131684" x="7056438" y="4122738"/>
          <p14:tracePt t="131701" x="7132638" y="4106863"/>
          <p14:tracePt t="131719" x="7185025" y="4068763"/>
          <p14:tracePt t="131734" x="7208838" y="4038600"/>
          <p14:tracePt t="131751" x="7254875" y="3978275"/>
          <p14:tracePt t="131768" x="7261225" y="3970338"/>
          <p14:tracePt t="131848" x="7277100" y="3954463"/>
          <p14:tracePt t="131865" x="7383463" y="3954463"/>
          <p14:tracePt t="131877" x="7475538" y="3954463"/>
          <p14:tracePt t="131887" x="7680325" y="3954463"/>
          <p14:tracePt t="131901" x="7788275" y="3954463"/>
          <p14:tracePt t="131918" x="8001000" y="3954463"/>
          <p14:tracePt t="131934" x="8153400" y="3940175"/>
          <p14:tracePt t="131951" x="8221663" y="3908425"/>
          <p14:tracePt t="132000" x="8221663" y="3902075"/>
          <p14:tracePt t="132016" x="8221663" y="3725863"/>
          <p14:tracePt t="132030" x="8221663" y="3657600"/>
          <p14:tracePt t="132031" x="8213725" y="3619500"/>
          <p14:tracePt t="132041" x="8207375" y="3589338"/>
          <p14:tracePt t="132051" x="8183563" y="3543300"/>
          <p14:tracePt t="132068" x="8145463" y="3497263"/>
          <p14:tracePt t="132084" x="8047038" y="3467100"/>
          <p14:tracePt t="132101" x="7970838" y="3436938"/>
          <p14:tracePt t="132118" x="7894638" y="3421063"/>
          <p14:tracePt t="132134" x="7794625" y="3398838"/>
          <p14:tracePt t="132151" x="7673975" y="3382963"/>
          <p14:tracePt t="132168" x="7399338" y="3429000"/>
          <p14:tracePt t="132185" x="7140575" y="3627438"/>
          <p14:tracePt t="132202" x="6942138" y="3870325"/>
          <p14:tracePt t="132220" x="6789738" y="4144963"/>
          <p14:tracePt t="132238" x="6697663" y="4359275"/>
          <p14:tracePt t="132256" x="6689725" y="4602163"/>
          <p14:tracePt t="132274" x="6804025" y="4754563"/>
          <p14:tracePt t="132290" x="7140575" y="4899025"/>
          <p14:tracePt t="132301" x="7375525" y="4922838"/>
          <p14:tracePt t="132318" x="7978775" y="4922838"/>
          <p14:tracePt t="132335" x="8594725" y="4846638"/>
          <p14:tracePt t="132351" x="9067800" y="4579938"/>
          <p14:tracePt t="132368" x="9151938" y="4343400"/>
          <p14:tracePt t="132385" x="9151938" y="4160838"/>
          <p14:tracePt t="132401" x="9013825" y="3970338"/>
          <p14:tracePt t="132418" x="8702675" y="3749675"/>
          <p14:tracePt t="132434" x="8229600" y="3559175"/>
          <p14:tracePt t="132451" x="7635875" y="3421063"/>
          <p14:tracePt t="132468" x="7277100" y="3406775"/>
          <p14:tracePt t="132484" x="7070725" y="3459163"/>
          <p14:tracePt t="132501" x="6972300" y="3573463"/>
          <p14:tracePt t="132518" x="6950075" y="3717925"/>
          <p14:tracePt t="132534" x="6988175" y="3878263"/>
          <p14:tracePt t="132535" x="7056438" y="3962400"/>
          <p14:tracePt t="132552" x="7246938" y="4068763"/>
          <p14:tracePt t="132569" x="7451725" y="4106863"/>
          <p14:tracePt t="132586" x="7573963" y="4098925"/>
          <p14:tracePt t="132603" x="7620000" y="4068763"/>
          <p14:tracePt t="132618" x="7620000" y="4016375"/>
          <p14:tracePt t="132634" x="7589838" y="3902075"/>
          <p14:tracePt t="132651" x="7437438" y="3787775"/>
          <p14:tracePt t="132668" x="7269163" y="3733800"/>
          <p14:tracePt t="132686" x="7200900" y="3717925"/>
          <p14:tracePt t="133178" x="7192963" y="3717925"/>
          <p14:tracePt t="133193" x="7094538" y="3717925"/>
          <p14:tracePt t="133201" x="7056438" y="3717925"/>
          <p14:tracePt t="133218" x="6942138" y="3717925"/>
          <p14:tracePt t="133235" x="6721475" y="3802063"/>
          <p14:tracePt t="133251" x="6530975" y="3878263"/>
          <p14:tracePt t="133268" x="6370638" y="3970338"/>
          <p14:tracePt t="133285" x="6270625" y="4046538"/>
          <p14:tracePt t="133302" x="6218238" y="4092575"/>
          <p14:tracePt t="133319" x="6188075" y="4106863"/>
          <p14:tracePt t="133335" x="6188075" y="4114800"/>
          <p14:tracePt t="133624" x="6188075" y="4122738"/>
          <p14:tracePt t="133640" x="6270625" y="4122738"/>
          <p14:tracePt t="133652" x="6346825" y="4122738"/>
          <p14:tracePt t="133668" x="6575425" y="4122738"/>
          <p14:tracePt t="133685" x="7056438" y="4122738"/>
          <p14:tracePt t="133702" x="7673975" y="4122738"/>
          <p14:tracePt t="133719" x="8359775" y="4122738"/>
          <p14:tracePt t="133735" x="8512175" y="4122738"/>
          <p14:tracePt t="133752" x="8518525" y="4122738"/>
          <p14:tracePt t="133792" x="8496300" y="4114800"/>
          <p14:tracePt t="133808" x="8374063" y="4084638"/>
          <p14:tracePt t="133826" x="8199438" y="4046538"/>
          <p14:tracePt t="133836" x="8047038" y="4046538"/>
          <p14:tracePt t="133852" x="7627938" y="4046538"/>
          <p14:tracePt t="133868" x="7391400" y="4046538"/>
          <p14:tracePt t="133885" x="7269163" y="4046538"/>
          <p14:tracePt t="133919" x="7261225" y="4046538"/>
          <p14:tracePt t="133936" x="7505700" y="4008438"/>
          <p14:tracePt t="133953" x="7840663" y="4008438"/>
          <p14:tracePt t="133970" x="7962900" y="4008438"/>
          <p14:tracePt t="134008" x="7924800" y="4008438"/>
          <p14:tracePt t="134019" x="7826375" y="4008438"/>
          <p14:tracePt t="134035" x="7445375" y="4008438"/>
          <p14:tracePt t="134052" x="7094538" y="4008438"/>
          <p14:tracePt t="134068" x="6904038" y="4022725"/>
          <p14:tracePt t="134085" x="6896100" y="4022725"/>
          <p14:tracePt t="134119" x="7010400" y="4022725"/>
          <p14:tracePt t="134136" x="7116763" y="4022725"/>
          <p14:tracePt t="134152" x="7124700" y="402272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1979749"/>
              </p:ext>
            </p:extLst>
          </p:nvPr>
        </p:nvGraphicFramePr>
        <p:xfrm>
          <a:off x="3338513" y="1595438"/>
          <a:ext cx="5178425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74" name="Equation" r:id="rId4" imgW="3873240" imgH="888840" progId="Equation.DSMT4">
                  <p:embed/>
                </p:oleObj>
              </mc:Choice>
              <mc:Fallback>
                <p:oleObj name="Equation" r:id="rId4" imgW="3873240" imgH="88884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8513" y="1595438"/>
                        <a:ext cx="5178425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5636386"/>
              </p:ext>
            </p:extLst>
          </p:nvPr>
        </p:nvGraphicFramePr>
        <p:xfrm>
          <a:off x="3146425" y="3225800"/>
          <a:ext cx="5789613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75" name="Equation" r:id="rId6" imgW="4330440" imgH="888840" progId="Equation.DSMT4">
                  <p:embed/>
                </p:oleObj>
              </mc:Choice>
              <mc:Fallback>
                <p:oleObj name="Equation" r:id="rId6" imgW="4330440" imgH="88884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6425" y="3225800"/>
                        <a:ext cx="5789613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9450683" y="2005290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899338" y="30795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440623" y="3904592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988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1961"/>
    </mc:Choice>
    <mc:Fallback xmlns="">
      <p:transition advTm="9196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358" x="482600" y="5524500"/>
          <p14:tracePt t="7382" x="482600" y="5518150"/>
          <p14:tracePt t="7393" x="495300" y="5511800"/>
          <p14:tracePt t="7410" x="565150" y="5461000"/>
          <p14:tracePt t="7426" x="711200" y="5391150"/>
          <p14:tracePt t="7443" x="958850" y="5194300"/>
          <p14:tracePt t="7460" x="1206500" y="4972050"/>
          <p14:tracePt t="7476" x="1485900" y="4762500"/>
          <p14:tracePt t="7493" x="1854200" y="4495800"/>
          <p14:tracePt t="7509" x="2425700" y="4089400"/>
          <p14:tracePt t="7526" x="2781300" y="3898900"/>
          <p14:tracePt t="7543" x="3168650" y="3676650"/>
          <p14:tracePt t="7560" x="3594100" y="3422650"/>
          <p14:tracePt t="7576" x="4064000" y="3162300"/>
          <p14:tracePt t="7593" x="4502150" y="2933700"/>
          <p14:tracePt t="7611" x="4838700" y="2743200"/>
          <p14:tracePt t="7635" x="5194300" y="2533650"/>
          <p14:tracePt t="7648" x="5441950" y="2393950"/>
          <p14:tracePt t="7660" x="5524500" y="2349500"/>
          <p14:tracePt t="7676" x="5715000" y="2266950"/>
          <p14:tracePt t="7693" x="5905500" y="2197100"/>
          <p14:tracePt t="7710" x="6134100" y="2120900"/>
          <p14:tracePt t="7726" x="6261100" y="2070100"/>
          <p14:tracePt t="7744" x="6343650" y="2012950"/>
          <p14:tracePt t="7764" x="6407150" y="1968500"/>
          <p14:tracePt t="7781" x="6432550" y="1917700"/>
          <p14:tracePt t="7793" x="6457950" y="1841500"/>
          <p14:tracePt t="7810" x="6470650" y="1689100"/>
          <p14:tracePt t="7826" x="6369050" y="1441450"/>
          <p14:tracePt t="7843" x="6248400" y="1238250"/>
          <p14:tracePt t="7860" x="6159500" y="1149350"/>
          <p14:tracePt t="7876" x="6051550" y="1111250"/>
          <p14:tracePt t="7893" x="5949950" y="1085850"/>
          <p14:tracePt t="7910" x="5753100" y="1085850"/>
          <p14:tracePt t="7926" x="5568950" y="1162050"/>
          <p14:tracePt t="7943" x="5378450" y="1377950"/>
          <p14:tracePt t="7960" x="5219700" y="1555750"/>
          <p14:tracePt t="7976" x="5080000" y="1765300"/>
          <p14:tracePt t="7993" x="4978400" y="1873250"/>
          <p14:tracePt t="8010" x="4933950" y="1917700"/>
          <p14:tracePt t="8026" x="4927600" y="1924050"/>
          <p14:tracePt t="8071" x="4921250" y="1924050"/>
          <p14:tracePt t="8087" x="4914900" y="1924050"/>
          <p14:tracePt t="8103" x="4902200" y="1924050"/>
          <p14:tracePt t="8150" x="4902200" y="1930400"/>
          <p14:tracePt t="8166" x="4902200" y="1936750"/>
          <p14:tracePt t="8431" x="4889500" y="1955800"/>
          <p14:tracePt t="8453" x="4876800" y="2063750"/>
          <p14:tracePt t="8475" x="4876800" y="2228850"/>
          <p14:tracePt t="8488" x="4857750" y="2343150"/>
          <p14:tracePt t="8499" x="4851400" y="2381250"/>
          <p14:tracePt t="8510" x="4819650" y="2451100"/>
          <p14:tracePt t="8527" x="4800600" y="2495550"/>
          <p14:tracePt t="8543" x="4781550" y="2527300"/>
          <p14:tracePt t="8560" x="4768850" y="2533650"/>
          <p14:tracePt t="8576" x="4756150" y="2533650"/>
          <p14:tracePt t="8593" x="4737100" y="2533650"/>
          <p14:tracePt t="8610" x="4699000" y="2533650"/>
          <p14:tracePt t="8626" x="4660900" y="2533650"/>
          <p14:tracePt t="8643" x="4635500" y="2533650"/>
          <p14:tracePt t="8660" x="4603750" y="2533650"/>
          <p14:tracePt t="8677" x="4578350" y="2533650"/>
          <p14:tracePt t="8693" x="4572000" y="2533650"/>
          <p14:tracePt t="8710" x="4565650" y="2533650"/>
          <p14:tracePt t="8759" x="4552950" y="2533650"/>
          <p14:tracePt t="8871" x="4546600" y="2533650"/>
          <p14:tracePt t="8892" x="4533900" y="2533650"/>
          <p14:tracePt t="8913" x="4413250" y="2533650"/>
          <p14:tracePt t="8927" x="4260850" y="2546350"/>
          <p14:tracePt t="8952" x="4038600" y="2546350"/>
          <p14:tracePt t="8960" x="3975100" y="2546350"/>
          <p14:tracePt t="8977" x="3854450" y="2546350"/>
          <p14:tracePt t="8993" x="3784600" y="2546350"/>
          <p14:tracePt t="9010" x="3702050" y="2546350"/>
          <p14:tracePt t="9027" x="3657600" y="2546350"/>
          <p14:tracePt t="9043" x="3651250" y="2546350"/>
          <p14:tracePt t="9127" x="3638550" y="2552700"/>
          <p14:tracePt t="9147" x="3587750" y="2552700"/>
          <p14:tracePt t="9167" x="3581400" y="2552700"/>
          <p14:tracePt t="9471" x="3587750" y="2552700"/>
          <p14:tracePt t="9491" x="3606800" y="2552700"/>
          <p14:tracePt t="9502" x="3632200" y="2552700"/>
          <p14:tracePt t="9514" x="3644900" y="2552700"/>
          <p14:tracePt t="9527" x="3670300" y="2546350"/>
          <p14:tracePt t="9543" x="3695700" y="2546350"/>
          <p14:tracePt t="9560" x="3714750" y="2533650"/>
          <p14:tracePt t="9577" x="3721100" y="2533650"/>
          <p14:tracePt t="9831" x="3727450" y="2533650"/>
          <p14:tracePt t="9851" x="3740150" y="2533650"/>
          <p14:tracePt t="9870" x="3746500" y="2533650"/>
          <p14:tracePt t="9882" x="3752850" y="2533650"/>
          <p14:tracePt t="9894" x="3759200" y="2533650"/>
          <p14:tracePt t="9910" x="3765550" y="2546350"/>
          <p14:tracePt t="9927" x="3765550" y="2565400"/>
          <p14:tracePt t="9944" x="3771900" y="2584450"/>
          <p14:tracePt t="9964" x="3771900" y="2590800"/>
          <p14:tracePt t="9977" x="3771900" y="2597150"/>
          <p14:tracePt t="14575" x="3778250" y="2603500"/>
          <p14:tracePt t="14595" x="3835400" y="2559050"/>
          <p14:tracePt t="14609" x="3962400" y="2432050"/>
          <p14:tracePt t="14619" x="4025900" y="2381250"/>
          <p14:tracePt t="14628" x="4076700" y="2349500"/>
          <p14:tracePt t="14645" x="4203700" y="2254250"/>
          <p14:tracePt t="14646" x="4235450" y="2222500"/>
          <p14:tracePt t="14662" x="4330700" y="2146300"/>
          <p14:tracePt t="14678" x="4419600" y="2063750"/>
          <p14:tracePt t="14695" x="4476750" y="1987550"/>
          <p14:tracePt t="14712" x="4514850" y="1917700"/>
          <p14:tracePt t="14729" x="4565650" y="1847850"/>
          <p14:tracePt t="14745" x="4597400" y="1790700"/>
          <p14:tracePt t="14762" x="4610100" y="1752600"/>
          <p14:tracePt t="14779" x="4622800" y="1733550"/>
          <p14:tracePt t="14795" x="4622800" y="1720850"/>
          <p14:tracePt t="14812" x="4622800" y="1701800"/>
          <p14:tracePt t="14845" x="4622800" y="1695450"/>
          <p14:tracePt t="14862" x="4622800" y="1682750"/>
          <p14:tracePt t="14975" x="4629150" y="1689100"/>
          <p14:tracePt t="14996" x="4641850" y="1765300"/>
          <p14:tracePt t="15015" x="4667250" y="1898650"/>
          <p14:tracePt t="15029" x="4673600" y="1917700"/>
          <p14:tracePt t="15045" x="4686300" y="1936750"/>
          <p14:tracePt t="15199" x="4692650" y="1943100"/>
          <p14:tracePt t="15223" x="4699000" y="1955800"/>
          <p14:tracePt t="15243" x="4711700" y="1962150"/>
          <p14:tracePt t="15262" x="4711700" y="1968500"/>
          <p14:tracePt t="15471" x="4724400" y="1968500"/>
          <p14:tracePt t="15491" x="4730750" y="1968500"/>
          <p14:tracePt t="15511" x="4749800" y="1968500"/>
          <p14:tracePt t="15530" x="4756150" y="1968500"/>
          <p14:tracePt t="15550" x="4768850" y="1968500"/>
          <p14:tracePt t="15563" x="4781550" y="1968500"/>
          <p14:tracePt t="15579" x="4806950" y="1968500"/>
          <p14:tracePt t="15595" x="4819650" y="1968500"/>
          <p14:tracePt t="15632" x="4826000" y="1968500"/>
          <p14:tracePt t="15758" x="4832350" y="1962150"/>
          <p14:tracePt t="15777" x="4857750" y="1962150"/>
          <p14:tracePt t="15797" x="4883150" y="1962150"/>
          <p14:tracePt t="15818" x="4927600" y="1962150"/>
          <p14:tracePt t="15832" x="4933950" y="1962150"/>
          <p14:tracePt t="16303" x="4940300" y="1987550"/>
          <p14:tracePt t="16323" x="4927600" y="2025650"/>
          <p14:tracePt t="16336" x="4876800" y="2082800"/>
          <p14:tracePt t="16346" x="4857750" y="2114550"/>
          <p14:tracePt t="16362" x="4787900" y="2184400"/>
          <p14:tracePt t="16379" x="4705350" y="2241550"/>
          <p14:tracePt t="16396" x="4597400" y="2298700"/>
          <p14:tracePt t="16412" x="4521200" y="2336800"/>
          <p14:tracePt t="16430" x="4470400" y="2355850"/>
          <p14:tracePt t="16450" x="4457700" y="2368550"/>
          <p14:tracePt t="16465" x="4438650" y="2374900"/>
          <p14:tracePt t="16479" x="4432300" y="2374900"/>
          <p14:tracePt t="16496" x="4413250" y="2381250"/>
          <p14:tracePt t="16512" x="4375150" y="2393950"/>
          <p14:tracePt t="16529" x="4318000" y="2406650"/>
          <p14:tracePt t="16546" x="4273550" y="2425700"/>
          <p14:tracePt t="16568" x="4254500" y="2425700"/>
          <p14:tracePt t="16583" x="4248150" y="2432050"/>
          <p14:tracePt t="17207" x="4235450" y="2438400"/>
          <p14:tracePt t="17228" x="4165600" y="2457450"/>
          <p14:tracePt t="17240" x="4127500" y="2470150"/>
          <p14:tracePt t="17250" x="4121150" y="2470150"/>
          <p14:tracePt t="17263" x="4083050" y="2476500"/>
          <p14:tracePt t="17279" x="4070350" y="2476500"/>
          <p14:tracePt t="17296" x="4057650" y="2489200"/>
          <p14:tracePt t="17316" x="4038600" y="2489200"/>
          <p14:tracePt t="17329" x="4025900" y="2489200"/>
          <p14:tracePt t="17346" x="3987800" y="2489200"/>
          <p14:tracePt t="17363" x="3949700" y="2489200"/>
          <p14:tracePt t="17379" x="3892550" y="2489200"/>
          <p14:tracePt t="17396" x="3860800" y="2489200"/>
          <p14:tracePt t="17413" x="3841750" y="2489200"/>
          <p14:tracePt t="17429" x="3829050" y="2489200"/>
          <p14:tracePt t="17728" x="3816350" y="2489200"/>
          <p14:tracePt t="17748" x="3810000" y="2508250"/>
          <p14:tracePt t="17774" x="3810000" y="2514600"/>
          <p14:tracePt t="17807" x="3803650" y="2533650"/>
          <p14:tracePt t="23671" x="3816350" y="2533650"/>
          <p14:tracePt t="23691" x="3829050" y="2501900"/>
          <p14:tracePt t="23713" x="3835400" y="2444750"/>
          <p14:tracePt t="23725" x="3835400" y="2425700"/>
          <p14:tracePt t="23736" x="3835400" y="2406650"/>
          <p14:tracePt t="23748" x="3835400" y="2387600"/>
          <p14:tracePt t="23764" x="3835400" y="2374900"/>
          <p14:tracePt t="23781" x="3835400" y="2349500"/>
          <p14:tracePt t="23798" x="3835400" y="2311400"/>
          <p14:tracePt t="23815" x="3835400" y="2286000"/>
          <p14:tracePt t="23831" x="3835400" y="2260600"/>
          <p14:tracePt t="23848" x="3848100" y="2235200"/>
          <p14:tracePt t="23865" x="3848100" y="2228850"/>
          <p14:tracePt t="23881" x="3848100" y="2222500"/>
          <p14:tracePt t="23983" x="3848100" y="2241550"/>
          <p14:tracePt t="24004" x="3848100" y="2292350"/>
          <p14:tracePt t="24021" x="3879850" y="2343150"/>
          <p14:tracePt t="24031" x="3886200" y="2362200"/>
          <p14:tracePt t="24048" x="3892550" y="2368550"/>
          <p14:tracePt t="24086" x="3892550" y="2381250"/>
          <p14:tracePt t="24152" x="3892550" y="2387600"/>
          <p14:tracePt t="24171" x="3892550" y="2413000"/>
          <p14:tracePt t="24189" x="3886200" y="2457450"/>
          <p14:tracePt t="24198" x="3873500" y="2470150"/>
          <p14:tracePt t="24215" x="3860800" y="2514600"/>
          <p14:tracePt t="24231" x="3854450" y="2527300"/>
          <p14:tracePt t="24248" x="3848100" y="2540000"/>
          <p14:tracePt t="24294" x="3841750" y="2540000"/>
          <p14:tracePt t="24318" x="3835400" y="2540000"/>
          <p14:tracePt t="24423" x="3829050" y="2540000"/>
          <p14:tracePt t="24443" x="3829050" y="2533650"/>
          <p14:tracePt t="24459" x="3835400" y="2527300"/>
          <p14:tracePt t="24467" x="3835400" y="2514600"/>
          <p14:tracePt t="24481" x="3854450" y="2489200"/>
          <p14:tracePt t="24498" x="3860800" y="2463800"/>
          <p14:tracePt t="24515" x="3867150" y="2432050"/>
          <p14:tracePt t="24532" x="3879850" y="2406650"/>
          <p14:tracePt t="24548" x="3898900" y="2374900"/>
          <p14:tracePt t="24565" x="3905250" y="2336800"/>
          <p14:tracePt t="24582" x="3924300" y="2311400"/>
          <p14:tracePt t="24599" x="3937000" y="2273300"/>
          <p14:tracePt t="24619" x="3962400" y="2235200"/>
          <p14:tracePt t="24632" x="3987800" y="2178050"/>
          <p14:tracePt t="24648" x="4006850" y="2139950"/>
          <p14:tracePt t="24665" x="4032250" y="2082800"/>
          <p14:tracePt t="24682" x="4051300" y="2038350"/>
          <p14:tracePt t="24698" x="4076700" y="2000250"/>
          <p14:tracePt t="24715" x="4089400" y="1987550"/>
          <p14:tracePt t="24732" x="4095750" y="1974850"/>
          <p14:tracePt t="24748" x="4102100" y="1962150"/>
          <p14:tracePt t="24782" x="4108450" y="1962150"/>
          <p14:tracePt t="24807" x="4114800" y="1962150"/>
          <p14:tracePt t="24827" x="4121150" y="1962150"/>
          <p14:tracePt t="24847" x="4140200" y="1962150"/>
          <p14:tracePt t="24863" x="4146550" y="1962150"/>
          <p14:tracePt t="24875" x="4152900" y="1962150"/>
          <p14:tracePt t="24886" x="4159250" y="1962150"/>
          <p14:tracePt t="25071" x="4171950" y="1962150"/>
          <p14:tracePt t="25806" x="4171950" y="1955800"/>
          <p14:tracePt t="25814" x="4210050" y="1930400"/>
          <p14:tracePt t="25822" x="4260850" y="1905000"/>
          <p14:tracePt t="25832" x="4298950" y="1879600"/>
          <p14:tracePt t="25849" x="4349750" y="1854200"/>
          <p14:tracePt t="25865" x="4368800" y="1847850"/>
          <p14:tracePt t="25882" x="4375150" y="1835150"/>
          <p14:tracePt t="26063" x="4368800" y="1841500"/>
          <p14:tracePt t="26080" x="4356100" y="1866900"/>
          <p14:tracePt t="26089" x="4349750" y="1873250"/>
          <p14:tracePt t="26099" x="4343400" y="1892300"/>
          <p14:tracePt t="26115" x="4324350" y="1924050"/>
          <p14:tracePt t="26132" x="4318000" y="1930400"/>
          <p14:tracePt t="26149" x="4305300" y="1955800"/>
          <p14:tracePt t="26165" x="4305300" y="1974850"/>
          <p14:tracePt t="26182" x="4298950" y="1981200"/>
          <p14:tracePt t="26222" x="4298950" y="1987550"/>
          <p14:tracePt t="26503" x="4298950" y="1974850"/>
          <p14:tracePt t="26523" x="4298950" y="1949450"/>
          <p14:tracePt t="26543" x="4311650" y="1930400"/>
          <p14:tracePt t="26563" x="4324350" y="1917700"/>
          <p14:tracePt t="26573" x="4330700" y="1898650"/>
          <p14:tracePt t="26582" x="4330700" y="1892300"/>
          <p14:tracePt t="26599" x="4349750" y="1866900"/>
          <p14:tracePt t="26615" x="4349750" y="1847850"/>
          <p14:tracePt t="26633" x="4362450" y="1828800"/>
          <p14:tracePt t="26651" x="4368800" y="1809750"/>
          <p14:tracePt t="26666" x="4381500" y="1784350"/>
          <p14:tracePt t="26682" x="4381500" y="1771650"/>
          <p14:tracePt t="26699" x="4394200" y="1752600"/>
          <p14:tracePt t="26715" x="4400550" y="1739900"/>
          <p14:tracePt t="26732" x="4400550" y="1727200"/>
          <p14:tracePt t="26749" x="4406900" y="1714500"/>
          <p14:tracePt t="26879" x="4413250" y="1714500"/>
          <p14:tracePt t="26901" x="4445000" y="1733550"/>
          <p14:tracePt t="26923" x="4476750" y="1752600"/>
          <p14:tracePt t="26935" x="4502150" y="1778000"/>
          <p14:tracePt t="26949" x="4508500" y="1778000"/>
          <p14:tracePt t="26965" x="4514850" y="1784350"/>
          <p14:tracePt t="27006" x="4521200" y="1784350"/>
          <p14:tracePt t="27015" x="4533900" y="1797050"/>
          <p14:tracePt t="27036" x="4552950" y="1797050"/>
          <p14:tracePt t="27050" x="4591050" y="1797050"/>
          <p14:tracePt t="27066" x="4641850" y="1797050"/>
          <p14:tracePt t="27082" x="4692650" y="1797050"/>
          <p14:tracePt t="27099" x="4743450" y="1797050"/>
          <p14:tracePt t="27116" x="4768850" y="1797050"/>
          <p14:tracePt t="27134" x="4787900" y="1790700"/>
          <p14:tracePt t="27166" x="4794250" y="1790700"/>
          <p14:tracePt t="27190" x="4806950" y="1790700"/>
          <p14:tracePt t="27215" x="4813300" y="1784350"/>
          <p14:tracePt t="27270" x="4819650" y="1784350"/>
          <p14:tracePt t="27302" x="4826000" y="1784350"/>
          <p14:tracePt t="27313" x="4845050" y="1803400"/>
          <p14:tracePt t="27324" x="4851400" y="1822450"/>
          <p14:tracePt t="27336" x="4870450" y="1847850"/>
          <p14:tracePt t="27349" x="4883150" y="1866900"/>
          <p14:tracePt t="27366" x="4889500" y="1905000"/>
          <p14:tracePt t="27382" x="4889500" y="1924050"/>
          <p14:tracePt t="27400" x="4889500" y="1949450"/>
          <p14:tracePt t="27420" x="4889500" y="1981200"/>
          <p14:tracePt t="27435" x="4889500" y="1993900"/>
          <p14:tracePt t="27449" x="4889500" y="2012950"/>
          <p14:tracePt t="27467" x="4876800" y="2032000"/>
          <p14:tracePt t="27487" x="4826000" y="2051050"/>
          <p14:tracePt t="27502" x="4737100" y="2063750"/>
          <p14:tracePt t="27516" x="4692650" y="2076450"/>
          <p14:tracePt t="27532" x="4597400" y="2076450"/>
          <p14:tracePt t="27549" x="4495800" y="2076450"/>
          <p14:tracePt t="27566" x="4419600" y="2089150"/>
          <p14:tracePt t="27582" x="4387850" y="2095500"/>
          <p14:tracePt t="27599" x="4368800" y="2108200"/>
          <p14:tracePt t="27616" x="4343400" y="2139950"/>
          <p14:tracePt t="27636" x="4318000" y="2178050"/>
          <p14:tracePt t="27650" x="4298950" y="2254250"/>
          <p14:tracePt t="27666" x="4298950" y="2305050"/>
          <p14:tracePt t="27682" x="4286250" y="2317750"/>
          <p14:tracePt t="27699" x="4286250" y="2330450"/>
          <p14:tracePt t="27716" x="4292600" y="2355850"/>
          <p14:tracePt t="27733" x="4298950" y="2374900"/>
          <p14:tracePt t="27749" x="4311650" y="2400300"/>
          <p14:tracePt t="27766" x="4324350" y="2425700"/>
          <p14:tracePt t="27871" x="4330700" y="2425700"/>
          <p14:tracePt t="27892" x="4368800" y="2425700"/>
          <p14:tracePt t="27913" x="4425950" y="2425700"/>
          <p14:tracePt t="27923" x="4464050" y="2419350"/>
          <p14:tracePt t="27933" x="4495800" y="2406650"/>
          <p14:tracePt t="27949" x="4603750" y="2381250"/>
          <p14:tracePt t="27966" x="4711700" y="2343150"/>
          <p14:tracePt t="27983" x="4781550" y="2324100"/>
          <p14:tracePt t="27999" x="4787900" y="2324100"/>
          <p14:tracePt t="28016" x="4800600" y="2311400"/>
          <p14:tracePt t="28094" x="4806950" y="2311400"/>
          <p14:tracePt t="28110" x="4813300" y="2311400"/>
          <p14:tracePt t="28126" x="4826000" y="2311400"/>
          <p14:tracePt t="28134" x="4832350" y="2311400"/>
          <p14:tracePt t="28142" x="4838700" y="2311400"/>
          <p14:tracePt t="28150" x="4851400" y="2311400"/>
          <p14:tracePt t="28166" x="4870450" y="2330450"/>
          <p14:tracePt t="28183" x="4883150" y="2343150"/>
          <p14:tracePt t="28199" x="4883150" y="2349500"/>
          <p14:tracePt t="28216" x="4889500" y="2349500"/>
          <p14:tracePt t="28254" x="4889500" y="2368550"/>
          <p14:tracePt t="28262" x="4889500" y="2374900"/>
          <p14:tracePt t="28269" x="4889500" y="2393950"/>
          <p14:tracePt t="28283" x="4889500" y="2406650"/>
          <p14:tracePt t="28299" x="4889500" y="2432050"/>
          <p14:tracePt t="28316" x="4889500" y="2457450"/>
          <p14:tracePt t="28333" x="4889500" y="2476500"/>
          <p14:tracePt t="28353" x="4889500" y="2482850"/>
          <p14:tracePt t="34759" x="4914900" y="2489200"/>
          <p14:tracePt t="34778" x="5048250" y="2489200"/>
          <p14:tracePt t="34786" x="5149850" y="2489200"/>
          <p14:tracePt t="34801" x="5346700" y="2489200"/>
          <p14:tracePt t="34818" x="5530850" y="2489200"/>
          <p14:tracePt t="34835" x="5683250" y="2489200"/>
          <p14:tracePt t="34851" x="5740400" y="2482850"/>
          <p14:tracePt t="34868" x="5753100" y="2470150"/>
          <p14:tracePt t="34885" x="5759450" y="2470150"/>
          <p14:tracePt t="34901" x="5791200" y="2432050"/>
          <p14:tracePt t="34918" x="5810250" y="2406650"/>
          <p14:tracePt t="34938" x="5861050" y="2381250"/>
          <p14:tracePt t="34958" x="5943600" y="2349500"/>
          <p14:tracePt t="34974" x="5994400" y="2349500"/>
          <p14:tracePt t="34985" x="6038850" y="2336800"/>
          <p14:tracePt t="35001" x="6070600" y="2336800"/>
          <p14:tracePt t="35018" x="6140450" y="2324100"/>
          <p14:tracePt t="35035" x="6242050" y="2311400"/>
          <p14:tracePt t="35052" x="6350000" y="2286000"/>
          <p14:tracePt t="35068" x="6438900" y="2273300"/>
          <p14:tracePt t="35085" x="6553200" y="2235200"/>
          <p14:tracePt t="35101" x="6686550" y="2197100"/>
          <p14:tracePt t="35118" x="6718300" y="2171700"/>
          <p14:tracePt t="35471" x="6724650" y="2171700"/>
          <p14:tracePt t="35911" x="6699250" y="2171700"/>
          <p14:tracePt t="35931" x="6419850" y="2171700"/>
          <p14:tracePt t="35951" x="6051550" y="2171700"/>
          <p14:tracePt t="35966" x="5842000" y="2171700"/>
          <p14:tracePt t="35976" x="5746750" y="2171700"/>
          <p14:tracePt t="35985" x="5657850" y="2171700"/>
          <p14:tracePt t="36002" x="5499100" y="2171700"/>
          <p14:tracePt t="36018" x="5372100" y="2171700"/>
          <p14:tracePt t="36035" x="5251450" y="2171700"/>
          <p14:tracePt t="36052" x="5130800" y="2190750"/>
          <p14:tracePt t="36101" x="4743450" y="2241550"/>
          <p14:tracePt t="36118" x="4705350" y="2241550"/>
          <p14:tracePt t="36175" x="4705350" y="2247900"/>
          <p14:tracePt t="36195" x="4768850" y="2273300"/>
          <p14:tracePt t="36215" x="5143500" y="2324100"/>
          <p14:tracePt t="36237" x="5746750" y="2324100"/>
          <p14:tracePt t="36258" x="7067550" y="2324100"/>
          <p14:tracePt t="36281" x="8255000" y="2324100"/>
          <p14:tracePt t="36301" x="8972550" y="2324100"/>
          <p14:tracePt t="36318" x="9131300" y="2324100"/>
          <p14:tracePt t="36335" x="9169400" y="2324100"/>
          <p14:tracePt t="36369" x="9182100" y="2324100"/>
          <p14:tracePt t="36385" x="9207500" y="2324100"/>
          <p14:tracePt t="36402" x="9321800" y="2343150"/>
          <p14:tracePt t="36419" x="9544050" y="2368550"/>
          <p14:tracePt t="36435" x="9855200" y="2368550"/>
          <p14:tracePt t="36452" x="10185400" y="2368550"/>
          <p14:tracePt t="36469" x="10509250" y="2368550"/>
          <p14:tracePt t="36486" x="10807700" y="2368550"/>
          <p14:tracePt t="36502" x="10928350" y="2387600"/>
          <p14:tracePt t="36735" x="10915650" y="2381250"/>
          <p14:tracePt t="36743" x="10909300" y="2381250"/>
          <p14:tracePt t="36752" x="10902950" y="2381250"/>
          <p14:tracePt t="36769" x="10858500" y="2381250"/>
          <p14:tracePt t="36786" x="10833100" y="2374900"/>
          <p14:tracePt t="36802" x="10807700" y="2374900"/>
          <p14:tracePt t="36819" x="10788650" y="2362200"/>
          <p14:tracePt t="36835" x="10769600" y="2362200"/>
          <p14:tracePt t="36852" x="10763250" y="2362200"/>
          <p14:tracePt t="36869" x="10756900" y="2362200"/>
          <p14:tracePt t="36885" x="10750550" y="2362200"/>
          <p14:tracePt t="36983" x="10737850" y="2355850"/>
          <p14:tracePt t="36991" x="10731500" y="2355850"/>
          <p14:tracePt t="37002" x="10687050" y="2355850"/>
          <p14:tracePt t="37019" x="10515600" y="2355850"/>
          <p14:tracePt t="37036" x="10102850" y="2355850"/>
          <p14:tracePt t="37053" x="9398000" y="2355850"/>
          <p14:tracePt t="37070" x="7816850" y="2355850"/>
          <p14:tracePt t="37092" x="6788150" y="2355850"/>
          <p14:tracePt t="37109" x="6032500" y="2355850"/>
          <p14:tracePt t="37120" x="5581650" y="2336800"/>
          <p14:tracePt t="37135" x="5480050" y="2324100"/>
          <p14:tracePt t="37153" x="5473700" y="2324100"/>
          <p14:tracePt t="37172" x="5454650" y="2324100"/>
          <p14:tracePt t="37187" x="5359400" y="2324100"/>
          <p14:tracePt t="37202" x="5162550" y="2324100"/>
          <p14:tracePt t="37219" x="4794250" y="2305050"/>
          <p14:tracePt t="37235" x="4464050" y="2266950"/>
          <p14:tracePt t="37252" x="4279900" y="2216150"/>
          <p14:tracePt t="37269" x="4248150" y="2209800"/>
          <p14:tracePt t="37383" x="4241800" y="2209800"/>
          <p14:tracePt t="37430" x="4235450" y="2190750"/>
          <p14:tracePt t="37442" x="4229100" y="2178050"/>
          <p14:tracePt t="37454" x="4146550" y="2120900"/>
          <p14:tracePt t="37469" x="4044950" y="2063750"/>
          <p14:tracePt t="37485" x="3771900" y="1993900"/>
          <p14:tracePt t="37502" x="3733800" y="1981200"/>
          <p14:tracePt t="37558" x="3727450" y="1974850"/>
          <p14:tracePt t="37574" x="3733800" y="1962150"/>
          <p14:tracePt t="37581" x="3771900" y="1962150"/>
          <p14:tracePt t="37589" x="3822700" y="1936750"/>
          <p14:tracePt t="37602" x="3873500" y="1924050"/>
          <p14:tracePt t="37619" x="4019550" y="1854200"/>
          <p14:tracePt t="37636" x="4089400" y="1816100"/>
          <p14:tracePt t="37652" x="4127500" y="1803400"/>
          <p14:tracePt t="37669" x="4127500" y="1797050"/>
          <p14:tracePt t="37702" x="4133850" y="1797050"/>
          <p14:tracePt t="37719" x="4108450" y="1790700"/>
          <p14:tracePt t="37736" x="4083050" y="1790700"/>
          <p14:tracePt t="37752" x="4064000" y="1790700"/>
          <p14:tracePt t="37786" x="4064000" y="1822450"/>
          <p14:tracePt t="37802" x="4121150" y="1866900"/>
          <p14:tracePt t="37819" x="4273550" y="1930400"/>
          <p14:tracePt t="37836" x="4425950" y="1962150"/>
          <p14:tracePt t="37852" x="4451350" y="1962150"/>
          <p14:tracePt t="37902" x="4432300" y="1962150"/>
          <p14:tracePt t="37911" x="4368800" y="1955800"/>
          <p14:tracePt t="37921" x="4324350" y="1943100"/>
          <p14:tracePt t="37936" x="4311650" y="1936750"/>
          <p14:tracePt t="37982" x="4318000" y="1936750"/>
          <p14:tracePt t="37991" x="4343400" y="1930400"/>
          <p14:tracePt t="38011" x="4425950" y="1924050"/>
          <p14:tracePt t="38025" x="4470400" y="1911350"/>
          <p14:tracePt t="38036" x="4483100" y="1905000"/>
          <p14:tracePt t="38052" x="4508500" y="1892300"/>
          <p14:tracePt t="38069" x="4514850" y="1885950"/>
          <p14:tracePt t="38086" x="4521200" y="1873250"/>
          <p14:tracePt t="38102" x="4533900" y="1860550"/>
          <p14:tracePt t="38119" x="4533900" y="1854200"/>
          <p14:tracePt t="38136" x="4533900" y="1847850"/>
          <p14:tracePt t="38153" x="4533900" y="1841500"/>
          <p14:tracePt t="38215" x="4533900" y="1847850"/>
          <p14:tracePt t="38236" x="4508500" y="1905000"/>
          <p14:tracePt t="38256" x="4464050" y="1962150"/>
          <p14:tracePt t="38273" x="4464050" y="1968500"/>
          <p14:tracePt t="38287" x="4470400" y="1981200"/>
          <p14:tracePt t="38302" x="4584700" y="1993900"/>
          <p14:tracePt t="38319" x="4756150" y="1993900"/>
          <p14:tracePt t="38336" x="4895850" y="1955800"/>
          <p14:tracePt t="38352" x="4927600" y="1943100"/>
          <p14:tracePt t="38390" x="4845050" y="1943100"/>
          <p14:tracePt t="38402" x="4730750" y="1943100"/>
          <p14:tracePt t="38419" x="4349750" y="1943100"/>
          <p14:tracePt t="38436" x="4000500" y="1943100"/>
          <p14:tracePt t="38452" x="3759200" y="2006600"/>
          <p14:tracePt t="38469" x="3721100" y="2019300"/>
          <p14:tracePt t="38494" x="3765550" y="2019300"/>
          <p14:tracePt t="38502" x="3835400" y="2032000"/>
          <p14:tracePt t="38519" x="4102100" y="2032000"/>
          <p14:tracePt t="38536" x="4311650" y="2032000"/>
          <p14:tracePt t="38552" x="4356100" y="2032000"/>
          <p14:tracePt t="38586" x="4362450" y="2032000"/>
          <p14:tracePt t="38605" x="4356100" y="2032000"/>
          <p14:tracePt t="38619" x="4324350" y="2032000"/>
          <p14:tracePt t="38636" x="4254500" y="2032000"/>
          <p14:tracePt t="38653" x="4197350" y="2032000"/>
          <p14:tracePt t="38673" x="4191000" y="2032000"/>
          <p14:tracePt t="39854" x="4235450" y="2006600"/>
          <p14:tracePt t="39862" x="4292600" y="2000250"/>
          <p14:tracePt t="39870" x="4343400" y="1987550"/>
          <p14:tracePt t="39886" x="4432300" y="1968500"/>
          <p14:tracePt t="39903" x="4483100" y="1955800"/>
          <p14:tracePt t="39920" x="4502150" y="1955800"/>
          <p14:tracePt t="39936" x="4508500" y="1955800"/>
          <p14:tracePt t="40191" x="4521200" y="1955800"/>
          <p14:tracePt t="40211" x="4533900" y="1955800"/>
          <p14:tracePt t="40222" x="4552950" y="1955800"/>
          <p14:tracePt t="40237" x="4559300" y="1955800"/>
          <p14:tracePt t="40238" x="4565650" y="1955800"/>
          <p14:tracePt t="40253" x="4578350" y="1955800"/>
          <p14:tracePt t="40270" x="4597400" y="1955800"/>
          <p14:tracePt t="40286" x="4616450" y="1955800"/>
          <p14:tracePt t="40320" x="4622800" y="1955800"/>
          <p14:tracePt t="40350" x="4635500" y="1955800"/>
          <p14:tracePt t="40382" x="4641850" y="1949450"/>
          <p14:tracePt t="40414" x="4648200" y="1949450"/>
          <p14:tracePt t="40438" x="4654550" y="1949450"/>
          <p14:tracePt t="40446" x="4667250" y="1949450"/>
          <p14:tracePt t="40462" x="4673600" y="1949450"/>
          <p14:tracePt t="40470" x="4679950" y="1949450"/>
          <p14:tracePt t="40486" x="4699000" y="1949450"/>
          <p14:tracePt t="40503" x="4724400" y="1949450"/>
          <p14:tracePt t="40520" x="4775200" y="1949450"/>
          <p14:tracePt t="40536" x="4883150" y="1949450"/>
          <p14:tracePt t="40553" x="5041900" y="1949450"/>
          <p14:tracePt t="40570" x="5213350" y="1949450"/>
          <p14:tracePt t="40586" x="5378450" y="1949450"/>
          <p14:tracePt t="40603" x="5549900" y="1949450"/>
          <p14:tracePt t="40620" x="5702300" y="1949450"/>
          <p14:tracePt t="40636" x="5873750" y="1949450"/>
          <p14:tracePt t="40653" x="6051550" y="1949450"/>
          <p14:tracePt t="40670" x="6343650" y="1949450"/>
          <p14:tracePt t="40687" x="6496050" y="1949450"/>
          <p14:tracePt t="40703" x="6610350" y="1949450"/>
          <p14:tracePt t="40720" x="6667500" y="1949450"/>
          <p14:tracePt t="40737" x="6692900" y="1949450"/>
          <p14:tracePt t="40753" x="6699250" y="1949450"/>
          <p14:tracePt t="40770" x="6705600" y="1949450"/>
          <p14:tracePt t="40786" x="6718300" y="1949450"/>
          <p14:tracePt t="40803" x="6724650" y="1949450"/>
          <p14:tracePt t="40943" x="6686550" y="1955800"/>
          <p14:tracePt t="40963" x="6451600" y="2000250"/>
          <p14:tracePt t="40983" x="5753100" y="2089150"/>
          <p14:tracePt t="41006" x="4953000" y="2114550"/>
          <p14:tracePt t="41025" x="4768850" y="2114550"/>
          <p14:tracePt t="41037" x="4730750" y="2114550"/>
          <p14:tracePt t="41053" x="4724400" y="2114550"/>
          <p14:tracePt t="41085" x="4711700" y="2114550"/>
          <p14:tracePt t="41094" x="4711700" y="2108200"/>
          <p14:tracePt t="41103" x="4705350" y="2095500"/>
          <p14:tracePt t="41120" x="4699000" y="2089150"/>
          <p14:tracePt t="41137" x="4686300" y="2082800"/>
          <p14:tracePt t="41153" x="4673600" y="2070100"/>
          <p14:tracePt t="41170" x="4641850" y="2070100"/>
          <p14:tracePt t="41187" x="4559300" y="2063750"/>
          <p14:tracePt t="41207" x="3873500" y="2063750"/>
          <p14:tracePt t="41228" x="3390900" y="2063750"/>
          <p14:tracePt t="41239" x="3263900" y="2063750"/>
          <p14:tracePt t="41253" x="3257550" y="2063750"/>
          <p14:tracePt t="41270" x="3270250" y="2063750"/>
          <p14:tracePt t="41287" x="3333750" y="2063750"/>
          <p14:tracePt t="41304" x="3435350" y="2063750"/>
          <p14:tracePt t="41326" x="3556000" y="2063750"/>
          <p14:tracePt t="41338" x="3575050" y="2063750"/>
          <p14:tracePt t="41353" x="3600450" y="2063750"/>
          <p14:tracePt t="41370" x="3619500" y="2057400"/>
          <p14:tracePt t="41387" x="3638550" y="2038350"/>
          <p14:tracePt t="41403" x="3644900" y="2032000"/>
          <p14:tracePt t="41420" x="3670300" y="2012950"/>
          <p14:tracePt t="41437" x="3708400" y="2000250"/>
          <p14:tracePt t="41453" x="3771900" y="1981200"/>
          <p14:tracePt t="41470" x="3898900" y="1955800"/>
          <p14:tracePt t="41487" x="3968750" y="1943100"/>
          <p14:tracePt t="41504" x="3987800" y="1943100"/>
          <p14:tracePt t="41615" x="3994150" y="1943100"/>
          <p14:tracePt t="41635" x="4025900" y="1943100"/>
          <p14:tracePt t="41655" x="4083050" y="1968500"/>
          <p14:tracePt t="41670" x="4121150" y="1968500"/>
          <p14:tracePt t="41750" x="4127500" y="1968500"/>
          <p14:tracePt t="41766" x="4127500" y="1962150"/>
          <p14:tracePt t="45320" x="4159250" y="1962150"/>
          <p14:tracePt t="45339" x="4305300" y="1974850"/>
          <p14:tracePt t="45355" x="4737100" y="1974850"/>
          <p14:tracePt t="45372" x="5168900" y="2012950"/>
          <p14:tracePt t="45388" x="5403850" y="2012950"/>
          <p14:tracePt t="45405" x="5492750" y="2012950"/>
          <p14:tracePt t="45510" x="5499100" y="2012950"/>
          <p14:tracePt t="45522" x="5511800" y="2012950"/>
          <p14:tracePt t="45538" x="5537200" y="2012950"/>
          <p14:tracePt t="45558" x="5638800" y="2051050"/>
          <p14:tracePt t="45578" x="5753100" y="2063750"/>
          <p14:tracePt t="45595" x="5835650" y="2063750"/>
          <p14:tracePt t="45605" x="5867400" y="2063750"/>
          <p14:tracePt t="45621" x="5886450" y="2063750"/>
          <p14:tracePt t="45638" x="5899150" y="2057400"/>
          <p14:tracePt t="45655" x="5905500" y="2038350"/>
          <p14:tracePt t="45675" x="5930900" y="1987550"/>
          <p14:tracePt t="45688" x="5969000" y="1955800"/>
          <p14:tracePt t="45705" x="6032500" y="1917700"/>
          <p14:tracePt t="45721" x="6115050" y="1892300"/>
          <p14:tracePt t="45738" x="6191250" y="1892300"/>
          <p14:tracePt t="45755" x="6248400" y="1892300"/>
          <p14:tracePt t="45772" x="6261100" y="1892300"/>
          <p14:tracePt t="45927" x="6267450" y="1892300"/>
          <p14:tracePt t="45947" x="6311900" y="1905000"/>
          <p14:tracePt t="45967" x="6362700" y="1917700"/>
          <p14:tracePt t="45982" x="6369050" y="1917700"/>
          <p14:tracePt t="46022" x="6375400" y="1917700"/>
          <p14:tracePt t="46038" x="6381750" y="1917700"/>
          <p14:tracePt t="46569" x="6419850" y="1917700"/>
          <p14:tracePt t="46591" x="6718300" y="1917700"/>
          <p14:tracePt t="46612" x="7048500" y="1917700"/>
          <p14:tracePt t="46622" x="7264400" y="1917700"/>
          <p14:tracePt t="46638" x="7385050" y="1917700"/>
          <p14:tracePt t="46655" x="7404100" y="1917700"/>
          <p14:tracePt t="46775" x="7410450" y="1917700"/>
          <p14:tracePt t="46787" x="7416800" y="1924050"/>
          <p14:tracePt t="46795" x="7429500" y="1936750"/>
          <p14:tracePt t="46806" x="7448550" y="1943100"/>
          <p14:tracePt t="46822" x="7473950" y="1955800"/>
          <p14:tracePt t="46838" x="7499350" y="1981200"/>
          <p14:tracePt t="46856" x="7505700" y="1981200"/>
          <p14:tracePt t="46967" x="7512050" y="1981200"/>
          <p14:tracePt t="46987" x="7518400" y="1993900"/>
          <p14:tracePt t="47006" x="7531100" y="1993900"/>
          <p14:tracePt t="47375" x="7537450" y="1993900"/>
          <p14:tracePt t="47395" x="7562850" y="1993900"/>
          <p14:tracePt t="47415" x="7594600" y="1993900"/>
          <p14:tracePt t="47663" x="7581900" y="1993900"/>
          <p14:tracePt t="47683" x="7416800" y="1968500"/>
          <p14:tracePt t="47703" x="7016750" y="1936750"/>
          <p14:tracePt t="47719" x="6775450" y="1936750"/>
          <p14:tracePt t="47727" x="6680200" y="1936750"/>
          <p14:tracePt t="47738" x="6604000" y="1936750"/>
          <p14:tracePt t="47755" x="6502400" y="1936750"/>
          <p14:tracePt t="47772" x="6451600" y="1936750"/>
          <p14:tracePt t="47789" x="6369050" y="1936750"/>
          <p14:tracePt t="47805" x="6057900" y="1936750"/>
          <p14:tracePt t="47822" x="5746750" y="1936750"/>
          <p14:tracePt t="47839" x="5384800" y="1936750"/>
          <p14:tracePt t="47856" x="5124450" y="1936750"/>
          <p14:tracePt t="47873" x="4953000" y="1936750"/>
          <p14:tracePt t="47894" x="4857750" y="1936750"/>
          <p14:tracePt t="47907" x="4851400" y="1936750"/>
          <p14:tracePt t="48007" x="4876800" y="1936750"/>
          <p14:tracePt t="48027" x="5003800" y="1936750"/>
          <p14:tracePt t="48043" x="5226050" y="1936750"/>
          <p14:tracePt t="48055" x="5607050" y="1936750"/>
          <p14:tracePt t="48072" x="6191250" y="1936750"/>
          <p14:tracePt t="48089" x="6826250" y="1936750"/>
          <p14:tracePt t="48106" x="7442200" y="1936750"/>
          <p14:tracePt t="48127" x="7943850" y="1936750"/>
          <p14:tracePt t="48144" x="8032750" y="1936750"/>
          <p14:tracePt t="48156" x="8039100" y="1936750"/>
          <p14:tracePt t="48215" x="8051800" y="1936750"/>
          <p14:tracePt t="48234" x="8070850" y="1936750"/>
          <p14:tracePt t="48254" x="8102600" y="1936750"/>
          <p14:tracePt t="48267" x="8121650" y="1936750"/>
          <p14:tracePt t="48278" x="8140700" y="1936750"/>
          <p14:tracePt t="48289" x="8147050" y="1930400"/>
          <p14:tracePt t="48414" x="8102600" y="1930400"/>
          <p14:tracePt t="48423" x="8001000" y="1930400"/>
          <p14:tracePt t="48439" x="7620000" y="1930400"/>
          <p14:tracePt t="48456" x="7137400" y="1930400"/>
          <p14:tracePt t="48472" x="6756400" y="1930400"/>
          <p14:tracePt t="48489" x="6604000" y="1930400"/>
          <p14:tracePt t="48506" x="6584950" y="1930400"/>
          <p14:tracePt t="48542" x="6578600" y="1924050"/>
          <p14:tracePt t="48557" x="6584950" y="1924050"/>
          <p14:tracePt t="48572" x="6623050" y="1924050"/>
          <p14:tracePt t="48589" x="6750050" y="1924050"/>
          <p14:tracePt t="48606" x="6985000" y="1924050"/>
          <p14:tracePt t="48623" x="7092950" y="1924050"/>
          <p14:tracePt t="48642" x="7099300" y="1924050"/>
          <p14:tracePt t="48672" x="6997700" y="1924050"/>
          <p14:tracePt t="48689" x="6616700" y="1924050"/>
          <p14:tracePt t="48706" x="6235700" y="1924050"/>
          <p14:tracePt t="48722" x="6045200" y="1924050"/>
          <p14:tracePt t="48739" x="6038850" y="1924050"/>
          <p14:tracePt t="48772" x="6146800" y="1930400"/>
          <p14:tracePt t="48789" x="6311900" y="1955800"/>
          <p14:tracePt t="48806" x="6515100" y="1981200"/>
          <p14:tracePt t="48822" x="6584950" y="1993900"/>
          <p14:tracePt t="48839" x="6597650" y="1993900"/>
          <p14:tracePt t="48878" x="6591300" y="1993900"/>
          <p14:tracePt t="48889" x="6572250" y="1993900"/>
          <p14:tracePt t="48909" x="6565900" y="1993900"/>
          <p14:tracePt t="49695" x="6521450" y="1993900"/>
          <p14:tracePt t="49715" x="6432550" y="1993900"/>
          <p14:tracePt t="49729" x="6318250" y="1993900"/>
          <p14:tracePt t="49740" x="6229350" y="1993900"/>
          <p14:tracePt t="49756" x="6057900" y="1993900"/>
          <p14:tracePt t="49758" x="5962650" y="1993900"/>
          <p14:tracePt t="49772" x="5873750" y="1993900"/>
          <p14:tracePt t="49789" x="5689600" y="1993900"/>
          <p14:tracePt t="49806" x="5461000" y="1993900"/>
          <p14:tracePt t="49823" x="5327650" y="1993900"/>
          <p14:tracePt t="49840" x="5226050" y="1993900"/>
          <p14:tracePt t="49856" x="5187950" y="1993900"/>
          <p14:tracePt t="49873" x="5149850" y="1993900"/>
          <p14:tracePt t="49889" x="5105400" y="1993900"/>
          <p14:tracePt t="49906" x="5041900" y="1993900"/>
          <p14:tracePt t="49926" x="4921250" y="1993900"/>
          <p14:tracePt t="49939" x="4889500" y="1993900"/>
          <p14:tracePt t="49956" x="4743450" y="1993900"/>
          <p14:tracePt t="49973" x="4565650" y="1993900"/>
          <p14:tracePt t="49989" x="4356100" y="1993900"/>
          <p14:tracePt t="50006" x="4108450" y="1993900"/>
          <p14:tracePt t="50023" x="4038600" y="1993900"/>
          <p14:tracePt t="50040" x="3994150" y="1993900"/>
          <p14:tracePt t="50056" x="3987800" y="1987550"/>
          <p14:tracePt t="50092" x="3981450" y="1987550"/>
          <p14:tracePt t="50110" x="3968750" y="1987550"/>
          <p14:tracePt t="50123" x="3949700" y="1987550"/>
          <p14:tracePt t="50139" x="3943350" y="1987550"/>
          <p14:tracePt t="50156" x="3930650" y="1987550"/>
          <p14:tracePt t="50173" x="3917950" y="1987550"/>
          <p14:tracePt t="50263" x="3911600" y="1987550"/>
          <p14:tracePt t="50283" x="3905250" y="1987550"/>
          <p14:tracePt t="50298" x="3886200" y="1987550"/>
          <p14:tracePt t="50308" x="3879850" y="1981200"/>
          <p14:tracePt t="50323" x="3841750" y="1968500"/>
          <p14:tracePt t="50340" x="3829050" y="1955800"/>
          <p14:tracePt t="50356" x="3829050" y="1949450"/>
          <p14:tracePt t="50373" x="3829050" y="1943100"/>
          <p14:tracePt t="50389" x="3848100" y="1911350"/>
          <p14:tracePt t="50406" x="3886200" y="1892300"/>
          <p14:tracePt t="50423" x="3937000" y="1879600"/>
          <p14:tracePt t="50440" x="3981450" y="1866900"/>
          <p14:tracePt t="50456" x="4057650" y="1854200"/>
          <p14:tracePt t="50473" x="4152900" y="1854200"/>
          <p14:tracePt t="50490" x="4241800" y="1854200"/>
          <p14:tracePt t="50506" x="4324350" y="1854200"/>
          <p14:tracePt t="50525" x="4394200" y="1860550"/>
          <p14:tracePt t="50540" x="4438650" y="1873250"/>
          <p14:tracePt t="50556" x="4451350" y="1879600"/>
          <p14:tracePt t="50614" x="4464050" y="1879600"/>
          <p14:tracePt t="50622" x="4476750" y="1885950"/>
          <p14:tracePt t="50639" x="4502150" y="1892300"/>
          <p14:tracePt t="50659" x="4565650" y="1911350"/>
          <p14:tracePt t="50673" x="4635500" y="1911350"/>
          <p14:tracePt t="50690" x="4692650" y="1924050"/>
          <p14:tracePt t="50706" x="4743450" y="1930400"/>
          <p14:tracePt t="50723" x="4762500" y="1930400"/>
          <p14:tracePt t="50740" x="4768850" y="1930400"/>
          <p14:tracePt t="50967" x="4768850" y="1949450"/>
          <p14:tracePt t="50987" x="4768850" y="1955800"/>
          <p14:tracePt t="51007" x="4756150" y="1974850"/>
          <p14:tracePt t="51023" x="4756150" y="1981200"/>
          <p14:tracePt t="51040" x="4756150" y="1987550"/>
          <p14:tracePt t="51073" x="4762500" y="2000250"/>
          <p14:tracePt t="51090" x="4787900" y="2000250"/>
          <p14:tracePt t="51106" x="4813300" y="2000250"/>
          <p14:tracePt t="51123" x="4883150" y="2000250"/>
          <p14:tracePt t="51140" x="4940300" y="1981200"/>
          <p14:tracePt t="51156" x="4984750" y="1949450"/>
          <p14:tracePt t="51173" x="4991100" y="1943100"/>
          <p14:tracePt t="51190" x="4997450" y="1930400"/>
          <p14:tracePt t="51206" x="4997450" y="1924050"/>
          <p14:tracePt t="51391" x="4997450" y="1917700"/>
          <p14:tracePt t="51423" x="4991100" y="1930400"/>
          <p14:tracePt t="51443" x="4984750" y="1943100"/>
          <p14:tracePt t="51463" x="4978400" y="1949450"/>
          <p14:tracePt t="55071" x="4984750" y="1943100"/>
          <p14:tracePt t="55091" x="5067300" y="1943100"/>
          <p14:tracePt t="55108" x="5321300" y="1924050"/>
          <p14:tracePt t="55124" x="5734050" y="1879600"/>
          <p14:tracePt t="55141" x="6127750" y="1841500"/>
          <p14:tracePt t="55158" x="6591300" y="1841500"/>
          <p14:tracePt t="55174" x="6750050" y="1841500"/>
          <p14:tracePt t="55191" x="6845300" y="1841500"/>
          <p14:tracePt t="55208" x="6877050" y="1841500"/>
          <p14:tracePt t="55224" x="6889750" y="1841500"/>
          <p14:tracePt t="55241" x="6896100" y="1841500"/>
          <p14:tracePt t="55310" x="6902450" y="1841500"/>
          <p14:tracePt t="55331" x="6921500" y="1841500"/>
          <p14:tracePt t="55347" x="6972300" y="1847850"/>
          <p14:tracePt t="55358" x="7061200" y="1885950"/>
          <p14:tracePt t="55374" x="7169150" y="1911350"/>
          <p14:tracePt t="55391" x="7258050" y="1936750"/>
          <p14:tracePt t="55408" x="7283450" y="1943100"/>
          <p14:tracePt t="55462" x="7289800" y="1943100"/>
          <p14:tracePt t="55478" x="7283450" y="1936750"/>
          <p14:tracePt t="55486" x="7277100" y="1936750"/>
          <p14:tracePt t="55493" x="7251700" y="1924050"/>
          <p14:tracePt t="55508" x="7245350" y="1924050"/>
          <p14:tracePt t="55524" x="7219950" y="1917700"/>
          <p14:tracePt t="55541" x="7207250" y="1917700"/>
          <p14:tracePt t="55615" x="7194550" y="1917700"/>
          <p14:tracePt t="55635" x="7162800" y="1917700"/>
          <p14:tracePt t="55649" x="7137400" y="1917700"/>
          <p14:tracePt t="55659" x="7131050" y="1917700"/>
          <p14:tracePt t="55674" x="7118350" y="1917700"/>
          <p14:tracePt t="55717" x="7112000" y="1917700"/>
          <p14:tracePt t="55735" x="7105650" y="1917700"/>
          <p14:tracePt t="55756" x="7092950" y="1917700"/>
          <p14:tracePt t="55777" x="7073900" y="1917700"/>
          <p14:tracePt t="55791" x="7061200" y="1917700"/>
          <p14:tracePt t="55871" x="7067550" y="1917700"/>
          <p14:tracePt t="55891" x="7194550" y="1917700"/>
          <p14:tracePt t="55911" x="7429500" y="1917700"/>
          <p14:tracePt t="55925" x="7499350" y="1917700"/>
          <p14:tracePt t="55941" x="7683500" y="1917700"/>
          <p14:tracePt t="55958" x="7804150" y="1917700"/>
          <p14:tracePt t="55975" x="7829550" y="1911350"/>
          <p14:tracePt t="56022" x="7835900" y="1911350"/>
          <p14:tracePt t="56033" x="7854950" y="1911350"/>
          <p14:tracePt t="56045" x="7867650" y="1911350"/>
          <p14:tracePt t="56058" x="7912100" y="1911350"/>
          <p14:tracePt t="56074" x="8013700" y="1911350"/>
          <p14:tracePt t="56091" x="8115300" y="1911350"/>
          <p14:tracePt t="56108" x="8255000" y="1930400"/>
          <p14:tracePt t="56125" x="8375650" y="1943100"/>
          <p14:tracePt t="56141" x="8426450" y="1955800"/>
          <p14:tracePt t="56295" x="8420100" y="1955800"/>
          <p14:tracePt t="56316" x="8318500" y="1955800"/>
          <p14:tracePt t="56333" x="8134350" y="1955800"/>
          <p14:tracePt t="56344" x="7886700" y="1955800"/>
          <p14:tracePt t="56358" x="7664450" y="1955800"/>
          <p14:tracePt t="56374" x="7505700" y="1955800"/>
          <p14:tracePt t="56391" x="7435850" y="1955800"/>
          <p14:tracePt t="56408" x="7410450" y="1955800"/>
          <p14:tracePt t="56425" x="7410450" y="1949450"/>
          <p14:tracePt t="56441" x="7404100" y="1949450"/>
          <p14:tracePt t="56458" x="7385050" y="1949450"/>
          <p14:tracePt t="56475" x="7353300" y="1943100"/>
          <p14:tracePt t="56491" x="7315200" y="1930400"/>
          <p14:tracePt t="56508" x="7270750" y="1917700"/>
          <p14:tracePt t="56525" x="7239000" y="1917700"/>
          <p14:tracePt t="56542" x="7200900" y="1917700"/>
          <p14:tracePt t="56562" x="7156450" y="1917700"/>
          <p14:tracePt t="56582" x="7131050" y="1917700"/>
          <p14:tracePt t="56602" x="7112000" y="1917700"/>
          <p14:tracePt t="56622" x="7092950" y="1917700"/>
          <p14:tracePt t="56635" x="7073900" y="1917700"/>
          <p14:tracePt t="56644" x="7061200" y="1917700"/>
          <p14:tracePt t="56658" x="7004050" y="1917700"/>
          <p14:tracePt t="56675" x="6934200" y="1924050"/>
          <p14:tracePt t="56691" x="6845300" y="1949450"/>
          <p14:tracePt t="56708" x="6769100" y="1962150"/>
          <p14:tracePt t="56725" x="6743700" y="1974850"/>
          <p14:tracePt t="56741" x="6724650" y="1974850"/>
          <p14:tracePt t="57415" x="6724650" y="1981200"/>
          <p14:tracePt t="57435" x="6762750" y="1981200"/>
          <p14:tracePt t="57456" x="6889750" y="1981200"/>
          <p14:tracePt t="57474" x="7016750" y="1981200"/>
          <p14:tracePt t="57484" x="7092950" y="1981200"/>
          <p14:tracePt t="57494" x="7226300" y="1981200"/>
          <p14:tracePt t="57508" x="7321550" y="1981200"/>
          <p14:tracePt t="57525" x="7480300" y="1981200"/>
          <p14:tracePt t="57542" x="7683500" y="1981200"/>
          <p14:tracePt t="57559" x="7766050" y="1981200"/>
          <p14:tracePt t="57579" x="7804150" y="1981200"/>
          <p14:tracePt t="57593" x="7810500" y="1981200"/>
          <p14:tracePt t="57609" x="7823200" y="1981200"/>
          <p14:tracePt t="57625" x="7829550" y="1981200"/>
          <p14:tracePt t="57642" x="7842250" y="1981200"/>
          <p14:tracePt t="57659" x="7854950" y="1981200"/>
          <p14:tracePt t="57791" x="7861300" y="1981200"/>
          <p14:tracePt t="58327" x="7816850" y="1993900"/>
          <p14:tracePt t="58347" x="7512050" y="2032000"/>
          <p14:tracePt t="58362" x="7080250" y="2095500"/>
          <p14:tracePt t="58375" x="6597650" y="2165350"/>
          <p14:tracePt t="58392" x="6013450" y="2247900"/>
          <p14:tracePt t="58409" x="5461000" y="2330450"/>
          <p14:tracePt t="58425" x="5035550" y="2368550"/>
          <p14:tracePt t="58442" x="4730750" y="2393950"/>
          <p14:tracePt t="58459" x="4610100" y="2393950"/>
          <p14:tracePt t="58475" x="4559300" y="2368550"/>
          <p14:tracePt t="58492" x="4533900" y="2292350"/>
          <p14:tracePt t="58509" x="4521200" y="2203450"/>
          <p14:tracePt t="58526" x="4521200" y="2057400"/>
          <p14:tracePt t="58546" x="4521200" y="1987550"/>
          <p14:tracePt t="58559" x="4559300" y="1917700"/>
          <p14:tracePt t="58575" x="4800600" y="1803400"/>
          <p14:tracePt t="58592" x="5314950" y="1733550"/>
          <p14:tracePt t="58609" x="6026150" y="1682750"/>
          <p14:tracePt t="58643" x="7797800" y="1657350"/>
          <p14:tracePt t="58660" x="8305800" y="1739900"/>
          <p14:tracePt t="58675" x="8502650" y="1828800"/>
          <p14:tracePt t="58692" x="8547100" y="1854200"/>
          <p14:tracePt t="58709" x="8547100" y="1930400"/>
          <p14:tracePt t="58726" x="8489950" y="2089150"/>
          <p14:tracePt t="58746" x="8070850" y="2552700"/>
          <p14:tracePt t="58768" x="7467600" y="2749550"/>
          <p14:tracePt t="58794" x="7080250" y="2717800"/>
          <p14:tracePt t="58809" x="6953250" y="2552700"/>
          <p14:tracePt t="58825" x="6908800" y="2381250"/>
          <p14:tracePt t="58842" x="6908800" y="2279650"/>
          <p14:tracePt t="58859" x="6908800" y="2241550"/>
          <p14:tracePt t="58875" x="6965950" y="2184400"/>
          <p14:tracePt t="58892" x="7118350" y="2114550"/>
          <p14:tracePt t="58909" x="7518400" y="2051050"/>
          <p14:tracePt t="58925" x="8274050" y="2051050"/>
          <p14:tracePt t="58942" x="8610600" y="2063750"/>
          <p14:tracePt t="58959" x="8686800" y="2101850"/>
          <p14:tracePt t="58975" x="8686800" y="2159000"/>
          <p14:tracePt t="58992" x="8566150" y="2298700"/>
          <p14:tracePt t="59009" x="8102600" y="2444750"/>
          <p14:tracePt t="59025" x="7607300" y="2482850"/>
          <p14:tracePt t="59042" x="7308850" y="2470150"/>
          <p14:tracePt t="59059" x="7194550" y="2400300"/>
          <p14:tracePt t="59075" x="7175500" y="2355850"/>
          <p14:tracePt t="59092" x="7175500" y="2317750"/>
          <p14:tracePt t="59109" x="7200900" y="2292350"/>
          <p14:tracePt t="59126" x="7219950" y="2273300"/>
          <p14:tracePt t="59142" x="7239000" y="2254250"/>
          <p14:tracePt t="59159" x="7258050" y="2254250"/>
          <p14:tracePt t="59176" x="7264400" y="2254250"/>
          <p14:tracePt t="59192" x="7270750" y="2254250"/>
          <p14:tracePt t="59719" x="7277100" y="2254250"/>
          <p14:tracePt t="59739" x="7245350" y="2419350"/>
          <p14:tracePt t="59752" x="7213600" y="2540000"/>
          <p14:tracePt t="59763" x="7188200" y="2616200"/>
          <p14:tracePt t="59776" x="7080250" y="2762250"/>
          <p14:tracePt t="59792" x="6965950" y="2863850"/>
          <p14:tracePt t="59809" x="6826250" y="2952750"/>
          <p14:tracePt t="59826" x="6572250" y="3098800"/>
          <p14:tracePt t="59842" x="6496050" y="3136900"/>
          <p14:tracePt t="59859" x="6477000" y="3149600"/>
          <p14:tracePt t="60079" x="6457950" y="3149600"/>
          <p14:tracePt t="60100" x="6451600" y="3149600"/>
          <p14:tracePt t="60116" x="6426200" y="3149600"/>
          <p14:tracePt t="60128" x="6426200" y="3155950"/>
          <p14:tracePt t="60719" x="6375400" y="3155950"/>
          <p14:tracePt t="60740" x="6273800" y="3155950"/>
          <p14:tracePt t="60760" x="6216650" y="3105150"/>
          <p14:tracePt t="60776" x="6216650" y="3048000"/>
          <p14:tracePt t="60793" x="6216650" y="2946400"/>
          <p14:tracePt t="60809" x="6280150" y="2832100"/>
          <p14:tracePt t="60826" x="6330950" y="2736850"/>
          <p14:tracePt t="60843" x="6343650" y="2698750"/>
          <p14:tracePt t="60859" x="6350000" y="2679700"/>
          <p14:tracePt t="60918" x="6362700" y="2673350"/>
          <p14:tracePt t="61071" x="6369050" y="2667000"/>
          <p14:tracePt t="61091" x="6394450" y="2654300"/>
          <p14:tracePt t="61113" x="6508750" y="2616200"/>
          <p14:tracePt t="61131" x="6591300" y="2578100"/>
          <p14:tracePt t="61143" x="6661150" y="2540000"/>
          <p14:tracePt t="61159" x="6692900" y="2514600"/>
          <p14:tracePt t="61179" x="6718300" y="2501900"/>
          <p14:tracePt t="61447" x="6718300" y="2457450"/>
          <p14:tracePt t="61467" x="6635750" y="2235200"/>
          <p14:tracePt t="61487" x="6572250" y="2114550"/>
          <p14:tracePt t="61497" x="6572250" y="2095500"/>
          <p14:tracePt t="61510" x="6572250" y="2044700"/>
          <p14:tracePt t="61526" x="6572250" y="1993900"/>
          <p14:tracePt t="61543" x="6584950" y="1968500"/>
          <p14:tracePt t="61560" x="6591300" y="1955800"/>
          <p14:tracePt t="61576" x="6597650" y="1949450"/>
          <p14:tracePt t="61593" x="6604000" y="1949450"/>
          <p14:tracePt t="61610" x="6635750" y="1949450"/>
          <p14:tracePt t="61626" x="6680200" y="1949450"/>
          <p14:tracePt t="61643" x="6724650" y="1949450"/>
          <p14:tracePt t="61660" x="6756400" y="1949450"/>
          <p14:tracePt t="61676" x="6775450" y="1949450"/>
          <p14:tracePt t="61693" x="6794500" y="1949450"/>
          <p14:tracePt t="61710" x="6807200" y="1943100"/>
          <p14:tracePt t="61726" x="6826250" y="1943100"/>
          <p14:tracePt t="61743" x="6832600" y="1930400"/>
          <p14:tracePt t="61760" x="6845300" y="1930400"/>
          <p14:tracePt t="61793" x="6845300" y="1924050"/>
          <p14:tracePt t="61810" x="6845300" y="1917700"/>
          <p14:tracePt t="61831" x="6851650" y="1911350"/>
          <p14:tracePt t="61911" x="6845300" y="1911350"/>
          <p14:tracePt t="61931" x="6737350" y="1936750"/>
          <p14:tracePt t="61951" x="6438900" y="2203450"/>
          <p14:tracePt t="61966" x="6134100" y="2444750"/>
          <p14:tracePt t="61982" x="5854700" y="2641600"/>
          <p14:tracePt t="61997" x="5784850" y="2686050"/>
          <p14:tracePt t="62010" x="5645150" y="2755900"/>
          <p14:tracePt t="62026" x="5429250" y="2844800"/>
          <p14:tracePt t="62043" x="5092700" y="3009900"/>
          <p14:tracePt t="62060" x="4705350" y="3162300"/>
          <p14:tracePt t="62076" x="4362450" y="3302000"/>
          <p14:tracePt t="62093" x="4178300" y="3333750"/>
          <p14:tracePt t="62115" x="4025900" y="3346450"/>
          <p14:tracePt t="62128" x="4000500" y="3346450"/>
          <p14:tracePt t="62143" x="3994150" y="3346450"/>
          <p14:tracePt t="62255" x="3987800" y="3352800"/>
          <p14:tracePt t="62276" x="3962400" y="3416300"/>
          <p14:tracePt t="62298" x="3860800" y="3568700"/>
          <p14:tracePt t="62310" x="3803650" y="3663950"/>
          <p14:tracePt t="62326" x="3803650" y="3714750"/>
          <p14:tracePt t="62343" x="3803650" y="3721100"/>
          <p14:tracePt t="62360" x="3816350" y="3727450"/>
          <p14:tracePt t="62376" x="3848100" y="3727450"/>
          <p14:tracePt t="62393" x="3911600" y="3727450"/>
          <p14:tracePt t="62410" x="4000500" y="3702050"/>
          <p14:tracePt t="62427" x="4076700" y="3670300"/>
          <p14:tracePt t="62449" x="4133850" y="3644900"/>
          <p14:tracePt t="62461" x="4140200" y="3638550"/>
          <p14:tracePt t="62967" x="4146550" y="3632200"/>
          <p14:tracePt t="62990" x="4362450" y="3575050"/>
          <p14:tracePt t="63011" x="4552950" y="3524250"/>
          <p14:tracePt t="63027" x="4648200" y="3486150"/>
          <p14:tracePt t="63043" x="4654550" y="3473450"/>
          <p14:tracePt t="63214" x="4641850" y="3479800"/>
          <p14:tracePt t="63222" x="4629150" y="3486150"/>
          <p14:tracePt t="63230" x="4622800" y="3486150"/>
          <p14:tracePt t="63243" x="4622800" y="3492500"/>
          <p14:tracePt t="64431" x="4641850" y="3492500"/>
          <p14:tracePt t="64453" x="4889500" y="3340100"/>
          <p14:tracePt t="64467" x="5264150" y="3098800"/>
          <p14:tracePt t="64479" x="5657850" y="2946400"/>
          <p14:tracePt t="64494" x="6140450" y="2781300"/>
          <p14:tracePt t="64510" x="6718300" y="2565400"/>
          <p14:tracePt t="64527" x="7137400" y="2362200"/>
          <p14:tracePt t="64544" x="7270750" y="2273300"/>
          <p14:tracePt t="64566" x="7416800" y="2076450"/>
          <p14:tracePt t="64579" x="7435850" y="2025650"/>
          <p14:tracePt t="64594" x="7454900" y="1968500"/>
          <p14:tracePt t="64610" x="7467600" y="1885950"/>
          <p14:tracePt t="64627" x="7493000" y="1841500"/>
          <p14:tracePt t="64644" x="7499350" y="1822450"/>
          <p14:tracePt t="64664" x="7505700" y="1809750"/>
          <p14:tracePt t="64678" x="7505700" y="1803400"/>
          <p14:tracePt t="64694" x="7512050" y="1790700"/>
          <p14:tracePt t="64710" x="7531100" y="1771650"/>
          <p14:tracePt t="64727" x="7531100" y="1746250"/>
          <p14:tracePt t="64744" x="7543800" y="1714500"/>
          <p14:tracePt t="64761" x="7543800" y="1701800"/>
          <p14:tracePt t="64780" x="7537450" y="1670050"/>
          <p14:tracePt t="64794" x="7524750" y="1657350"/>
          <p14:tracePt t="64811" x="7499350" y="1651000"/>
          <p14:tracePt t="64827" x="7461250" y="1631950"/>
          <p14:tracePt t="64844" x="7391400" y="1631950"/>
          <p14:tracePt t="64861" x="7327900" y="1631950"/>
          <p14:tracePt t="64877" x="7207250" y="1651000"/>
          <p14:tracePt t="64894" x="6991350" y="1739900"/>
          <p14:tracePt t="64911" x="6921500" y="1765300"/>
          <p14:tracePt t="64931" x="6915150" y="1765300"/>
          <p14:tracePt t="64973" x="6921500" y="1771650"/>
          <p14:tracePt t="64981" x="6940550" y="1771650"/>
          <p14:tracePt t="64994" x="6965950" y="1771650"/>
          <p14:tracePt t="65011" x="6997700" y="1758950"/>
          <p14:tracePt t="65028" x="7023100" y="1746250"/>
          <p14:tracePt t="65049" x="7029450" y="1739900"/>
          <p14:tracePt t="65143" x="7023100" y="1739900"/>
          <p14:tracePt t="65163" x="6896100" y="1809750"/>
          <p14:tracePt t="65179" x="6661150" y="2044700"/>
          <p14:tracePt t="65194" x="6184900" y="2368550"/>
          <p14:tracePt t="65214" x="5543550" y="2641600"/>
          <p14:tracePt t="65228" x="5454650" y="2673350"/>
          <p14:tracePt t="65244" x="5270500" y="2717800"/>
          <p14:tracePt t="65261" x="5175250" y="2749550"/>
          <p14:tracePt t="65282" x="5162550" y="2755900"/>
          <p14:tracePt t="65367" x="5187950" y="2755900"/>
          <p14:tracePt t="65384" x="5289550" y="2736850"/>
          <p14:tracePt t="65395" x="5359400" y="2717800"/>
          <p14:tracePt t="65411" x="5626100" y="2616200"/>
          <p14:tracePt t="65428" x="6070600" y="2419350"/>
          <p14:tracePt t="65446" x="6769100" y="2095500"/>
          <p14:tracePt t="65461" x="6959600" y="1974850"/>
          <p14:tracePt t="65477" x="7207250" y="1797050"/>
          <p14:tracePt t="65494" x="7239000" y="1746250"/>
          <p14:tracePt t="65511" x="7239000" y="1695450"/>
          <p14:tracePt t="65528" x="7239000" y="1663700"/>
          <p14:tracePt t="65544" x="7232650" y="1638300"/>
          <p14:tracePt t="65581" x="7226300" y="1625600"/>
          <p14:tracePt t="65679" x="7226300" y="1619250"/>
          <p14:tracePt t="65699" x="7232650" y="1600200"/>
          <p14:tracePt t="65715" x="7258050" y="1574800"/>
          <p14:tracePt t="65728" x="7270750" y="1555750"/>
          <p14:tracePt t="65806" x="7270750" y="1581150"/>
          <p14:tracePt t="65814" x="7219950" y="1631950"/>
          <p14:tracePt t="65822" x="7156450" y="1689100"/>
          <p14:tracePt t="65829" x="7061200" y="1752600"/>
          <p14:tracePt t="65844" x="6908800" y="1828800"/>
          <p14:tracePt t="65861" x="6553200" y="1981200"/>
          <p14:tracePt t="65877" x="6057900" y="2101850"/>
          <p14:tracePt t="65894" x="5848350" y="2133600"/>
          <p14:tracePt t="65911" x="5797550" y="2133600"/>
          <p14:tracePt t="65928" x="5791200" y="2133600"/>
          <p14:tracePt t="66015" x="5829300" y="2146300"/>
          <p14:tracePt t="66035" x="5892800" y="2146300"/>
          <p14:tracePt t="66049" x="5994400" y="2171700"/>
          <p14:tracePt t="66061" x="6057900" y="2171700"/>
          <p14:tracePt t="66077" x="6343650" y="2171700"/>
          <p14:tracePt t="66094" x="6705600" y="2209800"/>
          <p14:tracePt t="66111" x="7118350" y="2209800"/>
          <p14:tracePt t="66127" x="7499350" y="2209800"/>
          <p14:tracePt t="66144" x="7734300" y="2228850"/>
          <p14:tracePt t="66161" x="7861300" y="2254250"/>
          <p14:tracePt t="66178" x="7899400" y="2266950"/>
          <p14:tracePt t="66194" x="7905750" y="2266950"/>
          <p14:tracePt t="66211" x="7918450" y="2273300"/>
          <p14:tracePt t="66244" x="7950200" y="2292350"/>
          <p14:tracePt t="66261" x="7981950" y="2324100"/>
          <p14:tracePt t="66278" x="8032750" y="2362200"/>
          <p14:tracePt t="66294" x="8051800" y="2393950"/>
          <p14:tracePt t="66311" x="8070850" y="2444750"/>
          <p14:tracePt t="66328" x="8096250" y="2476500"/>
          <p14:tracePt t="66390" x="8096250" y="2489200"/>
          <p14:tracePt t="66402" x="8096250" y="2495550"/>
          <p14:tracePt t="66413" x="8032750" y="2501900"/>
          <p14:tracePt t="66428" x="7956550" y="2501900"/>
          <p14:tracePt t="66445" x="7734300" y="2565400"/>
          <p14:tracePt t="66461" x="7366000" y="2692400"/>
          <p14:tracePt t="66485" x="6629400" y="2971800"/>
          <p14:tracePt t="66503" x="5772150" y="3422650"/>
          <p14:tracePt t="66520" x="5207000" y="3797300"/>
          <p14:tracePt t="66535" x="4813300" y="4070350"/>
          <p14:tracePt t="66545" x="4737100" y="4133850"/>
          <p14:tracePt t="66561" x="4673600" y="4178300"/>
          <p14:tracePt t="66578" x="4667250" y="4191000"/>
          <p14:tracePt t="66663" x="4648200" y="4191000"/>
          <p14:tracePt t="66685" x="4603750" y="4197350"/>
          <p14:tracePt t="66704" x="4489450" y="4210050"/>
          <p14:tracePt t="66716" x="4457700" y="4222750"/>
          <p14:tracePt t="66729" x="4425950" y="4222750"/>
          <p14:tracePt t="67159" x="4483100" y="4222750"/>
          <p14:tracePt t="67180" x="4673600" y="4184650"/>
          <p14:tracePt t="67202" x="4902200" y="4121150"/>
          <p14:tracePt t="67221" x="5118100" y="4083050"/>
          <p14:tracePt t="67230" x="5295900" y="4025900"/>
          <p14:tracePt t="67245" x="5365750" y="4013200"/>
          <p14:tracePt t="67261" x="5575300" y="3911600"/>
          <p14:tracePt t="67278" x="5670550" y="3873500"/>
          <p14:tracePt t="67295" x="5708650" y="3860800"/>
          <p14:tracePt t="67311" x="5746750" y="3822700"/>
          <p14:tracePt t="67328" x="5759450" y="3816350"/>
          <p14:tracePt t="67345" x="5765800" y="3810000"/>
          <p14:tracePt t="67361" x="5784850" y="3810000"/>
          <p14:tracePt t="67378" x="5848350" y="3810000"/>
          <p14:tracePt t="67395" x="5924550" y="3810000"/>
          <p14:tracePt t="67411" x="6038850" y="3810000"/>
          <p14:tracePt t="67428" x="6197600" y="3854450"/>
          <p14:tracePt t="67445" x="6388100" y="3905250"/>
          <p14:tracePt t="67461" x="6629400" y="3981450"/>
          <p14:tracePt t="67478" x="6788150" y="4019550"/>
          <p14:tracePt t="67495" x="6870700" y="4019550"/>
          <p14:tracePt t="67511" x="6902450" y="4032250"/>
          <p14:tracePt t="67528" x="6921500" y="4032250"/>
          <p14:tracePt t="67562" x="6927850" y="4032250"/>
          <p14:tracePt t="67578" x="6946900" y="4032250"/>
          <p14:tracePt t="67595" x="7004050" y="4000500"/>
          <p14:tracePt t="67612" x="7054850" y="3968750"/>
          <p14:tracePt t="67628" x="7118350" y="3962400"/>
          <p14:tracePt t="67645" x="7200900" y="3956050"/>
          <p14:tracePt t="67661" x="7283450" y="3956050"/>
          <p14:tracePt t="67678" x="7397750" y="3956050"/>
          <p14:tracePt t="67695" x="7524750" y="3956050"/>
          <p14:tracePt t="67711" x="7645400" y="3981450"/>
          <p14:tracePt t="67728" x="7683500" y="3987800"/>
          <p14:tracePt t="67789" x="7689850" y="3994150"/>
          <p14:tracePt t="67805" x="7689850" y="4000500"/>
          <p14:tracePt t="67813" x="7689850" y="4013200"/>
          <p14:tracePt t="67828" x="7702550" y="4013200"/>
          <p14:tracePt t="67845" x="7715250" y="4025900"/>
          <p14:tracePt t="67919" x="7715250" y="4019550"/>
          <p14:tracePt t="67940" x="7721600" y="4019550"/>
          <p14:tracePt t="67962" x="7727950" y="4013200"/>
          <p14:tracePt t="68359" x="7715250" y="4013200"/>
          <p14:tracePt t="68380" x="7620000" y="4013200"/>
          <p14:tracePt t="68395" x="7613650" y="4013200"/>
          <p14:tracePt t="68437" x="7607300" y="4013200"/>
          <p14:tracePt t="68457" x="7594600" y="4013200"/>
          <p14:tracePt t="68473" x="7562850" y="4013200"/>
          <p14:tracePt t="68482" x="7556500" y="4013200"/>
          <p14:tracePt t="68495" x="7537450" y="4013200"/>
          <p14:tracePt t="68512" x="7524750" y="4013200"/>
          <p14:tracePt t="68528" x="7505700" y="4006850"/>
          <p14:tracePt t="68545" x="7486650" y="4006850"/>
          <p14:tracePt t="68562" x="7473950" y="4000500"/>
          <p14:tracePt t="68579" x="7461250" y="4000500"/>
          <p14:tracePt t="68612" x="7461250" y="3994150"/>
          <p14:tracePt t="68863" x="7461250" y="3987800"/>
          <p14:tracePt t="68884" x="7461250" y="3975100"/>
          <p14:tracePt t="68896" x="7461250" y="3968750"/>
          <p14:tracePt t="68912" x="7461250" y="3962400"/>
          <p14:tracePt t="68935" x="7461250" y="3956050"/>
          <p14:tracePt t="68966" x="7461250" y="3937000"/>
          <p14:tracePt t="68978" x="7467600" y="3937000"/>
          <p14:tracePt t="68998" x="7473950" y="3937000"/>
          <p14:tracePt t="69054" x="7480300" y="3937000"/>
          <p14:tracePt t="69175" x="7486650" y="3937000"/>
          <p14:tracePt t="69192" x="7486650" y="3924300"/>
          <p14:tracePt t="69303" x="7493000" y="3924300"/>
          <p14:tracePt t="69326" x="7664450" y="3962400"/>
          <p14:tracePt t="69346" x="7816850" y="3975100"/>
          <p14:tracePt t="69362" x="7956550" y="3975100"/>
          <p14:tracePt t="69379" x="8039100" y="3975100"/>
          <p14:tracePt t="69395" x="8045450" y="3975100"/>
          <p14:tracePt t="69438" x="8051800" y="3968750"/>
          <p14:tracePt t="69735" x="8045450" y="3968750"/>
          <p14:tracePt t="69756" x="8020050" y="3981450"/>
          <p14:tracePt t="69787" x="7969250" y="4000500"/>
          <p14:tracePt t="69798" x="7918450" y="4000500"/>
          <p14:tracePt t="69812" x="7899400" y="4000500"/>
          <p14:tracePt t="69813" x="7880350" y="4000500"/>
          <p14:tracePt t="69829" x="7848600" y="4000500"/>
          <p14:tracePt t="69845" x="7740650" y="4000500"/>
          <p14:tracePt t="69862" x="7677150" y="4000500"/>
          <p14:tracePt t="69879" x="7613650" y="4000500"/>
          <p14:tracePt t="69895" x="7550150" y="4000500"/>
          <p14:tracePt t="69912" x="7480300" y="4013200"/>
          <p14:tracePt t="69929" x="7385050" y="4025900"/>
          <p14:tracePt t="69945" x="7277100" y="4025900"/>
          <p14:tracePt t="69962" x="7188200" y="4025900"/>
          <p14:tracePt t="69979" x="7124700" y="4025900"/>
          <p14:tracePt t="69995" x="7080250" y="4025900"/>
          <p14:tracePt t="70012" x="7042150" y="4000500"/>
          <p14:tracePt t="70030" x="6985000" y="3975100"/>
          <p14:tracePt t="70050" x="6946900" y="3962400"/>
          <p14:tracePt t="70066" x="6940550" y="3956050"/>
          <p14:tracePt t="70079" x="6921500" y="3943350"/>
          <p14:tracePt t="70112" x="6915150" y="3943350"/>
          <p14:tracePt t="70129" x="6896100" y="3943350"/>
          <p14:tracePt t="70162" x="6883400" y="3937000"/>
          <p14:tracePt t="70196" x="6870700" y="3924300"/>
          <p14:tracePt t="70216" x="6864350" y="3917950"/>
          <p14:tracePt t="70229" x="6851650" y="3905250"/>
          <p14:tracePt t="70246" x="6826250" y="3879850"/>
          <p14:tracePt t="70262" x="6800850" y="3854450"/>
          <p14:tracePt t="70279" x="6794500" y="3835400"/>
          <p14:tracePt t="70296" x="6781800" y="3829050"/>
          <p14:tracePt t="70329" x="6769100" y="3816350"/>
          <p14:tracePt t="70346" x="6756400" y="3810000"/>
          <p14:tracePt t="70363" x="6737350" y="3790950"/>
          <p14:tracePt t="70384" x="6724650" y="3790950"/>
          <p14:tracePt t="70398" x="6718300" y="3790950"/>
          <p14:tracePt t="70412" x="6705600" y="3790950"/>
          <p14:tracePt t="70429" x="6699250" y="3790950"/>
          <p14:tracePt t="70463" x="6686550" y="3790950"/>
          <p14:tracePt t="70484" x="6680200" y="3803650"/>
          <p14:tracePt t="70499" x="6680200" y="3822700"/>
          <p14:tracePt t="70512" x="6680200" y="3829050"/>
          <p14:tracePt t="70529" x="6680200" y="3835400"/>
          <p14:tracePt t="70546" x="6680200" y="3848100"/>
          <p14:tracePt t="70567" x="6680200" y="3854450"/>
          <p14:tracePt t="70822" x="6673850" y="3860800"/>
          <p14:tracePt t="70830" x="6667500" y="3860800"/>
          <p14:tracePt t="70846" x="6661150" y="3860800"/>
          <p14:tracePt t="71407" x="6654800" y="3860800"/>
          <p14:tracePt t="71428" x="6572250" y="3854450"/>
          <p14:tracePt t="71449" x="6235700" y="3803650"/>
          <p14:tracePt t="71463" x="6172200" y="3784600"/>
          <p14:tracePt t="71479" x="6165850" y="3784600"/>
          <p14:tracePt t="71513" x="6153150" y="3771900"/>
          <p14:tracePt t="71557" x="6153150" y="3759200"/>
          <p14:tracePt t="71573" x="6153150" y="3752850"/>
          <p14:tracePt t="71605" x="6153150" y="3746500"/>
          <p14:tracePt t="71613" x="6153150" y="3740150"/>
          <p14:tracePt t="71670" x="6159500" y="3740150"/>
          <p14:tracePt t="71685" x="6165850" y="3740150"/>
          <p14:tracePt t="71699" x="6216650" y="3733800"/>
          <p14:tracePt t="71713" x="6267450" y="3733800"/>
          <p14:tracePt t="71729" x="6388100" y="3714750"/>
          <p14:tracePt t="71746" x="6508750" y="3695700"/>
          <p14:tracePt t="71763" x="6559550" y="3689350"/>
          <p14:tracePt t="71779" x="6591300" y="3683000"/>
          <p14:tracePt t="71796" x="6604000" y="3670300"/>
          <p14:tracePt t="71814" x="6616700" y="3663950"/>
          <p14:tracePt t="71835" x="6629400" y="3657600"/>
          <p14:tracePt t="71911" x="6642100" y="3657600"/>
          <p14:tracePt t="71934" x="6680200" y="3702050"/>
          <p14:tracePt t="71953" x="6711950" y="3765550"/>
          <p14:tracePt t="71963" x="6724650" y="3803650"/>
          <p14:tracePt t="71980" x="6737350" y="3873500"/>
          <p14:tracePt t="71996" x="6750050" y="3949700"/>
          <p14:tracePt t="72013" x="6750050" y="3987800"/>
          <p14:tracePt t="72029" x="6750050" y="4044950"/>
          <p14:tracePt t="72046" x="6750050" y="4051300"/>
          <p14:tracePt t="72063" x="6750050" y="4057650"/>
          <p14:tracePt t="72083" x="6737350" y="4070350"/>
          <p14:tracePt t="72096" x="6718300" y="4070350"/>
          <p14:tracePt t="72113" x="6711950" y="4070350"/>
          <p14:tracePt t="72129" x="6692900" y="4070350"/>
          <p14:tracePt t="72146" x="6686550" y="4083050"/>
          <p14:tracePt t="72179" x="6673850" y="4095750"/>
          <p14:tracePt t="72196" x="6673850" y="4102100"/>
          <p14:tracePt t="72213" x="6673850" y="4127500"/>
          <p14:tracePt t="72229" x="6699250" y="4159250"/>
          <p14:tracePt t="72246" x="6718300" y="4165600"/>
          <p14:tracePt t="72263" x="6775450" y="4191000"/>
          <p14:tracePt t="72285" x="6826250" y="4197350"/>
          <p14:tracePt t="72306" x="6870700" y="4197350"/>
          <p14:tracePt t="72324" x="6896100" y="4197350"/>
          <p14:tracePt t="72326" x="6915150" y="4197350"/>
          <p14:tracePt t="72337" x="6921500" y="4197350"/>
          <p14:tracePt t="72347" x="6927850" y="4197350"/>
          <p14:tracePt t="72363" x="6946900" y="4171950"/>
          <p14:tracePt t="72379" x="6953250" y="4146550"/>
          <p14:tracePt t="72396" x="6965950" y="4133850"/>
          <p14:tracePt t="72413" x="6985000" y="4114800"/>
          <p14:tracePt t="72430" x="6991350" y="4108450"/>
          <p14:tracePt t="72446" x="7023100" y="4102100"/>
          <p14:tracePt t="72463" x="7048500" y="4089400"/>
          <p14:tracePt t="72480" x="7067550" y="4089400"/>
          <p14:tracePt t="72502" x="7099300" y="4089400"/>
          <p14:tracePt t="72542" x="7112000" y="4089400"/>
          <p14:tracePt t="72566" x="7118350" y="4089400"/>
          <p14:tracePt t="72582" x="7131050" y="4095750"/>
          <p14:tracePt t="72591" x="7137400" y="4108450"/>
          <p14:tracePt t="72614" x="7150100" y="4114800"/>
          <p14:tracePt t="72629" x="7150100" y="4121150"/>
          <p14:tracePt t="72798" x="7143750" y="4121150"/>
          <p14:tracePt t="72814" x="7131050" y="4121150"/>
          <p14:tracePt t="72829" x="7124700" y="4121150"/>
          <p14:tracePt t="72935" x="7118350" y="4121150"/>
          <p14:tracePt t="73103" x="7124700" y="4121150"/>
          <p14:tracePt t="73124" x="7150100" y="4121150"/>
          <p14:tracePt t="73134" x="7169150" y="4102100"/>
          <p14:tracePt t="73147" x="7181850" y="4089400"/>
          <p14:tracePt t="73163" x="7239000" y="4051300"/>
          <p14:tracePt t="73180" x="7308850" y="4019550"/>
          <p14:tracePt t="73196" x="7353300" y="3975100"/>
          <p14:tracePt t="73213" x="7385050" y="3943350"/>
          <p14:tracePt t="73230" x="7423150" y="3892550"/>
          <p14:tracePt t="73246" x="7435850" y="3873500"/>
          <p14:tracePt t="73263" x="7442200" y="3860800"/>
          <p14:tracePt t="73280" x="7442200" y="3854450"/>
          <p14:tracePt t="73297" x="7448550" y="3848100"/>
          <p14:tracePt t="73383" x="7454900" y="3841750"/>
          <p14:tracePt t="73403" x="7467600" y="3841750"/>
          <p14:tracePt t="73417" x="7480300" y="3848100"/>
          <p14:tracePt t="73430" x="7493000" y="3879850"/>
          <p14:tracePt t="73447" x="7493000" y="3905250"/>
          <p14:tracePt t="73463" x="7493000" y="3930650"/>
          <p14:tracePt t="73480" x="7493000" y="3949700"/>
          <p14:tracePt t="73497" x="7493000" y="3968750"/>
          <p14:tracePt t="73514" x="7473950" y="3994150"/>
          <p14:tracePt t="73535" x="7366000" y="4038600"/>
          <p14:tracePt t="73556" x="7245350" y="4051300"/>
          <p14:tracePt t="73574" x="7048500" y="4083050"/>
          <p14:tracePt t="73584" x="7010400" y="4089400"/>
          <p14:tracePt t="73597" x="6991350" y="4095750"/>
          <p14:tracePt t="73613" x="6972300" y="4095750"/>
          <p14:tracePt t="73711" x="6978650" y="4095750"/>
          <p14:tracePt t="73733" x="6997700" y="4095750"/>
          <p14:tracePt t="73754" x="7035800" y="4095750"/>
          <p14:tracePt t="73765" x="7048500" y="4095750"/>
          <p14:tracePt t="73780" x="7054850" y="4095750"/>
          <p14:tracePt t="73796" x="7086600" y="4102100"/>
          <p14:tracePt t="73813" x="7118350" y="4102100"/>
          <p14:tracePt t="73830" x="7150100" y="4102100"/>
          <p14:tracePt t="73847" x="7175500" y="4102100"/>
          <p14:tracePt t="73863" x="7181850" y="4102100"/>
          <p14:tracePt t="73880" x="7188200" y="4102100"/>
          <p14:tracePt t="73897" x="7200900" y="4102100"/>
          <p14:tracePt t="74463" x="7207250" y="4102100"/>
          <p14:tracePt t="74484" x="7219950" y="4089400"/>
          <p14:tracePt t="74506" x="7270750" y="4051300"/>
          <p14:tracePt t="74516" x="7302500" y="4032250"/>
          <p14:tracePt t="74530" x="7378700" y="3981450"/>
          <p14:tracePt t="74547" x="7442200" y="3949700"/>
          <p14:tracePt t="74564" x="7493000" y="3924300"/>
          <p14:tracePt t="74587" x="7537450" y="3892550"/>
          <p14:tracePt t="74600" x="7550150" y="3886200"/>
          <p14:tracePt t="74614" x="7550150" y="3879850"/>
          <p14:tracePt t="74630" x="7556500" y="3879850"/>
          <p14:tracePt t="74647" x="7556500" y="3867150"/>
          <p14:tracePt t="74664" x="7562850" y="3860800"/>
          <p14:tracePt t="74680" x="7562850" y="3854450"/>
          <p14:tracePt t="74697" x="7562850" y="3835400"/>
          <p14:tracePt t="74716" x="7562850" y="3816350"/>
          <p14:tracePt t="74730" x="7543800" y="3803650"/>
          <p14:tracePt t="74747" x="7531100" y="3797300"/>
          <p14:tracePt t="74805" x="7531100" y="3810000"/>
          <p14:tracePt t="74813" x="7524750" y="3829050"/>
          <p14:tracePt t="74821" x="7524750" y="3841750"/>
          <p14:tracePt t="74830" x="7524750" y="3867150"/>
          <p14:tracePt t="74847" x="7524750" y="3911600"/>
          <p14:tracePt t="74864" x="7524750" y="3930650"/>
          <p14:tracePt t="74885" x="7524750" y="3956050"/>
          <p14:tracePt t="74899" x="7524750" y="3962400"/>
          <p14:tracePt t="74914" x="7524750" y="3975100"/>
          <p14:tracePt t="74930" x="7524750" y="3981450"/>
          <p14:tracePt t="74947" x="7518400" y="3994150"/>
          <p14:tracePt t="74964" x="7512050" y="4000500"/>
          <p14:tracePt t="74980" x="7505700" y="4000500"/>
          <p14:tracePt t="74997" x="7480300" y="4013200"/>
          <p14:tracePt t="75014" x="7473950" y="4013200"/>
          <p14:tracePt t="75495" x="7493000" y="4013200"/>
          <p14:tracePt t="75516" x="7562850" y="3981450"/>
          <p14:tracePt t="75535" x="7689850" y="3917950"/>
          <p14:tracePt t="75547" x="7727950" y="3892550"/>
          <p14:tracePt t="75564" x="7797800" y="3854450"/>
          <p14:tracePt t="75580" x="7816850" y="3835400"/>
          <p14:tracePt t="75597" x="7835900" y="3829050"/>
          <p14:tracePt t="75614" x="7848600" y="3829050"/>
          <p14:tracePt t="75636" x="7861300" y="3822700"/>
          <p14:tracePt t="75657" x="7931150" y="3803650"/>
          <p14:tracePt t="75678" x="8051800" y="3803650"/>
          <p14:tracePt t="75687" x="8083550" y="3803650"/>
          <p14:tracePt t="75697" x="8140700" y="3803650"/>
          <p14:tracePt t="75714" x="8223250" y="3803650"/>
          <p14:tracePt t="75731" x="8305800" y="3803650"/>
          <p14:tracePt t="75747" x="8356600" y="3803650"/>
          <p14:tracePt t="75764" x="8375650" y="3816350"/>
          <p14:tracePt t="75781" x="8401050" y="3816350"/>
          <p14:tracePt t="75797" x="8432800" y="3835400"/>
          <p14:tracePt t="75814" x="8445500" y="3841750"/>
          <p14:tracePt t="75831" x="8470900" y="3854450"/>
          <p14:tracePt t="75866" x="8483600" y="3860800"/>
          <p14:tracePt t="75881" x="8496300" y="3873500"/>
          <p14:tracePt t="75897" x="8515350" y="3879850"/>
          <p14:tracePt t="75914" x="8540750" y="3892550"/>
          <p14:tracePt t="75931" x="8559800" y="3898900"/>
          <p14:tracePt t="75947" x="8572500" y="3898900"/>
          <p14:tracePt t="75964" x="8591550" y="3898900"/>
          <p14:tracePt t="75981" x="8610600" y="3898900"/>
          <p14:tracePt t="75997" x="8642350" y="3898900"/>
          <p14:tracePt t="76014" x="8667750" y="3898900"/>
          <p14:tracePt t="76031" x="8686800" y="3898900"/>
          <p14:tracePt t="76047" x="8712200" y="3898900"/>
          <p14:tracePt t="76081" x="8718550" y="3898900"/>
          <p14:tracePt t="76097" x="8737600" y="3898900"/>
          <p14:tracePt t="76114" x="8769350" y="3898900"/>
          <p14:tracePt t="76132" x="8813800" y="3892550"/>
          <p14:tracePt t="76154" x="8909050" y="3892550"/>
          <p14:tracePt t="76175" x="8953500" y="3892550"/>
          <p14:tracePt t="76187" x="8959850" y="3892550"/>
          <p14:tracePt t="76197" x="8972550" y="3892550"/>
          <p14:tracePt t="76214" x="8978900" y="3892550"/>
          <p14:tracePt t="77007" x="8966200" y="3892550"/>
          <p14:tracePt t="77027" x="8947150" y="3911600"/>
          <p14:tracePt t="77049" x="8921750" y="3930650"/>
          <p14:tracePt t="77065" x="8909050" y="3943350"/>
          <p14:tracePt t="77081" x="8896350" y="3962400"/>
          <p14:tracePt t="77098" x="8890000" y="3962400"/>
          <p14:tracePt t="77114" x="8883650" y="3981450"/>
          <p14:tracePt t="77131" x="8883650" y="3994150"/>
          <p14:tracePt t="77148" x="8877300" y="4006850"/>
          <p14:tracePt t="77164" x="8877300" y="4013200"/>
          <p14:tracePt t="77181" x="8877300" y="4032250"/>
          <p14:tracePt t="77198" x="8877300" y="4038600"/>
          <p14:tracePt t="77215" x="8877300" y="4044950"/>
          <p14:tracePt t="87607" x="8940800" y="4051300"/>
          <p14:tracePt t="87625" x="9417050" y="3841750"/>
          <p14:tracePt t="87638" x="10375900" y="3568700"/>
          <p14:tracePt t="87651" x="11004550" y="3397250"/>
          <p14:tracePt t="87668" x="12185650" y="3073400"/>
          <p14:tracePt t="87684" x="12185650" y="2870200"/>
          <p14:tracePt t="87701" x="12185650" y="2736850"/>
          <p14:tracePt t="87718" x="12185650" y="2647950"/>
          <p14:tracePt t="87734" x="12185650" y="2635250"/>
          <p14:tracePt t="88039" x="12147550" y="2635250"/>
          <p14:tracePt t="88047" x="11969750" y="2635250"/>
          <p14:tracePt t="88054" x="11728450" y="2635250"/>
          <p14:tracePt t="88068" x="11487150" y="2635250"/>
          <p14:tracePt t="88085" x="11080750" y="2616200"/>
          <p14:tracePt t="88101" x="10585450" y="2540000"/>
          <p14:tracePt t="88118" x="10369550" y="2508250"/>
          <p14:tracePt t="88134" x="10280650" y="2482850"/>
          <p14:tracePt t="88151" x="10242550" y="2470150"/>
          <p14:tracePt t="88367" x="10236200" y="2470150"/>
          <p14:tracePt t="88375" x="10223500" y="2470150"/>
          <p14:tracePt t="88390" x="10217150" y="2470150"/>
          <p14:tracePt t="88402" x="10210800" y="2476500"/>
          <p14:tracePt t="88418" x="10191750" y="2489200"/>
          <p14:tracePt t="88435" x="10166350" y="2508250"/>
          <p14:tracePt t="88452" x="10147300" y="2527300"/>
          <p14:tracePt t="88468" x="10128250" y="2571750"/>
          <p14:tracePt t="88485" x="10109200" y="2597150"/>
          <p14:tracePt t="88551" x="10109200" y="2590800"/>
          <p14:tracePt t="88559" x="10109200" y="2571750"/>
          <p14:tracePt t="88568" x="10109200" y="2565400"/>
          <p14:tracePt t="88585" x="10109200" y="2540000"/>
          <p14:tracePt t="88602" x="10102850" y="2527300"/>
          <p14:tracePt t="88618" x="10096500" y="2520950"/>
          <p14:tracePt t="88694" x="10115550" y="2514600"/>
          <p14:tracePt t="88702" x="10229850" y="2514600"/>
          <p14:tracePt t="88710" x="10236200" y="2514600"/>
          <p14:tracePt t="89015" x="10210800" y="2520950"/>
          <p14:tracePt t="89023" x="9982200" y="2622550"/>
          <p14:tracePt t="89035" x="9721850" y="2692400"/>
          <p14:tracePt t="89052" x="9169400" y="2787650"/>
          <p14:tracePt t="89068" x="8489950" y="3054350"/>
          <p14:tracePt t="89086" x="7867650" y="3270250"/>
          <p14:tracePt t="89107" x="7143750" y="3479800"/>
          <p14:tracePt t="89135" x="6565900" y="3632200"/>
          <p14:tracePt t="89151" x="6496050" y="3644900"/>
          <p14:tracePt t="89168" x="6457950" y="3657600"/>
          <p14:tracePt t="89185" x="6445250" y="3657600"/>
          <p14:tracePt t="89201" x="6426200" y="3663950"/>
          <p14:tracePt t="89218" x="6381750" y="3670300"/>
          <p14:tracePt t="89235" x="6375400" y="3670300"/>
          <p14:tracePt t="89407" x="6356350" y="3670300"/>
          <p14:tracePt t="89423" x="6350000" y="3676650"/>
          <p14:tracePt t="89437" x="6330950" y="3702050"/>
          <p14:tracePt t="89452" x="6216650" y="3829050"/>
          <p14:tracePt t="89468" x="6038850" y="4006850"/>
          <p14:tracePt t="89485" x="5803900" y="4203700"/>
          <p14:tracePt t="89501" x="5378450" y="4502150"/>
          <p14:tracePt t="89518" x="5314950" y="4578350"/>
          <p14:tracePt t="89535" x="5283200" y="4591050"/>
          <p14:tracePt t="89854" x="5276850" y="4591050"/>
          <p14:tracePt t="89862" x="5276850" y="4584700"/>
          <p14:tracePt t="89870" x="5264150" y="4584700"/>
          <p14:tracePt t="89885" x="5257800" y="4584700"/>
          <p14:tracePt t="90015" x="5251450" y="4584700"/>
          <p14:tracePt t="91463" x="0" y="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Picture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743" y="1557464"/>
            <a:ext cx="6934187" cy="4220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316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016"/>
    </mc:Choice>
    <mc:Fallback xmlns="">
      <p:transition advTm="940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5" x="7132638" y="4022725"/>
          <p14:tracePt t="1127" x="7140575" y="4022725"/>
          <p14:tracePt t="8911" x="7108825" y="4016375"/>
          <p14:tracePt t="8919" x="7010400" y="3962400"/>
          <p14:tracePt t="8932" x="6842125" y="3856038"/>
          <p14:tracePt t="8948" x="6416675" y="3581400"/>
          <p14:tracePt t="8965" x="5829300" y="3390900"/>
          <p14:tracePt t="8982" x="5189538" y="3216275"/>
          <p14:tracePt t="8998" x="4365625" y="2971800"/>
          <p14:tracePt t="9015" x="3984625" y="2911475"/>
          <p14:tracePt t="9032" x="3725863" y="2873375"/>
          <p14:tracePt t="9050" x="3535363" y="2811463"/>
          <p14:tracePt t="9065" x="3406775" y="2751138"/>
          <p14:tracePt t="9082" x="3344863" y="2705100"/>
          <p14:tracePt t="9098" x="3336925" y="2697163"/>
          <p14:tracePt t="9143" x="3330575" y="2697163"/>
          <p14:tracePt t="9151" x="3306763" y="2697163"/>
          <p14:tracePt t="9165" x="3254375" y="2682875"/>
          <p14:tracePt t="9182" x="3108325" y="2682875"/>
          <p14:tracePt t="9198" x="2598738" y="2895600"/>
          <p14:tracePt t="9215" x="2035175" y="3192463"/>
          <p14:tracePt t="9232" x="1508125" y="3482975"/>
          <p14:tracePt t="9249" x="1211263" y="3649663"/>
          <p14:tracePt t="9265" x="1143000" y="3695700"/>
          <p14:tracePt t="9282" x="1135063" y="3703638"/>
          <p14:tracePt t="9320" x="1181100" y="3703638"/>
          <p14:tracePt t="9332" x="1371600" y="3665538"/>
          <p14:tracePt t="9349" x="1851025" y="3521075"/>
          <p14:tracePt t="9365" x="2103438" y="3444875"/>
          <p14:tracePt t="9382" x="2263775" y="3398838"/>
          <p14:tracePt t="9479" x="2270125" y="3398838"/>
          <p14:tracePt t="9488" x="2332038" y="3390900"/>
          <p14:tracePt t="9499" x="2506663" y="3306763"/>
          <p14:tracePt t="9515" x="3055938" y="3086100"/>
          <p14:tracePt t="9532" x="3368675" y="3001963"/>
          <p14:tracePt t="9550" x="3429000" y="2979738"/>
          <p14:tracePt t="9565" x="3444875" y="2971800"/>
          <p14:tracePt t="9582" x="3459163" y="2963863"/>
          <p14:tracePt t="9903" x="3444875" y="3025775"/>
          <p14:tracePt t="9911" x="3398838" y="3116263"/>
          <p14:tracePt t="9919" x="3368675" y="3170238"/>
          <p14:tracePt t="9932" x="3344863" y="3230563"/>
          <p14:tracePt t="9949" x="3306763" y="3268663"/>
          <p14:tracePt t="9965" x="3298825" y="3284538"/>
          <p14:tracePt t="10015" x="3284538" y="3284538"/>
          <p14:tracePt t="10031" x="3276600" y="3284538"/>
          <p14:tracePt t="10039" x="3268663" y="3276600"/>
          <p14:tracePt t="10049" x="3260725" y="3260725"/>
          <p14:tracePt t="10065" x="3238500" y="3246438"/>
          <p14:tracePt t="10082" x="3230563" y="3230563"/>
          <p14:tracePt t="10099" x="3222625" y="3230563"/>
          <p14:tracePt t="10215" x="3222625" y="3222625"/>
          <p14:tracePt t="10230" x="3222625" y="3216275"/>
          <p14:tracePt t="10238" x="3222625" y="3200400"/>
          <p14:tracePt t="10249" x="3230563" y="3184525"/>
          <p14:tracePt t="10294" x="3230563" y="3170238"/>
          <p14:tracePt t="10302" x="3268663" y="3154363"/>
          <p14:tracePt t="10310" x="3298825" y="3154363"/>
          <p14:tracePt t="10318" x="3352800" y="3146425"/>
          <p14:tracePt t="10332" x="3406775" y="3140075"/>
          <p14:tracePt t="10349" x="3559175" y="3108325"/>
          <p14:tracePt t="10366" x="3725863" y="3078163"/>
          <p14:tracePt t="10382" x="3787775" y="3063875"/>
          <p14:tracePt t="10399" x="3832225" y="3032125"/>
          <p14:tracePt t="10415" x="3840163" y="3032125"/>
          <p14:tracePt t="10471" x="3848100" y="3017838"/>
          <p14:tracePt t="10478" x="3878263" y="2971800"/>
          <p14:tracePt t="10486" x="3886200" y="2955925"/>
          <p14:tracePt t="10499" x="3902075" y="2933700"/>
          <p14:tracePt t="10515" x="3932238" y="2895600"/>
          <p14:tracePt t="10532" x="3946525" y="2887663"/>
          <p14:tracePt t="10549" x="3946525" y="2873375"/>
          <p14:tracePt t="10655" x="3954463" y="2879725"/>
          <p14:tracePt t="10664" x="3962400" y="2887663"/>
          <p14:tracePt t="10671" x="3970338" y="2887663"/>
          <p14:tracePt t="10682" x="3984625" y="2911475"/>
          <p14:tracePt t="10699" x="4000500" y="2949575"/>
          <p14:tracePt t="10716" x="4030663" y="2971800"/>
          <p14:tracePt t="10732" x="4038600" y="2971800"/>
          <p14:tracePt t="10750" x="4060825" y="2971800"/>
          <p14:tracePt t="10782" x="4076700" y="2979738"/>
          <p14:tracePt t="10799" x="4084638" y="2979738"/>
          <p14:tracePt t="10871" x="4092575" y="2979738"/>
          <p14:tracePt t="10887" x="4098925" y="2979738"/>
          <p14:tracePt t="10895" x="4114800" y="2979738"/>
          <p14:tracePt t="10903" x="4137025" y="2979738"/>
          <p14:tracePt t="10916" x="4160838" y="2979738"/>
          <p14:tracePt t="10932" x="4321175" y="3001963"/>
          <p14:tracePt t="10950" x="4397375" y="3025775"/>
          <p14:tracePt t="10966" x="4427538" y="3040063"/>
          <p14:tracePt t="10982" x="4487863" y="3048000"/>
          <p14:tracePt t="11280" x="4465638" y="3048000"/>
          <p14:tracePt t="11287" x="4427538" y="3040063"/>
          <p14:tracePt t="11303" x="4403725" y="3040063"/>
          <p14:tracePt t="11316" x="4389438" y="3040063"/>
          <p14:tracePt t="11333" x="4381500" y="3040063"/>
          <p14:tracePt t="11439" x="4373563" y="3040063"/>
          <p14:tracePt t="11448" x="4365625" y="3040063"/>
          <p14:tracePt t="11464" x="4359275" y="3040063"/>
          <p14:tracePt t="11503" x="4351338" y="3032125"/>
          <p14:tracePt t="11512" x="4343400" y="3032125"/>
          <p14:tracePt t="11527" x="4321175" y="3032125"/>
          <p14:tracePt t="11535" x="4283075" y="3040063"/>
          <p14:tracePt t="11549" x="4244975" y="3063875"/>
          <p14:tracePt t="11566" x="4221163" y="3078163"/>
          <p14:tracePt t="11583" x="4198938" y="3094038"/>
          <p14:tracePt t="11775" x="4191000" y="3101975"/>
          <p14:tracePt t="11791" x="4168775" y="3101975"/>
          <p14:tracePt t="11799" x="4098925" y="3116263"/>
          <p14:tracePt t="11807" x="4030663" y="3146425"/>
          <p14:tracePt t="11816" x="3946525" y="3170238"/>
          <p14:tracePt t="11832" x="3779838" y="3246438"/>
          <p14:tracePt t="11849" x="3581400" y="3314700"/>
          <p14:tracePt t="11866" x="3413125" y="3368675"/>
          <p14:tracePt t="11883" x="3330575" y="3398838"/>
          <p14:tracePt t="11899" x="3314700" y="3406775"/>
          <p14:tracePt t="11991" x="3306763" y="3406775"/>
          <p14:tracePt t="11999" x="3298825" y="3398838"/>
          <p14:tracePt t="12023" x="3292475" y="3382963"/>
          <p14:tracePt t="12031" x="3284538" y="3375025"/>
          <p14:tracePt t="12039" x="3276600" y="3368675"/>
          <p14:tracePt t="12050" x="3268663" y="3360738"/>
          <p14:tracePt t="12066" x="3260725" y="3352800"/>
          <p14:tracePt t="12083" x="3260725" y="3344863"/>
          <p14:tracePt t="12100" x="3254375" y="3330575"/>
          <p14:tracePt t="12133" x="3254375" y="3322638"/>
          <p14:tracePt t="12151" x="3254375" y="3298825"/>
          <p14:tracePt t="12166" x="3254375" y="3284538"/>
          <p14:tracePt t="12183" x="3238500" y="3260725"/>
          <p14:tracePt t="12199" x="3238500" y="3238500"/>
          <p14:tracePt t="12216" x="3238500" y="3230563"/>
          <p14:tracePt t="12233" x="3230563" y="3216275"/>
          <p14:tracePt t="12279" x="3222625" y="3208338"/>
          <p14:tracePt t="12310" x="3216275" y="3208338"/>
          <p14:tracePt t="12335" x="3200400" y="3208338"/>
          <p14:tracePt t="12350" x="3192463" y="3216275"/>
          <p14:tracePt t="12358" x="3184525" y="3230563"/>
          <p14:tracePt t="12367" x="3162300" y="3238500"/>
          <p14:tracePt t="12383" x="3078163" y="3268663"/>
          <p14:tracePt t="12399" x="3040063" y="3292475"/>
          <p14:tracePt t="12416" x="3032125" y="3298825"/>
          <p14:tracePt t="12433" x="3025775" y="3322638"/>
          <p14:tracePt t="12449" x="3025775" y="3336925"/>
          <p14:tracePt t="12466" x="3025775" y="3344863"/>
          <p14:tracePt t="12483" x="3032125" y="3344863"/>
          <p14:tracePt t="12516" x="3063875" y="3344863"/>
          <p14:tracePt t="12533" x="3086100" y="3336925"/>
          <p14:tracePt t="12550" x="3108325" y="3322638"/>
          <p14:tracePt t="12566" x="3116263" y="3314700"/>
          <p14:tracePt t="12583" x="3132138" y="3292475"/>
          <p14:tracePt t="12599" x="3154363" y="3284538"/>
          <p14:tracePt t="12616" x="3170238" y="3268663"/>
          <p14:tracePt t="12633" x="3184525" y="3254375"/>
          <p14:tracePt t="12649" x="3200400" y="3246438"/>
          <p14:tracePt t="12667" x="3208338" y="3238500"/>
          <p14:tracePt t="12683" x="3222625" y="3238500"/>
          <p14:tracePt t="12700" x="3238500" y="3238500"/>
          <p14:tracePt t="12716" x="3254375" y="3238500"/>
          <p14:tracePt t="12733" x="3276600" y="3238500"/>
          <p14:tracePt t="13807" x="3368675" y="3230563"/>
          <p14:tracePt t="13815" x="3589338" y="3162300"/>
          <p14:tracePt t="13823" x="3825875" y="3140075"/>
          <p14:tracePt t="13834" x="3962400" y="3132138"/>
          <p14:tracePt t="13850" x="4038600" y="3124200"/>
          <p14:tracePt t="13868" x="4144963" y="3086100"/>
          <p14:tracePt t="13884" x="4259263" y="3055938"/>
          <p14:tracePt t="13886" x="4267200" y="3055938"/>
          <p14:tracePt t="13900" x="4275138" y="3048000"/>
          <p14:tracePt t="13936" x="4283075" y="3025775"/>
          <p14:tracePt t="13951" x="4305300" y="2917825"/>
          <p14:tracePt t="13999" x="4305300" y="2911475"/>
          <p14:tracePt t="14007" x="4305300" y="2895600"/>
          <p14:tracePt t="14017" x="4305300" y="2873375"/>
          <p14:tracePt t="14034" x="4289425" y="2857500"/>
          <p14:tracePt t="14051" x="4251325" y="2857500"/>
          <p14:tracePt t="14067" x="4213225" y="2857500"/>
          <p14:tracePt t="14084" x="4198938" y="2857500"/>
          <p14:tracePt t="14100" x="4106863" y="2857500"/>
          <p14:tracePt t="14117" x="3984625" y="2933700"/>
          <p14:tracePt t="14134" x="3894138" y="2994025"/>
          <p14:tracePt t="14150" x="3810000" y="3032125"/>
          <p14:tracePt t="14167" x="3810000" y="3040063"/>
          <p14:tracePt t="14239" x="3802063" y="3040063"/>
          <p14:tracePt t="14255" x="3794125" y="3040063"/>
          <p14:tracePt t="14263" x="3787775" y="3040063"/>
          <p14:tracePt t="14271" x="3779838" y="3040063"/>
          <p14:tracePt t="14287" x="3771900" y="3040063"/>
          <p14:tracePt t="14300" x="3756025" y="3040063"/>
          <p14:tracePt t="14317" x="3657600" y="3040063"/>
          <p14:tracePt t="14334" x="3603625" y="3040063"/>
          <p14:tracePt t="14350" x="3543300" y="3040063"/>
          <p14:tracePt t="14367" x="3535363" y="3040063"/>
          <p14:tracePt t="14384" x="3521075" y="3040063"/>
          <p14:tracePt t="14400" x="3521075" y="3048000"/>
          <p14:tracePt t="14417" x="3513138" y="3055938"/>
          <p14:tracePt t="14439" x="3513138" y="3070225"/>
          <p14:tracePt t="14450" x="3521075" y="3070225"/>
          <p14:tracePt t="14467" x="3565525" y="3086100"/>
          <p14:tracePt t="14484" x="3619500" y="3101975"/>
          <p14:tracePt t="14500" x="3673475" y="3108325"/>
          <p14:tracePt t="14517" x="3725863" y="3108325"/>
          <p14:tracePt t="14534" x="3817938" y="3108325"/>
          <p14:tracePt t="14550" x="3946525" y="3101975"/>
          <p14:tracePt t="14568" x="4030663" y="3086100"/>
          <p14:tracePt t="14584" x="4054475" y="3086100"/>
          <p14:tracePt t="14703" x="4060825" y="3086100"/>
          <p14:tracePt t="14711" x="4084638" y="3086100"/>
          <p14:tracePt t="14719" x="4106863" y="3086100"/>
          <p14:tracePt t="14734" x="4130675" y="3086100"/>
          <p14:tracePt t="14750" x="4321175" y="3063875"/>
          <p14:tracePt t="14769" x="4381500" y="3055938"/>
          <p14:tracePt t="14784" x="4411663" y="3055938"/>
          <p14:tracePt t="14887" x="4403725" y="3055938"/>
          <p14:tracePt t="14895" x="4373563" y="3055938"/>
          <p14:tracePt t="14903" x="4343400" y="3055938"/>
          <p14:tracePt t="14917" x="4297363" y="3055938"/>
          <p14:tracePt t="14934" x="4168775" y="3055938"/>
          <p14:tracePt t="14951" x="3894138" y="3070225"/>
          <p14:tracePt t="14967" x="3695700" y="3108325"/>
          <p14:tracePt t="14984" x="3573463" y="3124200"/>
          <p14:tracePt t="15001" x="3551238" y="3124200"/>
          <p14:tracePt t="15055" x="3573463" y="3124200"/>
          <p14:tracePt t="15064" x="3597275" y="3124200"/>
          <p14:tracePt t="15071" x="3627438" y="3124200"/>
          <p14:tracePt t="15084" x="3665538" y="3124200"/>
          <p14:tracePt t="15101" x="3779838" y="3116263"/>
          <p14:tracePt t="15117" x="3902075" y="3108325"/>
          <p14:tracePt t="15134" x="4008438" y="3108325"/>
          <p14:tracePt t="15151" x="4038600" y="3108325"/>
          <p14:tracePt t="15199" x="3992563" y="3101975"/>
          <p14:tracePt t="15208" x="3946525" y="3094038"/>
          <p14:tracePt t="15217" x="3886200" y="3094038"/>
          <p14:tracePt t="15234" x="3749675" y="3094038"/>
          <p14:tracePt t="15250" x="3581400" y="3094038"/>
          <p14:tracePt t="15268" x="3513138" y="3108325"/>
          <p14:tracePt t="15327" x="3527425" y="3108325"/>
          <p14:tracePt t="15336" x="3559175" y="3108325"/>
          <p14:tracePt t="15343" x="3573463" y="3108325"/>
          <p14:tracePt t="15351" x="3581400" y="3108325"/>
          <p14:tracePt t="15367" x="3589338" y="3108325"/>
          <p14:tracePt t="15447" x="3611563" y="3108325"/>
          <p14:tracePt t="15457" x="3619500" y="3108325"/>
          <p14:tracePt t="15467" x="3649663" y="3108325"/>
          <p14:tracePt t="15484" x="3741738" y="3108325"/>
          <p14:tracePt t="15501" x="3825875" y="3108325"/>
          <p14:tracePt t="15518" x="3878263" y="3108325"/>
          <p14:tracePt t="15534" x="3894138" y="3108325"/>
          <p14:tracePt t="16351" x="3878263" y="3108325"/>
          <p14:tracePt t="16359" x="3863975" y="3108325"/>
          <p14:tracePt t="16368" x="3848100" y="3101975"/>
          <p14:tracePt t="16384" x="3817938" y="3101975"/>
          <p14:tracePt t="16401" x="3794125" y="3086100"/>
          <p14:tracePt t="18215" x="3787775" y="3086100"/>
          <p14:tracePt t="18222" x="3779838" y="3086100"/>
          <p14:tracePt t="18235" x="3763963" y="3086100"/>
          <p14:tracePt t="18251" x="3741738" y="3086100"/>
          <p14:tracePt t="18268" x="3711575" y="3078163"/>
          <p14:tracePt t="18285" x="3673475" y="3078163"/>
          <p14:tracePt t="18302" x="3627438" y="3078163"/>
          <p14:tracePt t="18318" x="3581400" y="3101975"/>
          <p14:tracePt t="18351" x="3551238" y="3108325"/>
          <p14:tracePt t="18368" x="3551238" y="3116263"/>
          <p14:tracePt t="18402" x="3535363" y="3116263"/>
          <p14:tracePt t="18418" x="3521075" y="3116263"/>
          <p14:tracePt t="18435" x="3489325" y="3132138"/>
          <p14:tracePt t="18452" x="3475038" y="3146425"/>
          <p14:tracePt t="18468" x="3467100" y="3146425"/>
          <p14:tracePt t="18485" x="3451225" y="3154363"/>
          <p14:tracePt t="18502" x="3444875" y="3154363"/>
          <p14:tracePt t="18518" x="3436938" y="3154363"/>
          <p14:tracePt t="18535" x="3429000" y="3154363"/>
          <p14:tracePt t="18558" x="3421063" y="3154363"/>
          <p14:tracePt t="18568" x="3413125" y="3154363"/>
          <p14:tracePt t="18585" x="3398838" y="3154363"/>
          <p14:tracePt t="18602" x="3375025" y="3154363"/>
          <p14:tracePt t="18618" x="3292475" y="3154363"/>
          <p14:tracePt t="18635" x="3246438" y="3154363"/>
          <p14:tracePt t="18652" x="3230563" y="3154363"/>
          <p14:tracePt t="18777" x="3222625" y="3154363"/>
          <p14:tracePt t="18823" x="3222625" y="3146425"/>
          <p14:tracePt t="18919" x="3222625" y="3140075"/>
          <p14:tracePt t="18935" x="3222625" y="3132138"/>
          <p14:tracePt t="19071" x="3222625" y="3124200"/>
          <p14:tracePt t="19087" x="3222625" y="3116263"/>
          <p14:tracePt t="19095" x="3238500" y="3108325"/>
          <p14:tracePt t="19104" x="3254375" y="3101975"/>
          <p14:tracePt t="19119" x="3298825" y="3086100"/>
          <p14:tracePt t="19135" x="3352800" y="3063875"/>
          <p14:tracePt t="19153" x="3413125" y="3048000"/>
          <p14:tracePt t="19169" x="3482975" y="3040063"/>
          <p14:tracePt t="19185" x="3535363" y="3025775"/>
          <p14:tracePt t="19202" x="3573463" y="3017838"/>
          <p14:tracePt t="19219" x="3597275" y="3001963"/>
          <p14:tracePt t="19236" x="3611563" y="2994025"/>
          <p14:tracePt t="19252" x="3619500" y="2994025"/>
          <p14:tracePt t="19270" x="3665538" y="2987675"/>
          <p14:tracePt t="19287" x="3717925" y="2987675"/>
          <p14:tracePt t="19302" x="3749675" y="2987675"/>
          <p14:tracePt t="19319" x="3832225" y="2971800"/>
          <p14:tracePt t="19336" x="3848100" y="2971800"/>
          <p14:tracePt t="19431" x="3856038" y="2971800"/>
          <p14:tracePt t="19440" x="3863975" y="2979738"/>
          <p14:tracePt t="19447" x="3894138" y="3001963"/>
          <p14:tracePt t="19456" x="3924300" y="3040063"/>
          <p14:tracePt t="19470" x="3962400" y="3070225"/>
          <p14:tracePt t="19486" x="4016375" y="3101975"/>
          <p14:tracePt t="19502" x="4092575" y="3146425"/>
          <p14:tracePt t="19519" x="4275138" y="3192463"/>
          <p14:tracePt t="19536" x="4343400" y="3208338"/>
          <p14:tracePt t="19552" x="4403725" y="3208338"/>
          <p14:tracePt t="19569" x="4435475" y="3208338"/>
          <p14:tracePt t="19586" x="4441825" y="3200400"/>
          <p14:tracePt t="19602" x="4465638" y="3154363"/>
          <p14:tracePt t="19619" x="4473575" y="3124200"/>
          <p14:tracePt t="19636" x="4495800" y="3094038"/>
          <p14:tracePt t="19652" x="4503738" y="3070225"/>
          <p14:tracePt t="19669" x="4511675" y="3055938"/>
          <p14:tracePt t="19686" x="4525963" y="3032125"/>
          <p14:tracePt t="19702" x="4541838" y="3001963"/>
          <p14:tracePt t="19719" x="4549775" y="2994025"/>
          <p14:tracePt t="19736" x="4564063" y="2979738"/>
          <p14:tracePt t="19752" x="4594225" y="2971800"/>
          <p14:tracePt t="19769" x="4618038" y="2971800"/>
          <p14:tracePt t="19787" x="4656138" y="2971800"/>
          <p14:tracePt t="19802" x="4702175" y="2971800"/>
          <p14:tracePt t="19818" x="4716463" y="2971800"/>
          <p14:tracePt t="19835" x="4724400" y="2971800"/>
          <p14:tracePt t="19852" x="4732338" y="2971800"/>
          <p14:tracePt t="19868" x="4754563" y="2971800"/>
          <p14:tracePt t="19886" x="4808538" y="2994025"/>
          <p14:tracePt t="19902" x="4854575" y="3017838"/>
          <p14:tracePt t="19919" x="4968875" y="3078163"/>
          <p14:tracePt t="19936" x="5021263" y="3094038"/>
          <p14:tracePt t="19952" x="5051425" y="3108325"/>
          <p14:tracePt t="19969" x="5067300" y="3108325"/>
          <p14:tracePt t="22431" x="5067300" y="3116263"/>
          <p14:tracePt t="22439" x="5051425" y="3116263"/>
          <p14:tracePt t="22447" x="4983163" y="3162300"/>
          <p14:tracePt t="22455" x="4838700" y="3260725"/>
          <p14:tracePt t="22470" x="4694238" y="3314700"/>
          <p14:tracePt t="22487" x="4106863" y="3413125"/>
          <p14:tracePt t="22503" x="3695700" y="3475038"/>
          <p14:tracePt t="22520" x="3436938" y="3513138"/>
          <p14:tracePt t="22537" x="3306763" y="3527425"/>
          <p14:tracePt t="22553" x="3292475" y="3527425"/>
          <p14:tracePt t="22647" x="3268663" y="3527425"/>
          <p14:tracePt t="22655" x="3246438" y="3527425"/>
          <p14:tracePt t="22671" x="3238500" y="3527425"/>
          <p14:tracePt t="22711" x="3222625" y="3521075"/>
          <p14:tracePt t="22720" x="3208338" y="3497263"/>
          <p14:tracePt t="22727" x="3192463" y="3482975"/>
          <p14:tracePt t="22737" x="3184525" y="3482975"/>
          <p14:tracePt t="22784" x="3184525" y="3475038"/>
          <p14:tracePt t="22791" x="3184525" y="3467100"/>
          <p14:tracePt t="22804" x="3184525" y="3429000"/>
          <p14:tracePt t="22820" x="3192463" y="3382963"/>
          <p14:tracePt t="22837" x="3216275" y="3330575"/>
          <p14:tracePt t="22854" x="3260725" y="3284538"/>
          <p14:tracePt t="22870" x="3276600" y="3276600"/>
          <p14:tracePt t="22887" x="3390900" y="3238500"/>
          <p14:tracePt t="22904" x="3535363" y="3216275"/>
          <p14:tracePt t="22920" x="3673475" y="3200400"/>
          <p14:tracePt t="22937" x="3756025" y="3178175"/>
          <p14:tracePt t="22954" x="3763963" y="3178175"/>
          <p14:tracePt t="23415" x="3771900" y="3170238"/>
          <p14:tracePt t="23424" x="3771900" y="3116263"/>
          <p14:tracePt t="23431" x="3771900" y="3078163"/>
          <p14:tracePt t="23439" x="3779838" y="3078163"/>
          <p14:tracePt t="23593" x="3794125" y="3078163"/>
          <p14:tracePt t="23599" x="3817938" y="3078163"/>
          <p14:tracePt t="23607" x="3856038" y="3086100"/>
          <p14:tracePt t="23620" x="3924300" y="3124200"/>
          <p14:tracePt t="23639" x="3992563" y="3154363"/>
          <p14:tracePt t="23791" x="3978275" y="3154363"/>
          <p14:tracePt t="23873" x="3978275" y="3146425"/>
          <p14:tracePt t="23903" x="3978275" y="3140075"/>
          <p14:tracePt t="24615" x="3992563" y="3108325"/>
          <p14:tracePt t="24623" x="4000500" y="3101975"/>
          <p14:tracePt t="25775" x="4000500" y="3094038"/>
          <p14:tracePt t="25783" x="3984625" y="3094038"/>
          <p14:tracePt t="25791" x="3932238" y="3070225"/>
          <p14:tracePt t="25804" x="3902075" y="3070225"/>
          <p14:tracePt t="25821" x="3756025" y="3070225"/>
          <p14:tracePt t="25838" x="3665538" y="3070225"/>
          <p14:tracePt t="25854" x="3641725" y="3070225"/>
          <p14:tracePt t="25912" x="3673475" y="3070225"/>
          <p14:tracePt t="25918" x="3733800" y="3070225"/>
          <p14:tracePt t="25926" x="3787775" y="3070225"/>
          <p14:tracePt t="25938" x="3840163" y="3063875"/>
          <p14:tracePt t="25954" x="3894138" y="3055938"/>
          <p14:tracePt t="26022" x="3870325" y="3055938"/>
          <p14:tracePt t="26031" x="3863975" y="3055938"/>
          <p14:tracePt t="26039" x="3825875" y="3070225"/>
          <p14:tracePt t="26054" x="3787775" y="3101975"/>
          <p14:tracePt t="26071" x="3771900" y="3116263"/>
          <p14:tracePt t="26118" x="3771900" y="3124200"/>
          <p14:tracePt t="26126" x="3779838" y="3132138"/>
          <p14:tracePt t="26138" x="3802063" y="3132138"/>
          <p14:tracePt t="28623" x="3817938" y="3132138"/>
          <p14:tracePt t="28631" x="3856038" y="3132138"/>
          <p14:tracePt t="28639" x="3932238" y="3132138"/>
          <p14:tracePt t="28657" x="4427538" y="3208338"/>
          <p14:tracePt t="28672" x="4930775" y="3238500"/>
          <p14:tracePt t="28689" x="5326063" y="3238500"/>
          <p14:tracePt t="28706" x="5654675" y="3238500"/>
          <p14:tracePt t="28722" x="5837238" y="3238500"/>
          <p14:tracePt t="28739" x="5859463" y="3238500"/>
          <p14:tracePt t="28919" x="5867400" y="3222625"/>
          <p14:tracePt t="28929" x="5867400" y="3216275"/>
          <p14:tracePt t="28967" x="5867400" y="3200400"/>
          <p14:tracePt t="28975" x="5867400" y="3192463"/>
          <p14:tracePt t="28983" x="5851525" y="3162300"/>
          <p14:tracePt t="28991" x="5821363" y="3154363"/>
          <p14:tracePt t="29006" x="5807075" y="3154363"/>
          <p14:tracePt t="29024" x="5753100" y="3132138"/>
          <p14:tracePt t="29039" x="5745163" y="3132138"/>
          <p14:tracePt t="29073" x="5737225" y="3132138"/>
          <p14:tracePt t="29095" x="5730875" y="3132138"/>
          <p14:tracePt t="29106" x="5715000" y="3132138"/>
          <p14:tracePt t="29122" x="5684838" y="3132138"/>
          <p14:tracePt t="29139" x="5616575" y="3132138"/>
          <p14:tracePt t="29156" x="5592763" y="3124200"/>
          <p14:tracePt t="29173" x="5584825" y="3124200"/>
          <p14:tracePt t="29295" x="5578475" y="3116263"/>
          <p14:tracePt t="29303" x="5578475" y="3101975"/>
          <p14:tracePt t="29311" x="5578475" y="3078163"/>
          <p14:tracePt t="29393" x="5570538" y="3078163"/>
          <p14:tracePt t="29399" x="5562600" y="3078163"/>
          <p14:tracePt t="29408" x="5554663" y="3078163"/>
          <p14:tracePt t="29423" x="5540375" y="3070225"/>
          <p14:tracePt t="29535" x="5532438" y="3063875"/>
          <p14:tracePt t="29551" x="5540375" y="3063875"/>
          <p14:tracePt t="29560" x="5546725" y="3063875"/>
          <p14:tracePt t="29567" x="5578475" y="3055938"/>
          <p14:tracePt t="29575" x="5600700" y="3048000"/>
          <p14:tracePt t="29589" x="5622925" y="3040063"/>
          <p14:tracePt t="29607" x="5654675" y="3025775"/>
          <p14:tracePt t="29639" x="5661025" y="3025775"/>
          <p14:tracePt t="29711" x="5654675" y="3025775"/>
          <p14:tracePt t="29719" x="5608638" y="3025775"/>
          <p14:tracePt t="29727" x="5554663" y="3017838"/>
          <p14:tracePt t="29739" x="5478463" y="3017838"/>
          <p14:tracePt t="29756" x="5287963" y="3032125"/>
          <p14:tracePt t="29773" x="5135563" y="3040063"/>
          <p14:tracePt t="29789" x="5083175" y="3040063"/>
          <p14:tracePt t="29823" x="5105400" y="3040063"/>
          <p14:tracePt t="29831" x="5151438" y="3032125"/>
          <p14:tracePt t="29839" x="5203825" y="3025775"/>
          <p14:tracePt t="29856" x="5311775" y="2963863"/>
          <p14:tracePt t="29873" x="5402263" y="2933700"/>
          <p14:tracePt t="29889" x="5410200" y="2917825"/>
          <p14:tracePt t="29906" x="5426075" y="2903538"/>
          <p14:tracePt t="29923" x="5426075" y="2887663"/>
          <p14:tracePt t="29939" x="5426075" y="2879725"/>
          <p14:tracePt t="30087" x="5426075" y="2941638"/>
          <p14:tracePt t="30095" x="5432425" y="3040063"/>
          <p14:tracePt t="30106" x="5440363" y="3124200"/>
          <p14:tracePt t="30123" x="5464175" y="3268663"/>
          <p14:tracePt t="30140" x="5470525" y="3322638"/>
          <p14:tracePt t="30175" x="5470525" y="3330575"/>
          <p14:tracePt t="30191" x="5470525" y="3322638"/>
          <p14:tracePt t="30206" x="5470525" y="3178175"/>
          <p14:tracePt t="30223" x="5470525" y="3025775"/>
          <p14:tracePt t="30240" x="5470525" y="2917825"/>
          <p14:tracePt t="30256" x="5470525" y="2849563"/>
          <p14:tracePt t="30273" x="5478463" y="2849563"/>
          <p14:tracePt t="30319" x="5516563" y="2849563"/>
          <p14:tracePt t="30327" x="5584825" y="2857500"/>
          <p14:tracePt t="30340" x="5654675" y="2873375"/>
          <p14:tracePt t="30356" x="5807075" y="2911475"/>
          <p14:tracePt t="30373" x="6218238" y="3017838"/>
          <p14:tracePt t="30390" x="6384925" y="3040063"/>
          <p14:tracePt t="30406" x="6430963" y="3048000"/>
          <p14:tracePt t="30487" x="6416675" y="3048000"/>
          <p14:tracePt t="30495" x="6392863" y="3048000"/>
          <p14:tracePt t="30506" x="6378575" y="3048000"/>
          <p14:tracePt t="30523" x="6324600" y="3040063"/>
          <p14:tracePt t="30540" x="6232525" y="3040063"/>
          <p14:tracePt t="30556" x="6103938" y="3055938"/>
          <p14:tracePt t="30573" x="5965825" y="3101975"/>
          <p14:tracePt t="30590" x="5813425" y="3140075"/>
          <p14:tracePt t="30606" x="5578475" y="3170238"/>
          <p14:tracePt t="30623" x="5440363" y="3184525"/>
          <p14:tracePt t="30640" x="5311775" y="3208338"/>
          <p14:tracePt t="30656" x="5173663" y="3208338"/>
          <p14:tracePt t="30673" x="5021263" y="3222625"/>
          <p14:tracePt t="30690" x="4860925" y="3246438"/>
          <p14:tracePt t="30706" x="4610100" y="3284538"/>
          <p14:tracePt t="30724" x="4351338" y="3322638"/>
          <p14:tracePt t="30740" x="4137025" y="3344863"/>
          <p14:tracePt t="30756" x="3992563" y="3368675"/>
          <p14:tracePt t="30773" x="3970338" y="3375025"/>
          <p14:tracePt t="30871" x="3962400" y="3375025"/>
          <p14:tracePt t="30880" x="3954463" y="3375025"/>
          <p14:tracePt t="30897" x="3946525" y="3375025"/>
          <p14:tracePt t="30912" x="3940175" y="3368675"/>
          <p14:tracePt t="30923" x="3932238" y="3360738"/>
          <p14:tracePt t="30940" x="3916363" y="3352800"/>
          <p14:tracePt t="30956" x="3908425" y="3344863"/>
          <p14:tracePt t="30973" x="3902075" y="3336925"/>
          <p14:tracePt t="31055" x="3886200" y="3336925"/>
          <p14:tracePt t="31063" x="3878263" y="3330575"/>
          <p14:tracePt t="31073" x="3870325" y="3322638"/>
          <p14:tracePt t="31090" x="3840163" y="3322638"/>
          <p14:tracePt t="31107" x="3832225" y="3306763"/>
          <p14:tracePt t="31124" x="3825875" y="3306763"/>
          <p14:tracePt t="31140" x="3817938" y="3298825"/>
          <p14:tracePt t="31157" x="3817938" y="3292475"/>
          <p14:tracePt t="31173" x="3802063" y="3276600"/>
          <p14:tracePt t="31190" x="3794125" y="3254375"/>
          <p14:tracePt t="31207" x="3741738" y="3216275"/>
          <p14:tracePt t="31223" x="3703638" y="3178175"/>
          <p14:tracePt t="31240" x="3665538" y="3154363"/>
          <p14:tracePt t="31256" x="3581400" y="3116263"/>
          <p14:tracePt t="31273" x="3497263" y="3101975"/>
          <p14:tracePt t="31290" x="3451225" y="3078163"/>
          <p14:tracePt t="31368" x="3451225" y="3063875"/>
          <p14:tracePt t="31375" x="3451225" y="3055938"/>
          <p14:tracePt t="31383" x="3451225" y="3040063"/>
          <p14:tracePt t="31399" x="3451225" y="3025775"/>
          <p14:tracePt t="31407" x="3451225" y="3009900"/>
          <p14:tracePt t="31424" x="3451225" y="2987675"/>
          <p14:tracePt t="31440" x="3451225" y="2955925"/>
          <p14:tracePt t="31457" x="3451225" y="2933700"/>
          <p14:tracePt t="31473" x="3459163" y="2911475"/>
          <p14:tracePt t="31490" x="3467100" y="2903538"/>
          <p14:tracePt t="31507" x="3489325" y="2873375"/>
          <p14:tracePt t="31523" x="3559175" y="2835275"/>
          <p14:tracePt t="31540" x="3657600" y="2773363"/>
          <p14:tracePt t="31557" x="3779838" y="2735263"/>
          <p14:tracePt t="31573" x="3908425" y="2713038"/>
          <p14:tracePt t="31590" x="4016375" y="2682875"/>
          <p14:tracePt t="31607" x="4144963" y="2659063"/>
          <p14:tracePt t="31624" x="4183063" y="2651125"/>
          <p14:tracePt t="31640" x="4206875" y="2651125"/>
          <p14:tracePt t="31657" x="4221163" y="2651125"/>
          <p14:tracePt t="31673" x="4251325" y="2651125"/>
          <p14:tracePt t="31690" x="4283075" y="2651125"/>
          <p14:tracePt t="31707" x="4289425" y="2659063"/>
          <p14:tracePt t="31740" x="4297363" y="2659063"/>
          <p14:tracePt t="31768" x="4297363" y="2674938"/>
          <p14:tracePt t="31785" x="4297363" y="2689225"/>
          <p14:tracePt t="31791" x="4313238" y="2743200"/>
          <p14:tracePt t="31807" x="4343400" y="2849563"/>
          <p14:tracePt t="31824" x="4359275" y="2917825"/>
          <p14:tracePt t="31840" x="4365625" y="2955925"/>
          <p14:tracePt t="31857" x="4365625" y="3001963"/>
          <p14:tracePt t="31873" x="4365625" y="3032125"/>
          <p14:tracePt t="31890" x="4365625" y="3070225"/>
          <p14:tracePt t="31907" x="4359275" y="3101975"/>
          <p14:tracePt t="31923" x="4327525" y="3140075"/>
          <p14:tracePt t="31940" x="4275138" y="3170238"/>
          <p14:tracePt t="31957" x="4191000" y="3208338"/>
          <p14:tracePt t="31974" x="4068763" y="3254375"/>
          <p14:tracePt t="31990" x="4046538" y="3260725"/>
          <p14:tracePt t="32007" x="3940175" y="3276600"/>
          <p14:tracePt t="32024" x="3878263" y="3276600"/>
          <p14:tracePt t="32040" x="3810000" y="3276600"/>
          <p14:tracePt t="32057" x="3763963" y="3276600"/>
          <p14:tracePt t="32074" x="3741738" y="3276600"/>
          <p14:tracePt t="32090" x="3725863" y="3268663"/>
          <p14:tracePt t="32107" x="3717925" y="3246438"/>
          <p14:tracePt t="32124" x="3695700" y="3192463"/>
          <p14:tracePt t="32140" x="3673475" y="3154363"/>
          <p14:tracePt t="32157" x="3657600" y="3078163"/>
          <p14:tracePt t="32174" x="3635375" y="3009900"/>
          <p14:tracePt t="32190" x="3603625" y="2933700"/>
          <p14:tracePt t="32207" x="3603625" y="2911475"/>
          <p14:tracePt t="32223" x="3603625" y="2857500"/>
          <p14:tracePt t="32240" x="3603625" y="2835275"/>
          <p14:tracePt t="32257" x="3627438" y="2797175"/>
          <p14:tracePt t="32274" x="3711575" y="2751138"/>
          <p14:tracePt t="32290" x="3825875" y="2689225"/>
          <p14:tracePt t="32307" x="3908425" y="2674938"/>
          <p14:tracePt t="32324" x="3992563" y="2644775"/>
          <p14:tracePt t="32340" x="4038600" y="2644775"/>
          <p14:tracePt t="32357" x="4084638" y="2644775"/>
          <p14:tracePt t="32374" x="4130675" y="2644775"/>
          <p14:tracePt t="32390" x="4305300" y="2674938"/>
          <p14:tracePt t="32407" x="4435475" y="2713038"/>
          <p14:tracePt t="32424" x="4518025" y="2743200"/>
          <p14:tracePt t="32440" x="4656138" y="2797175"/>
          <p14:tracePt t="32457" x="4670425" y="2811463"/>
          <p14:tracePt t="32474" x="4686300" y="2827338"/>
          <p14:tracePt t="32490" x="4694238" y="2879725"/>
          <p14:tracePt t="32507" x="4694238" y="2933700"/>
          <p14:tracePt t="32525" x="4694238" y="2987675"/>
          <p14:tracePt t="32540" x="4694238" y="3040063"/>
          <p14:tracePt t="32557" x="4694238" y="3078163"/>
          <p14:tracePt t="32574" x="4694238" y="3124200"/>
          <p14:tracePt t="32590" x="4648200" y="3170238"/>
          <p14:tracePt t="32607" x="4602163" y="3192463"/>
          <p14:tracePt t="32624" x="4541838" y="3216275"/>
          <p14:tracePt t="32640" x="4465638" y="3230563"/>
          <p14:tracePt t="32657" x="4343400" y="3254375"/>
          <p14:tracePt t="32674" x="4183063" y="3254375"/>
          <p14:tracePt t="32690" x="4008438" y="3254375"/>
          <p14:tracePt t="32707" x="3825875" y="3254375"/>
          <p14:tracePt t="32724" x="3641725" y="3254375"/>
          <p14:tracePt t="32740" x="3482975" y="3208338"/>
          <p14:tracePt t="32757" x="3360738" y="3170238"/>
          <p14:tracePt t="32774" x="3306763" y="3146425"/>
          <p14:tracePt t="32790" x="3298825" y="3140075"/>
          <p14:tracePt t="32807" x="3292475" y="3116263"/>
          <p14:tracePt t="32824" x="3292475" y="3086100"/>
          <p14:tracePt t="32840" x="3292475" y="3040063"/>
          <p14:tracePt t="32857" x="3306763" y="2987675"/>
          <p14:tracePt t="32874" x="3314700" y="2917825"/>
          <p14:tracePt t="32891" x="3352800" y="2857500"/>
          <p14:tracePt t="32907" x="3390900" y="2803525"/>
          <p14:tracePt t="32924" x="3436938" y="2765425"/>
          <p14:tracePt t="32926" x="3475038" y="2751138"/>
          <p14:tracePt t="32940" x="3497263" y="2743200"/>
          <p14:tracePt t="32957" x="3535363" y="2735263"/>
          <p14:tracePt t="32974" x="3559175" y="2735263"/>
          <p14:tracePt t="33255" x="3559175" y="2759075"/>
          <p14:tracePt t="33263" x="3543300" y="2827338"/>
          <p14:tracePt t="33274" x="3535363" y="2879725"/>
          <p14:tracePt t="33291" x="3521075" y="2971800"/>
          <p14:tracePt t="33307" x="3521075" y="3055938"/>
          <p14:tracePt t="33324" x="3521075" y="3086100"/>
          <p14:tracePt t="33341" x="3527425" y="3101975"/>
          <p14:tracePt t="33358" x="3535363" y="3116263"/>
          <p14:tracePt t="33374" x="3559175" y="3116263"/>
          <p14:tracePt t="33391" x="3565525" y="3116263"/>
          <p14:tracePt t="33407" x="3581400" y="3116263"/>
          <p14:tracePt t="33424" x="3603625" y="3108325"/>
          <p14:tracePt t="33441" x="3619500" y="3086100"/>
          <p14:tracePt t="33458" x="3619500" y="3048000"/>
          <p14:tracePt t="33474" x="3619500" y="3009900"/>
          <p14:tracePt t="33491" x="3603625" y="2987675"/>
          <p14:tracePt t="33507" x="3589338" y="2971800"/>
          <p14:tracePt t="33524" x="3573463" y="2971800"/>
          <p14:tracePt t="33559" x="3565525" y="2979738"/>
          <p14:tracePt t="33574" x="3565525" y="3009900"/>
          <p14:tracePt t="33591" x="3565525" y="3070225"/>
          <p14:tracePt t="33607" x="3597275" y="3124200"/>
          <p14:tracePt t="33624" x="3657600" y="3146425"/>
          <p14:tracePt t="33641" x="3779838" y="3178175"/>
          <p14:tracePt t="33657" x="4060825" y="3184525"/>
          <p14:tracePt t="33674" x="4335463" y="3184525"/>
          <p14:tracePt t="33691" x="4572000" y="3184525"/>
          <p14:tracePt t="33707" x="4740275" y="3170238"/>
          <p14:tracePt t="33724" x="4762500" y="3162300"/>
          <p14:tracePt t="33799" x="4762500" y="3154363"/>
          <p14:tracePt t="33807" x="4762500" y="3140075"/>
          <p14:tracePt t="33815" x="4702175" y="3124200"/>
          <p14:tracePt t="33824" x="4640263" y="3124200"/>
          <p14:tracePt t="33841" x="4389438" y="3101975"/>
          <p14:tracePt t="33858" x="3725863" y="3101975"/>
          <p14:tracePt t="33874" x="3268663" y="3101975"/>
          <p14:tracePt t="33891" x="3025775" y="3086100"/>
          <p14:tracePt t="33908" x="2963863" y="3070225"/>
          <p14:tracePt t="33941" x="3009900" y="3070225"/>
          <p14:tracePt t="33958" x="3178175" y="3070225"/>
          <p14:tracePt t="33974" x="3238500" y="3070225"/>
          <p14:tracePt t="33992" x="3406775" y="3070225"/>
          <p14:tracePt t="34008" x="3451225" y="3070225"/>
          <p14:tracePt t="34041" x="3459163" y="3070225"/>
          <p14:tracePt t="34135" x="3451225" y="3070225"/>
          <p14:tracePt t="34143" x="3459163" y="3086100"/>
          <p14:tracePt t="34151" x="3513138" y="3094038"/>
          <p14:tracePt t="34159" x="3589338" y="3108325"/>
          <p14:tracePt t="34174" x="3863975" y="3108325"/>
          <p14:tracePt t="34191" x="4244975" y="3132138"/>
          <p14:tracePt t="34208" x="4449763" y="3132138"/>
          <p14:tracePt t="34224" x="4518025" y="3132138"/>
          <p14:tracePt t="34311" x="4533900" y="3140075"/>
          <p14:tracePt t="34319" x="4572000" y="3146425"/>
          <p14:tracePt t="34327" x="4625975" y="3162300"/>
          <p14:tracePt t="34341" x="4716463" y="3162300"/>
          <p14:tracePt t="34358" x="4906963" y="3162300"/>
          <p14:tracePt t="34374" x="5045075" y="3132138"/>
          <p14:tracePt t="34391" x="5051425" y="3132138"/>
          <p14:tracePt t="34591" x="5059363" y="3124200"/>
          <p14:tracePt t="34855" x="5067300" y="3116263"/>
          <p14:tracePt t="35127" x="5075238" y="3108325"/>
          <p14:tracePt t="35137" x="5083175" y="3108325"/>
          <p14:tracePt t="35143" x="5089525" y="3108325"/>
          <p14:tracePt t="35158" x="5097463" y="3108325"/>
          <p14:tracePt t="35175" x="5105400" y="3108325"/>
          <p14:tracePt t="35191" x="5113338" y="3108325"/>
          <p14:tracePt t="35208" x="5135563" y="3108325"/>
          <p14:tracePt t="35224" x="5159375" y="3101975"/>
          <p14:tracePt t="35241" x="5173663" y="3078163"/>
          <p14:tracePt t="35258" x="5189538" y="3070225"/>
          <p14:tracePt t="35274" x="5211763" y="3055938"/>
          <p14:tracePt t="35291" x="5219700" y="3055938"/>
          <p14:tracePt t="35308" x="5235575" y="3040063"/>
          <p14:tracePt t="35350" x="5235575" y="3032125"/>
          <p14:tracePt t="35391" x="5249863" y="3032125"/>
          <p14:tracePt t="35399" x="5257800" y="3032125"/>
          <p14:tracePt t="35408" x="5273675" y="3032125"/>
          <p14:tracePt t="35425" x="5295900" y="3032125"/>
          <p14:tracePt t="35441" x="5311775" y="3032125"/>
          <p14:tracePt t="35458" x="5318125" y="3032125"/>
          <p14:tracePt t="35559" x="5326063" y="3032125"/>
          <p14:tracePt t="35583" x="5318125" y="3032125"/>
          <p14:tracePt t="35591" x="5303838" y="3032125"/>
          <p14:tracePt t="35599" x="5295900" y="3032125"/>
          <p14:tracePt t="35608" x="5280025" y="3032125"/>
          <p14:tracePt t="35649" x="5273675" y="3032125"/>
          <p14:tracePt t="35655" x="5265738" y="3032125"/>
          <p14:tracePt t="35671" x="5257800" y="3032125"/>
          <p14:tracePt t="35679" x="5249863" y="3032125"/>
          <p14:tracePt t="35692" x="5235575" y="3032125"/>
          <p14:tracePt t="35708" x="5197475" y="3048000"/>
          <p14:tracePt t="35725" x="5165725" y="3078163"/>
          <p14:tracePt t="35742" x="5135563" y="3116263"/>
          <p14:tracePt t="35758" x="5121275" y="3140075"/>
          <p14:tracePt t="35775" x="5121275" y="3146425"/>
          <p14:tracePt t="36447" x="5121275" y="3154363"/>
          <p14:tracePt t="36455" x="5143500" y="3162300"/>
          <p14:tracePt t="36463" x="5211763" y="3162300"/>
          <p14:tracePt t="36475" x="5303838" y="3162300"/>
          <p14:tracePt t="36492" x="5456238" y="3162300"/>
          <p14:tracePt t="36509" x="5584825" y="3162300"/>
          <p14:tracePt t="36525" x="5638800" y="3162300"/>
          <p14:tracePt t="36583" x="5646738" y="3162300"/>
          <p14:tracePt t="36671" x="5661025" y="3162300"/>
          <p14:tracePt t="36679" x="5668963" y="3162300"/>
          <p14:tracePt t="36695" x="5684838" y="3162300"/>
          <p14:tracePt t="36927" x="5654675" y="3162300"/>
          <p14:tracePt t="36935" x="5622925" y="3154363"/>
          <p14:tracePt t="36944" x="5584825" y="3154363"/>
          <p14:tracePt t="36959" x="5456238" y="3140075"/>
          <p14:tracePt t="36975" x="5326063" y="3154363"/>
          <p14:tracePt t="36992" x="5211763" y="3184525"/>
          <p14:tracePt t="37009" x="5127625" y="3216275"/>
          <p14:tracePt t="37025" x="5105400" y="3222625"/>
          <p14:tracePt t="37044" x="5097463" y="3222625"/>
          <p14:tracePt t="37111" x="5089525" y="3222625"/>
          <p14:tracePt t="37119" x="5083175" y="3222625"/>
          <p14:tracePt t="37599" x="5089525" y="3222625"/>
          <p14:tracePt t="37607" x="5105400" y="3230563"/>
          <p14:tracePt t="37623" x="5127625" y="3230563"/>
          <p14:tracePt t="37631" x="5127625" y="3238500"/>
          <p14:tracePt t="37642" x="5135563" y="3238500"/>
          <p14:tracePt t="37659" x="5151438" y="3238500"/>
          <p14:tracePt t="37676" x="5181600" y="3246438"/>
          <p14:tracePt t="37692" x="5197475" y="3246438"/>
          <p14:tracePt t="37709" x="5241925" y="3254375"/>
          <p14:tracePt t="37726" x="5311775" y="3254375"/>
          <p14:tracePt t="37742" x="5349875" y="3254375"/>
          <p14:tracePt t="37759" x="5372100" y="3254375"/>
          <p14:tracePt t="37776" x="5380038" y="3254375"/>
          <p14:tracePt t="38287" x="5380038" y="3246438"/>
          <p14:tracePt t="38311" x="5380038" y="3238500"/>
          <p14:tracePt t="38319" x="5380038" y="3216275"/>
          <p14:tracePt t="38335" x="5372100" y="3216275"/>
          <p14:tracePt t="38361" x="5372100" y="3200400"/>
          <p14:tracePt t="38367" x="5372100" y="3192463"/>
          <p14:tracePt t="38393" x="5372100" y="3178175"/>
          <p14:tracePt t="38409" x="5372100" y="3170238"/>
          <p14:tracePt t="38471" x="5372100" y="3154363"/>
          <p14:tracePt t="38503" x="5372100" y="3146425"/>
          <p14:tracePt t="38511" x="5380038" y="3140075"/>
          <p14:tracePt t="38527" x="5387975" y="3132138"/>
          <p14:tracePt t="38535" x="5394325" y="3124200"/>
          <p14:tracePt t="38553" x="5402263" y="3116263"/>
          <p14:tracePt t="38559" x="5410200" y="3116263"/>
          <p14:tracePt t="38576" x="5418138" y="3116263"/>
          <p14:tracePt t="38593" x="5418138" y="3108325"/>
          <p14:tracePt t="38775" x="5426075" y="3108325"/>
          <p14:tracePt t="39535" x="5426075" y="3101975"/>
          <p14:tracePt t="39855" x="5426075" y="3094038"/>
          <p14:tracePt t="39863" x="5418138" y="3094038"/>
          <p14:tracePt t="39871" x="5402263" y="3086100"/>
          <p14:tracePt t="39879" x="5394325" y="3086100"/>
          <p14:tracePt t="39893" x="5380038" y="3086100"/>
          <p14:tracePt t="39910" x="5372100" y="3078163"/>
          <p14:tracePt t="40191" x="5380038" y="3078163"/>
          <p14:tracePt t="40199" x="5394325" y="3078163"/>
          <p14:tracePt t="40210" x="5410200" y="3063875"/>
          <p14:tracePt t="40227" x="5418138" y="3063875"/>
          <p14:tracePt t="40243" x="5448300" y="3048000"/>
          <p14:tracePt t="40260" x="5470525" y="3040063"/>
          <p14:tracePt t="40277" x="5502275" y="3040063"/>
          <p14:tracePt t="40293" x="5540375" y="3017838"/>
          <p14:tracePt t="40310" x="5554663" y="3017838"/>
          <p14:tracePt t="40327" x="5578475" y="2994025"/>
          <p14:tracePt t="40343" x="5578475" y="2987675"/>
          <p14:tracePt t="40360" x="5578475" y="2979738"/>
          <p14:tracePt t="40400" x="5578475" y="2971800"/>
          <p14:tracePt t="40895" x="5578475" y="2963863"/>
          <p14:tracePt t="40919" x="5562600" y="2963863"/>
          <p14:tracePt t="40927" x="5532438" y="2987675"/>
          <p14:tracePt t="40935" x="5516563" y="3001963"/>
          <p14:tracePt t="40943" x="5494338" y="3009900"/>
          <p14:tracePt t="40960" x="5440363" y="3032125"/>
          <p14:tracePt t="40977" x="5394325" y="3055938"/>
          <p14:tracePt t="41072" x="5387975" y="3063875"/>
          <p14:tracePt t="41095" x="5394325" y="3070225"/>
          <p14:tracePt t="41103" x="5410200" y="3070225"/>
          <p14:tracePt t="41112" x="5426075" y="3070225"/>
          <p14:tracePt t="41127" x="5440363" y="3078163"/>
          <p14:tracePt t="41144" x="5448300" y="3078163"/>
          <p14:tracePt t="41162" x="5464175" y="3070225"/>
          <p14:tracePt t="41177" x="5478463" y="3063875"/>
          <p14:tracePt t="41194" x="5486400" y="3040063"/>
          <p14:tracePt t="41210" x="5486400" y="3017838"/>
          <p14:tracePt t="41227" x="5478463" y="3001963"/>
          <p14:tracePt t="41243" x="5440363" y="2979738"/>
          <p14:tracePt t="41260" x="5341938" y="2949575"/>
          <p14:tracePt t="41277" x="5127625" y="2895600"/>
          <p14:tracePt t="41293" x="4754563" y="2849563"/>
          <p14:tracePt t="41310" x="4237038" y="2819400"/>
          <p14:tracePt t="41327" x="3908425" y="2819400"/>
          <p14:tracePt t="41343" x="3703638" y="2835275"/>
          <p14:tracePt t="41360" x="3619500" y="2879725"/>
          <p14:tracePt t="41377" x="3589338" y="2925763"/>
          <p14:tracePt t="41393" x="3581400" y="2955925"/>
          <p14:tracePt t="41410" x="3581400" y="3009900"/>
          <p14:tracePt t="41427" x="3581400" y="3063875"/>
          <p14:tracePt t="41443" x="3627438" y="3116263"/>
          <p14:tracePt t="41460" x="3711575" y="3178175"/>
          <p14:tracePt t="41477" x="3902075" y="3222625"/>
          <p14:tracePt t="41494" x="4297363" y="3260725"/>
          <p14:tracePt t="41510" x="4899025" y="3260725"/>
          <p14:tracePt t="41527" x="5197475" y="3230563"/>
          <p14:tracePt t="41543" x="5311775" y="3178175"/>
          <p14:tracePt t="41561" x="5341938" y="3146425"/>
          <p14:tracePt t="41577" x="5349875" y="3116263"/>
          <p14:tracePt t="41593" x="5349875" y="3070225"/>
          <p14:tracePt t="41610" x="5341938" y="3025775"/>
          <p14:tracePt t="41627" x="5318125" y="3009900"/>
          <p14:tracePt t="41643" x="5287963" y="2994025"/>
          <p14:tracePt t="41660" x="5249863" y="2987675"/>
          <p14:tracePt t="41694" x="5249863" y="3001963"/>
          <p14:tracePt t="41710" x="5249863" y="3086100"/>
          <p14:tracePt t="41727" x="5295900" y="3132138"/>
          <p14:tracePt t="41743" x="5546725" y="3238500"/>
          <p14:tracePt t="41760" x="5921375" y="3284538"/>
          <p14:tracePt t="41777" x="6172200" y="3284538"/>
          <p14:tracePt t="41794" x="6370638" y="3284538"/>
          <p14:tracePt t="41810" x="6515100" y="3238500"/>
          <p14:tracePt t="41827" x="6569075" y="3184525"/>
          <p14:tracePt t="41844" x="6569075" y="3124200"/>
          <p14:tracePt t="41862" x="6499225" y="3017838"/>
          <p14:tracePt t="41877" x="6430963" y="2949575"/>
          <p14:tracePt t="41894" x="6232525" y="2865438"/>
          <p14:tracePt t="41910" x="5722938" y="2759075"/>
          <p14:tracePt t="41927" x="5334000" y="2713038"/>
          <p14:tracePt t="41944" x="5021263" y="2713038"/>
          <p14:tracePt t="41961" x="4762500" y="2713038"/>
          <p14:tracePt t="41977" x="4632325" y="2751138"/>
          <p14:tracePt t="41994" x="4594225" y="2789238"/>
          <p14:tracePt t="42010" x="4572000" y="2835275"/>
          <p14:tracePt t="42027" x="4572000" y="2895600"/>
          <p14:tracePt t="42044" x="4610100" y="3009900"/>
          <p14:tracePt t="42062" x="4860925" y="3184525"/>
          <p14:tracePt t="42077" x="5051425" y="3238500"/>
          <p14:tracePt t="42094" x="5456238" y="3276600"/>
          <p14:tracePt t="42111" x="6042025" y="3276600"/>
          <p14:tracePt t="42127" x="6248400" y="3222625"/>
          <p14:tracePt t="42144" x="6316663" y="3170238"/>
          <p14:tracePt t="42161" x="6316663" y="3124200"/>
          <p14:tracePt t="42177" x="6270625" y="3032125"/>
          <p14:tracePt t="42194" x="6111875" y="2963863"/>
          <p14:tracePt t="42211" x="5859463" y="2873375"/>
          <p14:tracePt t="42227" x="5570538" y="2835275"/>
          <p14:tracePt t="42244" x="5295900" y="2835275"/>
          <p14:tracePt t="42260" x="5127625" y="2849563"/>
          <p14:tracePt t="42277" x="5075238" y="2903538"/>
          <p14:tracePt t="42294" x="5075238" y="2955925"/>
          <p14:tracePt t="42310" x="5303838" y="3101975"/>
          <p14:tracePt t="42327" x="5684838" y="3154363"/>
          <p14:tracePt t="42344" x="6103938" y="3170238"/>
          <p14:tracePt t="42361" x="6354763" y="3170238"/>
          <p14:tracePt t="42377" x="6438900" y="3132138"/>
          <p14:tracePt t="42411" x="6392863" y="3070225"/>
          <p14:tracePt t="42427" x="6202363" y="3001963"/>
          <p14:tracePt t="42430" x="6035675" y="2955925"/>
          <p14:tracePt t="42444" x="5897563" y="2933700"/>
          <p14:tracePt t="42461" x="5592763" y="2903538"/>
          <p14:tracePt t="42478" x="5387975" y="2903538"/>
          <p14:tracePt t="42494" x="5372100" y="2911475"/>
          <p14:tracePt t="42751" x="5364163" y="2911475"/>
          <p14:tracePt t="44080" x="5334000" y="2911475"/>
          <p14:tracePt t="44087" x="5265738" y="2895600"/>
          <p14:tracePt t="44096" x="5173663" y="2873375"/>
          <p14:tracePt t="44112" x="4983163" y="2841625"/>
          <p14:tracePt t="44128" x="4525963" y="2903538"/>
          <p14:tracePt t="44145" x="3870325" y="3154363"/>
          <p14:tracePt t="44161" x="3527425" y="3292475"/>
          <p14:tracePt t="44180" x="3352800" y="3322638"/>
          <p14:tracePt t="44195" x="3200400" y="3336925"/>
          <p14:tracePt t="44212" x="3070225" y="3360738"/>
          <p14:tracePt t="44228" x="3009900" y="3360738"/>
          <p14:tracePt t="44245" x="2963863" y="3360738"/>
          <p14:tracePt t="44262" x="2925763" y="3352800"/>
          <p14:tracePt t="44278" x="2917825" y="3352800"/>
          <p14:tracePt t="44312" x="2917825" y="3344863"/>
          <p14:tracePt t="44328" x="2917825" y="3284538"/>
          <p14:tracePt t="44345" x="2917825" y="3260725"/>
          <p14:tracePt t="44378" x="2917825" y="3216275"/>
          <p14:tracePt t="44395" x="2917825" y="3184525"/>
          <p14:tracePt t="44412" x="2933700" y="3162300"/>
          <p14:tracePt t="44428" x="2979738" y="3116263"/>
          <p14:tracePt t="44431" x="3001963" y="3108325"/>
          <p14:tracePt t="44445" x="3001963" y="3101975"/>
          <p14:tracePt t="44461" x="3009900" y="3101975"/>
          <p14:tracePt t="44519" x="3017838" y="3101975"/>
          <p14:tracePt t="45200" x="3025775" y="3101975"/>
          <p14:tracePt t="45207" x="3063875" y="3101975"/>
          <p14:tracePt t="45216" x="3108325" y="3101975"/>
          <p14:tracePt t="45228" x="3170238" y="3101975"/>
          <p14:tracePt t="45245" x="3360738" y="3101975"/>
          <p14:tracePt t="45262" x="3641725" y="3063875"/>
          <p14:tracePt t="45278" x="3771900" y="3032125"/>
          <p14:tracePt t="45295" x="3810000" y="3017838"/>
          <p14:tracePt t="45591" x="3810000" y="3032125"/>
          <p14:tracePt t="45599" x="3802063" y="3063875"/>
          <p14:tracePt t="45607" x="3802063" y="3070225"/>
          <p14:tracePt t="45615" x="3779838" y="3094038"/>
          <p14:tracePt t="45629" x="3771900" y="3101975"/>
          <p14:tracePt t="45645" x="3756025" y="3116263"/>
          <p14:tracePt t="45671" x="3749675" y="3116263"/>
          <p14:tracePt t="45767" x="3779838" y="3116263"/>
          <p14:tracePt t="45775" x="3825875" y="3116263"/>
          <p14:tracePt t="45783" x="3886200" y="3116263"/>
          <p14:tracePt t="45795" x="3962400" y="3116263"/>
          <p14:tracePt t="45812" x="4114800" y="3108325"/>
          <p14:tracePt t="45829" x="4229100" y="3108325"/>
          <p14:tracePt t="45845" x="4305300" y="3108325"/>
          <p14:tracePt t="45862" x="4313238" y="3108325"/>
          <p14:tracePt t="46584" x="4321175" y="3108325"/>
          <p14:tracePt t="46591" x="4365625" y="3108325"/>
          <p14:tracePt t="46599" x="4403725" y="3108325"/>
          <p14:tracePt t="46612" x="4441825" y="3108325"/>
          <p14:tracePt t="46629" x="4656138" y="3101975"/>
          <p14:tracePt t="46646" x="4860925" y="3101975"/>
          <p14:tracePt t="46662" x="5013325" y="3086100"/>
          <p14:tracePt t="46679" x="5121275" y="3070225"/>
          <p14:tracePt t="46799" x="5113338" y="3070225"/>
          <p14:tracePt t="46808" x="5105400" y="3063875"/>
          <p14:tracePt t="46815" x="5089525" y="3063875"/>
          <p14:tracePt t="46831" x="5083175" y="3063875"/>
          <p14:tracePt t="46903" x="5075238" y="3063875"/>
          <p14:tracePt t="46935" x="5067300" y="3063875"/>
          <p14:tracePt t="46943" x="5051425" y="3063875"/>
          <p14:tracePt t="46951" x="5045075" y="3063875"/>
          <p14:tracePt t="46962" x="5029200" y="3078163"/>
          <p14:tracePt t="46979" x="5013325" y="3124200"/>
          <p14:tracePt t="46996" x="4991100" y="3178175"/>
          <p14:tracePt t="47012" x="4991100" y="3184525"/>
          <p14:tracePt t="47063" x="4983163" y="3192463"/>
          <p14:tracePt t="47071" x="4975225" y="3192463"/>
          <p14:tracePt t="47081" x="4968875" y="3192463"/>
          <p14:tracePt t="47096" x="4930775" y="3192463"/>
          <p14:tracePt t="47112" x="4899025" y="3192463"/>
          <p14:tracePt t="47129" x="4892675" y="3184525"/>
          <p14:tracePt t="47146" x="4884738" y="3178175"/>
          <p14:tracePt t="47224" x="4884738" y="3170238"/>
          <p14:tracePt t="47231" x="4868863" y="3154363"/>
          <p14:tracePt t="47241" x="4868863" y="3132138"/>
          <p14:tracePt t="47263" x="4868863" y="3124200"/>
          <p14:tracePt t="47270" x="4868863" y="3108325"/>
          <p14:tracePt t="47279" x="4868863" y="3086100"/>
          <p14:tracePt t="47951" x="4892675" y="3086100"/>
          <p14:tracePt t="47959" x="4945063" y="3086100"/>
          <p14:tracePt t="47967" x="5006975" y="3086100"/>
          <p14:tracePt t="47981" x="5113338" y="3086100"/>
          <p14:tracePt t="47996" x="5380038" y="3086100"/>
          <p14:tracePt t="48013" x="5592763" y="3078163"/>
          <p14:tracePt t="48030" x="5935663" y="3032125"/>
          <p14:tracePt t="48046" x="5981700" y="3025775"/>
          <p14:tracePt t="48167" x="5959475" y="3017838"/>
          <p14:tracePt t="48175" x="5905500" y="3001963"/>
          <p14:tracePt t="48183" x="5845175" y="2994025"/>
          <p14:tracePt t="48196" x="5775325" y="2979738"/>
          <p14:tracePt t="48213" x="5638800" y="2955925"/>
          <p14:tracePt t="48230" x="5083175" y="2971800"/>
          <p14:tracePt t="48246" x="4876800" y="2971800"/>
          <p14:tracePt t="48263" x="4762500" y="2987675"/>
          <p14:tracePt t="49889" x="4770438" y="2987675"/>
          <p14:tracePt t="49895" x="4784725" y="2987675"/>
          <p14:tracePt t="49903" x="4838700" y="2987675"/>
          <p14:tracePt t="49913" x="4892675" y="2979738"/>
          <p14:tracePt t="49930" x="4999038" y="2955925"/>
          <p14:tracePt t="49947" x="5097463" y="2941638"/>
          <p14:tracePt t="49965" x="5197475" y="2925763"/>
          <p14:tracePt t="49980" x="5219700" y="2925763"/>
          <p14:tracePt t="49997" x="5227638" y="2925763"/>
          <p14:tracePt t="50013" x="5235575" y="2925763"/>
          <p14:tracePt t="50959" x="5227638" y="2925763"/>
          <p14:tracePt t="50975" x="5219700" y="2925763"/>
          <p14:tracePt t="51031" x="5211763" y="2925763"/>
          <p14:tracePt t="51039" x="5203825" y="2925763"/>
          <p14:tracePt t="51047" x="5197475" y="2925763"/>
          <p14:tracePt t="51064" x="5165725" y="2963863"/>
          <p14:tracePt t="51081" x="5113338" y="3040063"/>
          <p14:tracePt t="51099" x="5045075" y="3116263"/>
          <p14:tracePt t="51114" x="4953000" y="3192463"/>
          <p14:tracePt t="51131" x="4846638" y="3276600"/>
          <p14:tracePt t="51147" x="4778375" y="3330575"/>
          <p14:tracePt t="51164" x="4716463" y="3375025"/>
          <p14:tracePt t="51181" x="4678363" y="3390900"/>
          <p14:tracePt t="51197" x="4648200" y="3406775"/>
          <p14:tracePt t="51214" x="4618038" y="3421063"/>
          <p14:tracePt t="51231" x="4587875" y="3436938"/>
          <p14:tracePt t="51247" x="4572000" y="3436938"/>
          <p14:tracePt t="51264" x="4541838" y="3436938"/>
          <p14:tracePt t="51281" x="4495800" y="3444875"/>
          <p14:tracePt t="51297" x="4427538" y="3459163"/>
          <p14:tracePt t="51314" x="4351338" y="3482975"/>
          <p14:tracePt t="51331" x="4244975" y="3521075"/>
          <p14:tracePt t="51347" x="4144963" y="3559175"/>
          <p14:tracePt t="51364" x="4046538" y="3611563"/>
          <p14:tracePt t="51381" x="3962400" y="3657600"/>
          <p14:tracePt t="51397" x="3878263" y="3695700"/>
          <p14:tracePt t="51414" x="3810000" y="3756025"/>
          <p14:tracePt t="51431" x="3703638" y="3870325"/>
          <p14:tracePt t="51447" x="3641725" y="3940175"/>
          <p14:tracePt t="51464" x="3603625" y="3984625"/>
          <p14:tracePt t="51481" x="3565525" y="4022725"/>
          <p14:tracePt t="51497" x="3551238" y="4030663"/>
          <p14:tracePt t="51514" x="3535363" y="4030663"/>
          <p14:tracePt t="51547" x="3535363" y="4022725"/>
          <p14:tracePt t="51564" x="3597275" y="4000500"/>
          <p14:tracePt t="51581" x="3603625" y="4000500"/>
          <p14:tracePt t="51919" x="3597275" y="3984625"/>
          <p14:tracePt t="51927" x="3589338" y="3978275"/>
          <p14:tracePt t="51935" x="3565525" y="3954463"/>
          <p14:tracePt t="51948" x="3565525" y="3940175"/>
          <p14:tracePt t="51964" x="3535363" y="3916363"/>
          <p14:tracePt t="51981" x="3505200" y="3886200"/>
          <p14:tracePt t="51999" x="3467100" y="3848100"/>
          <p14:tracePt t="52031" x="3459163" y="3832225"/>
          <p14:tracePt t="52048" x="3436938" y="3810000"/>
          <p14:tracePt t="52064" x="3429000" y="3810000"/>
          <p14:tracePt t="52081" x="3429000" y="3802063"/>
          <p14:tracePt t="52098" x="3413125" y="3787775"/>
          <p14:tracePt t="52151" x="3413125" y="3779838"/>
          <p14:tracePt t="52159" x="3413125" y="3771900"/>
          <p14:tracePt t="52167" x="3406775" y="3763963"/>
          <p14:tracePt t="52181" x="3398838" y="3756025"/>
          <p14:tracePt t="52198" x="3390900" y="3741738"/>
          <p14:tracePt t="52223" x="3390900" y="3725863"/>
          <p14:tracePt t="52247" x="3390900" y="3711575"/>
          <p14:tracePt t="52255" x="3390900" y="3687763"/>
          <p14:tracePt t="52264" x="3390900" y="3673475"/>
          <p14:tracePt t="52281" x="3413125" y="3641725"/>
          <p14:tracePt t="52297" x="3451225" y="3597275"/>
          <p14:tracePt t="52314" x="3521075" y="3565525"/>
          <p14:tracePt t="52331" x="3603625" y="3543300"/>
          <p14:tracePt t="52348" x="3703638" y="3527425"/>
          <p14:tracePt t="52364" x="3771900" y="3521075"/>
          <p14:tracePt t="52381" x="3832225" y="3497263"/>
          <p14:tracePt t="52398" x="3878263" y="3475038"/>
          <p14:tracePt t="52414" x="3908425" y="3444875"/>
          <p14:tracePt t="52431" x="3946525" y="3375025"/>
          <p14:tracePt t="52448" x="3970338" y="3292475"/>
          <p14:tracePt t="52464" x="3992563" y="3192463"/>
          <p14:tracePt t="52481" x="4000500" y="3146425"/>
          <p14:tracePt t="52499" x="4000500" y="3101975"/>
          <p14:tracePt t="52514" x="4008438" y="3086100"/>
          <p14:tracePt t="52531" x="4008438" y="3078163"/>
          <p14:tracePt t="52564" x="4008438" y="3070225"/>
          <p14:tracePt t="52581" x="4008438" y="3055938"/>
          <p14:tracePt t="52598" x="4008438" y="3017838"/>
          <p14:tracePt t="52799" x="4008438" y="3025775"/>
          <p14:tracePt t="52807" x="4008438" y="3086100"/>
          <p14:tracePt t="52815" x="4008438" y="3146425"/>
          <p14:tracePt t="52831" x="4008438" y="3276600"/>
          <p14:tracePt t="52848" x="4008438" y="3390900"/>
          <p14:tracePt t="52865" x="4008438" y="3444875"/>
          <p14:tracePt t="52881" x="4008438" y="3451225"/>
          <p14:tracePt t="52991" x="4008438" y="3459163"/>
          <p14:tracePt t="53001" x="4008438" y="3475038"/>
          <p14:tracePt t="53007" x="4008438" y="3482975"/>
          <p14:tracePt t="53015" x="4008438" y="3497263"/>
          <p14:tracePt t="53031" x="4008438" y="3505200"/>
          <p14:tracePt t="53048" x="4008438" y="3535363"/>
          <p14:tracePt t="53065" x="4008438" y="3559175"/>
          <p14:tracePt t="53081" x="4008438" y="3581400"/>
          <p14:tracePt t="53223" x="4008438" y="3589338"/>
          <p14:tracePt t="53231" x="4000500" y="3589338"/>
          <p14:tracePt t="53263" x="3992563" y="3589338"/>
          <p14:tracePt t="53279" x="3984625" y="3589338"/>
          <p14:tracePt t="53295" x="3978275" y="3589338"/>
          <p14:tracePt t="53311" x="3970338" y="3581400"/>
          <p14:tracePt t="53327" x="3962400" y="3581400"/>
          <p14:tracePt t="53343" x="3954463" y="3573463"/>
          <p14:tracePt t="56017" x="3954463" y="3581400"/>
          <p14:tracePt t="56023" x="3978275" y="3581400"/>
          <p14:tracePt t="56032" x="4008438" y="3581400"/>
          <p14:tracePt t="56049" x="4175125" y="3581400"/>
          <p14:tracePt t="56066" x="4327525" y="3581400"/>
          <p14:tracePt t="56082" x="4473575" y="3581400"/>
          <p14:tracePt t="56099" x="4556125" y="3581400"/>
          <p14:tracePt t="56116" x="4587875" y="3589338"/>
          <p14:tracePt t="56132" x="4602163" y="3589338"/>
          <p14:tracePt t="56231" x="4610100" y="3589338"/>
          <p14:tracePt t="56240" x="4625975" y="3589338"/>
          <p14:tracePt t="56249" x="4656138" y="3573463"/>
          <p14:tracePt t="56266" x="4686300" y="3565525"/>
          <p14:tracePt t="56282" x="4762500" y="3543300"/>
          <p14:tracePt t="56299" x="4822825" y="3535363"/>
          <p14:tracePt t="56316" x="4899025" y="3527425"/>
          <p14:tracePt t="56333" x="4953000" y="3521075"/>
          <p14:tracePt t="56407" x="4968875" y="3521075"/>
          <p14:tracePt t="56415" x="4975225" y="3521075"/>
          <p14:tracePt t="56423" x="4983163" y="3527425"/>
          <p14:tracePt t="56439" x="4999038" y="3527425"/>
          <p14:tracePt t="56449" x="5006975" y="3535363"/>
          <p14:tracePt t="56466" x="5013325" y="3543300"/>
          <p14:tracePt t="56483" x="5021263" y="3543300"/>
          <p14:tracePt t="56499" x="5021263" y="3551238"/>
          <p14:tracePt t="56516" x="5037138" y="3565525"/>
          <p14:tracePt t="56533" x="5067300" y="3597275"/>
          <p14:tracePt t="56895" x="5083175" y="3611563"/>
          <p14:tracePt t="56903" x="5097463" y="3611563"/>
          <p14:tracePt t="56911" x="5105400" y="3611563"/>
          <p14:tracePt t="56919" x="5121275" y="3611563"/>
          <p14:tracePt t="56933" x="5127625" y="3611563"/>
          <p14:tracePt t="57025" x="5151438" y="3611563"/>
          <p14:tracePt t="57031" x="5211763" y="3611563"/>
          <p14:tracePt t="57039" x="5273675" y="3611563"/>
          <p14:tracePt t="57049" x="5334000" y="3611563"/>
          <p14:tracePt t="57066" x="5494338" y="3611563"/>
          <p14:tracePt t="57083" x="5676900" y="3611563"/>
          <p14:tracePt t="57099" x="5791200" y="3611563"/>
          <p14:tracePt t="57116" x="5829300" y="3611563"/>
          <p14:tracePt t="57231" x="5837238" y="3611563"/>
          <p14:tracePt t="57262" x="5845175" y="3611563"/>
          <p14:tracePt t="57279" x="5851525" y="3611563"/>
          <p14:tracePt t="57286" x="5875338" y="3611563"/>
          <p14:tracePt t="57295" x="5913438" y="3611563"/>
          <p14:tracePt t="57302" x="5935663" y="3611563"/>
          <p14:tracePt t="57316" x="5965825" y="3611563"/>
          <p14:tracePt t="57333" x="6035675" y="3611563"/>
          <p14:tracePt t="57349" x="6096000" y="3611563"/>
          <p14:tracePt t="57366" x="6118225" y="3611563"/>
          <p14:tracePt t="59152" x="6088063" y="3611563"/>
          <p14:tracePt t="59159" x="6011863" y="3611563"/>
          <p14:tracePt t="59168" x="5921375" y="3597275"/>
          <p14:tracePt t="59183" x="5692775" y="3527425"/>
          <p14:tracePt t="59200" x="5502275" y="3482975"/>
          <p14:tracePt t="59217" x="5364163" y="3429000"/>
          <p14:tracePt t="59234" x="5280025" y="3406775"/>
          <p14:tracePt t="59250" x="5241925" y="3398838"/>
          <p14:tracePt t="59519" x="5219700" y="3398838"/>
          <p14:tracePt t="59527" x="5181600" y="3390900"/>
          <p14:tracePt t="59537" x="5143500" y="3375025"/>
          <p14:tracePt t="59550" x="5067300" y="3368675"/>
          <p14:tracePt t="59568" x="4953000" y="3390900"/>
          <p14:tracePt t="59584" x="4732338" y="3521075"/>
          <p14:tracePt t="59600" x="4473575" y="3665538"/>
          <p14:tracePt t="59617" x="4244975" y="3771900"/>
          <p14:tracePt t="59635" x="4038600" y="3863975"/>
          <p14:tracePt t="59650" x="3894138" y="3916363"/>
          <p14:tracePt t="59667" x="3749675" y="3984625"/>
          <p14:tracePt t="59684" x="3635375" y="4030663"/>
          <p14:tracePt t="59700" x="3551238" y="4068763"/>
          <p14:tracePt t="59717" x="3467100" y="4098925"/>
          <p14:tracePt t="59734" x="3413125" y="4122738"/>
          <p14:tracePt t="59750" x="3344863" y="4137025"/>
          <p14:tracePt t="59767" x="3306763" y="4160838"/>
          <p14:tracePt t="59784" x="3268663" y="4183063"/>
          <p14:tracePt t="59800" x="3216275" y="4198938"/>
          <p14:tracePt t="59817" x="3162300" y="4229100"/>
          <p14:tracePt t="59834" x="3124200" y="4237038"/>
          <p14:tracePt t="59850" x="3108325" y="4251325"/>
          <p14:tracePt t="59927" x="3154363" y="4237038"/>
          <p14:tracePt t="59935" x="3184525" y="4221163"/>
          <p14:tracePt t="59943" x="3200400" y="4206875"/>
          <p14:tracePt t="59951" x="3222625" y="4191000"/>
          <p14:tracePt t="59967" x="3260725" y="4152900"/>
          <p14:tracePt t="59984" x="3276600" y="4137025"/>
          <p14:tracePt t="60017" x="3284538" y="4098925"/>
          <p14:tracePt t="60034" x="3292475" y="4098925"/>
          <p14:tracePt t="60051" x="3292475" y="4092575"/>
          <p14:tracePt t="60067" x="3306763" y="4068763"/>
          <p14:tracePt t="60167" x="3322638" y="4084638"/>
          <p14:tracePt t="60175" x="3344863" y="4114800"/>
          <p14:tracePt t="60184" x="3382963" y="4168775"/>
          <p14:tracePt t="60201" x="3444875" y="4221163"/>
          <p14:tracePt t="60217" x="3521075" y="4237038"/>
          <p14:tracePt t="60234" x="3565525" y="4237038"/>
          <p14:tracePt t="60251" x="3603625" y="4237038"/>
          <p14:tracePt t="60267" x="3611563" y="4237038"/>
          <p14:tracePt t="60284" x="3619500" y="4206875"/>
          <p14:tracePt t="60301" x="3619500" y="4175125"/>
          <p14:tracePt t="60317" x="3619500" y="4152900"/>
          <p14:tracePt t="60335" x="3619500" y="4137025"/>
          <p14:tracePt t="60440" x="3611563" y="4137025"/>
          <p14:tracePt t="60447" x="3603625" y="4137025"/>
          <p14:tracePt t="60463" x="3597275" y="4137025"/>
          <p14:tracePt t="60473" x="3589338" y="4137025"/>
          <p14:tracePt t="60484" x="3581400" y="4137025"/>
          <p14:tracePt t="60501" x="3581400" y="4130675"/>
          <p14:tracePt t="60537" x="3573463" y="4122738"/>
          <p14:tracePt t="60551" x="3565525" y="4106863"/>
          <p14:tracePt t="60559" x="3543300" y="4076700"/>
          <p14:tracePt t="60567" x="3513138" y="4038600"/>
          <p14:tracePt t="60584" x="3482975" y="3992563"/>
          <p14:tracePt t="60601" x="3451225" y="3932238"/>
          <p14:tracePt t="60671" x="3444875" y="3924300"/>
          <p14:tracePt t="60711" x="3421063" y="3940175"/>
          <p14:tracePt t="60720" x="3406775" y="3978275"/>
          <p14:tracePt t="60727" x="3406775" y="4000500"/>
          <p14:tracePt t="60735" x="3398838" y="4000500"/>
          <p14:tracePt t="60751" x="3390900" y="4016375"/>
          <p14:tracePt t="60799" x="3406775" y="4008438"/>
          <p14:tracePt t="60807" x="3429000" y="3984625"/>
          <p14:tracePt t="60817" x="3467100" y="3962400"/>
          <p14:tracePt t="60834" x="3482975" y="3946525"/>
          <p14:tracePt t="60851" x="3489325" y="3940175"/>
          <p14:tracePt t="60919" x="3482975" y="3940175"/>
          <p14:tracePt t="60927" x="3482975" y="3970338"/>
          <p14:tracePt t="60936" x="3482975" y="3984625"/>
          <p14:tracePt t="60951" x="3482975" y="3992563"/>
          <p14:tracePt t="60968" x="3482975" y="4008438"/>
          <p14:tracePt t="60999" x="3489325" y="4008438"/>
          <p14:tracePt t="61007" x="3513138" y="4000500"/>
          <p14:tracePt t="61018" x="3535363" y="3984625"/>
          <p14:tracePt t="61036" x="3543300" y="3970338"/>
          <p14:tracePt t="61051" x="3543300" y="3962400"/>
          <p14:tracePt t="61119" x="3527425" y="3962400"/>
          <p14:tracePt t="61127" x="3513138" y="3962400"/>
          <p14:tracePt t="61136" x="3489325" y="3984625"/>
          <p14:tracePt t="61151" x="3482975" y="3984625"/>
          <p14:tracePt t="61168" x="3482975" y="3992563"/>
          <p14:tracePt t="61207" x="3489325" y="3992563"/>
          <p14:tracePt t="61215" x="3505200" y="3992563"/>
          <p14:tracePt t="61223" x="3521075" y="3992563"/>
          <p14:tracePt t="61234" x="3535363" y="3992563"/>
          <p14:tracePt t="61251" x="3551238" y="3992563"/>
          <p14:tracePt t="61335" x="3543300" y="3992563"/>
          <p14:tracePt t="61351" x="3521075" y="4022725"/>
          <p14:tracePt t="61361" x="3513138" y="4030663"/>
          <p14:tracePt t="61368" x="3505200" y="4038600"/>
          <p14:tracePt t="61391" x="3505200" y="4046538"/>
          <p14:tracePt t="61415" x="3513138" y="4046538"/>
          <p14:tracePt t="61423" x="3521075" y="4046538"/>
          <p14:tracePt t="61434" x="3535363" y="4046538"/>
          <p14:tracePt t="61451" x="3565525" y="4046538"/>
          <p14:tracePt t="61454" x="3589338" y="4046538"/>
          <p14:tracePt t="61468" x="3603625" y="4046538"/>
          <p14:tracePt t="61484" x="3619500" y="4038600"/>
          <p14:tracePt t="61583" x="3619500" y="4046538"/>
          <p14:tracePt t="61608" x="3619500" y="4054475"/>
          <p14:tracePt t="61615" x="3627438" y="4060825"/>
          <p14:tracePt t="61631" x="3635375" y="4060825"/>
          <p14:tracePt t="61639" x="3649663" y="4060825"/>
          <p14:tracePt t="61651" x="3665538" y="4060825"/>
          <p14:tracePt t="61668" x="3703638" y="4060825"/>
          <p14:tracePt t="61684" x="3733800" y="4054475"/>
          <p14:tracePt t="61701" x="3756025" y="4038600"/>
          <p14:tracePt t="62359" x="3749675" y="4038600"/>
          <p14:tracePt t="62367" x="3725863" y="4038600"/>
          <p14:tracePt t="62375" x="3711575" y="4038600"/>
          <p14:tracePt t="62385" x="3695700" y="4038600"/>
          <p14:tracePt t="62401" x="3649663" y="4038600"/>
          <p14:tracePt t="62435" x="3641725" y="4038600"/>
          <p14:tracePt t="62455" x="3627438" y="4038600"/>
          <p14:tracePt t="62468" x="3619500" y="4038600"/>
          <p14:tracePt t="62485" x="3603625" y="4038600"/>
          <p14:tracePt t="62502" x="3581400" y="4030663"/>
          <p14:tracePt t="62518" x="3573463" y="4022725"/>
          <p14:tracePt t="62551" x="3559175" y="4016375"/>
          <p14:tracePt t="62648" x="3551238" y="4016375"/>
          <p14:tracePt t="62655" x="3543300" y="4016375"/>
          <p14:tracePt t="62668" x="3527425" y="4008438"/>
          <p14:tracePt t="62685" x="3513138" y="4008438"/>
          <p14:tracePt t="62701" x="3505200" y="4008438"/>
          <p14:tracePt t="62919" x="3489325" y="4000500"/>
          <p14:tracePt t="62927" x="3467100" y="3984625"/>
          <p14:tracePt t="62937" x="3382963" y="3940175"/>
          <p14:tracePt t="62952" x="3184525" y="3840163"/>
          <p14:tracePt t="62968" x="2865438" y="3733800"/>
          <p14:tracePt t="62985" x="2476500" y="3627438"/>
          <p14:tracePt t="63002" x="2255838" y="3589338"/>
          <p14:tracePt t="63018" x="2187575" y="3581400"/>
          <p14:tracePt t="63035" x="2171700" y="3589338"/>
          <p14:tracePt t="63052" x="2155825" y="3641725"/>
          <p14:tracePt t="63068" x="2155825" y="3756025"/>
          <p14:tracePt t="63085" x="2155825" y="3878263"/>
          <p14:tracePt t="63102" x="2155825" y="3970338"/>
          <p14:tracePt t="63118" x="2193925" y="4060825"/>
          <p14:tracePt t="63136" x="2201863" y="4068763"/>
          <p14:tracePt t="63152" x="2217738" y="4068763"/>
          <p14:tracePt t="63168" x="2239963" y="4068763"/>
          <p14:tracePt t="63185" x="2270125" y="4076700"/>
          <p14:tracePt t="63202" x="2332038" y="4076700"/>
          <p14:tracePt t="63218" x="2392363" y="4076700"/>
          <p14:tracePt t="63235" x="2446338" y="4076700"/>
          <p14:tracePt t="63251" x="2506663" y="4076700"/>
          <p14:tracePt t="63268" x="2544763" y="4060825"/>
          <p14:tracePt t="63285" x="2560638" y="4060825"/>
          <p14:tracePt t="63301" x="2568575" y="4054475"/>
          <p14:tracePt t="64631" x="2574925" y="4038600"/>
          <p14:tracePt t="64640" x="2644775" y="4016375"/>
          <p14:tracePt t="64652" x="2751138" y="3978275"/>
          <p14:tracePt t="64669" x="3108325" y="3908425"/>
          <p14:tracePt t="64687" x="3597275" y="3840163"/>
          <p14:tracePt t="64702" x="3756025" y="3810000"/>
          <p14:tracePt t="64719" x="4092575" y="3787775"/>
          <p14:tracePt t="64736" x="4130675" y="3771900"/>
          <p14:tracePt t="64919" x="4144963" y="3771900"/>
          <p14:tracePt t="64927" x="4191000" y="3779838"/>
          <p14:tracePt t="64936" x="4237038" y="3802063"/>
          <p14:tracePt t="64952" x="4351338" y="3832225"/>
          <p14:tracePt t="64969" x="4441825" y="3856038"/>
          <p14:tracePt t="64986" x="4518025" y="3886200"/>
          <p14:tracePt t="65003" x="4670425" y="3924300"/>
          <p14:tracePt t="65019" x="4702175" y="3932238"/>
          <p14:tracePt t="65095" x="4708525" y="3932238"/>
          <p14:tracePt t="65104" x="4716463" y="3932238"/>
          <p14:tracePt t="65120" x="4724400" y="3932238"/>
          <p14:tracePt t="65127" x="4732338" y="3932238"/>
          <p14:tracePt t="65136" x="4740275" y="3932238"/>
          <p14:tracePt t="65152" x="4770438" y="3932238"/>
          <p14:tracePt t="65169" x="4860925" y="3908425"/>
          <p14:tracePt t="65186" x="4876800" y="3908425"/>
          <p14:tracePt t="65503" x="4860925" y="3902075"/>
          <p14:tracePt t="65943" x="4830763" y="3902075"/>
          <p14:tracePt t="65951" x="4784725" y="3894138"/>
          <p14:tracePt t="65961" x="4740275" y="3870325"/>
          <p14:tracePt t="65969" x="4716463" y="3870325"/>
          <p14:tracePt t="65986" x="4702175" y="3870325"/>
          <p14:tracePt t="66415" x="4694238" y="3870325"/>
          <p14:tracePt t="66423" x="4670425" y="3870325"/>
          <p14:tracePt t="66431" x="4640263" y="3924300"/>
          <p14:tracePt t="66440" x="4610100" y="4008438"/>
          <p14:tracePt t="66453" x="4556125" y="4130675"/>
          <p14:tracePt t="66470" x="4397375" y="4403725"/>
          <p14:tracePt t="66486" x="4343400" y="4479925"/>
          <p14:tracePt t="66503" x="4213225" y="4648200"/>
          <p14:tracePt t="66520" x="4130675" y="4746625"/>
          <p14:tracePt t="66536" x="4068763" y="4816475"/>
          <p14:tracePt t="66553" x="4016375" y="4846638"/>
          <p14:tracePt t="66570" x="3946525" y="4876800"/>
          <p14:tracePt t="66586" x="3870325" y="4899025"/>
          <p14:tracePt t="66603" x="3763963" y="4899025"/>
          <p14:tracePt t="66620" x="3673475" y="4899025"/>
          <p14:tracePt t="66636" x="3589338" y="4899025"/>
          <p14:tracePt t="66653" x="3543300" y="4899025"/>
          <p14:tracePt t="66670" x="3521075" y="4899025"/>
          <p14:tracePt t="66686" x="3467100" y="4899025"/>
          <p14:tracePt t="66703" x="3436938" y="4899025"/>
          <p14:tracePt t="66720" x="3421063" y="4899025"/>
          <p14:tracePt t="66736" x="3406775" y="4892675"/>
          <p14:tracePt t="66770" x="3398838" y="4892675"/>
          <p14:tracePt t="66786" x="3398838" y="4868863"/>
          <p14:tracePt t="66803" x="3398838" y="4830763"/>
          <p14:tracePt t="66820" x="3398838" y="4800600"/>
          <p14:tracePt t="66836" x="3390900" y="4762500"/>
          <p14:tracePt t="66853" x="3390900" y="4716463"/>
          <p14:tracePt t="66870" x="3390900" y="4686300"/>
          <p14:tracePt t="66886" x="3390900" y="4656138"/>
          <p14:tracePt t="66903" x="3390900" y="4632325"/>
          <p14:tracePt t="66920" x="3406775" y="4602163"/>
          <p14:tracePt t="66936" x="3429000" y="4579938"/>
          <p14:tracePt t="66954" x="3451225" y="4572000"/>
          <p14:tracePt t="66970" x="3475038" y="4572000"/>
          <p14:tracePt t="66986" x="3505200" y="4564063"/>
          <p14:tracePt t="67003" x="3521075" y="4556125"/>
          <p14:tracePt t="67020" x="3543300" y="4549775"/>
          <p14:tracePt t="67036" x="3559175" y="4549775"/>
          <p14:tracePt t="67053" x="3589338" y="4541838"/>
          <p14:tracePt t="67070" x="3603625" y="4533900"/>
          <p14:tracePt t="67086" x="3665538" y="4518025"/>
          <p14:tracePt t="67103" x="3717925" y="4518025"/>
          <p14:tracePt t="67120" x="3810000" y="4518025"/>
          <p14:tracePt t="67136" x="3916363" y="4518025"/>
          <p14:tracePt t="67153" x="3984625" y="4518025"/>
          <p14:tracePt t="67170" x="4022725" y="4518025"/>
          <p14:tracePt t="67186" x="4030663" y="4518025"/>
          <p14:tracePt t="67279" x="4022725" y="4518025"/>
          <p14:tracePt t="67287" x="3978275" y="4518025"/>
          <p14:tracePt t="67296" x="3916363" y="4549775"/>
          <p14:tracePt t="67303" x="3863975" y="4564063"/>
          <p14:tracePt t="67320" x="3741738" y="4579938"/>
          <p14:tracePt t="67337" x="3619500" y="4579938"/>
          <p14:tracePt t="67353" x="3611563" y="4579938"/>
          <p14:tracePt t="67399" x="3641725" y="4579938"/>
          <p14:tracePt t="67407" x="3679825" y="4579938"/>
          <p14:tracePt t="67420" x="3756025" y="4572000"/>
          <p14:tracePt t="67437" x="3954463" y="4556125"/>
          <p14:tracePt t="67455" x="4244975" y="4525963"/>
          <p14:tracePt t="67470" x="4275138" y="4525963"/>
          <p14:tracePt t="67512" x="4251325" y="4518025"/>
          <p14:tracePt t="67519" x="4206875" y="4518025"/>
          <p14:tracePt t="67527" x="4144963" y="4495800"/>
          <p14:tracePt t="67537" x="4092575" y="4495800"/>
          <p14:tracePt t="67553" x="3902075" y="4487863"/>
          <p14:tracePt t="67570" x="3763963" y="4495800"/>
          <p14:tracePt t="67587" x="3749675" y="4495800"/>
          <p14:tracePt t="67620" x="3763963" y="4503738"/>
          <p14:tracePt t="67637" x="3886200" y="4533900"/>
          <p14:tracePt t="67653" x="4084638" y="4533900"/>
          <p14:tracePt t="67670" x="4259263" y="4533900"/>
          <p14:tracePt t="67687" x="4297363" y="4533900"/>
          <p14:tracePt t="67720" x="4198938" y="4533900"/>
          <p14:tracePt t="67737" x="4076700" y="4533900"/>
          <p14:tracePt t="67753" x="3894138" y="4533900"/>
          <p14:tracePt t="67770" x="3787775" y="4549775"/>
          <p14:tracePt t="67787" x="3779838" y="4549775"/>
          <p14:tracePt t="67820" x="3810000" y="4556125"/>
          <p14:tracePt t="67837" x="3894138" y="4572000"/>
          <p14:tracePt t="67853" x="4030663" y="4579938"/>
          <p14:tracePt t="67870" x="4144963" y="4587875"/>
          <p14:tracePt t="67911" x="4137025" y="4594225"/>
          <p14:tracePt t="67920" x="4068763" y="4594225"/>
          <p14:tracePt t="67937" x="4000500" y="4587875"/>
          <p14:tracePt t="67954" x="3954463" y="4579938"/>
          <p14:tracePt t="67999" x="3978275" y="4579938"/>
          <p14:tracePt t="68007" x="4016375" y="4579938"/>
          <p14:tracePt t="68016" x="4038600" y="4579938"/>
          <p14:tracePt t="68023" x="4060825" y="4594225"/>
          <p14:tracePt t="68037" x="4076700" y="4594225"/>
          <p14:tracePt t="68053" x="4084638" y="4594225"/>
          <p14:tracePt t="68078" x="4076700" y="4594225"/>
          <p14:tracePt t="68086" x="4038600" y="4594225"/>
          <p14:tracePt t="68103" x="3984625" y="4587875"/>
          <p14:tracePt t="68120" x="3954463" y="4587875"/>
          <p14:tracePt t="68167" x="3970338" y="4587875"/>
          <p14:tracePt t="68174" x="4000500" y="4587875"/>
          <p14:tracePt t="68187" x="4022725" y="4587875"/>
          <p14:tracePt t="68203" x="4054475" y="4587875"/>
          <p14:tracePt t="68238" x="4038600" y="4587875"/>
          <p14:tracePt t="68253" x="4008438" y="4587875"/>
          <p14:tracePt t="68270" x="3932238" y="4587875"/>
          <p14:tracePt t="68287" x="3848100" y="4556125"/>
          <p14:tracePt t="68351" x="3863975" y="4564063"/>
          <p14:tracePt t="68359" x="3878263" y="4564063"/>
          <p14:tracePt t="68370" x="3886200" y="4564063"/>
          <p14:tracePt t="68387" x="3894138" y="4564063"/>
          <p14:tracePt t="69223" x="3878263" y="4564063"/>
          <p14:tracePt t="69231" x="3863975" y="4564063"/>
          <p14:tracePt t="69239" x="3856038" y="4564063"/>
          <p14:tracePt t="69254" x="3832225" y="4564063"/>
          <p14:tracePt t="69272" x="3771900" y="4587875"/>
          <p14:tracePt t="69287" x="3756025" y="4587875"/>
          <p14:tracePt t="70055" x="3763963" y="4579938"/>
          <p14:tracePt t="70063" x="3787775" y="4579938"/>
          <p14:tracePt t="70071" x="3817938" y="4556125"/>
          <p14:tracePt t="70088" x="3878263" y="4549775"/>
          <p14:tracePt t="70104" x="3940175" y="4541838"/>
          <p14:tracePt t="70121" x="4030663" y="4541838"/>
          <p14:tracePt t="70138" x="4137025" y="4541838"/>
          <p14:tracePt t="70154" x="4259263" y="4541838"/>
          <p14:tracePt t="70171" x="4351338" y="4525963"/>
          <p14:tracePt t="70188" x="4419600" y="4518025"/>
          <p14:tracePt t="70204" x="4441825" y="4518025"/>
          <p14:tracePt t="70223" x="4487863" y="4525963"/>
          <p14:tracePt t="70238" x="4511675" y="4525963"/>
          <p14:tracePt t="70254" x="4579938" y="4549775"/>
          <p14:tracePt t="70271" x="4670425" y="4564063"/>
          <p14:tracePt t="70287" x="4708525" y="4572000"/>
          <p14:tracePt t="70304" x="4816475" y="4587875"/>
          <p14:tracePt t="70321" x="4822825" y="4587875"/>
          <p14:tracePt t="70911" x="4830763" y="4587875"/>
          <p14:tracePt t="70927" x="4854575" y="4587875"/>
          <p14:tracePt t="70935" x="4945063" y="4594225"/>
          <p14:tracePt t="70943" x="5203825" y="4594225"/>
          <p14:tracePt t="70955" x="5661025" y="4594225"/>
          <p14:tracePt t="70973" x="6423025" y="4594225"/>
          <p14:tracePt t="70988" x="7146925" y="4594225"/>
          <p14:tracePt t="71005" x="7620000" y="4594225"/>
          <p14:tracePt t="71021" x="7750175" y="4594225"/>
          <p14:tracePt t="71057" x="7734300" y="4594225"/>
          <p14:tracePt t="71071" x="7673975" y="4594225"/>
          <p14:tracePt t="71088" x="7543800" y="4572000"/>
          <p14:tracePt t="71105" x="7315200" y="4549775"/>
          <p14:tracePt t="71121" x="6645275" y="4587875"/>
          <p14:tracePt t="71138" x="5837238" y="4587875"/>
          <p14:tracePt t="71155" x="5051425" y="4618038"/>
          <p14:tracePt t="71171" x="4427538" y="4618038"/>
          <p14:tracePt t="71188" x="4152900" y="4618038"/>
          <p14:tracePt t="71205" x="4122738" y="4618038"/>
          <p14:tracePt t="71231" x="4130675" y="4610100"/>
          <p14:tracePt t="71240" x="4183063" y="4610100"/>
          <p14:tracePt t="71255" x="4313238" y="4587875"/>
          <p14:tracePt t="71271" x="4427538" y="4572000"/>
          <p14:tracePt t="71288" x="4487863" y="4564063"/>
          <p14:tracePt t="71305" x="4511675" y="4564063"/>
          <p14:tracePt t="71695" x="4518025" y="4564063"/>
          <p14:tracePt t="71703" x="4533900" y="4564063"/>
          <p14:tracePt t="72159" x="4533900" y="4602163"/>
          <p14:tracePt t="72169" x="4533900" y="4656138"/>
          <p14:tracePt t="72175" x="4533900" y="4686300"/>
          <p14:tracePt t="72188" x="4525963" y="4724400"/>
          <p14:tracePt t="72205" x="4479925" y="4838700"/>
          <p14:tracePt t="72222" x="4411663" y="4960938"/>
          <p14:tracePt t="72238" x="4206875" y="5173663"/>
          <p14:tracePt t="72255" x="4046538" y="5280025"/>
          <p14:tracePt t="72272" x="3878263" y="5364163"/>
          <p14:tracePt t="72288" x="3711575" y="5432425"/>
          <p14:tracePt t="72305" x="3573463" y="5478463"/>
          <p14:tracePt t="72322" x="3436938" y="5502275"/>
          <p14:tracePt t="72338" x="3336925" y="5508625"/>
          <p14:tracePt t="72355" x="3246438" y="5508625"/>
          <p14:tracePt t="72372" x="3154363" y="5508625"/>
          <p14:tracePt t="72388" x="3101975" y="5478463"/>
          <p14:tracePt t="72405" x="3070225" y="5448300"/>
          <p14:tracePt t="72422" x="3032125" y="5410200"/>
          <p14:tracePt t="72438" x="3009900" y="5334000"/>
          <p14:tracePt t="72455" x="3001963" y="5280025"/>
          <p14:tracePt t="72472" x="3001963" y="5219700"/>
          <p14:tracePt t="72488" x="3001963" y="5159375"/>
          <p14:tracePt t="72505" x="3017838" y="5083175"/>
          <p14:tracePt t="72522" x="3048000" y="5013325"/>
          <p14:tracePt t="72538" x="3101975" y="4953000"/>
          <p14:tracePt t="72555" x="3208338" y="4899025"/>
          <p14:tracePt t="72572" x="3382963" y="4868863"/>
          <p14:tracePt t="72588" x="3627438" y="4846638"/>
          <p14:tracePt t="72605" x="3894138" y="4846638"/>
          <p14:tracePt t="72622" x="4114800" y="4846638"/>
          <p14:tracePt t="72639" x="4289425" y="4876800"/>
          <p14:tracePt t="72655" x="4305300" y="4884738"/>
          <p14:tracePt t="72673" x="4321175" y="4983163"/>
          <p14:tracePt t="72689" x="4321175" y="5165725"/>
          <p14:tracePt t="72705" x="4259263" y="5380038"/>
          <p14:tracePt t="72722" x="4106863" y="5608638"/>
          <p14:tracePt t="72739" x="3978275" y="5699125"/>
          <p14:tracePt t="72755" x="3840163" y="5730875"/>
          <p14:tracePt t="72772" x="3741738" y="5730875"/>
          <p14:tracePt t="72789" x="3603625" y="5616575"/>
          <p14:tracePt t="72805" x="3527425" y="5448300"/>
          <p14:tracePt t="72822" x="3475038" y="5235575"/>
          <p14:tracePt t="72838" x="3459163" y="4899025"/>
          <p14:tracePt t="72855" x="3489325" y="4732338"/>
          <p14:tracePt t="72873" x="3573463" y="4594225"/>
          <p14:tracePt t="72889" x="3695700" y="4525963"/>
          <p14:tracePt t="72905" x="3794125" y="4518025"/>
          <p14:tracePt t="72922" x="3848100" y="4525963"/>
          <p14:tracePt t="72939" x="3908425" y="4648200"/>
          <p14:tracePt t="72955" x="4030663" y="4975225"/>
          <p14:tracePt t="72972" x="4046538" y="5295900"/>
          <p14:tracePt t="72989" x="4008438" y="5502275"/>
          <p14:tracePt t="73005" x="3946525" y="5584825"/>
          <p14:tracePt t="73022" x="3902075" y="5592763"/>
          <p14:tracePt t="73039" x="3856038" y="5532438"/>
          <p14:tracePt t="73055" x="3802063" y="5303838"/>
          <p14:tracePt t="73072" x="3687763" y="4945063"/>
          <p14:tracePt t="73089" x="3589338" y="4632325"/>
          <p14:tracePt t="73105" x="3551238" y="4449763"/>
          <p14:tracePt t="73122" x="3559175" y="4373563"/>
          <p14:tracePt t="73139" x="3627438" y="4335463"/>
          <p14:tracePt t="73155" x="3794125" y="4335463"/>
          <p14:tracePt t="73172" x="4030663" y="4435475"/>
          <p14:tracePt t="73189" x="4457700" y="4664075"/>
          <p14:tracePt t="73206" x="4640263" y="4892675"/>
          <p14:tracePt t="73222" x="4656138" y="5067300"/>
          <p14:tracePt t="73239" x="4373563" y="5318125"/>
          <p14:tracePt t="73255" x="3916363" y="5380038"/>
          <p14:tracePt t="73272" x="3467100" y="5341938"/>
          <p14:tracePt t="73288" x="3140075" y="5203825"/>
          <p14:tracePt t="73305" x="2963863" y="5067300"/>
          <p14:tracePt t="73322" x="2949575" y="5021263"/>
          <p14:tracePt t="73338" x="2963863" y="4983163"/>
          <p14:tracePt t="73355" x="3063875" y="4914900"/>
          <p14:tracePt t="73372" x="3208338" y="4914900"/>
          <p14:tracePt t="73388" x="3368675" y="4914900"/>
          <p14:tracePt t="73405" x="3467100" y="4922838"/>
          <p14:tracePt t="73422" x="3475038" y="4930775"/>
          <p14:tracePt t="73438" x="3475038" y="4960938"/>
          <p14:tracePt t="73455" x="3459163" y="4999038"/>
          <p14:tracePt t="73472" x="3421063" y="5006975"/>
          <p14:tracePt t="73488" x="3406775" y="5006975"/>
          <p14:tracePt t="73505" x="3398838" y="5006975"/>
          <p14:tracePt t="74310" x="3413125" y="5006975"/>
          <p14:tracePt t="74318" x="3436938" y="5013325"/>
          <p14:tracePt t="74327" x="3475038" y="5029200"/>
          <p14:tracePt t="74339" x="3497263" y="5037138"/>
          <p14:tracePt t="74356" x="3527425" y="5037138"/>
          <p14:tracePt t="74372" x="3551238" y="5045075"/>
          <p14:tracePt t="74455" x="3559175" y="5045075"/>
          <p14:tracePt t="74463" x="3619500" y="5045075"/>
          <p14:tracePt t="74472" x="3717925" y="5045075"/>
          <p14:tracePt t="74491" x="3902075" y="5045075"/>
          <p14:tracePt t="74506" x="3978275" y="5045075"/>
          <p14:tracePt t="74522" x="4008438" y="5045075"/>
          <p14:tracePt t="74539" x="4016375" y="5045075"/>
          <p14:tracePt t="74727" x="4022725" y="5045075"/>
          <p14:tracePt t="74735" x="4046538" y="5051425"/>
          <p14:tracePt t="74743" x="4076700" y="5105400"/>
          <p14:tracePt t="74756" x="4106863" y="5159375"/>
          <p14:tracePt t="74772" x="4206875" y="5273675"/>
          <p14:tracePt t="74790" x="4403725" y="5432425"/>
          <p14:tracePt t="74807" x="4487863" y="5470525"/>
          <p14:tracePt t="74823" x="4525963" y="5470525"/>
          <p14:tracePt t="74839" x="4533900" y="5470525"/>
          <p14:tracePt t="75280" x="4533900" y="5456238"/>
          <p14:tracePt t="75287" x="4533900" y="5448300"/>
          <p14:tracePt t="75343" x="4533900" y="5440363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583884" y="1545021"/>
            <a:ext cx="8537669" cy="5558115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dirty="0" smtClean="0"/>
              <a:t>These five laws can be stated verbally as follows: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Sum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1. </a:t>
            </a:r>
            <a:r>
              <a:rPr lang="en-US" altLang="en-US" dirty="0" smtClean="0"/>
              <a:t>The limit of a sum is the sum of the 		    limits.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Difference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2. </a:t>
            </a:r>
            <a:r>
              <a:rPr lang="en-US" altLang="en-US" dirty="0" smtClean="0"/>
              <a:t>The limit of a difference is the 			    difference of the limits.</a:t>
            </a:r>
          </a:p>
          <a:p>
            <a:pPr marL="0" indent="0">
              <a:buNone/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15328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857"/>
    </mc:Choice>
    <mc:Fallback xmlns="">
      <p:transition advTm="2185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5" x="4549775" y="5402263"/>
          <p14:tracePt t="543" x="4579938" y="5287963"/>
          <p14:tracePt t="551" x="4602163" y="5203825"/>
          <p14:tracePt t="564" x="4602163" y="5181600"/>
          <p14:tracePt t="581" x="4602163" y="5173663"/>
          <p14:tracePt t="599" x="4610100" y="5173663"/>
          <p14:tracePt t="614" x="4656138" y="5151438"/>
          <p14:tracePt t="631" x="4686300" y="5151438"/>
          <p14:tracePt t="775" x="4724400" y="5151438"/>
          <p14:tracePt t="783" x="4778375" y="5143500"/>
          <p14:tracePt t="791" x="4808538" y="5135563"/>
          <p14:tracePt t="799" x="4830763" y="5127625"/>
          <p14:tracePt t="814" x="4846638" y="5121275"/>
          <p14:tracePt t="831" x="4860925" y="5113338"/>
          <p14:tracePt t="871" x="4860925" y="5059363"/>
          <p14:tracePt t="879" x="4860925" y="4983163"/>
          <p14:tracePt t="887" x="4860925" y="4906963"/>
          <p14:tracePt t="897" x="4846638" y="4830763"/>
          <p14:tracePt t="914" x="4792663" y="4625975"/>
          <p14:tracePt t="931" x="4694238" y="4373563"/>
          <p14:tracePt t="947" x="4503738" y="3978275"/>
          <p14:tracePt t="964" x="4175125" y="3551238"/>
          <p14:tracePt t="968" x="4000500" y="3390900"/>
          <p14:tracePt t="981" x="3802063" y="3222625"/>
          <p14:tracePt t="998" x="3306763" y="2903538"/>
          <p14:tracePt t="1014" x="2941638" y="2674938"/>
          <p14:tracePt t="1031" x="2613025" y="2468563"/>
          <p14:tracePt t="1047" x="2476500" y="2370138"/>
          <p14:tracePt t="1064" x="2454275" y="2346325"/>
          <p14:tracePt t="1585" x="2446338" y="2346325"/>
          <p14:tracePt t="1591" x="2422525" y="2346325"/>
          <p14:tracePt t="1600" x="2378075" y="2332038"/>
          <p14:tracePt t="1615" x="2316163" y="2316163"/>
          <p14:tracePt t="1631" x="2263775" y="2301875"/>
          <p14:tracePt t="1649" x="2163763" y="2278063"/>
          <p14:tracePt t="1664" x="2065338" y="2247900"/>
          <p14:tracePt t="1681" x="1951038" y="2217738"/>
          <p14:tracePt t="1698" x="1760538" y="2163763"/>
          <p14:tracePt t="1715" x="1425575" y="2011363"/>
          <p14:tracePt t="1731" x="1189038" y="1882775"/>
          <p14:tracePt t="1748" x="892175" y="1668463"/>
          <p14:tracePt t="1764" x="593725" y="1455738"/>
          <p14:tracePt t="1781" x="350838" y="1235075"/>
          <p14:tracePt t="1798" x="244475" y="1112838"/>
          <p14:tracePt t="1814" x="220663" y="1050925"/>
          <p14:tracePt t="1855" x="206375" y="1012825"/>
          <p14:tracePt t="1864" x="198438" y="952500"/>
          <p14:tracePt t="1881" x="190500" y="906463"/>
          <p14:tracePt t="2103" x="190500" y="952500"/>
          <p14:tracePt t="2111" x="190500" y="1089025"/>
          <p14:tracePt t="2119" x="206375" y="1265238"/>
          <p14:tracePt t="2131" x="282575" y="1463675"/>
          <p14:tracePt t="2149" x="541338" y="1981200"/>
          <p14:tracePt t="2164" x="936625" y="2484438"/>
          <p14:tracePt t="2181" x="1387475" y="2879725"/>
          <p14:tracePt t="2198" x="1836738" y="3162300"/>
          <p14:tracePt t="2214" x="2536825" y="3421063"/>
          <p14:tracePt t="2232" x="2911475" y="3475038"/>
          <p14:tracePt t="2248" x="3101975" y="3482975"/>
          <p14:tracePt t="2265" x="3222625" y="3482975"/>
          <p14:tracePt t="2281" x="3238500" y="3482975"/>
          <p14:tracePt t="2314" x="3246438" y="3482975"/>
          <p14:tracePt t="2331" x="3246438" y="3413125"/>
          <p14:tracePt t="2349" x="3246438" y="3330575"/>
          <p14:tracePt t="2364" x="3246438" y="3292475"/>
          <p14:tracePt t="2381" x="3246438" y="3284538"/>
          <p14:tracePt t="2414" x="3246438" y="3276600"/>
          <p14:tracePt t="4687" x="3246438" y="3268663"/>
          <p14:tracePt t="4696" x="3222625" y="3268663"/>
          <p14:tracePt t="4703" x="3184525" y="3268663"/>
          <p14:tracePt t="4715" x="3154363" y="3268663"/>
          <p14:tracePt t="4732" x="3078163" y="3254375"/>
          <p14:tracePt t="4751" x="2879725" y="3276600"/>
          <p14:tracePt t="4766" x="2759075" y="3322638"/>
          <p14:tracePt t="4782" x="2506663" y="3398838"/>
          <p14:tracePt t="4799" x="2187575" y="3489325"/>
          <p14:tracePt t="4815" x="2049463" y="3521075"/>
          <p14:tracePt t="4832" x="2041525" y="3521075"/>
          <p14:tracePt t="4903" x="2027238" y="3513138"/>
          <p14:tracePt t="4912" x="2003425" y="3451225"/>
          <p14:tracePt t="4919" x="1981200" y="3375025"/>
          <p14:tracePt t="4932" x="1965325" y="3314700"/>
          <p14:tracePt t="4950" x="1905000" y="3146425"/>
          <p14:tracePt t="4966" x="1897063" y="3116263"/>
          <p14:tracePt t="4968" x="1897063" y="3101975"/>
          <p14:tracePt t="4982" x="1897063" y="3094038"/>
          <p14:tracePt t="5135" x="1897063" y="3078163"/>
          <p14:tracePt t="5143" x="1897063" y="3048000"/>
          <p14:tracePt t="5151" x="1920875" y="3032125"/>
          <p14:tracePt t="5166" x="1981200" y="2979738"/>
          <p14:tracePt t="5182" x="2019300" y="2941638"/>
          <p14:tracePt t="5199" x="2065338" y="2903538"/>
          <p14:tracePt t="5216" x="2073275" y="2895600"/>
          <p14:tracePt t="5454" x="2087563" y="2895600"/>
          <p14:tracePt t="5462" x="2133600" y="2895600"/>
          <p14:tracePt t="5470" x="2217738" y="2911475"/>
          <p14:tracePt t="5482" x="2324100" y="2949575"/>
          <p14:tracePt t="5498" x="2659063" y="3009900"/>
          <p14:tracePt t="5515" x="3246438" y="3108325"/>
          <p14:tracePt t="5532" x="3551238" y="3140075"/>
          <p14:tracePt t="5549" x="3703638" y="3154363"/>
          <p14:tracePt t="5565" x="3741738" y="3154363"/>
          <p14:tracePt t="5606" x="3733800" y="3154363"/>
          <p14:tracePt t="5615" x="3711575" y="3146425"/>
          <p14:tracePt t="5632" x="3679825" y="3132138"/>
          <p14:tracePt t="5671" x="3673475" y="3132138"/>
          <p14:tracePt t="5682" x="3665538" y="3132138"/>
          <p14:tracePt t="5699" x="3603625" y="3222625"/>
          <p14:tracePt t="5716" x="3482975" y="3398838"/>
          <p14:tracePt t="5732" x="3246438" y="3679825"/>
          <p14:tracePt t="5749" x="3017838" y="3932238"/>
          <p14:tracePt t="5766" x="2811463" y="4175125"/>
          <p14:tracePt t="5782" x="2667000" y="4441825"/>
          <p14:tracePt t="5799" x="2606675" y="4572000"/>
          <p14:tracePt t="5816" x="2568575" y="4670425"/>
          <p14:tracePt t="5832" x="2552700" y="4708525"/>
          <p14:tracePt t="5849" x="2530475" y="4746625"/>
          <p14:tracePt t="5865" x="2522538" y="4770438"/>
          <p14:tracePt t="5882" x="2506663" y="4784725"/>
          <p14:tracePt t="5899" x="2506663" y="4792663"/>
          <p14:tracePt t="5915" x="2498725" y="4792663"/>
          <p14:tracePt t="5932" x="2476500" y="4784725"/>
          <p14:tracePt t="5949" x="2468563" y="4778375"/>
          <p14:tracePt t="5966" x="2430463" y="4724400"/>
          <p14:tracePt t="5969" x="2408238" y="4678363"/>
          <p14:tracePt t="5982" x="2384425" y="4618038"/>
          <p14:tracePt t="5999" x="2370138" y="4579938"/>
          <p14:tracePt t="6016" x="2362200" y="4541838"/>
          <p14:tracePt t="6032" x="2354263" y="4511675"/>
          <p14:tracePt t="6049" x="2346325" y="4495800"/>
          <p14:tracePt t="6066" x="2346325" y="4487863"/>
          <p14:tracePt t="6083" x="2346325" y="4465638"/>
          <p14:tracePt t="6099" x="2339975" y="4435475"/>
          <p14:tracePt t="6116" x="2332038" y="4403725"/>
          <p14:tracePt t="6132" x="2316163" y="4373563"/>
          <p14:tracePt t="6149" x="2308225" y="4351338"/>
          <p14:tracePt t="6167" x="2308225" y="4327525"/>
          <p14:tracePt t="6294" x="2308225" y="4335463"/>
          <p14:tracePt t="6302" x="2332038" y="4365625"/>
          <p14:tracePt t="6310" x="2370138" y="4397375"/>
          <p14:tracePt t="6318" x="2422525" y="4403725"/>
          <p14:tracePt t="6332" x="2476500" y="4435475"/>
          <p14:tracePt t="6349" x="2598738" y="4473575"/>
          <p14:tracePt t="6366" x="2759075" y="4487863"/>
          <p14:tracePt t="6382" x="2925763" y="4487863"/>
          <p14:tracePt t="6399" x="2994025" y="4487863"/>
          <p14:tracePt t="6415" x="3001963" y="4487863"/>
          <p14:tracePt t="6534" x="3025775" y="4487863"/>
          <p14:tracePt t="6542" x="3063875" y="4473575"/>
          <p14:tracePt t="6550" x="3094038" y="4465638"/>
          <p14:tracePt t="6566" x="3192463" y="4427538"/>
          <p14:tracePt t="6582" x="3322638" y="4389438"/>
          <p14:tracePt t="6599" x="3444875" y="4351338"/>
          <p14:tracePt t="6616" x="3565525" y="4321175"/>
          <p14:tracePt t="6632" x="3619500" y="4297363"/>
          <p14:tracePt t="6649" x="3627438" y="4297363"/>
          <p14:tracePt t="6686" x="3627438" y="4283075"/>
          <p14:tracePt t="6699" x="3627438" y="4251325"/>
          <p14:tracePt t="6716" x="3627438" y="4198938"/>
          <p14:tracePt t="6732" x="3627438" y="4183063"/>
          <p14:tracePt t="6749" x="3627438" y="4175125"/>
          <p14:tracePt t="7039" x="3657600" y="4144963"/>
          <p14:tracePt t="7047" x="3932238" y="3984625"/>
          <p14:tracePt t="7056" x="4441825" y="3703638"/>
          <p14:tracePt t="7066" x="4830763" y="3489325"/>
          <p14:tracePt t="7083" x="5037138" y="3344863"/>
          <p14:tracePt t="7100" x="5121275" y="3222625"/>
          <p14:tracePt t="7117" x="5273675" y="3017838"/>
          <p14:tracePt t="7133" x="5387975" y="2895600"/>
          <p14:tracePt t="7150" x="5502275" y="2803525"/>
          <p14:tracePt t="7166" x="5562600" y="2735263"/>
          <p14:tracePt t="7183" x="5592763" y="2713038"/>
          <p14:tracePt t="7200" x="5608638" y="2705100"/>
          <p14:tracePt t="7233" x="5646738" y="2705100"/>
          <p14:tracePt t="7250" x="5684838" y="2705100"/>
          <p14:tracePt t="7266" x="5737225" y="2720975"/>
          <p14:tracePt t="7283" x="5813425" y="2765425"/>
          <p14:tracePt t="7300" x="5921375" y="2887663"/>
          <p14:tracePt t="7316" x="5959475" y="2979738"/>
          <p14:tracePt t="7333" x="5959475" y="3032125"/>
          <p14:tracePt t="7350" x="5807075" y="3086100"/>
          <p14:tracePt t="7774" x="5807075" y="3070225"/>
          <p14:tracePt t="7782" x="5821363" y="3040063"/>
          <p14:tracePt t="7790" x="5829300" y="3025775"/>
          <p14:tracePt t="7800" x="5859463" y="2987675"/>
          <p14:tracePt t="7816" x="5897563" y="2925763"/>
          <p14:tracePt t="7833" x="5927725" y="2873375"/>
          <p14:tracePt t="7850" x="5973763" y="2827338"/>
          <p14:tracePt t="7866" x="5997575" y="2797175"/>
          <p14:tracePt t="7883" x="6019800" y="2773363"/>
          <p14:tracePt t="7900" x="6042025" y="2751138"/>
          <p14:tracePt t="7916" x="6057900" y="2743200"/>
          <p14:tracePt t="7933" x="6073775" y="2727325"/>
          <p14:tracePt t="7950" x="6103938" y="2727325"/>
          <p14:tracePt t="7966" x="6172200" y="2727325"/>
          <p14:tracePt t="7983" x="6278563" y="2727325"/>
          <p14:tracePt t="8000" x="6392863" y="2743200"/>
          <p14:tracePt t="8016" x="6537325" y="2789238"/>
          <p14:tracePt t="8033" x="6705600" y="2827338"/>
          <p14:tracePt t="8050" x="6873875" y="2887663"/>
          <p14:tracePt t="8066" x="6994525" y="2911475"/>
          <p14:tracePt t="8083" x="7116763" y="2941638"/>
          <p14:tracePt t="8100" x="7154863" y="2941638"/>
          <p14:tracePt t="8116" x="7170738" y="2949575"/>
          <p14:tracePt t="8175" x="7185025" y="2949575"/>
          <p14:tracePt t="8183" x="7200900" y="2949575"/>
          <p14:tracePt t="8190" x="7223125" y="2949575"/>
          <p14:tracePt t="8200" x="7239000" y="2941638"/>
          <p14:tracePt t="8216" x="7292975" y="2925763"/>
          <p14:tracePt t="8233" x="7383463" y="2895600"/>
          <p14:tracePt t="8250" x="7467600" y="2879725"/>
          <p14:tracePt t="8267" x="7566025" y="2857500"/>
          <p14:tracePt t="8283" x="7620000" y="2857500"/>
          <p14:tracePt t="8300" x="7696200" y="2849563"/>
          <p14:tracePt t="8316" x="7772400" y="2835275"/>
          <p14:tracePt t="8333" x="7818438" y="2835275"/>
          <p14:tracePt t="8350" x="7840663" y="2835275"/>
          <p14:tracePt t="8383" x="7848600" y="2835275"/>
          <p14:tracePt t="8400" x="7856538" y="2835275"/>
          <p14:tracePt t="8417" x="7870825" y="2835275"/>
          <p14:tracePt t="8433" x="7947025" y="2835275"/>
          <p14:tracePt t="8450" x="8008938" y="2835275"/>
          <p14:tracePt t="8467" x="8061325" y="2835275"/>
          <p14:tracePt t="8483" x="8137525" y="2835275"/>
          <p14:tracePt t="8486" x="8169275" y="2841625"/>
          <p14:tracePt t="8500" x="8213725" y="2857500"/>
          <p14:tracePt t="8517" x="8245475" y="2873375"/>
          <p14:tracePt t="8534" x="8259763" y="2887663"/>
          <p14:tracePt t="8550" x="8267700" y="2887663"/>
          <p14:tracePt t="8567" x="8283575" y="2895600"/>
          <p14:tracePt t="8583" x="8289925" y="2903538"/>
          <p14:tracePt t="8640" x="8289925" y="2911475"/>
          <p14:tracePt t="8647" x="8259763" y="2911475"/>
          <p14:tracePt t="8655" x="8221663" y="2911475"/>
          <p14:tracePt t="8667" x="8183563" y="2911475"/>
          <p14:tracePt t="8684" x="8099425" y="2911475"/>
          <p14:tracePt t="8700" x="8016875" y="2911475"/>
          <p14:tracePt t="8717" x="7962900" y="2925763"/>
          <p14:tracePt t="8734" x="7954963" y="2925763"/>
          <p14:tracePt t="8750" x="7940675" y="2925763"/>
          <p14:tracePt t="8767" x="7916863" y="2925763"/>
          <p14:tracePt t="8784" x="7908925" y="2925763"/>
          <p14:tracePt t="8800" x="7856538" y="2925763"/>
          <p14:tracePt t="8817" x="7818438" y="2925763"/>
          <p14:tracePt t="8834" x="7794625" y="2925763"/>
          <p14:tracePt t="8959" x="7802563" y="2925763"/>
          <p14:tracePt t="8967" x="7826375" y="2925763"/>
          <p14:tracePt t="8975" x="7848600" y="2925763"/>
          <p14:tracePt t="8984" x="7878763" y="2925763"/>
          <p14:tracePt t="9000" x="7947025" y="2925763"/>
          <p14:tracePt t="9017" x="8001000" y="2925763"/>
          <p14:tracePt t="9034" x="8061325" y="2925763"/>
          <p14:tracePt t="9050" x="8123238" y="2925763"/>
          <p14:tracePt t="9067" x="8183563" y="2925763"/>
          <p14:tracePt t="9084" x="8259763" y="2925763"/>
          <p14:tracePt t="9100" x="8366125" y="2911475"/>
          <p14:tracePt t="9117" x="8474075" y="2895600"/>
          <p14:tracePt t="9134" x="8572500" y="2879725"/>
          <p14:tracePt t="9150" x="8793163" y="2865438"/>
          <p14:tracePt t="9167" x="8907463" y="2841625"/>
          <p14:tracePt t="9184" x="9021763" y="2835275"/>
          <p14:tracePt t="9200" x="9113838" y="2835275"/>
          <p14:tracePt t="9217" x="9212263" y="2835275"/>
          <p14:tracePt t="9234" x="9318625" y="2835275"/>
          <p14:tracePt t="9250" x="9426575" y="2835275"/>
          <p14:tracePt t="9268" x="9571038" y="2835275"/>
          <p14:tracePt t="9284" x="9699625" y="2835275"/>
          <p14:tracePt t="9300" x="9813925" y="2835275"/>
          <p14:tracePt t="9317" x="9875838" y="2835275"/>
          <p14:tracePt t="9334" x="9913938" y="2835275"/>
          <p14:tracePt t="9399" x="9921875" y="2835275"/>
          <p14:tracePt t="9447" x="9921875" y="2841625"/>
          <p14:tracePt t="9455" x="9921875" y="2895600"/>
          <p14:tracePt t="9467" x="9921875" y="2941638"/>
          <p14:tracePt t="9484" x="9852025" y="3048000"/>
          <p14:tracePt t="9501" x="9707563" y="3146425"/>
          <p14:tracePt t="9517" x="9350375" y="3260725"/>
          <p14:tracePt t="9534" x="8724900" y="3352800"/>
          <p14:tracePt t="9550" x="7750175" y="3368675"/>
          <p14:tracePt t="9567" x="7132638" y="3368675"/>
          <p14:tracePt t="9584" x="6675438" y="3368675"/>
          <p14:tracePt t="9601" x="6384925" y="3368675"/>
          <p14:tracePt t="9617" x="6202363" y="3368675"/>
          <p14:tracePt t="9634" x="6065838" y="3368675"/>
          <p14:tracePt t="9651" x="5965825" y="3368675"/>
          <p14:tracePt t="9668" x="5829300" y="3406775"/>
          <p14:tracePt t="9684" x="5715000" y="3444875"/>
          <p14:tracePt t="9701" x="5584825" y="3505200"/>
          <p14:tracePt t="9717" x="5432425" y="3543300"/>
          <p14:tracePt t="9734" x="5349875" y="3581400"/>
          <p14:tracePt t="9751" x="5197475" y="3611563"/>
          <p14:tracePt t="9767" x="5083175" y="3635375"/>
          <p14:tracePt t="9784" x="4953000" y="3635375"/>
          <p14:tracePt t="9801" x="4830763" y="3635375"/>
          <p14:tracePt t="9817" x="4708525" y="3635375"/>
          <p14:tracePt t="9834" x="4618038" y="3635375"/>
          <p14:tracePt t="9851" x="4587875" y="3635375"/>
          <p14:tracePt t="9991" x="4579938" y="3673475"/>
          <p14:tracePt t="9999" x="4579938" y="3756025"/>
          <p14:tracePt t="10007" x="4594225" y="3870325"/>
          <p14:tracePt t="10017" x="4625975" y="4030663"/>
          <p14:tracePt t="10034" x="4694238" y="4411663"/>
          <p14:tracePt t="10051" x="4746625" y="4732338"/>
          <p14:tracePt t="10067" x="4778375" y="4914900"/>
          <p14:tracePt t="10084" x="4800600" y="4999038"/>
          <p14:tracePt t="10101" x="4800600" y="5006975"/>
          <p14:tracePt t="10159" x="4816475" y="5006975"/>
          <p14:tracePt t="10169" x="4846638" y="4975225"/>
          <p14:tracePt t="10175" x="4899025" y="4922838"/>
          <p14:tracePt t="10184" x="4945063" y="4884738"/>
          <p14:tracePt t="10201" x="5037138" y="4800600"/>
          <p14:tracePt t="10217" x="5135563" y="4732338"/>
          <p14:tracePt t="10234" x="5211763" y="4670425"/>
          <p14:tracePt t="10251" x="5265738" y="4625975"/>
          <p14:tracePt t="10267" x="5303838" y="4579938"/>
          <p14:tracePt t="10284" x="5326063" y="4556125"/>
          <p14:tracePt t="10301" x="5356225" y="4533900"/>
          <p14:tracePt t="10318" x="5394325" y="4518025"/>
          <p14:tracePt t="10334" x="5402263" y="4518025"/>
          <p14:tracePt t="10351" x="5426075" y="4518025"/>
          <p14:tracePt t="10455" x="5432425" y="4518025"/>
          <p14:tracePt t="10463" x="5432425" y="4503738"/>
          <p14:tracePt t="10471" x="5440363" y="4479925"/>
          <p14:tracePt t="10484" x="5464175" y="4449763"/>
          <p14:tracePt t="10501" x="5470525" y="4419600"/>
          <p14:tracePt t="10518" x="5516563" y="4343400"/>
          <p14:tracePt t="10534" x="5524500" y="4327525"/>
          <p14:tracePt t="10551" x="5578475" y="4267200"/>
          <p14:tracePt t="10568" x="5608638" y="4237038"/>
          <p14:tracePt t="10584" x="5622925" y="4229100"/>
          <p14:tracePt t="10601" x="5661025" y="4221163"/>
          <p14:tracePt t="10618" x="5699125" y="4221163"/>
          <p14:tracePt t="10634" x="5753100" y="4221163"/>
          <p14:tracePt t="10651" x="5867400" y="4221163"/>
          <p14:tracePt t="10669" x="6019800" y="4221163"/>
          <p14:tracePt t="10684" x="6172200" y="4221163"/>
          <p14:tracePt t="10701" x="6308725" y="4221163"/>
          <p14:tracePt t="10718" x="6446838" y="4221163"/>
          <p14:tracePt t="10734" x="6569075" y="4221163"/>
          <p14:tracePt t="10751" x="6651625" y="4221163"/>
          <p14:tracePt t="10768" x="6713538" y="4221163"/>
          <p14:tracePt t="10784" x="6827838" y="4221163"/>
          <p14:tracePt t="10801" x="6904038" y="4221163"/>
          <p14:tracePt t="10818" x="7026275" y="4183063"/>
          <p14:tracePt t="10834" x="7132638" y="4152900"/>
          <p14:tracePt t="10851" x="7246938" y="4122738"/>
          <p14:tracePt t="10869" x="7331075" y="4092575"/>
          <p14:tracePt t="10884" x="7399338" y="4076700"/>
          <p14:tracePt t="10901" x="7451725" y="4060825"/>
          <p14:tracePt t="10918" x="7543800" y="4046538"/>
          <p14:tracePt t="10934" x="7612063" y="4046538"/>
          <p14:tracePt t="10951" x="7688263" y="4046538"/>
          <p14:tracePt t="10968" x="7902575" y="4046538"/>
          <p14:tracePt t="10984" x="8054975" y="4054475"/>
          <p14:tracePt t="11001" x="8221663" y="4068763"/>
          <p14:tracePt t="11018" x="8374063" y="4098925"/>
          <p14:tracePt t="11034" x="8420100" y="4098925"/>
          <p14:tracePt t="11051" x="8442325" y="4106863"/>
          <p14:tracePt t="11119" x="8466138" y="4114800"/>
          <p14:tracePt t="11127" x="8474075" y="4114800"/>
          <p14:tracePt t="11135" x="8496300" y="4122738"/>
          <p14:tracePt t="11151" x="8526463" y="4130675"/>
          <p14:tracePt t="11168" x="8686800" y="4160838"/>
          <p14:tracePt t="11185" x="8724900" y="4175125"/>
          <p14:tracePt t="11201" x="8755063" y="4191000"/>
          <p14:tracePt t="11218" x="8770938" y="4191000"/>
          <p14:tracePt t="11234" x="8778875" y="4198938"/>
          <p14:tracePt t="11479" x="8785225" y="4198938"/>
          <p14:tracePt t="11535" x="8793163" y="4198938"/>
          <p14:tracePt t="11551" x="8801100" y="4198938"/>
          <p14:tracePt t="11599" x="8793163" y="4198938"/>
          <p14:tracePt t="11606" x="8770938" y="4198938"/>
          <p14:tracePt t="11618" x="8716963" y="4191000"/>
          <p14:tracePt t="11634" x="8534400" y="4175125"/>
          <p14:tracePt t="11651" x="8008938" y="4213225"/>
          <p14:tracePt t="11668" x="7246938" y="4313238"/>
          <p14:tracePt t="11684" x="6523038" y="4427538"/>
          <p14:tracePt t="11701" x="5943600" y="4495800"/>
          <p14:tracePt t="11718" x="5540375" y="4564063"/>
          <p14:tracePt t="11734" x="5241925" y="4610100"/>
          <p14:tracePt t="11751" x="5181600" y="4618038"/>
          <p14:tracePt t="11768" x="5173663" y="4618038"/>
          <p14:tracePt t="11801" x="5165725" y="4625975"/>
          <p14:tracePt t="11830" x="5151438" y="4640263"/>
          <p14:tracePt t="11838" x="5135563" y="4656138"/>
          <p14:tracePt t="11851" x="5121275" y="4670425"/>
          <p14:tracePt t="11868" x="5105400" y="4694238"/>
          <p14:tracePt t="11884" x="5089525" y="4732338"/>
          <p14:tracePt t="11901" x="5083175" y="4762500"/>
          <p14:tracePt t="11918" x="5067300" y="4816475"/>
          <p14:tracePt t="11934" x="5067300" y="4854575"/>
          <p14:tracePt t="11951" x="5067300" y="4892675"/>
          <p14:tracePt t="11968" x="5067300" y="4937125"/>
          <p14:tracePt t="11984" x="5075238" y="4968875"/>
          <p14:tracePt t="12001" x="5105400" y="5006975"/>
          <p14:tracePt t="12018" x="5143500" y="5045075"/>
          <p14:tracePt t="12034" x="5211763" y="5075238"/>
          <p14:tracePt t="12051" x="5303838" y="5075238"/>
          <p14:tracePt t="12068" x="5456238" y="5075238"/>
          <p14:tracePt t="12085" x="5608638" y="5059363"/>
          <p14:tracePt t="12101" x="5745163" y="5013325"/>
          <p14:tracePt t="12118" x="5905500" y="4937125"/>
          <p14:tracePt t="12134" x="6049963" y="4854575"/>
          <p14:tracePt t="12151" x="6126163" y="4800600"/>
          <p14:tracePt t="12168" x="6180138" y="4754563"/>
          <p14:tracePt t="12184" x="6232525" y="4716463"/>
          <p14:tracePt t="12201" x="6294438" y="4678363"/>
          <p14:tracePt t="12218" x="6378575" y="4656138"/>
          <p14:tracePt t="12235" x="6515100" y="4632325"/>
          <p14:tracePt t="12252" x="6675438" y="4625975"/>
          <p14:tracePt t="12268" x="6819900" y="4625975"/>
          <p14:tracePt t="12286" x="7064375" y="4625975"/>
          <p14:tracePt t="12302" x="7216775" y="4625975"/>
          <p14:tracePt t="12318" x="7277100" y="4625975"/>
          <p14:tracePt t="12335" x="7483475" y="4656138"/>
          <p14:tracePt t="12351" x="7620000" y="4670425"/>
          <p14:tracePt t="12368" x="7734300" y="4686300"/>
          <p14:tracePt t="12385" x="7794625" y="4694238"/>
          <p14:tracePt t="12401" x="7826375" y="4702175"/>
          <p14:tracePt t="12418" x="7856538" y="4716463"/>
          <p14:tracePt t="12435" x="7864475" y="4716463"/>
          <p14:tracePt t="12451" x="7878763" y="4716463"/>
          <p14:tracePt t="12468" x="7878763" y="4724400"/>
          <p14:tracePt t="12550" x="7870825" y="4724400"/>
          <p14:tracePt t="12558" x="7856538" y="4724400"/>
          <p14:tracePt t="12568" x="7826375" y="4716463"/>
          <p14:tracePt t="12585" x="7794625" y="4716463"/>
          <p14:tracePt t="12601" x="7764463" y="4702175"/>
          <p14:tracePt t="12618" x="7726363" y="4702175"/>
          <p14:tracePt t="12635" x="7673975" y="4702175"/>
          <p14:tracePt t="12652" x="7612063" y="4702175"/>
          <p14:tracePt t="12668" x="7467600" y="4716463"/>
          <p14:tracePt t="12685" x="7231063" y="4746625"/>
          <p14:tracePt t="12702" x="6918325" y="4746625"/>
          <p14:tracePt t="12718" x="6294438" y="4746625"/>
          <p14:tracePt t="12735" x="5859463" y="4746625"/>
          <p14:tracePt t="12753" x="5562600" y="4702175"/>
          <p14:tracePt t="12768" x="5418138" y="4656138"/>
          <p14:tracePt t="12785" x="5372100" y="4618038"/>
          <p14:tracePt t="12802" x="5364163" y="4572000"/>
          <p14:tracePt t="12818" x="5349875" y="4473575"/>
          <p14:tracePt t="12835" x="5318125" y="4397375"/>
          <p14:tracePt t="12853" x="5257800" y="4297363"/>
          <p14:tracePt t="12868" x="5189538" y="4191000"/>
          <p14:tracePt t="12885" x="5075238" y="4068763"/>
          <p14:tracePt t="12902" x="4892675" y="3946525"/>
          <p14:tracePt t="12918" x="4365625" y="3711575"/>
          <p14:tracePt t="12935" x="3924300" y="3559175"/>
          <p14:tracePt t="12952" x="3482975" y="3436938"/>
          <p14:tracePt t="12968" x="3009900" y="3306763"/>
          <p14:tracePt t="12985" x="2522538" y="3192463"/>
          <p14:tracePt t="13002" x="2125663" y="3132138"/>
          <p14:tracePt t="13018" x="1866900" y="3094038"/>
          <p14:tracePt t="13035" x="1760538" y="3086100"/>
          <p14:tracePt t="13241" x="1782763" y="3086100"/>
          <p14:tracePt t="13247" x="1790700" y="3086100"/>
          <p14:tracePt t="13255" x="1812925" y="3086100"/>
          <p14:tracePt t="13269" x="1828800" y="3086100"/>
          <p14:tracePt t="13287" x="1905000" y="3086100"/>
          <p14:tracePt t="13302" x="1958975" y="3086100"/>
          <p14:tracePt t="13318" x="2155825" y="3094038"/>
          <p14:tracePt t="13335" x="2193925" y="3101975"/>
          <p14:tracePt t="13352" x="2201863" y="3101975"/>
          <p14:tracePt t="17023" x="2209800" y="3108325"/>
          <p14:tracePt t="17031" x="2247900" y="3140075"/>
          <p14:tracePt t="17039" x="2339975" y="3216275"/>
          <p14:tracePt t="17053" x="2460625" y="3352800"/>
          <p14:tracePt t="17070" x="2835275" y="3603625"/>
          <p14:tracePt t="17087" x="3330575" y="3856038"/>
          <p14:tracePt t="17105" x="3573463" y="3954463"/>
          <p14:tracePt t="17120" x="3703638" y="3984625"/>
          <p14:tracePt t="17138" x="3733800" y="398462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583884" y="1545022"/>
            <a:ext cx="9399426" cy="4088524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Constant Multiple Law</a:t>
            </a:r>
            <a:r>
              <a:rPr lang="en-US" altLang="en-US" dirty="0" smtClean="0">
                <a:solidFill>
                  <a:srgbClr val="FF0000"/>
                </a:solidFill>
              </a:rPr>
              <a:t> </a:t>
            </a:r>
            <a:r>
              <a:rPr lang="en-US" altLang="en-US" dirty="0" smtClean="0"/>
              <a:t>	</a:t>
            </a:r>
            <a:r>
              <a:rPr lang="en-US" altLang="en-US" b="1" dirty="0" smtClean="0"/>
              <a:t>3. </a:t>
            </a:r>
            <a:r>
              <a:rPr lang="en-US" altLang="en-US" dirty="0" smtClean="0"/>
              <a:t>The limit of a constant times a 			                function is the constant times the</a:t>
            </a:r>
          </a:p>
          <a:p>
            <a:pPr marL="0" indent="0">
              <a:buNone/>
              <a:tabLst>
                <a:tab pos="1828800" algn="l"/>
              </a:tabLst>
            </a:pPr>
            <a:r>
              <a:rPr lang="en-US" altLang="en-US" dirty="0" smtClean="0"/>
              <a:t> 	                   limit of the function.</a:t>
            </a:r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Product Law</a:t>
            </a:r>
            <a:r>
              <a:rPr lang="en-US" altLang="en-US" dirty="0"/>
              <a:t>		</a:t>
            </a:r>
            <a:r>
              <a:rPr lang="en-US" altLang="en-US" b="1" dirty="0"/>
              <a:t>4. </a:t>
            </a:r>
            <a:r>
              <a:rPr lang="en-US" altLang="en-US" dirty="0"/>
              <a:t>The limit of a product is the product 		    </a:t>
            </a:r>
            <a:r>
              <a:rPr lang="en-US" altLang="en-US" dirty="0" smtClean="0"/>
              <a:t>            of </a:t>
            </a:r>
            <a:r>
              <a:rPr lang="en-US" altLang="en-US" dirty="0"/>
              <a:t>the limits.</a:t>
            </a:r>
          </a:p>
          <a:p>
            <a:pPr>
              <a:tabLst>
                <a:tab pos="1828800" algn="l"/>
              </a:tabLst>
            </a:pPr>
            <a:endParaRPr lang="en-US" altLang="en-US" dirty="0"/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Quotient Law</a:t>
            </a:r>
            <a:r>
              <a:rPr lang="en-US" altLang="en-US" dirty="0">
                <a:solidFill>
                  <a:srgbClr val="FF0000"/>
                </a:solidFill>
              </a:rPr>
              <a:t>	</a:t>
            </a:r>
            <a:r>
              <a:rPr lang="en-US" altLang="en-US" dirty="0"/>
              <a:t>	</a:t>
            </a:r>
            <a:r>
              <a:rPr lang="en-US" altLang="en-US" b="1" dirty="0"/>
              <a:t>5. </a:t>
            </a:r>
            <a:r>
              <a:rPr lang="en-US" altLang="en-US" dirty="0"/>
              <a:t>The limit of a quotient is </a:t>
            </a:r>
            <a:r>
              <a:rPr lang="en-US" altLang="en-US" dirty="0" smtClean="0"/>
              <a:t>the quotient </a:t>
            </a:r>
            <a:r>
              <a:rPr lang="en-US" altLang="en-US" dirty="0"/>
              <a:t>		    </a:t>
            </a:r>
            <a:r>
              <a:rPr lang="en-US" altLang="en-US" dirty="0" smtClean="0"/>
              <a:t>             of </a:t>
            </a:r>
            <a:r>
              <a:rPr lang="en-US" altLang="en-US" dirty="0"/>
              <a:t>the limits (provided that the limit of</a:t>
            </a:r>
            <a:br>
              <a:rPr lang="en-US" altLang="en-US" dirty="0"/>
            </a:br>
            <a:r>
              <a:rPr lang="en-US" altLang="en-US" dirty="0"/>
              <a:t>		   </a:t>
            </a:r>
            <a:r>
              <a:rPr lang="en-US" altLang="en-US" dirty="0" smtClean="0"/>
              <a:t>    </a:t>
            </a:r>
            <a:r>
              <a:rPr lang="en-US" altLang="en-US" dirty="0"/>
              <a:t>the denominator is not 0).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4778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518"/>
    </mc:Choice>
    <mc:Fallback xmlns="">
      <p:transition advTm="3751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8" x="3717925" y="3946525"/>
          <p14:tracePt t="686" x="3611563" y="3802063"/>
          <p14:tracePt t="698" x="3482975" y="3649663"/>
          <p14:tracePt t="715" x="3260725" y="3429000"/>
          <p14:tracePt t="732" x="3146425" y="3284538"/>
          <p14:tracePt t="748" x="2987675" y="3116263"/>
          <p14:tracePt t="766" x="2873375" y="2979738"/>
          <p14:tracePt t="783" x="2841625" y="2933700"/>
          <p14:tracePt t="798" x="2797175" y="2865438"/>
          <p14:tracePt t="815" x="2765425" y="2841625"/>
          <p14:tracePt t="832" x="2735263" y="2827338"/>
          <p14:tracePt t="848" x="2705100" y="2827338"/>
          <p14:tracePt t="866" x="2667000" y="2819400"/>
          <p14:tracePt t="882" x="2628900" y="2803525"/>
          <p14:tracePt t="899" x="2613025" y="2803525"/>
          <p14:tracePt t="915" x="2606675" y="2803525"/>
          <p14:tracePt t="932" x="2606675" y="2797175"/>
          <p14:tracePt t="948" x="2544763" y="2689225"/>
          <p14:tracePt t="965" x="2454275" y="2536825"/>
          <p14:tracePt t="982" x="2339975" y="2324100"/>
          <p14:tracePt t="998" x="2263775" y="2155825"/>
          <p14:tracePt t="1015" x="2201863" y="2019300"/>
          <p14:tracePt t="1032" x="2193925" y="1912938"/>
          <p14:tracePt t="1048" x="2193925" y="1858963"/>
          <p14:tracePt t="1065" x="2193925" y="1836738"/>
          <p14:tracePt t="1082" x="2193925" y="1828800"/>
          <p14:tracePt t="1294" x="2201863" y="1828800"/>
          <p14:tracePt t="1302" x="2209800" y="1836738"/>
          <p14:tracePt t="1310" x="2209800" y="1851025"/>
          <p14:tracePt t="1318" x="2217738" y="1905000"/>
          <p14:tracePt t="1332" x="2232025" y="1958975"/>
          <p14:tracePt t="1349" x="2247900" y="2049463"/>
          <p14:tracePt t="1365" x="2263775" y="2133600"/>
          <p14:tracePt t="1382" x="2263775" y="2155825"/>
          <p14:tracePt t="1742" x="2270125" y="2163763"/>
          <p14:tracePt t="1750" x="2286000" y="2149475"/>
          <p14:tracePt t="1758" x="2301875" y="2133600"/>
          <p14:tracePt t="1766" x="2308225" y="2117725"/>
          <p14:tracePt t="1782" x="2370138" y="2065338"/>
          <p14:tracePt t="1800" x="2430463" y="2027238"/>
          <p14:tracePt t="1815" x="2506663" y="1989138"/>
          <p14:tracePt t="1832" x="2560638" y="1965325"/>
          <p14:tracePt t="1849" x="2598738" y="1958975"/>
          <p14:tracePt t="1865" x="2628900" y="1958975"/>
          <p14:tracePt t="1882" x="2667000" y="1958975"/>
          <p14:tracePt t="1899" x="2705100" y="1958975"/>
          <p14:tracePt t="1915" x="2751138" y="1965325"/>
          <p14:tracePt t="1932" x="2781300" y="1973263"/>
          <p14:tracePt t="1949" x="2803525" y="1981200"/>
          <p14:tracePt t="1966" x="2857500" y="2003425"/>
          <p14:tracePt t="1982" x="2895600" y="2011363"/>
          <p14:tracePt t="1999" x="2941638" y="2027238"/>
          <p14:tracePt t="2015" x="3009900" y="2049463"/>
          <p14:tracePt t="2032" x="3260725" y="2133600"/>
          <p14:tracePt t="2049" x="3368675" y="2171700"/>
          <p14:tracePt t="2065" x="3398838" y="2179638"/>
          <p14:tracePt t="2082" x="3406775" y="2179638"/>
          <p14:tracePt t="2174" x="3390900" y="2179638"/>
          <p14:tracePt t="2182" x="3368675" y="2179638"/>
          <p14:tracePt t="2190" x="3352800" y="2179638"/>
          <p14:tracePt t="2199" x="3330575" y="2171700"/>
          <p14:tracePt t="2216" x="3292475" y="2155825"/>
          <p14:tracePt t="2232" x="3268663" y="2141538"/>
          <p14:tracePt t="2249" x="3254375" y="2133600"/>
          <p14:tracePt t="2266" x="3238500" y="2133600"/>
          <p14:tracePt t="2282" x="3216275" y="2133600"/>
          <p14:tracePt t="2299" x="3170238" y="2125663"/>
          <p14:tracePt t="2316" x="3124200" y="2111375"/>
          <p14:tracePt t="2332" x="3108325" y="2111375"/>
          <p14:tracePt t="2349" x="3101975" y="2111375"/>
          <p14:tracePt t="2445" x="3101975" y="2103438"/>
          <p14:tracePt t="2453" x="3101975" y="2087563"/>
          <p14:tracePt t="2461" x="3101975" y="2065338"/>
          <p14:tracePt t="2469" x="3101975" y="2049463"/>
          <p14:tracePt t="2482" x="3101975" y="2027238"/>
          <p14:tracePt t="2499" x="3101975" y="1965325"/>
          <p14:tracePt t="2516" x="3101975" y="1920875"/>
          <p14:tracePt t="2532" x="3108325" y="1874838"/>
          <p14:tracePt t="2549" x="3124200" y="1806575"/>
          <p14:tracePt t="2566" x="3146425" y="1736725"/>
          <p14:tracePt t="2582" x="3170238" y="1698625"/>
          <p14:tracePt t="2599" x="3184525" y="1676400"/>
          <p14:tracePt t="2616" x="3222625" y="1654175"/>
          <p14:tracePt t="2632" x="3268663" y="1654175"/>
          <p14:tracePt t="2649" x="3352800" y="1654175"/>
          <p14:tracePt t="2666" x="3436938" y="1676400"/>
          <p14:tracePt t="2682" x="3543300" y="1714500"/>
          <p14:tracePt t="2685" x="3581400" y="1730375"/>
          <p14:tracePt t="2699" x="3627438" y="1752600"/>
          <p14:tracePt t="2716" x="3703638" y="1790700"/>
          <p14:tracePt t="2733" x="3924300" y="1951038"/>
          <p14:tracePt t="2749" x="4152900" y="2087563"/>
          <p14:tracePt t="2766" x="4206875" y="2111375"/>
          <p14:tracePt t="2894" x="4213225" y="2111375"/>
          <p14:tracePt t="2902" x="4251325" y="2087563"/>
          <p14:tracePt t="2912" x="4297363" y="2041525"/>
          <p14:tracePt t="2918" x="4313238" y="2019300"/>
          <p14:tracePt t="2933" x="4335463" y="1973263"/>
          <p14:tracePt t="2949" x="4373563" y="1927225"/>
          <p14:tracePt t="3294" x="4373563" y="1973263"/>
          <p14:tracePt t="3302" x="4381500" y="2049463"/>
          <p14:tracePt t="3310" x="4381500" y="2087563"/>
          <p14:tracePt t="3318" x="4389438" y="2133600"/>
          <p14:tracePt t="3333" x="4389438" y="2187575"/>
          <p14:tracePt t="3349" x="4403725" y="2225675"/>
          <p14:tracePt t="3366" x="4403725" y="2263775"/>
          <p14:tracePt t="3383" x="4411663" y="2293938"/>
          <p14:tracePt t="3399" x="4419600" y="2332038"/>
          <p14:tracePt t="3416" x="4435475" y="2370138"/>
          <p14:tracePt t="3433" x="4441825" y="2384425"/>
          <p14:tracePt t="3469" x="4441825" y="2400300"/>
          <p14:tracePt t="3482" x="4457700" y="2438400"/>
          <p14:tracePt t="3499" x="4479925" y="2530475"/>
          <p14:tracePt t="3516" x="4518025" y="2667000"/>
          <p14:tracePt t="3533" x="4525963" y="2720975"/>
          <p14:tracePt t="3549" x="4525963" y="2735263"/>
          <p14:tracePt t="3966" x="4533900" y="2735263"/>
          <p14:tracePt t="3974" x="4541838" y="2735263"/>
          <p14:tracePt t="3983" x="4549775" y="2735263"/>
          <p14:tracePt t="4000" x="4564063" y="2713038"/>
          <p14:tracePt t="4016" x="4587875" y="2705100"/>
          <p14:tracePt t="4033" x="4594225" y="2697163"/>
          <p14:tracePt t="6838" x="4602163" y="2697163"/>
          <p14:tracePt t="6846" x="4602163" y="2720975"/>
          <p14:tracePt t="6854" x="4525963" y="2827338"/>
          <p14:tracePt t="6867" x="4435475" y="2917825"/>
          <p14:tracePt t="6884" x="4122738" y="3116263"/>
          <p14:tracePt t="6901" x="3817938" y="3246438"/>
          <p14:tracePt t="6917" x="3505200" y="3390900"/>
          <p14:tracePt t="6934" x="3184525" y="3527425"/>
          <p14:tracePt t="6951" x="3048000" y="3589338"/>
          <p14:tracePt t="6967" x="2917825" y="3635375"/>
          <p14:tracePt t="6984" x="2803525" y="3673475"/>
          <p14:tracePt t="7001" x="2682875" y="3711575"/>
          <p14:tracePt t="7019" x="2574925" y="3733800"/>
          <p14:tracePt t="7034" x="2498725" y="3733800"/>
          <p14:tracePt t="7051" x="2422525" y="3703638"/>
          <p14:tracePt t="7067" x="2370138" y="3679825"/>
          <p14:tracePt t="7084" x="2346325" y="3657600"/>
          <p14:tracePt t="7101" x="2293938" y="3635375"/>
          <p14:tracePt t="7117" x="2225675" y="3611563"/>
          <p14:tracePt t="7134" x="2163763" y="3603625"/>
          <p14:tracePt t="7151" x="2087563" y="3603625"/>
          <p14:tracePt t="7167" x="1989138" y="3603625"/>
          <p14:tracePt t="7184" x="1905000" y="3603625"/>
          <p14:tracePt t="7201" x="1828800" y="3603625"/>
          <p14:tracePt t="7217" x="1790700" y="3603625"/>
          <p14:tracePt t="7520" x="1798638" y="3597275"/>
          <p14:tracePt t="7526" x="1820863" y="3597275"/>
          <p14:tracePt t="7534" x="1844675" y="3597275"/>
          <p14:tracePt t="7551" x="1958975" y="3627438"/>
          <p14:tracePt t="7568" x="2117725" y="3673475"/>
          <p14:tracePt t="7584" x="2293938" y="3695700"/>
          <p14:tracePt t="7601" x="2438400" y="3703638"/>
          <p14:tracePt t="7618" x="2568575" y="3703638"/>
          <p14:tracePt t="7634" x="2659063" y="3695700"/>
          <p14:tracePt t="7651" x="2743200" y="3673475"/>
          <p14:tracePt t="7668" x="2797175" y="3635375"/>
          <p14:tracePt t="7684" x="2857500" y="3589338"/>
          <p14:tracePt t="7688" x="2865438" y="3581400"/>
          <p14:tracePt t="7701" x="2887663" y="3565525"/>
          <p14:tracePt t="7719" x="2903538" y="3551238"/>
          <p14:tracePt t="33526" x="2903538" y="3543300"/>
          <p14:tracePt t="33534" x="2963863" y="3543300"/>
          <p14:tracePt t="33544" x="3025775" y="3559175"/>
          <p14:tracePt t="33560" x="3140075" y="3589338"/>
          <p14:tracePt t="33577" x="3306763" y="3627438"/>
          <p14:tracePt t="33594" x="3627438" y="3611563"/>
          <p14:tracePt t="33610" x="4038600" y="3551238"/>
          <p14:tracePt t="33629" x="4457700" y="3535363"/>
          <p14:tracePt t="33644" x="4792663" y="3535363"/>
          <p14:tracePt t="33661" x="5029200" y="3535363"/>
          <p14:tracePt t="33677" x="5135563" y="3535363"/>
          <p14:tracePt t="33718" x="5143500" y="3535363"/>
          <p14:tracePt t="33734" x="5143500" y="3551238"/>
          <p14:tracePt t="33744" x="5143500" y="3641725"/>
          <p14:tracePt t="33760" x="5143500" y="3916363"/>
          <p14:tracePt t="33777" x="5143500" y="4175125"/>
          <p14:tracePt t="33794" x="5143500" y="4694238"/>
          <p14:tracePt t="33811" x="5097463" y="5265738"/>
          <p14:tracePt t="33828" x="5067300" y="5668963"/>
          <p14:tracePt t="33844" x="5121275" y="5875338"/>
          <p14:tracePt t="33861" x="5341938" y="5943600"/>
          <p14:tracePt t="33877" x="5448300" y="5943600"/>
          <p14:tracePt t="33894" x="6027738" y="5783263"/>
          <p14:tracePt t="33911" x="6561138" y="5562600"/>
          <p14:tracePt t="33927" x="6819900" y="5418138"/>
          <p14:tracePt t="33944" x="6873875" y="5387975"/>
          <p14:tracePt t="33977" x="6773863" y="5341938"/>
          <p14:tracePt t="33994" x="6477000" y="5257800"/>
          <p14:tracePt t="34011" x="6248400" y="5211763"/>
          <p14:tracePt t="34027" x="6073775" y="5280025"/>
          <p14:tracePt t="34044" x="5997575" y="5432425"/>
          <p14:tracePt t="34061" x="6080125" y="5630863"/>
          <p14:tracePt t="34077" x="6416675" y="5692775"/>
          <p14:tracePt t="34093" x="6994525" y="5692775"/>
          <p14:tracePt t="34110" x="7451725" y="5692775"/>
          <p14:tracePt t="34127" x="7604125" y="5676900"/>
          <p14:tracePt t="34143" x="7612063" y="5676900"/>
          <p14:tracePt t="34177" x="7612063" y="5661025"/>
          <p14:tracePt t="34193" x="7535863" y="5638800"/>
          <p14:tracePt t="34210" x="7521575" y="5638800"/>
          <p14:tracePt t="34270" x="7551738" y="5608638"/>
          <p14:tracePt t="34277" x="7604125" y="5592763"/>
          <p14:tracePt t="34287" x="7673975" y="5578475"/>
          <p14:tracePt t="34294" x="7726363" y="5562600"/>
          <p14:tracePt t="34310" x="7802563" y="5540375"/>
          <p14:tracePt t="34328" x="7894638" y="5516563"/>
          <p14:tracePt t="34344" x="7940675" y="5502275"/>
          <p14:tracePt t="34361" x="7954963" y="5494338"/>
          <p14:tracePt t="34494" x="7940675" y="5494338"/>
          <p14:tracePt t="34510" x="7916863" y="5494338"/>
          <p14:tracePt t="34520" x="7902575" y="5516563"/>
          <p14:tracePt t="34527" x="7886700" y="5540375"/>
          <p14:tracePt t="34544" x="7870825" y="5562600"/>
          <p14:tracePt t="34561" x="7840663" y="5616575"/>
          <p14:tracePt t="34577" x="7840663" y="5622925"/>
          <p14:tracePt t="34646" x="7840663" y="5630863"/>
          <p14:tracePt t="34662" x="7840663" y="5638800"/>
          <p14:tracePt t="34678" x="7840663" y="5646738"/>
          <p14:tracePt t="34686" x="7848600" y="5646738"/>
          <p14:tracePt t="34702" x="7856538" y="5646738"/>
          <p14:tracePt t="34734" x="7864475" y="5646738"/>
          <p14:tracePt t="34790" x="7848600" y="5646738"/>
          <p14:tracePt t="34798" x="7802563" y="5646738"/>
          <p14:tracePt t="34811" x="7750175" y="5638800"/>
          <p14:tracePt t="34830" x="7704138" y="5630863"/>
          <p14:tracePt t="34894" x="7712075" y="5630863"/>
          <p14:tracePt t="34902" x="7780338" y="5630863"/>
          <p14:tracePt t="34911" x="7848600" y="5654675"/>
          <p14:tracePt t="34928" x="7985125" y="5684838"/>
          <p14:tracePt t="34944" x="8297863" y="5684838"/>
          <p14:tracePt t="34961" x="8504238" y="5676900"/>
          <p14:tracePt t="34978" x="8588375" y="5676900"/>
          <p14:tracePt t="34994" x="8618538" y="5676900"/>
          <p14:tracePt t="36574" x="8602663" y="5668963"/>
          <p14:tracePt t="36630" x="8588375" y="5661025"/>
          <p14:tracePt t="36638" x="8580438" y="5661025"/>
          <p14:tracePt t="36654" x="8572500" y="5654675"/>
          <p14:tracePt t="36662" x="8556625" y="5654675"/>
          <p14:tracePt t="36678" x="8526463" y="5646738"/>
          <p14:tracePt t="36696" x="8458200" y="5622925"/>
          <p14:tracePt t="36712" x="8351838" y="5592763"/>
          <p14:tracePt t="36728" x="8175625" y="5532438"/>
          <p14:tracePt t="36747" x="7924800" y="5426075"/>
          <p14:tracePt t="36762" x="7718425" y="5334000"/>
          <p14:tracePt t="36766" x="7658100" y="5311775"/>
          <p14:tracePt t="36778" x="7627938" y="5295900"/>
          <p14:tracePt t="36795" x="7566025" y="5265738"/>
          <p14:tracePt t="36812" x="7527925" y="5235575"/>
          <p14:tracePt t="36828" x="7513638" y="5235575"/>
          <p14:tracePt t="36894" x="7497763" y="5219700"/>
          <p14:tracePt t="36910" x="7489825" y="52197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9" descr="Picture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1977761"/>
            <a:ext cx="78644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101858" y="369844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en-US" dirty="0"/>
              <a:t>In general, we have the following useful fact.</a:t>
            </a:r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9" name="Picture 10" descr="Picture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4384249"/>
            <a:ext cx="822325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618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670"/>
    </mc:Choice>
    <mc:Fallback xmlns="">
      <p:transition advTm="8367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8286987"/>
              </p:ext>
            </p:extLst>
          </p:nvPr>
        </p:nvGraphicFramePr>
        <p:xfrm>
          <a:off x="4408488" y="1824038"/>
          <a:ext cx="3040062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4" name="Equation" r:id="rId4" imgW="2273040" imgH="545760" progId="Equation.DSMT4">
                  <p:embed/>
                </p:oleObj>
              </mc:Choice>
              <mc:Fallback>
                <p:oleObj name="Equation" r:id="rId4" imgW="2273040" imgH="5457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8488" y="1824038"/>
                        <a:ext cx="3040062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5277742"/>
              </p:ext>
            </p:extLst>
          </p:nvPr>
        </p:nvGraphicFramePr>
        <p:xfrm>
          <a:off x="2857500" y="2944813"/>
          <a:ext cx="6029325" cy="76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5" name="Equation" r:id="rId6" imgW="4508280" imgH="571320" progId="Equation.DSMT4">
                  <p:embed/>
                </p:oleObj>
              </mc:Choice>
              <mc:Fallback>
                <p:oleObj name="Equation" r:id="rId6" imgW="4508280" imgH="5713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0" y="2944813"/>
                        <a:ext cx="6029325" cy="7635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7409193"/>
              </p:ext>
            </p:extLst>
          </p:nvPr>
        </p:nvGraphicFramePr>
        <p:xfrm>
          <a:off x="4772025" y="4441825"/>
          <a:ext cx="2309813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6" name="Equation" r:id="rId8" imgW="1726920" imgH="279360" progId="Equation.DSMT4">
                  <p:embed/>
                </p:oleObj>
              </mc:Choice>
              <mc:Fallback>
                <p:oleObj name="Equation" r:id="rId8" imgW="1726920" imgH="2793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2025" y="4441825"/>
                        <a:ext cx="2309813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46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649"/>
    </mc:Choice>
    <mc:Fallback xmlns="">
      <p:transition advTm="716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286" x="593725" y="5265738"/>
          <p14:tracePt t="4390" x="617538" y="5257800"/>
          <p14:tracePt t="4399" x="731838" y="5203825"/>
          <p14:tracePt t="4407" x="854075" y="5121275"/>
          <p14:tracePt t="4423" x="1165225" y="4914900"/>
          <p14:tracePt t="4440" x="1608138" y="4678363"/>
          <p14:tracePt t="4457" x="1965325" y="4503738"/>
          <p14:tracePt t="4473" x="2217738" y="4335463"/>
          <p14:tracePt t="4490" x="2400300" y="4198938"/>
          <p14:tracePt t="4508" x="2514600" y="4054475"/>
          <p14:tracePt t="4523" x="2598738" y="3902075"/>
          <p14:tracePt t="4540" x="2689225" y="3763963"/>
          <p14:tracePt t="4557" x="2781300" y="3603625"/>
          <p14:tracePt t="4573" x="2873375" y="3459163"/>
          <p14:tracePt t="4590" x="2963863" y="3336925"/>
          <p14:tracePt t="4607" x="3048000" y="3230563"/>
          <p14:tracePt t="4623" x="3048000" y="3222625"/>
          <p14:tracePt t="4865" x="3055938" y="3216275"/>
          <p14:tracePt t="4880" x="3459163" y="3048000"/>
          <p14:tracePt t="4894" x="3802063" y="2925763"/>
          <p14:tracePt t="4907" x="3878263" y="2895600"/>
          <p14:tracePt t="4923" x="4030663" y="2811463"/>
          <p14:tracePt t="4940" x="4130675" y="2743200"/>
          <p14:tracePt t="4957" x="4144963" y="2727325"/>
          <p14:tracePt t="4973" x="4160838" y="2727325"/>
          <p14:tracePt t="5009" x="4175125" y="2674938"/>
          <p14:tracePt t="5024" x="4237038" y="2606675"/>
          <p14:tracePt t="5040" x="4267200" y="2574925"/>
          <p14:tracePt t="5057" x="4351338" y="2506663"/>
          <p14:tracePt t="5074" x="4381500" y="2492375"/>
          <p14:tracePt t="5090" x="4411663" y="2476500"/>
          <p14:tracePt t="5359" x="4441825" y="2476500"/>
          <p14:tracePt t="5369" x="4465638" y="2476500"/>
          <p14:tracePt t="5379" x="4479925" y="2476500"/>
          <p14:tracePt t="5390" x="4572000" y="2476500"/>
          <p14:tracePt t="5407" x="4632325" y="2460625"/>
          <p14:tracePt t="5424" x="4656138" y="2446338"/>
          <p14:tracePt t="5440" x="4664075" y="2438400"/>
          <p14:tracePt t="5474" x="4686300" y="2392363"/>
          <p14:tracePt t="5490" x="4702175" y="2346325"/>
          <p14:tracePt t="5508" x="4702175" y="2293938"/>
          <p14:tracePt t="5524" x="4702175" y="2225675"/>
          <p14:tracePt t="5540" x="4702175" y="2187575"/>
          <p14:tracePt t="5557" x="4694238" y="2095500"/>
          <p14:tracePt t="5574" x="4694238" y="2079625"/>
          <p14:tracePt t="5590" x="4694238" y="2035175"/>
          <p14:tracePt t="5607" x="4694238" y="1997075"/>
          <p14:tracePt t="5727" x="4702175" y="1997075"/>
          <p14:tracePt t="5737" x="4708525" y="2003425"/>
          <p14:tracePt t="5747" x="4708525" y="2057400"/>
          <p14:tracePt t="5758" x="4732338" y="2163763"/>
          <p14:tracePt t="5774" x="4740275" y="2187575"/>
          <p14:tracePt t="5790" x="4746625" y="2209800"/>
          <p14:tracePt t="5879" x="4746625" y="2217738"/>
          <p14:tracePt t="5895" x="4754563" y="2217738"/>
          <p14:tracePt t="5906" x="4762500" y="2217738"/>
          <p14:tracePt t="5917" x="4800600" y="2187575"/>
          <p14:tracePt t="5924" x="4846638" y="2155825"/>
          <p14:tracePt t="5940" x="4922838" y="2125663"/>
          <p14:tracePt t="5957" x="5037138" y="2049463"/>
          <p14:tracePt t="5974" x="5181600" y="2003425"/>
          <p14:tracePt t="5990" x="5426075" y="1935163"/>
          <p14:tracePt t="6007" x="5516563" y="1927225"/>
          <p14:tracePt t="6024" x="5540375" y="1920875"/>
          <p14:tracePt t="6183" x="5540375" y="1927225"/>
          <p14:tracePt t="6194" x="5554663" y="1981200"/>
          <p14:tracePt t="6207" x="5554663" y="1989138"/>
          <p14:tracePt t="6224" x="5562600" y="2027238"/>
          <p14:tracePt t="6247" x="5562600" y="2041525"/>
          <p14:tracePt t="6262" x="5562600" y="2049463"/>
          <p14:tracePt t="6274" x="5562600" y="2065338"/>
          <p14:tracePt t="6290" x="5562600" y="2125663"/>
          <p14:tracePt t="6307" x="5532438" y="2171700"/>
          <p14:tracePt t="6324" x="5464175" y="2217738"/>
          <p14:tracePt t="6340" x="5426075" y="2232025"/>
          <p14:tracePt t="6357" x="5380038" y="2239963"/>
          <p14:tracePt t="6374" x="5364163" y="2239963"/>
          <p14:tracePt t="6390" x="5356225" y="2239963"/>
          <p14:tracePt t="6567" x="5364163" y="2239963"/>
          <p14:tracePt t="6579" x="5372100" y="2239963"/>
          <p14:tracePt t="6591" x="5380038" y="2239963"/>
          <p14:tracePt t="6608" x="5410200" y="2255838"/>
          <p14:tracePt t="6624" x="5418138" y="2255838"/>
          <p14:tracePt t="6641" x="5426075" y="2255838"/>
          <p14:tracePt t="6713" x="5432425" y="2255838"/>
          <p14:tracePt t="6735" x="5448300" y="2247900"/>
          <p14:tracePt t="6745" x="5464175" y="2239963"/>
          <p14:tracePt t="6758" x="5502275" y="2217738"/>
          <p14:tracePt t="6774" x="5546725" y="2187575"/>
          <p14:tracePt t="6791" x="5600700" y="2149475"/>
          <p14:tracePt t="6808" x="5608638" y="2141538"/>
          <p14:tracePt t="6824" x="5630863" y="2117725"/>
          <p14:tracePt t="6841" x="5638800" y="2103438"/>
          <p14:tracePt t="6858" x="5661025" y="2065338"/>
          <p14:tracePt t="6874" x="5668963" y="2041525"/>
          <p14:tracePt t="6891" x="5684838" y="2027238"/>
          <p14:tracePt t="6908" x="5692775" y="2019300"/>
          <p14:tracePt t="6924" x="5692775" y="2011363"/>
          <p14:tracePt t="6958" x="5707063" y="1997075"/>
          <p14:tracePt t="6974" x="5745163" y="1989138"/>
          <p14:tracePt t="6991" x="5799138" y="1989138"/>
          <p14:tracePt t="7008" x="5821363" y="1989138"/>
          <p14:tracePt t="7047" x="5837238" y="1989138"/>
          <p14:tracePt t="7063" x="5851525" y="1997075"/>
          <p14:tracePt t="7074" x="5859463" y="2003425"/>
          <p14:tracePt t="7091" x="5927725" y="2079625"/>
          <p14:tracePt t="7108" x="5973763" y="2125663"/>
          <p14:tracePt t="7126" x="5997575" y="2133600"/>
          <p14:tracePt t="7158" x="5997575" y="2141538"/>
          <p14:tracePt t="7174" x="6003925" y="2149475"/>
          <p14:tracePt t="7199" x="6011863" y="2155825"/>
          <p14:tracePt t="7209" x="6019800" y="2155825"/>
          <p14:tracePt t="7225" x="6027738" y="2163763"/>
          <p14:tracePt t="7256" x="6042025" y="2163763"/>
          <p14:tracePt t="7271" x="6065838" y="2171700"/>
          <p14:tracePt t="7278" x="6096000" y="2171700"/>
          <p14:tracePt t="7291" x="6111875" y="2171700"/>
          <p14:tracePt t="7308" x="6156325" y="2171700"/>
          <p14:tracePt t="7327" x="6210300" y="2171700"/>
          <p14:tracePt t="7341" x="6226175" y="2171700"/>
          <p14:tracePt t="7358" x="6232525" y="2171700"/>
          <p14:tracePt t="7399" x="6248400" y="2171700"/>
          <p14:tracePt t="7410" x="6264275" y="2171700"/>
          <p14:tracePt t="7425" x="6278563" y="2179638"/>
          <p14:tracePt t="7441" x="6316663" y="2201863"/>
          <p14:tracePt t="7458" x="6324600" y="2201863"/>
          <p14:tracePt t="7475" x="6332538" y="2209800"/>
          <p14:tracePt t="7491" x="6340475" y="2209800"/>
          <p14:tracePt t="7508" x="6346825" y="2209800"/>
          <p14:tracePt t="7525" x="6354763" y="2209800"/>
          <p14:tracePt t="7663" x="6362700" y="2209800"/>
          <p14:tracePt t="8615" x="6384925" y="2209800"/>
          <p14:tracePt t="8625" x="6430963" y="2225675"/>
          <p14:tracePt t="8641" x="6591300" y="2232025"/>
          <p14:tracePt t="8658" x="6743700" y="2232025"/>
          <p14:tracePt t="8675" x="6911975" y="2239963"/>
          <p14:tracePt t="8692" x="7064375" y="2239963"/>
          <p14:tracePt t="8708" x="7132638" y="2239963"/>
          <p14:tracePt t="8725" x="7216775" y="2239963"/>
          <p14:tracePt t="8741" x="7223125" y="2239963"/>
          <p14:tracePt t="8791" x="7231063" y="2239963"/>
          <p14:tracePt t="8799" x="7254875" y="2232025"/>
          <p14:tracePt t="8808" x="7269163" y="2232025"/>
          <p14:tracePt t="8825" x="7323138" y="2232025"/>
          <p14:tracePt t="8842" x="7375525" y="2225675"/>
          <p14:tracePt t="8858" x="7383463" y="2225675"/>
          <p14:tracePt t="9055" x="7353300" y="2225675"/>
          <p14:tracePt t="9066" x="7277100" y="2225675"/>
          <p14:tracePt t="9075" x="7192963" y="2225675"/>
          <p14:tracePt t="9092" x="6972300" y="2247900"/>
          <p14:tracePt t="9115" x="6278563" y="2346325"/>
          <p14:tracePt t="9125" x="6042025" y="2384425"/>
          <p14:tracePt t="9142" x="5524500" y="2454275"/>
          <p14:tracePt t="9158" x="5089525" y="2522538"/>
          <p14:tracePt t="9175" x="4953000" y="2536825"/>
          <p14:tracePt t="9192" x="4899025" y="2536825"/>
          <p14:tracePt t="9208" x="4876800" y="2536825"/>
          <p14:tracePt t="9225" x="4860925" y="2536825"/>
          <p14:tracePt t="9242" x="4822825" y="2552700"/>
          <p14:tracePt t="9259" x="4778375" y="2574925"/>
          <p14:tracePt t="9275" x="4724400" y="2606675"/>
          <p14:tracePt t="9292" x="4694238" y="2620963"/>
          <p14:tracePt t="9535" x="4686300" y="2620963"/>
          <p14:tracePt t="9545" x="4686300" y="2606675"/>
          <p14:tracePt t="9559" x="4716463" y="2582863"/>
          <p14:tracePt t="9575" x="4778375" y="2552700"/>
          <p14:tracePt t="9592" x="4830763" y="2530475"/>
          <p14:tracePt t="9608" x="4854575" y="2530475"/>
          <p14:tracePt t="9625" x="4876800" y="2522538"/>
          <p14:tracePt t="9738" x="4892675" y="2522538"/>
          <p14:tracePt t="9748" x="4899025" y="2536825"/>
          <p14:tracePt t="9759" x="4906963" y="2560638"/>
          <p14:tracePt t="9775" x="4922838" y="2582863"/>
          <p14:tracePt t="10175" x="4922838" y="2574925"/>
          <p14:tracePt t="10191" x="4922838" y="2568575"/>
          <p14:tracePt t="10200" x="4922838" y="2560638"/>
          <p14:tracePt t="10209" x="4922838" y="2552700"/>
          <p14:tracePt t="11967" x="4968875" y="2544763"/>
          <p14:tracePt t="11977" x="5127625" y="2544763"/>
          <p14:tracePt t="11993" x="5478463" y="2544763"/>
          <p14:tracePt t="12010" x="5753100" y="2544763"/>
          <p14:tracePt t="12026" x="5935663" y="2544763"/>
          <p14:tracePt t="12043" x="6103938" y="2544763"/>
          <p14:tracePt t="12060" x="6156325" y="2544763"/>
          <p14:tracePt t="12278" x="6156325" y="2530475"/>
          <p14:tracePt t="12287" x="6149975" y="2530475"/>
          <p14:tracePt t="12294" x="6134100" y="2530475"/>
          <p14:tracePt t="14945" x="6126163" y="2530475"/>
          <p14:tracePt t="15063" x="6111875" y="2530475"/>
          <p14:tracePt t="15073" x="6103938" y="2530475"/>
          <p14:tracePt t="15127" x="6080125" y="2530475"/>
          <p14:tracePt t="15138" x="6035675" y="2544763"/>
          <p14:tracePt t="15147" x="6019800" y="2552700"/>
          <p14:tracePt t="15183" x="6003925" y="2560638"/>
          <p14:tracePt t="15194" x="5989638" y="2574925"/>
          <p14:tracePt t="15211" x="5943600" y="2606675"/>
          <p14:tracePt t="15227" x="5927725" y="2620963"/>
          <p14:tracePt t="15245" x="5913438" y="2636838"/>
          <p14:tracePt t="15261" x="5905500" y="2651125"/>
          <p14:tracePt t="15302" x="5897563" y="2667000"/>
          <p14:tracePt t="15310" x="5889625" y="2674938"/>
          <p14:tracePt t="15320" x="5875338" y="2705100"/>
          <p14:tracePt t="15330" x="5867400" y="2720975"/>
          <p14:tracePt t="15344" x="5845175" y="2759075"/>
          <p14:tracePt t="15361" x="5837238" y="2765425"/>
          <p14:tracePt t="15975" x="5813425" y="2765425"/>
          <p14:tracePt t="15983" x="5761038" y="2765425"/>
          <p14:tracePt t="15994" x="5715000" y="2765425"/>
          <p14:tracePt t="16011" x="5676900" y="2743200"/>
          <p14:tracePt t="16028" x="5654675" y="2720975"/>
          <p14:tracePt t="16044" x="5608638" y="2590800"/>
          <p14:tracePt t="16061" x="5578475" y="2468563"/>
          <p14:tracePt t="16078" x="5562600" y="2370138"/>
          <p14:tracePt t="16094" x="5562600" y="2278063"/>
          <p14:tracePt t="16111" x="5562600" y="2133600"/>
          <p14:tracePt t="16128" x="5570538" y="2073275"/>
          <p14:tracePt t="16146" x="5578475" y="2057400"/>
          <p14:tracePt t="16161" x="5584825" y="2041525"/>
          <p14:tracePt t="16178" x="5592763" y="2035175"/>
          <p14:tracePt t="16303" x="5592763" y="2041525"/>
          <p14:tracePt t="16314" x="5592763" y="2087563"/>
          <p14:tracePt t="16328" x="5584825" y="2141538"/>
          <p14:tracePt t="16345" x="5554663" y="2201863"/>
          <p14:tracePt t="16361" x="5532438" y="2239963"/>
          <p14:tracePt t="16378" x="5516563" y="2263775"/>
          <p14:tracePt t="16395" x="5494338" y="2270125"/>
          <p14:tracePt t="16411" x="5478463" y="2270125"/>
          <p14:tracePt t="16463" x="5470525" y="2270125"/>
          <p14:tracePt t="16479" x="5464175" y="2270125"/>
          <p14:tracePt t="16495" x="5448300" y="2270125"/>
          <p14:tracePt t="16505" x="5432425" y="2270125"/>
          <p14:tracePt t="16515" x="5432425" y="2263775"/>
          <p14:tracePt t="16528" x="5418138" y="2263775"/>
          <p14:tracePt t="16599" x="5410200" y="2263775"/>
          <p14:tracePt t="16610" x="5410200" y="2255838"/>
          <p14:tracePt t="16619" x="5402263" y="2255838"/>
          <p14:tracePt t="16629" x="5394325" y="2255838"/>
          <p14:tracePt t="16951" x="5432425" y="2239963"/>
          <p14:tracePt t="16962" x="5508625" y="2232025"/>
          <p14:tracePt t="16978" x="5730875" y="2193925"/>
          <p14:tracePt t="16995" x="6096000" y="2171700"/>
          <p14:tracePt t="17011" x="6340475" y="2171700"/>
          <p14:tracePt t="17028" x="6561138" y="2171700"/>
          <p14:tracePt t="17045" x="6645275" y="2171700"/>
          <p14:tracePt t="17061" x="6651625" y="2171700"/>
          <p14:tracePt t="17391" x="6667500" y="2171700"/>
          <p14:tracePt t="17403" x="6713538" y="2171700"/>
          <p14:tracePt t="17413" x="6797675" y="2171700"/>
          <p14:tracePt t="17428" x="7124700" y="2171700"/>
          <p14:tracePt t="17445" x="7277100" y="2171700"/>
          <p14:tracePt t="17463" x="7475538" y="2171700"/>
          <p14:tracePt t="17935" x="7467600" y="2171700"/>
          <p14:tracePt t="17946" x="7445375" y="2171700"/>
          <p14:tracePt t="17962" x="7375525" y="2217738"/>
          <p14:tracePt t="17978" x="7307263" y="2255838"/>
          <p14:tracePt t="17995" x="7185025" y="2324100"/>
          <p14:tracePt t="18012" x="7078663" y="2384425"/>
          <p14:tracePt t="18028" x="6980238" y="2422525"/>
          <p14:tracePt t="18045" x="6880225" y="2460625"/>
          <p14:tracePt t="18064" x="6759575" y="2498725"/>
          <p14:tracePt t="18078" x="6689725" y="2514600"/>
          <p14:tracePt t="18095" x="6651625" y="2530475"/>
          <p14:tracePt t="18112" x="6637338" y="2536825"/>
          <p14:tracePt t="18128" x="6621463" y="2544763"/>
          <p14:tracePt t="18703" x="6613525" y="2552700"/>
          <p14:tracePt t="18715" x="6591300" y="2552700"/>
          <p14:tracePt t="18729" x="6537325" y="2552700"/>
          <p14:tracePt t="18745" x="6484938" y="2552700"/>
          <p14:tracePt t="18763" x="6392863" y="2620963"/>
          <p14:tracePt t="18779" x="6256338" y="2697163"/>
          <p14:tracePt t="18795" x="6126163" y="2743200"/>
          <p14:tracePt t="18812" x="6042025" y="2781300"/>
          <p14:tracePt t="18830" x="5989638" y="2797175"/>
          <p14:tracePt t="18845" x="5981700" y="2797175"/>
          <p14:tracePt t="18879" x="5973763" y="2797175"/>
          <p14:tracePt t="18895" x="5959475" y="2797175"/>
          <p14:tracePt t="18912" x="5927725" y="2797175"/>
          <p14:tracePt t="18929" x="5913438" y="2789238"/>
          <p14:tracePt t="18946" x="5905500" y="2789238"/>
          <p14:tracePt t="19359" x="5851525" y="2773363"/>
          <p14:tracePt t="19367" x="5783263" y="2759075"/>
          <p14:tracePt t="19379" x="5753100" y="2743200"/>
          <p14:tracePt t="19396" x="5707063" y="2735263"/>
          <p14:tracePt t="19412" x="5638800" y="2705100"/>
          <p14:tracePt t="19429" x="5524500" y="2636838"/>
          <p14:tracePt t="19446" x="5426075" y="2552700"/>
          <p14:tracePt t="19464" x="5295900" y="2392363"/>
          <p14:tracePt t="19479" x="5227638" y="2286000"/>
          <p14:tracePt t="19496" x="5197475" y="2187575"/>
          <p14:tracePt t="19512" x="5197475" y="2111375"/>
          <p14:tracePt t="19529" x="5197475" y="2057400"/>
          <p14:tracePt t="19546" x="5197475" y="2019300"/>
          <p14:tracePt t="19562" x="5197475" y="1997075"/>
          <p14:tracePt t="19579" x="5197475" y="1981200"/>
          <p14:tracePt t="19663" x="5203825" y="1981200"/>
          <p14:tracePt t="19674" x="5211763" y="1981200"/>
          <p14:tracePt t="19683" x="5219700" y="1989138"/>
          <p14:tracePt t="19696" x="5257800" y="2035175"/>
          <p14:tracePt t="19712" x="5280025" y="2095500"/>
          <p14:tracePt t="19729" x="5295900" y="2141538"/>
          <p14:tracePt t="19746" x="5311775" y="2193925"/>
          <p14:tracePt t="19762" x="5326063" y="2209800"/>
          <p14:tracePt t="19796" x="5326063" y="2217738"/>
          <p14:tracePt t="20121" x="5326063" y="2225675"/>
          <p14:tracePt t="20131" x="5326063" y="2255838"/>
          <p14:tracePt t="20146" x="5326063" y="2278063"/>
          <p14:tracePt t="20164" x="5326063" y="2293938"/>
          <p14:tracePt t="20179" x="5326063" y="2301875"/>
          <p14:tracePt t="20196" x="5326063" y="2316163"/>
          <p14:tracePt t="20367" x="5326063" y="2308225"/>
          <p14:tracePt t="20383" x="5326063" y="2301875"/>
          <p14:tracePt t="20407" x="5326063" y="2293938"/>
          <p14:tracePt t="20423" x="5326063" y="2286000"/>
          <p14:tracePt t="20439" x="5318125" y="2278063"/>
          <p14:tracePt t="20479" x="5318125" y="2270125"/>
          <p14:tracePt t="20487" x="5318125" y="2263775"/>
          <p14:tracePt t="20503" x="5318125" y="2255838"/>
          <p14:tracePt t="20599" x="5311775" y="2239963"/>
          <p14:tracePt t="20615" x="5295900" y="2232025"/>
          <p14:tracePt t="20631" x="5287963" y="2225675"/>
          <p14:tracePt t="20641" x="5280025" y="2225675"/>
          <p14:tracePt t="20651" x="5265738" y="2217738"/>
          <p14:tracePt t="20663" x="5241925" y="2201863"/>
          <p14:tracePt t="20679" x="5211763" y="2193925"/>
          <p14:tracePt t="20696" x="5197475" y="2187575"/>
          <p14:tracePt t="20712" x="5189538" y="2187575"/>
          <p14:tracePt t="20729" x="5181600" y="2179638"/>
          <p14:tracePt t="20746" x="5151438" y="2171700"/>
          <p14:tracePt t="20763" x="5089525" y="2163763"/>
          <p14:tracePt t="20779" x="4991100" y="2133600"/>
          <p14:tracePt t="20796" x="4778375" y="2103438"/>
          <p14:tracePt t="20813" x="4618038" y="2087563"/>
          <p14:tracePt t="20829" x="4441825" y="2057400"/>
          <p14:tracePt t="20846" x="4275138" y="2049463"/>
          <p14:tracePt t="20863" x="4175125" y="2027238"/>
          <p14:tracePt t="20880" x="4144963" y="2019300"/>
          <p14:tracePt t="20896" x="4084638" y="2011363"/>
          <p14:tracePt t="20913" x="4038600" y="2011363"/>
          <p14:tracePt t="20930" x="3984625" y="2011363"/>
          <p14:tracePt t="20946" x="3916363" y="2011363"/>
          <p14:tracePt t="20963" x="3848100" y="2011363"/>
          <p14:tracePt t="20980" x="3779838" y="2035175"/>
          <p14:tracePt t="20996" x="3711575" y="2065338"/>
          <p14:tracePt t="21013" x="3673475" y="2095500"/>
          <p14:tracePt t="21030" x="3635375" y="2125663"/>
          <p14:tracePt t="21046" x="3597275" y="2163763"/>
          <p14:tracePt t="21063" x="3551238" y="2209800"/>
          <p14:tracePt t="21080" x="3543300" y="2239963"/>
          <p14:tracePt t="21096" x="3527425" y="2255838"/>
          <p14:tracePt t="21113" x="3527425" y="2270125"/>
          <p14:tracePt t="21130" x="3527425" y="2286000"/>
          <p14:tracePt t="21146" x="3527425" y="2308225"/>
          <p14:tracePt t="21164" x="3527425" y="2332038"/>
          <p14:tracePt t="21180" x="3527425" y="2362200"/>
          <p14:tracePt t="21196" x="3527425" y="2384425"/>
          <p14:tracePt t="23767" x="3565525" y="2400300"/>
          <p14:tracePt t="23775" x="3657600" y="2422525"/>
          <p14:tracePt t="23783" x="3756025" y="2446338"/>
          <p14:tracePt t="23797" x="3870325" y="2468563"/>
          <p14:tracePt t="23814" x="4289425" y="2460625"/>
          <p14:tracePt t="23817" x="4511675" y="2438400"/>
          <p14:tracePt t="23831" x="4868863" y="2384425"/>
          <p14:tracePt t="23847" x="5059363" y="2346325"/>
          <p14:tracePt t="23864" x="5189538" y="2308225"/>
          <p14:tracePt t="23880" x="5203825" y="2301875"/>
          <p14:tracePt t="23967" x="5235575" y="2301875"/>
          <p14:tracePt t="23977" x="5287963" y="2301875"/>
          <p14:tracePt t="23986" x="5356225" y="2301875"/>
          <p14:tracePt t="23997" x="5426075" y="2301875"/>
          <p14:tracePt t="24014" x="5562600" y="2301875"/>
          <p14:tracePt t="24030" x="5791200" y="2301875"/>
          <p14:tracePt t="24047" x="5965825" y="2301875"/>
          <p14:tracePt t="24064" x="6111875" y="2301875"/>
          <p14:tracePt t="24081" x="6164263" y="2301875"/>
          <p14:tracePt t="24097" x="6172200" y="2301875"/>
          <p14:tracePt t="24167" x="6164263" y="2293938"/>
          <p14:tracePt t="24177" x="6142038" y="2286000"/>
          <p14:tracePt t="24187" x="6103938" y="2278063"/>
          <p14:tracePt t="24197" x="6073775" y="2278063"/>
          <p14:tracePt t="24214" x="6003925" y="2270125"/>
          <p14:tracePt t="24230" x="5783263" y="2332038"/>
          <p14:tracePt t="24247" x="5661025" y="2408238"/>
          <p14:tracePt t="24264" x="5584825" y="2468563"/>
          <p14:tracePt t="24281" x="5524500" y="2498725"/>
          <p14:tracePt t="24297" x="5516563" y="2506663"/>
          <p14:tracePt t="24495" x="5502275" y="2506663"/>
          <p14:tracePt t="24505" x="5486400" y="2506663"/>
          <p14:tracePt t="24623" x="5486400" y="2498725"/>
          <p14:tracePt t="24703" x="5486400" y="2492375"/>
          <p14:tracePt t="24714" x="5486400" y="2476500"/>
          <p14:tracePt t="25872" x="5516563" y="2468563"/>
          <p14:tracePt t="25882" x="5554663" y="2468563"/>
          <p14:tracePt t="25898" x="5699125" y="2468563"/>
          <p14:tracePt t="25915" x="6011863" y="2468563"/>
          <p14:tracePt t="25931" x="6248400" y="2468563"/>
          <p14:tracePt t="25948" x="6461125" y="2468563"/>
          <p14:tracePt t="25965" x="6651625" y="2468563"/>
          <p14:tracePt t="25981" x="6759575" y="2468563"/>
          <p14:tracePt t="25998" x="6765925" y="2476500"/>
          <p14:tracePt t="26095" x="6773863" y="2476500"/>
          <p14:tracePt t="26105" x="6789738" y="2468563"/>
          <p14:tracePt t="26115" x="6811963" y="2438400"/>
          <p14:tracePt t="26131" x="6865938" y="2400300"/>
          <p14:tracePt t="26148" x="6896100" y="2384425"/>
          <p14:tracePt t="26165" x="7018338" y="2346325"/>
          <p14:tracePt t="26181" x="7140575" y="2324100"/>
          <p14:tracePt t="26198" x="7231063" y="2308225"/>
          <p14:tracePt t="26215" x="7292975" y="2301875"/>
          <p14:tracePt t="26303" x="7292975" y="2293938"/>
          <p14:tracePt t="26343" x="7307263" y="2293938"/>
          <p14:tracePt t="26353" x="7337425" y="2286000"/>
          <p14:tracePt t="26365" x="7375525" y="2278063"/>
          <p14:tracePt t="26383" x="7437438" y="2255838"/>
          <p14:tracePt t="26398" x="7445375" y="2255838"/>
          <p14:tracePt t="26439" x="7451725" y="2239963"/>
          <p14:tracePt t="26503" x="7459663" y="2239963"/>
          <p14:tracePt t="26519" x="7445375" y="2232025"/>
          <p14:tracePt t="26529" x="7399338" y="2225675"/>
          <p14:tracePt t="26539" x="7369175" y="2201863"/>
          <p14:tracePt t="26548" x="7323138" y="2187575"/>
          <p14:tracePt t="26565" x="7192963" y="2133600"/>
          <p14:tracePt t="26582" x="7056438" y="2095500"/>
          <p14:tracePt t="26598" x="6956425" y="2079625"/>
          <p14:tracePt t="26615" x="6727825" y="2073275"/>
          <p14:tracePt t="26632" x="6477000" y="2073275"/>
          <p14:tracePt t="26648" x="6042025" y="2179638"/>
          <p14:tracePt t="26665" x="5654675" y="2286000"/>
          <p14:tracePt t="26682" x="5326063" y="2362200"/>
          <p14:tracePt t="26698" x="5059363" y="2384425"/>
          <p14:tracePt t="26715" x="4914900" y="2384425"/>
          <p14:tracePt t="26732" x="4884738" y="2384425"/>
          <p14:tracePt t="26793" x="4884738" y="2362200"/>
          <p14:tracePt t="26803" x="4884738" y="2308225"/>
          <p14:tracePt t="26815" x="4884738" y="2286000"/>
          <p14:tracePt t="26832" x="4884738" y="2232025"/>
          <p14:tracePt t="26848" x="4899025" y="2187575"/>
          <p14:tracePt t="26865" x="4930775" y="2155825"/>
          <p14:tracePt t="26882" x="4975225" y="2125663"/>
          <p14:tracePt t="26898" x="5045075" y="2111375"/>
          <p14:tracePt t="26915" x="5105400" y="2111375"/>
          <p14:tracePt t="26932" x="5151438" y="2111375"/>
          <p14:tracePt t="26948" x="5181600" y="2111375"/>
          <p14:tracePt t="26965" x="5211763" y="2133600"/>
          <p14:tracePt t="26982" x="5257800" y="2201863"/>
          <p14:tracePt t="26998" x="5265738" y="2225675"/>
          <p14:tracePt t="27015" x="5273675" y="2263775"/>
          <p14:tracePt t="27103" x="5280025" y="2225675"/>
          <p14:tracePt t="27114" x="5287963" y="2201863"/>
          <p14:tracePt t="27123" x="5295900" y="2187575"/>
          <p14:tracePt t="27134" x="5303838" y="2149475"/>
          <p14:tracePt t="27223" x="5334000" y="2155825"/>
          <p14:tracePt t="27234" x="5349875" y="2171700"/>
          <p14:tracePt t="27249" x="5432425" y="2263775"/>
          <p14:tracePt t="27265" x="5478463" y="2308225"/>
          <p14:tracePt t="27282" x="5486400" y="2308225"/>
          <p14:tracePt t="27447" x="5502275" y="2308225"/>
          <p14:tracePt t="27801" x="5630863" y="2308225"/>
          <p14:tracePt t="27812" x="5837238" y="2308225"/>
          <p14:tracePt t="27822" x="6172200" y="2308225"/>
          <p14:tracePt t="27833" x="6316663" y="2308225"/>
          <p14:tracePt t="27848" x="6651625" y="2308225"/>
          <p14:tracePt t="27865" x="6888163" y="2308225"/>
          <p14:tracePt t="27882" x="6964363" y="2308225"/>
          <p14:tracePt t="27898" x="6980238" y="2308225"/>
          <p14:tracePt t="27932" x="6988175" y="2308225"/>
          <p14:tracePt t="27949" x="7132638" y="2332038"/>
          <p14:tracePt t="27965" x="7459663" y="2332038"/>
          <p14:tracePt t="27982" x="7832725" y="2332038"/>
          <p14:tracePt t="28000" x="8397875" y="2332038"/>
          <p14:tracePt t="28016" x="8610600" y="2332038"/>
          <p14:tracePt t="28032" x="8670925" y="2332038"/>
          <p14:tracePt t="28119" x="8648700" y="2332038"/>
          <p14:tracePt t="28127" x="8602663" y="2332038"/>
          <p14:tracePt t="28135" x="8526463" y="2346325"/>
          <p14:tracePt t="28149" x="8397875" y="2430463"/>
          <p14:tracePt t="28165" x="7954963" y="2582863"/>
          <p14:tracePt t="28182" x="7269163" y="2765425"/>
          <p14:tracePt t="28199" x="6270625" y="2911475"/>
          <p14:tracePt t="28219" x="5608638" y="2911475"/>
          <p14:tracePt t="28233" x="5113338" y="2911475"/>
          <p14:tracePt t="28249" x="4816475" y="2911475"/>
          <p14:tracePt t="28265" x="4686300" y="2911475"/>
          <p14:tracePt t="28282" x="4664075" y="2903538"/>
          <p14:tracePt t="28399" x="4640263" y="2887663"/>
          <p14:tracePt t="28412" x="4640263" y="2879725"/>
          <p14:tracePt t="28426" x="4640263" y="2835275"/>
          <p14:tracePt t="28435" x="4640263" y="2819400"/>
          <p14:tracePt t="28448" x="4640263" y="2743200"/>
          <p14:tracePt t="28465" x="4640263" y="2689225"/>
          <p14:tracePt t="28482" x="4640263" y="2620963"/>
          <p14:tracePt t="28499" x="4678363" y="2568575"/>
          <p14:tracePt t="28516" x="4724400" y="2506663"/>
          <p14:tracePt t="28532" x="4754563" y="2468563"/>
          <p14:tracePt t="28549" x="4778375" y="2454275"/>
          <p14:tracePt t="28623" x="4792663" y="2446338"/>
          <p14:tracePt t="28634" x="4816475" y="2446338"/>
          <p14:tracePt t="28649" x="4876800" y="2454275"/>
          <p14:tracePt t="28666" x="4983163" y="2454275"/>
          <p14:tracePt t="28682" x="5029200" y="2454275"/>
          <p14:tracePt t="28700" x="5089525" y="2454275"/>
          <p14:tracePt t="28716" x="5097463" y="2454275"/>
          <p14:tracePt t="29369" x="5151438" y="2454275"/>
          <p14:tracePt t="29378" x="5211763" y="2468563"/>
          <p14:tracePt t="29390" x="5249863" y="2476500"/>
          <p14:tracePt t="29400" x="5410200" y="2492375"/>
          <p14:tracePt t="29416" x="5661025" y="2492375"/>
          <p14:tracePt t="29433" x="5775325" y="2476500"/>
          <p14:tracePt t="29449" x="5875338" y="2446338"/>
          <p14:tracePt t="29511" x="5875338" y="2438400"/>
          <p14:tracePt t="29521" x="5875338" y="2416175"/>
          <p14:tracePt t="29533" x="5845175" y="2384425"/>
          <p14:tracePt t="29549" x="5807075" y="2378075"/>
          <p14:tracePt t="29566" x="5745163" y="2362200"/>
          <p14:tracePt t="29584" x="5661025" y="2354263"/>
          <p14:tracePt t="29599" x="5584825" y="2354263"/>
          <p14:tracePt t="29616" x="5502275" y="2362200"/>
          <p14:tracePt t="29633" x="5440363" y="2400300"/>
          <p14:tracePt t="29649" x="5387975" y="2438400"/>
          <p14:tracePt t="29666" x="5364163" y="2460625"/>
          <p14:tracePt t="29683" x="5364163" y="2468563"/>
          <p14:tracePt t="30023" x="5356225" y="2468563"/>
          <p14:tracePt t="30047" x="5349875" y="2468563"/>
          <p14:tracePt t="30058" x="5341938" y="2460625"/>
          <p14:tracePt t="30067" x="5326063" y="2446338"/>
          <p14:tracePt t="30083" x="5280025" y="2430463"/>
          <p14:tracePt t="30100" x="5273675" y="2422525"/>
          <p14:tracePt t="30116" x="5257800" y="2422525"/>
          <p14:tracePt t="30215" x="5249863" y="2416175"/>
          <p14:tracePt t="30225" x="5249863" y="2392363"/>
          <p14:tracePt t="30235" x="5249863" y="2378075"/>
          <p14:tracePt t="30249" x="5257800" y="2332038"/>
          <p14:tracePt t="30266" x="5257800" y="2293938"/>
          <p14:tracePt t="30283" x="5280025" y="2263775"/>
          <p14:tracePt t="30300" x="5280025" y="2247900"/>
          <p14:tracePt t="30423" x="5287963" y="2255838"/>
          <p14:tracePt t="30433" x="5287963" y="2270125"/>
          <p14:tracePt t="30450" x="5295900" y="2293938"/>
          <p14:tracePt t="30466" x="5303838" y="2324100"/>
          <p14:tracePt t="30483" x="5311775" y="2339975"/>
          <p14:tracePt t="30500" x="5326063" y="2346325"/>
          <p14:tracePt t="30516" x="5334000" y="2354263"/>
          <p14:tracePt t="30533" x="5349875" y="2354263"/>
          <p14:tracePt t="30550" x="5356225" y="2354263"/>
          <p14:tracePt t="30703" x="5364163" y="2354263"/>
          <p14:tracePt t="30714" x="5372100" y="2354263"/>
          <p14:tracePt t="30723" x="5380038" y="2354263"/>
          <p14:tracePt t="30733" x="5402263" y="2354263"/>
          <p14:tracePt t="30749" x="5432425" y="2354263"/>
          <p14:tracePt t="30766" x="5486400" y="2346325"/>
          <p14:tracePt t="30783" x="5494338" y="2346325"/>
          <p14:tracePt t="31239" x="5502275" y="2346325"/>
          <p14:tracePt t="31251" x="5532438" y="2346325"/>
          <p14:tracePt t="31267" x="5622925" y="2346325"/>
          <p14:tracePt t="31283" x="5737225" y="2346325"/>
          <p14:tracePt t="31302" x="5837238" y="2346325"/>
          <p14:tracePt t="31317" x="5859463" y="2339975"/>
          <p14:tracePt t="31407" x="5897563" y="2324100"/>
          <p14:tracePt t="31418" x="5951538" y="2308225"/>
          <p14:tracePt t="31433" x="6096000" y="2293938"/>
          <p14:tracePt t="31450" x="6278563" y="2270125"/>
          <p14:tracePt t="31467" x="6408738" y="2263775"/>
          <p14:tracePt t="31483" x="6469063" y="2263775"/>
          <p14:tracePt t="31528" x="6469063" y="2255838"/>
          <p14:tracePt t="31607" x="6438900" y="2255838"/>
          <p14:tracePt t="31617" x="6392863" y="2239963"/>
          <p14:tracePt t="31633" x="6264275" y="2232025"/>
          <p14:tracePt t="31650" x="5981700" y="2247900"/>
          <p14:tracePt t="31667" x="5661025" y="2255838"/>
          <p14:tracePt t="31683" x="5265738" y="2255838"/>
          <p14:tracePt t="31700" x="5021263" y="2255838"/>
          <p14:tracePt t="31717" x="4930775" y="2255838"/>
          <p14:tracePt t="31733" x="4922838" y="2255838"/>
          <p14:tracePt t="31815" x="4945063" y="2255838"/>
          <p14:tracePt t="31825" x="4975225" y="2255838"/>
          <p14:tracePt t="31835" x="5006975" y="2255838"/>
          <p14:tracePt t="31850" x="5135563" y="2255838"/>
          <p14:tracePt t="31867" x="5287963" y="2232025"/>
          <p14:tracePt t="31884" x="5418138" y="2193925"/>
          <p14:tracePt t="31900" x="5532438" y="2155825"/>
          <p14:tracePt t="31917" x="5592763" y="2117725"/>
          <p14:tracePt t="31934" x="5630863" y="2073275"/>
          <p14:tracePt t="31950" x="5661025" y="2027238"/>
          <p14:tracePt t="31967" x="5668963" y="1927225"/>
          <p14:tracePt t="31984" x="5668963" y="1866900"/>
          <p14:tracePt t="32001" x="5668963" y="1798638"/>
          <p14:tracePt t="32017" x="5630863" y="1760538"/>
          <p14:tracePt t="32033" x="5554663" y="1706563"/>
          <p14:tracePt t="32050" x="5426075" y="1654175"/>
          <p14:tracePt t="32067" x="5311775" y="1622425"/>
          <p14:tracePt t="32083" x="5089525" y="1616075"/>
          <p14:tracePt t="32100" x="4868863" y="1616075"/>
          <p14:tracePt t="32117" x="4708525" y="1630363"/>
          <p14:tracePt t="32133" x="4549775" y="1774825"/>
          <p14:tracePt t="32150" x="4449763" y="1981200"/>
          <p14:tracePt t="32167" x="4403725" y="2346325"/>
          <p14:tracePt t="32184" x="4449763" y="2544763"/>
          <p14:tracePt t="32201" x="4587875" y="2705100"/>
          <p14:tracePt t="32217" x="4762500" y="2789238"/>
          <p14:tracePt t="32234" x="5059363" y="2803525"/>
          <p14:tracePt t="32250" x="5470525" y="2781300"/>
          <p14:tracePt t="32267" x="5859463" y="2606675"/>
          <p14:tracePt t="32283" x="6096000" y="2370138"/>
          <p14:tracePt t="32300" x="6118225" y="2163763"/>
          <p14:tracePt t="32317" x="6103938" y="1958975"/>
          <p14:tracePt t="32318" x="6027738" y="1858963"/>
          <p14:tracePt t="32333" x="5943600" y="1768475"/>
          <p14:tracePt t="32351" x="5730875" y="1654175"/>
          <p14:tracePt t="32367" x="5516563" y="1600200"/>
          <p14:tracePt t="32383" x="5387975" y="1600200"/>
          <p14:tracePt t="32400" x="5273675" y="1684338"/>
          <p14:tracePt t="32417" x="5181600" y="1820863"/>
          <p14:tracePt t="32434" x="5151438" y="1981200"/>
          <p14:tracePt t="32450" x="5151438" y="2019300"/>
          <p14:tracePt t="32494" x="5151438" y="2027238"/>
          <p14:tracePt t="32502" x="5181600" y="2003425"/>
          <p14:tracePt t="32517" x="5219700" y="1965325"/>
          <p14:tracePt t="32534" x="5249863" y="1912938"/>
          <p14:tracePt t="32550" x="5265738" y="1882775"/>
          <p14:tracePt t="32591" x="5265738" y="1874838"/>
          <p14:tracePt t="32601" x="5257800" y="1874838"/>
          <p14:tracePt t="32617" x="5197475" y="1943100"/>
          <p14:tracePt t="32634" x="5165725" y="2027238"/>
          <p14:tracePt t="32650" x="5159375" y="2035175"/>
          <p14:tracePt t="32684" x="5181600" y="2035175"/>
          <p14:tracePt t="32700" x="5287963" y="2035175"/>
          <p14:tracePt t="32717" x="5410200" y="2027238"/>
          <p14:tracePt t="32734" x="5478463" y="1989138"/>
          <p14:tracePt t="32750" x="5494338" y="1981200"/>
          <p14:tracePt t="32783" x="5470525" y="1981200"/>
          <p14:tracePt t="32793" x="5440363" y="1981200"/>
          <p14:tracePt t="32805" x="5410200" y="1981200"/>
          <p14:tracePt t="32817" x="5372100" y="2003425"/>
          <p14:tracePt t="32834" x="5349875" y="2027238"/>
          <p14:tracePt t="32864" x="5356225" y="2027238"/>
          <p14:tracePt t="32874" x="5387975" y="2035175"/>
          <p14:tracePt t="32885" x="5410200" y="2035175"/>
          <p14:tracePt t="32900" x="5464175" y="2035175"/>
          <p14:tracePt t="32917" x="5470525" y="2035175"/>
          <p14:tracePt t="32959" x="5464175" y="2035175"/>
          <p14:tracePt t="32969" x="5440363" y="2035175"/>
          <p14:tracePt t="32984" x="5380038" y="2041525"/>
          <p14:tracePt t="33001" x="5349875" y="2087563"/>
          <p14:tracePt t="33081" x="5349875" y="2095500"/>
          <p14:tracePt t="33713" x="5349875" y="2103438"/>
          <p14:tracePt t="33727" x="5356225" y="2125663"/>
          <p14:tracePt t="33737" x="5387975" y="2171700"/>
          <p14:tracePt t="33751" x="5426075" y="2232025"/>
          <p14:tracePt t="33767" x="5486400" y="2278063"/>
          <p14:tracePt t="33784" x="5592763" y="2332038"/>
          <p14:tracePt t="33801" x="5768975" y="2384425"/>
          <p14:tracePt t="33817" x="5943600" y="2416175"/>
          <p14:tracePt t="33834" x="6073775" y="2416175"/>
          <p14:tracePt t="33851" x="6188075" y="2416175"/>
          <p14:tracePt t="33867" x="6248400" y="2400300"/>
          <p14:tracePt t="33884" x="6302375" y="2346325"/>
          <p14:tracePt t="33901" x="6346825" y="2263775"/>
          <p14:tracePt t="33918" x="6423025" y="2065338"/>
          <p14:tracePt t="33934" x="6454775" y="1997075"/>
          <p14:tracePt t="33951" x="6469063" y="1851025"/>
          <p14:tracePt t="33967" x="6469063" y="1790700"/>
          <p14:tracePt t="33984" x="6461125" y="1736725"/>
          <p14:tracePt t="34001" x="6384925" y="1692275"/>
          <p14:tracePt t="34018" x="6302375" y="1668463"/>
          <p14:tracePt t="34034" x="6218238" y="1660525"/>
          <p14:tracePt t="34051" x="6073775" y="1654175"/>
          <p14:tracePt t="34068" x="5897563" y="1676400"/>
          <p14:tracePt t="34084" x="5722938" y="1774825"/>
          <p14:tracePt t="34101" x="5578475" y="1889125"/>
          <p14:tracePt t="34118" x="5486400" y="2035175"/>
          <p14:tracePt t="34134" x="5464175" y="2171700"/>
          <p14:tracePt t="34151" x="5502275" y="2408238"/>
          <p14:tracePt t="34168" x="5630863" y="2536825"/>
          <p14:tracePt t="34185" x="5921375" y="2644775"/>
          <p14:tracePt t="34201" x="6232525" y="2644775"/>
          <p14:tracePt t="34218" x="6484938" y="2620963"/>
          <p14:tracePt t="34234" x="6651625" y="2544763"/>
          <p14:tracePt t="34251" x="6721475" y="2468563"/>
          <p14:tracePt t="34268" x="6727825" y="2400300"/>
          <p14:tracePt t="34284" x="6713538" y="2270125"/>
          <p14:tracePt t="34313" x="6430963" y="2065338"/>
          <p14:tracePt t="34318" x="6340475" y="2035175"/>
          <p14:tracePt t="34334" x="6156325" y="2019300"/>
          <p14:tracePt t="34351" x="5943600" y="2019300"/>
          <p14:tracePt t="34367" x="5821363" y="2103438"/>
          <p14:tracePt t="34392" x="5761038" y="2247900"/>
          <p14:tracePt t="34401" x="5761038" y="2293938"/>
          <p14:tracePt t="34418" x="5791200" y="2384425"/>
          <p14:tracePt t="34434" x="5883275" y="2454275"/>
          <p14:tracePt t="34451" x="6065838" y="2476500"/>
          <p14:tracePt t="34467" x="6218238" y="2476500"/>
          <p14:tracePt t="34484" x="6346825" y="2400300"/>
          <p14:tracePt t="34501" x="6416675" y="2286000"/>
          <p14:tracePt t="34518" x="6423025" y="2187575"/>
          <p14:tracePt t="34534" x="6400800" y="2041525"/>
          <p14:tracePt t="34573" x="6340475" y="2011363"/>
          <p14:tracePt t="34585" x="6278563" y="2011363"/>
          <p14:tracePt t="34601" x="6194425" y="2019300"/>
          <p14:tracePt t="34618" x="6126163" y="2103438"/>
          <p14:tracePt t="34634" x="6111875" y="2163763"/>
          <p14:tracePt t="34651" x="6103938" y="2187575"/>
          <p14:tracePt t="34686" x="6111875" y="2187575"/>
          <p14:tracePt t="34701" x="6142038" y="2187575"/>
          <p14:tracePt t="34719" x="6240463" y="2141538"/>
          <p14:tracePt t="34735" x="6248400" y="2095500"/>
          <p14:tracePt t="34751" x="6248400" y="2087563"/>
          <p14:tracePt t="34791" x="6248400" y="2073275"/>
          <p14:tracePt t="34802" x="6240463" y="2065338"/>
          <p14:tracePt t="34818" x="6232525" y="2065338"/>
          <p14:tracePt t="35272" x="6226175" y="2065338"/>
          <p14:tracePt t="35335" x="6218238" y="2065338"/>
          <p14:tracePt t="35367" x="6218238" y="2073275"/>
          <p14:tracePt t="35377" x="6218238" y="2155825"/>
          <p14:tracePt t="35387" x="6218238" y="2263775"/>
          <p14:tracePt t="35401" x="6226175" y="2422525"/>
          <p14:tracePt t="35419" x="6286500" y="2552700"/>
          <p14:tracePt t="35435" x="6346825" y="2628900"/>
          <p14:tracePt t="35451" x="6454775" y="2705100"/>
          <p14:tracePt t="35468" x="6583363" y="2751138"/>
          <p14:tracePt t="35485" x="6713538" y="2781300"/>
          <p14:tracePt t="35501" x="6858000" y="2765425"/>
          <p14:tracePt t="35518" x="7010400" y="2674938"/>
          <p14:tracePt t="35535" x="7140575" y="2454275"/>
          <p14:tracePt t="35551" x="7162800" y="2286000"/>
          <p14:tracePt t="35568" x="7162800" y="2125663"/>
          <p14:tracePt t="35585" x="7162800" y="1997075"/>
          <p14:tracePt t="35601" x="7162800" y="1889125"/>
          <p14:tracePt t="35618" x="7132638" y="1820863"/>
          <p14:tracePt t="35635" x="7116763" y="1782763"/>
          <p14:tracePt t="35652" x="7094538" y="1752600"/>
          <p14:tracePt t="35668" x="7064375" y="1730375"/>
          <p14:tracePt t="35685" x="7032625" y="1722438"/>
          <p14:tracePt t="35702" x="6994525" y="1722438"/>
          <p14:tracePt t="35718" x="6950075" y="1722438"/>
          <p14:tracePt t="35735" x="6858000" y="1744663"/>
          <p14:tracePt t="35752" x="6804025" y="1774825"/>
          <p14:tracePt t="35768" x="6751638" y="1828800"/>
          <p14:tracePt t="35785" x="6727825" y="1897063"/>
          <p14:tracePt t="35802" x="6713538" y="1989138"/>
          <p14:tracePt t="35819" x="6735763" y="2095500"/>
          <p14:tracePt t="35822" x="6797675" y="2155825"/>
          <p14:tracePt t="35835" x="6850063" y="2201863"/>
          <p14:tracePt t="35852" x="6980238" y="2255838"/>
          <p14:tracePt t="35868" x="7124700" y="2263775"/>
          <p14:tracePt t="35885" x="7223125" y="2263775"/>
          <p14:tracePt t="35902" x="7254875" y="2255838"/>
          <p14:tracePt t="35918" x="7254875" y="2209800"/>
          <p14:tracePt t="35935" x="7254875" y="2111375"/>
          <p14:tracePt t="35952" x="7200900" y="2027238"/>
          <p14:tracePt t="35968" x="7140575" y="1989138"/>
          <p14:tracePt t="35985" x="7070725" y="1973263"/>
          <p14:tracePt t="36002" x="7040563" y="1973263"/>
          <p14:tracePt t="36018" x="7002463" y="1989138"/>
          <p14:tracePt t="36035" x="6972300" y="2057400"/>
          <p14:tracePt t="36052" x="6956425" y="2117725"/>
          <p14:tracePt t="36068" x="6956425" y="2163763"/>
          <p14:tracePt t="36085" x="6956425" y="2179638"/>
          <p14:tracePt t="36102" x="6988175" y="2179638"/>
          <p14:tracePt t="36120" x="7094538" y="2171700"/>
          <p14:tracePt t="36135" x="7116763" y="2155825"/>
          <p14:tracePt t="36152" x="7116763" y="2111375"/>
          <p14:tracePt t="36168" x="7116763" y="2095500"/>
          <p14:tracePt t="36719" x="7108825" y="2087563"/>
          <p14:tracePt t="36729" x="7032625" y="2087563"/>
          <p14:tracePt t="36740" x="6873875" y="2087563"/>
          <p14:tracePt t="36752" x="6416675" y="2149475"/>
          <p14:tracePt t="36768" x="5845175" y="2217738"/>
          <p14:tracePt t="36785" x="5387975" y="2217738"/>
          <p14:tracePt t="36802" x="5151438" y="2217738"/>
          <p14:tracePt t="36819" x="5075238" y="2217738"/>
          <p14:tracePt t="36871" x="5075238" y="2209800"/>
          <p14:tracePt t="36882" x="5075238" y="2187575"/>
          <p14:tracePt t="36891" x="5075238" y="2163763"/>
          <p14:tracePt t="36902" x="5083175" y="2141538"/>
          <p14:tracePt t="36918" x="5173663" y="2011363"/>
          <p14:tracePt t="36935" x="5280025" y="1912938"/>
          <p14:tracePt t="36952" x="5364163" y="1851025"/>
          <p14:tracePt t="36969" x="5394325" y="1820863"/>
          <p14:tracePt t="36985" x="5410200" y="1806575"/>
          <p14:tracePt t="37097" x="5410200" y="1844675"/>
          <p14:tracePt t="37108" x="5402263" y="1889125"/>
          <p14:tracePt t="37119" x="5394325" y="1997075"/>
          <p14:tracePt t="37135" x="5394325" y="2065338"/>
          <p14:tracePt t="37152" x="5410200" y="2125663"/>
          <p14:tracePt t="37169" x="5440363" y="2133600"/>
          <p14:tracePt t="37185" x="5578475" y="2133600"/>
          <p14:tracePt t="37202" x="5768975" y="2133600"/>
          <p14:tracePt t="37218" x="5897563" y="2103438"/>
          <p14:tracePt t="37235" x="5973763" y="2049463"/>
          <p14:tracePt t="37252" x="5981700" y="2035175"/>
          <p14:tracePt t="37269" x="5981700" y="1997075"/>
          <p14:tracePt t="37286" x="5973763" y="1951038"/>
          <p14:tracePt t="37302" x="5921375" y="1927225"/>
          <p14:tracePt t="37320" x="5775325" y="1920875"/>
          <p14:tracePt t="37336" x="5508625" y="1927225"/>
          <p14:tracePt t="37352" x="5227638" y="2049463"/>
          <p14:tracePt t="37369" x="5037138" y="2171700"/>
          <p14:tracePt t="37386" x="4960938" y="2286000"/>
          <p14:tracePt t="37402" x="4960938" y="2332038"/>
          <p14:tracePt t="37419" x="4960938" y="2362200"/>
          <p14:tracePt t="37436" x="5037138" y="2384425"/>
          <p14:tracePt t="37452" x="5257800" y="2384425"/>
          <p14:tracePt t="37469" x="5456238" y="2384425"/>
          <p14:tracePt t="37486" x="5554663" y="2339975"/>
          <p14:tracePt t="37502" x="5584825" y="2316163"/>
          <p14:tracePt t="37519" x="5584825" y="2308225"/>
          <p14:tracePt t="37536" x="5578475" y="2278063"/>
          <p14:tracePt t="37552" x="5470525" y="2247900"/>
          <p14:tracePt t="37569" x="5349875" y="2239963"/>
          <p14:tracePt t="37586" x="5287963" y="2239963"/>
          <p14:tracePt t="37639" x="5287963" y="2247900"/>
          <p14:tracePt t="37649" x="5318125" y="2255838"/>
          <p14:tracePt t="37659" x="5334000" y="2255838"/>
          <p14:tracePt t="37669" x="5341938" y="2263775"/>
          <p14:tracePt t="37685" x="5364163" y="2263775"/>
          <p14:tracePt t="37759" x="5372100" y="2263775"/>
          <p14:tracePt t="37780" x="5372100" y="2270125"/>
          <p14:tracePt t="37790" x="5318125" y="2346325"/>
          <p14:tracePt t="37802" x="5280025" y="2384425"/>
          <p14:tracePt t="37819" x="5219700" y="2422525"/>
          <p14:tracePt t="37835" x="5203825" y="2430463"/>
          <p14:tracePt t="37943" x="5203825" y="2416175"/>
          <p14:tracePt t="37953" x="5197475" y="2416175"/>
          <p14:tracePt t="37969" x="5197475" y="2392363"/>
          <p14:tracePt t="37986" x="5189538" y="2384425"/>
          <p14:tracePt t="38002" x="5189538" y="2378075"/>
          <p14:tracePt t="38036" x="5189538" y="2370138"/>
          <p14:tracePt t="41042" x="5211763" y="2370138"/>
          <p14:tracePt t="41052" x="5265738" y="2370138"/>
          <p14:tracePt t="41063" x="5364163" y="2384425"/>
          <p14:tracePt t="41074" x="5394325" y="2384425"/>
          <p14:tracePt t="41087" x="5448300" y="2378075"/>
          <p14:tracePt t="41104" x="5508625" y="2362200"/>
          <p14:tracePt t="41120" x="5524500" y="2362200"/>
          <p14:tracePt t="41311" x="5470525" y="2362200"/>
          <p14:tracePt t="41321" x="5418138" y="2362200"/>
          <p14:tracePt t="41337" x="5295900" y="2416175"/>
          <p14:tracePt t="41353" x="5189538" y="2476500"/>
          <p14:tracePt t="41370" x="5121275" y="2506663"/>
          <p14:tracePt t="41387" x="5105400" y="2514600"/>
          <p14:tracePt t="41403" x="5097463" y="2522538"/>
          <p14:tracePt t="41455" x="5105400" y="2530475"/>
          <p14:tracePt t="41465" x="5143500" y="2536825"/>
          <p14:tracePt t="41476" x="5181600" y="2544763"/>
          <p14:tracePt t="41487" x="5257800" y="2574925"/>
          <p14:tracePt t="41504" x="5334000" y="2582863"/>
          <p14:tracePt t="41520" x="5394325" y="2582863"/>
          <p14:tracePt t="41538" x="5426075" y="2582863"/>
          <p14:tracePt t="41599" x="5432425" y="2574925"/>
          <p14:tracePt t="41609" x="5456238" y="2560638"/>
          <p14:tracePt t="41620" x="5524500" y="2560638"/>
          <p14:tracePt t="41637" x="5646738" y="2560638"/>
          <p14:tracePt t="41654" x="5845175" y="2560638"/>
          <p14:tracePt t="41670" x="6057900" y="2560638"/>
          <p14:tracePt t="41687" x="6073775" y="2560638"/>
          <p14:tracePt t="41737" x="6073775" y="2552700"/>
          <p14:tracePt t="41747" x="6042025" y="2536825"/>
          <p14:tracePt t="41756" x="5965825" y="2530475"/>
          <p14:tracePt t="41770" x="5829300" y="2492375"/>
          <p14:tracePt t="41787" x="5715000" y="2454275"/>
          <p14:tracePt t="41804" x="5646738" y="2430463"/>
          <p14:tracePt t="41820" x="5608638" y="2416175"/>
          <p14:tracePt t="41837" x="5578475" y="2378075"/>
          <p14:tracePt t="41854" x="5554663" y="2346325"/>
          <p14:tracePt t="41856" x="5546725" y="2332038"/>
          <p14:tracePt t="41870" x="5508625" y="2293938"/>
          <p14:tracePt t="41887" x="5464175" y="2239963"/>
          <p14:tracePt t="41904" x="5410200" y="2171700"/>
          <p14:tracePt t="41921" x="5349875" y="2095500"/>
          <p14:tracePt t="41937" x="5273675" y="1981200"/>
          <p14:tracePt t="41954" x="5211763" y="1874838"/>
          <p14:tracePt t="41971" x="5151438" y="1782763"/>
          <p14:tracePt t="41987" x="5121275" y="1744663"/>
          <p14:tracePt t="42004" x="5105400" y="1730375"/>
          <p14:tracePt t="42038" x="5097463" y="1722438"/>
          <p14:tracePt t="42063" x="5089525" y="1722438"/>
          <p14:tracePt t="42087" x="5075238" y="1730375"/>
          <p14:tracePt t="42099" x="5045075" y="1760538"/>
          <p14:tracePt t="42109" x="5013325" y="1798638"/>
          <p14:tracePt t="42120" x="5006975" y="1806575"/>
          <p14:tracePt t="42137" x="5006975" y="1851025"/>
          <p14:tracePt t="42154" x="5006975" y="1889125"/>
          <p14:tracePt t="42171" x="5029200" y="1912938"/>
          <p14:tracePt t="42187" x="5059363" y="1927225"/>
          <p14:tracePt t="42204" x="5089525" y="1935163"/>
          <p14:tracePt t="42221" x="5105400" y="1943100"/>
          <p14:tracePt t="42271" x="5113338" y="1943100"/>
          <p14:tracePt t="42303" x="5121275" y="1943100"/>
          <p14:tracePt t="42319" x="5143500" y="1935163"/>
          <p14:tracePt t="42329" x="5219700" y="1905000"/>
          <p14:tracePt t="42339" x="5287963" y="1866900"/>
          <p14:tracePt t="42354" x="5432425" y="1812925"/>
          <p14:tracePt t="42371" x="5592763" y="1736725"/>
          <p14:tracePt t="42387" x="5730875" y="1676400"/>
          <p14:tracePt t="42404" x="5859463" y="1622425"/>
          <p14:tracePt t="42421" x="5935663" y="1584325"/>
          <p14:tracePt t="42439" x="6019800" y="1546225"/>
          <p14:tracePt t="42454" x="6065838" y="1539875"/>
          <p14:tracePt t="42471" x="6188075" y="1516063"/>
          <p14:tracePt t="42487" x="6346825" y="1501775"/>
          <p14:tracePt t="42504" x="6499225" y="1477963"/>
          <p14:tracePt t="42521" x="6675438" y="1470025"/>
          <p14:tracePt t="42537" x="6827838" y="1470025"/>
          <p14:tracePt t="42554" x="6896100" y="1470025"/>
          <p14:tracePt t="42571" x="6972300" y="1470025"/>
          <p14:tracePt t="42587" x="7002463" y="1470025"/>
          <p14:tracePt t="42604" x="7018338" y="1470025"/>
          <p14:tracePt t="42621" x="7040563" y="1470025"/>
          <p14:tracePt t="42637" x="7078663" y="1477963"/>
          <p14:tracePt t="42654" x="7200900" y="1485900"/>
          <p14:tracePt t="42671" x="7345363" y="1516063"/>
          <p14:tracePt t="42687" x="7421563" y="1524000"/>
          <p14:tracePt t="42704" x="7597775" y="1554163"/>
          <p14:tracePt t="42721" x="7620000" y="1562100"/>
          <p14:tracePt t="42754" x="7620000" y="1570038"/>
          <p14:tracePt t="42817" x="7635875" y="1584325"/>
          <p14:tracePt t="42831" x="7635875" y="1592263"/>
          <p14:tracePt t="42839" x="7650163" y="1692275"/>
          <p14:tracePt t="42847" x="7688263" y="1836738"/>
          <p14:tracePt t="42856" x="7696200" y="1897063"/>
          <p14:tracePt t="42871" x="7696200" y="2011363"/>
          <p14:tracePt t="42888" x="7696200" y="2103438"/>
          <p14:tracePt t="42904" x="7696200" y="2209800"/>
          <p14:tracePt t="42921" x="7696200" y="2232025"/>
          <p14:tracePt t="42954" x="7696200" y="2239963"/>
          <p14:tracePt t="42975" x="7696200" y="2255838"/>
          <p14:tracePt t="42988" x="7650163" y="2324100"/>
          <p14:tracePt t="43004" x="7573963" y="2438400"/>
          <p14:tracePt t="43021" x="7459663" y="2544763"/>
          <p14:tracePt t="43038" x="7331075" y="2613025"/>
          <p14:tracePt t="43055" x="7208838" y="2674938"/>
          <p14:tracePt t="43071" x="7048500" y="2720975"/>
          <p14:tracePt t="43088" x="6956425" y="2735263"/>
          <p14:tracePt t="43104" x="6850063" y="2735263"/>
          <p14:tracePt t="43121" x="6697663" y="2735263"/>
          <p14:tracePt t="43138" x="6499225" y="2735263"/>
          <p14:tracePt t="43154" x="6256338" y="2735263"/>
          <p14:tracePt t="43171" x="6003925" y="2735263"/>
          <p14:tracePt t="43188" x="5807075" y="2735263"/>
          <p14:tracePt t="43204" x="5668963" y="2735263"/>
          <p14:tracePt t="43221" x="5578475" y="2720975"/>
          <p14:tracePt t="43238" x="5554663" y="2705100"/>
          <p14:tracePt t="43255" x="5524500" y="2697163"/>
          <p14:tracePt t="43271" x="5508625" y="2689225"/>
          <p14:tracePt t="43288" x="5486400" y="2659063"/>
          <p14:tracePt t="43304" x="5418138" y="2574925"/>
          <p14:tracePt t="43321" x="5364163" y="2492375"/>
          <p14:tracePt t="43338" x="5273675" y="2370138"/>
          <p14:tracePt t="43355" x="5197475" y="2247900"/>
          <p14:tracePt t="43371" x="5135563" y="2149475"/>
          <p14:tracePt t="43387" x="5105400" y="2087563"/>
          <p14:tracePt t="43404" x="5097463" y="2027238"/>
          <p14:tracePt t="43421" x="5097463" y="1973263"/>
          <p14:tracePt t="43438" x="5097463" y="1882775"/>
          <p14:tracePt t="43455" x="5105400" y="1736725"/>
          <p14:tracePt t="43472" x="5143500" y="1646238"/>
          <p14:tracePt t="43487" x="5197475" y="1577975"/>
          <p14:tracePt t="43504" x="5249863" y="1531938"/>
          <p14:tracePt t="43521" x="5311775" y="1501775"/>
          <p14:tracePt t="43538" x="5334000" y="1493838"/>
          <p14:tracePt t="43555" x="5356225" y="1493838"/>
          <p14:tracePt t="43607" x="5364163" y="1493838"/>
          <p14:tracePt t="43639" x="5364163" y="1508125"/>
          <p14:tracePt t="43647" x="5364163" y="1570038"/>
          <p14:tracePt t="43657" x="5356225" y="1714500"/>
          <p14:tracePt t="43671" x="5273675" y="1951038"/>
          <p14:tracePt t="43688" x="5127625" y="2133600"/>
          <p14:tracePt t="43704" x="4983163" y="2225675"/>
          <p14:tracePt t="43721" x="4838700" y="2278063"/>
          <p14:tracePt t="43738" x="4732338" y="2332038"/>
          <p14:tracePt t="43755" x="4694238" y="2339975"/>
          <p14:tracePt t="43771" x="4686300" y="2339975"/>
          <p14:tracePt t="43788" x="4670425" y="2346325"/>
          <p14:tracePt t="43855" x="4670425" y="2362200"/>
          <p14:tracePt t="43867" x="4670425" y="2370138"/>
          <p14:tracePt t="43877" x="4670425" y="2378075"/>
          <p14:tracePt t="43888" x="4670425" y="2384425"/>
          <p14:tracePt t="43904" x="4670425" y="2416175"/>
          <p14:tracePt t="43921" x="4670425" y="2446338"/>
          <p14:tracePt t="43938" x="4670425" y="2484438"/>
          <p14:tracePt t="43956" x="4670425" y="2522538"/>
          <p14:tracePt t="43971" x="4670425" y="2536825"/>
          <p14:tracePt t="44095" x="4670425" y="2530475"/>
          <p14:tracePt t="44175" x="4678363" y="2530475"/>
          <p14:tracePt t="44185" x="4694238" y="2530475"/>
          <p14:tracePt t="44196" x="4716463" y="2530475"/>
          <p14:tracePt t="44207" x="4732338" y="2530475"/>
          <p14:tracePt t="44221" x="4746625" y="2530475"/>
          <p14:tracePt t="44238" x="4770438" y="2530475"/>
          <p14:tracePt t="44255" x="4792663" y="2530475"/>
          <p14:tracePt t="44479" x="4800600" y="2530475"/>
          <p14:tracePt t="44490" x="4822825" y="2536825"/>
          <p14:tracePt t="44506" x="4876800" y="2552700"/>
          <p14:tracePt t="44522" x="4899025" y="2560638"/>
          <p14:tracePt t="44538" x="4914900" y="2560638"/>
          <p14:tracePt t="44895" x="4914900" y="2552700"/>
          <p14:tracePt t="44905" x="4914900" y="2530475"/>
          <p14:tracePt t="44922" x="4922838" y="2522538"/>
          <p14:tracePt t="44938" x="4922838" y="2506663"/>
          <p14:tracePt t="44955" x="4922838" y="2498725"/>
          <p14:tracePt t="44972" x="4930775" y="2476500"/>
          <p14:tracePt t="45255" x="4937125" y="2476500"/>
          <p14:tracePt t="45270" x="4945063" y="2476500"/>
          <p14:tracePt t="45278" x="4960938" y="2476500"/>
          <p14:tracePt t="45303" x="4968875" y="2476500"/>
          <p14:tracePt t="45319" x="4983163" y="2476500"/>
          <p14:tracePt t="45329" x="4991100" y="2476500"/>
          <p14:tracePt t="45340" x="5006975" y="2476500"/>
          <p14:tracePt t="45355" x="5067300" y="2476500"/>
          <p14:tracePt t="45371" x="5159375" y="2438400"/>
          <p14:tracePt t="45388" x="5280025" y="2392363"/>
          <p14:tracePt t="45405" x="5380038" y="2332038"/>
          <p14:tracePt t="45422" x="5464175" y="2247900"/>
          <p14:tracePt t="45438" x="5494338" y="2201863"/>
          <p14:tracePt t="45455" x="5502275" y="2179638"/>
          <p14:tracePt t="45471" x="5516563" y="2155825"/>
          <p14:tracePt t="45696" x="5524500" y="2155825"/>
          <p14:tracePt t="45706" x="5540375" y="2155825"/>
          <p14:tracePt t="45722" x="5554663" y="2155825"/>
          <p14:tracePt t="45739" x="5570538" y="2171700"/>
          <p14:tracePt t="45755" x="5578475" y="2187575"/>
          <p14:tracePt t="45772" x="5584825" y="2209800"/>
          <p14:tracePt t="45951" x="5578475" y="2209800"/>
          <p14:tracePt t="45962" x="5562600" y="2209800"/>
          <p14:tracePt t="45972" x="5540375" y="2193925"/>
          <p14:tracePt t="45989" x="5502275" y="2187575"/>
          <p14:tracePt t="46005" x="5432425" y="2163763"/>
          <p14:tracePt t="46022" x="5410200" y="2163763"/>
          <p14:tracePt t="46039" x="5394325" y="2163763"/>
          <p14:tracePt t="46057" x="5387975" y="2163763"/>
          <p14:tracePt t="46159" x="5387975" y="2155825"/>
          <p14:tracePt t="46169" x="5380038" y="2155825"/>
          <p14:tracePt t="46179" x="5364163" y="2149475"/>
          <p14:tracePt t="46206" x="5349875" y="2149475"/>
          <p14:tracePt t="46223" x="5341938" y="2141538"/>
          <p14:tracePt t="46495" x="5349875" y="2163763"/>
          <p14:tracePt t="46506" x="5356225" y="2209800"/>
          <p14:tracePt t="46522" x="5394325" y="2270125"/>
          <p14:tracePt t="46539" x="5426075" y="2316163"/>
          <p14:tracePt t="46556" x="5448300" y="2332038"/>
          <p14:tracePt t="46639" x="5448300" y="2339975"/>
          <p14:tracePt t="46655" x="5464175" y="2332038"/>
          <p14:tracePt t="46665" x="5478463" y="2308225"/>
          <p14:tracePt t="46677" x="5486400" y="2293938"/>
          <p14:tracePt t="46689" x="5502275" y="2270125"/>
          <p14:tracePt t="46706" x="5532438" y="2239963"/>
          <p14:tracePt t="46722" x="5540375" y="2217738"/>
          <p14:tracePt t="46739" x="5554663" y="2201863"/>
          <p14:tracePt t="46757" x="5562600" y="2187575"/>
          <p14:tracePt t="46772" x="5584825" y="2163763"/>
          <p14:tracePt t="46789" x="5592763" y="2141538"/>
          <p14:tracePt t="46806" x="5608638" y="2125663"/>
          <p14:tracePt t="46822" x="5608638" y="2103438"/>
          <p14:tracePt t="46839" x="5616575" y="2095500"/>
          <p14:tracePt t="46856" x="5616575" y="2087563"/>
          <p14:tracePt t="46872" x="5616575" y="2079625"/>
          <p14:tracePt t="46889" x="5616575" y="2073275"/>
          <p14:tracePt t="46906" x="5616575" y="2065338"/>
          <p14:tracePt t="46922" x="5622925" y="2057400"/>
          <p14:tracePt t="46939" x="5630863" y="2057400"/>
          <p14:tracePt t="46957" x="5654675" y="2041525"/>
          <p14:tracePt t="46972" x="5684838" y="2041525"/>
          <p14:tracePt t="46989" x="5707063" y="2041525"/>
          <p14:tracePt t="47006" x="5730875" y="2049463"/>
          <p14:tracePt t="47022" x="5745163" y="2049463"/>
          <p14:tracePt t="47071" x="5753100" y="2049463"/>
          <p14:tracePt t="47081" x="5775325" y="2065338"/>
          <p14:tracePt t="47095" x="5783263" y="2073275"/>
          <p14:tracePt t="47105" x="5799138" y="2073275"/>
          <p14:tracePt t="47159" x="5807075" y="2073275"/>
          <p14:tracePt t="47185" x="5813425" y="2087563"/>
          <p14:tracePt t="47199" x="5813425" y="2095500"/>
          <p14:tracePt t="47209" x="5829300" y="2117725"/>
          <p14:tracePt t="47222" x="5867400" y="2187575"/>
          <p14:tracePt t="47239" x="5875338" y="2193925"/>
          <p14:tracePt t="47256" x="5897563" y="2217738"/>
          <p14:tracePt t="47272" x="5913438" y="2232025"/>
          <p14:tracePt t="47367" x="5921375" y="2232025"/>
          <p14:tracePt t="47379" x="5935663" y="2232025"/>
          <p14:tracePt t="47389" x="6003925" y="2217738"/>
          <p14:tracePt t="47406" x="6080125" y="2171700"/>
          <p14:tracePt t="47422" x="6142038" y="2163763"/>
          <p14:tracePt t="47439" x="6172200" y="2149475"/>
          <p14:tracePt t="47457" x="6194425" y="2141538"/>
          <p14:tracePt t="47535" x="6210300" y="2141538"/>
          <p14:tracePt t="47545" x="6218238" y="2149475"/>
          <p14:tracePt t="47556" x="6232525" y="2155825"/>
          <p14:tracePt t="47573" x="6240463" y="2171700"/>
          <p14:tracePt t="47589" x="6256338" y="2187575"/>
          <p14:tracePt t="47606" x="6346825" y="2286000"/>
          <p14:tracePt t="47623" x="6378575" y="2308225"/>
          <p14:tracePt t="47695" x="6384925" y="2308225"/>
          <p14:tracePt t="47711" x="6392863" y="2308225"/>
          <p14:tracePt t="47721" x="6400800" y="2301875"/>
          <p14:tracePt t="47731" x="6416675" y="2278063"/>
          <p14:tracePt t="47751" x="6416675" y="2270125"/>
          <p14:tracePt t="47761" x="6423025" y="2263775"/>
          <p14:tracePt t="47773" x="6430963" y="2255838"/>
          <p14:tracePt t="47831" x="6446838" y="2255838"/>
          <p14:tracePt t="47843" x="6454775" y="2255838"/>
          <p14:tracePt t="47856" x="6469063" y="2255838"/>
          <p14:tracePt t="47873" x="6477000" y="2255838"/>
          <p14:tracePt t="47975" x="6484938" y="2255838"/>
          <p14:tracePt t="47985" x="6492875" y="2255838"/>
          <p14:tracePt t="47995" x="6523038" y="2255838"/>
          <p14:tracePt t="48006" x="6569075" y="2255838"/>
          <p14:tracePt t="48022" x="6697663" y="2247900"/>
          <p14:tracePt t="48039" x="6804025" y="2247900"/>
          <p14:tracePt t="48056" x="6835775" y="2247900"/>
          <p14:tracePt t="48175" x="6858000" y="2247900"/>
          <p14:tracePt t="48185" x="6880225" y="2247900"/>
          <p14:tracePt t="48195" x="6888163" y="2247900"/>
          <p14:tracePt t="48206" x="6918325" y="2247900"/>
          <p14:tracePt t="48223" x="7070725" y="2247900"/>
          <p14:tracePt t="48239" x="7124700" y="2247900"/>
          <p14:tracePt t="48256" x="7192963" y="2247900"/>
          <p14:tracePt t="48273" x="7216775" y="2247900"/>
          <p14:tracePt t="48559" x="7223125" y="2247900"/>
          <p14:tracePt t="48583" x="7200900" y="2247900"/>
          <p14:tracePt t="48594" x="7140575" y="2286000"/>
          <p14:tracePt t="48606" x="7064375" y="2324100"/>
          <p14:tracePt t="48623" x="6811963" y="2384425"/>
          <p14:tracePt t="48639" x="6583363" y="2422525"/>
          <p14:tracePt t="48656" x="6416675" y="2446338"/>
          <p14:tracePt t="48674" x="6278563" y="2492375"/>
          <p14:tracePt t="48690" x="6194425" y="2514600"/>
          <p14:tracePt t="48706" x="6118225" y="2560638"/>
          <p14:tracePt t="48723" x="6049963" y="2620963"/>
          <p14:tracePt t="48740" x="5973763" y="2682875"/>
          <p14:tracePt t="48756" x="5889625" y="2781300"/>
          <p14:tracePt t="48773" x="5813425" y="2879725"/>
          <p14:tracePt t="48795" x="5761038" y="3025775"/>
          <p14:tracePt t="48806" x="5730875" y="3101975"/>
          <p14:tracePt t="48823" x="5699125" y="3162300"/>
          <p14:tracePt t="48839" x="5676900" y="3222625"/>
          <p14:tracePt t="48856" x="5646738" y="3268663"/>
          <p14:tracePt t="48874" x="5584825" y="3360738"/>
          <p14:tracePt t="48890" x="5494338" y="3475038"/>
          <p14:tracePt t="48906" x="5387975" y="3565525"/>
          <p14:tracePt t="48923" x="5257800" y="3627438"/>
          <p14:tracePt t="48940" x="5165725" y="3627438"/>
          <p14:tracePt t="48956" x="5083175" y="3627438"/>
          <p14:tracePt t="48973" x="5021263" y="3619500"/>
          <p14:tracePt t="48992" x="4968875" y="3551238"/>
          <p14:tracePt t="49006" x="4930775" y="3429000"/>
          <p14:tracePt t="49023" x="4906963" y="3260725"/>
          <p14:tracePt t="49040" x="4906963" y="3108325"/>
          <p14:tracePt t="49056" x="4937125" y="2941638"/>
          <p14:tracePt t="49074" x="4991100" y="2781300"/>
          <p14:tracePt t="49091" x="5037138" y="2659063"/>
          <p14:tracePt t="49109" x="5083175" y="2568575"/>
          <p14:tracePt t="49123" x="5105400" y="2506663"/>
          <p14:tracePt t="49140" x="5127625" y="2454275"/>
          <p14:tracePt t="49156" x="5143500" y="2422525"/>
          <p14:tracePt t="49174" x="5181600" y="2384425"/>
          <p14:tracePt t="49190" x="5181600" y="2370138"/>
          <p14:tracePt t="49207" x="5197475" y="2332038"/>
          <p14:tracePt t="49223" x="5203825" y="2308225"/>
          <p14:tracePt t="49240" x="5211763" y="2308225"/>
          <p14:tracePt t="49257" x="5241925" y="2286000"/>
          <p14:tracePt t="49273" x="5303838" y="2286000"/>
          <p14:tracePt t="49290" x="5418138" y="2286000"/>
          <p14:tracePt t="49307" x="5540375" y="2286000"/>
          <p14:tracePt t="49323" x="5654675" y="2286000"/>
          <p14:tracePt t="49340" x="5692775" y="2286000"/>
          <p14:tracePt t="49375" x="5699125" y="2270125"/>
          <p14:tracePt t="49390" x="5699125" y="2263775"/>
          <p14:tracePt t="49408" x="5699125" y="2232025"/>
          <p14:tracePt t="49631" x="5684838" y="2232025"/>
          <p14:tracePt t="49642" x="5676900" y="2232025"/>
          <p14:tracePt t="49657" x="5654675" y="2232025"/>
          <p14:tracePt t="49673" x="5616575" y="2308225"/>
          <p14:tracePt t="49690" x="5600700" y="2416175"/>
          <p14:tracePt t="49707" x="5600700" y="2522538"/>
          <p14:tracePt t="49724" x="5600700" y="2651125"/>
          <p14:tracePt t="49740" x="5668963" y="2773363"/>
          <p14:tracePt t="49757" x="5753100" y="2903538"/>
          <p14:tracePt t="49778" x="5951538" y="3108325"/>
          <p14:tracePt t="49791" x="6080125" y="3208338"/>
          <p14:tracePt t="49807" x="6188075" y="3268663"/>
          <p14:tracePt t="49824" x="6240463" y="3292475"/>
          <p14:tracePt t="49840" x="6256338" y="3298825"/>
          <p14:tracePt t="49857" x="6278563" y="3306763"/>
          <p14:tracePt t="49875" x="6294438" y="3322638"/>
          <p14:tracePt t="49890" x="6346825" y="3336925"/>
          <p14:tracePt t="49907" x="6423025" y="3375025"/>
          <p14:tracePt t="49923" x="6507163" y="3406775"/>
          <p14:tracePt t="49940" x="6561138" y="3429000"/>
          <p14:tracePt t="49957" x="6613525" y="3444875"/>
          <p14:tracePt t="49973" x="6659563" y="3459163"/>
          <p14:tracePt t="49990" x="6697663" y="3467100"/>
          <p14:tracePt t="50007" x="6705600" y="3467100"/>
          <p14:tracePt t="50119" x="6721475" y="3467100"/>
          <p14:tracePt t="50133" x="6727825" y="3467100"/>
          <p14:tracePt t="50147" x="6735763" y="3467100"/>
          <p14:tracePt t="50158" x="6751638" y="3444875"/>
          <p14:tracePt t="50173" x="6751638" y="3436938"/>
          <p14:tracePt t="50190" x="6751638" y="3421063"/>
          <p14:tracePt t="50207" x="6751638" y="3406775"/>
          <p14:tracePt t="50224" x="6751638" y="3398838"/>
          <p14:tracePt t="50240" x="6751638" y="3390900"/>
          <p14:tracePt t="50832" x="6751638" y="3382963"/>
          <p14:tracePt t="50845" x="6773863" y="3352800"/>
          <p14:tracePt t="50859" x="6781800" y="3336925"/>
          <p14:tracePt t="50873" x="6804025" y="3314700"/>
          <p14:tracePt t="50890" x="6827838" y="3268663"/>
          <p14:tracePt t="50907" x="6842125" y="3222625"/>
          <p14:tracePt t="50924" x="6865938" y="3178175"/>
          <p14:tracePt t="50940" x="6888163" y="3070225"/>
          <p14:tracePt t="50957" x="6888163" y="2955925"/>
          <p14:tracePt t="50974" x="6865938" y="2789238"/>
          <p14:tracePt t="50990" x="6751638" y="2606675"/>
          <p14:tracePt t="51007" x="6469063" y="2286000"/>
          <p14:tracePt t="51024" x="6354763" y="2133600"/>
          <p14:tracePt t="51041" x="6286500" y="2057400"/>
          <p14:tracePt t="51057" x="6264275" y="2019300"/>
          <p14:tracePt t="51231" x="6264275" y="2011363"/>
          <p14:tracePt t="51241" x="6264275" y="2003425"/>
          <p14:tracePt t="51257" x="6264275" y="1989138"/>
          <p14:tracePt t="51303" x="6270625" y="1989138"/>
          <p14:tracePt t="51314" x="6286500" y="1989138"/>
          <p14:tracePt t="51324" x="6294438" y="1989138"/>
          <p14:tracePt t="51341" x="6340475" y="1989138"/>
          <p14:tracePt t="51357" x="6378575" y="2011363"/>
          <p14:tracePt t="51374" x="6400800" y="2027238"/>
          <p14:tracePt t="51391" x="6408738" y="2027238"/>
          <p14:tracePt t="51407" x="6408738" y="2041525"/>
          <p14:tracePt t="51473" x="6408738" y="2049463"/>
          <p14:tracePt t="51487" x="6416675" y="2057400"/>
          <p14:tracePt t="51497" x="6423025" y="2065338"/>
          <p14:tracePt t="51507" x="6438900" y="2079625"/>
          <p14:tracePt t="51524" x="6484938" y="2155825"/>
          <p14:tracePt t="51540" x="6499225" y="2171700"/>
          <p14:tracePt t="51557" x="6507163" y="2179638"/>
          <p14:tracePt t="51655" x="6515100" y="2187575"/>
          <p14:tracePt t="51703" x="6515100" y="2193925"/>
          <p14:tracePt t="51713" x="6530975" y="2278063"/>
          <p14:tracePt t="51724" x="6569075" y="2384425"/>
          <p14:tracePt t="51741" x="6667500" y="2560638"/>
          <p14:tracePt t="51757" x="6765925" y="2697163"/>
          <p14:tracePt t="51774" x="6950075" y="2879725"/>
          <p14:tracePt t="51790" x="7064375" y="2979738"/>
          <p14:tracePt t="51807" x="7154863" y="3070225"/>
          <p14:tracePt t="51824" x="7254875" y="3140075"/>
          <p14:tracePt t="51841" x="7323138" y="3208338"/>
          <p14:tracePt t="51858" x="7375525" y="3254375"/>
          <p14:tracePt t="51874" x="7451725" y="3292475"/>
          <p14:tracePt t="51891" x="7566025" y="3344863"/>
          <p14:tracePt t="51908" x="7704138" y="3398838"/>
          <p14:tracePt t="51924" x="7856538" y="3436938"/>
          <p14:tracePt t="51941" x="8001000" y="3497263"/>
          <p14:tracePt t="51958" x="8107363" y="3521075"/>
          <p14:tracePt t="51975" x="8251825" y="3543300"/>
          <p14:tracePt t="51991" x="8297863" y="3543300"/>
          <p14:tracePt t="52007" x="8305800" y="3543300"/>
          <p14:tracePt t="52055" x="8321675" y="3535363"/>
          <p14:tracePt t="52069" x="8321675" y="3505200"/>
          <p14:tracePt t="52083" x="8328025" y="3467100"/>
          <p14:tracePt t="52096" x="8328025" y="3451225"/>
          <p14:tracePt t="52107" x="8328025" y="3436938"/>
          <p14:tracePt t="52124" x="8328025" y="3421063"/>
          <p14:tracePt t="52141" x="8328025" y="3413125"/>
          <p14:tracePt t="52157" x="8328025" y="3406775"/>
          <p14:tracePt t="52174" x="8328025" y="3398838"/>
          <p14:tracePt t="52191" x="8267700" y="3368675"/>
          <p14:tracePt t="52208" x="8245475" y="3368675"/>
          <p14:tracePt t="52224" x="8221663" y="3368675"/>
          <p14:tracePt t="52241" x="8213725" y="3368675"/>
          <p14:tracePt t="52274" x="8207375" y="3368675"/>
          <p14:tracePt t="52291" x="8191500" y="3375025"/>
          <p14:tracePt t="52307" x="8175625" y="3382963"/>
          <p14:tracePt t="52324" x="8169275" y="3390900"/>
          <p14:tracePt t="52341" x="8161338" y="3398838"/>
          <p14:tracePt t="52358" x="8145463" y="3406775"/>
          <p14:tracePt t="52374" x="8099425" y="3406775"/>
          <p14:tracePt t="52391" x="8085138" y="3406775"/>
          <p14:tracePt t="52583" x="8077200" y="3406775"/>
          <p14:tracePt t="52597" x="8047038" y="3406775"/>
          <p14:tracePt t="52611" x="7840663" y="3451225"/>
          <p14:tracePt t="52624" x="7483475" y="3497263"/>
          <p14:tracePt t="52641" x="7064375" y="3521075"/>
          <p14:tracePt t="52658" x="6667500" y="3521075"/>
          <p14:tracePt t="52676" x="6392863" y="3521075"/>
          <p14:tracePt t="52691" x="6294438" y="3521075"/>
          <p14:tracePt t="52708" x="6270625" y="3513138"/>
          <p14:tracePt t="52742" x="6270625" y="3505200"/>
          <p14:tracePt t="52758" x="6270625" y="3489325"/>
          <p14:tracePt t="52774" x="6270625" y="3459163"/>
          <p14:tracePt t="52791" x="6278563" y="3444875"/>
          <p14:tracePt t="52808" x="6278563" y="3429000"/>
          <p14:tracePt t="52824" x="6294438" y="3421063"/>
          <p14:tracePt t="52841" x="6308725" y="3406775"/>
          <p14:tracePt t="52858" x="6316663" y="3398838"/>
          <p14:tracePt t="52904" x="6324600" y="3390900"/>
          <p14:tracePt t="52927" x="6340475" y="3382963"/>
          <p14:tracePt t="52943" x="6346825" y="3382963"/>
          <p14:tracePt t="52956" x="6354763" y="3375025"/>
          <p14:tracePt t="52967" x="6362700" y="3375025"/>
          <p14:tracePt t="52974" x="6378575" y="3368675"/>
          <p14:tracePt t="52991" x="6392863" y="3352800"/>
          <p14:tracePt t="53008" x="6408738" y="3314700"/>
          <p14:tracePt t="53024" x="6416675" y="3284538"/>
          <p14:tracePt t="53041" x="6423025" y="3246438"/>
          <p14:tracePt t="53058" x="6430963" y="3230563"/>
          <p14:tracePt t="53075" x="6430963" y="3222625"/>
          <p14:tracePt t="53091" x="6430963" y="3208338"/>
          <p14:tracePt t="53207" x="6430963" y="3216275"/>
          <p14:tracePt t="53221" x="6430963" y="3230563"/>
          <p14:tracePt t="53235" x="6423025" y="3260725"/>
          <p14:tracePt t="53250" x="6416675" y="3298825"/>
          <p14:tracePt t="53263" x="6416675" y="3336925"/>
          <p14:tracePt t="53274" x="6416675" y="3344863"/>
          <p14:tracePt t="53291" x="6416675" y="3360738"/>
          <p14:tracePt t="53308" x="6416675" y="3375025"/>
          <p14:tracePt t="53358" x="6408738" y="3382963"/>
          <p14:tracePt t="53384" x="6400800" y="3368675"/>
          <p14:tracePt t="53390" x="6400800" y="3330575"/>
          <p14:tracePt t="53398" x="6400800" y="3306763"/>
          <p14:tracePt t="53408" x="6400800" y="3292475"/>
          <p14:tracePt t="53425" x="6400800" y="3246438"/>
          <p14:tracePt t="53442" x="6400800" y="3230563"/>
          <p14:tracePt t="53458" x="6400800" y="3222625"/>
          <p14:tracePt t="53551" x="6400800" y="3216275"/>
          <p14:tracePt t="53565" x="6408738" y="3230563"/>
          <p14:tracePt t="53579" x="6446838" y="3336925"/>
          <p14:tracePt t="53593" x="6499225" y="3482975"/>
          <p14:tracePt t="53608" x="6545263" y="3573463"/>
          <p14:tracePt t="53624" x="6569075" y="3619500"/>
          <p14:tracePt t="53641" x="6575425" y="3627438"/>
          <p14:tracePt t="53687" x="6591300" y="3627438"/>
          <p14:tracePt t="53701" x="6621463" y="3597275"/>
          <p14:tracePt t="53715" x="6675438" y="3521075"/>
          <p14:tracePt t="53725" x="6705600" y="3475038"/>
          <p14:tracePt t="53741" x="6765925" y="3382963"/>
          <p14:tracePt t="53758" x="6789738" y="3322638"/>
          <p14:tracePt t="53775" x="6811963" y="3276600"/>
          <p14:tracePt t="53792" x="6811963" y="3260725"/>
          <p14:tracePt t="53808" x="6819900" y="3254375"/>
          <p14:tracePt t="53863" x="6835775" y="3254375"/>
          <p14:tracePt t="53871" x="6842125" y="3254375"/>
          <p14:tracePt t="53880" x="6850063" y="3254375"/>
          <p14:tracePt t="53891" x="6865938" y="3254375"/>
          <p14:tracePt t="53908" x="6904038" y="3260725"/>
          <p14:tracePt t="53925" x="6926263" y="3260725"/>
          <p14:tracePt t="53941" x="6956425" y="3260725"/>
          <p14:tracePt t="53958" x="6988175" y="3260725"/>
          <p14:tracePt t="53974" x="7010400" y="3222625"/>
          <p14:tracePt t="53992" x="7010400" y="3192463"/>
          <p14:tracePt t="54008" x="7010400" y="3101975"/>
          <p14:tracePt t="54025" x="7010400" y="3048000"/>
          <p14:tracePt t="54041" x="7010400" y="3009900"/>
          <p14:tracePt t="54058" x="7010400" y="2979738"/>
          <p14:tracePt t="54075" x="7010400" y="2963863"/>
          <p14:tracePt t="54092" x="7010400" y="2955925"/>
          <p14:tracePt t="54191" x="7010400" y="2987675"/>
          <p14:tracePt t="54205" x="7010400" y="3055938"/>
          <p14:tracePt t="54219" x="7010400" y="3154363"/>
          <p14:tracePt t="54232" x="6988175" y="3246438"/>
          <p14:tracePt t="54250" x="6918325" y="3298825"/>
          <p14:tracePt t="54258" x="6896100" y="3314700"/>
          <p14:tracePt t="54275" x="6850063" y="3322638"/>
          <p14:tracePt t="54291" x="6827838" y="3322638"/>
          <p14:tracePt t="54308" x="6811963" y="3322638"/>
          <p14:tracePt t="54325" x="6797675" y="3314700"/>
          <p14:tracePt t="54358" x="6773863" y="3306763"/>
          <p14:tracePt t="54375" x="6743700" y="3298825"/>
          <p14:tracePt t="54393" x="6697663" y="3284538"/>
          <p14:tracePt t="54409" x="6621463" y="3284538"/>
          <p14:tracePt t="54425" x="6492875" y="3284538"/>
          <p14:tracePt t="54442" x="6484938" y="3284538"/>
          <p14:tracePt t="54458" x="6477000" y="3284538"/>
          <p14:tracePt t="54475" x="6461125" y="3284538"/>
          <p14:tracePt t="54492" x="6461125" y="3298825"/>
          <p14:tracePt t="54510" x="6461125" y="3336925"/>
          <p14:tracePt t="54525" x="6469063" y="3352800"/>
          <p14:tracePt t="54542" x="6477000" y="3352800"/>
          <p14:tracePt t="54583" x="6484938" y="3352800"/>
          <p14:tracePt t="54592" x="6492875" y="3352800"/>
          <p14:tracePt t="54608" x="6492875" y="3344863"/>
          <p14:tracePt t="54625" x="6492875" y="3298825"/>
          <p14:tracePt t="54642" x="6492875" y="3268663"/>
          <p14:tracePt t="54659" x="6492875" y="3254375"/>
          <p14:tracePt t="54675" x="6492875" y="3246438"/>
          <p14:tracePt t="54751" x="6507163" y="3268663"/>
          <p14:tracePt t="54765" x="6523038" y="3284538"/>
          <p14:tracePt t="54779" x="6553200" y="3330575"/>
          <p14:tracePt t="54792" x="6591300" y="3352800"/>
          <p14:tracePt t="54809" x="6621463" y="3352800"/>
          <p14:tracePt t="54825" x="6645275" y="3360738"/>
          <p14:tracePt t="54841" x="6675438" y="3368675"/>
          <p14:tracePt t="54858" x="6721475" y="3368675"/>
          <p14:tracePt t="54875" x="6751638" y="3368675"/>
          <p14:tracePt t="54892" x="6773863" y="3360738"/>
          <p14:tracePt t="54908" x="6789738" y="3344863"/>
          <p14:tracePt t="54925" x="6789738" y="3330575"/>
          <p14:tracePt t="54942" x="6804025" y="3306763"/>
          <p14:tracePt t="54958" x="6811963" y="3298825"/>
          <p14:tracePt t="54992" x="6827838" y="3284538"/>
          <p14:tracePt t="55008" x="6850063" y="3284538"/>
          <p14:tracePt t="55025" x="6858000" y="3284538"/>
          <p14:tracePt t="55058" x="6865938" y="3292475"/>
          <p14:tracePt t="55075" x="6873875" y="3292475"/>
          <p14:tracePt t="55092" x="6896100" y="3298825"/>
          <p14:tracePt t="55108" x="6904038" y="3306763"/>
          <p14:tracePt t="55158" x="6911975" y="3306763"/>
          <p14:tracePt t="55166" x="6926263" y="3276600"/>
          <p14:tracePt t="55175" x="6926263" y="3254375"/>
          <p14:tracePt t="55192" x="6926263" y="3230563"/>
          <p14:tracePt t="55208" x="6942138" y="3192463"/>
          <p14:tracePt t="55225" x="6942138" y="3184525"/>
          <p14:tracePt t="55242" x="6942138" y="3162300"/>
          <p14:tracePt t="55511" x="6926263" y="3162300"/>
          <p14:tracePt t="55525" x="6888163" y="3192463"/>
          <p14:tracePt t="55540" x="6759575" y="3368675"/>
          <p14:tracePt t="55554" x="6575425" y="3565525"/>
          <p14:tracePt t="55569" x="6438900" y="3749675"/>
          <p14:tracePt t="55578" x="6370638" y="3825875"/>
          <p14:tracePt t="55592" x="6256338" y="3962400"/>
          <p14:tracePt t="55608" x="6172200" y="4098925"/>
          <p14:tracePt t="55625" x="6049963" y="4237038"/>
          <p14:tracePt t="55642" x="5897563" y="4411663"/>
          <p14:tracePt t="55660" x="5722938" y="4549775"/>
          <p14:tracePt t="55676" x="5494338" y="4746625"/>
          <p14:tracePt t="55692" x="5265738" y="4945063"/>
          <p14:tracePt t="55709" x="5051425" y="5097463"/>
          <p14:tracePt t="55726" x="4983163" y="5151438"/>
          <p14:tracePt t="55742" x="4968875" y="5159375"/>
          <p14:tracePt t="55784" x="4960938" y="5127625"/>
          <p14:tracePt t="55791" x="4937125" y="5097463"/>
          <p14:tracePt t="55799" x="4930775" y="5083175"/>
          <p14:tracePt t="55809" x="4914900" y="5059363"/>
          <p14:tracePt t="55826" x="4892675" y="5029200"/>
          <p14:tracePt t="55842" x="4868863" y="5013325"/>
          <p14:tracePt t="55859" x="4860925" y="5013325"/>
          <p14:tracePt t="55876" x="4854575" y="5013325"/>
          <p14:tracePt t="55892" x="4838700" y="5013325"/>
          <p14:tracePt t="55909" x="4830763" y="5013325"/>
          <p14:tracePt t="56039" x="4822825" y="5013325"/>
          <p14:tracePt t="56048" x="4822825" y="5006975"/>
          <p14:tracePt t="56059" x="4822825" y="4999038"/>
          <p14:tracePt t="56076" x="4830763" y="4991100"/>
          <p14:tracePt t="56092" x="4914900" y="4983163"/>
          <p14:tracePt t="56109" x="5059363" y="4960938"/>
          <p14:tracePt t="56126" x="5508625" y="4854575"/>
          <p14:tracePt t="56143" x="5813425" y="4762500"/>
          <p14:tracePt t="56159" x="6035675" y="4656138"/>
          <p14:tracePt t="56176" x="6232525" y="4541838"/>
          <p14:tracePt t="56192" x="6384925" y="4427538"/>
          <p14:tracePt t="56209" x="6507163" y="4335463"/>
          <p14:tracePt t="56226" x="6613525" y="4259263"/>
          <p14:tracePt t="56242" x="6727825" y="4175125"/>
          <p14:tracePt t="56259" x="6819900" y="4098925"/>
          <p14:tracePt t="56276" x="6942138" y="4016375"/>
          <p14:tracePt t="56293" x="7056438" y="3954463"/>
          <p14:tracePt t="56309" x="7154863" y="3902075"/>
          <p14:tracePt t="56326" x="7307263" y="3840163"/>
          <p14:tracePt t="56342" x="7375525" y="3817938"/>
          <p14:tracePt t="56359" x="7429500" y="3802063"/>
          <p14:tracePt t="56376" x="7459663" y="3779838"/>
          <p14:tracePt t="56392" x="7489825" y="3756025"/>
          <p14:tracePt t="56409" x="7505700" y="3741738"/>
          <p14:tracePt t="56426" x="7513638" y="3725863"/>
          <p14:tracePt t="56442" x="7513638" y="3695700"/>
          <p14:tracePt t="56459" x="7513638" y="3679825"/>
          <p14:tracePt t="56476" x="7513638" y="3641725"/>
          <p14:tracePt t="56493" x="7513638" y="3603625"/>
          <p14:tracePt t="56509" x="7513638" y="3581400"/>
          <p14:tracePt t="56526" x="7513638" y="3535363"/>
          <p14:tracePt t="56542" x="7513638" y="3467100"/>
          <p14:tracePt t="56559" x="7513638" y="3421063"/>
          <p14:tracePt t="56576" x="7535863" y="3382963"/>
          <p14:tracePt t="56593" x="7535863" y="3352800"/>
          <p14:tracePt t="56711" x="7543800" y="3352800"/>
          <p14:tracePt t="56725" x="7551738" y="3352800"/>
          <p14:tracePt t="56739" x="7573963" y="3352800"/>
          <p14:tracePt t="56750" x="7604125" y="3352800"/>
          <p14:tracePt t="56759" x="7612063" y="3352800"/>
          <p14:tracePt t="56776" x="7642225" y="3360738"/>
          <p14:tracePt t="56793" x="7658100" y="3360738"/>
          <p14:tracePt t="56809" x="7704138" y="3360738"/>
          <p14:tracePt t="56826" x="7840663" y="3360738"/>
          <p14:tracePt t="56842" x="7870825" y="3360738"/>
          <p14:tracePt t="56859" x="7985125" y="3360738"/>
          <p14:tracePt t="56876" x="8016875" y="3368675"/>
          <p14:tracePt t="56943" x="8023225" y="3368675"/>
          <p14:tracePt t="56951" x="8039100" y="3368675"/>
          <p14:tracePt t="56993" x="8047038" y="3375025"/>
          <p14:tracePt t="57006" x="8061325" y="3382963"/>
          <p14:tracePt t="57026" x="8069263" y="3390900"/>
          <p14:tracePt t="57043" x="8085138" y="3390900"/>
          <p14:tracePt t="57059" x="8093075" y="3390900"/>
          <p14:tracePt t="57111" x="8099425" y="3398838"/>
          <p14:tracePt t="57134" x="8093075" y="3436938"/>
          <p14:tracePt t="57143" x="8069263" y="3497263"/>
          <p14:tracePt t="57151" x="8016875" y="3565525"/>
          <p14:tracePt t="57159" x="7970838" y="3611563"/>
          <p14:tracePt t="57176" x="7794625" y="3771900"/>
          <p14:tracePt t="57193" x="7589838" y="3946525"/>
          <p14:tracePt t="57209" x="7407275" y="4092575"/>
          <p14:tracePt t="57226" x="7216775" y="4198938"/>
          <p14:tracePt t="57243" x="7018338" y="4259263"/>
          <p14:tracePt t="57260" x="6759575" y="4335463"/>
          <p14:tracePt t="57276" x="6507163" y="4403725"/>
          <p14:tracePt t="57293" x="6340475" y="4473575"/>
          <p14:tracePt t="57309" x="6210300" y="4533900"/>
          <p14:tracePt t="57326" x="6088063" y="4625975"/>
          <p14:tracePt t="57343" x="6057900" y="4670425"/>
          <p14:tracePt t="57359" x="6035675" y="4702175"/>
          <p14:tracePt t="57376" x="5997575" y="4732338"/>
          <p14:tracePt t="57393" x="5943600" y="4762500"/>
          <p14:tracePt t="57410" x="5921375" y="4770438"/>
          <p14:tracePt t="57426" x="5867400" y="4778375"/>
          <p14:tracePt t="57443" x="5807075" y="4778375"/>
          <p14:tracePt t="57460" x="5715000" y="4778375"/>
          <p14:tracePt t="57476" x="5616575" y="4778375"/>
          <p14:tracePt t="57494" x="5486400" y="4778375"/>
          <p14:tracePt t="57510" x="5456238" y="4778375"/>
          <p14:tracePt t="57527" x="5432425" y="4778375"/>
          <p14:tracePt t="57543" x="5426075" y="4784725"/>
          <p14:tracePt t="57791" x="5432425" y="4784725"/>
          <p14:tracePt t="57800" x="5508625" y="4792663"/>
          <p14:tracePt t="57810" x="5684838" y="4792663"/>
          <p14:tracePt t="57826" x="6240463" y="4792663"/>
          <p14:tracePt t="57843" x="6888163" y="4754563"/>
          <p14:tracePt t="57860" x="7467600" y="4610100"/>
          <p14:tracePt t="57876" x="7810500" y="4479925"/>
          <p14:tracePt t="57895" x="8069263" y="4289425"/>
          <p14:tracePt t="57910" x="8099425" y="4237038"/>
          <p14:tracePt t="57926" x="8169275" y="4122738"/>
          <p14:tracePt t="57943" x="8259763" y="3978275"/>
          <p14:tracePt t="57960" x="8351838" y="3863975"/>
          <p14:tracePt t="57976" x="8442325" y="3779838"/>
          <p14:tracePt t="57993" x="8518525" y="3711575"/>
          <p14:tracePt t="58010" x="8594725" y="3649663"/>
          <p14:tracePt t="58026" x="8640763" y="3611563"/>
          <p14:tracePt t="58043" x="8678863" y="3603625"/>
          <p14:tracePt t="58060" x="8724900" y="3573463"/>
          <p14:tracePt t="58076" x="8755063" y="3551238"/>
          <p14:tracePt t="58093" x="8778875" y="3543300"/>
          <p14:tracePt t="58143" x="8785225" y="3535363"/>
          <p14:tracePt t="58167" x="8793163" y="3521075"/>
          <p14:tracePt t="58181" x="8809038" y="3505200"/>
          <p14:tracePt t="58198" x="8831263" y="3482975"/>
          <p14:tracePt t="58209" x="8839200" y="3467100"/>
          <p14:tracePt t="58226" x="8855075" y="3451225"/>
          <p14:tracePt t="58243" x="8885238" y="3406775"/>
          <p14:tracePt t="58359" x="8869363" y="3489325"/>
          <p14:tracePt t="58373" x="8823325" y="3611563"/>
          <p14:tracePt t="58386" x="8648700" y="3878263"/>
          <p14:tracePt t="58401" x="8404225" y="4183063"/>
          <p14:tracePt t="58412" x="8289925" y="4283075"/>
          <p14:tracePt t="58426" x="8016875" y="4479925"/>
          <p14:tracePt t="58443" x="7764463" y="4602163"/>
          <p14:tracePt t="58459" x="7527925" y="4708525"/>
          <p14:tracePt t="58476" x="7337425" y="4762500"/>
          <p14:tracePt t="58493" x="7216775" y="4778375"/>
          <p14:tracePt t="58510" x="7132638" y="4784725"/>
          <p14:tracePt t="58527" x="7018338" y="4784725"/>
          <p14:tracePt t="58543" x="6911975" y="4770438"/>
          <p14:tracePt t="58560" x="6765925" y="4732338"/>
          <p14:tracePt t="58577" x="6629400" y="4694238"/>
          <p14:tracePt t="58594" x="6469063" y="4648200"/>
          <p14:tracePt t="58610" x="6362700" y="4632325"/>
          <p14:tracePt t="58627" x="6294438" y="4625975"/>
          <p14:tracePt t="58643" x="6248400" y="4625975"/>
          <p14:tracePt t="58660" x="6240463" y="4625975"/>
          <p14:tracePt t="58693" x="6218238" y="4632325"/>
          <p14:tracePt t="58710" x="6210300" y="4648200"/>
          <p14:tracePt t="58727" x="6194425" y="4678363"/>
          <p14:tracePt t="58791" x="6188075" y="4686300"/>
          <p14:tracePt t="58800" x="6180138" y="4694238"/>
          <p14:tracePt t="58815" x="6172200" y="4702175"/>
          <p14:tracePt t="58827" x="6156325" y="4708525"/>
          <p14:tracePt t="58843" x="6142038" y="4716463"/>
          <p14:tracePt t="58860" x="6134100" y="4716463"/>
          <p14:tracePt t="58877" x="6126163" y="4716463"/>
          <p14:tracePt t="59031" x="6118225" y="4716463"/>
          <p14:tracePt t="59039" x="6118225" y="4732338"/>
          <p14:tracePt t="59048" x="6111875" y="4740275"/>
          <p14:tracePt t="59060" x="6088063" y="4762500"/>
          <p14:tracePt t="59077" x="5997575" y="4816475"/>
          <p14:tracePt t="59094" x="5837238" y="4860925"/>
          <p14:tracePt t="59111" x="5394325" y="4906963"/>
          <p14:tracePt t="59127" x="5105400" y="4906963"/>
          <p14:tracePt t="59144" x="4922838" y="4906963"/>
          <p14:tracePt t="59160" x="4860925" y="4906963"/>
          <p14:tracePt t="59231" x="4854575" y="4906963"/>
          <p14:tracePt t="59240" x="4846638" y="4906963"/>
          <p14:tracePt t="59247" x="4830763" y="4899025"/>
          <p14:tracePt t="59260" x="4822825" y="4892675"/>
          <p14:tracePt t="59277" x="4784725" y="4876800"/>
          <p14:tracePt t="59293" x="4762500" y="4860925"/>
          <p14:tracePt t="59311" x="4732338" y="4822825"/>
          <p14:tracePt t="59327" x="4724400" y="4792663"/>
          <p14:tracePt t="59343" x="4716463" y="4762500"/>
          <p14:tracePt t="59360" x="4716463" y="4724400"/>
          <p14:tracePt t="59377" x="4716463" y="4670425"/>
          <p14:tracePt t="59393" x="4716463" y="4625975"/>
          <p14:tracePt t="59410" x="4754563" y="4556125"/>
          <p14:tracePt t="59427" x="4838700" y="4495800"/>
          <p14:tracePt t="59443" x="4999038" y="4427538"/>
          <p14:tracePt t="59460" x="5165725" y="4381500"/>
          <p14:tracePt t="59477" x="5394325" y="4343400"/>
          <p14:tracePt t="59493" x="5722938" y="4297363"/>
          <p14:tracePt t="59511" x="6194425" y="4283075"/>
          <p14:tracePt t="59527" x="6507163" y="4283075"/>
          <p14:tracePt t="59543" x="6819900" y="4283075"/>
          <p14:tracePt t="59560" x="7070725" y="4283075"/>
          <p14:tracePt t="59577" x="7231063" y="4283075"/>
          <p14:tracePt t="59593" x="7285038" y="4289425"/>
          <p14:tracePt t="59610" x="7299325" y="4297363"/>
          <p14:tracePt t="59627" x="7307263" y="4365625"/>
          <p14:tracePt t="59643" x="7315200" y="4549775"/>
          <p14:tracePt t="59660" x="7315200" y="4762500"/>
          <p14:tracePt t="59677" x="7254875" y="4937125"/>
          <p14:tracePt t="59693" x="7154863" y="5083175"/>
          <p14:tracePt t="59710" x="7026275" y="5135563"/>
          <p14:tracePt t="59727" x="6950075" y="5121275"/>
          <p14:tracePt t="59743" x="6858000" y="5051425"/>
          <p14:tracePt t="59760" x="6804025" y="4960938"/>
          <p14:tracePt t="59777" x="6797675" y="4838700"/>
          <p14:tracePt t="59794" x="6789738" y="4686300"/>
          <p14:tracePt t="59811" x="6781800" y="4541838"/>
          <p14:tracePt t="59827" x="6781800" y="4435475"/>
          <p14:tracePt t="59844" x="6835775" y="4373563"/>
          <p14:tracePt t="59860" x="6904038" y="4359275"/>
          <p14:tracePt t="59877" x="6988175" y="4365625"/>
          <p14:tracePt t="59894" x="7026275" y="4381500"/>
          <p14:tracePt t="59895" x="7040563" y="4389438"/>
          <p14:tracePt t="59910" x="7102475" y="4518025"/>
          <p14:tracePt t="59927" x="7108825" y="4656138"/>
          <p14:tracePt t="59944" x="7102475" y="4792663"/>
          <p14:tracePt t="59960" x="7040563" y="4914900"/>
          <p14:tracePt t="59977" x="6988175" y="4960938"/>
          <p14:tracePt t="59994" x="6896100" y="4983163"/>
          <p14:tracePt t="60010" x="6765925" y="4968875"/>
          <p14:tracePt t="60027" x="6629400" y="4854575"/>
          <p14:tracePt t="60044" x="6561138" y="4732338"/>
          <p14:tracePt t="60060" x="6561138" y="4602163"/>
          <p14:tracePt t="60077" x="6561138" y="4457700"/>
          <p14:tracePt t="60093" x="6569075" y="4359275"/>
          <p14:tracePt t="60110" x="6637338" y="4251325"/>
          <p14:tracePt t="60127" x="6705600" y="4244975"/>
          <p14:tracePt t="60144" x="6797675" y="4244975"/>
          <p14:tracePt t="60160" x="6850063" y="4251325"/>
          <p14:tracePt t="60177" x="6926263" y="4351338"/>
          <p14:tracePt t="60193" x="7002463" y="4518025"/>
          <p14:tracePt t="60210" x="7026275" y="4694238"/>
          <p14:tracePt t="60227" x="7026275" y="4838700"/>
          <p14:tracePt t="60244" x="7010400" y="4930775"/>
          <p14:tracePt t="60260" x="6964363" y="4960938"/>
          <p14:tracePt t="60277" x="6888163" y="4960938"/>
          <p14:tracePt t="60293" x="6743700" y="4945063"/>
          <p14:tracePt t="60310" x="6569075" y="4822825"/>
          <p14:tracePt t="60327" x="6530975" y="4716463"/>
          <p14:tracePt t="60344" x="6530975" y="4594225"/>
          <p14:tracePt t="60360" x="6530975" y="4473575"/>
          <p14:tracePt t="60377" x="6583363" y="4359275"/>
          <p14:tracePt t="60393" x="6713538" y="4289425"/>
          <p14:tracePt t="60410" x="6850063" y="4259263"/>
          <p14:tracePt t="60427" x="7010400" y="4251325"/>
          <p14:tracePt t="60444" x="7124700" y="4251325"/>
          <p14:tracePt t="60460" x="7231063" y="4313238"/>
          <p14:tracePt t="60477" x="7315200" y="4403725"/>
          <p14:tracePt t="60494" x="7315200" y="4518025"/>
          <p14:tracePt t="60510" x="7223125" y="4762500"/>
          <p14:tracePt t="60527" x="7094538" y="4884738"/>
          <p14:tracePt t="60544" x="6918325" y="4914900"/>
          <p14:tracePt t="60560" x="6773863" y="4914900"/>
          <p14:tracePt t="60577" x="6613525" y="4830763"/>
          <p14:tracePt t="60594" x="6569075" y="4746625"/>
          <p14:tracePt t="60610" x="6569075" y="4640263"/>
          <p14:tracePt t="60627" x="6569075" y="4487863"/>
          <p14:tracePt t="60644" x="6599238" y="4351338"/>
          <p14:tracePt t="60662" x="6743700" y="4229100"/>
          <p14:tracePt t="60679" x="6904038" y="4191000"/>
          <p14:tracePt t="60694" x="6988175" y="4175125"/>
          <p14:tracePt t="60710" x="7154863" y="4168775"/>
          <p14:tracePt t="60727" x="7185025" y="4168775"/>
          <p14:tracePt t="60782" x="7185025" y="4191000"/>
          <p14:tracePt t="60790" x="7178675" y="4221163"/>
          <p14:tracePt t="60798" x="7170738" y="4244975"/>
          <p14:tracePt t="60810" x="7140575" y="4283075"/>
          <p14:tracePt t="60827" x="7086600" y="4343400"/>
          <p14:tracePt t="60844" x="7040563" y="4373563"/>
          <p14:tracePt t="60861" x="6994525" y="4397375"/>
          <p14:tracePt t="60877" x="6988175" y="4397375"/>
          <p14:tracePt t="60894" x="6972300" y="4411663"/>
          <p14:tracePt t="60926" x="6964363" y="4419600"/>
          <p14:tracePt t="60966" x="6956425" y="4427538"/>
          <p14:tracePt t="60974" x="6956425" y="4435475"/>
          <p14:tracePt t="60998" x="6956425" y="4441825"/>
          <p14:tracePt t="61006" x="6956425" y="4449763"/>
          <p14:tracePt t="61014" x="6950075" y="4457700"/>
          <p14:tracePt t="67519" x="6942138" y="4457700"/>
          <p14:tracePt t="69199" x="6950075" y="4449763"/>
          <p14:tracePt t="69208" x="7032625" y="4335463"/>
          <p14:tracePt t="69216" x="7070725" y="4251325"/>
          <p14:tracePt t="69231" x="7116763" y="4160838"/>
          <p14:tracePt t="69247" x="7146925" y="4092575"/>
          <p14:tracePt t="69264" x="7178675" y="4008438"/>
          <p14:tracePt t="69280" x="7178675" y="3984625"/>
          <p14:tracePt t="69297" x="7178675" y="3978275"/>
          <p14:tracePt t="69314" x="7178675" y="3970338"/>
          <p14:tracePt t="69331" x="7132638" y="3878263"/>
          <p14:tracePt t="69347" x="7064375" y="3794125"/>
          <p14:tracePt t="69364" x="7048500" y="3787775"/>
          <p14:tracePt t="69415" x="7040563" y="3787775"/>
          <p14:tracePt t="69422" x="7040563" y="3779838"/>
          <p14:tracePt t="69430" x="7026275" y="3779838"/>
          <p14:tracePt t="69447" x="7018338" y="3779838"/>
          <p14:tracePt t="69464" x="7010400" y="3779838"/>
          <p14:tracePt t="69480" x="6994525" y="3779838"/>
          <p14:tracePt t="69497" x="6988175" y="3779838"/>
          <p14:tracePt t="69514" x="6980238" y="3779838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272544"/>
              </p:ext>
            </p:extLst>
          </p:nvPr>
        </p:nvGraphicFramePr>
        <p:xfrm>
          <a:off x="4476750" y="1620838"/>
          <a:ext cx="2903538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8" name="Equation" r:id="rId4" imgW="2171520" imgH="850680" progId="Equation.DSMT4">
                  <p:embed/>
                </p:oleObj>
              </mc:Choice>
              <mc:Fallback>
                <p:oleObj name="Equation" r:id="rId4" imgW="217152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6750" y="1620838"/>
                        <a:ext cx="2903538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3361821"/>
              </p:ext>
            </p:extLst>
          </p:nvPr>
        </p:nvGraphicFramePr>
        <p:xfrm>
          <a:off x="3090862" y="3014309"/>
          <a:ext cx="5672138" cy="133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9" name="Equation" r:id="rId6" imgW="4241520" imgH="1002960" progId="Equation.DSMT4">
                  <p:embed/>
                </p:oleObj>
              </mc:Choice>
              <mc:Fallback>
                <p:oleObj name="Equation" r:id="rId6" imgW="4241520" imgH="100296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0862" y="3014309"/>
                        <a:ext cx="5672138" cy="1339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9833039"/>
              </p:ext>
            </p:extLst>
          </p:nvPr>
        </p:nvGraphicFramePr>
        <p:xfrm>
          <a:off x="5527675" y="4137025"/>
          <a:ext cx="798513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0" name="Equation" r:id="rId8" imgW="596880" imgH="736560" progId="Equation.DSMT4">
                  <p:embed/>
                </p:oleObj>
              </mc:Choice>
              <mc:Fallback>
                <p:oleObj name="Equation" r:id="rId8" imgW="596880" imgH="7365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7675" y="4137025"/>
                        <a:ext cx="798513" cy="9826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191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982"/>
    </mc:Choice>
    <mc:Fallback xmlns="">
      <p:transition advTm="449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4" x="6972300" y="3695700"/>
          <p14:tracePt t="596" x="6972300" y="3489325"/>
          <p14:tracePt t="616" x="6972300" y="3421063"/>
          <p14:tracePt t="632" x="6926263" y="3268663"/>
          <p14:tracePt t="649" x="6850063" y="3154363"/>
          <p14:tracePt t="666" x="6759575" y="3032125"/>
          <p14:tracePt t="682" x="6659563" y="2917825"/>
          <p14:tracePt t="699" x="6530975" y="2819400"/>
          <p14:tracePt t="716" x="6430963" y="2743200"/>
          <p14:tracePt t="732" x="6316663" y="2682875"/>
          <p14:tracePt t="749" x="6172200" y="2620963"/>
          <p14:tracePt t="766" x="6035675" y="2582863"/>
          <p14:tracePt t="782" x="5943600" y="2552700"/>
          <p14:tracePt t="800" x="5897563" y="2544763"/>
          <p14:tracePt t="816" x="5883275" y="2544763"/>
          <p14:tracePt t="833" x="5845175" y="2536825"/>
          <p14:tracePt t="850" x="5745163" y="2568575"/>
          <p14:tracePt t="866" x="5676900" y="2598738"/>
          <p14:tracePt t="883" x="5562600" y="2659063"/>
          <p14:tracePt t="900" x="5448300" y="2705100"/>
          <p14:tracePt t="916" x="5364163" y="2727325"/>
          <p14:tracePt t="933" x="5311775" y="2735263"/>
          <p14:tracePt t="949" x="5273675" y="2759075"/>
          <p14:tracePt t="966" x="5227638" y="2797175"/>
          <p14:tracePt t="984" x="5127625" y="2903538"/>
          <p14:tracePt t="1008" x="4914900" y="3108325"/>
          <p14:tracePt t="1024" x="4778375" y="3222625"/>
          <p14:tracePt t="1034" x="4708525" y="3260725"/>
          <p14:tracePt t="1049" x="4632325" y="3330575"/>
          <p14:tracePt t="1066" x="4556125" y="3382963"/>
          <p14:tracePt t="1082" x="4525963" y="3398838"/>
          <p14:tracePt t="1133" x="4525963" y="3390900"/>
          <p14:tracePt t="1141" x="4525963" y="3306763"/>
          <p14:tracePt t="1149" x="4525963" y="3200400"/>
          <p14:tracePt t="1166" x="4511675" y="3017838"/>
          <p14:tracePt t="1215" x="4533900" y="2659063"/>
          <p14:tracePt t="1239" x="4549775" y="2613025"/>
          <p14:tracePt t="1266" x="4556125" y="2606675"/>
          <p14:tracePt t="1671" x="4564063" y="2606675"/>
          <p14:tracePt t="1683" x="4618038" y="2606675"/>
          <p14:tracePt t="1695" x="4754563" y="2636838"/>
          <p14:tracePt t="1708" x="4892675" y="2636838"/>
          <p14:tracePt t="1721" x="5287963" y="2598738"/>
          <p14:tracePt t="1733" x="5470525" y="2536825"/>
          <p14:tracePt t="1749" x="5730875" y="2422525"/>
          <p14:tracePt t="1766" x="5768975" y="2370138"/>
          <p14:tracePt t="1783" x="5768975" y="2324100"/>
          <p14:tracePt t="1800" x="5699125" y="2201863"/>
          <p14:tracePt t="1816" x="5562600" y="2079625"/>
          <p14:tracePt t="1833" x="5432425" y="1989138"/>
          <p14:tracePt t="1850" x="5364163" y="1951038"/>
          <p14:tracePt t="1867" x="5349875" y="1943100"/>
          <p14:tracePt t="1918" x="5349875" y="1958975"/>
          <p14:tracePt t="1930" x="5349875" y="2003425"/>
          <p14:tracePt t="1942" x="5364163" y="2155825"/>
          <p14:tracePt t="1955" x="5372100" y="2239963"/>
          <p14:tracePt t="1968" x="5372100" y="2378075"/>
          <p14:tracePt t="1983" x="5372100" y="2460625"/>
          <p14:tracePt t="2000" x="5372100" y="2506663"/>
          <p14:tracePt t="2016" x="5364163" y="2552700"/>
          <p14:tracePt t="2033" x="5334000" y="2598738"/>
          <p14:tracePt t="2050" x="5265738" y="2667000"/>
          <p14:tracePt t="2067" x="5189538" y="2727325"/>
          <p14:tracePt t="2083" x="5121275" y="2765425"/>
          <p14:tracePt t="2100" x="5089525" y="2789238"/>
          <p14:tracePt t="2117" x="5089525" y="2797175"/>
          <p14:tracePt t="2142" x="5083175" y="2797175"/>
          <p14:tracePt t="2158" x="5067300" y="2797175"/>
          <p14:tracePt t="2170" x="5051425" y="2781300"/>
          <p14:tracePt t="2183" x="5029200" y="2743200"/>
          <p14:tracePt t="2200" x="5006975" y="2705100"/>
          <p14:tracePt t="2216" x="4975225" y="2682875"/>
          <p14:tracePt t="2233" x="4953000" y="2644775"/>
          <p14:tracePt t="2250" x="4945063" y="2628900"/>
          <p14:tracePt t="2267" x="4937125" y="2613025"/>
          <p14:tracePt t="2283" x="4914900" y="2590800"/>
          <p14:tracePt t="2300" x="4892675" y="2574925"/>
          <p14:tracePt t="2317" x="4860925" y="2552700"/>
          <p14:tracePt t="2333" x="4792663" y="2530475"/>
          <p14:tracePt t="2350" x="4686300" y="2460625"/>
          <p14:tracePt t="2366" x="4656138" y="2430463"/>
          <p14:tracePt t="2383" x="4656138" y="2408238"/>
          <p14:tracePt t="2400" x="4640263" y="2384425"/>
          <p14:tracePt t="2416" x="4640263" y="2370138"/>
          <p14:tracePt t="2433" x="4648200" y="2346325"/>
          <p14:tracePt t="2450" x="4664075" y="2316163"/>
          <p14:tracePt t="2466" x="4678363" y="2301875"/>
          <p14:tracePt t="2483" x="4694238" y="2278063"/>
          <p14:tracePt t="2500" x="4702175" y="2278063"/>
          <p14:tracePt t="2533" x="4702175" y="2263775"/>
          <p14:tracePt t="2598" x="4708525" y="2270125"/>
          <p14:tracePt t="2611" x="4716463" y="2293938"/>
          <p14:tracePt t="2622" x="4724400" y="2408238"/>
          <p14:tracePt t="2634" x="4732338" y="2476500"/>
          <p14:tracePt t="2650" x="4770438" y="2613025"/>
          <p14:tracePt t="2667" x="4800600" y="2705100"/>
          <p14:tracePt t="2683" x="4816475" y="2720975"/>
          <p14:tracePt t="2760" x="4800600" y="2720975"/>
          <p14:tracePt t="2772" x="4784725" y="2720975"/>
          <p14:tracePt t="2785" x="4724400" y="2713038"/>
          <p14:tracePt t="2800" x="4664075" y="2697163"/>
          <p14:tracePt t="2817" x="4610100" y="2697163"/>
          <p14:tracePt t="2834" x="4572000" y="2697163"/>
          <p14:tracePt t="2850" x="4556125" y="2697163"/>
          <p14:tracePt t="2867" x="4556125" y="2705100"/>
          <p14:tracePt t="2884" x="4556125" y="2720975"/>
          <p14:tracePt t="2900" x="4556125" y="2727325"/>
          <p14:tracePt t="2917" x="4556125" y="2743200"/>
          <p14:tracePt t="2933" x="4572000" y="2751138"/>
          <p14:tracePt t="2950" x="4602163" y="2751138"/>
          <p14:tracePt t="2967" x="4656138" y="2751138"/>
          <p14:tracePt t="2984" x="4686300" y="2735263"/>
          <p14:tracePt t="3000" x="4708525" y="2713038"/>
          <p14:tracePt t="3017" x="4732338" y="2682875"/>
          <p14:tracePt t="3034" x="4746625" y="2667000"/>
          <p14:tracePt t="3050" x="4754563" y="2659063"/>
          <p14:tracePt t="3067" x="4762500" y="2659063"/>
          <p14:tracePt t="3083" x="4784725" y="2659063"/>
          <p14:tracePt t="3100" x="4816475" y="2659063"/>
          <p14:tracePt t="3117" x="4854575" y="2659063"/>
          <p14:tracePt t="3133" x="4930775" y="2674938"/>
          <p14:tracePt t="3150" x="4975225" y="2682875"/>
          <p14:tracePt t="3167" x="4983163" y="2682875"/>
          <p14:tracePt t="3670" x="5006975" y="2659063"/>
          <p14:tracePt t="3682" x="5037138" y="2598738"/>
          <p14:tracePt t="3694" x="5127625" y="2454275"/>
          <p14:tracePt t="3707" x="5181600" y="2370138"/>
          <p14:tracePt t="3720" x="5287963" y="2179638"/>
          <p14:tracePt t="3734" x="5380038" y="2027238"/>
          <p14:tracePt t="3750" x="5426075" y="1935163"/>
          <p14:tracePt t="3767" x="5440363" y="1889125"/>
          <p14:tracePt t="3784" x="5440363" y="1874838"/>
          <p14:tracePt t="3801" x="5448300" y="1866900"/>
          <p14:tracePt t="3934" x="5464175" y="1866900"/>
          <p14:tracePt t="3947" x="5486400" y="1866900"/>
          <p14:tracePt t="3959" x="5524500" y="1866900"/>
          <p14:tracePt t="3971" x="5546725" y="1874838"/>
          <p14:tracePt t="3984" x="5592763" y="1889125"/>
          <p14:tracePt t="4000" x="5630863" y="1897063"/>
          <p14:tracePt t="4017" x="5638800" y="1897063"/>
          <p14:tracePt t="4134" x="5654675" y="1897063"/>
          <p14:tracePt t="4146" x="5654675" y="1874838"/>
          <p14:tracePt t="4153" x="5654675" y="1844675"/>
          <p14:tracePt t="4167" x="5676900" y="1736725"/>
          <p14:tracePt t="4184" x="5715000" y="1630363"/>
          <p14:tracePt t="4200" x="5745163" y="1531938"/>
          <p14:tracePt t="4217" x="5761038" y="1485900"/>
          <p14:tracePt t="4234" x="5783263" y="1470025"/>
          <p14:tracePt t="4286" x="5783263" y="1463675"/>
          <p14:tracePt t="4319" x="5791200" y="1463675"/>
          <p14:tracePt t="4326" x="5791200" y="1470025"/>
          <p14:tracePt t="4334" x="5807075" y="1516063"/>
          <p14:tracePt t="4351" x="5807075" y="1630363"/>
          <p14:tracePt t="4367" x="5807075" y="1744663"/>
          <p14:tracePt t="4384" x="5807075" y="1858963"/>
          <p14:tracePt t="4402" x="5807075" y="1935163"/>
          <p14:tracePt t="4417" x="5807075" y="1965325"/>
          <p14:tracePt t="4434" x="5807075" y="1981200"/>
          <p14:tracePt t="4451" x="5813425" y="1997075"/>
          <p14:tracePt t="4467" x="5821363" y="2027238"/>
          <p14:tracePt t="4484" x="5837238" y="2035175"/>
          <p14:tracePt t="4501" x="5845175" y="2041525"/>
          <p14:tracePt t="4518" x="5859463" y="2049463"/>
          <p14:tracePt t="4551" x="5889625" y="2041525"/>
          <p14:tracePt t="4568" x="5943600" y="2019300"/>
          <p14:tracePt t="4584" x="5997575" y="1989138"/>
          <p14:tracePt t="4601" x="6057900" y="1965325"/>
          <p14:tracePt t="4618" x="6065838" y="1965325"/>
          <p14:tracePt t="4752" x="6073775" y="1958975"/>
          <p14:tracePt t="4822" x="6080125" y="1958975"/>
          <p14:tracePt t="4834" x="6080125" y="1965325"/>
          <p14:tracePt t="4851" x="6096000" y="1981200"/>
          <p14:tracePt t="4867" x="6103938" y="2003425"/>
          <p14:tracePt t="4884" x="6118225" y="2019300"/>
          <p14:tracePt t="4901" x="6149975" y="2049463"/>
          <p14:tracePt t="4917" x="6156325" y="2057400"/>
          <p14:tracePt t="5054" x="6172200" y="2057400"/>
          <p14:tracePt t="5067" x="6188075" y="2049463"/>
          <p14:tracePt t="5079" x="6194425" y="2041525"/>
          <p14:tracePt t="5090" x="6202363" y="2027238"/>
          <p14:tracePt t="5102" x="6218238" y="2011363"/>
          <p14:tracePt t="5118" x="6232525" y="1989138"/>
          <p14:tracePt t="5135" x="6248400" y="1973263"/>
          <p14:tracePt t="5151" x="6270625" y="1943100"/>
          <p14:tracePt t="5167" x="6278563" y="1935163"/>
          <p14:tracePt t="5184" x="6286500" y="1920875"/>
          <p14:tracePt t="5218" x="6294438" y="1912938"/>
          <p14:tracePt t="5246" x="6308725" y="1912938"/>
          <p14:tracePt t="5259" x="6316663" y="1912938"/>
          <p14:tracePt t="5271" x="6346825" y="1912938"/>
          <p14:tracePt t="5284" x="6370638" y="1912938"/>
          <p14:tracePt t="5301" x="6400800" y="1927225"/>
          <p14:tracePt t="5317" x="6461125" y="1958975"/>
          <p14:tracePt t="5334" x="6499225" y="1981200"/>
          <p14:tracePt t="5351" x="6537325" y="2011363"/>
          <p14:tracePt t="5368" x="6553200" y="2019300"/>
          <p14:tracePt t="5385" x="6553200" y="2027238"/>
          <p14:tracePt t="5446" x="6569075" y="2027238"/>
          <p14:tracePt t="5459" x="6575425" y="2019300"/>
          <p14:tracePt t="5468" x="6591300" y="2011363"/>
          <p14:tracePt t="5484" x="6637338" y="2003425"/>
          <p14:tracePt t="5501" x="6689725" y="1989138"/>
          <p14:tracePt t="5517" x="6804025" y="1973263"/>
          <p14:tracePt t="5534" x="6880225" y="1973263"/>
          <p14:tracePt t="5552" x="6942138" y="1973263"/>
          <p14:tracePt t="5568" x="6994525" y="1973263"/>
          <p14:tracePt t="5584" x="7032625" y="1973263"/>
          <p14:tracePt t="5601" x="7040563" y="1973263"/>
          <p14:tracePt t="5645" x="7048500" y="1965325"/>
          <p14:tracePt t="5661" x="7064375" y="1958975"/>
          <p14:tracePt t="5669" x="7070725" y="1958975"/>
          <p14:tracePt t="5684" x="7094538" y="1958975"/>
          <p14:tracePt t="5701" x="7154863" y="1958975"/>
          <p14:tracePt t="5717" x="7231063" y="1973263"/>
          <p14:tracePt t="5734" x="7299325" y="1989138"/>
          <p14:tracePt t="5751" x="7307263" y="1989138"/>
          <p14:tracePt t="5769" x="7315200" y="1997075"/>
          <p14:tracePt t="6078" x="7315200" y="2011363"/>
          <p14:tracePt t="6091" x="7292975" y="2049463"/>
          <p14:tracePt t="6102" x="7208838" y="2155825"/>
          <p14:tracePt t="6118" x="7064375" y="2270125"/>
          <p14:tracePt t="6135" x="6911975" y="2392363"/>
          <p14:tracePt t="6151" x="6789738" y="2454275"/>
          <p14:tracePt t="6168" x="6705600" y="2498725"/>
          <p14:tracePt t="6185" x="6697663" y="2506663"/>
          <p14:tracePt t="6201" x="6675438" y="2506663"/>
          <p14:tracePt t="6218" x="6651625" y="2506663"/>
          <p14:tracePt t="6235" x="6607175" y="2498725"/>
          <p14:tracePt t="6251" x="6530975" y="2476500"/>
          <p14:tracePt t="6268" x="6392863" y="2460625"/>
          <p14:tracePt t="6272" x="6294438" y="2460625"/>
          <p14:tracePt t="6286" x="6118225" y="2460625"/>
          <p14:tracePt t="6301" x="6073775" y="2460625"/>
          <p14:tracePt t="6320" x="5989638" y="2460625"/>
          <p14:tracePt t="6366" x="5981700" y="2460625"/>
          <p14:tracePt t="6378" x="5981700" y="2476500"/>
          <p14:tracePt t="6390" x="5981700" y="2506663"/>
          <p14:tracePt t="6401" x="5989638" y="2514600"/>
          <p14:tracePt t="6418" x="6003925" y="2560638"/>
          <p14:tracePt t="6434" x="6019800" y="2582863"/>
          <p14:tracePt t="6451" x="6042025" y="2606675"/>
          <p14:tracePt t="6510" x="6042025" y="2613025"/>
          <p14:tracePt t="6542" x="6019800" y="2613025"/>
          <p14:tracePt t="6555" x="6003925" y="2613025"/>
          <p14:tracePt t="6568" x="5989638" y="2613025"/>
          <p14:tracePt t="6621" x="5989638" y="2620963"/>
          <p14:tracePt t="6629" x="6019800" y="2636838"/>
          <p14:tracePt t="6637" x="6057900" y="2651125"/>
          <p14:tracePt t="6651" x="6096000" y="2667000"/>
          <p14:tracePt t="6668" x="6156325" y="2682875"/>
          <p14:tracePt t="6685" x="6256338" y="2689225"/>
          <p14:tracePt t="6701" x="6400800" y="2689225"/>
          <p14:tracePt t="6718" x="6430963" y="2689225"/>
          <p14:tracePt t="6735" x="6446838" y="2689225"/>
          <p14:tracePt t="6806" x="6461125" y="2689225"/>
          <p14:tracePt t="6818" x="6484938" y="2689225"/>
          <p14:tracePt t="6835" x="6545263" y="2682875"/>
          <p14:tracePt t="6851" x="6651625" y="2674938"/>
          <p14:tracePt t="6868" x="6751638" y="2674938"/>
          <p14:tracePt t="6885" x="6835775" y="2674938"/>
          <p14:tracePt t="6901" x="6888163" y="2674938"/>
          <p14:tracePt t="7462" x="6842125" y="2644775"/>
          <p14:tracePt t="7475" x="6781800" y="2636838"/>
          <p14:tracePt t="7486" x="6697663" y="2613025"/>
          <p14:tracePt t="7502" x="6667500" y="2606675"/>
          <p14:tracePt t="7519" x="6621463" y="2590800"/>
          <p14:tracePt t="7535" x="6583363" y="2574925"/>
          <p14:tracePt t="7552" x="6507163" y="2560638"/>
          <p14:tracePt t="7568" x="6302375" y="2560638"/>
          <p14:tracePt t="7585" x="6049963" y="2560638"/>
          <p14:tracePt t="7602" x="5799138" y="2560638"/>
          <p14:tracePt t="7618" x="5562600" y="2560638"/>
          <p14:tracePt t="7635" x="5440363" y="2560638"/>
          <p14:tracePt t="7652" x="5387975" y="2560638"/>
          <p14:tracePt t="7686" x="5380038" y="2560638"/>
          <p14:tracePt t="7742" x="5372100" y="2560638"/>
          <p14:tracePt t="7750" x="5356225" y="2560638"/>
          <p14:tracePt t="7757" x="5318125" y="2582863"/>
          <p14:tracePt t="7769" x="5311775" y="2598738"/>
          <p14:tracePt t="7785" x="5227638" y="2689225"/>
          <p14:tracePt t="7802" x="5135563" y="2819400"/>
          <p14:tracePt t="7818" x="5059363" y="2994025"/>
          <p14:tracePt t="7835" x="4991100" y="3192463"/>
          <p14:tracePt t="7852" x="4968875" y="3375025"/>
          <p14:tracePt t="7868" x="4937125" y="3543300"/>
          <p14:tracePt t="7885" x="4906963" y="3741738"/>
          <p14:tracePt t="7901" x="4899025" y="3779838"/>
          <p14:tracePt t="8078" x="4892675" y="3779838"/>
          <p14:tracePt t="8096" x="4876800" y="3771900"/>
          <p14:tracePt t="8110" x="4860925" y="3763963"/>
          <p14:tracePt t="8135" x="4846638" y="3756025"/>
          <p14:tracePt t="8152" x="4846638" y="3717925"/>
          <p14:tracePt t="8168" x="4846638" y="3657600"/>
          <p14:tracePt t="8186" x="4822825" y="3535363"/>
          <p14:tracePt t="8203" x="4784725" y="3352800"/>
          <p14:tracePt t="8224" x="4762500" y="3086100"/>
          <p14:tracePt t="8235" x="4762500" y="3017838"/>
          <p14:tracePt t="8252" x="4762500" y="2887663"/>
          <p14:tracePt t="8253" x="4762500" y="2811463"/>
          <p14:tracePt t="8269" x="4762500" y="2765425"/>
          <p14:tracePt t="8285" x="4762500" y="2636838"/>
          <p14:tracePt t="8302" x="4762500" y="2598738"/>
          <p14:tracePt t="8318" x="4770438" y="2552700"/>
          <p14:tracePt t="8336" x="4784725" y="2522538"/>
          <p14:tracePt t="8352" x="4792663" y="2506663"/>
          <p14:tracePt t="8369" x="4800600" y="2498725"/>
          <p14:tracePt t="8386" x="4808538" y="2492375"/>
          <p14:tracePt t="8402" x="4808538" y="2484438"/>
          <p14:tracePt t="8436" x="4816475" y="2476500"/>
          <p14:tracePt t="8470" x="4822825" y="2476500"/>
          <p14:tracePt t="8482" x="4822825" y="2468563"/>
          <p14:tracePt t="8495" x="4846638" y="2460625"/>
          <p14:tracePt t="8507" x="4854575" y="2460625"/>
          <p14:tracePt t="8521" x="4876800" y="2446338"/>
          <p14:tracePt t="8535" x="4892675" y="2446338"/>
          <p14:tracePt t="8552" x="4914900" y="2446338"/>
          <p14:tracePt t="8569" x="4953000" y="2446338"/>
          <p14:tracePt t="8586" x="4968875" y="2446338"/>
          <p14:tracePt t="8602" x="4975225" y="2446338"/>
          <p14:tracePt t="8619" x="4999038" y="2446338"/>
          <p14:tracePt t="8635" x="5029200" y="2498725"/>
          <p14:tracePt t="8652" x="5059363" y="2568575"/>
          <p14:tracePt t="8669" x="5067300" y="2620963"/>
          <p14:tracePt t="8685" x="5075238" y="2628900"/>
          <p14:tracePt t="8798" x="5067300" y="2636838"/>
          <p14:tracePt t="8810" x="5059363" y="2636838"/>
          <p14:tracePt t="8830" x="5045075" y="2636838"/>
          <p14:tracePt t="11878" x="5037138" y="2636838"/>
          <p14:tracePt t="11890" x="5013325" y="2628900"/>
          <p14:tracePt t="11903" x="5006975" y="2628900"/>
          <p14:tracePt t="11920" x="4991100" y="2628900"/>
          <p14:tracePt t="11939" x="4975225" y="2628900"/>
          <p14:tracePt t="11954" x="4968875" y="2620963"/>
          <p14:tracePt t="11970" x="4960938" y="2613025"/>
          <p14:tracePt t="12004" x="4953000" y="2613025"/>
          <p14:tracePt t="12020" x="4945063" y="2613025"/>
          <p14:tracePt t="12134" x="4937125" y="2606675"/>
          <p14:tracePt t="13502" x="4937125" y="2590800"/>
          <p14:tracePt t="13514" x="4945063" y="2530475"/>
          <p14:tracePt t="13526" x="4999038" y="2430463"/>
          <p14:tracePt t="13539" x="5037138" y="2354263"/>
          <p14:tracePt t="13554" x="5105400" y="2225675"/>
          <p14:tracePt t="13571" x="5165725" y="2111375"/>
          <p14:tracePt t="13587" x="5211763" y="2027238"/>
          <p14:tracePt t="13604" x="5235575" y="1981200"/>
          <p14:tracePt t="13621" x="5249863" y="1958975"/>
          <p14:tracePt t="13638" x="5257800" y="1951038"/>
          <p14:tracePt t="13701" x="5257800" y="1943100"/>
          <p14:tracePt t="13709" x="5265738" y="1943100"/>
          <p14:tracePt t="13725" x="5273675" y="1943100"/>
          <p14:tracePt t="13737" x="5287963" y="1943100"/>
          <p14:tracePt t="13754" x="5295900" y="1943100"/>
          <p14:tracePt t="13770" x="5311775" y="1943100"/>
          <p14:tracePt t="13787" x="5334000" y="1951038"/>
          <p14:tracePt t="13820" x="5341938" y="1958975"/>
          <p14:tracePt t="13853" x="5349875" y="1958975"/>
          <p14:tracePt t="13861" x="5349875" y="1965325"/>
          <p14:tracePt t="13870" x="5364163" y="1965325"/>
          <p14:tracePt t="13888" x="5387975" y="1981200"/>
          <p14:tracePt t="13904" x="5426075" y="1989138"/>
          <p14:tracePt t="13921" x="5448300" y="2003425"/>
          <p14:tracePt t="13938" x="5464175" y="2019300"/>
          <p14:tracePt t="13954" x="5478463" y="2035175"/>
          <p14:tracePt t="14030" x="5470525" y="2035175"/>
          <p14:tracePt t="14046" x="5456238" y="2027238"/>
          <p14:tracePt t="14055" x="5440363" y="2027238"/>
          <p14:tracePt t="14071" x="5432425" y="2019300"/>
          <p14:tracePt t="15014" x="5432425" y="2011363"/>
          <p14:tracePt t="15030" x="5470525" y="2011363"/>
          <p14:tracePt t="15041" x="5524500" y="2003425"/>
          <p14:tracePt t="15054" x="5638800" y="2003425"/>
          <p14:tracePt t="15071" x="5783263" y="1973263"/>
          <p14:tracePt t="15088" x="5921375" y="1958975"/>
          <p14:tracePt t="15105" x="6011863" y="1935163"/>
          <p14:tracePt t="15121" x="6065838" y="1935163"/>
          <p14:tracePt t="15138" x="6111875" y="1927225"/>
          <p14:tracePt t="15155" x="6134100" y="1927225"/>
          <p14:tracePt t="15171" x="6142038" y="1927225"/>
          <p14:tracePt t="15188" x="6156325" y="1927225"/>
          <p14:tracePt t="15205" x="6180138" y="1927225"/>
          <p14:tracePt t="15221" x="6256338" y="1927225"/>
          <p14:tracePt t="15238" x="6332538" y="1935163"/>
          <p14:tracePt t="15255" x="6378575" y="1943100"/>
          <p14:tracePt t="15271" x="6392863" y="1943100"/>
          <p14:tracePt t="15288" x="6400800" y="1951038"/>
          <p14:tracePt t="15358" x="6400800" y="1958975"/>
          <p14:tracePt t="15382" x="6400800" y="1965325"/>
          <p14:tracePt t="15390" x="6400800" y="1981200"/>
          <p14:tracePt t="15405" x="6400800" y="1989138"/>
          <p14:tracePt t="15421" x="6400800" y="2049463"/>
          <p14:tracePt t="15455" x="6400800" y="2065338"/>
          <p14:tracePt t="15487" x="6392863" y="2065338"/>
          <p14:tracePt t="15503" x="6384925" y="2065338"/>
          <p14:tracePt t="15519" x="6370638" y="2065338"/>
          <p14:tracePt t="15526" x="6362700" y="2065338"/>
          <p14:tracePt t="15538" x="6346825" y="2065338"/>
          <p14:tracePt t="15555" x="6308725" y="2041525"/>
          <p14:tracePt t="15571" x="6278563" y="2035175"/>
          <p14:tracePt t="15588" x="6270625" y="2035175"/>
          <p14:tracePt t="15621" x="6270625" y="2027238"/>
          <p14:tracePt t="15766" x="6278563" y="2027238"/>
          <p14:tracePt t="15778" x="6294438" y="2027238"/>
          <p14:tracePt t="15789" x="6308725" y="2027238"/>
          <p14:tracePt t="15805" x="6332538" y="2035175"/>
          <p14:tracePt t="15821" x="6354763" y="2041525"/>
          <p14:tracePt t="15838" x="6370638" y="2041525"/>
          <p14:tracePt t="15886" x="6378575" y="2041525"/>
          <p14:tracePt t="15902" x="6384925" y="2041525"/>
          <p14:tracePt t="15910" x="6392863" y="2041525"/>
          <p14:tracePt t="15942" x="6408738" y="2041525"/>
          <p14:tracePt t="15954" x="6423025" y="2041525"/>
          <p14:tracePt t="15966" x="6446838" y="2041525"/>
          <p14:tracePt t="15978" x="6469063" y="2041525"/>
          <p14:tracePt t="15991" x="6499225" y="2041525"/>
          <p14:tracePt t="16005" x="6530975" y="2041525"/>
          <p14:tracePt t="16102" x="6545263" y="2041525"/>
          <p14:tracePt t="16114" x="6553200" y="2041525"/>
          <p14:tracePt t="16127" x="6575425" y="2041525"/>
          <p14:tracePt t="16139" x="6583363" y="2041525"/>
          <p14:tracePt t="16155" x="6599238" y="2049463"/>
          <p14:tracePt t="17070" x="6607175" y="2049463"/>
          <p14:tracePt t="17082" x="6629400" y="2049463"/>
          <p14:tracePt t="17094" x="6713538" y="2049463"/>
          <p14:tracePt t="17106" x="6765925" y="2049463"/>
          <p14:tracePt t="17122" x="6888163" y="2035175"/>
          <p14:tracePt t="17138" x="7002463" y="2019300"/>
          <p14:tracePt t="17156" x="7124700" y="1997075"/>
          <p14:tracePt t="17172" x="7178675" y="1989138"/>
          <p14:tracePt t="17280" x="7192963" y="1989138"/>
          <p14:tracePt t="17291" x="7200900" y="1989138"/>
          <p14:tracePt t="17305" x="7208838" y="1989138"/>
          <p14:tracePt t="17322" x="7231063" y="1989138"/>
          <p14:tracePt t="17338" x="7246938" y="2003425"/>
          <p14:tracePt t="17355" x="7254875" y="2011363"/>
          <p14:tracePt t="17372" x="7261225" y="2011363"/>
          <p14:tracePt t="17454" x="7261225" y="2019300"/>
          <p14:tracePt t="17466" x="7246938" y="2041525"/>
          <p14:tracePt t="17479" x="7178675" y="2125663"/>
          <p14:tracePt t="17491" x="7140575" y="2163763"/>
          <p14:tracePt t="17506" x="6972300" y="2247900"/>
          <p14:tracePt t="17522" x="6751638" y="2339975"/>
          <p14:tracePt t="17539" x="6553200" y="2400300"/>
          <p14:tracePt t="17555" x="6384925" y="2454275"/>
          <p14:tracePt t="17572" x="6278563" y="2484438"/>
          <p14:tracePt t="17589" x="6226175" y="2484438"/>
          <p14:tracePt t="17605" x="6149975" y="2498725"/>
          <p14:tracePt t="17622" x="6096000" y="2506663"/>
          <p14:tracePt t="17639" x="6057900" y="2522538"/>
          <p14:tracePt t="17656" x="6035675" y="2536825"/>
          <p14:tracePt t="17672" x="6011863" y="2536825"/>
          <p14:tracePt t="17689" x="5981700" y="2560638"/>
          <p14:tracePt t="17705" x="5951538" y="2582863"/>
          <p14:tracePt t="17722" x="5921375" y="2590800"/>
          <p14:tracePt t="17739" x="5859463" y="2628900"/>
          <p14:tracePt t="17756" x="5807075" y="2689225"/>
          <p14:tracePt t="17772" x="5761038" y="2727325"/>
          <p14:tracePt t="17776" x="5753100" y="2743200"/>
          <p14:tracePt t="17798" x="5745163" y="2751138"/>
          <p14:tracePt t="18118" x="5761038" y="2759075"/>
          <p14:tracePt t="18130" x="5783263" y="2759075"/>
          <p14:tracePt t="18141" x="5791200" y="2765425"/>
          <p14:tracePt t="18156" x="5799138" y="2765425"/>
          <p14:tracePt t="18172" x="5821363" y="2765425"/>
          <p14:tracePt t="18189" x="5851525" y="2765425"/>
          <p14:tracePt t="18206" x="5875338" y="2735263"/>
          <p14:tracePt t="18222" x="5889625" y="2727325"/>
          <p14:tracePt t="18239" x="5889625" y="2720975"/>
          <p14:tracePt t="18256" x="5889625" y="2713038"/>
          <p14:tracePt t="18273" x="5889625" y="2705100"/>
          <p14:tracePt t="18289" x="5897563" y="2689225"/>
          <p14:tracePt t="18310" x="5897563" y="2674938"/>
          <p14:tracePt t="18334" x="5897563" y="2667000"/>
          <p14:tracePt t="18341" x="5897563" y="2659063"/>
          <p14:tracePt t="18356" x="5905500" y="2651125"/>
          <p14:tracePt t="18526" x="5913438" y="2651125"/>
          <p14:tracePt t="18558" x="5921375" y="2651125"/>
          <p14:tracePt t="18570" x="5927725" y="2659063"/>
          <p14:tracePt t="18591" x="5935663" y="2667000"/>
          <p14:tracePt t="18645" x="5943600" y="2667000"/>
          <p14:tracePt t="18670" x="5951538" y="2667000"/>
          <p14:tracePt t="18677" x="5965825" y="2651125"/>
          <p14:tracePt t="18694" x="5981700" y="2636838"/>
          <p14:tracePt t="18706" x="5989638" y="2620963"/>
          <p14:tracePt t="18722" x="6003925" y="2598738"/>
          <p14:tracePt t="18739" x="6027738" y="2560638"/>
          <p14:tracePt t="18756" x="6049963" y="2530475"/>
          <p14:tracePt t="18773" x="6065838" y="2498725"/>
          <p14:tracePt t="18774" x="6073775" y="2484438"/>
          <p14:tracePt t="18806" x="6080125" y="2468563"/>
          <p14:tracePt t="18855" x="6088063" y="2460625"/>
          <p14:tracePt t="19118" x="6080125" y="2460625"/>
          <p14:tracePt t="19132" x="6057900" y="2484438"/>
          <p14:tracePt t="19144" x="6011863" y="2552700"/>
          <p14:tracePt t="19156" x="5981700" y="2582863"/>
          <p14:tracePt t="19173" x="5927725" y="2659063"/>
          <p14:tracePt t="19189" x="5897563" y="2697163"/>
          <p14:tracePt t="19206" x="5883275" y="2705100"/>
          <p14:tracePt t="19326" x="5875338" y="2713038"/>
          <p14:tracePt t="19350" x="5867400" y="2720975"/>
          <p14:tracePt t="19362" x="5859463" y="2727325"/>
          <p14:tracePt t="19974" x="5867400" y="2713038"/>
          <p14:tracePt t="19995" x="5935663" y="2667000"/>
          <p14:tracePt t="20006" x="6011863" y="2574925"/>
          <p14:tracePt t="20023" x="6073775" y="2484438"/>
          <p14:tracePt t="20040" x="6103938" y="2430463"/>
          <p14:tracePt t="20057" x="6126163" y="2400300"/>
          <p14:tracePt t="20294" x="6126163" y="2416175"/>
          <p14:tracePt t="20306" x="6126163" y="2460625"/>
          <p14:tracePt t="20323" x="6149975" y="2574925"/>
          <p14:tracePt t="20340" x="6210300" y="2674938"/>
          <p14:tracePt t="20357" x="6248400" y="2720975"/>
          <p14:tracePt t="20374" x="6286500" y="2735263"/>
          <p14:tracePt t="20422" x="6294438" y="2735263"/>
          <p14:tracePt t="20433" x="6316663" y="2735263"/>
          <p14:tracePt t="20445" x="6354763" y="2735263"/>
          <p14:tracePt t="20457" x="6370638" y="2720975"/>
          <p14:tracePt t="20473" x="6454775" y="2682875"/>
          <p14:tracePt t="20490" x="6469063" y="2667000"/>
          <p14:tracePt t="20506" x="6484938" y="2659063"/>
          <p14:tracePt t="20550" x="6484938" y="2651125"/>
          <p14:tracePt t="20582" x="6499225" y="2651125"/>
          <p14:tracePt t="20598" x="6507163" y="2651125"/>
          <p14:tracePt t="20613" x="6523038" y="2651125"/>
          <p14:tracePt t="20623" x="6545263" y="2659063"/>
          <p14:tracePt t="20640" x="6569075" y="2667000"/>
          <p14:tracePt t="20656" x="6607175" y="2674938"/>
          <p14:tracePt t="20673" x="6683375" y="2705100"/>
          <p14:tracePt t="20690" x="6721475" y="2713038"/>
          <p14:tracePt t="20777" x="6721475" y="2727325"/>
          <p14:tracePt t="20790" x="6759575" y="2765425"/>
          <p14:tracePt t="20807" x="6819900" y="2835275"/>
          <p14:tracePt t="20823" x="6896100" y="2955925"/>
          <p14:tracePt t="20840" x="6964363" y="3070225"/>
          <p14:tracePt t="20856" x="7026275" y="3170238"/>
          <p14:tracePt t="20873" x="7078663" y="3254375"/>
          <p14:tracePt t="20890" x="7116763" y="3306763"/>
          <p14:tracePt t="20906" x="7162800" y="3360738"/>
          <p14:tracePt t="20924" x="7216775" y="3398838"/>
          <p14:tracePt t="20942" x="7254875" y="3406775"/>
          <p14:tracePt t="20957" x="7285038" y="3421063"/>
          <p14:tracePt t="20974" x="7323138" y="3421063"/>
          <p14:tracePt t="20991" x="7353300" y="3421063"/>
          <p14:tracePt t="21006" x="7369175" y="3421063"/>
          <p14:tracePt t="21023" x="7375525" y="3421063"/>
          <p14:tracePt t="21086" x="7391400" y="3421063"/>
          <p14:tracePt t="21104" x="7399338" y="3429000"/>
          <p14:tracePt t="21123" x="7421563" y="3444875"/>
          <p14:tracePt t="21141" x="7445375" y="3467100"/>
          <p14:tracePt t="21894" x="7437438" y="3467100"/>
          <p14:tracePt t="22246" x="7437438" y="3489325"/>
          <p14:tracePt t="22264" x="7429500" y="3527425"/>
          <p14:tracePt t="22280" x="7421563" y="3559175"/>
          <p14:tracePt t="22290" x="7407275" y="3581400"/>
          <p14:tracePt t="22307" x="7383463" y="3611563"/>
          <p14:tracePt t="22324" x="7323138" y="3657600"/>
          <p14:tracePt t="22340" x="7246938" y="3687763"/>
          <p14:tracePt t="22357" x="7094538" y="3717925"/>
          <p14:tracePt t="22374" x="7018338" y="3717925"/>
          <p14:tracePt t="22390" x="6964363" y="3717925"/>
          <p14:tracePt t="22407" x="6934200" y="3711575"/>
          <p14:tracePt t="22424" x="6904038" y="3695700"/>
          <p14:tracePt t="22441" x="6880225" y="3687763"/>
          <p14:tracePt t="22459" x="6842125" y="3679825"/>
          <p14:tracePt t="22475" x="6773863" y="3665538"/>
          <p14:tracePt t="22490" x="6697663" y="3649663"/>
          <p14:tracePt t="22507" x="6629400" y="3635375"/>
          <p14:tracePt t="22524" x="6537325" y="3611563"/>
          <p14:tracePt t="22540" x="6454775" y="3581400"/>
          <p14:tracePt t="22557" x="6408738" y="3559175"/>
          <p14:tracePt t="22577" x="6408738" y="3551238"/>
          <p14:tracePt t="22612" x="6408738" y="3543300"/>
          <p14:tracePt t="22624" x="6408738" y="3535363"/>
          <p14:tracePt t="22640" x="6408738" y="3521075"/>
          <p14:tracePt t="22657" x="6408738" y="3505200"/>
          <p14:tracePt t="22674" x="6408738" y="3489325"/>
          <p14:tracePt t="22692" x="6408738" y="3482975"/>
          <p14:tracePt t="22710" x="6423025" y="3451225"/>
          <p14:tracePt t="22740" x="6430963" y="3444875"/>
          <p14:tracePt t="22757" x="6446838" y="3436938"/>
          <p14:tracePt t="22774" x="6484938" y="3436938"/>
          <p14:tracePt t="22791" x="6561138" y="3429000"/>
          <p14:tracePt t="22811" x="6637338" y="3429000"/>
          <p14:tracePt t="22831" x="6781800" y="3429000"/>
          <p14:tracePt t="22847" x="6827838" y="3429000"/>
          <p14:tracePt t="22857" x="6850063" y="3421063"/>
          <p14:tracePt t="22875" x="6865938" y="3421063"/>
          <p14:tracePt t="22890" x="6865938" y="3413125"/>
          <p14:tracePt t="22924" x="6873875" y="3413125"/>
          <p14:tracePt t="22974" x="6873875" y="3406775"/>
          <p14:tracePt t="23046" x="6888163" y="3398838"/>
          <p14:tracePt t="23062" x="6888163" y="3390900"/>
          <p14:tracePt t="23085" x="6888163" y="3382963"/>
          <p14:tracePt t="23094" x="6888163" y="3375025"/>
          <p14:tracePt t="23107" x="6888163" y="3368675"/>
          <p14:tracePt t="23124" x="6888163" y="3360738"/>
          <p14:tracePt t="23141" x="6888163" y="3352800"/>
          <p14:tracePt t="23157" x="6888163" y="3344863"/>
          <p14:tracePt t="23216" x="6873875" y="3344863"/>
          <p14:tracePt t="23233" x="6835775" y="3390900"/>
          <p14:tracePt t="23251" x="6789738" y="3489325"/>
          <p14:tracePt t="23265" x="6751638" y="3611563"/>
          <p14:tracePt t="23274" x="6727825" y="3673475"/>
          <p14:tracePt t="23291" x="6689725" y="3771900"/>
          <p14:tracePt t="23307" x="6683375" y="3802063"/>
          <p14:tracePt t="23324" x="6651625" y="3856038"/>
          <p14:tracePt t="23340" x="6645275" y="3886200"/>
          <p14:tracePt t="23463" x="6637338" y="3848100"/>
          <p14:tracePt t="23482" x="6621463" y="3794125"/>
          <p14:tracePt t="23499" x="6621463" y="3756025"/>
          <p14:tracePt t="23507" x="6621463" y="3733800"/>
          <p14:tracePt t="23524" x="6621463" y="3687763"/>
          <p14:tracePt t="23541" x="6629400" y="3657600"/>
          <p14:tracePt t="23557" x="6651625" y="3627438"/>
          <p14:tracePt t="23575" x="6667500" y="3603625"/>
          <p14:tracePt t="23592" x="6683375" y="3589338"/>
          <p14:tracePt t="23616" x="6705600" y="3551238"/>
          <p14:tracePt t="23632" x="6735763" y="3527425"/>
          <p14:tracePt t="23641" x="6743700" y="3521075"/>
          <p14:tracePt t="23657" x="6759575" y="3513138"/>
          <p14:tracePt t="23674" x="6781800" y="3497263"/>
          <p14:tracePt t="23691" x="6819900" y="3489325"/>
          <p14:tracePt t="23710" x="6911975" y="3475038"/>
          <p14:tracePt t="23724" x="6972300" y="3475038"/>
          <p14:tracePt t="23741" x="7094538" y="3475038"/>
          <p14:tracePt t="23757" x="7277100" y="3475038"/>
          <p14:tracePt t="23774" x="7375525" y="3475038"/>
          <p14:tracePt t="23791" x="7451725" y="3475038"/>
          <p14:tracePt t="23807" x="7505700" y="3475038"/>
          <p14:tracePt t="23824" x="7543800" y="3475038"/>
          <p14:tracePt t="23841" x="7635875" y="3475038"/>
          <p14:tracePt t="23859" x="7718425" y="3475038"/>
          <p14:tracePt t="23881" x="7878763" y="3475038"/>
          <p14:tracePt t="23899" x="7954963" y="3475038"/>
          <p14:tracePt t="23909" x="8016875" y="3475038"/>
          <p14:tracePt t="23924" x="8039100" y="3475038"/>
          <p14:tracePt t="23941" x="8085138" y="3467100"/>
          <p14:tracePt t="23957" x="8099425" y="3467100"/>
          <p14:tracePt t="23974" x="8137525" y="3459163"/>
          <p14:tracePt t="23991" x="8199438" y="3444875"/>
          <p14:tracePt t="24009" x="8313738" y="3436938"/>
          <p14:tracePt t="24027" x="8458200" y="3436938"/>
          <p14:tracePt t="24045" x="8610600" y="3436938"/>
          <p14:tracePt t="24058" x="8632825" y="3436938"/>
          <p14:tracePt t="24074" x="8648700" y="3436938"/>
          <p14:tracePt t="24108" x="8656638" y="3444875"/>
          <p14:tracePt t="24124" x="8664575" y="3513138"/>
          <p14:tracePt t="24141" x="8740775" y="3870325"/>
          <p14:tracePt t="24158" x="8740775" y="4183063"/>
          <p14:tracePt t="24174" x="8694738" y="4427538"/>
          <p14:tracePt t="24191" x="8602663" y="4632325"/>
          <p14:tracePt t="24208" x="8480425" y="4808538"/>
          <p14:tracePt t="24224" x="8343900" y="4914900"/>
          <p14:tracePt t="24241" x="8145463" y="4983163"/>
          <p14:tracePt t="24258" x="7902575" y="5006975"/>
          <p14:tracePt t="24274" x="7483475" y="4991100"/>
          <p14:tracePt t="24291" x="6888163" y="4854575"/>
          <p14:tracePt t="24308" x="6302375" y="4632325"/>
          <p14:tracePt t="24324" x="5791200" y="4359275"/>
          <p14:tracePt t="24341" x="5394325" y="4016375"/>
          <p14:tracePt t="24371" x="5303838" y="3763963"/>
          <p14:tracePt t="24383" x="5287963" y="3611563"/>
          <p14:tracePt t="24394" x="5287963" y="3543300"/>
          <p14:tracePt t="24407" x="5287963" y="3375025"/>
          <p14:tracePt t="24424" x="5334000" y="3208338"/>
          <p14:tracePt t="24441" x="5418138" y="3009900"/>
          <p14:tracePt t="24458" x="5562600" y="2835275"/>
          <p14:tracePt t="24474" x="5783263" y="2667000"/>
          <p14:tracePt t="24491" x="6011863" y="2560638"/>
          <p14:tracePt t="24508" x="6264275" y="2454275"/>
          <p14:tracePt t="24524" x="6499225" y="2384425"/>
          <p14:tracePt t="24541" x="6759575" y="2346325"/>
          <p14:tracePt t="24558" x="6880225" y="2346325"/>
          <p14:tracePt t="24574" x="6980238" y="2354263"/>
          <p14:tracePt t="24591" x="7094538" y="2384425"/>
          <p14:tracePt t="24608" x="7285038" y="2514600"/>
          <p14:tracePt t="24624" x="7612063" y="2759075"/>
          <p14:tracePt t="24641" x="7764463" y="2941638"/>
          <p14:tracePt t="24658" x="7864475" y="3124200"/>
          <p14:tracePt t="24675" x="7908925" y="3314700"/>
          <p14:tracePt t="24691" x="7924800" y="3497263"/>
          <p14:tracePt t="24708" x="7924800" y="3695700"/>
          <p14:tracePt t="24725" x="7878763" y="3870325"/>
          <p14:tracePt t="24741" x="7742238" y="4137025"/>
          <p14:tracePt t="24758" x="7581900" y="4305300"/>
          <p14:tracePt t="24775" x="7369175" y="4449763"/>
          <p14:tracePt t="24796" x="7040563" y="4587875"/>
          <p14:tracePt t="24815" x="6477000" y="4762500"/>
          <p14:tracePt t="24825" x="6270625" y="4822825"/>
          <p14:tracePt t="24841" x="5943600" y="4899025"/>
          <p14:tracePt t="24858" x="5699125" y="4930775"/>
          <p14:tracePt t="24875" x="5532438" y="4945063"/>
          <p14:tracePt t="24892" x="5410200" y="4937125"/>
          <p14:tracePt t="24908" x="5280025" y="4860925"/>
          <p14:tracePt t="24925" x="5211763" y="4762500"/>
          <p14:tracePt t="24942" x="5121275" y="4495800"/>
          <p14:tracePt t="24958" x="5075238" y="4259263"/>
          <p14:tracePt t="24975" x="5067300" y="4068763"/>
          <p14:tracePt t="24991" x="5067300" y="3894138"/>
          <p14:tracePt t="25008" x="5105400" y="3741738"/>
          <p14:tracePt t="25035" x="5257800" y="3535363"/>
          <p14:tracePt t="25041" x="5356225" y="3467100"/>
          <p14:tracePt t="25058" x="5554663" y="3360738"/>
          <p14:tracePt t="25075" x="5859463" y="3238500"/>
          <p14:tracePt t="25092" x="6111875" y="3178175"/>
          <p14:tracePt t="25111" x="6499225" y="3116263"/>
          <p14:tracePt t="25125" x="6713538" y="3108325"/>
          <p14:tracePt t="25141" x="6873875" y="3108325"/>
          <p14:tracePt t="25158" x="6994525" y="3108325"/>
          <p14:tracePt t="25175" x="7070725" y="3108325"/>
          <p14:tracePt t="25192" x="7154863" y="3124200"/>
          <p14:tracePt t="25210" x="7185025" y="3146425"/>
          <p14:tracePt t="25227" x="7285038" y="3322638"/>
          <p14:tracePt t="25246" x="7383463" y="3619500"/>
          <p14:tracePt t="25258" x="7413625" y="3725863"/>
          <p14:tracePt t="25275" x="7475538" y="3946525"/>
          <p14:tracePt t="25277" x="7505700" y="4060825"/>
          <p14:tracePt t="25291" x="7513638" y="4152900"/>
          <p14:tracePt t="25308" x="7521575" y="4343400"/>
          <p14:tracePt t="25325" x="7521575" y="4525963"/>
          <p14:tracePt t="25341" x="7383463" y="4808538"/>
          <p14:tracePt t="25358" x="7178675" y="5029200"/>
          <p14:tracePt t="25375" x="6858000" y="5211763"/>
          <p14:tracePt t="25392" x="6438900" y="5349875"/>
          <p14:tracePt t="25409" x="5973763" y="5372100"/>
          <p14:tracePt t="25425" x="5494338" y="5372100"/>
          <p14:tracePt t="25442" x="5037138" y="5241925"/>
          <p14:tracePt t="25459" x="4716463" y="5067300"/>
          <p14:tracePt t="25475" x="4549775" y="4868863"/>
          <p14:tracePt t="25492" x="4465638" y="4632325"/>
          <p14:tracePt t="25509" x="4435475" y="4365625"/>
          <p14:tracePt t="25527" x="4441825" y="4030663"/>
          <p14:tracePt t="25545" x="4541838" y="3863975"/>
          <p14:tracePt t="25558" x="4670425" y="3733800"/>
          <p14:tracePt t="25575" x="4876800" y="3627438"/>
          <p14:tracePt t="25592" x="5189538" y="3535363"/>
          <p14:tracePt t="25609" x="5600700" y="3489325"/>
          <p14:tracePt t="25628" x="6096000" y="3489325"/>
          <p14:tracePt t="25641" x="6621463" y="3505200"/>
          <p14:tracePt t="25658" x="7056438" y="3641725"/>
          <p14:tracePt t="25675" x="7521575" y="3878263"/>
          <p14:tracePt t="25692" x="7788275" y="4114800"/>
          <p14:tracePt t="25712" x="7940675" y="4427538"/>
          <p14:tracePt t="25726" x="7985125" y="4648200"/>
          <p14:tracePt t="25741" x="7985125" y="4854575"/>
          <p14:tracePt t="25758" x="7962900" y="5006975"/>
          <p14:tracePt t="25775" x="7878763" y="5173663"/>
          <p14:tracePt t="25792" x="7794625" y="5287963"/>
          <p14:tracePt t="25809" x="7680325" y="5394325"/>
          <p14:tracePt t="25825" x="7581900" y="5464175"/>
          <p14:tracePt t="25842" x="7483475" y="5516563"/>
          <p14:tracePt t="25859" x="7413625" y="5546725"/>
          <p14:tracePt t="25875" x="7391400" y="5546725"/>
          <p14:tracePt t="35702" x="7383463" y="5502275"/>
          <p14:tracePt t="35710" x="7581900" y="5135563"/>
          <p14:tracePt t="35718" x="7932738" y="4381500"/>
          <p14:tracePt t="35737" x="8694738" y="2644775"/>
          <p14:tracePt t="35749" x="9105900" y="1181100"/>
          <p14:tracePt t="35762" x="9121775" y="746125"/>
          <p14:tracePt t="35779" x="8839200" y="503238"/>
          <p14:tracePt t="35795" x="7962900" y="334963"/>
          <p14:tracePt t="35812" x="6637338" y="236538"/>
          <p14:tracePt t="35829" x="4991100" y="236538"/>
          <p14:tracePt t="35832" x="4183063" y="334963"/>
          <p14:tracePt t="35846" x="2949575" y="465138"/>
          <p14:tracePt t="35862" x="2087563" y="465138"/>
          <p14:tracePt t="35879" x="1211263" y="441325"/>
          <p14:tracePt t="35896" x="350838" y="198438"/>
          <p14:tracePt t="36527" x="152400" y="365125"/>
          <p14:tracePt t="36534" x="182563" y="396875"/>
          <p14:tracePt t="36546" x="198438" y="403225"/>
          <p14:tracePt t="36564" x="212725" y="411163"/>
          <p14:tracePt t="36598" x="220663" y="411163"/>
          <p14:tracePt t="36623" x="236538" y="411163"/>
          <p14:tracePt t="36631" x="250825" y="411163"/>
          <p14:tracePt t="36638" x="274638" y="411163"/>
          <p14:tracePt t="36647" x="296863" y="411163"/>
          <p14:tracePt t="36662" x="320675" y="411163"/>
          <p14:tracePt t="36702" x="327025" y="411163"/>
          <p14:tracePt t="36742" x="334963" y="388938"/>
          <p14:tracePt t="36749" x="334963" y="381000"/>
          <p14:tracePt t="36774" x="334963" y="365125"/>
          <p14:tracePt t="36781" x="334963" y="350838"/>
          <p14:tracePt t="38255" x="342900" y="350838"/>
          <p14:tracePt t="38271" x="487363" y="579438"/>
          <p14:tracePt t="38278" x="677863" y="800100"/>
          <p14:tracePt t="38297" x="1150938" y="1196975"/>
          <p14:tracePt t="38313" x="1798638" y="1744663"/>
          <p14:tracePt t="38331" x="2628900" y="2370138"/>
          <p14:tracePt t="38347" x="3451225" y="2887663"/>
          <p14:tracePt t="38367" x="4860925" y="3543300"/>
          <p14:tracePt t="38400" x="6073775" y="3902075"/>
          <p14:tracePt t="38429" x="6675438" y="3916363"/>
          <p14:tracePt t="38446" x="6827838" y="3878263"/>
          <p14:tracePt t="38463" x="6904038" y="3825875"/>
          <p14:tracePt t="38479" x="6911975" y="3810000"/>
          <p14:tracePt t="38496" x="6918325" y="3810000"/>
          <p14:tracePt t="38582" x="6918325" y="3832225"/>
          <p14:tracePt t="38601" x="6918325" y="4008438"/>
          <p14:tracePt t="38621" x="6880225" y="4275138"/>
          <p14:tracePt t="38630" x="6858000" y="4359275"/>
          <p14:tracePt t="38646" x="6850063" y="4495800"/>
          <p14:tracePt t="38663" x="6850063" y="4602163"/>
          <p14:tracePt t="38680" x="6850063" y="4670425"/>
          <p14:tracePt t="38697" x="6850063" y="4694238"/>
          <p14:tracePt t="38846" x="6850063" y="4702175"/>
          <p14:tracePt t="38856" x="6842125" y="4702175"/>
          <p14:tracePt t="38863" x="6827838" y="4702175"/>
          <p14:tracePt t="38880" x="6773863" y="4708525"/>
          <p14:tracePt t="38897" x="6743700" y="4724400"/>
          <p14:tracePt t="38913" x="6697663" y="4732338"/>
          <p14:tracePt t="38930" x="6675438" y="4746625"/>
          <p14:tracePt t="39158" x="6667500" y="4746625"/>
          <p14:tracePt t="39166" x="6667500" y="4740275"/>
          <p14:tracePt t="39174" x="6659563" y="4732338"/>
          <p14:tracePt t="39182" x="6645275" y="4724400"/>
          <p14:tracePt t="39199" x="6629400" y="4716463"/>
          <p14:tracePt t="39214" x="6613525" y="4708525"/>
          <p14:tracePt t="39247" x="6607175" y="4708525"/>
          <p14:tracePt t="39310" x="6583363" y="4708525"/>
          <p14:tracePt t="39319" x="6561138" y="4708525"/>
          <p14:tracePt t="39330" x="6537325" y="4724400"/>
          <p14:tracePt t="39347" x="6477000" y="4792663"/>
          <p14:tracePt t="39349" x="6446838" y="4822825"/>
          <p14:tracePt t="39364" x="6416675" y="4860925"/>
          <p14:tracePt t="39380" x="6378575" y="4906963"/>
          <p14:tracePt t="39397" x="6378575" y="4914900"/>
          <p14:tracePt t="39446" x="6384925" y="4914900"/>
          <p14:tracePt t="39455" x="6416675" y="4914900"/>
          <p14:tracePt t="39464" x="6454775" y="4876800"/>
          <p14:tracePt t="39480" x="6499225" y="4792663"/>
          <p14:tracePt t="39497" x="6537325" y="4702175"/>
          <p14:tracePt t="39514" x="6569075" y="4632325"/>
          <p14:tracePt t="39530" x="6575425" y="4579938"/>
          <p14:tracePt t="39547" x="6569075" y="4518025"/>
          <p14:tracePt t="39564" x="6507163" y="4457700"/>
          <p14:tracePt t="39582" x="6430963" y="4381500"/>
          <p14:tracePt t="39597" x="6423025" y="4381500"/>
          <p14:tracePt t="39613" x="6416675" y="4381500"/>
          <p14:tracePt t="39630" x="6400800" y="4381500"/>
          <p14:tracePt t="39647" x="6340475" y="4389438"/>
          <p14:tracePt t="39663" x="6172200" y="4525963"/>
          <p14:tracePt t="39680" x="6019800" y="4670425"/>
          <p14:tracePt t="39697" x="5875338" y="4816475"/>
          <p14:tracePt t="39713" x="5768975" y="4975225"/>
          <p14:tracePt t="39731" x="5737225" y="5105400"/>
          <p14:tracePt t="39747" x="5737225" y="5197475"/>
          <p14:tracePt t="39764" x="5791200" y="5241925"/>
          <p14:tracePt t="39781" x="5897563" y="5241925"/>
          <p14:tracePt t="39797" x="6103938" y="5219700"/>
          <p14:tracePt t="39814" x="6469063" y="4945063"/>
          <p14:tracePt t="39830" x="6621463" y="4724400"/>
          <p14:tracePt t="39847" x="6667500" y="4525963"/>
          <p14:tracePt t="39864" x="6667500" y="4389438"/>
          <p14:tracePt t="39881" x="6583363" y="4289425"/>
          <p14:tracePt t="39899" x="6454775" y="4183063"/>
          <p14:tracePt t="39921" x="6210300" y="4114800"/>
          <p14:tracePt t="39931" x="6142038" y="4114800"/>
          <p14:tracePt t="39947" x="5989638" y="4160838"/>
          <p14:tracePt t="39963" x="5829300" y="4297363"/>
          <p14:tracePt t="39980" x="5699125" y="4549775"/>
          <p14:tracePt t="40004" x="5630863" y="4906963"/>
          <p14:tracePt t="40028" x="5654675" y="5105400"/>
          <p14:tracePt t="40032" x="5699125" y="5151438"/>
          <p14:tracePt t="40047" x="5837238" y="5165725"/>
          <p14:tracePt t="40063" x="5997575" y="5165725"/>
          <p14:tracePt t="40080" x="6118225" y="5127625"/>
          <p14:tracePt t="40097" x="6164263" y="5067300"/>
          <p14:tracePt t="40114" x="6180138" y="4983163"/>
          <p14:tracePt t="40131" x="6180138" y="4899025"/>
          <p14:tracePt t="40147" x="6156325" y="4846638"/>
          <p14:tracePt t="40164" x="6142038" y="4822825"/>
          <p14:tracePt t="40782" x="6118225" y="4816475"/>
          <p14:tracePt t="40791" x="6035675" y="4792663"/>
          <p14:tracePt t="40799" x="5959475" y="4754563"/>
          <p14:tracePt t="40814" x="5707063" y="4533900"/>
          <p14:tracePt t="40831" x="5280025" y="4289425"/>
          <p14:tracePt t="40856" x="4297363" y="3940175"/>
          <p14:tracePt t="40887" x="3192463" y="3603625"/>
          <p14:tracePt t="40910" x="2498725" y="3276600"/>
          <p14:tracePt t="40918" x="2293938" y="3146425"/>
          <p14:tracePt t="40930" x="2087563" y="3001963"/>
          <p14:tracePt t="40947" x="1684338" y="2705100"/>
          <p14:tracePt t="40964" x="1439863" y="2492375"/>
          <p14:tracePt t="40981" x="1311275" y="2339975"/>
          <p14:tracePt t="40997" x="1181100" y="2103438"/>
          <p14:tracePt t="41014" x="1082675" y="1935163"/>
          <p14:tracePt t="41031" x="1006475" y="1782763"/>
          <p14:tracePt t="41048" x="936625" y="1654175"/>
          <p14:tracePt t="41064" x="898525" y="1570038"/>
          <p14:tracePt t="41081" x="876300" y="1501775"/>
          <p14:tracePt t="41098" x="860425" y="1447800"/>
          <p14:tracePt t="41114" x="854075" y="1425575"/>
          <p14:tracePt t="41131" x="854075" y="1393825"/>
          <p14:tracePt t="41148" x="838200" y="1333500"/>
          <p14:tracePt t="41164" x="822325" y="1227138"/>
          <p14:tracePt t="41181" x="762000" y="1082675"/>
          <p14:tracePt t="41198" x="669925" y="838200"/>
          <p14:tracePt t="41214" x="593725" y="669925"/>
          <p14:tracePt t="41231" x="555625" y="593725"/>
          <p14:tracePt t="41248" x="541338" y="517525"/>
          <p14:tracePt t="41264" x="517525" y="487363"/>
          <p14:tracePt t="41281" x="517525" y="479425"/>
          <p14:tracePt t="41314" x="511175" y="473075"/>
          <p14:tracePt t="41331" x="495300" y="465138"/>
          <p14:tracePt t="41349" x="465138" y="434975"/>
          <p14:tracePt t="41364" x="465138" y="427038"/>
          <p14:tracePt t="41381" x="449263" y="403225"/>
          <p14:tracePt t="41398" x="427038" y="365125"/>
          <p14:tracePt t="41414" x="411163" y="334963"/>
          <p14:tracePt t="44470" x="350838" y="350838"/>
          <p14:tracePt t="44484" x="365125" y="403225"/>
          <p14:tracePt t="44488" x="403225" y="457200"/>
          <p14:tracePt t="44499" x="441325" y="517525"/>
          <p14:tracePt t="44516" x="555625" y="677863"/>
          <p14:tracePt t="44532" x="669925" y="838200"/>
          <p14:tracePt t="44549" x="876300" y="1066800"/>
          <p14:tracePt t="44566" x="1104900" y="1249363"/>
          <p14:tracePt t="44582" x="1241425" y="1333500"/>
          <p14:tracePt t="44599" x="1349375" y="1393825"/>
          <p14:tracePt t="44616" x="1431925" y="1431925"/>
          <p14:tracePt t="44632" x="1501775" y="1455738"/>
          <p14:tracePt t="44649" x="1554163" y="1501775"/>
          <p14:tracePt t="44666" x="1577975" y="1508125"/>
          <p14:tracePt t="44682" x="1600200" y="1516063"/>
          <p14:tracePt t="44699" x="1608138" y="152400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7480868"/>
              </p:ext>
            </p:extLst>
          </p:nvPr>
        </p:nvGraphicFramePr>
        <p:xfrm>
          <a:off x="3424238" y="2856677"/>
          <a:ext cx="50085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2" name="Equation" r:id="rId4" imgW="3746160" imgH="888840" progId="Equation.DSMT4">
                  <p:embed/>
                </p:oleObj>
              </mc:Choice>
              <mc:Fallback>
                <p:oleObj name="Equation" r:id="rId4" imgW="374616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4238" y="2856677"/>
                        <a:ext cx="50085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4264046"/>
              </p:ext>
            </p:extLst>
          </p:nvPr>
        </p:nvGraphicFramePr>
        <p:xfrm>
          <a:off x="3222625" y="4486275"/>
          <a:ext cx="5637213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3" name="Equation" r:id="rId6" imgW="4216320" imgH="888840" progId="Equation.DSMT4">
                  <p:embed/>
                </p:oleObj>
              </mc:Choice>
              <mc:Fallback>
                <p:oleObj name="Equation" r:id="rId6" imgW="421632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625" y="4486275"/>
                        <a:ext cx="5637213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/>
          <p:nvPr/>
        </p:nvCxnSpPr>
        <p:spPr>
          <a:xfrm flipH="1">
            <a:off x="3899338" y="4340770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4440623" y="51658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450683" y="3266529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1669644"/>
              </p:ext>
            </p:extLst>
          </p:nvPr>
        </p:nvGraphicFramePr>
        <p:xfrm>
          <a:off x="5040313" y="1730375"/>
          <a:ext cx="17780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4" name="Equation" r:id="rId8" imgW="1777680" imgH="774360" progId="Equation.DSMT4">
                  <p:embed/>
                </p:oleObj>
              </mc:Choice>
              <mc:Fallback>
                <p:oleObj name="Equation" r:id="rId8" imgW="1777680" imgH="774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40313" y="1730375"/>
                        <a:ext cx="1778000" cy="774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737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589"/>
    </mc:Choice>
    <mc:Fallback xmlns="">
      <p:transition advTm="875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9" x="1531938" y="1463675"/>
          <p14:tracePt t="149" x="1493838" y="1439863"/>
          <p14:tracePt t="166" x="1431925" y="1393825"/>
          <p14:tracePt t="182" x="1311275" y="1273175"/>
          <p14:tracePt t="199" x="1241425" y="1196975"/>
          <p14:tracePt t="216" x="1120775" y="1104900"/>
          <p14:tracePt t="232" x="1036638" y="1028700"/>
          <p14:tracePt t="249" x="952500" y="960438"/>
          <p14:tracePt t="266" x="860425" y="892175"/>
          <p14:tracePt t="282" x="777875" y="838200"/>
          <p14:tracePt t="299" x="723900" y="792163"/>
          <p14:tracePt t="316" x="685800" y="762000"/>
          <p14:tracePt t="332" x="647700" y="731838"/>
          <p14:tracePt t="349" x="631825" y="715963"/>
          <p14:tracePt t="366" x="609600" y="693738"/>
          <p14:tracePt t="382" x="579438" y="647700"/>
          <p14:tracePt t="399" x="563563" y="617538"/>
          <p14:tracePt t="416" x="533400" y="579438"/>
          <p14:tracePt t="432" x="517525" y="555625"/>
          <p14:tracePt t="449" x="503238" y="517525"/>
          <p14:tracePt t="466" x="487363" y="503238"/>
          <p14:tracePt t="483" x="479425" y="473075"/>
          <p14:tracePt t="499" x="465138" y="449263"/>
          <p14:tracePt t="516" x="449263" y="427038"/>
          <p14:tracePt t="532" x="427038" y="396875"/>
          <p14:tracePt t="549" x="419100" y="373063"/>
          <p14:tracePt t="566" x="381000" y="342900"/>
          <p14:tracePt t="1445" x="6134100" y="3763963"/>
          <p14:tracePt t="1461" x="5813425" y="3695700"/>
          <p14:tracePt t="1474" x="5303838" y="3565525"/>
          <p14:tracePt t="1487" x="4960938" y="3489325"/>
          <p14:tracePt t="1504" x="4198938" y="3284538"/>
          <p14:tracePt t="1521" x="3254375" y="3032125"/>
          <p14:tracePt t="1537" x="2498725" y="2849563"/>
          <p14:tracePt t="1554" x="2117725" y="2735263"/>
          <p14:tracePt t="1571" x="2003425" y="2689225"/>
          <p14:tracePt t="1588" x="2019300" y="2651125"/>
          <p14:tracePt t="1604" x="2073275" y="2606675"/>
          <p14:tracePt t="1621" x="2193925" y="2552700"/>
          <p14:tracePt t="1638" x="2324100" y="2506663"/>
          <p14:tracePt t="1655" x="2408238" y="2468563"/>
          <p14:tracePt t="1671" x="2430463" y="2454275"/>
          <p14:tracePt t="1704" x="2438400" y="2454275"/>
          <p14:tracePt t="1721" x="2484438" y="2392363"/>
          <p14:tracePt t="1738" x="2568575" y="2286000"/>
          <p14:tracePt t="1755" x="2613025" y="2255838"/>
          <p14:tracePt t="1771" x="2705100" y="2201863"/>
          <p14:tracePt t="1789" x="2797175" y="2163763"/>
          <p14:tracePt t="1804" x="2819400" y="2163763"/>
          <p14:tracePt t="2579" x="2819400" y="2155825"/>
          <p14:tracePt t="2587" x="2903538" y="2155825"/>
          <p14:tracePt t="2595" x="3101975" y="2225675"/>
          <p14:tracePt t="2605" x="3521075" y="2400300"/>
          <p14:tracePt t="2621" x="4229100" y="2620963"/>
          <p14:tracePt t="2638" x="4656138" y="2735263"/>
          <p14:tracePt t="2657" x="5159375" y="2773363"/>
          <p14:tracePt t="2679" x="5829300" y="2720975"/>
          <p14:tracePt t="2695" x="6003925" y="2651125"/>
          <p14:tracePt t="2709" x="6073775" y="2590800"/>
          <p14:tracePt t="2721" x="6073775" y="2574925"/>
          <p14:tracePt t="2738" x="6073775" y="2514600"/>
          <p14:tracePt t="2754" x="6073775" y="2476500"/>
          <p14:tracePt t="2771" x="6065838" y="2454275"/>
          <p14:tracePt t="2883" x="6065838" y="2438400"/>
          <p14:tracePt t="2893" x="6065838" y="2384425"/>
          <p14:tracePt t="2905" x="6065838" y="2339975"/>
          <p14:tracePt t="2922" x="6019800" y="2286000"/>
          <p14:tracePt t="2938" x="5943600" y="2209800"/>
          <p14:tracePt t="2955" x="5715000" y="2087563"/>
          <p14:tracePt t="2972" x="5554663" y="2049463"/>
          <p14:tracePt t="2988" x="5486400" y="2035175"/>
          <p14:tracePt t="3005" x="5418138" y="2011363"/>
          <p14:tracePt t="3022" x="5387975" y="2003425"/>
          <p14:tracePt t="3038" x="5380038" y="2003425"/>
          <p14:tracePt t="3365" x="5372100" y="2003425"/>
          <p14:tracePt t="3387" x="5364163" y="2049463"/>
          <p14:tracePt t="3398" x="5341938" y="2141538"/>
          <p14:tracePt t="3407" x="5334000" y="2217738"/>
          <p14:tracePt t="3422" x="5334000" y="2332038"/>
          <p14:tracePt t="3438" x="5326063" y="2384425"/>
          <p14:tracePt t="3491" x="5318125" y="2392363"/>
          <p14:tracePt t="3515" x="5311775" y="2392363"/>
          <p14:tracePt t="3526" x="5303838" y="2384425"/>
          <p14:tracePt t="3538" x="5287963" y="2384425"/>
          <p14:tracePt t="3557" x="5257800" y="2378075"/>
          <p14:tracePt t="3572" x="5249863" y="2378075"/>
          <p14:tracePt t="3628" x="5241925" y="2378075"/>
          <p14:tracePt t="3638" x="5241925" y="2384425"/>
          <p14:tracePt t="3647" x="5235575" y="2392363"/>
          <p14:tracePt t="3659" x="5235575" y="2408238"/>
          <p14:tracePt t="3672" x="5227638" y="2416175"/>
          <p14:tracePt t="3688" x="5227638" y="2468563"/>
          <p14:tracePt t="3705" x="5227638" y="2522538"/>
          <p14:tracePt t="3722" x="5227638" y="2536825"/>
          <p14:tracePt t="3828" x="5241925" y="2522538"/>
          <p14:tracePt t="3838" x="5265738" y="2476500"/>
          <p14:tracePt t="3848" x="5273675" y="2454275"/>
          <p14:tracePt t="3857" x="5295900" y="2430463"/>
          <p14:tracePt t="3872" x="5326063" y="2378075"/>
          <p14:tracePt t="3888" x="5364163" y="2316163"/>
          <p14:tracePt t="3905" x="5418138" y="2217738"/>
          <p14:tracePt t="3922" x="5448300" y="2149475"/>
          <p14:tracePt t="3939" x="5516563" y="2049463"/>
          <p14:tracePt t="3955" x="5554663" y="1997075"/>
          <p14:tracePt t="3972" x="5584825" y="1951038"/>
          <p14:tracePt t="3989" x="5622925" y="1920875"/>
          <p14:tracePt t="4005" x="5638800" y="1905000"/>
          <p14:tracePt t="4022" x="5646738" y="1905000"/>
          <p14:tracePt t="4107" x="5661025" y="1905000"/>
          <p14:tracePt t="4118" x="5684838" y="1905000"/>
          <p14:tracePt t="4128" x="5699125" y="1905000"/>
          <p14:tracePt t="4139" x="5730875" y="1912938"/>
          <p14:tracePt t="4235" x="5722938" y="1912938"/>
          <p14:tracePt t="4245" x="5707063" y="1920875"/>
          <p14:tracePt t="4255" x="5699125" y="1935163"/>
          <p14:tracePt t="4272" x="5668963" y="2003425"/>
          <p14:tracePt t="4289" x="5654675" y="2035175"/>
          <p14:tracePt t="4305" x="5646738" y="2041525"/>
          <p14:tracePt t="4322" x="5646738" y="2057400"/>
          <p14:tracePt t="4339" x="5668963" y="2065338"/>
          <p14:tracePt t="4355" x="5692775" y="2065338"/>
          <p14:tracePt t="4372" x="5699125" y="2065338"/>
          <p14:tracePt t="4411" x="5707063" y="2065338"/>
          <p14:tracePt t="4422" x="5722938" y="2035175"/>
          <p14:tracePt t="4439" x="5730875" y="2003425"/>
          <p14:tracePt t="4455" x="5753100" y="1965325"/>
          <p14:tracePt t="4472" x="5775325" y="1912938"/>
          <p14:tracePt t="4491" x="5783263" y="1905000"/>
          <p14:tracePt t="4505" x="5807075" y="1874838"/>
          <p14:tracePt t="4522" x="5813425" y="1851025"/>
          <p14:tracePt t="4539" x="5845175" y="1828800"/>
          <p14:tracePt t="4556" x="5875338" y="1828800"/>
          <p14:tracePt t="4572" x="5913438" y="1828800"/>
          <p14:tracePt t="4589" x="5951538" y="1828800"/>
          <p14:tracePt t="4605" x="5989638" y="1828800"/>
          <p14:tracePt t="4622" x="6019800" y="1844675"/>
          <p14:tracePt t="4639" x="6035675" y="1851025"/>
          <p14:tracePt t="4656" x="6049963" y="1858963"/>
          <p14:tracePt t="4672" x="6096000" y="1889125"/>
          <p14:tracePt t="4689" x="6172200" y="1958975"/>
          <p14:tracePt t="4705" x="6202363" y="1965325"/>
          <p14:tracePt t="4722" x="6218238" y="1965325"/>
          <p14:tracePt t="4875" x="6232525" y="1965325"/>
          <p14:tracePt t="4885" x="6264275" y="1958975"/>
          <p14:tracePt t="4895" x="6316663" y="1943100"/>
          <p14:tracePt t="4906" x="6332538" y="1943100"/>
          <p14:tracePt t="4922" x="6346825" y="1935163"/>
          <p14:tracePt t="4963" x="6354763" y="1935163"/>
          <p14:tracePt t="4995" x="6354763" y="1958975"/>
          <p14:tracePt t="5006" x="6354763" y="2019300"/>
          <p14:tracePt t="5022" x="6340475" y="2141538"/>
          <p14:tracePt t="5039" x="6286500" y="2255838"/>
          <p14:tracePt t="5056" x="6226175" y="2346325"/>
          <p14:tracePt t="5072" x="6180138" y="2384425"/>
          <p14:tracePt t="5089" x="6134100" y="2408238"/>
          <p14:tracePt t="5106" x="6096000" y="2416175"/>
          <p14:tracePt t="5122" x="6035675" y="2416175"/>
          <p14:tracePt t="5139" x="5913438" y="2416175"/>
          <p14:tracePt t="5156" x="5791200" y="2416175"/>
          <p14:tracePt t="5172" x="5638800" y="2370138"/>
          <p14:tracePt t="5189" x="5524500" y="2346325"/>
          <p14:tracePt t="5206" x="5486400" y="2339975"/>
          <p14:tracePt t="5299" x="5494338" y="2354263"/>
          <p14:tracePt t="5309" x="5524500" y="2384425"/>
          <p14:tracePt t="5322" x="5546725" y="2416175"/>
          <p14:tracePt t="5339" x="5616575" y="2492375"/>
          <p14:tracePt t="5356" x="5654675" y="2514600"/>
          <p14:tracePt t="5372" x="5661025" y="2522538"/>
          <p14:tracePt t="5406" x="5668963" y="2522538"/>
          <p14:tracePt t="5422" x="5699125" y="2514600"/>
          <p14:tracePt t="5439" x="5737225" y="2454275"/>
          <p14:tracePt t="5457" x="5791200" y="2370138"/>
          <p14:tracePt t="5460" x="5799138" y="2354263"/>
          <p14:tracePt t="5472" x="5813425" y="2339975"/>
          <p14:tracePt t="5489" x="5837238" y="2316163"/>
          <p14:tracePt t="5506" x="5837238" y="2308225"/>
          <p14:tracePt t="5522" x="5845175" y="2308225"/>
          <p14:tracePt t="5539" x="5889625" y="2301875"/>
          <p14:tracePt t="5556" x="5935663" y="2301875"/>
          <p14:tracePt t="5573" x="6049963" y="2332038"/>
          <p14:tracePt t="5589" x="6142038" y="2378075"/>
          <p14:tracePt t="5606" x="6226175" y="2430463"/>
          <p14:tracePt t="5623" x="6256338" y="2446338"/>
          <p14:tracePt t="5787" x="6264275" y="2446338"/>
          <p14:tracePt t="5804" x="6286500" y="2446338"/>
          <p14:tracePt t="5814" x="6308725" y="2446338"/>
          <p14:tracePt t="5822" x="6332538" y="2430463"/>
          <p14:tracePt t="5839" x="6362700" y="2408238"/>
          <p14:tracePt t="5856" x="6392863" y="2384425"/>
          <p14:tracePt t="5889" x="6392863" y="2378075"/>
          <p14:tracePt t="5906" x="6392863" y="2346325"/>
          <p14:tracePt t="5923" x="6392863" y="2316163"/>
          <p14:tracePt t="5939" x="6392863" y="2308225"/>
          <p14:tracePt t="5989" x="6392863" y="2301875"/>
          <p14:tracePt t="5998" x="6392863" y="2293938"/>
          <p14:tracePt t="6955" x="6370638" y="2293938"/>
          <p14:tracePt t="6965" x="6308725" y="2278063"/>
          <p14:tracePt t="6974" x="6240463" y="2255838"/>
          <p14:tracePt t="6990" x="6057900" y="2247900"/>
          <p14:tracePt t="7007" x="5837238" y="2255838"/>
          <p14:tracePt t="7023" x="5524500" y="2293938"/>
          <p14:tracePt t="7040" x="5273675" y="2324100"/>
          <p14:tracePt t="7056" x="5159375" y="2332038"/>
          <p14:tracePt t="7073" x="5135563" y="2332038"/>
          <p14:tracePt t="7090" x="5121275" y="2332038"/>
          <p14:tracePt t="7187" x="5121275" y="2324100"/>
          <p14:tracePt t="7197" x="5121275" y="2270125"/>
          <p14:tracePt t="7207" x="5121275" y="2239963"/>
          <p14:tracePt t="7223" x="5121275" y="2201863"/>
          <p14:tracePt t="7256" x="5121275" y="2179638"/>
          <p14:tracePt t="7273" x="5121275" y="2155825"/>
          <p14:tracePt t="7290" x="5127625" y="2141538"/>
          <p14:tracePt t="7306" x="5211763" y="2087563"/>
          <p14:tracePt t="7324" x="5334000" y="2049463"/>
          <p14:tracePt t="7340" x="5502275" y="2011363"/>
          <p14:tracePt t="7356" x="5661025" y="1997075"/>
          <p14:tracePt t="7375" x="5813425" y="1981200"/>
          <p14:tracePt t="7390" x="5859463" y="1981200"/>
          <p14:tracePt t="7459" x="5875338" y="2003425"/>
          <p14:tracePt t="7469" x="5889625" y="2049463"/>
          <p14:tracePt t="7479" x="5889625" y="2073275"/>
          <p14:tracePt t="7490" x="5889625" y="2087563"/>
          <p14:tracePt t="7506" x="5897563" y="2095500"/>
          <p14:tracePt t="7564" x="5905500" y="2079625"/>
          <p14:tracePt t="7574" x="5905500" y="2035175"/>
          <p14:tracePt t="7590" x="5897563" y="2003425"/>
          <p14:tracePt t="7651" x="5883275" y="1997075"/>
          <p14:tracePt t="7661" x="5875338" y="1997075"/>
          <p14:tracePt t="7673" x="5845175" y="1997075"/>
          <p14:tracePt t="7690" x="5761038" y="2019300"/>
          <p14:tracePt t="7706" x="5600700" y="2111375"/>
          <p14:tracePt t="7723" x="5578475" y="2125663"/>
          <p14:tracePt t="7843" x="5570538" y="2125663"/>
          <p14:tracePt t="7859" x="5562600" y="2163763"/>
          <p14:tracePt t="7869" x="5524500" y="2217738"/>
          <p14:tracePt t="7881" x="5524500" y="2255838"/>
          <p14:tracePt t="7890" x="5494338" y="2324100"/>
          <p14:tracePt t="7906" x="5470525" y="2370138"/>
          <p14:tracePt t="7923" x="5470525" y="2378075"/>
          <p14:tracePt t="8267" x="5464175" y="2384425"/>
          <p14:tracePt t="8307" x="5448300" y="2384425"/>
          <p14:tracePt t="8339" x="5440363" y="2384425"/>
          <p14:tracePt t="8373" x="5426075" y="2384425"/>
          <p14:tracePt t="9371" x="5418138" y="2384425"/>
          <p14:tracePt t="9381" x="5426075" y="2378075"/>
          <p14:tracePt t="9391" x="5464175" y="2362200"/>
          <p14:tracePt t="9407" x="5524500" y="2301875"/>
          <p14:tracePt t="9424" x="5584825" y="2247900"/>
          <p14:tracePt t="9441" x="5616575" y="2217738"/>
          <p14:tracePt t="9457" x="5630863" y="2187575"/>
          <p14:tracePt t="9476" x="5646738" y="2149475"/>
          <p14:tracePt t="9491" x="5654675" y="2117725"/>
          <p14:tracePt t="9524" x="5661025" y="2087563"/>
          <p14:tracePt t="9541" x="5661025" y="2041525"/>
          <p14:tracePt t="9557" x="5661025" y="2035175"/>
          <p14:tracePt t="9574" x="5676900" y="1997075"/>
          <p14:tracePt t="9591" x="5684838" y="1973263"/>
          <p14:tracePt t="10371" x="5692775" y="1965325"/>
          <p14:tracePt t="10381" x="5737225" y="1973263"/>
          <p14:tracePt t="10391" x="5783263" y="1989138"/>
          <p14:tracePt t="10407" x="5859463" y="2011363"/>
          <p14:tracePt t="10424" x="6011863" y="2011363"/>
          <p14:tracePt t="10441" x="6126163" y="2011363"/>
          <p14:tracePt t="10458" x="6149975" y="2011363"/>
          <p14:tracePt t="10604" x="6156325" y="2003425"/>
          <p14:tracePt t="10613" x="6172200" y="1997075"/>
          <p14:tracePt t="10624" x="6180138" y="1989138"/>
          <p14:tracePt t="10641" x="6232525" y="1965325"/>
          <p14:tracePt t="10658" x="6286500" y="1958975"/>
          <p14:tracePt t="10674" x="6316663" y="1958975"/>
          <p14:tracePt t="10739" x="6324600" y="1951038"/>
          <p14:tracePt t="10749" x="6378575" y="1943100"/>
          <p14:tracePt t="10759" x="6461125" y="1943100"/>
          <p14:tracePt t="10774" x="6675438" y="1943100"/>
          <p14:tracePt t="10791" x="6918325" y="1943100"/>
          <p14:tracePt t="10808" x="7192963" y="1943100"/>
          <p14:tracePt t="10824" x="7353300" y="1943100"/>
          <p14:tracePt t="10841" x="7369175" y="1943100"/>
          <p14:tracePt t="10980" x="7353300" y="1943100"/>
          <p14:tracePt t="10987" x="7345363" y="1943100"/>
          <p14:tracePt t="10995" x="7315200" y="1943100"/>
          <p14:tracePt t="11008" x="7269163" y="1951038"/>
          <p14:tracePt t="11024" x="7154863" y="1997075"/>
          <p14:tracePt t="11041" x="7018338" y="2019300"/>
          <p14:tracePt t="11058" x="6880225" y="2041525"/>
          <p14:tracePt t="11074" x="6781800" y="2041525"/>
          <p14:tracePt t="11091" x="6721475" y="2041525"/>
          <p14:tracePt t="11180" x="6713538" y="2041525"/>
          <p14:tracePt t="11203" x="6713538" y="2035175"/>
          <p14:tracePt t="11213" x="6713538" y="2011363"/>
          <p14:tracePt t="11224" x="6675438" y="1973263"/>
          <p14:tracePt t="11241" x="6675438" y="1965325"/>
          <p14:tracePt t="11363" x="6667500" y="1965325"/>
          <p14:tracePt t="11374" x="6659563" y="1965325"/>
          <p14:tracePt t="11383" x="6651625" y="1965325"/>
          <p14:tracePt t="11392" x="6613525" y="2019300"/>
          <p14:tracePt t="11408" x="6523038" y="2179638"/>
          <p14:tracePt t="11424" x="6392863" y="2324100"/>
          <p14:tracePt t="11441" x="6240463" y="2416175"/>
          <p14:tracePt t="11458" x="6118225" y="2460625"/>
          <p14:tracePt t="11474" x="5889625" y="2492375"/>
          <p14:tracePt t="11491" x="5737225" y="2498725"/>
          <p14:tracePt t="11508" x="5616575" y="2498725"/>
          <p14:tracePt t="11524" x="5508625" y="2476500"/>
          <p14:tracePt t="11541" x="5464175" y="2460625"/>
          <p14:tracePt t="11667" x="5464175" y="2446338"/>
          <p14:tracePt t="11677" x="5464175" y="2438400"/>
          <p14:tracePt t="11692" x="5464175" y="2430463"/>
          <p14:tracePt t="11708" x="5464175" y="2416175"/>
          <p14:tracePt t="11724" x="5464175" y="2408238"/>
          <p14:tracePt t="11741" x="5464175" y="2400300"/>
          <p14:tracePt t="11758" x="5464175" y="2392363"/>
          <p14:tracePt t="11775" x="5464175" y="2384425"/>
          <p14:tracePt t="11791" x="5494338" y="2384425"/>
          <p14:tracePt t="11808" x="5524500" y="2384425"/>
          <p14:tracePt t="11825" x="5562600" y="2384425"/>
          <p14:tracePt t="11842" x="5638800" y="2384425"/>
          <p14:tracePt t="11858" x="5676900" y="2400300"/>
          <p14:tracePt t="11875" x="5699125" y="2416175"/>
          <p14:tracePt t="11893" x="5707063" y="2422525"/>
          <p14:tracePt t="12019" x="5715000" y="2422525"/>
          <p14:tracePt t="12030" x="5722938" y="2422525"/>
          <p14:tracePt t="12042" x="5745163" y="2422525"/>
          <p14:tracePt t="12058" x="5821363" y="2422525"/>
          <p14:tracePt t="12075" x="6042025" y="2422525"/>
          <p14:tracePt t="12092" x="6210300" y="2422525"/>
          <p14:tracePt t="12108" x="6332538" y="2422525"/>
          <p14:tracePt t="12125" x="6362700" y="2416175"/>
          <p14:tracePt t="12323" x="6370638" y="2430463"/>
          <p14:tracePt t="12333" x="6378575" y="2446338"/>
          <p14:tracePt t="12342" x="6392863" y="2468563"/>
          <p14:tracePt t="12358" x="6400800" y="2492375"/>
          <p14:tracePt t="12392" x="6400800" y="2498725"/>
          <p14:tracePt t="12408" x="6416675" y="2498725"/>
          <p14:tracePt t="12425" x="6430963" y="2498725"/>
          <p14:tracePt t="12444" x="6591300" y="2498725"/>
          <p14:tracePt t="12459" x="6675438" y="2498725"/>
          <p14:tracePt t="12475" x="6819900" y="2476500"/>
          <p14:tracePt t="12492" x="6880225" y="2454275"/>
          <p14:tracePt t="12531" x="6888163" y="2446338"/>
          <p14:tracePt t="12555" x="6888163" y="2430463"/>
          <p14:tracePt t="12611" x="6888163" y="2422525"/>
          <p14:tracePt t="12621" x="6888163" y="2416175"/>
          <p14:tracePt t="12631" x="6888163" y="2400300"/>
          <p14:tracePt t="13123" x="6873875" y="2400300"/>
          <p14:tracePt t="13134" x="6858000" y="2400300"/>
          <p14:tracePt t="13143" x="6797675" y="2416175"/>
          <p14:tracePt t="13159" x="6613525" y="2514600"/>
          <p14:tracePt t="13176" x="6446838" y="2598738"/>
          <p14:tracePt t="13192" x="6270625" y="2689225"/>
          <p14:tracePt t="13208" x="6126163" y="2751138"/>
          <p14:tracePt t="13225" x="6103938" y="2765425"/>
          <p14:tracePt t="13339" x="6096000" y="2765425"/>
          <p14:tracePt t="15667" x="6088063" y="2765425"/>
          <p14:tracePt t="15684" x="6035675" y="2751138"/>
          <p14:tracePt t="15702" x="6019800" y="2751138"/>
          <p14:tracePt t="15718" x="6003925" y="2735263"/>
          <p14:tracePt t="15728" x="5981700" y="2697163"/>
          <p14:tracePt t="15743" x="5889625" y="2498725"/>
          <p14:tracePt t="15759" x="5851525" y="2384425"/>
          <p14:tracePt t="15776" x="5807075" y="2225675"/>
          <p14:tracePt t="15792" x="5753100" y="2087563"/>
          <p14:tracePt t="15810" x="5737225" y="2035175"/>
          <p14:tracePt t="15826" x="5737225" y="1997075"/>
          <p14:tracePt t="15843" x="5737225" y="1981200"/>
          <p14:tracePt t="15860" x="5737225" y="1965325"/>
          <p14:tracePt t="15876" x="5753100" y="1943100"/>
          <p14:tracePt t="15893" x="5761038" y="1943100"/>
          <p14:tracePt t="15910" x="5791200" y="1943100"/>
          <p14:tracePt t="15926" x="5807075" y="1943100"/>
          <p14:tracePt t="15943" x="5837238" y="1927225"/>
          <p14:tracePt t="15976" x="5845175" y="1920875"/>
          <p14:tracePt t="16091" x="5845175" y="1935163"/>
          <p14:tracePt t="16101" x="5829300" y="1981200"/>
          <p14:tracePt t="16111" x="5829300" y="2011363"/>
          <p14:tracePt t="16126" x="5829300" y="2035175"/>
          <p14:tracePt t="16143" x="5829300" y="2041525"/>
          <p14:tracePt t="16771" x="5837238" y="2041525"/>
          <p14:tracePt t="16781" x="5851525" y="2041525"/>
          <p14:tracePt t="16793" x="5875338" y="2041525"/>
          <p14:tracePt t="16811" x="5889625" y="2041525"/>
          <p14:tracePt t="22915" x="5897563" y="2095500"/>
          <p14:tracePt t="22925" x="5897563" y="2239963"/>
          <p14:tracePt t="22934" x="5897563" y="2346325"/>
          <p14:tracePt t="22945" x="5897563" y="2392363"/>
          <p14:tracePt t="22962" x="5883275" y="2468563"/>
          <p14:tracePt t="22979" x="5867400" y="2498725"/>
          <p14:tracePt t="23115" x="5867400" y="2476500"/>
          <p14:tracePt t="23125" x="5867400" y="2408238"/>
          <p14:tracePt t="23135" x="5867400" y="2362200"/>
          <p14:tracePt t="23146" x="5875338" y="2332038"/>
          <p14:tracePt t="23162" x="5897563" y="2255838"/>
          <p14:tracePt t="23179" x="5921375" y="2171700"/>
          <p14:tracePt t="23195" x="5943600" y="2133600"/>
          <p14:tracePt t="23212" x="5951538" y="2087563"/>
          <p14:tracePt t="23230" x="5965825" y="2049463"/>
          <p14:tracePt t="23245" x="5965825" y="2035175"/>
          <p14:tracePt t="23306" x="5965825" y="2019300"/>
          <p14:tracePt t="23314" x="5965825" y="1997075"/>
          <p14:tracePt t="23330" x="5965825" y="1989138"/>
          <p14:tracePt t="23370" x="5965825" y="1981200"/>
          <p14:tracePt t="23419" x="5965825" y="1973263"/>
          <p14:tracePt t="23491" x="5973763" y="1965325"/>
          <p14:tracePt t="23501" x="5989638" y="1965325"/>
          <p14:tracePt t="23512" x="5997575" y="1965325"/>
          <p14:tracePt t="23529" x="6003925" y="1965325"/>
          <p14:tracePt t="23579" x="6011863" y="1965325"/>
          <p14:tracePt t="23589" x="6011863" y="1973263"/>
          <p14:tracePt t="23599" x="5997575" y="2003425"/>
          <p14:tracePt t="23612" x="5959475" y="2027238"/>
          <p14:tracePt t="23629" x="5935663" y="2041525"/>
          <p14:tracePt t="23885" x="5921375" y="2041525"/>
          <p14:tracePt t="24699" x="5913438" y="2041525"/>
          <p14:tracePt t="24709" x="5905500" y="2041525"/>
          <p14:tracePt t="24723" x="5883275" y="2049463"/>
          <p14:tracePt t="24733" x="5867400" y="2125663"/>
          <p14:tracePt t="24746" x="5859463" y="2193925"/>
          <p14:tracePt t="24763" x="5845175" y="2286000"/>
          <p14:tracePt t="24779" x="5837238" y="2354263"/>
          <p14:tracePt t="24796" x="5837238" y="2384425"/>
          <p14:tracePt t="24813" x="5837238" y="2392363"/>
          <p14:tracePt t="24923" x="5837238" y="2400300"/>
          <p14:tracePt t="24939" x="5837238" y="2408238"/>
          <p14:tracePt t="24949" x="5837238" y="2446338"/>
          <p14:tracePt t="24963" x="5837238" y="2476500"/>
          <p14:tracePt t="24980" x="5837238" y="2484438"/>
          <p14:tracePt t="24996" x="5837238" y="2492375"/>
          <p14:tracePt t="27803" x="5813425" y="2498725"/>
          <p14:tracePt t="27814" x="5775325" y="2498725"/>
          <p14:tracePt t="27823" x="5745163" y="2498725"/>
          <p14:tracePt t="27832" x="5737225" y="2498725"/>
          <p14:tracePt t="29661" x="5737225" y="2492375"/>
          <p14:tracePt t="29671" x="5737225" y="2460625"/>
          <p14:tracePt t="29681" x="5761038" y="2430463"/>
          <p14:tracePt t="29698" x="5791200" y="2384425"/>
          <p14:tracePt t="29714" x="5845175" y="2286000"/>
          <p14:tracePt t="29731" x="5883275" y="2239963"/>
          <p14:tracePt t="29748" x="5889625" y="2163763"/>
          <p14:tracePt t="29765" x="5913438" y="2087563"/>
          <p14:tracePt t="29781" x="5927725" y="2035175"/>
          <p14:tracePt t="29798" x="5935663" y="1989138"/>
          <p14:tracePt t="29815" x="5951538" y="1958975"/>
          <p14:tracePt t="29831" x="5951538" y="1951038"/>
          <p14:tracePt t="29850" x="5965825" y="1920875"/>
          <p14:tracePt t="29865" x="5965825" y="1889125"/>
          <p14:tracePt t="30083" x="5997575" y="1889125"/>
          <p14:tracePt t="30093" x="6027738" y="1889125"/>
          <p14:tracePt t="30103" x="6065838" y="1889125"/>
          <p14:tracePt t="30115" x="6142038" y="1897063"/>
          <p14:tracePt t="30132" x="6278563" y="1920875"/>
          <p14:tracePt t="30148" x="6461125" y="1935163"/>
          <p14:tracePt t="30165" x="6530975" y="1935163"/>
          <p14:tracePt t="30182" x="6629400" y="1935163"/>
          <p14:tracePt t="30198" x="6637338" y="1935163"/>
          <p14:tracePt t="30215" x="6645275" y="1935163"/>
          <p14:tracePt t="30379" x="6667500" y="1935163"/>
          <p14:tracePt t="30389" x="6697663" y="1935163"/>
          <p14:tracePt t="30399" x="6721475" y="1935163"/>
          <p14:tracePt t="30415" x="6751638" y="1935163"/>
          <p14:tracePt t="30432" x="6759575" y="1927225"/>
          <p14:tracePt t="30566" x="6759575" y="1935163"/>
          <p14:tracePt t="30575" x="6759575" y="1997075"/>
          <p14:tracePt t="30585" x="6759575" y="2087563"/>
          <p14:tracePt t="30598" x="6759575" y="2270125"/>
          <p14:tracePt t="30615" x="6743700" y="2460625"/>
          <p14:tracePt t="30632" x="6721475" y="2620963"/>
          <p14:tracePt t="30650" x="6721475" y="2644775"/>
          <p14:tracePt t="30715" x="6721475" y="2636838"/>
          <p14:tracePt t="30725" x="6721475" y="2552700"/>
          <p14:tracePt t="30734" x="6721475" y="2460625"/>
          <p14:tracePt t="30748" x="6721475" y="2232025"/>
          <p14:tracePt t="30765" x="6721475" y="1981200"/>
          <p14:tracePt t="30782" x="6721475" y="1820863"/>
          <p14:tracePt t="30798" x="6721475" y="1752600"/>
          <p14:tracePt t="30859" x="6721475" y="1768475"/>
          <p14:tracePt t="30869" x="6721475" y="1858963"/>
          <p14:tracePt t="30882" x="6721475" y="1935163"/>
          <p14:tracePt t="30898" x="6721475" y="2217738"/>
          <p14:tracePt t="30915" x="6721475" y="2301875"/>
          <p14:tracePt t="30980" x="6721475" y="2263775"/>
          <p14:tracePt t="30990" x="6721475" y="2217738"/>
          <p14:tracePt t="31000" x="6721475" y="2179638"/>
          <p14:tracePt t="31015" x="6727825" y="2125663"/>
          <p14:tracePt t="31032" x="6727825" y="2117725"/>
          <p14:tracePt t="31099" x="6727825" y="2125663"/>
          <p14:tracePt t="31110" x="6727825" y="2163763"/>
          <p14:tracePt t="31120" x="6727825" y="2179638"/>
          <p14:tracePt t="31147" x="6727825" y="2187575"/>
          <p14:tracePt t="32131" x="6721475" y="2187575"/>
          <p14:tracePt t="32147" x="6705600" y="2239963"/>
          <p14:tracePt t="32157" x="6697663" y="2308225"/>
          <p14:tracePt t="32168" x="6689725" y="2354263"/>
          <p14:tracePt t="32182" x="6667500" y="2460625"/>
          <p14:tracePt t="32199" x="6651625" y="2506663"/>
          <p14:tracePt t="32216" x="6645275" y="2536825"/>
          <p14:tracePt t="32232" x="6637338" y="2552700"/>
          <p14:tracePt t="32355" x="6629400" y="2560638"/>
          <p14:tracePt t="32379" x="6621463" y="2560638"/>
          <p14:tracePt t="32403" x="6613525" y="2560638"/>
          <p14:tracePt t="33915" x="6613525" y="2552700"/>
          <p14:tracePt t="33925" x="6613525" y="2498725"/>
          <p14:tracePt t="33934" x="6645275" y="2416175"/>
          <p14:tracePt t="33950" x="6705600" y="2308225"/>
          <p14:tracePt t="33968" x="6735763" y="2263775"/>
          <p14:tracePt t="33983" x="6781800" y="2179638"/>
          <p14:tracePt t="34000" x="6804025" y="2133600"/>
          <p14:tracePt t="34016" x="6819900" y="2103438"/>
          <p14:tracePt t="34033" x="6819900" y="2035175"/>
          <p14:tracePt t="34050" x="6819900" y="2003425"/>
          <p14:tracePt t="34066" x="6819900" y="1958975"/>
          <p14:tracePt t="34083" x="6789738" y="1858963"/>
          <p14:tracePt t="34100" x="6765925" y="1798638"/>
          <p14:tracePt t="34116" x="6759575" y="1782763"/>
          <p14:tracePt t="34133" x="6759575" y="1774825"/>
          <p14:tracePt t="34211" x="6743700" y="1768475"/>
          <p14:tracePt t="34221" x="6743700" y="1760538"/>
          <p14:tracePt t="34233" x="6727825" y="1744663"/>
          <p14:tracePt t="34250" x="6721475" y="1736725"/>
          <p14:tracePt t="34266" x="6683375" y="1722438"/>
          <p14:tracePt t="34283" x="6659563" y="1714500"/>
          <p14:tracePt t="34299" x="6637338" y="1714500"/>
          <p14:tracePt t="34316" x="6621463" y="1714500"/>
          <p14:tracePt t="34333" x="6591300" y="1714500"/>
          <p14:tracePt t="34349" x="6461125" y="1851025"/>
          <p14:tracePt t="34367" x="6362700" y="2035175"/>
          <p14:tracePt t="34383" x="6240463" y="2286000"/>
          <p14:tracePt t="34399" x="6188075" y="2446338"/>
          <p14:tracePt t="34416" x="6172200" y="2598738"/>
          <p14:tracePt t="34433" x="6172200" y="2713038"/>
          <p14:tracePt t="34449" x="6202363" y="2835275"/>
          <p14:tracePt t="34466" x="6362700" y="2979738"/>
          <p14:tracePt t="34483" x="6469063" y="3009900"/>
          <p14:tracePt t="34500" x="6675438" y="3009900"/>
          <p14:tracePt t="34516" x="6926263" y="2994025"/>
          <p14:tracePt t="34533" x="7170738" y="2835275"/>
          <p14:tracePt t="34550" x="7331075" y="2606675"/>
          <p14:tracePt t="34566" x="7391400" y="2301875"/>
          <p14:tracePt t="34583" x="7391400" y="1927225"/>
          <p14:tracePt t="34600" x="7277100" y="1600200"/>
          <p14:tracePt t="34617" x="7064375" y="1311275"/>
          <p14:tracePt t="34633" x="6865938" y="1120775"/>
          <p14:tracePt t="34650" x="6727825" y="1066800"/>
          <p14:tracePt t="34668" x="6683375" y="1044575"/>
          <p14:tracePt t="34683" x="6599238" y="1044575"/>
          <p14:tracePt t="34700" x="6346825" y="1325563"/>
          <p14:tracePt t="34717" x="6042025" y="1768475"/>
          <p14:tracePt t="34733" x="5753100" y="2179638"/>
          <p14:tracePt t="34751" x="5630863" y="2454275"/>
          <p14:tracePt t="34767" x="5622925" y="2582863"/>
          <p14:tracePt t="34783" x="5707063" y="2644775"/>
          <p14:tracePt t="34800" x="5867400" y="2667000"/>
          <p14:tracePt t="34817" x="6416675" y="2667000"/>
          <p14:tracePt t="34833" x="6918325" y="2492375"/>
          <p14:tracePt t="34850" x="7277100" y="2263775"/>
          <p14:tracePt t="34867" x="7413625" y="2011363"/>
          <p14:tracePt t="34883" x="7413625" y="1897063"/>
          <p14:tracePt t="34900" x="7299325" y="1812925"/>
          <p14:tracePt t="34917" x="7154863" y="1774825"/>
          <p14:tracePt t="34933" x="6956425" y="1736725"/>
          <p14:tracePt t="34950" x="6507163" y="1828800"/>
          <p14:tracePt t="34967" x="6118225" y="2141538"/>
          <p14:tracePt t="34983" x="5883275" y="2506663"/>
          <p14:tracePt t="35000" x="5837238" y="2727325"/>
          <p14:tracePt t="35016" x="5845175" y="2811463"/>
          <p14:tracePt t="35033" x="5959475" y="2835275"/>
          <p14:tracePt t="35050" x="6316663" y="2819400"/>
          <p14:tracePt t="35067" x="6934200" y="2522538"/>
          <p14:tracePt t="35083" x="7048500" y="2278063"/>
          <p14:tracePt t="35100" x="7078663" y="2103438"/>
          <p14:tracePt t="35116" x="7018338" y="1958975"/>
          <p14:tracePt t="35133" x="6865938" y="1882775"/>
          <p14:tracePt t="35150" x="6683375" y="1844675"/>
          <p14:tracePt t="35167" x="6430963" y="1866900"/>
          <p14:tracePt t="35183" x="6264275" y="2065338"/>
          <p14:tracePt t="35200" x="6156325" y="2362200"/>
          <p14:tracePt t="35217" x="6118225" y="2705100"/>
          <p14:tracePt t="35233" x="6188075" y="2895600"/>
          <p14:tracePt t="35259" x="6667500" y="2925763"/>
          <p14:tracePt t="35267" x="6835775" y="2857500"/>
          <p14:tracePt t="35283" x="7032625" y="2720975"/>
          <p14:tracePt t="35299" x="7108825" y="2522538"/>
          <p14:tracePt t="35317" x="7102475" y="2316163"/>
          <p14:tracePt t="35333" x="6956425" y="2141538"/>
          <p14:tracePt t="35350" x="6727825" y="2027238"/>
          <p14:tracePt t="35368" x="6423025" y="1958975"/>
          <p14:tracePt t="35383" x="6264275" y="1965325"/>
          <p14:tracePt t="35400" x="6164263" y="2079625"/>
          <p14:tracePt t="35417" x="6142038" y="2239963"/>
          <p14:tracePt t="35433" x="6164263" y="2370138"/>
          <p14:tracePt t="35450" x="6286500" y="2492375"/>
          <p14:tracePt t="35467" x="6515100" y="2530475"/>
          <p14:tracePt t="35483" x="6575425" y="2530475"/>
          <p14:tracePt t="35500" x="6583363" y="2514600"/>
          <p14:tracePt t="35517" x="6583363" y="2476500"/>
          <p14:tracePt t="35534" x="6575425" y="2408238"/>
          <p14:tracePt t="35550" x="6575425" y="2400300"/>
          <p14:tracePt t="35567" x="6569075" y="2392363"/>
          <p14:tracePt t="41691" x="6569075" y="2378075"/>
          <p14:tracePt t="41703" x="6530975" y="2301875"/>
          <p14:tracePt t="41712" x="6499225" y="2239963"/>
          <p14:tracePt t="41722" x="6461125" y="2179638"/>
          <p14:tracePt t="41735" x="6454775" y="2171700"/>
          <p14:tracePt t="41752" x="6430963" y="2133600"/>
          <p14:tracePt t="41769" x="6408738" y="2103438"/>
          <p14:tracePt t="41851" x="6408738" y="2095500"/>
          <p14:tracePt t="41861" x="6384925" y="2041525"/>
          <p14:tracePt t="41870" x="6378575" y="2011363"/>
          <p14:tracePt t="41886" x="6370638" y="1997075"/>
          <p14:tracePt t="41902" x="6370638" y="1989138"/>
          <p14:tracePt t="41919" x="6370638" y="1927225"/>
          <p14:tracePt t="41936" x="6370638" y="1920875"/>
          <p14:tracePt t="41953" x="6370638" y="1912938"/>
          <p14:tracePt t="41986" x="6370638" y="1889125"/>
          <p14:tracePt t="42004" x="6340475" y="1858963"/>
          <p14:tracePt t="42019" x="6324600" y="1851025"/>
          <p14:tracePt t="42036" x="6294438" y="1836738"/>
          <p14:tracePt t="42053" x="6264275" y="1828800"/>
          <p14:tracePt t="42069" x="6226175" y="1812925"/>
          <p14:tracePt t="42086" x="6142038" y="1774825"/>
          <p14:tracePt t="42103" x="6111875" y="1760538"/>
          <p14:tracePt t="42188" x="6103938" y="1760538"/>
          <p14:tracePt t="42199" x="6103938" y="1744663"/>
          <p14:tracePt t="42207" x="6088063" y="1744663"/>
          <p14:tracePt t="42242" x="6080125" y="1736725"/>
          <p14:tracePt t="42275" x="6065838" y="1736725"/>
          <p14:tracePt t="42286" x="6042025" y="1736725"/>
          <p14:tracePt t="42303" x="6011863" y="1736725"/>
          <p14:tracePt t="42319" x="5973763" y="1730375"/>
          <p14:tracePt t="42336" x="5927725" y="1722438"/>
          <p14:tracePt t="42353" x="5889625" y="1714500"/>
          <p14:tracePt t="42369" x="5775325" y="1714500"/>
          <p14:tracePt t="42386" x="5661025" y="1714500"/>
          <p14:tracePt t="42402" x="5554663" y="1744663"/>
          <p14:tracePt t="42419" x="5456238" y="1774825"/>
          <p14:tracePt t="42436" x="5440363" y="1782763"/>
          <p14:tracePt t="42483" x="5432425" y="1790700"/>
          <p14:tracePt t="42507" x="5426075" y="1798638"/>
          <p14:tracePt t="42518" x="5402263" y="1858963"/>
          <p14:tracePt t="42528" x="5372100" y="1912938"/>
          <p14:tracePt t="42538" x="5356225" y="1951038"/>
          <p14:tracePt t="42552" x="5349875" y="1981200"/>
          <p14:tracePt t="42569" x="5341938" y="2019300"/>
          <p14:tracePt t="42586" x="5334000" y="2041525"/>
          <p14:tracePt t="42602" x="5334000" y="2057400"/>
          <p14:tracePt t="42650" x="5334000" y="2065338"/>
          <p14:tracePt t="42659" x="5334000" y="2103438"/>
          <p14:tracePt t="42669" x="5341938" y="2125663"/>
          <p14:tracePt t="42686" x="5380038" y="2149475"/>
          <p14:tracePt t="42703" x="5418138" y="2171700"/>
          <p14:tracePt t="42719" x="5502275" y="2201863"/>
          <p14:tracePt t="42736" x="5600700" y="2232025"/>
          <p14:tracePt t="42753" x="5646738" y="2232025"/>
          <p14:tracePt t="42770" x="5730875" y="2239963"/>
          <p14:tracePt t="42786" x="5821363" y="2239963"/>
          <p14:tracePt t="42803" x="5905500" y="2239963"/>
          <p14:tracePt t="42820" x="6003925" y="2225675"/>
          <p14:tracePt t="42837" x="6049963" y="2209800"/>
          <p14:tracePt t="42853" x="6111875" y="2179638"/>
          <p14:tracePt t="42870" x="6142038" y="2163763"/>
          <p14:tracePt t="42886" x="6164263" y="2141538"/>
          <p14:tracePt t="42903" x="6188075" y="2117725"/>
          <p14:tracePt t="42920" x="6202363" y="2103438"/>
          <p14:tracePt t="42937" x="6226175" y="2073275"/>
          <p14:tracePt t="42953" x="6226175" y="2057400"/>
          <p14:tracePt t="42986" x="6248400" y="2019300"/>
          <p14:tracePt t="43003" x="6256338" y="1965325"/>
          <p14:tracePt t="43019" x="6256338" y="1927225"/>
          <p14:tracePt t="43036" x="6270625" y="1866900"/>
          <p14:tracePt t="43053" x="6270625" y="1851025"/>
          <p14:tracePt t="43069" x="6270625" y="1820863"/>
          <p14:tracePt t="43086" x="6240463" y="1760538"/>
          <p14:tracePt t="43103" x="6218238" y="1744663"/>
          <p14:tracePt t="43119" x="6188075" y="1736725"/>
          <p14:tracePt t="43136" x="6134100" y="1722438"/>
          <p14:tracePt t="43153" x="6111875" y="1714500"/>
          <p14:tracePt t="43169" x="6080125" y="1706563"/>
          <p14:tracePt t="43186" x="6073775" y="1706563"/>
          <p14:tracePt t="43203" x="6049963" y="1698625"/>
          <p14:tracePt t="43219" x="6042025" y="1698625"/>
          <p14:tracePt t="43236" x="6035675" y="1698625"/>
          <p14:tracePt t="43253" x="5997575" y="1698625"/>
          <p14:tracePt t="43269" x="5889625" y="1730375"/>
          <p14:tracePt t="43286" x="5837238" y="1730375"/>
          <p14:tracePt t="43303" x="5783263" y="1730375"/>
          <p14:tracePt t="43319" x="5684838" y="1736725"/>
          <p14:tracePt t="43336" x="5676900" y="1736725"/>
          <p14:tracePt t="43353" x="5668963" y="1736725"/>
          <p14:tracePt t="43369" x="5661025" y="1736725"/>
          <p14:tracePt t="43403" x="5608638" y="1798638"/>
          <p14:tracePt t="43419" x="5562600" y="1866900"/>
          <p14:tracePt t="43436" x="5524500" y="1958975"/>
          <p14:tracePt t="43453" x="5494338" y="2027238"/>
          <p14:tracePt t="43470" x="5486400" y="2079625"/>
          <p14:tracePt t="43486" x="5486400" y="2117725"/>
          <p14:tracePt t="43503" x="5486400" y="2155825"/>
          <p14:tracePt t="43520" x="5486400" y="2171700"/>
          <p14:tracePt t="43536" x="5486400" y="2179638"/>
          <p14:tracePt t="43553" x="5486400" y="2187575"/>
          <p14:tracePt t="43572" x="5502275" y="2209800"/>
          <p14:tracePt t="43587" x="5546725" y="2225675"/>
          <p14:tracePt t="43603" x="5600700" y="2239963"/>
          <p14:tracePt t="43620" x="5722938" y="2239963"/>
          <p14:tracePt t="43636" x="5867400" y="2239963"/>
          <p14:tracePt t="43653" x="5981700" y="2239963"/>
          <p14:tracePt t="43671" x="6134100" y="2239963"/>
          <p14:tracePt t="43687" x="6248400" y="2217738"/>
          <p14:tracePt t="43704" x="6362700" y="2179638"/>
          <p14:tracePt t="43720" x="6446838" y="2125663"/>
          <p14:tracePt t="43737" x="6507163" y="2087563"/>
          <p14:tracePt t="43753" x="6537325" y="2049463"/>
          <p14:tracePt t="43770" x="6561138" y="2003425"/>
          <p14:tracePt t="43787" x="6569075" y="1943100"/>
          <p14:tracePt t="43803" x="6569075" y="1889125"/>
          <p14:tracePt t="43820" x="6569075" y="1851025"/>
          <p14:tracePt t="43837" x="6569075" y="1806575"/>
          <p14:tracePt t="43853" x="6545263" y="1736725"/>
          <p14:tracePt t="43870" x="6530975" y="1722438"/>
          <p14:tracePt t="43887" x="6507163" y="1714500"/>
          <p14:tracePt t="43904" x="6477000" y="1698625"/>
          <p14:tracePt t="43920" x="6408738" y="1676400"/>
          <p14:tracePt t="43937" x="6346825" y="1668463"/>
          <p14:tracePt t="43953" x="6324600" y="1660525"/>
          <p14:tracePt t="43970" x="6164263" y="1646238"/>
          <p14:tracePt t="43988" x="6011863" y="1608138"/>
          <p14:tracePt t="44003" x="5981700" y="1608138"/>
          <p14:tracePt t="44020" x="5837238" y="1608138"/>
          <p14:tracePt t="44037" x="5807075" y="1608138"/>
          <p14:tracePt t="44053" x="5799138" y="1608138"/>
          <p14:tracePt t="44070" x="5783263" y="1608138"/>
          <p14:tracePt t="44123" x="5745163" y="1646238"/>
          <p14:tracePt t="44131" x="5715000" y="1676400"/>
          <p14:tracePt t="44138" x="5684838" y="1692275"/>
          <p14:tracePt t="44153" x="5654675" y="1722438"/>
          <p14:tracePt t="44170" x="5578475" y="1768475"/>
          <p14:tracePt t="44186" x="5502275" y="1844675"/>
          <p14:tracePt t="44203" x="5494338" y="1851025"/>
          <p14:tracePt t="44291" x="5494338" y="1858963"/>
          <p14:tracePt t="44323" x="5494338" y="1866900"/>
          <p14:tracePt t="44333" x="5494338" y="1874838"/>
          <p14:tracePt t="44343" x="5478463" y="1882775"/>
          <p14:tracePt t="44606" x="5478463" y="1889125"/>
          <p14:tracePt t="44616" x="5470525" y="1912938"/>
          <p14:tracePt t="44625" x="5456238" y="1965325"/>
          <p14:tracePt t="44637" x="5432425" y="2019300"/>
          <p14:tracePt t="44653" x="5402263" y="2103438"/>
          <p14:tracePt t="44670" x="5394325" y="2163763"/>
          <p14:tracePt t="44687" x="5380038" y="2232025"/>
          <p14:tracePt t="44704" x="5380038" y="2255838"/>
          <p14:tracePt t="44739" x="5380038" y="2270125"/>
          <p14:tracePt t="44754" x="5380038" y="2286000"/>
          <p14:tracePt t="44770" x="5387975" y="2301875"/>
          <p14:tracePt t="44787" x="5470525" y="2324100"/>
          <p14:tracePt t="44804" x="5638800" y="2339975"/>
          <p14:tracePt t="44820" x="5807075" y="2339975"/>
          <p14:tracePt t="44837" x="5959475" y="2339975"/>
          <p14:tracePt t="44854" x="6118225" y="2301875"/>
          <p14:tracePt t="44870" x="6232525" y="2255838"/>
          <p14:tracePt t="44887" x="6294438" y="2217738"/>
          <p14:tracePt t="44904" x="6316663" y="2187575"/>
          <p14:tracePt t="44920" x="6340475" y="2141538"/>
          <p14:tracePt t="44937" x="6354763" y="2065338"/>
          <p14:tracePt t="44954" x="6354763" y="1997075"/>
          <p14:tracePt t="44971" x="6354763" y="1935163"/>
          <p14:tracePt t="44987" x="6354763" y="1858963"/>
          <p14:tracePt t="45004" x="6308725" y="1798638"/>
          <p14:tracePt t="45020" x="6248400" y="1744663"/>
          <p14:tracePt t="45037" x="6180138" y="1714500"/>
          <p14:tracePt t="45054" x="6142038" y="1698625"/>
          <p14:tracePt t="45070" x="6103938" y="1692275"/>
          <p14:tracePt t="45087" x="6088063" y="1684338"/>
          <p14:tracePt t="45104" x="6073775" y="1684338"/>
          <p14:tracePt t="45106" x="6057900" y="1684338"/>
          <p14:tracePt t="45120" x="6019800" y="1684338"/>
          <p14:tracePt t="45137" x="5889625" y="1714500"/>
          <p14:tracePt t="45154" x="5783263" y="1752600"/>
          <p14:tracePt t="45170" x="5676900" y="1836738"/>
          <p14:tracePt t="45187" x="5578475" y="1935163"/>
          <p14:tracePt t="45204" x="5540375" y="2019300"/>
          <p14:tracePt t="45220" x="5508625" y="2087563"/>
          <p14:tracePt t="45237" x="5508625" y="2125663"/>
          <p14:tracePt t="45254" x="5508625" y="2163763"/>
          <p14:tracePt t="45270" x="5508625" y="2201863"/>
          <p14:tracePt t="45287" x="5508625" y="2217738"/>
          <p14:tracePt t="45304" x="5508625" y="2225675"/>
          <p14:tracePt t="45337" x="5516563" y="2232025"/>
          <p14:tracePt t="45353" x="5546725" y="2232025"/>
          <p14:tracePt t="45371" x="5646738" y="2239963"/>
          <p14:tracePt t="45387" x="5935663" y="2239963"/>
          <p14:tracePt t="45404" x="6111875" y="2217738"/>
          <p14:tracePt t="45420" x="6264275" y="2171700"/>
          <p14:tracePt t="45437" x="6324600" y="2125663"/>
          <p14:tracePt t="45454" x="6340475" y="2073275"/>
          <p14:tracePt t="45471" x="6340475" y="1981200"/>
          <p14:tracePt t="45487" x="6308725" y="1889125"/>
          <p14:tracePt t="45504" x="6248400" y="1812925"/>
          <p14:tracePt t="45521" x="6172200" y="1752600"/>
          <p14:tracePt t="45537" x="6134100" y="1736725"/>
          <p14:tracePt t="45554" x="6103938" y="1736725"/>
          <p14:tracePt t="45571" x="6065838" y="1722438"/>
          <p14:tracePt t="45587" x="5989638" y="1722438"/>
          <p14:tracePt t="45604" x="5951538" y="1722438"/>
          <p14:tracePt t="45627" x="5935663" y="1730375"/>
          <p14:tracePt t="45639" x="5905500" y="1752600"/>
          <p14:tracePt t="45654" x="5875338" y="1806575"/>
          <p14:tracePt t="45671" x="5875338" y="1858963"/>
          <p14:tracePt t="45687" x="5859463" y="1927225"/>
          <p14:tracePt t="45704" x="5859463" y="1965325"/>
          <p14:tracePt t="45720" x="5859463" y="1997075"/>
          <p14:tracePt t="45737" x="5859463" y="2003425"/>
          <p14:tracePt t="46203" x="5875338" y="2003425"/>
          <p14:tracePt t="46213" x="5897563" y="2003425"/>
          <p14:tracePt t="46223" x="5935663" y="2003425"/>
          <p14:tracePt t="46237" x="6019800" y="2035175"/>
          <p14:tracePt t="46254" x="6202363" y="2035175"/>
          <p14:tracePt t="46271" x="6332538" y="2035175"/>
          <p14:tracePt t="46287" x="6346825" y="2035175"/>
          <p14:tracePt t="46306" x="6354763" y="2035175"/>
          <p14:tracePt t="46321" x="6362700" y="2003425"/>
          <p14:tracePt t="46337" x="6354763" y="1935163"/>
          <p14:tracePt t="46354" x="6308725" y="1844675"/>
          <p14:tracePt t="46371" x="6164263" y="1698625"/>
          <p14:tracePt t="46388" x="5997575" y="1616075"/>
          <p14:tracePt t="46404" x="5768975" y="1546225"/>
          <p14:tracePt t="46421" x="5546725" y="1501775"/>
          <p14:tracePt t="46438" x="5410200" y="1501775"/>
          <p14:tracePt t="46454" x="5311775" y="1501775"/>
          <p14:tracePt t="46471" x="5280025" y="1524000"/>
          <p14:tracePt t="46488" x="5241925" y="1592263"/>
          <p14:tracePt t="46504" x="5227638" y="1676400"/>
          <p14:tracePt t="46521" x="5197475" y="1774825"/>
          <p14:tracePt t="46538" x="5197475" y="1858963"/>
          <p14:tracePt t="46554" x="5197475" y="1927225"/>
          <p14:tracePt t="46571" x="5235575" y="1997075"/>
          <p14:tracePt t="46587" x="5287963" y="2011363"/>
          <p14:tracePt t="46604" x="5372100" y="2035175"/>
          <p14:tracePt t="46620" x="5554663" y="2035175"/>
          <p14:tracePt t="46637" x="5707063" y="2027238"/>
          <p14:tracePt t="46654" x="5837238" y="1951038"/>
          <p14:tracePt t="46670" x="5921375" y="1874838"/>
          <p14:tracePt t="46687" x="5951538" y="1828800"/>
          <p14:tracePt t="46704" x="5951538" y="1768475"/>
          <p14:tracePt t="46721" x="5951538" y="1714500"/>
          <p14:tracePt t="46738" x="5935663" y="1668463"/>
          <p14:tracePt t="46754" x="5897563" y="1638300"/>
          <p14:tracePt t="46771" x="5829300" y="1622425"/>
          <p14:tracePt t="46787" x="5799138" y="1622425"/>
          <p14:tracePt t="46804" x="5684838" y="1646238"/>
          <p14:tracePt t="46821" x="5622925" y="1722438"/>
          <p14:tracePt t="46838" x="5584825" y="1806575"/>
          <p14:tracePt t="46854" x="5584825" y="1874838"/>
          <p14:tracePt t="46871" x="5584825" y="1927225"/>
          <p14:tracePt t="46888" x="5668963" y="1981200"/>
          <p14:tracePt t="46904" x="5813425" y="2019300"/>
          <p14:tracePt t="46921" x="6019800" y="2019300"/>
          <p14:tracePt t="46938" x="6278563" y="1958975"/>
          <p14:tracePt t="46955" x="6332538" y="1912938"/>
          <p14:tracePt t="46971" x="6354763" y="1782763"/>
          <p14:tracePt t="46988" x="6316663" y="1692275"/>
          <p14:tracePt t="47016" x="6011863" y="1570038"/>
          <p14:tracePt t="47023" x="5845175" y="1516063"/>
          <p14:tracePt t="47037" x="5608638" y="1477963"/>
          <p14:tracePt t="47054" x="5456238" y="1470025"/>
          <p14:tracePt t="47071" x="5418138" y="1470025"/>
          <p14:tracePt t="47104" x="5410200" y="1470025"/>
          <p14:tracePt t="47121" x="5410200" y="1485900"/>
          <p14:tracePt t="47138" x="5426075" y="1531938"/>
          <p14:tracePt t="47154" x="5432425" y="1539875"/>
          <p14:tracePt t="47286" x="5432425" y="1546225"/>
          <p14:tracePt t="47291" x="5432425" y="1554163"/>
          <p14:tracePt t="47304" x="5426075" y="1577975"/>
          <p14:tracePt t="47321" x="5394325" y="1622425"/>
          <p14:tracePt t="47338" x="5364163" y="1684338"/>
          <p14:tracePt t="47355" x="5311775" y="1820863"/>
          <p14:tracePt t="47371" x="5303838" y="1882775"/>
          <p14:tracePt t="47388" x="5303838" y="1935163"/>
          <p14:tracePt t="47404" x="5303838" y="1973263"/>
          <p14:tracePt t="47421" x="5326063" y="1981200"/>
          <p14:tracePt t="47438" x="5356225" y="1997075"/>
          <p14:tracePt t="47455" x="5410200" y="2003425"/>
          <p14:tracePt t="47471" x="5524500" y="2003425"/>
          <p14:tracePt t="47488" x="5584825" y="1997075"/>
          <p14:tracePt t="47505" x="5600700" y="1989138"/>
          <p14:tracePt t="47521" x="5622925" y="1965325"/>
          <p14:tracePt t="47538" x="5622925" y="1951038"/>
          <p14:tracePt t="47555" x="5622925" y="1927225"/>
          <p14:tracePt t="47635" x="5622925" y="1951038"/>
          <p14:tracePt t="47646" x="5622925" y="1981200"/>
          <p14:tracePt t="47656" x="5646738" y="2027238"/>
          <p14:tracePt t="47671" x="5661025" y="2057400"/>
          <p14:tracePt t="47688" x="5699125" y="2065338"/>
          <p14:tracePt t="47704" x="5753100" y="2065338"/>
          <p14:tracePt t="47722" x="5807075" y="2065338"/>
          <p14:tracePt t="47738" x="5837238" y="2049463"/>
          <p14:tracePt t="47754" x="5837238" y="2027238"/>
          <p14:tracePt t="47771" x="5837238" y="2011363"/>
          <p14:tracePt t="47788" x="5807075" y="1989138"/>
          <p14:tracePt t="47804" x="5761038" y="1965325"/>
          <p14:tracePt t="47821" x="5753100" y="1965325"/>
          <p14:tracePt t="47875" x="5745163" y="1965325"/>
          <p14:tracePt t="47885" x="5745163" y="1981200"/>
          <p14:tracePt t="47894" x="5753100" y="1989138"/>
          <p14:tracePt t="47905" x="5768975" y="1997075"/>
          <p14:tracePt t="47921" x="5799138" y="2003425"/>
          <p14:tracePt t="47938" x="5813425" y="2003425"/>
          <p14:tracePt t="48011" x="5807075" y="2003425"/>
          <p14:tracePt t="48027" x="5799138" y="2003425"/>
          <p14:tracePt t="48131" x="5783263" y="2003425"/>
          <p14:tracePt t="48142" x="5783263" y="2011363"/>
          <p14:tracePt t="48156" x="5783263" y="2019300"/>
          <p14:tracePt t="48172" x="5775325" y="2019300"/>
          <p14:tracePt t="48188" x="5775325" y="2027238"/>
          <p14:tracePt t="48212" x="5768975" y="2027238"/>
          <p14:tracePt t="48243" x="5761038" y="2027238"/>
          <p14:tracePt t="48531" x="5799138" y="2027238"/>
          <p14:tracePt t="48541" x="5845175" y="2019300"/>
          <p14:tracePt t="48555" x="5951538" y="2011363"/>
          <p14:tracePt t="48572" x="6042025" y="2003425"/>
          <p14:tracePt t="48588" x="6103938" y="2003425"/>
          <p14:tracePt t="48605" x="6118225" y="2003425"/>
          <p14:tracePt t="48691" x="6126163" y="2003425"/>
          <p14:tracePt t="48707" x="6134100" y="2003425"/>
          <p14:tracePt t="48717" x="6149975" y="2003425"/>
          <p14:tracePt t="48731" x="6164263" y="2003425"/>
          <p14:tracePt t="48747" x="6172200" y="2003425"/>
          <p14:tracePt t="49830" x="6164263" y="2003425"/>
          <p14:tracePt t="49840" x="6156325" y="2003425"/>
          <p14:tracePt t="49855" x="6142038" y="2003425"/>
          <p14:tracePt t="49872" x="6126163" y="2003425"/>
          <p14:tracePt t="49889" x="6118225" y="2003425"/>
          <p14:tracePt t="49905" x="6080125" y="2003425"/>
          <p14:tracePt t="49922" x="6065838" y="2011363"/>
          <p14:tracePt t="49939" x="6019800" y="2019300"/>
          <p14:tracePt t="49956" x="5989638" y="2019300"/>
          <p14:tracePt t="49972" x="5935663" y="2035175"/>
          <p14:tracePt t="49989" x="5905500" y="2041525"/>
          <p14:tracePt t="50006" x="5897563" y="2041525"/>
          <p14:tracePt t="50195" x="5889625" y="2041525"/>
          <p14:tracePt t="50205" x="5883275" y="2041525"/>
          <p14:tracePt t="51291" x="5889625" y="2057400"/>
          <p14:tracePt t="51299" x="5973763" y="2163763"/>
          <p14:tracePt t="51309" x="6134100" y="2308225"/>
          <p14:tracePt t="51323" x="6850063" y="2765425"/>
          <p14:tracePt t="51341" x="7726363" y="3222625"/>
          <p14:tracePt t="51362" x="9364663" y="3848100"/>
          <p14:tracePt t="51372" x="9791700" y="3954463"/>
          <p14:tracePt t="51389" x="10325100" y="4076700"/>
          <p14:tracePt t="51406" x="10569575" y="4092575"/>
          <p14:tracePt t="51423" x="10690225" y="4092575"/>
          <p14:tracePt t="51439" x="10744200" y="4092575"/>
          <p14:tracePt t="51456" x="10804525" y="4060825"/>
          <p14:tracePt t="51473" x="10888663" y="4008438"/>
          <p14:tracePt t="51489" x="10950575" y="3978275"/>
          <p14:tracePt t="51506" x="10995025" y="3946525"/>
          <p14:tracePt t="51524" x="11002963" y="3946525"/>
          <p14:tracePt t="51539" x="11010900" y="3940175"/>
          <p14:tracePt t="51595" x="11018838" y="3940175"/>
          <p14:tracePt t="51603" x="11026775" y="3940175"/>
          <p14:tracePt t="51731" x="11002963" y="3940175"/>
          <p14:tracePt t="51739" x="10950575" y="3924300"/>
          <p14:tracePt t="51747" x="10858500" y="3908425"/>
          <p14:tracePt t="51756" x="10721975" y="3902075"/>
          <p14:tracePt t="51773" x="10401300" y="3902075"/>
          <p14:tracePt t="51789" x="10180638" y="3902075"/>
          <p14:tracePt t="51806" x="9966325" y="3902075"/>
          <p14:tracePt t="51823" x="9799638" y="3902075"/>
          <p14:tracePt t="51840" x="9655175" y="3886200"/>
          <p14:tracePt t="51856" x="9540875" y="3863975"/>
          <p14:tracePt t="51873" x="9364663" y="3840163"/>
          <p14:tracePt t="51890" x="9075738" y="3771900"/>
          <p14:tracePt t="51906" x="8770938" y="3695700"/>
          <p14:tracePt t="51924" x="8229600" y="3597275"/>
          <p14:tracePt t="51941" x="7940675" y="3521075"/>
          <p14:tracePt t="51957" x="7734300" y="3436938"/>
          <p14:tracePt t="51974" x="7597775" y="3360738"/>
          <p14:tracePt t="51989" x="7475538" y="3284538"/>
          <p14:tracePt t="52006" x="7391400" y="3246438"/>
          <p14:tracePt t="52023" x="7299325" y="3192463"/>
          <p14:tracePt t="52039" x="7200900" y="3146425"/>
          <p14:tracePt t="52056" x="7132638" y="3124200"/>
          <p14:tracePt t="52072" x="7102475" y="3101975"/>
          <p14:tracePt t="52090" x="7078663" y="3094038"/>
          <p14:tracePt t="52147" x="7070725" y="3094038"/>
          <p14:tracePt t="52163" x="7056438" y="3094038"/>
          <p14:tracePt t="52175" x="7048500" y="3094038"/>
          <p14:tracePt t="52189" x="6988175" y="3094038"/>
          <p14:tracePt t="52206" x="6926263" y="3116263"/>
          <p14:tracePt t="52223" x="6858000" y="3146425"/>
          <p14:tracePt t="52239" x="6789738" y="3178175"/>
          <p14:tracePt t="52256" x="6751638" y="3184525"/>
          <p14:tracePt t="52273" x="6735763" y="3192463"/>
          <p14:tracePt t="52363" x="6727825" y="3192463"/>
          <p14:tracePt t="52491" x="6727825" y="3200400"/>
          <p14:tracePt t="52515" x="6727825" y="3222625"/>
          <p14:tracePt t="52531" x="6735763" y="3238500"/>
          <p14:tracePt t="52540" x="6743700" y="3254375"/>
          <p14:tracePt t="52556" x="6765925" y="3254375"/>
          <p14:tracePt t="52573" x="6797675" y="3268663"/>
          <p14:tracePt t="52589" x="6842125" y="3268663"/>
          <p14:tracePt t="52606" x="6918325" y="3268663"/>
          <p14:tracePt t="52623" x="6956425" y="3254375"/>
          <p14:tracePt t="52640" x="6994525" y="3208338"/>
          <p14:tracePt t="52656" x="7002463" y="3178175"/>
          <p14:tracePt t="52673" x="7010400" y="3146425"/>
          <p14:tracePt t="52820" x="7010400" y="3140075"/>
          <p14:tracePt t="52836" x="7026275" y="3140075"/>
          <p14:tracePt t="52852" x="7040563" y="3140075"/>
          <p14:tracePt t="52874" x="7048500" y="3140075"/>
          <p14:tracePt t="53155" x="7086600" y="3154363"/>
          <p14:tracePt t="53171" x="7269163" y="3238500"/>
          <p14:tracePt t="53188" x="7513638" y="3276600"/>
          <p14:tracePt t="53195" x="7581900" y="3292475"/>
          <p14:tracePt t="53206" x="7650163" y="3306763"/>
          <p14:tracePt t="53223" x="7788275" y="3314700"/>
          <p14:tracePt t="53240" x="7794625" y="3314700"/>
          <p14:tracePt t="53283" x="7802563" y="3292475"/>
          <p14:tracePt t="53295" x="7802563" y="3284538"/>
          <p14:tracePt t="53322" x="7802563" y="3276600"/>
          <p14:tracePt t="53379" x="7802563" y="3268663"/>
          <p14:tracePt t="53396" x="7810500" y="3268663"/>
          <p14:tracePt t="53408" x="7832725" y="3260725"/>
          <p14:tracePt t="53423" x="7878763" y="3260725"/>
          <p14:tracePt t="53441" x="7954963" y="3260725"/>
          <p14:tracePt t="53456" x="8031163" y="3260725"/>
          <p14:tracePt t="53473" x="8069263" y="3260725"/>
          <p14:tracePt t="53627" x="8077200" y="3260725"/>
          <p14:tracePt t="53963" x="8039100" y="3260725"/>
          <p14:tracePt t="53979" x="7940675" y="3254375"/>
          <p14:tracePt t="53995" x="7826375" y="3222625"/>
          <p14:tracePt t="54009" x="7734300" y="3216275"/>
          <p14:tracePt t="54023" x="7451725" y="3200400"/>
          <p14:tracePt t="54040" x="7323138" y="3170238"/>
          <p14:tracePt t="54057" x="7223125" y="3140075"/>
          <p14:tracePt t="54074" x="7140575" y="3116263"/>
          <p14:tracePt t="54093" x="7094538" y="3063875"/>
          <p14:tracePt t="54109" x="7048500" y="2994025"/>
          <p14:tracePt t="54124" x="7002463" y="2933700"/>
          <p14:tracePt t="54141" x="6942138" y="2849563"/>
          <p14:tracePt t="54157" x="6880225" y="2773363"/>
          <p14:tracePt t="54173" x="6804025" y="2682875"/>
          <p14:tracePt t="54190" x="6689725" y="2582863"/>
          <p14:tracePt t="54207" x="6583363" y="2498725"/>
          <p14:tracePt t="54224" x="6484938" y="2416175"/>
          <p14:tracePt t="54240" x="6392863" y="2339975"/>
          <p14:tracePt t="54257" x="6316663" y="2270125"/>
          <p14:tracePt t="54274" x="6270625" y="2239963"/>
          <p14:tracePt t="54290" x="6256338" y="2225675"/>
          <p14:tracePt t="54307" x="6248400" y="2217738"/>
          <p14:tracePt t="54340" x="6240463" y="2217738"/>
          <p14:tracePt t="54357" x="6218238" y="2201863"/>
          <p14:tracePt t="54374" x="6180138" y="2187575"/>
          <p14:tracePt t="54390" x="6049963" y="2117725"/>
          <p14:tracePt t="54407" x="5897563" y="2079625"/>
          <p14:tracePt t="54424" x="5768975" y="2041525"/>
          <p14:tracePt t="54440" x="5707063" y="2019300"/>
          <p14:tracePt t="54596" x="5707063" y="2011363"/>
          <p14:tracePt t="54605" x="5699125" y="1997075"/>
          <p14:tracePt t="54615" x="5676900" y="1973263"/>
          <p14:tracePt t="54627" x="5668963" y="1965325"/>
          <p14:tracePt t="55579" x="5676900" y="1965325"/>
          <p14:tracePt t="55589" x="5692775" y="1989138"/>
          <p14:tracePt t="55599" x="5715000" y="2011363"/>
          <p14:tracePt t="55610" x="5730875" y="2149475"/>
          <p14:tracePt t="55624" x="5753100" y="2209800"/>
          <p14:tracePt t="55641" x="5813425" y="2339975"/>
          <p14:tracePt t="55657" x="5875338" y="2468563"/>
          <p14:tracePt t="55674" x="5927725" y="2582863"/>
          <p14:tracePt t="55690" x="6027738" y="2697163"/>
          <p14:tracePt t="55707" x="6096000" y="2773363"/>
          <p14:tracePt t="55726" x="6142038" y="2827338"/>
          <p14:tracePt t="55742" x="6164263" y="2857500"/>
          <p14:tracePt t="55757" x="6180138" y="2887663"/>
          <p14:tracePt t="55774" x="6194425" y="2917825"/>
          <p14:tracePt t="55791" x="6210300" y="2941638"/>
          <p14:tracePt t="55807" x="6218238" y="2955925"/>
          <p14:tracePt t="55824" x="6232525" y="2994025"/>
          <p14:tracePt t="55841" x="6264275" y="3063875"/>
          <p14:tracePt t="55857" x="6286500" y="3140075"/>
          <p14:tracePt t="55875" x="6332538" y="3208338"/>
          <p14:tracePt t="55891" x="6430963" y="3306763"/>
          <p14:tracePt t="55907" x="6469063" y="3336925"/>
          <p14:tracePt t="55924" x="6477000" y="3336925"/>
          <p14:tracePt t="55957" x="6492875" y="3336925"/>
          <p14:tracePt t="55979" x="6507163" y="3322638"/>
          <p14:tracePt t="55991" x="6507163" y="3314700"/>
          <p14:tracePt t="56007" x="6507163" y="3276600"/>
          <p14:tracePt t="56024" x="6507163" y="3260725"/>
          <p14:tracePt t="56041" x="6507163" y="3254375"/>
          <p14:tracePt t="56227" x="6507163" y="3246438"/>
          <p14:tracePt t="56246" x="6492875" y="3238500"/>
          <p14:tracePt t="56268" x="6484938" y="3238500"/>
          <p14:tracePt t="56284" x="6477000" y="3238500"/>
          <p14:tracePt t="56667" x="6469063" y="3238500"/>
          <p14:tracePt t="56684" x="6454775" y="3146425"/>
          <p14:tracePt t="56701" x="6446838" y="3025775"/>
          <p14:tracePt t="56717" x="6408738" y="2865438"/>
          <p14:tracePt t="56732" x="6354763" y="2713038"/>
          <p14:tracePt t="56742" x="6324600" y="2644775"/>
          <p14:tracePt t="56757" x="6264275" y="2506663"/>
          <p14:tracePt t="56774" x="6218238" y="2422525"/>
          <p14:tracePt t="56791" x="6202363" y="2370138"/>
          <p14:tracePt t="56808" x="6202363" y="2339975"/>
          <p14:tracePt t="56825" x="6202363" y="2308225"/>
          <p14:tracePt t="56841" x="6202363" y="2301875"/>
          <p14:tracePt t="56858" x="6202363" y="2263775"/>
          <p14:tracePt t="56875" x="6210300" y="2225675"/>
          <p14:tracePt t="56891" x="6218238" y="2193925"/>
          <p14:tracePt t="56908" x="6226175" y="2171700"/>
          <p14:tracePt t="56925" x="6226175" y="2149475"/>
          <p14:tracePt t="56941" x="6240463" y="2117725"/>
          <p14:tracePt t="56958" x="6248400" y="2095500"/>
          <p14:tracePt t="56975" x="6248400" y="2087563"/>
          <p14:tracePt t="56991" x="6248400" y="2073275"/>
          <p14:tracePt t="57008" x="6248400" y="2065338"/>
          <p14:tracePt t="57025" x="6248400" y="2049463"/>
          <p14:tracePt t="57058" x="6248400" y="2041525"/>
          <p14:tracePt t="57075" x="6248400" y="2035175"/>
          <p14:tracePt t="57107" x="6248400" y="2027238"/>
          <p14:tracePt t="57117" x="6240463" y="2019300"/>
          <p14:tracePt t="57131" x="6240463" y="2011363"/>
          <p14:tracePt t="57157" x="6240463" y="1997075"/>
          <p14:tracePt t="57275" x="6264275" y="2011363"/>
          <p14:tracePt t="57285" x="6294438" y="2057400"/>
          <p14:tracePt t="57295" x="6316663" y="2141538"/>
          <p14:tracePt t="57308" x="6400800" y="2270125"/>
          <p14:tracePt t="57324" x="6530975" y="2408238"/>
          <p14:tracePt t="57342" x="6697663" y="2530475"/>
          <p14:tracePt t="57358" x="6896100" y="2644775"/>
          <p14:tracePt t="57375" x="7132638" y="2743200"/>
          <p14:tracePt t="57393" x="7429500" y="2835275"/>
          <p14:tracePt t="57408" x="7627938" y="2903538"/>
          <p14:tracePt t="57424" x="7788275" y="2963863"/>
          <p14:tracePt t="57441" x="7916863" y="3001963"/>
          <p14:tracePt t="57458" x="7962900" y="3025775"/>
          <p14:tracePt t="57474" x="7970838" y="3025775"/>
          <p14:tracePt t="57563" x="7978775" y="3032125"/>
          <p14:tracePt t="57587" x="7985125" y="3032125"/>
          <p14:tracePt t="57604" x="8001000" y="3032125"/>
          <p14:tracePt t="57619" x="8008938" y="3032125"/>
          <p14:tracePt t="57715" x="8008938" y="3040063"/>
          <p14:tracePt t="57732" x="8008938" y="3078163"/>
          <p14:tracePt t="57811" x="8008938" y="3086100"/>
          <p14:tracePt t="57827" x="7947025" y="3094038"/>
          <p14:tracePt t="57841" x="7878763" y="3094038"/>
          <p14:tracePt t="57858" x="7513638" y="3094038"/>
          <p14:tracePt t="57875" x="7285038" y="3094038"/>
          <p14:tracePt t="57891" x="7124700" y="3094038"/>
          <p14:tracePt t="57908" x="7018338" y="3094038"/>
          <p14:tracePt t="57925" x="7010400" y="3094038"/>
          <p14:tracePt t="57963" x="7002463" y="3094038"/>
          <p14:tracePt t="57978" x="6980238" y="3108325"/>
          <p14:tracePt t="57991" x="6956425" y="3116263"/>
          <p14:tracePt t="58008" x="6858000" y="3124200"/>
          <p14:tracePt t="58025" x="6773863" y="3146425"/>
          <p14:tracePt t="58042" x="6705600" y="3146425"/>
          <p14:tracePt t="58059" x="6675438" y="3146425"/>
          <p14:tracePt t="58075" x="6667500" y="3146425"/>
          <p14:tracePt t="58339" x="6705600" y="3178175"/>
          <p14:tracePt t="58356" x="6735763" y="3192463"/>
          <p14:tracePt t="58372" x="6773863" y="3216275"/>
          <p14:tracePt t="58380" x="6781800" y="3222625"/>
          <p14:tracePt t="58692" x="6789738" y="3222625"/>
          <p14:tracePt t="58708" x="6888163" y="3222625"/>
          <p14:tracePt t="58724" x="7048500" y="3222625"/>
          <p14:tracePt t="58739" x="7261225" y="3222625"/>
          <p14:tracePt t="58749" x="7375525" y="3222625"/>
          <p14:tracePt t="58758" x="7459663" y="3222625"/>
          <p14:tracePt t="58775" x="7604125" y="3222625"/>
          <p14:tracePt t="58792" x="7666038" y="3222625"/>
          <p14:tracePt t="58808" x="7673975" y="3222625"/>
          <p14:tracePt t="58899" x="7680325" y="3222625"/>
          <p14:tracePt t="58915" x="7718425" y="3222625"/>
          <p14:tracePt t="58927" x="7734300" y="3222625"/>
          <p14:tracePt t="58942" x="7764463" y="3222625"/>
          <p14:tracePt t="58958" x="7908925" y="3246438"/>
          <p14:tracePt t="58975" x="7940675" y="3246438"/>
          <p14:tracePt t="58993" x="7947025" y="3246438"/>
          <p14:tracePt t="59523" x="7916863" y="3246438"/>
          <p14:tracePt t="59539" x="7802563" y="3222625"/>
          <p14:tracePt t="59553" x="7742238" y="3208338"/>
          <p14:tracePt t="59563" x="7483475" y="3146425"/>
          <p14:tracePt t="59575" x="7331075" y="3124200"/>
          <p14:tracePt t="59592" x="7116763" y="3063875"/>
          <p14:tracePt t="59609" x="6956425" y="3048000"/>
          <p14:tracePt t="59610" x="6904038" y="3040063"/>
          <p14:tracePt t="59626" x="6835775" y="3025775"/>
          <p14:tracePt t="59642" x="6819900" y="3025775"/>
          <p14:tracePt t="59659" x="6811963" y="3025775"/>
          <p14:tracePt t="59676" x="6781800" y="3025775"/>
          <p14:tracePt t="59692" x="6705600" y="3025775"/>
          <p14:tracePt t="59709" x="6607175" y="3032125"/>
          <p14:tracePt t="59726" x="6492875" y="3055938"/>
          <p14:tracePt t="59742" x="6392863" y="3063875"/>
          <p14:tracePt t="59759" x="6340475" y="3070225"/>
          <p14:tracePt t="59775" x="6324600" y="3070225"/>
          <p14:tracePt t="59851" x="6324600" y="3078163"/>
          <p14:tracePt t="59868" x="6370638" y="3101975"/>
          <p14:tracePt t="59882" x="6515100" y="3116263"/>
          <p14:tracePt t="59892" x="6683375" y="3116263"/>
          <p14:tracePt t="59909" x="7094538" y="3116263"/>
          <p14:tracePt t="59925" x="7635875" y="3116263"/>
          <p14:tracePt t="59942" x="8069263" y="3116263"/>
          <p14:tracePt t="59959" x="8382000" y="3116263"/>
          <p14:tracePt t="59975" x="8518525" y="3116263"/>
          <p14:tracePt t="59992" x="8534400" y="3116263"/>
          <p14:tracePt t="60068" x="8512175" y="3116263"/>
          <p14:tracePt t="60084" x="8359775" y="3116263"/>
          <p14:tracePt t="60098" x="7886700" y="3178175"/>
          <p14:tracePt t="60109" x="7535863" y="3178175"/>
          <p14:tracePt t="60126" x="6918325" y="3178175"/>
          <p14:tracePt t="60142" x="6423025" y="3178175"/>
          <p14:tracePt t="60159" x="6232525" y="3178175"/>
          <p14:tracePt t="60194" x="6256338" y="3178175"/>
          <p14:tracePt t="60209" x="6346825" y="3178175"/>
          <p14:tracePt t="60226" x="6613525" y="3184525"/>
          <p14:tracePt t="60242" x="6781800" y="3184525"/>
          <p14:tracePt t="60260" x="6911975" y="3178175"/>
          <p14:tracePt t="60275" x="6934200" y="3178175"/>
          <p14:tracePt t="60539" x="6934200" y="3170238"/>
          <p14:tracePt t="60556" x="6926263" y="3170238"/>
          <p14:tracePt t="60569" x="6918325" y="3170238"/>
          <p14:tracePt t="60579" x="6918325" y="3154363"/>
          <p14:tracePt t="60592" x="6918325" y="3124200"/>
          <p14:tracePt t="60609" x="6918325" y="3086100"/>
          <p14:tracePt t="60610" x="6918325" y="3063875"/>
          <p14:tracePt t="60626" x="6942138" y="3032125"/>
          <p14:tracePt t="60642" x="7064375" y="2879725"/>
          <p14:tracePt t="60659" x="7200900" y="2789238"/>
          <p14:tracePt t="60676" x="7353300" y="2727325"/>
          <p14:tracePt t="60692" x="7497763" y="2659063"/>
          <p14:tracePt t="60709" x="7581900" y="2636838"/>
          <p14:tracePt t="60726" x="7604125" y="2636838"/>
          <p14:tracePt t="60761" x="7612063" y="2636838"/>
          <p14:tracePt t="60869" x="7604125" y="2636838"/>
          <p14:tracePt t="60884" x="7597775" y="2636838"/>
          <p14:tracePt t="60900" x="7589838" y="2636838"/>
          <p14:tracePt t="60917" x="7581900" y="2636838"/>
          <p14:tracePt t="60931" x="7573963" y="2636838"/>
          <p14:tracePt t="60971" x="7566025" y="2636838"/>
          <p14:tracePt t="60987" x="7559675" y="2636838"/>
          <p14:tracePt t="60995" x="7551738" y="2636838"/>
          <p14:tracePt t="61003" x="7513638" y="2651125"/>
          <p14:tracePt t="61011" x="7451725" y="2682875"/>
          <p14:tracePt t="61026" x="7421563" y="2705100"/>
          <p14:tracePt t="61043" x="7292975" y="2773363"/>
          <p14:tracePt t="61059" x="7216775" y="2819400"/>
          <p14:tracePt t="61076" x="7124700" y="2865438"/>
          <p14:tracePt t="61093" x="7018338" y="2933700"/>
          <p14:tracePt t="61110" x="6858000" y="3009900"/>
          <p14:tracePt t="61128" x="6683375" y="3108325"/>
          <p14:tracePt t="61145" x="6461125" y="3200400"/>
          <p14:tracePt t="61159" x="6248400" y="3284538"/>
          <p14:tracePt t="61176" x="6088063" y="3330575"/>
          <p14:tracePt t="61194" x="5959475" y="3368675"/>
          <p14:tracePt t="61275" x="5981700" y="3330575"/>
          <p14:tracePt t="61291" x="6073775" y="3222625"/>
          <p14:tracePt t="61307" x="6248400" y="3124200"/>
          <p14:tracePt t="61324" x="6499225" y="3009900"/>
          <p14:tracePt t="61341" x="6743700" y="2903538"/>
          <p14:tracePt t="61351" x="6819900" y="2873375"/>
          <p14:tracePt t="61359" x="6896100" y="2835275"/>
          <p14:tracePt t="61376" x="6956425" y="2797175"/>
          <p14:tracePt t="61499" x="6964363" y="2819400"/>
          <p14:tracePt t="61515" x="6873875" y="2925763"/>
          <p14:tracePt t="61533" x="6705600" y="3032125"/>
          <p14:tracePt t="61543" x="6621463" y="3086100"/>
          <p14:tracePt t="61559" x="6438900" y="3192463"/>
          <p14:tracePt t="61576" x="6354763" y="3246438"/>
          <p14:tracePt t="61634" x="6362700" y="3238500"/>
          <p14:tracePt t="61642" x="6423025" y="3208338"/>
          <p14:tracePt t="61650" x="6484938" y="3154363"/>
          <p14:tracePt t="61659" x="6591300" y="3078163"/>
          <p14:tracePt t="61676" x="6842125" y="2963863"/>
          <p14:tracePt t="61693" x="7146925" y="2841625"/>
          <p14:tracePt t="61710" x="7299325" y="2781300"/>
          <p14:tracePt t="61726" x="7307263" y="2781300"/>
          <p14:tracePt t="61763" x="7323138" y="2781300"/>
          <p14:tracePt t="61778" x="7285038" y="2803525"/>
          <p14:tracePt t="61793" x="7208838" y="2865438"/>
          <p14:tracePt t="61809" x="7032625" y="3001963"/>
          <p14:tracePt t="61826" x="6667500" y="3208338"/>
          <p14:tracePt t="61843" x="6569075" y="3246438"/>
          <p14:tracePt t="61860" x="6553200" y="3254375"/>
          <p14:tracePt t="61899" x="6583363" y="3208338"/>
          <p14:tracePt t="61915" x="6713538" y="3108325"/>
          <p14:tracePt t="61932" x="6926263" y="2994025"/>
          <p14:tracePt t="61949" x="7116763" y="2925763"/>
          <p14:tracePt t="61960" x="7185025" y="2895600"/>
          <p14:tracePt t="61976" x="7216775" y="2895600"/>
          <p14:tracePt t="62011" x="7200900" y="2895600"/>
          <p14:tracePt t="62026" x="7056438" y="2987675"/>
          <p14:tracePt t="62043" x="6880225" y="3132138"/>
          <p14:tracePt t="62060" x="6697663" y="3268663"/>
          <p14:tracePt t="62077" x="6561138" y="3382963"/>
          <p14:tracePt t="62095" x="6492875" y="3444875"/>
          <p14:tracePt t="62109" x="6492875" y="3475038"/>
          <p14:tracePt t="62126" x="6492875" y="3505200"/>
          <p14:tracePt t="62143" x="6575425" y="3581400"/>
          <p14:tracePt t="62161" x="6804025" y="3673475"/>
          <p14:tracePt t="62178" x="7192963" y="3733800"/>
          <p14:tracePt t="62193" x="7369175" y="3741738"/>
          <p14:tracePt t="62210" x="7704138" y="3741738"/>
          <p14:tracePt t="62226" x="8016875" y="3741738"/>
          <p14:tracePt t="62243" x="8115300" y="3711575"/>
          <p14:tracePt t="62259" x="8137525" y="3687763"/>
          <p14:tracePt t="62307" x="8137525" y="3673475"/>
          <p14:tracePt t="62323" x="8131175" y="3657600"/>
          <p14:tracePt t="62337" x="8099425" y="3657600"/>
          <p14:tracePt t="62345" x="8061325" y="3641725"/>
          <p14:tracePt t="62360" x="7985125" y="3641725"/>
          <p14:tracePt t="62376" x="7726363" y="3665538"/>
          <p14:tracePt t="62397" x="7146925" y="3840163"/>
          <p14:tracePt t="62410" x="6926263" y="3946525"/>
          <p14:tracePt t="62426" x="6545263" y="4106863"/>
          <p14:tracePt t="62443" x="6484938" y="4137025"/>
          <p14:tracePt t="62507" x="6477000" y="4122738"/>
          <p14:tracePt t="62523" x="6621463" y="4030663"/>
          <p14:tracePt t="62552" x="6888163" y="3870325"/>
          <p14:tracePt t="62560" x="6980238" y="3825875"/>
          <p14:tracePt t="62576" x="7102475" y="3779838"/>
          <p14:tracePt t="62593" x="7102475" y="3771900"/>
          <p14:tracePt t="62626" x="7032625" y="3878263"/>
          <p14:tracePt t="62643" x="6651625" y="4092575"/>
          <p14:tracePt t="62660" x="6103938" y="4365625"/>
          <p14:tracePt t="62677" x="5532438" y="4632325"/>
          <p14:tracePt t="62711" x="4754563" y="4876800"/>
          <p14:tracePt t="62726" x="4587875" y="4930775"/>
          <p14:tracePt t="62743" x="4549775" y="4937125"/>
          <p14:tracePt t="62802" x="4541838" y="4937125"/>
          <p14:tracePt t="62810" x="4533900" y="4937125"/>
          <p14:tracePt t="62827" x="4525963" y="4937125"/>
          <p14:tracePt t="62845" x="4518025" y="4937125"/>
          <p14:tracePt t="62860" x="4511675" y="4892675"/>
          <p14:tracePt t="62876" x="4572000" y="4778375"/>
          <p14:tracePt t="62902" x="4648200" y="4664075"/>
          <p14:tracePt t="62910" x="4678363" y="4632325"/>
          <p14:tracePt t="62926" x="4686300" y="4625975"/>
          <p14:tracePt t="62979" x="4678363" y="4625975"/>
          <p14:tracePt t="62996" x="4664075" y="4625975"/>
          <p14:tracePt t="63043" x="4664075" y="4618038"/>
          <p14:tracePt t="63051" x="4702175" y="4556125"/>
          <p14:tracePt t="63060" x="4778375" y="4495800"/>
          <p14:tracePt t="63077" x="4930775" y="4389438"/>
          <p14:tracePt t="63094" x="5067300" y="4305300"/>
          <p14:tracePt t="63110" x="5121275" y="4283075"/>
          <p14:tracePt t="63166" x="5113338" y="4289425"/>
          <p14:tracePt t="63171" x="5067300" y="4343400"/>
          <p14:tracePt t="63179" x="4983163" y="4427538"/>
          <p14:tracePt t="63196" x="4610100" y="4724400"/>
          <p14:tracePt t="63210" x="4008438" y="5165725"/>
          <p14:tracePt t="63227" x="3352800" y="5540375"/>
          <p14:tracePt t="63247" x="2865438" y="5821363"/>
          <p14:tracePt t="63260" x="2536825" y="5959475"/>
          <p14:tracePt t="63276" x="2400300" y="6027738"/>
          <p14:tracePt t="63293" x="2378075" y="6027738"/>
          <p14:tracePt t="63330" x="2422525" y="6027738"/>
          <p14:tracePt t="63344" x="2582863" y="6003925"/>
          <p14:tracePt t="63361" x="3184525" y="5913438"/>
          <p14:tracePt t="63377" x="3848100" y="5722938"/>
          <p14:tracePt t="63395" x="4975225" y="5394325"/>
          <p14:tracePt t="63423" x="5562600" y="5219700"/>
          <p14:tracePt t="63436" x="5684838" y="5165725"/>
          <p14:tracePt t="63542" x="5684838" y="5219700"/>
          <p14:tracePt t="63558" x="5494338" y="5470525"/>
          <p14:tracePt t="63576" x="5159375" y="5813425"/>
          <p14:tracePt t="63590" x="4724400" y="6188075"/>
          <p14:tracePt t="63598" x="4549775" y="6340475"/>
          <p14:tracePt t="63610" x="4343400" y="6530975"/>
          <p14:tracePt t="63627" x="4305300" y="6569075"/>
          <p14:tracePt t="63660" x="4327525" y="6569075"/>
          <p14:tracePt t="63678" x="4625975" y="6378575"/>
          <p14:tracePt t="63694" x="5051425" y="6057900"/>
          <p14:tracePt t="63711" x="5508625" y="5616575"/>
          <p14:tracePt t="63728" x="6019800" y="5189538"/>
          <p14:tracePt t="63757" x="6446838" y="4716463"/>
          <p14:tracePt t="63776" x="6484938" y="4618038"/>
          <p14:tracePt t="63793" x="6484938" y="4579938"/>
          <p14:tracePt t="63810" x="6477000" y="4525963"/>
          <p14:tracePt t="63891" x="6477000" y="4518025"/>
          <p14:tracePt t="63907" x="6454775" y="4449763"/>
          <p14:tracePt t="63925" x="6438900" y="4411663"/>
          <p14:tracePt t="63941" x="6416675" y="4381500"/>
          <p14:tracePt t="63956" x="6346825" y="4335463"/>
          <p14:tracePt t="63964" x="6316663" y="4327525"/>
          <p14:tracePt t="63977" x="6248400" y="4297363"/>
          <p14:tracePt t="63994" x="6035675" y="4259263"/>
          <p14:tracePt t="64010" x="5684838" y="4259263"/>
          <p14:tracePt t="64027" x="5410200" y="4373563"/>
          <p14:tracePt t="64044" x="5165725" y="4525963"/>
          <p14:tracePt t="64061" x="4953000" y="4732338"/>
          <p14:tracePt t="64078" x="4816475" y="4937125"/>
          <p14:tracePt t="64094" x="4762500" y="5105400"/>
          <p14:tracePt t="64111" x="4746625" y="5219700"/>
          <p14:tracePt t="64129" x="4770438" y="5287963"/>
          <p14:tracePt t="64146" x="4968875" y="5349875"/>
          <p14:tracePt t="64163" x="5257800" y="5349875"/>
          <p14:tracePt t="64179" x="5668963" y="5249863"/>
          <p14:tracePt t="64194" x="5951538" y="5127625"/>
          <p14:tracePt t="64210" x="6400800" y="4830763"/>
          <p14:tracePt t="64227" x="6499225" y="4664075"/>
          <p14:tracePt t="64244" x="6507163" y="4518025"/>
          <p14:tracePt t="64260" x="6430963" y="4381500"/>
          <p14:tracePt t="64278" x="6226175" y="4251325"/>
          <p14:tracePt t="64294" x="5867400" y="4122738"/>
          <p14:tracePt t="64318" x="5318125" y="4054475"/>
          <p14:tracePt t="64329" x="5203825" y="4054475"/>
          <p14:tracePt t="64344" x="4983163" y="4106863"/>
          <p14:tracePt t="64363" x="4784725" y="4321175"/>
          <p14:tracePt t="64377" x="4762500" y="4419600"/>
          <p14:tracePt t="64394" x="4732338" y="4625975"/>
          <p14:tracePt t="64410" x="4860925" y="4945063"/>
          <p14:tracePt t="64427" x="5203825" y="5143500"/>
          <p14:tracePt t="64444" x="5676900" y="5181600"/>
          <p14:tracePt t="64463" x="6172200" y="5181600"/>
          <p14:tracePt t="64477" x="6499225" y="5051425"/>
          <p14:tracePt t="64494" x="6613525" y="4953000"/>
          <p14:tracePt t="64512" x="6629400" y="4816475"/>
          <p14:tracePt t="64527" x="6537325" y="4632325"/>
          <p14:tracePt t="64558" x="5745163" y="4267200"/>
          <p14:tracePt t="64562" x="5524500" y="4221163"/>
          <p14:tracePt t="64577" x="5356225" y="4221163"/>
          <p14:tracePt t="64594" x="5173663" y="4244975"/>
          <p14:tracePt t="64610" x="5029200" y="4449763"/>
          <p14:tracePt t="64627" x="5013325" y="4632325"/>
          <p14:tracePt t="64644" x="5097463" y="4846638"/>
          <p14:tracePt t="64661" x="5287963" y="4983163"/>
          <p14:tracePt t="64678" x="5616575" y="5013325"/>
          <p14:tracePt t="64694" x="5989638" y="4960938"/>
          <p14:tracePt t="64711" x="6180138" y="4846638"/>
          <p14:tracePt t="64729" x="6226175" y="4702175"/>
          <p14:tracePt t="64746" x="6188075" y="4411663"/>
          <p14:tracePt t="64763" x="5981700" y="4267200"/>
          <p14:tracePt t="64777" x="5821363" y="4206875"/>
          <p14:tracePt t="64794" x="5554663" y="4130675"/>
          <p14:tracePt t="64810" x="5402263" y="4114800"/>
          <p14:tracePt t="64866" x="5470525" y="4098925"/>
          <p14:tracePt t="64874" x="5600700" y="4054475"/>
          <p14:tracePt t="64882" x="5753100" y="3970338"/>
          <p14:tracePt t="64894" x="5951538" y="3870325"/>
          <p14:tracePt t="64911" x="6286500" y="3657600"/>
          <p14:tracePt t="64929" x="6553200" y="3475038"/>
          <p14:tracePt t="64944" x="6713538" y="3344863"/>
          <p14:tracePt t="64961" x="6789738" y="3238500"/>
          <p14:tracePt t="64977" x="6797675" y="3230563"/>
          <p14:tracePt t="65083" x="6811963" y="3222625"/>
          <p14:tracePt t="65099" x="6850063" y="3184525"/>
          <p14:tracePt t="65117" x="6865938" y="3178175"/>
          <p14:tracePt t="65130" x="6888163" y="3146425"/>
          <p14:tracePt t="65144" x="6904038" y="3132138"/>
          <p14:tracePt t="65162" x="6911975" y="3086100"/>
          <p14:tracePt t="65177" x="6918325" y="3025775"/>
          <p14:tracePt t="65194" x="6926263" y="2917825"/>
          <p14:tracePt t="65211" x="6934200" y="2857500"/>
          <p14:tracePt t="65290" x="6918325" y="2857500"/>
          <p14:tracePt t="65298" x="6842125" y="2963863"/>
          <p14:tracePt t="65311" x="6721475" y="3132138"/>
          <p14:tracePt t="65327" x="6438900" y="3535363"/>
          <p14:tracePt t="65344" x="6142038" y="3832225"/>
          <p14:tracePt t="65361" x="6003925" y="3924300"/>
          <p14:tracePt t="65394" x="6049963" y="3878263"/>
          <p14:tracePt t="65411" x="6308725" y="3703638"/>
          <p14:tracePt t="65427" x="6683375" y="3436938"/>
          <p14:tracePt t="65444" x="6950075" y="3222625"/>
          <p14:tracePt t="65461" x="7154863" y="3070225"/>
          <p14:tracePt t="65477" x="7185025" y="3032125"/>
          <p14:tracePt t="65515" x="7170738" y="3025775"/>
          <p14:tracePt t="65528" x="7132638" y="3025775"/>
          <p14:tracePt t="65544" x="6934200" y="3170238"/>
          <p14:tracePt t="65561" x="6515100" y="3475038"/>
          <p14:tracePt t="65587" x="5578475" y="4137025"/>
          <p14:tracePt t="65615" x="5410200" y="4251325"/>
          <p14:tracePt t="65634" x="5410200" y="4229100"/>
          <p14:tracePt t="65644" x="5508625" y="4137025"/>
          <p14:tracePt t="65661" x="6011863" y="3894138"/>
          <p14:tracePt t="65678" x="6561138" y="3565525"/>
          <p14:tracePt t="65703" x="7162800" y="3230563"/>
          <p14:tracePt t="65724" x="7269163" y="3192463"/>
          <p14:tracePt t="65754" x="7239000" y="3268663"/>
          <p14:tracePt t="65762" x="7146925" y="3413125"/>
          <p14:tracePt t="65778" x="7064375" y="3589338"/>
          <p14:tracePt t="65794" x="6735763" y="4321175"/>
          <p14:tracePt t="65811" x="6613525" y="4656138"/>
          <p14:tracePt t="65830" x="6613525" y="4724400"/>
          <p14:tracePt t="65847" x="6621463" y="4732338"/>
          <p14:tracePt t="65863" x="6858000" y="4549775"/>
          <p14:tracePt t="65880" x="7216775" y="4206875"/>
          <p14:tracePt t="65894" x="7483475" y="3810000"/>
          <p14:tracePt t="65911" x="7635875" y="3611563"/>
          <p14:tracePt t="65928" x="7673975" y="3551238"/>
          <p14:tracePt t="65963" x="7666038" y="3543300"/>
          <p14:tracePt t="65978" x="7620000" y="3543300"/>
          <p14:tracePt t="65995" x="7315200" y="3756025"/>
          <p14:tracePt t="66011" x="6972300" y="4008438"/>
          <p14:tracePt t="66028" x="6530975" y="4343400"/>
          <p14:tracePt t="66044" x="6156325" y="4579938"/>
          <p14:tracePt t="66065" x="5943600" y="4732338"/>
          <p14:tracePt t="66078" x="5799138" y="4800600"/>
          <p14:tracePt t="66095" x="5676900" y="4846638"/>
          <p14:tracePt t="66111" x="5570538" y="4892675"/>
          <p14:tracePt t="66128" x="5470525" y="4937125"/>
          <p14:tracePt t="66147" x="5334000" y="4991100"/>
          <p14:tracePt t="66178" x="5334000" y="4983163"/>
          <p14:tracePt t="66194" x="5440363" y="4876800"/>
          <p14:tracePt t="66211" x="5578475" y="4792663"/>
          <p14:tracePt t="66228" x="5730875" y="4716463"/>
          <p14:tracePt t="66245" x="5807075" y="4664075"/>
          <p14:tracePt t="66263" x="5837238" y="4640263"/>
          <p14:tracePt t="66278" x="5851525" y="4618038"/>
          <p14:tracePt t="66294" x="5851525" y="4579938"/>
          <p14:tracePt t="66311" x="5875338" y="4511675"/>
          <p14:tracePt t="66328" x="5875338" y="4457700"/>
          <p14:tracePt t="66344" x="5875338" y="4411663"/>
          <p14:tracePt t="66361" x="5875338" y="4381500"/>
          <p14:tracePt t="66378" x="5859463" y="4351338"/>
          <p14:tracePt t="66395" x="5775325" y="4313238"/>
          <p14:tracePt t="66411" x="5608638" y="4275138"/>
          <p14:tracePt t="66428" x="5402263" y="4251325"/>
          <p14:tracePt t="66445" x="5197475" y="4251325"/>
          <p14:tracePt t="66461" x="4983163" y="4283075"/>
          <p14:tracePt t="66479" x="4792663" y="4373563"/>
          <p14:tracePt t="66495" x="4670425" y="4518025"/>
          <p14:tracePt t="66511" x="4602163" y="4664075"/>
          <p14:tracePt t="66528" x="4579938" y="4830763"/>
          <p14:tracePt t="66545" x="4579938" y="4983163"/>
          <p14:tracePt t="66562" x="4618038" y="5135563"/>
          <p14:tracePt t="66585" x="4740275" y="5334000"/>
          <p14:tracePt t="66595" x="4899025" y="5432425"/>
          <p14:tracePt t="66611" x="5159375" y="5494338"/>
          <p14:tracePt t="66628" x="5578475" y="5494338"/>
          <p14:tracePt t="66644" x="6103938" y="5394325"/>
          <p14:tracePt t="66661" x="6599238" y="5181600"/>
          <p14:tracePt t="66687" x="6972300" y="4854575"/>
          <p14:tracePt t="66699" x="7002463" y="4678363"/>
          <p14:tracePt t="66711" x="7002463" y="4587875"/>
          <p14:tracePt t="66728" x="6904038" y="4419600"/>
          <p14:tracePt t="66744" x="6645275" y="4244975"/>
          <p14:tracePt t="66762" x="6065838" y="4016375"/>
          <p14:tracePt t="66792" x="5524500" y="3970338"/>
          <p14:tracePt t="66808" x="5203825" y="4084638"/>
          <p14:tracePt t="66821" x="5045075" y="4206875"/>
          <p14:tracePt t="66829" x="4991100" y="4267200"/>
          <p14:tracePt t="66845" x="4953000" y="4427538"/>
          <p14:tracePt t="66861" x="4953000" y="4549775"/>
          <p14:tracePt t="66878" x="4983163" y="4664075"/>
          <p14:tracePt t="66895" x="5127625" y="4778375"/>
          <p14:tracePt t="66911" x="5356225" y="4816475"/>
          <p14:tracePt t="66928" x="5668963" y="4816475"/>
          <p14:tracePt t="66945" x="5927725" y="4816475"/>
          <p14:tracePt t="66961" x="6049963" y="4746625"/>
          <p14:tracePt t="66979" x="6080125" y="4678363"/>
          <p14:tracePt t="66995" x="6049963" y="4610100"/>
          <p14:tracePt t="67011" x="5927725" y="4564063"/>
          <p14:tracePt t="67028" x="5768975" y="4541838"/>
          <p14:tracePt t="67046" x="5661025" y="4572000"/>
          <p14:tracePt t="67062" x="5600700" y="4664075"/>
          <p14:tracePt t="67079" x="5600700" y="4762500"/>
          <p14:tracePt t="67095" x="5646738" y="4892675"/>
          <p14:tracePt t="67111" x="5845175" y="5013325"/>
          <p14:tracePt t="67128" x="6172200" y="5089525"/>
          <p14:tracePt t="67145" x="6607175" y="5151438"/>
          <p14:tracePt t="67161" x="7124700" y="5219700"/>
          <p14:tracePt t="67179" x="7704138" y="5219700"/>
          <p14:tracePt t="67195" x="7902575" y="5189538"/>
          <p14:tracePt t="67211" x="7970838" y="5151438"/>
          <p14:tracePt t="67228" x="7993063" y="5121275"/>
          <p14:tracePt t="67245" x="7993063" y="5113338"/>
          <p14:tracePt t="67262" x="7993063" y="5105400"/>
          <p14:tracePt t="67355" x="7993063" y="5143500"/>
          <p14:tracePt t="67372" x="7993063" y="5203825"/>
          <p14:tracePt t="67389" x="8001000" y="5273675"/>
          <p14:tracePt t="67405" x="8008938" y="5295900"/>
          <p14:tracePt t="67507" x="8001000" y="5295900"/>
          <p14:tracePt t="67524" x="7993063" y="5295900"/>
          <p14:tracePt t="67537" x="7978775" y="5295900"/>
          <p14:tracePt t="67545" x="7970838" y="5295900"/>
          <p14:tracePt t="67779" x="7954963" y="5295900"/>
          <p14:tracePt t="67796" x="7780338" y="5356225"/>
          <p14:tracePt t="67812" x="7566025" y="5426075"/>
          <p14:tracePt t="67829" x="7369175" y="5478463"/>
          <p14:tracePt t="67845" x="7200900" y="5524500"/>
          <p14:tracePt t="67862" x="7132638" y="5540375"/>
          <p14:tracePt t="67923" x="7124700" y="5540375"/>
          <p14:tracePt t="67932" x="7056438" y="5546725"/>
          <p14:tracePt t="67945" x="6980238" y="5546725"/>
          <p14:tracePt t="67962" x="6811963" y="5546725"/>
          <p14:tracePt t="67978" x="6613525" y="5516563"/>
          <p14:tracePt t="67995" x="6484938" y="5426075"/>
          <p14:tracePt t="68012" x="6430963" y="5349875"/>
          <p14:tracePt t="68029" x="6408738" y="5241925"/>
          <p14:tracePt t="68046" x="6408738" y="5165725"/>
          <p14:tracePt t="68062" x="6408738" y="5067300"/>
          <p14:tracePt t="68078" x="6416675" y="4975225"/>
          <p14:tracePt t="68095" x="6423025" y="4906963"/>
          <p14:tracePt t="68112" x="6430963" y="4854575"/>
          <p14:tracePt t="68115" x="6430963" y="4830763"/>
          <p14:tracePt t="68131" x="6438900" y="4784725"/>
          <p14:tracePt t="68145" x="6438900" y="4770438"/>
          <p14:tracePt t="68162" x="6446838" y="4746625"/>
          <p14:tracePt t="68178" x="6454775" y="4708525"/>
          <p14:tracePt t="68195" x="6454775" y="4678363"/>
          <p14:tracePt t="68212" x="6454775" y="4670425"/>
          <p14:tracePt t="68229" x="6454775" y="4640263"/>
          <p14:tracePt t="68299" x="6469063" y="4610100"/>
          <p14:tracePt t="68403" x="6469063" y="4694238"/>
          <p14:tracePt t="68420" x="6469063" y="4960938"/>
          <p14:tracePt t="68428" x="6469063" y="5121275"/>
          <p14:tracePt t="68445" x="6469063" y="5432425"/>
          <p14:tracePt t="68462" x="6469063" y="5638800"/>
          <p14:tracePt t="68479" x="6469063" y="5761038"/>
          <p14:tracePt t="68495" x="6469063" y="5791200"/>
          <p14:tracePt t="68571" x="6469063" y="5783263"/>
          <p14:tracePt t="68588" x="6492875" y="5546725"/>
          <p14:tracePt t="68604" x="6507163" y="5318125"/>
          <p14:tracePt t="68616" x="6507163" y="5181600"/>
          <p14:tracePt t="68629" x="6507163" y="4953000"/>
          <p14:tracePt t="68645" x="6507163" y="4792663"/>
          <p14:tracePt t="68662" x="6507163" y="4648200"/>
          <p14:tracePt t="68679" x="6507163" y="4549775"/>
          <p14:tracePt t="68695" x="6507163" y="4511675"/>
          <p14:tracePt t="68712" x="6515100" y="4479925"/>
          <p14:tracePt t="68729" x="6523038" y="4465638"/>
          <p14:tracePt t="68745" x="6523038" y="4457700"/>
          <p14:tracePt t="68762" x="6569075" y="4427538"/>
          <p14:tracePt t="68779" x="6629400" y="4397375"/>
          <p14:tracePt t="68796" x="6804025" y="4359275"/>
          <p14:tracePt t="68812" x="7040563" y="4321175"/>
          <p14:tracePt t="68829" x="7361238" y="4313238"/>
          <p14:tracePt t="68846" x="7734300" y="4313238"/>
          <p14:tracePt t="68862" x="8069263" y="4313238"/>
          <p14:tracePt t="68879" x="8359775" y="4313238"/>
          <p14:tracePt t="68895" x="8564563" y="4327525"/>
          <p14:tracePt t="68912" x="8801100" y="4351338"/>
          <p14:tracePt t="68929" x="8931275" y="4373563"/>
          <p14:tracePt t="68945" x="9045575" y="4397375"/>
          <p14:tracePt t="68962" x="9159875" y="4427538"/>
          <p14:tracePt t="68979" x="9190038" y="4435475"/>
          <p14:tracePt t="69139" x="9197975" y="4435475"/>
          <p14:tracePt t="69147" x="9204325" y="4457700"/>
          <p14:tracePt t="69155" x="9266238" y="4625975"/>
          <p14:tracePt t="69164" x="9318625" y="4778375"/>
          <p14:tracePt t="69179" x="9326563" y="4999038"/>
          <p14:tracePt t="69196" x="9364663" y="5235575"/>
          <p14:tracePt t="69213" x="9364663" y="5440363"/>
          <p14:tracePt t="69229" x="9364663" y="5600700"/>
          <p14:tracePt t="69246" x="9364663" y="5753100"/>
          <p14:tracePt t="69262" x="9364663" y="5837238"/>
          <p14:tracePt t="69279" x="9364663" y="5859463"/>
          <p14:tracePt t="69339" x="9350375" y="5867400"/>
          <p14:tracePt t="69347" x="9280525" y="5867400"/>
          <p14:tracePt t="69355" x="9190038" y="5875338"/>
          <p14:tracePt t="69364" x="9067800" y="5875338"/>
          <p14:tracePt t="69379" x="8755063" y="5875338"/>
          <p14:tracePt t="69396" x="8321675" y="5875338"/>
          <p14:tracePt t="69413" x="7840663" y="5875338"/>
          <p14:tracePt t="69429" x="7445375" y="5875338"/>
          <p14:tracePt t="69446" x="7140575" y="5889625"/>
          <p14:tracePt t="69463" x="6950075" y="5913438"/>
          <p14:tracePt t="69479" x="6819900" y="5921375"/>
          <p14:tracePt t="69496" x="6721475" y="5921375"/>
          <p14:tracePt t="69513" x="6651625" y="5921375"/>
          <p14:tracePt t="69529" x="6583363" y="5921375"/>
          <p14:tracePt t="69546" x="6484938" y="5889625"/>
          <p14:tracePt t="69563" x="6286500" y="5821363"/>
          <p14:tracePt t="69579" x="6180138" y="5799138"/>
          <p14:tracePt t="69596" x="6111875" y="5775325"/>
          <p14:tracePt t="69612" x="6088063" y="5768975"/>
          <p14:tracePt t="69635" x="6080125" y="5761038"/>
          <p14:tracePt t="69675" x="6080125" y="5715000"/>
          <p14:tracePt t="69684" x="6080125" y="5646738"/>
          <p14:tracePt t="69696" x="6080125" y="5600700"/>
          <p14:tracePt t="69712" x="6080125" y="5494338"/>
          <p14:tracePt t="69729" x="6096000" y="5349875"/>
          <p14:tracePt t="69746" x="6142038" y="5181600"/>
          <p14:tracePt t="69762" x="6202363" y="4960938"/>
          <p14:tracePt t="69779" x="6226175" y="4822825"/>
          <p14:tracePt t="69798" x="6240463" y="4732338"/>
          <p14:tracePt t="69813" x="6248400" y="4648200"/>
          <p14:tracePt t="69829" x="6264275" y="4579938"/>
          <p14:tracePt t="69846" x="6264275" y="4541838"/>
          <p14:tracePt t="69862" x="6278563" y="4487863"/>
          <p14:tracePt t="69880" x="6286500" y="4449763"/>
          <p14:tracePt t="69896" x="6294438" y="4427538"/>
          <p14:tracePt t="69913" x="6302375" y="4427538"/>
          <p14:tracePt t="69963" x="6324600" y="4427538"/>
          <p14:tracePt t="69980" x="6515100" y="4427538"/>
          <p14:tracePt t="69996" x="6804025" y="4427538"/>
          <p14:tracePt t="70013" x="7254875" y="4427538"/>
          <p14:tracePt t="70029" x="7673975" y="4427538"/>
          <p14:tracePt t="70046" x="8085138" y="4427538"/>
          <p14:tracePt t="70063" x="8397875" y="4427538"/>
          <p14:tracePt t="70080" x="8678863" y="4427538"/>
          <p14:tracePt t="70098" x="8869363" y="4427538"/>
          <p14:tracePt t="70101" x="8937625" y="4427538"/>
          <p14:tracePt t="70115" x="9051925" y="4427538"/>
          <p14:tracePt t="70130" x="9128125" y="4427538"/>
          <p14:tracePt t="70146" x="9166225" y="4427538"/>
          <p14:tracePt t="70162" x="9190038" y="4427538"/>
          <p14:tracePt t="70179" x="9220200" y="4441825"/>
          <p14:tracePt t="70196" x="9258300" y="4457700"/>
          <p14:tracePt t="70213" x="9274175" y="4465638"/>
          <p14:tracePt t="70230" x="9410700" y="4632325"/>
          <p14:tracePt t="70246" x="9486900" y="4778375"/>
          <p14:tracePt t="70263" x="9509125" y="4945063"/>
          <p14:tracePt t="70280" x="9525000" y="5105400"/>
          <p14:tracePt t="70298" x="9525000" y="5249863"/>
          <p14:tracePt t="70313" x="9517063" y="5402263"/>
          <p14:tracePt t="70330" x="9464675" y="5524500"/>
          <p14:tracePt t="70346" x="9372600" y="5646738"/>
          <p14:tracePt t="70363" x="9204325" y="5768975"/>
          <p14:tracePt t="70380" x="9105900" y="5837238"/>
          <p14:tracePt t="70396" x="9007475" y="5875338"/>
          <p14:tracePt t="70413" x="8975725" y="5883275"/>
          <p14:tracePt t="70430" x="8953500" y="5889625"/>
          <p14:tracePt t="70475" x="8945563" y="5889625"/>
          <p14:tracePt t="70483" x="8877300" y="5889625"/>
          <p14:tracePt t="70496" x="8809038" y="5883275"/>
          <p14:tracePt t="70513" x="8572500" y="5845175"/>
          <p14:tracePt t="70529" x="8175625" y="5791200"/>
          <p14:tracePt t="70546" x="7566025" y="5707063"/>
          <p14:tracePt t="70563" x="7285038" y="5692775"/>
          <p14:tracePt t="70579" x="7162800" y="5692775"/>
          <p14:tracePt t="70596" x="7116763" y="5692775"/>
          <p14:tracePt t="70722" x="7116763" y="5684838"/>
          <p14:tracePt t="70730" x="7116763" y="5668963"/>
          <p14:tracePt t="70738" x="7108825" y="5638800"/>
          <p14:tracePt t="70746" x="7102475" y="5622925"/>
          <p14:tracePt t="70763" x="7094538" y="5562600"/>
          <p14:tracePt t="70779" x="7094538" y="5478463"/>
          <p14:tracePt t="70796" x="7094538" y="5418138"/>
          <p14:tracePt t="70813" x="7094538" y="5349875"/>
          <p14:tracePt t="70829" x="7124700" y="5311775"/>
          <p14:tracePt t="70846" x="7154863" y="5265738"/>
          <p14:tracePt t="70863" x="7185025" y="5241925"/>
          <p14:tracePt t="70879" x="7208838" y="5227638"/>
          <p14:tracePt t="70896" x="7223125" y="5211763"/>
          <p14:tracePt t="70929" x="7231063" y="5211763"/>
          <p14:tracePt t="70946" x="7246938" y="5211763"/>
          <p14:tracePt t="70963" x="7261225" y="5211763"/>
          <p14:tracePt t="70979" x="7299325" y="5203825"/>
          <p14:tracePt t="70996" x="7331075" y="5189538"/>
          <p14:tracePt t="71013" x="7353300" y="5173663"/>
          <p14:tracePt t="71029" x="7375525" y="5165725"/>
          <p14:tracePt t="71063" x="7383463" y="5159375"/>
          <p14:tracePt t="71079" x="7391400" y="5159375"/>
          <p14:tracePt t="71096" x="7399338" y="5151438"/>
          <p14:tracePt t="71171" x="7407275" y="5151438"/>
          <p14:tracePt t="71188" x="7429500" y="5159375"/>
          <p14:tracePt t="71204" x="7437438" y="5165725"/>
          <p14:tracePt t="71218" x="7445375" y="5173663"/>
          <p14:tracePt t="71507" x="7429500" y="5173663"/>
          <p14:tracePt t="71524" x="7421563" y="5173663"/>
          <p14:tracePt t="71540" x="7407275" y="5173663"/>
          <p14:tracePt t="71604" x="7399338" y="5173663"/>
          <p14:tracePt t="71787" x="7383463" y="5173663"/>
          <p14:tracePt t="71805" x="7299325" y="5219700"/>
          <p14:tracePt t="71820" x="7231063" y="5265738"/>
          <p14:tracePt t="71830" x="7200900" y="5295900"/>
          <p14:tracePt t="71846" x="7154863" y="5341938"/>
          <p14:tracePt t="71863" x="7146925" y="5349875"/>
          <p14:tracePt t="71939" x="7146925" y="5356225"/>
          <p14:tracePt t="71979" x="7146925" y="5364163"/>
          <p14:tracePt t="71997" x="7140575" y="5364163"/>
          <p14:tracePt t="72014" x="7132638" y="5372100"/>
          <p14:tracePt t="72030" x="7132638" y="5380038"/>
          <p14:tracePt t="72041" x="7132638" y="5387975"/>
          <p14:tracePt t="72091" x="7124700" y="5387975"/>
          <p14:tracePt t="72108" x="7124700" y="5394325"/>
          <p14:tracePt t="72122" x="7116763" y="5394325"/>
          <p14:tracePt t="72131" x="7094538" y="5410200"/>
          <p14:tracePt t="72146" x="7070725" y="5426075"/>
          <p14:tracePt t="72163" x="7064375" y="5440363"/>
          <p14:tracePt t="72180" x="7048500" y="5440363"/>
          <p14:tracePt t="72756" x="7040563" y="5440363"/>
          <p14:tracePt t="73235" x="7026275" y="5440363"/>
          <p14:tracePt t="73363" x="7018338" y="5440363"/>
          <p14:tracePt t="74363" x="7018338" y="5432425"/>
          <p14:tracePt t="74379" x="7026275" y="5402263"/>
          <p14:tracePt t="74395" x="7070725" y="5341938"/>
          <p14:tracePt t="74403" x="7102475" y="5311775"/>
          <p14:tracePt t="74414" x="7132638" y="5280025"/>
          <p14:tracePt t="74431" x="7170738" y="5241925"/>
          <p14:tracePt t="74448" x="7208838" y="5173663"/>
          <p14:tracePt t="74464" x="7223125" y="5151438"/>
          <p14:tracePt t="74481" x="7231063" y="5143500"/>
          <p14:tracePt t="74563" x="7239000" y="5135563"/>
          <p14:tracePt t="74580" x="7261225" y="5135563"/>
          <p14:tracePt t="74596" x="7292975" y="5135563"/>
          <p14:tracePt t="74614" x="7299325" y="5135563"/>
          <p14:tracePt t="74633" x="7307263" y="5135563"/>
          <p14:tracePt t="74811" x="7315200" y="5135563"/>
          <p14:tracePt t="74828" x="7361238" y="5121275"/>
          <p14:tracePt t="74845" x="7413625" y="5113338"/>
          <p14:tracePt t="74852" x="7437438" y="5113338"/>
          <p14:tracePt t="74864" x="7459663" y="5105400"/>
          <p14:tracePt t="74881" x="7475538" y="5105400"/>
          <p14:tracePt t="74898" x="7489825" y="5105400"/>
          <p14:tracePt t="74995" x="7497763" y="5105400"/>
          <p14:tracePt t="75012" x="7543800" y="5105400"/>
          <p14:tracePt t="75028" x="7673975" y="5083175"/>
          <p14:tracePt t="75037" x="7742238" y="5083175"/>
          <p14:tracePt t="75048" x="7802563" y="5075238"/>
          <p14:tracePt t="75064" x="7902575" y="5051425"/>
          <p14:tracePt t="75081" x="7908925" y="5051425"/>
          <p14:tracePt t="75219" x="7924800" y="5051425"/>
          <p14:tracePt t="75259" x="7932738" y="5051425"/>
          <p14:tracePt t="75275" x="7947025" y="5051425"/>
          <p14:tracePt t="75298" x="7954963" y="5051425"/>
          <p14:tracePt t="75467" x="7962900" y="5059363"/>
          <p14:tracePt t="75484" x="8131175" y="5083175"/>
          <p14:tracePt t="75500" x="8518525" y="5083175"/>
          <p14:tracePt t="75516" x="8747125" y="5097463"/>
          <p14:tracePt t="75531" x="8937625" y="5097463"/>
          <p14:tracePt t="75548" x="8991600" y="5097463"/>
          <p14:tracePt t="75843" x="8969375" y="5097463"/>
          <p14:tracePt t="75859" x="8945563" y="5097463"/>
          <p14:tracePt t="75876" x="8931275" y="5089525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3035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033507"/>
              </p:ext>
            </p:extLst>
          </p:nvPr>
        </p:nvGraphicFramePr>
        <p:xfrm>
          <a:off x="4679950" y="1798638"/>
          <a:ext cx="249555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6" name="Equation" r:id="rId4" imgW="1866600" imgH="583920" progId="Equation.DSMT4">
                  <p:embed/>
                </p:oleObj>
              </mc:Choice>
              <mc:Fallback>
                <p:oleObj name="Equation" r:id="rId4" imgW="1866600" imgH="58392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1798638"/>
                        <a:ext cx="249555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5431668"/>
              </p:ext>
            </p:extLst>
          </p:nvPr>
        </p:nvGraphicFramePr>
        <p:xfrm>
          <a:off x="3255963" y="2901950"/>
          <a:ext cx="52308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7" name="Equation" r:id="rId6" imgW="3911400" imgH="634680" progId="Equation.DSMT4">
                  <p:embed/>
                </p:oleObj>
              </mc:Choice>
              <mc:Fallback>
                <p:oleObj name="Equation" r:id="rId6" imgW="3911400" imgH="63468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5963" y="2901950"/>
                        <a:ext cx="5230812" cy="849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2554643"/>
              </p:ext>
            </p:extLst>
          </p:nvPr>
        </p:nvGraphicFramePr>
        <p:xfrm>
          <a:off x="5502275" y="4365625"/>
          <a:ext cx="850900" cy="52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8" name="Equation" r:id="rId8" imgW="634680" imgH="393480" progId="Equation.DSMT4">
                  <p:embed/>
                </p:oleObj>
              </mc:Choice>
              <mc:Fallback>
                <p:oleObj name="Equation" r:id="rId8" imgW="634680" imgH="39348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2275" y="4365625"/>
                        <a:ext cx="850900" cy="525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496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775"/>
    </mc:Choice>
    <mc:Fallback xmlns="">
      <p:transition advTm="327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6" x="8923338" y="5083175"/>
          <p14:tracePt t="582" x="8907463" y="4968875"/>
          <p14:tracePt t="590" x="8847138" y="4702175"/>
          <p14:tracePt t="599" x="8747125" y="4449763"/>
          <p14:tracePt t="614" x="8518525" y="4144963"/>
          <p14:tracePt t="631" x="8335963" y="3970338"/>
          <p14:tracePt t="647" x="8061325" y="3771900"/>
          <p14:tracePt t="664" x="7597775" y="3505200"/>
          <p14:tracePt t="680" x="7048500" y="3298825"/>
          <p14:tracePt t="697" x="6629400" y="3146425"/>
          <p14:tracePt t="714" x="6302375" y="3078163"/>
          <p14:tracePt t="730" x="6142038" y="3032125"/>
          <p14:tracePt t="747" x="6103938" y="3009900"/>
          <p14:tracePt t="764" x="6088063" y="3009900"/>
          <p14:tracePt t="781" x="6011863" y="3032125"/>
          <p14:tracePt t="798" x="5951538" y="3124200"/>
          <p14:tracePt t="814" x="5638800" y="3344863"/>
          <p14:tracePt t="831" x="5387975" y="3459163"/>
          <p14:tracePt t="847" x="5372100" y="3459163"/>
          <p14:tracePt t="1126" x="5372100" y="3444875"/>
          <p14:tracePt t="1140" x="5394325" y="3406775"/>
          <p14:tracePt t="1152" x="5394325" y="3360738"/>
          <p14:tracePt t="1164" x="5402263" y="3322638"/>
          <p14:tracePt t="1180" x="5402263" y="3216275"/>
          <p14:tracePt t="1197" x="5402263" y="3094038"/>
          <p14:tracePt t="1214" x="5372100" y="2979738"/>
          <p14:tracePt t="1230" x="5341938" y="2849563"/>
          <p14:tracePt t="1247" x="5326063" y="2781300"/>
          <p14:tracePt t="1264" x="5311775" y="2705100"/>
          <p14:tracePt t="1285" x="5273675" y="2644775"/>
          <p14:tracePt t="1305" x="5265738" y="2606675"/>
          <p14:tracePt t="2102" x="5249863" y="2598738"/>
          <p14:tracePt t="2112" x="5197475" y="2574925"/>
          <p14:tracePt t="2122" x="5113338" y="2560638"/>
          <p14:tracePt t="2131" x="5059363" y="2552700"/>
          <p14:tracePt t="2147" x="5029200" y="2536825"/>
          <p14:tracePt t="2164" x="4991100" y="2530475"/>
          <p14:tracePt t="2182" x="4937125" y="2514600"/>
          <p14:tracePt t="2197" x="4892675" y="2506663"/>
          <p14:tracePt t="2214" x="4860925" y="2506663"/>
          <p14:tracePt t="2231" x="4846638" y="2506663"/>
          <p14:tracePt t="2248" x="4800600" y="2522538"/>
          <p14:tracePt t="2265" x="4784725" y="2544763"/>
          <p14:tracePt t="2281" x="4784725" y="2552700"/>
          <p14:tracePt t="2398" x="4800600" y="2552700"/>
          <p14:tracePt t="2408" x="4868863" y="2492375"/>
          <p14:tracePt t="2418" x="4906963" y="2416175"/>
          <p14:tracePt t="2431" x="4937125" y="2339975"/>
          <p14:tracePt t="2448" x="4953000" y="2270125"/>
          <p14:tracePt t="2465" x="4960938" y="2209800"/>
          <p14:tracePt t="2481" x="4960938" y="2111375"/>
          <p14:tracePt t="2498" x="4960938" y="2041525"/>
          <p14:tracePt t="2515" x="4960938" y="1973263"/>
          <p14:tracePt t="2531" x="4937125" y="1943100"/>
          <p14:tracePt t="2548" x="4937125" y="1927225"/>
          <p14:tracePt t="2638" x="4937125" y="1943100"/>
          <p14:tracePt t="2648" x="4937125" y="2027238"/>
          <p14:tracePt t="2665" x="4937125" y="2225675"/>
          <p14:tracePt t="2681" x="4960938" y="2400300"/>
          <p14:tracePt t="2698" x="4968875" y="2460625"/>
          <p14:tracePt t="2714" x="4968875" y="2468563"/>
          <p14:tracePt t="2774" x="4968875" y="2438400"/>
          <p14:tracePt t="2784" x="4953000" y="2392363"/>
          <p14:tracePt t="2798" x="4914900" y="2324100"/>
          <p14:tracePt t="2814" x="4884738" y="2255838"/>
          <p14:tracePt t="2831" x="4868863" y="2217738"/>
          <p14:tracePt t="2918" x="4892675" y="2209800"/>
          <p14:tracePt t="2928" x="4914900" y="2209800"/>
          <p14:tracePt t="2938" x="4937125" y="2209800"/>
          <p14:tracePt t="2948" x="4960938" y="2225675"/>
          <p14:tracePt t="2964" x="5006975" y="2232025"/>
          <p14:tracePt t="2981" x="5051425" y="2255838"/>
          <p14:tracePt t="3014" x="5059363" y="2263775"/>
          <p14:tracePt t="3062" x="5059363" y="2278063"/>
          <p14:tracePt t="3072" x="5059363" y="2324100"/>
          <p14:tracePt t="3083" x="5059363" y="2346325"/>
          <p14:tracePt t="3102" x="5059363" y="2362200"/>
          <p14:tracePt t="3115" x="5045075" y="2400300"/>
          <p14:tracePt t="3132" x="5037138" y="2422525"/>
          <p14:tracePt t="3148" x="5013325" y="2460625"/>
          <p14:tracePt t="3165" x="4991100" y="2484438"/>
          <p14:tracePt t="3183" x="4975225" y="2492375"/>
          <p14:tracePt t="3262" x="4968875" y="2492375"/>
          <p14:tracePt t="3272" x="4953000" y="2492375"/>
          <p14:tracePt t="3281" x="4945063" y="2492375"/>
          <p14:tracePt t="3298" x="4930775" y="2492375"/>
          <p14:tracePt t="3315" x="4914900" y="2492375"/>
          <p14:tracePt t="3331" x="4892675" y="2514600"/>
          <p14:tracePt t="3348" x="4884738" y="2536825"/>
          <p14:tracePt t="3414" x="4884738" y="2544763"/>
          <p14:tracePt t="3424" x="4892675" y="2544763"/>
          <p14:tracePt t="3433" x="4914900" y="2552700"/>
          <p14:tracePt t="3448" x="4945063" y="2552700"/>
          <p14:tracePt t="3465" x="5051425" y="2552700"/>
          <p14:tracePt t="3482" x="5165725" y="2552700"/>
          <p14:tracePt t="3498" x="5235575" y="2530475"/>
          <p14:tracePt t="3515" x="5265738" y="2522538"/>
          <p14:tracePt t="3710" x="5249863" y="2522538"/>
          <p14:tracePt t="3726" x="5235575" y="2514600"/>
          <p14:tracePt t="3750" x="5227638" y="2514600"/>
          <p14:tracePt t="3790" x="5219700" y="2514600"/>
          <p14:tracePt t="3801" x="5211763" y="2514600"/>
          <p14:tracePt t="3990" x="5211763" y="2506663"/>
          <p14:tracePt t="4022" x="5219700" y="2498725"/>
          <p14:tracePt t="4032" x="5249863" y="2484438"/>
          <p14:tracePt t="4048" x="5318125" y="2468563"/>
          <p14:tracePt t="4065" x="5394325" y="2438400"/>
          <p14:tracePt t="4082" x="5516563" y="2378075"/>
          <p14:tracePt t="4099" x="5584825" y="2316163"/>
          <p14:tracePt t="4102" x="5616575" y="2286000"/>
          <p14:tracePt t="4115" x="5654675" y="2239963"/>
          <p14:tracePt t="4132" x="5692775" y="2149475"/>
          <p14:tracePt t="4148" x="5707063" y="2073275"/>
          <p14:tracePt t="4165" x="5715000" y="2027238"/>
          <p14:tracePt t="4182" x="5715000" y="1981200"/>
          <p14:tracePt t="4310" x="5699125" y="2041525"/>
          <p14:tracePt t="4320" x="5699125" y="2103438"/>
          <p14:tracePt t="4332" x="5692775" y="2163763"/>
          <p14:tracePt t="4349" x="5668963" y="2263775"/>
          <p14:tracePt t="4365" x="5661025" y="2308225"/>
          <p14:tracePt t="4430" x="5661025" y="2316163"/>
          <p14:tracePt t="4464" x="5661025" y="2278063"/>
          <p14:tracePt t="4474" x="5661025" y="2225675"/>
          <p14:tracePt t="4483" x="5661025" y="2193925"/>
          <p14:tracePt t="4499" x="5661025" y="2079625"/>
          <p14:tracePt t="4515" x="5661025" y="1997075"/>
          <p14:tracePt t="4532" x="5661025" y="1905000"/>
          <p14:tracePt t="4549" x="5661025" y="1820863"/>
          <p14:tracePt t="4565" x="5661025" y="1790700"/>
          <p14:tracePt t="4582" x="5661025" y="1752600"/>
          <p14:tracePt t="4600" x="5676900" y="1722438"/>
          <p14:tracePt t="4615" x="5692775" y="1722438"/>
          <p14:tracePt t="4632" x="5761038" y="1714500"/>
          <p14:tracePt t="4648" x="5867400" y="1714500"/>
          <p14:tracePt t="4665" x="6073775" y="1714500"/>
          <p14:tracePt t="4682" x="6400800" y="1714500"/>
          <p14:tracePt t="4698" x="6713538" y="1714500"/>
          <p14:tracePt t="4715" x="6964363" y="1714500"/>
          <p14:tracePt t="4732" x="7132638" y="1714500"/>
          <p14:tracePt t="4773" x="7124700" y="1714500"/>
          <p14:tracePt t="4782" x="7070725" y="1706563"/>
          <p14:tracePt t="4798" x="6934200" y="1684338"/>
          <p14:tracePt t="4815" x="6537325" y="1798638"/>
          <p14:tracePt t="4832" x="5997575" y="2035175"/>
          <p14:tracePt t="4848" x="5478463" y="2193925"/>
          <p14:tracePt t="4865" x="5037138" y="2293938"/>
          <p14:tracePt t="4882" x="4808538" y="2308225"/>
          <p14:tracePt t="4898" x="4778375" y="2308225"/>
          <p14:tracePt t="5038" x="4778375" y="2316163"/>
          <p14:tracePt t="5054" x="4778375" y="2332038"/>
          <p14:tracePt t="5065" x="4792663" y="2332038"/>
          <p14:tracePt t="5075" x="4808538" y="2346325"/>
          <p14:tracePt t="5084" x="4838700" y="2362200"/>
          <p14:tracePt t="5100" x="4906963" y="2400300"/>
          <p14:tracePt t="5116" x="5006975" y="2430463"/>
          <p14:tracePt t="5120" x="5051425" y="2438400"/>
          <p14:tracePt t="5132" x="5097463" y="2438400"/>
          <p14:tracePt t="5150" x="5273675" y="2454275"/>
          <p14:tracePt t="5166" x="5318125" y="2454275"/>
          <p14:tracePt t="5182" x="5334000" y="2446338"/>
          <p14:tracePt t="5199" x="5341938" y="2446338"/>
          <p14:tracePt t="5216" x="5356225" y="2392363"/>
          <p14:tracePt t="5232" x="5364163" y="2378075"/>
          <p14:tracePt t="5249" x="5380038" y="2324100"/>
          <p14:tracePt t="5266" x="5394325" y="2286000"/>
          <p14:tracePt t="5282" x="5402263" y="2270125"/>
          <p14:tracePt t="5299" x="5432425" y="2217738"/>
          <p14:tracePt t="5316" x="5464175" y="2187575"/>
          <p14:tracePt t="5332" x="5508625" y="2149475"/>
          <p14:tracePt t="5350" x="5554663" y="2133600"/>
          <p14:tracePt t="5366" x="5622925" y="2133600"/>
          <p14:tracePt t="5382" x="5638800" y="2133600"/>
          <p14:tracePt t="5399" x="5661025" y="2141538"/>
          <p14:tracePt t="5416" x="5676900" y="2155825"/>
          <p14:tracePt t="5432" x="5699125" y="2179638"/>
          <p14:tracePt t="5449" x="5783263" y="2255838"/>
          <p14:tracePt t="5466" x="5813425" y="2270125"/>
          <p14:tracePt t="5502" x="5859463" y="2255838"/>
          <p14:tracePt t="5516" x="5897563" y="2225675"/>
          <p14:tracePt t="5532" x="5951538" y="2163763"/>
          <p14:tracePt t="5549" x="6011863" y="2095500"/>
          <p14:tracePt t="5566" x="6073775" y="2019300"/>
          <p14:tracePt t="5583" x="6080125" y="1997075"/>
          <p14:tracePt t="5654" x="6088063" y="1997075"/>
          <p14:tracePt t="5664" x="6118225" y="1997075"/>
          <p14:tracePt t="5674" x="6142038" y="1997075"/>
          <p14:tracePt t="5683" x="6149975" y="1997075"/>
          <p14:tracePt t="5699" x="6172200" y="1997075"/>
          <p14:tracePt t="5715" x="6188075" y="2003425"/>
          <p14:tracePt t="5749" x="6194425" y="2003425"/>
          <p14:tracePt t="5878" x="6210300" y="2049463"/>
          <p14:tracePt t="5888" x="6226175" y="2095500"/>
          <p14:tracePt t="5899" x="6232525" y="2111375"/>
          <p14:tracePt t="5916" x="6248400" y="2201863"/>
          <p14:tracePt t="5933" x="6270625" y="2232025"/>
          <p14:tracePt t="5949" x="6294438" y="2263775"/>
          <p14:tracePt t="5966" x="6332538" y="2270125"/>
          <p14:tracePt t="5983" x="6346825" y="2270125"/>
          <p14:tracePt t="6000" x="6378575" y="2270125"/>
          <p14:tracePt t="6016" x="6416675" y="2270125"/>
          <p14:tracePt t="6033" x="6469063" y="2270125"/>
          <p14:tracePt t="6049" x="6523038" y="2270125"/>
          <p14:tracePt t="6066" x="6599238" y="2270125"/>
          <p14:tracePt t="6083" x="6659563" y="2270125"/>
          <p14:tracePt t="6099" x="6721475" y="2270125"/>
          <p14:tracePt t="6116" x="6759575" y="2270125"/>
          <p14:tracePt t="6238" x="6773863" y="2270125"/>
          <p14:tracePt t="6256" x="6797675" y="2270125"/>
          <p14:tracePt t="6270" x="6819900" y="2270125"/>
          <p14:tracePt t="6283" x="6835775" y="2270125"/>
          <p14:tracePt t="6300" x="6880225" y="2270125"/>
          <p14:tracePt t="6316" x="6911975" y="2270125"/>
          <p14:tracePt t="6332" x="6934200" y="2270125"/>
          <p14:tracePt t="6590" x="6950075" y="2270125"/>
          <p14:tracePt t="6600" x="6956425" y="2270125"/>
          <p14:tracePt t="7590" x="6942138" y="2270125"/>
          <p14:tracePt t="7600" x="6911975" y="2270125"/>
          <p14:tracePt t="7616" x="6865938" y="2263775"/>
          <p14:tracePt t="7633" x="6773863" y="2255838"/>
          <p14:tracePt t="7650" x="6645275" y="2286000"/>
          <p14:tracePt t="7666" x="6446838" y="2362200"/>
          <p14:tracePt t="7683" x="6248400" y="2430463"/>
          <p14:tracePt t="7702" x="5813425" y="2544763"/>
          <p14:tracePt t="7717" x="5608638" y="2606675"/>
          <p14:tracePt t="7733" x="5151438" y="2743200"/>
          <p14:tracePt t="7750" x="4487863" y="3017838"/>
          <p14:tracePt t="7770" x="4137025" y="3178175"/>
          <p14:tracePt t="7783" x="3932238" y="3268663"/>
          <p14:tracePt t="7800" x="3802063" y="3314700"/>
          <p14:tracePt t="7816" x="3703638" y="3352800"/>
          <p14:tracePt t="7833" x="3603625" y="3390900"/>
          <p14:tracePt t="7850" x="3535363" y="3429000"/>
          <p14:tracePt t="7866" x="3497263" y="3451225"/>
          <p14:tracePt t="7883" x="3489325" y="3459163"/>
          <p14:tracePt t="7998" x="3482975" y="3482975"/>
          <p14:tracePt t="8011" x="3482975" y="3521075"/>
          <p14:tracePt t="8026" x="3482975" y="3611563"/>
          <p14:tracePt t="8035" x="3482975" y="3657600"/>
          <p14:tracePt t="8050" x="3497263" y="3763963"/>
          <p14:tracePt t="8066" x="3513138" y="3794125"/>
          <p14:tracePt t="8083" x="3513138" y="3802063"/>
          <p14:tracePt t="8101" x="3521075" y="3802063"/>
          <p14:tracePt t="8118" x="3535363" y="3802063"/>
          <p14:tracePt t="8133" x="3559175" y="3802063"/>
          <p14:tracePt t="8150" x="3619500" y="3771900"/>
          <p14:tracePt t="8167" x="3665538" y="3679825"/>
          <p14:tracePt t="8183" x="3703638" y="3589338"/>
          <p14:tracePt t="8200" x="3749675" y="3482975"/>
          <p14:tracePt t="8216" x="3794125" y="3413125"/>
          <p14:tracePt t="8233" x="3848100" y="3330575"/>
          <p14:tracePt t="8250" x="3940175" y="3230563"/>
          <p14:tracePt t="8266" x="4084638" y="3124200"/>
          <p14:tracePt t="8283" x="4259263" y="3040063"/>
          <p14:tracePt t="8300" x="4503738" y="2955925"/>
          <p14:tracePt t="8317" x="4800600" y="2827338"/>
          <p14:tracePt t="8333" x="4892675" y="2803525"/>
          <p14:tracePt t="8350" x="5075238" y="2735263"/>
          <p14:tracePt t="8366" x="5135563" y="2713038"/>
          <p14:tracePt t="8402" x="5135563" y="2705100"/>
          <p14:tracePt t="8422" x="5159375" y="2682875"/>
          <p14:tracePt t="8433" x="5219700" y="2644775"/>
          <p14:tracePt t="8450" x="5287963" y="2598738"/>
          <p14:tracePt t="8467" x="5387975" y="2568575"/>
          <p14:tracePt t="8483" x="5516563" y="2536825"/>
          <p14:tracePt t="8500" x="5622925" y="2522538"/>
          <p14:tracePt t="8517" x="5654675" y="2522538"/>
          <p14:tracePt t="8558" x="5661025" y="2522538"/>
          <p14:tracePt t="8598" x="5661025" y="2514600"/>
          <p14:tracePt t="8615" x="5661025" y="2492375"/>
          <p14:tracePt t="8622" x="5661025" y="2484438"/>
          <p14:tracePt t="8638" x="5661025" y="2476500"/>
          <p14:tracePt t="8650" x="5668963" y="2460625"/>
          <p14:tracePt t="8667" x="5684838" y="2422525"/>
          <p14:tracePt t="8683" x="5715000" y="2392363"/>
          <p14:tracePt t="8700" x="5807075" y="2346325"/>
          <p14:tracePt t="8716" x="5913438" y="2308225"/>
          <p14:tracePt t="8733" x="6003925" y="2278063"/>
          <p14:tracePt t="8750" x="6003925" y="2270125"/>
          <p14:tracePt t="8821" x="6011863" y="2263775"/>
          <p14:tracePt t="8829" x="6035675" y="2232025"/>
          <p14:tracePt t="8861" x="6042025" y="2225675"/>
          <p14:tracePt t="8911" x="6049963" y="2217738"/>
          <p14:tracePt t="8918" x="6049963" y="2209800"/>
          <p14:tracePt t="9142" x="6042025" y="2201863"/>
          <p14:tracePt t="9153" x="6035675" y="2201863"/>
          <p14:tracePt t="9182" x="6027738" y="2201863"/>
          <p14:tracePt t="9342" x="6019800" y="2201863"/>
          <p14:tracePt t="9352" x="6035675" y="2201863"/>
          <p14:tracePt t="9367" x="6134100" y="2201863"/>
          <p14:tracePt t="9384" x="6392863" y="2209800"/>
          <p14:tracePt t="9400" x="6599238" y="2209800"/>
          <p14:tracePt t="9418" x="6819900" y="2209800"/>
          <p14:tracePt t="9434" x="6972300" y="2209800"/>
          <p14:tracePt t="9450" x="6988175" y="2217738"/>
          <p14:tracePt t="9846" x="6994525" y="2217738"/>
          <p14:tracePt t="9862" x="6988175" y="2217738"/>
          <p14:tracePt t="9872" x="6964363" y="2217738"/>
          <p14:tracePt t="9884" x="6950075" y="2217738"/>
          <p14:tracePt t="9901" x="6827838" y="2332038"/>
          <p14:tracePt t="9917" x="6607175" y="2598738"/>
          <p14:tracePt t="9934" x="6362700" y="2857500"/>
          <p14:tracePt t="9955" x="6210300" y="2979738"/>
          <p14:tracePt t="9976" x="6011863" y="3101975"/>
          <p14:tracePt t="9990" x="5851525" y="3178175"/>
          <p14:tracePt t="10000" x="5783263" y="3216275"/>
          <p14:tracePt t="10017" x="5646738" y="3268663"/>
          <p14:tracePt t="10033" x="5508625" y="3330575"/>
          <p14:tracePt t="10050" x="5341938" y="3375025"/>
          <p14:tracePt t="10067" x="5151438" y="3390900"/>
          <p14:tracePt t="10084" x="5021263" y="3390900"/>
          <p14:tracePt t="10101" x="4868863" y="3390900"/>
          <p14:tracePt t="10117" x="4754563" y="3390900"/>
          <p14:tracePt t="10134" x="4587875" y="3390900"/>
          <p14:tracePt t="10150" x="4518025" y="3390900"/>
          <p14:tracePt t="10167" x="4473575" y="3390900"/>
          <p14:tracePt t="10184" x="4449763" y="3390900"/>
          <p14:tracePt t="10238" x="4441825" y="3390900"/>
          <p14:tracePt t="10252" x="4427538" y="3390900"/>
          <p14:tracePt t="10267" x="4305300" y="3390900"/>
          <p14:tracePt t="10284" x="4160838" y="3421063"/>
          <p14:tracePt t="10300" x="4030663" y="3436938"/>
          <p14:tracePt t="10317" x="3916363" y="3459163"/>
          <p14:tracePt t="10334" x="3908425" y="3459163"/>
          <p14:tracePt t="10422" x="3916363" y="3459163"/>
          <p14:tracePt t="10431" x="3924300" y="3459163"/>
          <p14:tracePt t="10440" x="3932238" y="3459163"/>
          <p14:tracePt t="10451" x="3940175" y="3451225"/>
          <p14:tracePt t="10467" x="3954463" y="3451225"/>
          <p14:tracePt t="10484" x="3962400" y="3451225"/>
          <p14:tracePt t="10500" x="3970338" y="3444875"/>
          <p14:tracePt t="10518" x="4016375" y="3436938"/>
          <p14:tracePt t="10534" x="4084638" y="3429000"/>
          <p14:tracePt t="10550" x="4191000" y="3429000"/>
          <p14:tracePt t="10567" x="4289425" y="3429000"/>
          <p14:tracePt t="10584" x="4343400" y="3429000"/>
          <p14:tracePt t="10601" x="4359275" y="3429000"/>
          <p14:tracePt t="10878" x="4365625" y="3429000"/>
          <p14:tracePt t="10892" x="4403725" y="3421063"/>
          <p14:tracePt t="10904" x="4556125" y="3406775"/>
          <p14:tracePt t="10917" x="4732338" y="3406775"/>
          <p14:tracePt t="10934" x="4930775" y="3406775"/>
          <p14:tracePt t="10951" x="5097463" y="3406775"/>
          <p14:tracePt t="10968" x="5197475" y="3406775"/>
          <p14:tracePt t="10984" x="5203825" y="3406775"/>
          <p14:tracePt t="11030" x="5219700" y="3398838"/>
          <p14:tracePt t="11038" x="5257800" y="3398838"/>
          <p14:tracePt t="11051" x="5349875" y="3390900"/>
          <p14:tracePt t="11067" x="5570538" y="3390900"/>
          <p14:tracePt t="11084" x="5867400" y="3390900"/>
          <p14:tracePt t="11103" x="6308725" y="3390900"/>
          <p14:tracePt t="11117" x="6461125" y="3390900"/>
          <p14:tracePt t="11134" x="6553200" y="3375025"/>
          <p14:tracePt t="11151" x="6583363" y="3375025"/>
          <p14:tracePt t="11168" x="6591300" y="3375025"/>
          <p14:tracePt t="11184" x="6637338" y="3375025"/>
          <p14:tracePt t="11203" x="6743700" y="3360738"/>
          <p14:tracePt t="11218" x="6904038" y="3352800"/>
          <p14:tracePt t="11235" x="7124700" y="3352800"/>
          <p14:tracePt t="11251" x="7353300" y="3352800"/>
          <p14:tracePt t="11268" x="7543800" y="3352800"/>
          <p14:tracePt t="11284" x="7673975" y="3352800"/>
          <p14:tracePt t="11301" x="7742238" y="3336925"/>
          <p14:tracePt t="11317" x="7788275" y="3336925"/>
          <p14:tracePt t="11334" x="7818438" y="3330575"/>
          <p14:tracePt t="11351" x="7856538" y="3330575"/>
          <p14:tracePt t="11368" x="7908925" y="3330575"/>
          <p14:tracePt t="11385" x="8001000" y="3330575"/>
          <p14:tracePt t="11401" x="8161338" y="3330575"/>
          <p14:tracePt t="11418" x="8289925" y="3330575"/>
          <p14:tracePt t="11434" x="8466138" y="3330575"/>
          <p14:tracePt t="11451" x="8564563" y="3330575"/>
          <p14:tracePt t="11468" x="8632825" y="3330575"/>
          <p14:tracePt t="11485" x="8640763" y="3330575"/>
          <p14:tracePt t="12366" x="8602663" y="3330575"/>
          <p14:tracePt t="12379" x="8496300" y="3292475"/>
          <p14:tracePt t="12392" x="8283575" y="3246438"/>
          <p14:tracePt t="12406" x="8115300" y="3246438"/>
          <p14:tracePt t="12419" x="8001000" y="3246438"/>
          <p14:tracePt t="12435" x="7780338" y="3246438"/>
          <p14:tracePt t="12451" x="7573963" y="3260725"/>
          <p14:tracePt t="12477" x="7178675" y="3298825"/>
          <p14:tracePt t="12492" x="7048500" y="3330575"/>
          <p14:tracePt t="12507" x="6759575" y="3360738"/>
          <p14:tracePt t="12521" x="6484938" y="3406775"/>
          <p14:tracePt t="12534" x="6232525" y="3436938"/>
          <p14:tracePt t="12551" x="5913438" y="3489325"/>
          <p14:tracePt t="12568" x="5616575" y="3497263"/>
          <p14:tracePt t="12585" x="5380038" y="3505200"/>
          <p14:tracePt t="12602" x="5165725" y="3527425"/>
          <p14:tracePt t="12618" x="5013325" y="3527425"/>
          <p14:tracePt t="12635" x="4899025" y="3527425"/>
          <p14:tracePt t="12637" x="4868863" y="3527425"/>
          <p14:tracePt t="12652" x="4838700" y="3527425"/>
          <p14:tracePt t="12668" x="4754563" y="3527425"/>
          <p14:tracePt t="12685" x="4664075" y="3527425"/>
          <p14:tracePt t="12701" x="4518025" y="3527425"/>
          <p14:tracePt t="12718" x="4465638" y="3527425"/>
          <p14:tracePt t="12735" x="4435475" y="3527425"/>
          <p14:tracePt t="12752" x="4427538" y="3527425"/>
          <p14:tracePt t="12966" x="4427538" y="3521075"/>
          <p14:tracePt t="13670" x="4511675" y="3521075"/>
          <p14:tracePt t="13684" x="4762500" y="3521075"/>
          <p14:tracePt t="13697" x="5356225" y="3521075"/>
          <p14:tracePt t="13705" x="5692775" y="3521075"/>
          <p14:tracePt t="13718" x="6392863" y="3521075"/>
          <p14:tracePt t="13735" x="6926263" y="3521075"/>
          <p14:tracePt t="13752" x="7285038" y="3521075"/>
          <p14:tracePt t="13769" x="7437438" y="3489325"/>
          <p14:tracePt t="13785" x="7551738" y="3475038"/>
          <p14:tracePt t="13802" x="7712075" y="3444875"/>
          <p14:tracePt t="13819" x="7954963" y="3413125"/>
          <p14:tracePt t="13835" x="8374063" y="3413125"/>
          <p14:tracePt t="13852" x="8855075" y="3413125"/>
          <p14:tracePt t="13869" x="9350375" y="3413125"/>
          <p14:tracePt t="13885" x="9699625" y="3413125"/>
          <p14:tracePt t="13902" x="9745663" y="3413125"/>
          <p14:tracePt t="13918" x="9761538" y="3421063"/>
          <p14:tracePt t="14062" x="9761538" y="3429000"/>
          <p14:tracePt t="14070" x="9761538" y="3436938"/>
          <p14:tracePt t="14078" x="9761538" y="3521075"/>
          <p14:tracePt t="14087" x="9693275" y="3687763"/>
          <p14:tracePt t="14102" x="9448800" y="4038600"/>
          <p14:tracePt t="14119" x="9151938" y="4343400"/>
          <p14:tracePt t="14136" x="8755063" y="4610100"/>
          <p14:tracePt t="14152" x="8488363" y="4770438"/>
          <p14:tracePt t="14169" x="8297863" y="4860925"/>
          <p14:tracePt t="14186" x="8221663" y="4899025"/>
          <p14:tracePt t="14202" x="8183563" y="4922838"/>
          <p14:tracePt t="14219" x="8175625" y="4922838"/>
          <p14:tracePt t="14254" x="8161338" y="4922838"/>
          <p14:tracePt t="14269" x="8069263" y="4922838"/>
          <p14:tracePt t="14286" x="7908925" y="4922838"/>
          <p14:tracePt t="14302" x="7704138" y="4922838"/>
          <p14:tracePt t="14320" x="7483475" y="4922838"/>
          <p14:tracePt t="14336" x="7315200" y="4930775"/>
          <p14:tracePt t="14352" x="7216775" y="4945063"/>
          <p14:tracePt t="14369" x="7178675" y="4945063"/>
          <p14:tracePt t="14386" x="7162800" y="4953000"/>
          <p14:tracePt t="14419" x="7108825" y="4953000"/>
          <p14:tracePt t="14436" x="6972300" y="4953000"/>
          <p14:tracePt t="14452" x="6804025" y="4899025"/>
          <p14:tracePt t="14469" x="6569075" y="4784725"/>
          <p14:tracePt t="14486" x="6507163" y="4678363"/>
          <p14:tracePt t="14502" x="6469063" y="4541838"/>
          <p14:tracePt t="14519" x="6469063" y="4389438"/>
          <p14:tracePt t="14536" x="6523038" y="4229100"/>
          <p14:tracePt t="14552" x="6583363" y="4106863"/>
          <p14:tracePt t="14569" x="6667500" y="4008438"/>
          <p14:tracePt t="14586" x="6751638" y="3902075"/>
          <p14:tracePt t="14602" x="6842125" y="3832225"/>
          <p14:tracePt t="14619" x="6956425" y="3771900"/>
          <p14:tracePt t="14636" x="7070725" y="3733800"/>
          <p14:tracePt t="14639" x="7132638" y="3711575"/>
          <p14:tracePt t="14652" x="7162800" y="3711575"/>
          <p14:tracePt t="14669" x="7208838" y="3711575"/>
          <p14:tracePt t="14685" x="7307263" y="3717925"/>
          <p14:tracePt t="14702" x="7353300" y="3749675"/>
          <p14:tracePt t="14719" x="7437438" y="3825875"/>
          <p14:tracePt t="14736" x="7566025" y="3984625"/>
          <p14:tracePt t="14752" x="7642225" y="4191000"/>
          <p14:tracePt t="14769" x="7712075" y="4457700"/>
          <p14:tracePt t="14786" x="7742238" y="4670425"/>
          <p14:tracePt t="14802" x="7742238" y="4846638"/>
          <p14:tracePt t="14819" x="7712075" y="4991100"/>
          <p14:tracePt t="14836" x="7627938" y="5097463"/>
          <p14:tracePt t="14854" x="7369175" y="5227638"/>
          <p14:tracePt t="14869" x="7231063" y="5257800"/>
          <p14:tracePt t="14886" x="6689725" y="5257800"/>
          <p14:tracePt t="14902" x="6210300" y="5257800"/>
          <p14:tracePt t="14919" x="5737225" y="5257800"/>
          <p14:tracePt t="14936" x="5486400" y="5241925"/>
          <p14:tracePt t="14955" x="5349875" y="5203825"/>
          <p14:tracePt t="14969" x="5341938" y="5203825"/>
          <p14:tracePt t="15003" x="5334000" y="5173663"/>
          <p14:tracePt t="15019" x="5356225" y="5067300"/>
          <p14:tracePt t="15036" x="5402263" y="4983163"/>
          <p14:tracePt t="15053" x="5432425" y="4914900"/>
          <p14:tracePt t="15069" x="5456238" y="4854575"/>
          <p14:tracePt t="15086" x="5470525" y="4800600"/>
          <p14:tracePt t="22569" x="5486400" y="4800600"/>
          <p14:tracePt t="22576" x="5600700" y="4754563"/>
          <p14:tracePt t="22589" x="5935663" y="4518025"/>
          <p14:tracePt t="22605" x="6743700" y="4130675"/>
          <p14:tracePt t="22622" x="7535863" y="4068763"/>
          <p14:tracePt t="22639" x="7794625" y="4106863"/>
          <p14:tracePt t="22657" x="7916863" y="4137025"/>
          <p14:tracePt t="22672" x="7947025" y="4144963"/>
          <p14:tracePt t="22758" x="7908925" y="4144963"/>
          <p14:tracePt t="22766" x="7840663" y="4144963"/>
          <p14:tracePt t="22774" x="7788275" y="4130675"/>
          <p14:tracePt t="22788" x="7756525" y="4114800"/>
          <p14:tracePt t="22805" x="7696200" y="4106863"/>
          <p14:tracePt t="22822" x="7666038" y="4098925"/>
          <p14:tracePt t="22855" x="7650163" y="4098925"/>
          <p14:tracePt t="22990" x="7642225" y="4092575"/>
          <p14:tracePt t="22999" x="7620000" y="4092575"/>
          <p14:tracePt t="23007" x="7612063" y="4084638"/>
          <p14:tracePt t="23022" x="7604125" y="4084638"/>
          <p14:tracePt t="23056" x="7597775" y="4076700"/>
          <p14:tracePt t="23254" x="7581900" y="4076700"/>
          <p14:tracePt t="23262" x="7527925" y="4106863"/>
          <p14:tracePt t="23272" x="7475538" y="4160838"/>
          <p14:tracePt t="23289" x="7421563" y="4206875"/>
          <p14:tracePt t="23374" x="7413625" y="4213225"/>
          <p14:tracePt t="23390" x="7399338" y="4237038"/>
          <p14:tracePt t="23398" x="7369175" y="4283075"/>
          <p14:tracePt t="23407" x="7345363" y="4321175"/>
          <p14:tracePt t="23422" x="7337425" y="4327525"/>
          <p14:tracePt t="23439" x="7323138" y="4343400"/>
          <p14:tracePt t="23456" x="7292975" y="4403725"/>
          <p14:tracePt t="23472" x="7285038" y="4441825"/>
          <p14:tracePt t="23560" x="7285038" y="4465638"/>
          <p14:tracePt t="23566" x="7285038" y="4495800"/>
          <p14:tracePt t="23574" x="7285038" y="4533900"/>
          <p14:tracePt t="23589" x="7285038" y="4556125"/>
          <p14:tracePt t="23606" x="7285038" y="4640263"/>
          <p14:tracePt t="23622" x="7269163" y="469423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9099242"/>
              </p:ext>
            </p:extLst>
          </p:nvPr>
        </p:nvGraphicFramePr>
        <p:xfrm>
          <a:off x="5027613" y="1671638"/>
          <a:ext cx="1800225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0" name="Equation" r:id="rId4" imgW="1346040" imgH="774360" progId="Equation.DSMT4">
                  <p:embed/>
                </p:oleObj>
              </mc:Choice>
              <mc:Fallback>
                <p:oleObj name="Equation" r:id="rId4" imgW="1346040" imgH="7743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7613" y="1671638"/>
                        <a:ext cx="1800225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6780948"/>
              </p:ext>
            </p:extLst>
          </p:nvPr>
        </p:nvGraphicFramePr>
        <p:xfrm>
          <a:off x="3668713" y="3149600"/>
          <a:ext cx="4516437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1" name="Equation" r:id="rId6" imgW="3377880" imgH="799920" progId="Equation.DSMT4">
                  <p:embed/>
                </p:oleObj>
              </mc:Choice>
              <mc:Fallback>
                <p:oleObj name="Equation" r:id="rId6" imgW="3377880" imgH="7999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8713" y="3149600"/>
                        <a:ext cx="4516437" cy="10683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4865998"/>
              </p:ext>
            </p:extLst>
          </p:nvPr>
        </p:nvGraphicFramePr>
        <p:xfrm>
          <a:off x="5646738" y="4441825"/>
          <a:ext cx="560387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2" name="Equation" r:id="rId8" imgW="419040" imgH="279360" progId="Equation.DSMT4">
                  <p:embed/>
                </p:oleObj>
              </mc:Choice>
              <mc:Fallback>
                <p:oleObj name="Equation" r:id="rId8" imgW="419040" imgH="2793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6738" y="4441825"/>
                        <a:ext cx="560387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1593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553"/>
    </mc:Choice>
    <mc:Fallback xmlns="">
      <p:transition advTm="715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64" x="7246938" y="4694238"/>
          <p14:tracePt t="671" x="7170738" y="4670425"/>
          <p14:tracePt t="680" x="7124700" y="4648200"/>
          <p14:tracePt t="687" x="7056438" y="4587875"/>
          <p14:tracePt t="701" x="6972300" y="4465638"/>
          <p14:tracePt t="720" x="6408738" y="3992563"/>
          <p14:tracePt t="736" x="5889625" y="3627438"/>
          <p14:tracePt t="754" x="5372100" y="3276600"/>
          <p14:tracePt t="773" x="4930775" y="2963863"/>
          <p14:tracePt t="784" x="4579938" y="2705100"/>
          <p14:tracePt t="800" x="4411663" y="2560638"/>
          <p14:tracePt t="817" x="4327525" y="2468563"/>
          <p14:tracePt t="834" x="4305300" y="2416175"/>
          <p14:tracePt t="895" x="4305300" y="2384425"/>
          <p14:tracePt t="902" x="4305300" y="2324100"/>
          <p14:tracePt t="911" x="4305300" y="2301875"/>
          <p14:tracePt t="919" x="4305300" y="2293938"/>
          <p14:tracePt t="935" x="4305300" y="2263775"/>
          <p14:tracePt t="951" x="4305300" y="2065338"/>
          <p14:tracePt t="968" x="4305300" y="1951038"/>
          <p14:tracePt t="984" x="4321175" y="1836738"/>
          <p14:tracePt t="1001" x="4351338" y="1722438"/>
          <p14:tracePt t="1018" x="4359275" y="1714500"/>
          <p14:tracePt t="1079" x="4365625" y="1706563"/>
          <p14:tracePt t="1087" x="4403725" y="1706563"/>
          <p14:tracePt t="1096" x="4479925" y="1736725"/>
          <p14:tracePt t="1103" x="4549775" y="1798638"/>
          <p14:tracePt t="1118" x="4702175" y="2149475"/>
          <p14:tracePt t="1134" x="4816475" y="2416175"/>
          <p14:tracePt t="1151" x="4892675" y="2613025"/>
          <p14:tracePt t="1168" x="4922838" y="2644775"/>
          <p14:tracePt t="1247" x="4953000" y="2574925"/>
          <p14:tracePt t="1254" x="4960938" y="2492375"/>
          <p14:tracePt t="1268" x="4960938" y="2460625"/>
          <p14:tracePt t="1285" x="4983163" y="2392363"/>
          <p14:tracePt t="1301" x="4999038" y="2316163"/>
          <p14:tracePt t="1318" x="5013325" y="2293938"/>
          <p14:tracePt t="1407" x="5021263" y="2293938"/>
          <p14:tracePt t="1419" x="5037138" y="2293938"/>
          <p14:tracePt t="1431" x="5059363" y="2293938"/>
          <p14:tracePt t="1470" x="5067300" y="2301875"/>
          <p14:tracePt t="1478" x="5075238" y="2332038"/>
          <p14:tracePt t="1486" x="5097463" y="2378075"/>
          <p14:tracePt t="1501" x="5113338" y="2408238"/>
          <p14:tracePt t="1518" x="5127625" y="2422525"/>
          <p14:tracePt t="1575" x="5143500" y="2422525"/>
          <p14:tracePt t="1585" x="5151438" y="2392363"/>
          <p14:tracePt t="1601" x="5165725" y="2332038"/>
          <p14:tracePt t="1618" x="5181600" y="2301875"/>
          <p14:tracePt t="1634" x="5189538" y="2263775"/>
          <p14:tracePt t="1679" x="5189538" y="2255838"/>
          <p14:tracePt t="1695" x="5203825" y="2239963"/>
          <p14:tracePt t="1705" x="5235575" y="2232025"/>
          <p14:tracePt t="1718" x="5265738" y="2232025"/>
          <p14:tracePt t="1734" x="5426075" y="2232025"/>
          <p14:tracePt t="1751" x="5494338" y="2232025"/>
          <p14:tracePt t="1768" x="5584825" y="2232025"/>
          <p14:tracePt t="1784" x="5630863" y="2255838"/>
          <p14:tracePt t="1801" x="5654675" y="2263775"/>
          <p14:tracePt t="1839" x="5654675" y="2270125"/>
          <p14:tracePt t="1851" x="5654675" y="2308225"/>
          <p14:tracePt t="1868" x="5638800" y="2476500"/>
          <p14:tracePt t="1885" x="5562600" y="2613025"/>
          <p14:tracePt t="1901" x="5470525" y="2713038"/>
          <p14:tracePt t="1918" x="5372100" y="2751138"/>
          <p14:tracePt t="1935" x="5280025" y="2759075"/>
          <p14:tracePt t="1951" x="5241925" y="2759075"/>
          <p14:tracePt t="2006" x="5241925" y="2751138"/>
          <p14:tracePt t="2014" x="5241925" y="2720975"/>
          <p14:tracePt t="2022" x="5241925" y="2697163"/>
          <p14:tracePt t="2034" x="5241925" y="2689225"/>
          <p14:tracePt t="2051" x="5241925" y="2667000"/>
          <p14:tracePt t="2068" x="5241925" y="2651125"/>
          <p14:tracePt t="2085" x="5241925" y="2644775"/>
          <p14:tracePt t="2102" x="5241925" y="2636838"/>
          <p14:tracePt t="2118" x="5265738" y="2628900"/>
          <p14:tracePt t="2135" x="5334000" y="2606675"/>
          <p14:tracePt t="2152" x="5380038" y="2590800"/>
          <p14:tracePt t="2168" x="5402263" y="2590800"/>
          <p14:tracePt t="2185" x="5426075" y="2590800"/>
          <p14:tracePt t="2202" x="5432425" y="2590800"/>
          <p14:tracePt t="2218" x="5448300" y="2590800"/>
          <p14:tracePt t="2235" x="5456238" y="2590800"/>
          <p14:tracePt t="2295" x="5464175" y="2590800"/>
          <p14:tracePt t="2305" x="5486400" y="2590800"/>
          <p14:tracePt t="2318" x="5524500" y="2606675"/>
          <p14:tracePt t="2335" x="5608638" y="2620963"/>
          <p14:tracePt t="2352" x="5630863" y="2628900"/>
          <p14:tracePt t="2368" x="5707063" y="2628900"/>
          <p14:tracePt t="2479" x="5715000" y="2628900"/>
          <p14:tracePt t="2543" x="5707063" y="2628900"/>
          <p14:tracePt t="2554" x="5699125" y="2628900"/>
          <p14:tracePt t="2569" x="5676900" y="2628900"/>
          <p14:tracePt t="2585" x="5638800" y="2628900"/>
          <p14:tracePt t="2602" x="5608638" y="2628900"/>
          <p14:tracePt t="2618" x="5600700" y="2628900"/>
          <p14:tracePt t="3111" x="5592763" y="2590800"/>
          <p14:tracePt t="3122" x="5592763" y="2484438"/>
          <p14:tracePt t="3135" x="5622925" y="2354263"/>
          <p14:tracePt t="3152" x="5654675" y="2255838"/>
          <p14:tracePt t="3169" x="5684838" y="2171700"/>
          <p14:tracePt t="3185" x="5684838" y="2133600"/>
          <p14:tracePt t="3202" x="5684838" y="2095500"/>
          <p14:tracePt t="3219" x="5692775" y="2073275"/>
          <p14:tracePt t="3252" x="5699125" y="2035175"/>
          <p14:tracePt t="3269" x="5707063" y="2019300"/>
          <p14:tracePt t="3303" x="5715000" y="1989138"/>
          <p14:tracePt t="3320" x="5715000" y="1981200"/>
          <p14:tracePt t="3335" x="5722938" y="1965325"/>
          <p14:tracePt t="3352" x="5722938" y="1958975"/>
          <p14:tracePt t="3369" x="5730875" y="1951038"/>
          <p14:tracePt t="3404" x="5737225" y="1951038"/>
          <p14:tracePt t="3419" x="5775325" y="1951038"/>
          <p14:tracePt t="3435" x="5851525" y="1951038"/>
          <p14:tracePt t="3452" x="5965825" y="1989138"/>
          <p14:tracePt t="3455" x="6042025" y="2011363"/>
          <p14:tracePt t="3469" x="6126163" y="2057400"/>
          <p14:tracePt t="3485" x="6400800" y="2201863"/>
          <p14:tracePt t="3504" x="6553200" y="2247900"/>
          <p14:tracePt t="3519" x="6561138" y="2255838"/>
          <p14:tracePt t="3552" x="6569075" y="2255838"/>
          <p14:tracePt t="3569" x="6569075" y="2179638"/>
          <p14:tracePt t="3585" x="6569075" y="2149475"/>
          <p14:tracePt t="3602" x="6545263" y="2111375"/>
          <p14:tracePt t="3619" x="6537325" y="2095500"/>
          <p14:tracePt t="3759" x="6530975" y="2095500"/>
          <p14:tracePt t="3769" x="6523038" y="2095500"/>
          <p14:tracePt t="3785" x="6507163" y="2111375"/>
          <p14:tracePt t="3802" x="6469063" y="2133600"/>
          <p14:tracePt t="3820" x="6446838" y="2133600"/>
          <p14:tracePt t="3836" x="6416675" y="2133600"/>
          <p14:tracePt t="3852" x="6400800" y="2133600"/>
          <p14:tracePt t="3951" x="6392863" y="2133600"/>
          <p14:tracePt t="4087" x="6378575" y="2133600"/>
          <p14:tracePt t="4098" x="6370638" y="2133600"/>
          <p14:tracePt t="4108" x="6354763" y="2133600"/>
          <p14:tracePt t="4119" x="6332538" y="2133600"/>
          <p14:tracePt t="4136" x="6294438" y="2133600"/>
          <p14:tracePt t="4152" x="6286500" y="2133600"/>
          <p14:tracePt t="4169" x="6270625" y="2133600"/>
          <p14:tracePt t="6241" x="6256338" y="2133600"/>
          <p14:tracePt t="6251" x="6232525" y="2125663"/>
          <p14:tracePt t="6261" x="6210300" y="2125663"/>
          <p14:tracePt t="6279" x="6202363" y="2125663"/>
          <p14:tracePt t="6311" x="6194425" y="2125663"/>
          <p14:tracePt t="6359" x="6188075" y="2117725"/>
          <p14:tracePt t="6375" x="6172200" y="2117725"/>
          <p14:tracePt t="6391" x="6164263" y="2117725"/>
          <p14:tracePt t="6402" x="6156325" y="2103438"/>
          <p14:tracePt t="6431" x="6149975" y="2103438"/>
          <p14:tracePt t="6441" x="6142038" y="2103438"/>
          <p14:tracePt t="6455" x="6134100" y="2095500"/>
          <p14:tracePt t="6472" x="6126163" y="2095500"/>
          <p14:tracePt t="6487" x="6118225" y="2095500"/>
          <p14:tracePt t="6616" x="6111875" y="2095500"/>
          <p14:tracePt t="6649" x="6111875" y="2103438"/>
          <p14:tracePt t="6659" x="6111875" y="2117725"/>
          <p14:tracePt t="6670" x="6118225" y="2125663"/>
          <p14:tracePt t="6686" x="6118225" y="2133600"/>
          <p14:tracePt t="6903" x="6126163" y="2133600"/>
          <p14:tracePt t="8599" x="6118225" y="2133600"/>
          <p14:tracePt t="8610" x="6096000" y="2125663"/>
          <p14:tracePt t="8620" x="6088063" y="2125663"/>
          <p14:tracePt t="8637" x="6065838" y="2117725"/>
          <p14:tracePt t="8654" x="6035675" y="2111375"/>
          <p14:tracePt t="8670" x="6011863" y="2103438"/>
          <p14:tracePt t="8704" x="6003925" y="2095500"/>
          <p14:tracePt t="8735" x="5997575" y="2095500"/>
          <p14:tracePt t="8746" x="5989638" y="2095500"/>
          <p14:tracePt t="8775" x="5981700" y="2095500"/>
          <p14:tracePt t="8785" x="5965825" y="2095500"/>
          <p14:tracePt t="8809" x="5951538" y="2095500"/>
          <p14:tracePt t="8951" x="5943600" y="2095500"/>
          <p14:tracePt t="8967" x="5927725" y="2087563"/>
          <p14:tracePt t="8977" x="5921375" y="2073275"/>
          <p14:tracePt t="8987" x="5905500" y="2057400"/>
          <p14:tracePt t="9004" x="5889625" y="2027238"/>
          <p14:tracePt t="9021" x="5889625" y="2011363"/>
          <p14:tracePt t="9037" x="5875338" y="1989138"/>
          <p14:tracePt t="9056" x="5867400" y="1989138"/>
          <p14:tracePt t="9071" x="5859463" y="1981200"/>
          <p14:tracePt t="9087" x="5859463" y="1965325"/>
          <p14:tracePt t="9104" x="5859463" y="1951038"/>
          <p14:tracePt t="9121" x="5845175" y="1935163"/>
          <p14:tracePt t="9137" x="5837238" y="1920875"/>
          <p14:tracePt t="9154" x="5837238" y="1905000"/>
          <p14:tracePt t="9171" x="5837238" y="1897063"/>
          <p14:tracePt t="9241" x="5837238" y="1905000"/>
          <p14:tracePt t="9251" x="5845175" y="1958975"/>
          <p14:tracePt t="9261" x="5859463" y="2003425"/>
          <p14:tracePt t="9270" x="5905500" y="2073275"/>
          <p14:tracePt t="9287" x="5927725" y="2111375"/>
          <p14:tracePt t="9304" x="5943600" y="2111375"/>
          <p14:tracePt t="9321" x="5965825" y="2117725"/>
          <p14:tracePt t="9338" x="5973763" y="2117725"/>
          <p14:tracePt t="9371" x="5989638" y="2117725"/>
          <p14:tracePt t="9388" x="6019800" y="2095500"/>
          <p14:tracePt t="9404" x="6035675" y="2073275"/>
          <p14:tracePt t="9421" x="6057900" y="2049463"/>
          <p14:tracePt t="9438" x="6057900" y="2041525"/>
          <p14:tracePt t="9456" x="6065838" y="2041525"/>
          <p14:tracePt t="9471" x="6065838" y="2027238"/>
          <p14:tracePt t="9488" x="6088063" y="2019300"/>
          <p14:tracePt t="9504" x="6134100" y="2011363"/>
          <p14:tracePt t="9521" x="6218238" y="2011363"/>
          <p14:tracePt t="9538" x="6286500" y="2011363"/>
          <p14:tracePt t="9555" x="6370638" y="2011363"/>
          <p14:tracePt t="9571" x="6446838" y="2011363"/>
          <p14:tracePt t="9588" x="6484938" y="2019300"/>
          <p14:tracePt t="9604" x="6492875" y="2027238"/>
          <p14:tracePt t="9855" x="6492875" y="2041525"/>
          <p14:tracePt t="9871" x="6492875" y="2049463"/>
          <p14:tracePt t="9887" x="6492875" y="2057400"/>
          <p14:tracePt t="9897" x="6492875" y="2065338"/>
          <p14:tracePt t="9907" x="6492875" y="2073275"/>
          <p14:tracePt t="9921" x="6484938" y="2073275"/>
          <p14:tracePt t="9974" x="6484938" y="2065338"/>
          <p14:tracePt t="9983" x="6484938" y="2049463"/>
          <p14:tracePt t="9993" x="6484938" y="2027238"/>
          <p14:tracePt t="10004" x="6484938" y="2003425"/>
          <p14:tracePt t="10021" x="6499225" y="1965325"/>
          <p14:tracePt t="10038" x="6507163" y="1927225"/>
          <p14:tracePt t="10054" x="6523038" y="1897063"/>
          <p14:tracePt t="10071" x="6553200" y="1812925"/>
          <p14:tracePt t="10088" x="6591300" y="1760538"/>
          <p14:tracePt t="10104" x="6599238" y="1736725"/>
          <p14:tracePt t="10121" x="6621463" y="1722438"/>
          <p14:tracePt t="10138" x="6621463" y="1714500"/>
          <p14:tracePt t="10154" x="6629400" y="1698625"/>
          <p14:tracePt t="10207" x="6637338" y="1698625"/>
          <p14:tracePt t="10217" x="6645275" y="1698625"/>
          <p14:tracePt t="10227" x="6651625" y="1698625"/>
          <p14:tracePt t="10240" x="6667500" y="1706563"/>
          <p14:tracePt t="10256" x="6683375" y="1706563"/>
          <p14:tracePt t="10271" x="6689725" y="1706563"/>
          <p14:tracePt t="10288" x="6713538" y="1722438"/>
          <p14:tracePt t="10321" x="6727825" y="1730375"/>
          <p14:tracePt t="10338" x="6735763" y="1736725"/>
          <p14:tracePt t="10355" x="6743700" y="1744663"/>
          <p14:tracePt t="10371" x="6759575" y="1752600"/>
          <p14:tracePt t="10388" x="6765925" y="1760538"/>
          <p14:tracePt t="10405" x="6773863" y="1768475"/>
          <p14:tracePt t="10421" x="6781800" y="1774825"/>
          <p14:tracePt t="10519" x="6781800" y="1782763"/>
          <p14:tracePt t="10543" x="6781800" y="1790700"/>
          <p14:tracePt t="10663" x="6781800" y="1798638"/>
          <p14:tracePt t="10679" x="6773863" y="1798638"/>
          <p14:tracePt t="10689" x="6759575" y="1806575"/>
          <p14:tracePt t="10705" x="6727825" y="1828800"/>
          <p14:tracePt t="10721" x="6675438" y="1874838"/>
          <p14:tracePt t="10738" x="6629400" y="1958975"/>
          <p14:tracePt t="10756" x="6569075" y="2057400"/>
          <p14:tracePt t="10771" x="6537325" y="2133600"/>
          <p14:tracePt t="10788" x="6507163" y="2201863"/>
          <p14:tracePt t="10805" x="6484938" y="2255838"/>
          <p14:tracePt t="10821" x="6461125" y="2301875"/>
          <p14:tracePt t="10838" x="6438900" y="2370138"/>
          <p14:tracePt t="10855" x="6384925" y="2484438"/>
          <p14:tracePt t="10871" x="6346825" y="2568575"/>
          <p14:tracePt t="10888" x="6294438" y="2636838"/>
          <p14:tracePt t="10905" x="6256338" y="2697163"/>
          <p14:tracePt t="10921" x="6226175" y="2751138"/>
          <p14:tracePt t="10938" x="6202363" y="2781300"/>
          <p14:tracePt t="10955" x="6194425" y="2789238"/>
          <p14:tracePt t="11015" x="6180138" y="2789238"/>
          <p14:tracePt t="11031" x="6164263" y="2789238"/>
          <p14:tracePt t="11039" x="6156325" y="2789238"/>
          <p14:tracePt t="11055" x="6126163" y="2789238"/>
          <p14:tracePt t="11071" x="6111875" y="2781300"/>
          <p14:tracePt t="11127" x="6103938" y="2773363"/>
          <p14:tracePt t="11137" x="6103938" y="2765425"/>
          <p14:tracePt t="11152" x="6103938" y="2759075"/>
          <p14:tracePt t="11162" x="6103938" y="2751138"/>
          <p14:tracePt t="11173" x="6111875" y="2735263"/>
          <p14:tracePt t="11188" x="6134100" y="2705100"/>
          <p14:tracePt t="11204" x="6172200" y="2659063"/>
          <p14:tracePt t="11221" x="6210300" y="2620963"/>
          <p14:tracePt t="11238" x="6240463" y="2590800"/>
          <p14:tracePt t="11255" x="6256338" y="2574925"/>
          <p14:tracePt t="11272" x="6270625" y="2560638"/>
          <p14:tracePt t="11288" x="6286500" y="2552700"/>
          <p14:tracePt t="11305" x="6302375" y="2544763"/>
          <p14:tracePt t="11322" x="6308725" y="2536825"/>
          <p14:tracePt t="11338" x="6316663" y="2530475"/>
          <p14:tracePt t="11355" x="6332538" y="2522538"/>
          <p14:tracePt t="11372" x="6340475" y="2514600"/>
          <p14:tracePt t="11388" x="6362700" y="2514600"/>
          <p14:tracePt t="11405" x="6378575" y="2506663"/>
          <p14:tracePt t="11422" x="6400800" y="2506663"/>
          <p14:tracePt t="11438" x="6423025" y="2498725"/>
          <p14:tracePt t="11783" x="6408738" y="2498725"/>
          <p14:tracePt t="11793" x="6392863" y="2498725"/>
          <p14:tracePt t="11805" x="6362700" y="2506663"/>
          <p14:tracePt t="11821" x="6270625" y="2530475"/>
          <p14:tracePt t="11838" x="6194425" y="2536825"/>
          <p14:tracePt t="11856" x="6080125" y="2544763"/>
          <p14:tracePt t="11871" x="5997575" y="2544763"/>
          <p14:tracePt t="11888" x="5913438" y="2544763"/>
          <p14:tracePt t="11905" x="5845175" y="2544763"/>
          <p14:tracePt t="11921" x="5761038" y="2544763"/>
          <p14:tracePt t="11938" x="5707063" y="2544763"/>
          <p14:tracePt t="11955" x="5668963" y="2530475"/>
          <p14:tracePt t="11972" x="5654675" y="2530475"/>
          <p14:tracePt t="11974" x="5646738" y="2530475"/>
          <p14:tracePt t="12005" x="5638800" y="2522538"/>
          <p14:tracePt t="12022" x="5622925" y="2522538"/>
          <p14:tracePt t="12039" x="5616575" y="2522538"/>
          <p14:tracePt t="12055" x="5600700" y="2506663"/>
          <p14:tracePt t="12072" x="5592763" y="2498725"/>
          <p14:tracePt t="12089" x="5584825" y="2498725"/>
          <p14:tracePt t="12105" x="5584825" y="2484438"/>
          <p14:tracePt t="12139" x="5578475" y="2484438"/>
          <p14:tracePt t="12183" x="5570538" y="2484438"/>
          <p14:tracePt t="12207" x="5562600" y="2476500"/>
          <p14:tracePt t="12223" x="5554663" y="2476500"/>
          <p14:tracePt t="12239" x="5546725" y="2460625"/>
          <p14:tracePt t="12255" x="5540375" y="2460625"/>
          <p14:tracePt t="12279" x="5540375" y="2454275"/>
          <p14:tracePt t="12319" x="5540375" y="2446338"/>
          <p14:tracePt t="12343" x="5540375" y="2438400"/>
          <p14:tracePt t="12361" x="5546725" y="2438400"/>
          <p14:tracePt t="12372" x="5554663" y="2446338"/>
          <p14:tracePt t="12383" x="5562600" y="2454275"/>
          <p14:tracePt t="12393" x="5570538" y="2476500"/>
          <p14:tracePt t="12405" x="5578475" y="2492375"/>
          <p14:tracePt t="12422" x="5578475" y="2514600"/>
          <p14:tracePt t="12438" x="5578475" y="2536825"/>
          <p14:tracePt t="12455" x="5578475" y="2544763"/>
          <p14:tracePt t="12473" x="5578475" y="2560638"/>
          <p14:tracePt t="12489" x="5546725" y="2560638"/>
          <p14:tracePt t="12505" x="5524500" y="2560638"/>
          <p14:tracePt t="12522" x="5486400" y="2560638"/>
          <p14:tracePt t="12539" x="5464175" y="2536825"/>
          <p14:tracePt t="12555" x="5456238" y="2530475"/>
          <p14:tracePt t="12573" x="5456238" y="2514600"/>
          <p14:tracePt t="12589" x="5456238" y="2484438"/>
          <p14:tracePt t="12605" x="5456238" y="2468563"/>
          <p14:tracePt t="12622" x="5464175" y="2460625"/>
          <p14:tracePt t="12639" x="5494338" y="2454275"/>
          <p14:tracePt t="12655" x="5524500" y="2454275"/>
          <p14:tracePt t="12673" x="5540375" y="2454275"/>
          <p14:tracePt t="12705" x="5546725" y="2454275"/>
          <p14:tracePt t="12727" x="5546725" y="2460625"/>
          <p14:tracePt t="12739" x="5546725" y="2468563"/>
          <p14:tracePt t="12755" x="5546725" y="2484438"/>
          <p14:tracePt t="12773" x="5546725" y="2498725"/>
          <p14:tracePt t="12789" x="5546725" y="2506663"/>
          <p14:tracePt t="12805" x="5546725" y="2514600"/>
          <p14:tracePt t="13143" x="5562600" y="2522538"/>
          <p14:tracePt t="13153" x="5570538" y="2536825"/>
          <p14:tracePt t="14367" x="5570538" y="2552700"/>
          <p14:tracePt t="14377" x="5570538" y="2560638"/>
          <p14:tracePt t="14389" x="5562600" y="2568575"/>
          <p14:tracePt t="14406" x="5540375" y="2574925"/>
          <p14:tracePt t="14423" x="5516563" y="2590800"/>
          <p14:tracePt t="14439" x="5502275" y="2606675"/>
          <p14:tracePt t="14456" x="5494338" y="2606675"/>
          <p14:tracePt t="14535" x="5494338" y="2590800"/>
          <p14:tracePt t="14545" x="5494338" y="2582863"/>
          <p14:tracePt t="14556" x="5494338" y="2574925"/>
          <p14:tracePt t="14573" x="5508625" y="2560638"/>
          <p14:tracePt t="14589" x="5524500" y="2544763"/>
          <p14:tracePt t="14622" x="5532438" y="2536825"/>
          <p14:tracePt t="14639" x="5540375" y="2530475"/>
          <p14:tracePt t="14656" x="5540375" y="2522538"/>
          <p14:tracePt t="14673" x="5546725" y="2514600"/>
          <p14:tracePt t="14690" x="5554663" y="2506663"/>
          <p14:tracePt t="14706" x="5562600" y="2492375"/>
          <p14:tracePt t="14723" x="5578475" y="2484438"/>
          <p14:tracePt t="14740" x="5600700" y="2484438"/>
          <p14:tracePt t="14756" x="5622925" y="2484438"/>
          <p14:tracePt t="14773" x="5638800" y="2484438"/>
          <p14:tracePt t="14789" x="5661025" y="2492375"/>
          <p14:tracePt t="14806" x="5668963" y="2530475"/>
          <p14:tracePt t="14823" x="5668963" y="2574925"/>
          <p14:tracePt t="14839" x="5668963" y="2598738"/>
          <p14:tracePt t="14856" x="5668963" y="2606675"/>
          <p14:tracePt t="14873" x="5661025" y="2620963"/>
          <p14:tracePt t="14890" x="5630863" y="2620963"/>
          <p14:tracePt t="14906" x="5608638" y="2620963"/>
          <p14:tracePt t="14923" x="5562600" y="2613025"/>
          <p14:tracePt t="14939" x="5516563" y="2574925"/>
          <p14:tracePt t="14956" x="5470525" y="2530475"/>
          <p14:tracePt t="14975" x="5432425" y="2454275"/>
          <p14:tracePt t="14990" x="5432425" y="2446338"/>
          <p14:tracePt t="15006" x="5432425" y="2416175"/>
          <p14:tracePt t="15023" x="5432425" y="2362200"/>
          <p14:tracePt t="15040" x="5432425" y="2339975"/>
          <p14:tracePt t="15056" x="5448300" y="2324100"/>
          <p14:tracePt t="15073" x="5486400" y="2324100"/>
          <p14:tracePt t="15089" x="5516563" y="2324100"/>
          <p14:tracePt t="15106" x="5554663" y="2324100"/>
          <p14:tracePt t="15123" x="5578475" y="2324100"/>
          <p14:tracePt t="15140" x="5584825" y="2362200"/>
          <p14:tracePt t="15156" x="5592763" y="2416175"/>
          <p14:tracePt t="15173" x="5592763" y="2484438"/>
          <p14:tracePt t="15190" x="5592763" y="2552700"/>
          <p14:tracePt t="15206" x="5584825" y="2606675"/>
          <p14:tracePt t="15223" x="5554663" y="2651125"/>
          <p14:tracePt t="15240" x="5532438" y="2667000"/>
          <p14:tracePt t="15256" x="5502275" y="2667000"/>
          <p14:tracePt t="15274" x="5478463" y="2667000"/>
          <p14:tracePt t="15290" x="5448300" y="2644775"/>
          <p14:tracePt t="15306" x="5410200" y="2582863"/>
          <p14:tracePt t="15323" x="5410200" y="2544763"/>
          <p14:tracePt t="15340" x="5410200" y="2506663"/>
          <p14:tracePt t="15356" x="5410200" y="2468563"/>
          <p14:tracePt t="15373" x="5418138" y="2446338"/>
          <p14:tracePt t="15389" x="5448300" y="2438400"/>
          <p14:tracePt t="15406" x="5508625" y="2438400"/>
          <p14:tracePt t="15423" x="5570538" y="2438400"/>
          <p14:tracePt t="15439" x="5578475" y="2446338"/>
          <p14:tracePt t="15456" x="5578475" y="2476500"/>
          <p14:tracePt t="15474" x="5578475" y="2514600"/>
          <p14:tracePt t="15490" x="5578475" y="2544763"/>
          <p14:tracePt t="15506" x="5578475" y="2574925"/>
          <p14:tracePt t="15523" x="5570538" y="2590800"/>
          <p14:tracePt t="15540" x="5546725" y="2590800"/>
          <p14:tracePt t="15556" x="5540375" y="2590800"/>
          <p14:tracePt t="15601" x="5532438" y="2590800"/>
          <p14:tracePt t="15612" x="5532438" y="2574925"/>
          <p14:tracePt t="15630" x="5532438" y="2568575"/>
          <p14:tracePt t="15655" x="5532438" y="2560638"/>
          <p14:tracePt t="15662" x="5532438" y="2552700"/>
          <p14:tracePt t="15679" x="5540375" y="2544763"/>
          <p14:tracePt t="15690" x="5554663" y="2536825"/>
          <p14:tracePt t="15706" x="5638800" y="2484438"/>
          <p14:tracePt t="15723" x="5775325" y="2400300"/>
          <p14:tracePt t="15740" x="5905500" y="2308225"/>
          <p14:tracePt t="15756" x="6011863" y="2193925"/>
          <p14:tracePt t="15773" x="6073775" y="2103438"/>
          <p14:tracePt t="15790" x="6096000" y="1989138"/>
          <p14:tracePt t="15806" x="6096000" y="1958975"/>
          <p14:tracePt t="15823" x="6096000" y="1943100"/>
          <p14:tracePt t="15840" x="6080125" y="1927225"/>
          <p14:tracePt t="15856" x="6080125" y="1920875"/>
          <p14:tracePt t="15890" x="6073775" y="1920875"/>
          <p14:tracePt t="15959" x="6088063" y="1920875"/>
          <p14:tracePt t="15967" x="6103938" y="1927225"/>
          <p14:tracePt t="15976" x="6111875" y="1935163"/>
          <p14:tracePt t="15990" x="6134100" y="1965325"/>
          <p14:tracePt t="16007" x="6164263" y="2003425"/>
          <p14:tracePt t="16023" x="6218238" y="2079625"/>
          <p14:tracePt t="16040" x="6232525" y="2095500"/>
          <p14:tracePt t="16057" x="6248400" y="2111375"/>
          <p14:tracePt t="16151" x="6248400" y="2117725"/>
          <p14:tracePt t="16168" x="6240463" y="2111375"/>
          <p14:tracePt t="16178" x="6240463" y="2103438"/>
          <p14:tracePt t="16190" x="6240463" y="2095500"/>
          <p14:tracePt t="16206" x="6232525" y="2079625"/>
          <p14:tracePt t="16279" x="6218238" y="2079625"/>
          <p14:tracePt t="16290" x="6210300" y="2079625"/>
          <p14:tracePt t="16299" x="6202363" y="2079625"/>
          <p14:tracePt t="16311" x="6172200" y="2087563"/>
          <p14:tracePt t="16323" x="6164263" y="2111375"/>
          <p14:tracePt t="16340" x="6142038" y="2141538"/>
          <p14:tracePt t="16357" x="6118225" y="2187575"/>
          <p14:tracePt t="16375" x="6080125" y="2217738"/>
          <p14:tracePt t="16390" x="6073775" y="2239963"/>
          <p14:tracePt t="16407" x="6027738" y="2286000"/>
          <p14:tracePt t="16423" x="5973763" y="2346325"/>
          <p14:tracePt t="16440" x="5889625" y="2454275"/>
          <p14:tracePt t="16457" x="5791200" y="2598738"/>
          <p14:tracePt t="16474" x="5638800" y="2797175"/>
          <p14:tracePt t="16490" x="5470525" y="2987675"/>
          <p14:tracePt t="16507" x="5334000" y="3154363"/>
          <p14:tracePt t="16528" x="5151438" y="3382963"/>
          <p14:tracePt t="16540" x="5121275" y="3429000"/>
          <p14:tracePt t="16557" x="5051425" y="3521075"/>
          <p14:tracePt t="16573" x="4983163" y="3597275"/>
          <p14:tracePt t="16590" x="4922838" y="3665538"/>
          <p14:tracePt t="16607" x="4808538" y="3749675"/>
          <p14:tracePt t="16623" x="4708525" y="3794125"/>
          <p14:tracePt t="16640" x="4602163" y="3832225"/>
          <p14:tracePt t="16656" x="4487863" y="3863975"/>
          <p14:tracePt t="16675" x="4427538" y="3863975"/>
          <p14:tracePt t="16690" x="4403725" y="3863975"/>
          <p14:tracePt t="16707" x="4397375" y="3863975"/>
          <p14:tracePt t="16740" x="4397375" y="3832225"/>
          <p14:tracePt t="16757" x="4403725" y="3787775"/>
          <p14:tracePt t="16773" x="4403725" y="3733800"/>
          <p14:tracePt t="16790" x="4411663" y="3673475"/>
          <p14:tracePt t="16807" x="4411663" y="3597275"/>
          <p14:tracePt t="16823" x="4427538" y="3543300"/>
          <p14:tracePt t="16840" x="4427538" y="3513138"/>
          <p14:tracePt t="16857" x="4427538" y="3489325"/>
          <p14:tracePt t="16874" x="4427538" y="3467100"/>
          <p14:tracePt t="16890" x="4427538" y="3444875"/>
          <p14:tracePt t="16907" x="4427538" y="3436938"/>
          <p14:tracePt t="16923" x="4427538" y="3421063"/>
          <p14:tracePt t="16940" x="4427538" y="3413125"/>
          <p14:tracePt t="16957" x="4427538" y="3398838"/>
          <p14:tracePt t="16973" x="4427538" y="3390900"/>
          <p14:tracePt t="16990" x="4427538" y="3375025"/>
          <p14:tracePt t="17007" x="4435475" y="3360738"/>
          <p14:tracePt t="17023" x="4435475" y="3352800"/>
          <p14:tracePt t="17057" x="4441825" y="3344863"/>
          <p14:tracePt t="17102" x="4449763" y="3352800"/>
          <p14:tracePt t="17111" x="4465638" y="3382963"/>
          <p14:tracePt t="17123" x="4487863" y="3436938"/>
          <p14:tracePt t="17140" x="4503738" y="3521075"/>
          <p14:tracePt t="17157" x="4518025" y="3581400"/>
          <p14:tracePt t="17175" x="4533900" y="3603625"/>
          <p14:tracePt t="17223" x="4533900" y="3611563"/>
          <p14:tracePt t="17239" x="4541838" y="3611563"/>
          <p14:tracePt t="17253" x="4549775" y="3611563"/>
          <p14:tracePt t="17271" x="4564063" y="3611563"/>
          <p14:tracePt t="17280" x="4594225" y="3611563"/>
          <p14:tracePt t="17290" x="4625975" y="3611563"/>
          <p14:tracePt t="17307" x="4732338" y="3573463"/>
          <p14:tracePt t="17323" x="4838700" y="3535363"/>
          <p14:tracePt t="17340" x="4892675" y="3521075"/>
          <p14:tracePt t="17357" x="4937125" y="3505200"/>
          <p14:tracePt t="17375" x="4953000" y="3505200"/>
          <p14:tracePt t="17487" x="4968875" y="3505200"/>
          <p14:tracePt t="17503" x="4975225" y="3505200"/>
          <p14:tracePt t="17519" x="4983163" y="3505200"/>
          <p14:tracePt t="17535" x="4991100" y="3513138"/>
          <p14:tracePt t="17549" x="4999038" y="3513138"/>
          <p14:tracePt t="17615" x="4999038" y="3521075"/>
          <p14:tracePt t="17630" x="5013325" y="3505200"/>
          <p14:tracePt t="17645" x="5029200" y="3497263"/>
          <p14:tracePt t="17660" x="5051425" y="3451225"/>
          <p14:tracePt t="17674" x="5067300" y="3429000"/>
          <p14:tracePt t="17690" x="5083175" y="3406775"/>
          <p14:tracePt t="17707" x="5089525" y="3398838"/>
          <p14:tracePt t="17724" x="5097463" y="3375025"/>
          <p14:tracePt t="17741" x="5105400" y="3368675"/>
          <p14:tracePt t="17757" x="5105400" y="3360738"/>
          <p14:tracePt t="17774" x="5105400" y="3344863"/>
          <p14:tracePt t="17792" x="5121275" y="3322638"/>
          <p14:tracePt t="17807" x="5127625" y="3306763"/>
          <p14:tracePt t="17824" x="5135563" y="3292475"/>
          <p14:tracePt t="17841" x="5135563" y="3276600"/>
          <p14:tracePt t="17874" x="5135563" y="3268663"/>
          <p14:tracePt t="17891" x="5143500" y="3268663"/>
          <p14:tracePt t="17934" x="5151438" y="3268663"/>
          <p14:tracePt t="17942" x="5159375" y="3268663"/>
          <p14:tracePt t="17950" x="5189538" y="3292475"/>
          <p14:tracePt t="17958" x="5219700" y="3336925"/>
          <p14:tracePt t="17974" x="5227638" y="3344863"/>
          <p14:tracePt t="17991" x="5311775" y="3413125"/>
          <p14:tracePt t="18007" x="5387975" y="3451225"/>
          <p14:tracePt t="18024" x="5470525" y="3467100"/>
          <p14:tracePt t="18041" x="5570538" y="3475038"/>
          <p14:tracePt t="18057" x="5684838" y="3475038"/>
          <p14:tracePt t="18074" x="5783263" y="3475038"/>
          <p14:tracePt t="18092" x="5889625" y="3467100"/>
          <p14:tracePt t="18107" x="5965825" y="3444875"/>
          <p14:tracePt t="18124" x="6027738" y="3429000"/>
          <p14:tracePt t="18141" x="6103938" y="3406775"/>
          <p14:tracePt t="18157" x="6180138" y="3382963"/>
          <p14:tracePt t="18174" x="6278563" y="3360738"/>
          <p14:tracePt t="18190" x="6446838" y="3330575"/>
          <p14:tracePt t="18207" x="6575425" y="3330575"/>
          <p14:tracePt t="18224" x="6667500" y="3330575"/>
          <p14:tracePt t="18241" x="6773863" y="3330575"/>
          <p14:tracePt t="18257" x="6804025" y="3330575"/>
          <p14:tracePt t="18274" x="6827838" y="3330575"/>
          <p14:tracePt t="18292" x="6835775" y="3336925"/>
          <p14:tracePt t="18350" x="6827838" y="3344863"/>
          <p14:tracePt t="18358" x="6819900" y="3352800"/>
          <p14:tracePt t="18374" x="6811963" y="3360738"/>
          <p14:tracePt t="18390" x="6781800" y="3382963"/>
          <p14:tracePt t="18408" x="6759575" y="3413125"/>
          <p14:tracePt t="18424" x="6751638" y="3429000"/>
          <p14:tracePt t="18440" x="6751638" y="3436938"/>
          <p14:tracePt t="18458" x="6743700" y="3444875"/>
          <p14:tracePt t="18474" x="6721475" y="3444875"/>
          <p14:tracePt t="18491" x="6713538" y="3444875"/>
          <p14:tracePt t="18507" x="6675438" y="3444875"/>
          <p14:tracePt t="18524" x="6637338" y="3390900"/>
          <p14:tracePt t="18540" x="6613525" y="3330575"/>
          <p14:tracePt t="18557" x="6607175" y="3306763"/>
          <p14:tracePt t="18591" x="6607175" y="3298825"/>
          <p14:tracePt t="18607" x="6621463" y="3298825"/>
          <p14:tracePt t="18624" x="6629400" y="3298825"/>
          <p14:tracePt t="18641" x="6645275" y="3298825"/>
          <p14:tracePt t="18657" x="6651625" y="3298825"/>
          <p14:tracePt t="18674" x="6659563" y="3314700"/>
          <p14:tracePt t="18691" x="6675438" y="3330575"/>
          <p14:tracePt t="18708" x="6675438" y="3336925"/>
          <p14:tracePt t="18725" x="6675438" y="3352800"/>
          <p14:tracePt t="18740" x="6683375" y="3368675"/>
          <p14:tracePt t="18815" x="6683375" y="3352800"/>
          <p14:tracePt t="18830" x="6683375" y="3322638"/>
          <p14:tracePt t="18846" x="6683375" y="3306763"/>
          <p14:tracePt t="18860" x="6683375" y="3298825"/>
          <p14:tracePt t="18875" x="6683375" y="3276600"/>
          <p14:tracePt t="18891" x="6683375" y="3268663"/>
          <p14:tracePt t="18967" x="6675438" y="3268663"/>
          <p14:tracePt t="18999" x="6675438" y="3276600"/>
          <p14:tracePt t="19014" x="6675438" y="3292475"/>
          <p14:tracePt t="19028" x="6675438" y="3314700"/>
          <p14:tracePt t="19041" x="6675438" y="3322638"/>
          <p14:tracePt t="19103" x="6675438" y="3330575"/>
          <p14:tracePt t="19119" x="6675438" y="3336925"/>
          <p14:tracePt t="19135" x="6675438" y="3344863"/>
          <p14:tracePt t="19145" x="6675438" y="3360738"/>
          <p14:tracePt t="19157" x="6667500" y="3368675"/>
          <p14:tracePt t="19174" x="6667500" y="3398838"/>
          <p14:tracePt t="19191" x="6651625" y="3421063"/>
          <p14:tracePt t="19207" x="6651625" y="3429000"/>
          <p14:tracePt t="19224" x="6651625" y="3436938"/>
          <p14:tracePt t="19303" x="6645275" y="3429000"/>
          <p14:tracePt t="19317" x="6645275" y="3413125"/>
          <p14:tracePt t="19331" x="6645275" y="3398838"/>
          <p14:tracePt t="19343" x="6629400" y="3375025"/>
          <p14:tracePt t="19357" x="6629400" y="3368675"/>
          <p14:tracePt t="19374" x="6621463" y="3344863"/>
          <p14:tracePt t="19391" x="6621463" y="3336925"/>
          <p14:tracePt t="19407" x="6607175" y="3322638"/>
          <p14:tracePt t="19441" x="6607175" y="3314700"/>
          <p14:tracePt t="19458" x="6607175" y="3306763"/>
          <p14:tracePt t="19474" x="6607175" y="3298825"/>
          <p14:tracePt t="19494" x="6607175" y="3292475"/>
          <p14:tracePt t="19623" x="6613525" y="3292475"/>
          <p14:tracePt t="19637" x="6621463" y="3306763"/>
          <p14:tracePt t="19652" x="6629400" y="3330575"/>
          <p14:tracePt t="19666" x="6629400" y="3344863"/>
          <p14:tracePt t="19691" x="6629400" y="3352800"/>
          <p14:tracePt t="19863" x="6637338" y="3360738"/>
          <p14:tracePt t="19895" x="6645275" y="3360738"/>
          <p14:tracePt t="19909" x="6659563" y="3360738"/>
          <p14:tracePt t="19925" x="6675438" y="3360738"/>
          <p14:tracePt t="19941" x="6705600" y="3360738"/>
          <p14:tracePt t="19958" x="6735763" y="3344863"/>
          <p14:tracePt t="19974" x="6751638" y="3344863"/>
          <p14:tracePt t="19991" x="6759575" y="3344863"/>
          <p14:tracePt t="20008" x="6759575" y="3336925"/>
          <p14:tracePt t="20025" x="6797675" y="3336925"/>
          <p14:tracePt t="20041" x="6842125" y="3336925"/>
          <p14:tracePt t="20058" x="6888163" y="3336925"/>
          <p14:tracePt t="20074" x="6911975" y="3336925"/>
          <p14:tracePt t="20799" x="6904038" y="3336925"/>
          <p14:tracePt t="20823" x="6896100" y="3336925"/>
          <p14:tracePt t="20838" x="6888163" y="3336925"/>
          <p14:tracePt t="20850" x="6865938" y="3336925"/>
          <p14:tracePt t="20875" x="6842125" y="3344863"/>
          <p14:tracePt t="20892" x="6819900" y="3352800"/>
          <p14:tracePt t="20908" x="6804025" y="3360738"/>
          <p14:tracePt t="20925" x="6781800" y="3375025"/>
          <p14:tracePt t="20942" x="6759575" y="3382963"/>
          <p14:tracePt t="20959" x="6721475" y="3390900"/>
          <p14:tracePt t="20975" x="6675438" y="3406775"/>
          <p14:tracePt t="20992" x="6637338" y="3406775"/>
          <p14:tracePt t="21008" x="6607175" y="3406775"/>
          <p14:tracePt t="21025" x="6591300" y="3406775"/>
          <p14:tracePt t="21042" x="6583363" y="3406775"/>
          <p14:tracePt t="21059" x="6553200" y="3398838"/>
          <p14:tracePt t="21075" x="6530975" y="3360738"/>
          <p14:tracePt t="21091" x="6507163" y="3322638"/>
          <p14:tracePt t="21108" x="6484938" y="3268663"/>
          <p14:tracePt t="21125" x="6438900" y="3178175"/>
          <p14:tracePt t="21141" x="6378575" y="3070225"/>
          <p14:tracePt t="21158" x="6308725" y="2955925"/>
          <p14:tracePt t="21175" x="6256338" y="2819400"/>
          <p14:tracePt t="21196" x="6240463" y="2743200"/>
          <p14:tracePt t="21208" x="6232525" y="2674938"/>
          <p14:tracePt t="21225" x="6226175" y="2636838"/>
          <p14:tracePt t="21242" x="6226175" y="2613025"/>
          <p14:tracePt t="21259" x="6226175" y="2598738"/>
          <p14:tracePt t="21275" x="6226175" y="2582863"/>
          <p14:tracePt t="21292" x="6226175" y="2574925"/>
          <p14:tracePt t="21325" x="6226175" y="2568575"/>
          <p14:tracePt t="21342" x="6226175" y="2560638"/>
          <p14:tracePt t="21359" x="6226175" y="2552700"/>
          <p14:tracePt t="21393" x="6226175" y="2544763"/>
          <p14:tracePt t="21415" x="6226175" y="2536825"/>
          <p14:tracePt t="21583" x="6232525" y="2536825"/>
          <p14:tracePt t="21593" x="6232525" y="2560638"/>
          <p14:tracePt t="21609" x="6232525" y="2720975"/>
          <p14:tracePt t="21625" x="6232525" y="2941638"/>
          <p14:tracePt t="21642" x="6232525" y="3178175"/>
          <p14:tracePt t="21664" x="6232525" y="3459163"/>
          <p14:tracePt t="21679" x="6232525" y="3611563"/>
          <p14:tracePt t="21695" x="6232525" y="3756025"/>
          <p14:tracePt t="21710" x="6232525" y="3902075"/>
          <p14:tracePt t="21725" x="6232525" y="3978275"/>
          <p14:tracePt t="21742" x="6232525" y="4122738"/>
          <p14:tracePt t="21758" x="6232525" y="4237038"/>
          <p14:tracePt t="21775" x="6240463" y="4289425"/>
          <p14:tracePt t="21792" x="6256338" y="4305300"/>
          <p14:tracePt t="21809" x="6264275" y="4313238"/>
          <p14:tracePt t="21903" x="6286500" y="4297363"/>
          <p14:tracePt t="21920" x="6302375" y="4251325"/>
          <p14:tracePt t="21927" x="6316663" y="4229100"/>
          <p14:tracePt t="21942" x="6324600" y="4198938"/>
          <p14:tracePt t="21959" x="6354763" y="4144963"/>
          <p14:tracePt t="21976" x="6370638" y="4098925"/>
          <p14:tracePt t="21992" x="6384925" y="4068763"/>
          <p14:tracePt t="22009" x="6400800" y="4054475"/>
          <p14:tracePt t="22026" x="6408738" y="4054475"/>
          <p14:tracePt t="22055" x="6416675" y="4046538"/>
          <p14:tracePt t="22071" x="6416675" y="4038600"/>
          <p14:tracePt t="22087" x="6416675" y="4030663"/>
          <p14:tracePt t="22102" x="6416675" y="4022725"/>
          <p14:tracePt t="22110" x="6423025" y="4022725"/>
          <p14:tracePt t="22125" x="6423025" y="4016375"/>
          <p14:tracePt t="22142" x="6430963" y="4008438"/>
          <p14:tracePt t="22159" x="6454775" y="3978275"/>
          <p14:tracePt t="22175" x="6469063" y="3962400"/>
          <p14:tracePt t="22239" x="6477000" y="3962400"/>
          <p14:tracePt t="22602" x="6477000" y="3946525"/>
          <p14:tracePt t="22616" x="6484938" y="3908425"/>
          <p14:tracePt t="22630" x="6507163" y="3832225"/>
          <p14:tracePt t="22645" x="6523038" y="3787775"/>
          <p14:tracePt t="22659" x="6545263" y="3717925"/>
          <p14:tracePt t="22675" x="6561138" y="3665538"/>
          <p14:tracePt t="22692" x="6575425" y="3597275"/>
          <p14:tracePt t="22709" x="6583363" y="3543300"/>
          <p14:tracePt t="22726" x="6591300" y="3497263"/>
          <p14:tracePt t="22742" x="6591300" y="3459163"/>
          <p14:tracePt t="22759" x="6599238" y="3421063"/>
          <p14:tracePt t="22775" x="6607175" y="3406775"/>
          <p14:tracePt t="22792" x="6607175" y="3398838"/>
          <p14:tracePt t="22809" x="6613525" y="3382963"/>
          <p14:tracePt t="22826" x="6613525" y="3375025"/>
          <p14:tracePt t="22842" x="6629400" y="3368675"/>
          <p14:tracePt t="22859" x="6637338" y="3360738"/>
          <p14:tracePt t="22876" x="6651625" y="3344863"/>
          <p14:tracePt t="22892" x="6659563" y="3330575"/>
          <p14:tracePt t="22926" x="6667500" y="3322638"/>
          <p14:tracePt t="22943" x="6667500" y="3314700"/>
          <p14:tracePt t="22967" x="6667500" y="3306763"/>
          <p14:tracePt t="22983" x="6675438" y="3306763"/>
          <p14:tracePt t="23039" x="6675438" y="3292475"/>
          <p14:tracePt t="23191" x="6689725" y="3292475"/>
          <p14:tracePt t="23205" x="6705600" y="3298825"/>
          <p14:tracePt t="23221" x="6751638" y="3306763"/>
          <p14:tracePt t="23236" x="6773863" y="3306763"/>
          <p14:tracePt t="23244" x="6789738" y="3306763"/>
          <p14:tracePt t="23399" x="6797675" y="3306763"/>
          <p14:tracePt t="23414" x="6804025" y="3306763"/>
          <p14:tracePt t="23426" x="6804025" y="3314700"/>
          <p14:tracePt t="23507" x="6811963" y="3314700"/>
          <p14:tracePt t="23521" x="6827838" y="3322638"/>
          <p14:tracePt t="24119" x="6835775" y="3322638"/>
          <p14:tracePt t="24145" x="6827838" y="3322638"/>
          <p14:tracePt t="24159" x="6797675" y="3322638"/>
          <p14:tracePt t="24173" x="6781800" y="3314700"/>
          <p14:tracePt t="24189" x="6765925" y="3314700"/>
          <p14:tracePt t="24215" x="6759575" y="3314700"/>
          <p14:tracePt t="24849" x="6751638" y="3314700"/>
          <p14:tracePt t="24863" x="6735763" y="3314700"/>
          <p14:tracePt t="24879" x="6689725" y="3352800"/>
          <p14:tracePt t="24893" x="6651625" y="3375025"/>
          <p14:tracePt t="24909" x="6583363" y="3421063"/>
          <p14:tracePt t="24926" x="6446838" y="3475038"/>
          <p14:tracePt t="24943" x="6408738" y="3489325"/>
          <p14:tracePt t="24959" x="6362700" y="3505200"/>
          <p14:tracePt t="24977" x="6354763" y="3521075"/>
          <p14:tracePt t="24993" x="6332538" y="3521075"/>
          <p14:tracePt t="25239" x="6346825" y="3521075"/>
          <p14:tracePt t="25254" x="6400800" y="3497263"/>
          <p14:tracePt t="25266" x="6438900" y="3482975"/>
          <p14:tracePt t="25276" x="6492875" y="3451225"/>
          <p14:tracePt t="25293" x="6583363" y="3398838"/>
          <p14:tracePt t="25310" x="6659563" y="3352800"/>
          <p14:tracePt t="25326" x="6743700" y="3292475"/>
          <p14:tracePt t="25343" x="6765925" y="3268663"/>
          <p14:tracePt t="25377" x="6765925" y="3260725"/>
          <p14:tracePt t="25408" x="6773863" y="3260725"/>
          <p14:tracePt t="25423" x="6781800" y="3260725"/>
          <p14:tracePt t="25431" x="6789738" y="3260725"/>
          <p14:tracePt t="25443" x="6797675" y="3260725"/>
          <p14:tracePt t="25460" x="6804025" y="3260725"/>
          <p14:tracePt t="25476" x="6827838" y="3260725"/>
          <p14:tracePt t="25493" x="6835775" y="3260725"/>
          <p14:tracePt t="25510" x="6842125" y="3260725"/>
          <p14:tracePt t="27504" x="6850063" y="3268663"/>
          <p14:tracePt t="27518" x="6835775" y="3360738"/>
          <p14:tracePt t="27533" x="6804025" y="3444875"/>
          <p14:tracePt t="27544" x="6759575" y="3565525"/>
          <p14:tracePt t="27560" x="6689725" y="3703638"/>
          <p14:tracePt t="27577" x="6629400" y="3840163"/>
          <p14:tracePt t="27594" x="6583363" y="3940175"/>
          <p14:tracePt t="27612" x="6507163" y="4046538"/>
          <p14:tracePt t="27628" x="6477000" y="4084638"/>
          <p14:tracePt t="27644" x="6446838" y="4122738"/>
          <p14:tracePt t="27660" x="6423025" y="4137025"/>
          <p14:tracePt t="27677" x="6416675" y="4144963"/>
          <p14:tracePt t="27694" x="6408738" y="4144963"/>
          <p14:tracePt t="27711" x="6392863" y="4152900"/>
          <p14:tracePt t="29151" x="6384925" y="4144963"/>
          <p14:tracePt t="29166" x="6384925" y="4098925"/>
          <p14:tracePt t="29180" x="6362700" y="4038600"/>
          <p14:tracePt t="29194" x="6324600" y="3932238"/>
          <p14:tracePt t="29211" x="6270625" y="3848100"/>
          <p14:tracePt t="29230" x="6194425" y="3756025"/>
          <p14:tracePt t="29247" x="6134100" y="3665538"/>
          <p14:tracePt t="29262" x="6118225" y="3641725"/>
          <p14:tracePt t="29278" x="6096000" y="3611563"/>
          <p14:tracePt t="29294" x="6088063" y="3581400"/>
          <p14:tracePt t="29311" x="6073775" y="3559175"/>
          <p14:tracePt t="29328" x="6065838" y="3551238"/>
          <p14:tracePt t="29345" x="6057900" y="3543300"/>
          <p14:tracePt t="29362" x="6049963" y="3535363"/>
          <p14:tracePt t="29395" x="6035675" y="3535363"/>
          <p14:tracePt t="29412" x="6019800" y="3527425"/>
          <p14:tracePt t="29429" x="5997575" y="3521075"/>
          <p14:tracePt t="29445" x="5965825" y="3513138"/>
          <p14:tracePt t="29461" x="5943600" y="3513138"/>
          <p14:tracePt t="29478" x="5935663" y="3505200"/>
          <p14:tracePt t="29751" x="5943600" y="3513138"/>
          <p14:tracePt t="29765" x="5951538" y="3521075"/>
          <p14:tracePt t="29780" x="5959475" y="3535363"/>
          <p14:tracePt t="29795" x="5973763" y="3543300"/>
          <p14:tracePt t="29887" x="5989638" y="3543300"/>
          <p14:tracePt t="29936" x="5997575" y="3543300"/>
          <p14:tracePt t="30127" x="6049963" y="3543300"/>
          <p14:tracePt t="30142" x="6172200" y="3543300"/>
          <p14:tracePt t="30157" x="6248400" y="3543300"/>
          <p14:tracePt t="30171" x="6416675" y="3543300"/>
          <p14:tracePt t="30183" x="6553200" y="3543300"/>
          <p14:tracePt t="30195" x="6599238" y="3543300"/>
          <p14:tracePt t="30211" x="6651625" y="3543300"/>
          <p14:tracePt t="30229" x="6667500" y="3535363"/>
          <p14:tracePt t="30245" x="6689725" y="3527425"/>
          <p14:tracePt t="30261" x="6735763" y="3527425"/>
          <p14:tracePt t="30278" x="6896100" y="3527425"/>
          <p14:tracePt t="30295" x="7040563" y="3527425"/>
          <p14:tracePt t="30311" x="7170738" y="3527425"/>
          <p14:tracePt t="30328" x="7261225" y="3527425"/>
          <p14:tracePt t="30345" x="7307263" y="3521075"/>
          <p14:tracePt t="30362" x="7315200" y="3521075"/>
          <p14:tracePt t="30395" x="7323138" y="3521075"/>
          <p14:tracePt t="30423" x="7331075" y="3521075"/>
          <p14:tracePt t="30431" x="7345363" y="3521075"/>
          <p14:tracePt t="30445" x="7369175" y="3521075"/>
          <p14:tracePt t="30462" x="7437438" y="3521075"/>
          <p14:tracePt t="30478" x="7535863" y="3521075"/>
          <p14:tracePt t="30495" x="7573963" y="3521075"/>
          <p14:tracePt t="30512" x="7581900" y="3521075"/>
          <p14:tracePt t="30807" x="7566025" y="3521075"/>
          <p14:tracePt t="30823" x="7551738" y="3505200"/>
          <p14:tracePt t="31167" x="7566025" y="3505200"/>
          <p14:tracePt t="31183" x="7772400" y="3505200"/>
          <p14:tracePt t="31197" x="7940675" y="3505200"/>
          <p14:tracePt t="31212" x="8251825" y="3505200"/>
          <p14:tracePt t="31228" x="8504238" y="3505200"/>
          <p14:tracePt t="31245" x="8626475" y="3505200"/>
          <p14:tracePt t="31262" x="8640763" y="3505200"/>
          <p14:tracePt t="31391" x="8632825" y="3505200"/>
          <p14:tracePt t="31407" x="8626475" y="3505200"/>
          <p14:tracePt t="31415" x="8610600" y="3505200"/>
          <p14:tracePt t="31423" x="8594725" y="3505200"/>
          <p14:tracePt t="31431" x="8564563" y="3505200"/>
          <p14:tracePt t="31446" x="8542338" y="3505200"/>
          <p14:tracePt t="31462" x="8480425" y="3497263"/>
          <p14:tracePt t="31479" x="8351838" y="3489325"/>
          <p14:tracePt t="31496" x="8283575" y="3489325"/>
          <p14:tracePt t="31512" x="8245475" y="3475038"/>
          <p14:tracePt t="31529" x="8229600" y="3475038"/>
          <p14:tracePt t="31641" x="8221663" y="3475038"/>
          <p14:tracePt t="31655" x="8213725" y="3467100"/>
          <p14:tracePt t="31669" x="8199438" y="3459163"/>
          <p14:tracePt t="31685" x="8175625" y="3451225"/>
          <p14:tracePt t="31700" x="8169275" y="3451225"/>
          <p14:tracePt t="31943" x="8153400" y="3451225"/>
          <p14:tracePt t="31975" x="8145463" y="3451225"/>
          <p14:tracePt t="31999" x="8145463" y="3467100"/>
          <p14:tracePt t="32015" x="8137525" y="3475038"/>
          <p14:tracePt t="32031" x="8137525" y="3489325"/>
          <p14:tracePt t="32045" x="8131175" y="3497263"/>
          <p14:tracePt t="32062" x="8115300" y="3521075"/>
          <p14:tracePt t="32079" x="8093075" y="3551238"/>
          <p14:tracePt t="32095" x="8061325" y="3611563"/>
          <p14:tracePt t="32112" x="8031163" y="3687763"/>
          <p14:tracePt t="32130" x="8016875" y="3741738"/>
          <p14:tracePt t="32146" x="7993063" y="3779838"/>
          <p14:tracePt t="32163" x="7970838" y="3832225"/>
          <p14:tracePt t="32179" x="7954963" y="3878263"/>
          <p14:tracePt t="32196" x="7924800" y="3946525"/>
          <p14:tracePt t="32213" x="7894638" y="4008438"/>
          <p14:tracePt t="32229" x="7870825" y="4046538"/>
          <p14:tracePt t="32246" x="7864475" y="4060825"/>
          <p14:tracePt t="32263" x="7848600" y="4076700"/>
          <p14:tracePt t="32279" x="7826375" y="4098925"/>
          <p14:tracePt t="32296" x="7810500" y="4114800"/>
          <p14:tracePt t="32312" x="7794625" y="4122738"/>
          <p14:tracePt t="32329" x="7788275" y="4130675"/>
          <p14:tracePt t="32383" x="7780338" y="4130675"/>
          <p14:tracePt t="32711" x="7780338" y="4106863"/>
          <p14:tracePt t="32726" x="7780338" y="4084638"/>
          <p14:tracePt t="32740" x="7788275" y="4000500"/>
          <p14:tracePt t="32754" x="7788275" y="3894138"/>
          <p14:tracePt t="32768" x="7788275" y="3779838"/>
          <p14:tracePt t="32783" x="7788275" y="3687763"/>
          <p14:tracePt t="32796" x="7780338" y="3641725"/>
          <p14:tracePt t="32812" x="7764463" y="3589338"/>
          <p14:tracePt t="32831" x="7742238" y="3551238"/>
          <p14:tracePt t="32846" x="7742238" y="3527425"/>
          <p14:tracePt t="32863" x="7734300" y="3521075"/>
          <p14:tracePt t="32880" x="7718425" y="3505200"/>
          <p14:tracePt t="32912" x="7704138" y="3505200"/>
          <p14:tracePt t="32929" x="7696200" y="3505200"/>
          <p14:tracePt t="32958" x="7680325" y="3505200"/>
          <p14:tracePt t="32983" x="7673975" y="3505200"/>
          <p14:tracePt t="32999" x="7666038" y="3505200"/>
          <p14:tracePt t="33013" x="7658100" y="3505200"/>
          <p14:tracePt t="33029" x="7650163" y="3505200"/>
          <p14:tracePt t="33062" x="7642225" y="3513138"/>
          <p14:tracePt t="33111" x="7635875" y="3513138"/>
          <p14:tracePt t="33127" x="7627938" y="3513138"/>
          <p14:tracePt t="33343" x="7635875" y="3521075"/>
          <p14:tracePt t="33357" x="7666038" y="3527425"/>
          <p14:tracePt t="33372" x="7742238" y="3535363"/>
          <p14:tracePt t="33386" x="7840663" y="3543300"/>
          <p14:tracePt t="33396" x="7870825" y="3543300"/>
          <p14:tracePt t="33413" x="7932738" y="3543300"/>
          <p14:tracePt t="33536" x="7916863" y="3543300"/>
          <p14:tracePt t="33551" x="7840663" y="3527425"/>
          <p14:tracePt t="33565" x="7794625" y="3527425"/>
          <p14:tracePt t="33579" x="7673975" y="3521075"/>
          <p14:tracePt t="33596" x="7551738" y="3513138"/>
          <p14:tracePt t="33613" x="7489825" y="3505200"/>
          <p14:tracePt t="33630" x="7483475" y="3505200"/>
          <p14:tracePt t="33671" x="7497763" y="3505200"/>
          <p14:tracePt t="33686" x="7589838" y="3521075"/>
          <p14:tracePt t="33701" x="7642225" y="3521075"/>
          <p14:tracePt t="33716" x="7772400" y="3521075"/>
          <p14:tracePt t="33729" x="7870825" y="3521075"/>
          <p14:tracePt t="33747" x="7908925" y="3521075"/>
          <p14:tracePt t="33806" x="7902575" y="3521075"/>
          <p14:tracePt t="33814" x="7864475" y="3521075"/>
          <p14:tracePt t="33822" x="7810500" y="3505200"/>
          <p14:tracePt t="33830" x="7750175" y="3482975"/>
          <p14:tracePt t="33846" x="7604125" y="3475038"/>
          <p14:tracePt t="33863" x="7451725" y="3475038"/>
          <p14:tracePt t="33879" x="7413625" y="3467100"/>
          <p14:tracePt t="33918" x="7445375" y="3467100"/>
          <p14:tracePt t="33929" x="7513638" y="3489325"/>
          <p14:tracePt t="33946" x="7680325" y="3497263"/>
          <p14:tracePt t="33963" x="7870825" y="3497263"/>
          <p14:tracePt t="33979" x="8001000" y="3497263"/>
          <p14:tracePt t="33997" x="8008938" y="3497263"/>
          <p14:tracePt t="34030" x="7970838" y="3497263"/>
          <p14:tracePt t="34046" x="7848600" y="3467100"/>
          <p14:tracePt t="34065" x="7756525" y="3444875"/>
          <p14:tracePt t="34081" x="7726363" y="3444875"/>
          <p14:tracePt t="34118" x="7764463" y="3444875"/>
          <p14:tracePt t="34130" x="7794625" y="3444875"/>
          <p14:tracePt t="34146" x="7878763" y="3459163"/>
          <p14:tracePt t="34163" x="7954963" y="3489325"/>
          <p14:tracePt t="34180" x="7970838" y="3489325"/>
          <p14:tracePt t="34213" x="7954963" y="3489325"/>
          <p14:tracePt t="34230" x="7832725" y="3482975"/>
          <p14:tracePt t="34246" x="7772400" y="3467100"/>
          <p14:tracePt t="34263" x="7750175" y="3459163"/>
          <p14:tracePt t="34319" x="7756525" y="3451225"/>
          <p14:tracePt t="34334" x="7780338" y="3451225"/>
          <p14:tracePt t="34349" x="7794625" y="3459163"/>
          <p14:tracePt t="34363" x="7818438" y="3459163"/>
          <p14:tracePt t="35159" x="7826375" y="3459163"/>
          <p14:tracePt t="35767" x="7826375" y="3467100"/>
          <p14:tracePt t="35781" x="7826375" y="3497263"/>
          <p14:tracePt t="35797" x="7826375" y="3527425"/>
          <p14:tracePt t="35814" x="7826375" y="3573463"/>
          <p14:tracePt t="35830" x="7826375" y="3611563"/>
          <p14:tracePt t="35848" x="7826375" y="3641725"/>
          <p14:tracePt t="35863" x="7818438" y="3703638"/>
          <p14:tracePt t="35881" x="7818438" y="3763963"/>
          <p14:tracePt t="35897" x="7818438" y="3856038"/>
          <p14:tracePt t="35914" x="7818438" y="3932238"/>
          <p14:tracePt t="35931" x="7818438" y="4000500"/>
          <p14:tracePt t="35947" x="7818438" y="4054475"/>
          <p14:tracePt t="35964" x="7818438" y="4092575"/>
          <p14:tracePt t="35980" x="7818438" y="4137025"/>
          <p14:tracePt t="35997" x="7818438" y="4168775"/>
          <p14:tracePt t="37975" x="7818438" y="4191000"/>
          <p14:tracePt t="37989" x="7794625" y="4221163"/>
          <p14:tracePt t="38004" x="7666038" y="4321175"/>
          <p14:tracePt t="38014" x="7483475" y="4441825"/>
          <p14:tracePt t="38031" x="7200900" y="4564063"/>
          <p14:tracePt t="38050" x="6942138" y="4664075"/>
          <p14:tracePt t="38065" x="6773863" y="4708525"/>
          <p14:tracePt t="38081" x="6713538" y="4708525"/>
          <p14:tracePt t="38098" x="6705600" y="4708525"/>
          <p14:tracePt t="38135" x="6683375" y="4708525"/>
          <p14:tracePt t="38143" x="6629400" y="4708525"/>
          <p14:tracePt t="38151" x="6575425" y="4708525"/>
          <p14:tracePt t="38165" x="6507163" y="4708525"/>
          <p14:tracePt t="38181" x="6332538" y="4708525"/>
          <p14:tracePt t="38198" x="6134100" y="4708525"/>
          <p14:tracePt t="38215" x="5935663" y="4708525"/>
          <p14:tracePt t="38231" x="5889625" y="4708525"/>
          <p14:tracePt t="38351" x="5875338" y="4678363"/>
          <p14:tracePt t="38359" x="5875338" y="4664075"/>
          <p14:tracePt t="38367" x="5867400" y="4640263"/>
          <p14:tracePt t="38382" x="5859463" y="4618038"/>
          <p14:tracePt t="38398" x="5829300" y="4556125"/>
          <p14:tracePt t="38415" x="5807075" y="4479925"/>
          <p14:tracePt t="38432" x="5807075" y="4435475"/>
          <p14:tracePt t="38449" x="5837238" y="4397375"/>
          <p14:tracePt t="38465" x="5943600" y="4389438"/>
          <p14:tracePt t="38482" x="6126163" y="4389438"/>
          <p14:tracePt t="38498" x="6340475" y="4389438"/>
          <p14:tracePt t="38515" x="6507163" y="4449763"/>
          <p14:tracePt t="38532" x="6613525" y="4518025"/>
          <p14:tracePt t="38548" x="6675438" y="4602163"/>
          <p14:tracePt t="38565" x="6683375" y="4732338"/>
          <p14:tracePt t="38582" x="6683375" y="4876800"/>
          <p14:tracePt t="38585" x="6645275" y="4953000"/>
          <p14:tracePt t="38598" x="6583363" y="5037138"/>
          <p14:tracePt t="38615" x="6286500" y="5227638"/>
          <p14:tracePt t="38632" x="6003925" y="5287963"/>
          <p14:tracePt t="38648" x="5775325" y="5280025"/>
          <p14:tracePt t="38665" x="5532438" y="5151438"/>
          <p14:tracePt t="38682" x="5364163" y="5013325"/>
          <p14:tracePt t="38698" x="5235575" y="4792663"/>
          <p14:tracePt t="38715" x="5173663" y="4579938"/>
          <p14:tracePt t="38731" x="5165725" y="4397375"/>
          <p14:tracePt t="38748" x="5189538" y="4229100"/>
          <p14:tracePt t="38765" x="5287963" y="4098925"/>
          <p14:tracePt t="38781" x="5486400" y="4016375"/>
          <p14:tracePt t="38798" x="5883275" y="3978275"/>
          <p14:tracePt t="38815" x="6149975" y="3978275"/>
          <p14:tracePt t="38831" x="6362700" y="4054475"/>
          <p14:tracePt t="38848" x="6492875" y="4198938"/>
          <p14:tracePt t="38864" x="6569075" y="4427538"/>
          <p14:tracePt t="38881" x="6569075" y="4678363"/>
          <p14:tracePt t="38898" x="6477000" y="4922838"/>
          <p14:tracePt t="38914" x="6294438" y="5105400"/>
          <p14:tracePt t="38931" x="6027738" y="5219700"/>
          <p14:tracePt t="38948" x="5821363" y="5235575"/>
          <p14:tracePt t="38965" x="5608638" y="5127625"/>
          <p14:tracePt t="38981" x="5440363" y="4968875"/>
          <p14:tracePt t="38998" x="5257800" y="4625975"/>
          <p14:tracePt t="39015" x="5203825" y="4397375"/>
          <p14:tracePt t="39031" x="5227638" y="4229100"/>
          <p14:tracePt t="39048" x="5387975" y="4098925"/>
          <p14:tracePt t="39065" x="5715000" y="4022725"/>
          <p14:tracePt t="39081" x="6088063" y="4022725"/>
          <p14:tracePt t="39098" x="6454775" y="4092575"/>
          <p14:tracePt t="39114" x="6675438" y="4259263"/>
          <p14:tracePt t="39131" x="6781800" y="4487863"/>
          <p14:tracePt t="39148" x="6797675" y="4716463"/>
          <p14:tracePt t="39165" x="6675438" y="4968875"/>
          <p14:tracePt t="39182" x="6278563" y="5241925"/>
          <p14:tracePt t="39198" x="6065838" y="5257800"/>
          <p14:tracePt t="39215" x="5889625" y="5219700"/>
          <p14:tracePt t="39232" x="5707063" y="5059363"/>
          <p14:tracePt t="39248" x="5608638" y="4876800"/>
          <p14:tracePt t="39265" x="5578475" y="4670425"/>
          <p14:tracePt t="39282" x="5578475" y="4495800"/>
          <p14:tracePt t="39298" x="5692775" y="4343400"/>
          <p14:tracePt t="39315" x="5943600" y="4267200"/>
          <p14:tracePt t="39331" x="6294438" y="4229100"/>
          <p14:tracePt t="39348" x="6575425" y="4244975"/>
          <p14:tracePt t="39365" x="6713538" y="4335463"/>
          <p14:tracePt t="39381" x="6773863" y="4441825"/>
          <p14:tracePt t="39398" x="6765925" y="4686300"/>
          <p14:tracePt t="39415" x="6667500" y="4822825"/>
          <p14:tracePt t="39432" x="6561138" y="4899025"/>
          <p14:tracePt t="39449" x="6492875" y="4922838"/>
          <p14:tracePt t="39466" x="6477000" y="4922838"/>
          <p14:tracePt t="39499" x="6469063" y="4906963"/>
          <p14:tracePt t="39515" x="6469063" y="4892675"/>
          <p14:tracePt t="39532" x="6469063" y="4876800"/>
          <p14:tracePt t="39549" x="6469063" y="4868863"/>
          <p14:tracePt t="39565" x="6469063" y="4860925"/>
          <p14:tracePt t="39871" x="6438900" y="4854575"/>
          <p14:tracePt t="39879" x="6408738" y="4854575"/>
          <p14:tracePt t="39887" x="6354763" y="4854575"/>
          <p14:tracePt t="39899" x="6302375" y="4854575"/>
          <p14:tracePt t="39916" x="6180138" y="4854575"/>
          <p14:tracePt t="39932" x="6080125" y="4854575"/>
          <p14:tracePt t="39948" x="6027738" y="4846638"/>
          <p14:tracePt t="39967" x="6003925" y="4808538"/>
          <p14:tracePt t="39982" x="6003925" y="4792663"/>
          <p14:tracePt t="39999" x="5989638" y="4686300"/>
          <p14:tracePt t="40017" x="5981700" y="4587875"/>
          <p14:tracePt t="40032" x="5965825" y="4473575"/>
          <p14:tracePt t="40049" x="5965825" y="4365625"/>
          <p14:tracePt t="40065" x="5965825" y="4305300"/>
          <p14:tracePt t="40083" x="6003925" y="4244975"/>
          <p14:tracePt t="40100" x="6096000" y="4191000"/>
          <p14:tracePt t="40104" x="6134100" y="4191000"/>
          <p14:tracePt t="40121" x="6264275" y="4168775"/>
          <p14:tracePt t="40133" x="6332538" y="4168775"/>
          <p14:tracePt t="40148" x="6454775" y="4168775"/>
          <p14:tracePt t="40165" x="6553200" y="4175125"/>
          <p14:tracePt t="40182" x="6629400" y="4198938"/>
          <p14:tracePt t="40198" x="6727825" y="4305300"/>
          <p14:tracePt t="40215" x="6773863" y="4397375"/>
          <p14:tracePt t="40232" x="6811963" y="4541838"/>
          <p14:tracePt t="40249" x="6819900" y="4678363"/>
          <p14:tracePt t="40266" x="6811963" y="4838700"/>
          <p14:tracePt t="40282" x="6751638" y="4983163"/>
          <p14:tracePt t="40299" x="6645275" y="5113338"/>
          <p14:tracePt t="40316" x="6515100" y="5173663"/>
          <p14:tracePt t="40336" x="6218238" y="5203825"/>
          <p14:tracePt t="40349" x="6118225" y="5189538"/>
          <p14:tracePt t="40367" x="5699125" y="4968875"/>
          <p14:tracePt t="40382" x="5584825" y="4876800"/>
          <p14:tracePt t="40399" x="5341938" y="4610100"/>
          <p14:tracePt t="40416" x="5295900" y="4479925"/>
          <p14:tracePt t="40432" x="5287963" y="4365625"/>
          <p14:tracePt t="40449" x="5287963" y="4267200"/>
          <p14:tracePt t="40466" x="5356225" y="4183063"/>
          <p14:tracePt t="40482" x="5470525" y="4098925"/>
          <p14:tracePt t="40499" x="5600700" y="4054475"/>
          <p14:tracePt t="40515" x="5745163" y="4016375"/>
          <p14:tracePt t="40532" x="5867400" y="4016375"/>
          <p14:tracePt t="40549" x="5981700" y="4016375"/>
          <p14:tracePt t="40566" x="6019800" y="4016375"/>
          <p14:tracePt t="40583" x="6080125" y="4076700"/>
          <p14:tracePt t="40599" x="6164263" y="4289425"/>
          <p14:tracePt t="40616" x="6188075" y="4473575"/>
          <p14:tracePt t="40632" x="6188075" y="4632325"/>
          <p14:tracePt t="40649" x="6172200" y="4762500"/>
          <p14:tracePt t="40666" x="6134100" y="4830763"/>
          <p14:tracePt t="40682" x="6080125" y="4884738"/>
          <p14:tracePt t="40699" x="6019800" y="4892675"/>
          <p14:tracePt t="40716" x="5905500" y="4892675"/>
          <p14:tracePt t="40732" x="5783263" y="4822825"/>
          <p14:tracePt t="40751" x="5622925" y="4664075"/>
          <p14:tracePt t="40766" x="5592763" y="4602163"/>
          <p14:tracePt t="40782" x="5546725" y="4479925"/>
          <p14:tracePt t="40799" x="5540375" y="4335463"/>
          <p14:tracePt t="40816" x="5592763" y="4244975"/>
          <p14:tracePt t="40851" x="5959475" y="4183063"/>
          <p14:tracePt t="40865" x="6149975" y="4183063"/>
          <p14:tracePt t="40882" x="6332538" y="4206875"/>
          <p14:tracePt t="40899" x="6469063" y="4289425"/>
          <p14:tracePt t="40916" x="6583363" y="4389438"/>
          <p14:tracePt t="40932" x="6645275" y="4541838"/>
          <p14:tracePt t="40949" x="6667500" y="4702175"/>
          <p14:tracePt t="40966" x="6667500" y="4884738"/>
          <p14:tracePt t="40982" x="6569075" y="5097463"/>
          <p14:tracePt t="40999" x="6469063" y="5189538"/>
          <p14:tracePt t="41016" x="6340475" y="5227638"/>
          <p14:tracePt t="41032" x="6218238" y="5227638"/>
          <p14:tracePt t="41049" x="6065838" y="5159375"/>
          <p14:tracePt t="41066" x="5943600" y="5051425"/>
          <p14:tracePt t="41083" x="5889625" y="4953000"/>
          <p14:tracePt t="41099" x="5867400" y="4846638"/>
          <p14:tracePt t="41116" x="5867400" y="4754563"/>
          <p14:tracePt t="41133" x="5913438" y="4664075"/>
          <p14:tracePt t="41149" x="5973763" y="4625975"/>
          <p14:tracePt t="41166" x="6035675" y="4587875"/>
          <p14:tracePt t="41183" x="6073775" y="4572000"/>
          <p14:tracePt t="44673" x="6080125" y="4564063"/>
          <p14:tracePt t="44727" x="6142038" y="4564063"/>
          <p14:tracePt t="44735" x="6340475" y="4473575"/>
          <p14:tracePt t="44751" x="6735763" y="4321175"/>
          <p14:tracePt t="44769" x="7178675" y="4191000"/>
          <p14:tracePt t="44786" x="7261225" y="4191000"/>
          <p14:tracePt t="44800" x="7437438" y="4198938"/>
          <p14:tracePt t="44817" x="7908925" y="4092575"/>
          <p14:tracePt t="44834" x="8207375" y="4038600"/>
          <p14:tracePt t="44850" x="8267700" y="4038600"/>
          <p14:tracePt t="44867" x="8275638" y="4038600"/>
          <p14:tracePt t="45007" x="8283575" y="4038600"/>
          <p14:tracePt t="45021" x="8343900" y="3992563"/>
          <p14:tracePt t="45035" x="8435975" y="3924300"/>
          <p14:tracePt t="45050" x="8442325" y="3916363"/>
          <p14:tracePt t="45111" x="8442325" y="3878263"/>
          <p14:tracePt t="45120" x="8435975" y="3832225"/>
          <p14:tracePt t="45127" x="8412163" y="3787775"/>
          <p14:tracePt t="45136" x="8412163" y="3771900"/>
          <p14:tracePt t="45152" x="8397875" y="3749675"/>
          <p14:tracePt t="45167" x="8397875" y="3741738"/>
          <p14:tracePt t="45184" x="8397875" y="3733800"/>
          <p14:tracePt t="45201" x="8397875" y="3717925"/>
          <p14:tracePt t="45320" x="8389938" y="3717925"/>
          <p14:tracePt t="45327" x="8366125" y="3717925"/>
          <p14:tracePt t="45338" x="8359775" y="3717925"/>
          <p14:tracePt t="45351" x="8343900" y="3711575"/>
          <p14:tracePt t="45567" x="8321675" y="3703638"/>
          <p14:tracePt t="45582" x="8229600" y="3673475"/>
          <p14:tracePt t="45596" x="8207375" y="3673475"/>
          <p14:tracePt t="45610" x="8199438" y="3673475"/>
          <p14:tracePt t="45622" x="8153400" y="3649663"/>
          <p14:tracePt t="45634" x="8107363" y="3611563"/>
          <p14:tracePt t="45651" x="8008938" y="3535363"/>
          <p14:tracePt t="45668" x="7993063" y="3527425"/>
          <p14:tracePt t="45684" x="7962900" y="3497263"/>
          <p14:tracePt t="45701" x="7940675" y="3482975"/>
          <p14:tracePt t="45717" x="7940675" y="3475038"/>
          <p14:tracePt t="45734" x="7940675" y="3467100"/>
          <p14:tracePt t="45751" x="7924800" y="3459163"/>
          <p14:tracePt t="45767" x="7908925" y="3444875"/>
          <p14:tracePt t="45784" x="7886700" y="3429000"/>
          <p14:tracePt t="45801" x="7878763" y="3421063"/>
          <p14:tracePt t="45818" x="7870825" y="3413125"/>
          <p14:tracePt t="45834" x="7864475" y="3406775"/>
          <p14:tracePt t="45868" x="7856538" y="3390900"/>
          <p14:tracePt t="45901" x="7856538" y="3382963"/>
          <p14:tracePt t="45942" x="7848600" y="3382963"/>
          <p14:tracePt t="45950" x="7848600" y="3421063"/>
          <p14:tracePt t="45958" x="7832725" y="3521075"/>
          <p14:tracePt t="45967" x="7818438" y="3665538"/>
          <p14:tracePt t="45984" x="7794625" y="4068763"/>
          <p14:tracePt t="46001" x="7764463" y="4359275"/>
          <p14:tracePt t="46017" x="7742238" y="4549775"/>
          <p14:tracePt t="46034" x="7726363" y="4632325"/>
          <p14:tracePt t="46051" x="7726363" y="4640263"/>
          <p14:tracePt t="46135" x="7718425" y="4640263"/>
          <p14:tracePt t="46151" x="7712075" y="4640263"/>
          <p14:tracePt t="46175" x="7704138" y="4640263"/>
          <p14:tracePt t="46193" x="7704138" y="4632325"/>
          <p14:tracePt t="46215" x="7704138" y="4618038"/>
          <p14:tracePt t="52927" x="7704138" y="4610100"/>
          <p14:tracePt t="52935" x="7704138" y="4602163"/>
          <p14:tracePt t="52951" x="7704138" y="4541838"/>
          <p14:tracePt t="52959" x="7704138" y="4327525"/>
          <p14:tracePt t="52974" x="7704138" y="4160838"/>
          <p14:tracePt t="52987" x="7718425" y="4046538"/>
          <p14:tracePt t="53003" x="7734300" y="4016375"/>
          <p14:tracePt t="53020" x="7756525" y="3940175"/>
          <p14:tracePt t="53037" x="7772400" y="3908425"/>
          <p14:tracePt t="53087" x="7780338" y="3878263"/>
          <p14:tracePt t="53094" x="7794625" y="3832225"/>
          <p14:tracePt t="53103" x="7818438" y="3802063"/>
          <p14:tracePt t="53120" x="7826375" y="3787775"/>
          <p14:tracePt t="53137" x="7864475" y="3711575"/>
          <p14:tracePt t="53154" x="7908925" y="3657600"/>
          <p14:tracePt t="53170" x="7924800" y="3619500"/>
          <p14:tracePt t="53187" x="7947025" y="3573463"/>
          <p14:tracePt t="53204" x="7954963" y="3565525"/>
          <p14:tracePt t="53220" x="7954963" y="3559175"/>
          <p14:tracePt t="53352" x="7954963" y="3527425"/>
          <p14:tracePt t="53366" x="7954963" y="3521075"/>
          <p14:tracePt t="53381" x="7954963" y="3513138"/>
          <p14:tracePt t="53395" x="7962900" y="3497263"/>
          <p14:tracePt t="54087" x="7962900" y="3505200"/>
          <p14:tracePt t="54101" x="7962900" y="3565525"/>
          <p14:tracePt t="54116" x="7962900" y="3763963"/>
          <p14:tracePt t="54126" x="7985125" y="3954463"/>
          <p14:tracePt t="54145" x="7985125" y="4068763"/>
          <p14:tracePt t="54153" x="7985125" y="4122738"/>
          <p14:tracePt t="54170" x="7985125" y="4144963"/>
          <p14:tracePt t="54187" x="7985125" y="4152900"/>
          <p14:tracePt t="54391" x="7985125" y="4168775"/>
          <p14:tracePt t="54405" x="7985125" y="4175125"/>
          <p14:tracePt t="54527" x="7985125" y="4183063"/>
          <p14:tracePt t="56855" x="7985125" y="4191000"/>
          <p14:tracePt t="56870" x="7924800" y="4191000"/>
          <p14:tracePt t="56885" x="7878763" y="4206875"/>
          <p14:tracePt t="56900" x="7726363" y="4327525"/>
          <p14:tracePt t="56912" x="7589838" y="4479925"/>
          <p14:tracePt t="56921" x="7521575" y="4541838"/>
          <p14:tracePt t="56938" x="7375525" y="4640263"/>
          <p14:tracePt t="56955" x="7208838" y="4746625"/>
          <p14:tracePt t="56971" x="6934200" y="4868863"/>
          <p14:tracePt t="56988" x="6651625" y="4983163"/>
          <p14:tracePt t="57005" x="6454775" y="5051425"/>
          <p14:tracePt t="57023" x="6240463" y="5105400"/>
          <p14:tracePt t="57038" x="6188075" y="5105400"/>
          <p14:tracePt t="57055" x="6118225" y="5105400"/>
          <p14:tracePt t="57071" x="6103938" y="5097463"/>
          <p14:tracePt t="57088" x="6080125" y="5089525"/>
          <p14:tracePt t="57105" x="6057900" y="5067300"/>
          <p14:tracePt t="57121" x="6011863" y="5021263"/>
          <p14:tracePt t="57138" x="5883275" y="4922838"/>
          <p14:tracePt t="57155" x="5791200" y="4854575"/>
          <p14:tracePt t="57172" x="5715000" y="4838700"/>
          <p14:tracePt t="57188" x="5638800" y="4816475"/>
          <p14:tracePt t="57205" x="5486400" y="4784725"/>
          <p14:tracePt t="57223" x="5402263" y="4784725"/>
          <p14:tracePt t="57303" x="5418138" y="4784725"/>
          <p14:tracePt t="57319" x="5432425" y="4784725"/>
          <p14:tracePt t="57375" x="5448300" y="4778375"/>
          <p14:tracePt t="57383" x="5464175" y="4762500"/>
          <p14:tracePt t="57391" x="5486400" y="4740275"/>
          <p14:tracePt t="57405" x="5516563" y="4724400"/>
          <p14:tracePt t="57424" x="5554663" y="4694238"/>
          <p14:tracePt t="57438" x="5562600" y="4678363"/>
          <p14:tracePt t="57455" x="5578475" y="4678363"/>
          <p14:tracePt t="57472" x="5584825" y="4678363"/>
          <p14:tracePt t="57489" x="5616575" y="4678363"/>
          <p14:tracePt t="57505" x="5638800" y="4678363"/>
          <p14:tracePt t="57522" x="5684838" y="4664075"/>
          <p14:tracePt t="57539" x="5753100" y="4664075"/>
          <p14:tracePt t="57555" x="5799138" y="4664075"/>
          <p14:tracePt t="57572" x="5837238" y="4664075"/>
          <p14:tracePt t="57589" x="5845175" y="4664075"/>
          <p14:tracePt t="57695" x="5851525" y="4664075"/>
          <p14:tracePt t="57703" x="5867400" y="4664075"/>
          <p14:tracePt t="57711" x="5897563" y="4664075"/>
          <p14:tracePt t="57722" x="5927725" y="4670425"/>
          <p14:tracePt t="57739" x="5959475" y="4670425"/>
          <p14:tracePt t="57755" x="6003925" y="4670425"/>
          <p14:tracePt t="57772" x="6042025" y="4670425"/>
          <p14:tracePt t="65479" x="5973763" y="4656138"/>
          <p14:tracePt t="65488" x="5883275" y="4625975"/>
          <p14:tracePt t="65496" x="5821363" y="4594225"/>
          <p14:tracePt t="65508" x="5783263" y="4564063"/>
          <p14:tracePt t="65525" x="5783263" y="4297363"/>
          <p14:tracePt t="65542" x="5845175" y="3603625"/>
          <p14:tracePt t="65558" x="5845175" y="3482975"/>
          <p14:tracePt t="65575" x="5859463" y="3101975"/>
          <p14:tracePt t="65591" x="5883275" y="2949575"/>
          <p14:tracePt t="65608" x="5889625" y="2879725"/>
          <p14:tracePt t="65625" x="5897563" y="2879725"/>
          <p14:tracePt t="65761" x="5897563" y="2841625"/>
          <p14:tracePt t="65771" x="5935663" y="2743200"/>
          <p14:tracePt t="65781" x="6003925" y="2560638"/>
          <p14:tracePt t="65792" x="6103938" y="2225675"/>
          <p14:tracePt t="65808" x="6142038" y="2117725"/>
          <p14:tracePt t="65825" x="6156325" y="2095500"/>
          <p14:tracePt t="65842" x="6188075" y="2041525"/>
          <p14:tracePt t="66079" x="6194425" y="2035175"/>
          <p14:tracePt t="66090" x="6256338" y="2035175"/>
          <p14:tracePt t="66099" x="6392863" y="1973263"/>
          <p14:tracePt t="66109" x="6523038" y="1874838"/>
          <p14:tracePt t="66125" x="6607175" y="1806575"/>
          <p14:tracePt t="66168" x="6607175" y="1790700"/>
          <p14:tracePt t="66175" x="6599238" y="1768475"/>
          <p14:tracePt t="66191" x="6515100" y="1744663"/>
          <p14:tracePt t="66208" x="6346825" y="1706563"/>
          <p14:tracePt t="66225" x="6156325" y="1698625"/>
          <p14:tracePt t="66242" x="5927725" y="1874838"/>
          <p14:tracePt t="66258" x="5730875" y="2201863"/>
          <p14:tracePt t="66275" x="5638800" y="2568575"/>
          <p14:tracePt t="66292" x="5638800" y="2759075"/>
          <p14:tracePt t="66308" x="5722938" y="2849563"/>
          <p14:tracePt t="66325" x="5897563" y="2865438"/>
          <p14:tracePt t="66342" x="6454775" y="2811463"/>
          <p14:tracePt t="66358" x="7094538" y="2613025"/>
          <p14:tracePt t="66375" x="7642225" y="2301875"/>
          <p14:tracePt t="66392" x="7780338" y="2141538"/>
          <p14:tracePt t="66408" x="7802563" y="2065338"/>
          <p14:tracePt t="66425" x="7734300" y="1997075"/>
          <p14:tracePt t="66442" x="7566025" y="1951038"/>
          <p14:tracePt t="66460" x="7413625" y="1943100"/>
          <p14:tracePt t="66475" x="7200900" y="2041525"/>
          <p14:tracePt t="66492" x="7002463" y="2270125"/>
          <p14:tracePt t="66508" x="6956425" y="2416175"/>
          <p14:tracePt t="66525" x="6950075" y="2498725"/>
          <p14:tracePt t="66542" x="7002463" y="2544763"/>
          <p14:tracePt t="66558" x="7208838" y="2544763"/>
          <p14:tracePt t="66575" x="7413625" y="2498725"/>
          <p14:tracePt t="66592" x="7475538" y="2454275"/>
          <p14:tracePt t="66608" x="7489825" y="2430463"/>
          <p14:tracePt t="66625" x="7489825" y="2400300"/>
          <p14:tracePt t="66642" x="7437438" y="2384425"/>
          <p14:tracePt t="66658" x="7375525" y="2378075"/>
          <p14:tracePt t="66675" x="7331075" y="2378075"/>
          <p14:tracePt t="66692" x="7299325" y="2378075"/>
          <p14:tracePt t="66708" x="7277100" y="2378075"/>
          <p14:tracePt t="67721" x="7292975" y="2378075"/>
          <p14:tracePt t="67727" x="7337425" y="2378075"/>
          <p14:tracePt t="67736" x="7369175" y="2378075"/>
          <p14:tracePt t="67744" x="7375525" y="2378075"/>
          <p14:tracePt t="67823" x="7383463" y="2378075"/>
          <p14:tracePt t="67831" x="7399338" y="2378075"/>
          <p14:tracePt t="67842" x="7407275" y="2378075"/>
          <p14:tracePt t="67860" x="7445375" y="2362200"/>
          <p14:tracePt t="67876" x="7445375" y="2354263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1228045"/>
              </p:ext>
            </p:extLst>
          </p:nvPr>
        </p:nvGraphicFramePr>
        <p:xfrm>
          <a:off x="4468813" y="1612900"/>
          <a:ext cx="2921000" cy="115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11" name="Equation" r:id="rId4" imgW="2184120" imgH="863280" progId="Equation.DSMT4">
                  <p:embed/>
                </p:oleObj>
              </mc:Choice>
              <mc:Fallback>
                <p:oleObj name="Equation" r:id="rId4" imgW="2184120" imgH="86328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8813" y="1612900"/>
                        <a:ext cx="2921000" cy="1155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2046594"/>
              </p:ext>
            </p:extLst>
          </p:nvPr>
        </p:nvGraphicFramePr>
        <p:xfrm>
          <a:off x="3133725" y="3014663"/>
          <a:ext cx="5586413" cy="133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12" name="Equation" r:id="rId6" imgW="4178160" imgH="1002960" progId="Equation.DSMT4">
                  <p:embed/>
                </p:oleObj>
              </mc:Choice>
              <mc:Fallback>
                <p:oleObj name="Equation" r:id="rId6" imgW="4178160" imgH="100296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3725" y="3014663"/>
                        <a:ext cx="5586413" cy="1339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2689813"/>
              </p:ext>
            </p:extLst>
          </p:nvPr>
        </p:nvGraphicFramePr>
        <p:xfrm>
          <a:off x="5307013" y="4144963"/>
          <a:ext cx="1241425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13" name="Equation" r:id="rId8" imgW="927000" imgH="723600" progId="Equation.DSMT4">
                  <p:embed/>
                </p:oleObj>
              </mc:Choice>
              <mc:Fallback>
                <p:oleObj name="Equation" r:id="rId8" imgW="927000" imgH="7236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7013" y="4144963"/>
                        <a:ext cx="1241425" cy="965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341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036"/>
    </mc:Choice>
    <mc:Fallback xmlns="">
      <p:transition advTm="6503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42" x="596900" y="5549900"/>
          <p14:tracePt t="4107" x="603250" y="5530850"/>
          <p14:tracePt t="4119" x="666750" y="5511800"/>
          <p14:tracePt t="4126" x="736600" y="5499100"/>
          <p14:tracePt t="4133" x="819150" y="5467350"/>
          <p14:tracePt t="4150" x="1054100" y="5378450"/>
          <p14:tracePt t="4166" x="1466850" y="5207000"/>
          <p14:tracePt t="4182" x="2101850" y="4775200"/>
          <p14:tracePt t="4199" x="2692400" y="4432300"/>
          <p14:tracePt t="4216" x="3251200" y="4032250"/>
          <p14:tracePt t="4233" x="3689350" y="3689350"/>
          <p14:tracePt t="4249" x="3981450" y="3378200"/>
          <p14:tracePt t="4266" x="4159250" y="3143250"/>
          <p14:tracePt t="4283" x="4305300" y="2857500"/>
          <p14:tracePt t="4299" x="4362450" y="2711450"/>
          <p14:tracePt t="4316" x="4438650" y="2578100"/>
          <p14:tracePt t="4333" x="4502150" y="2489200"/>
          <p14:tracePt t="4349" x="4578350" y="2406650"/>
          <p14:tracePt t="4366" x="4648200" y="2343150"/>
          <p14:tracePt t="4383" x="4756150" y="2292350"/>
          <p14:tracePt t="4399" x="4902200" y="2222500"/>
          <p14:tracePt t="4416" x="5060950" y="2133600"/>
          <p14:tracePt t="4433" x="5245100" y="2051050"/>
          <p14:tracePt t="4449" x="5435600" y="1974850"/>
          <p14:tracePt t="4466" x="5670550" y="1873250"/>
          <p14:tracePt t="4483" x="5765800" y="1816100"/>
          <p14:tracePt t="4499" x="5822950" y="1797050"/>
          <p14:tracePt t="4516" x="5842000" y="1784350"/>
          <p14:tracePt t="4549" x="5848350" y="1778000"/>
          <p14:tracePt t="4811" x="5848350" y="1784350"/>
          <p14:tracePt t="4828" x="5791200" y="1847850"/>
          <p14:tracePt t="4844" x="5727700" y="1911350"/>
          <p14:tracePt t="4861" x="5695950" y="1930400"/>
          <p14:tracePt t="4876" x="5683250" y="1943100"/>
          <p14:tracePt t="4922" x="5676900" y="1949450"/>
          <p14:tracePt t="4955" x="5670550" y="1949450"/>
          <p14:tracePt t="4971" x="5664200" y="1949450"/>
          <p14:tracePt t="4978" x="5651500" y="1949450"/>
          <p14:tracePt t="4986" x="5638800" y="1943100"/>
          <p14:tracePt t="4999" x="5626100" y="1917700"/>
          <p14:tracePt t="5016" x="5619750" y="1885950"/>
          <p14:tracePt t="5033" x="5619750" y="1873250"/>
          <p14:tracePt t="5066" x="5619750" y="1866900"/>
          <p14:tracePt t="5083" x="5619750" y="1854200"/>
          <p14:tracePt t="5515" x="5626100" y="1860550"/>
          <p14:tracePt t="5532" x="5626100" y="1866900"/>
          <p14:tracePt t="5540" x="5638800" y="1873250"/>
          <p14:tracePt t="5550" x="5638800" y="1879600"/>
          <p14:tracePt t="5566" x="5651500" y="1898650"/>
          <p14:tracePt t="5583" x="5676900" y="1911350"/>
          <p14:tracePt t="5600" x="5702300" y="1917700"/>
          <p14:tracePt t="5617" x="5734050" y="1924050"/>
          <p14:tracePt t="5633" x="5791200" y="1930400"/>
          <p14:tracePt t="5650" x="5829300" y="1930400"/>
          <p14:tracePt t="5666" x="5835650" y="1930400"/>
          <p14:tracePt t="5700" x="5842000" y="1930400"/>
          <p14:tracePt t="5717" x="5892800" y="1930400"/>
          <p14:tracePt t="5733" x="5937250" y="1930400"/>
          <p14:tracePt t="5750" x="5975350" y="1917700"/>
          <p14:tracePt t="5767" x="6032500" y="1898650"/>
          <p14:tracePt t="5783" x="6076950" y="1885950"/>
          <p14:tracePt t="5800" x="6089650" y="1885950"/>
          <p14:tracePt t="5817" x="6102350" y="1879600"/>
          <p14:tracePt t="5833" x="6108700" y="1879600"/>
          <p14:tracePt t="5850" x="6127750" y="1879600"/>
          <p14:tracePt t="5867" x="6134100" y="1879600"/>
          <p14:tracePt t="5883" x="6153150" y="1866900"/>
          <p14:tracePt t="5900" x="6159500" y="1866900"/>
          <p14:tracePt t="5917" x="6165850" y="1866900"/>
          <p14:tracePt t="5933" x="6197600" y="1873250"/>
          <p14:tracePt t="5950" x="6254750" y="1898650"/>
          <p14:tracePt t="5967" x="6280150" y="1905000"/>
          <p14:tracePt t="5983" x="6330950" y="1924050"/>
          <p14:tracePt t="6000" x="6356350" y="1936750"/>
          <p14:tracePt t="6017" x="6381750" y="1943100"/>
          <p14:tracePt t="6033" x="6388100" y="1955800"/>
          <p14:tracePt t="6067" x="6407150" y="1955800"/>
          <p14:tracePt t="6083" x="6451600" y="1955800"/>
          <p14:tracePt t="6100" x="6483350" y="1955800"/>
          <p14:tracePt t="6117" x="6496050" y="1955800"/>
          <p14:tracePt t="6133" x="6521450" y="1955800"/>
          <p14:tracePt t="6150" x="6540500" y="1943100"/>
          <p14:tracePt t="6167" x="6591300" y="1943100"/>
          <p14:tracePt t="6183" x="6667500" y="1930400"/>
          <p14:tracePt t="6200" x="6750050" y="1930400"/>
          <p14:tracePt t="6217" x="6851650" y="1930400"/>
          <p14:tracePt t="6233" x="6908800" y="1930400"/>
          <p14:tracePt t="6250" x="6934200" y="1936750"/>
          <p14:tracePt t="6267" x="6940550" y="1936750"/>
          <p14:tracePt t="6412" x="6953250" y="1943100"/>
          <p14:tracePt t="6427" x="6965950" y="1955800"/>
          <p14:tracePt t="6439" x="6972300" y="1962150"/>
          <p14:tracePt t="6450" x="6978650" y="1974850"/>
          <p14:tracePt t="6467" x="6991350" y="1987550"/>
          <p14:tracePt t="6483" x="7004050" y="2000250"/>
          <p14:tracePt t="6500" x="7010400" y="2006600"/>
          <p14:tracePt t="6900" x="7016750" y="2006600"/>
          <p14:tracePt t="6916" x="7023100" y="2006600"/>
          <p14:tracePt t="6932" x="7035800" y="2006600"/>
          <p14:tracePt t="6946" x="7048500" y="2006600"/>
          <p14:tracePt t="6971" x="7067550" y="2006600"/>
          <p14:tracePt t="7484" x="7067550" y="2000250"/>
          <p14:tracePt t="7499" x="7029450" y="2019300"/>
          <p14:tracePt t="7513" x="7010400" y="2025650"/>
          <p14:tracePt t="7526" x="6965950" y="2057400"/>
          <p14:tracePt t="7535" x="6946900" y="2070100"/>
          <p14:tracePt t="7551" x="6889750" y="2101850"/>
          <p14:tracePt t="7567" x="6845300" y="2114550"/>
          <p14:tracePt t="7584" x="6769100" y="2139950"/>
          <p14:tracePt t="7600" x="6680200" y="2165350"/>
          <p14:tracePt t="7617" x="6572250" y="2203450"/>
          <p14:tracePt t="7634" x="6470650" y="2235200"/>
          <p14:tracePt t="7650" x="6318250" y="2292350"/>
          <p14:tracePt t="7667" x="6229350" y="2330450"/>
          <p14:tracePt t="7684" x="6159500" y="2362200"/>
          <p14:tracePt t="7700" x="6096000" y="2393950"/>
          <p14:tracePt t="7717" x="6064250" y="2413000"/>
          <p14:tracePt t="7734" x="6038850" y="2432050"/>
          <p14:tracePt t="7750" x="6019800" y="2457450"/>
          <p14:tracePt t="7767" x="5994400" y="2495550"/>
          <p14:tracePt t="7784" x="5956300" y="2533650"/>
          <p14:tracePt t="7800" x="5892800" y="2597150"/>
          <p14:tracePt t="7817" x="5848350" y="2660650"/>
          <p14:tracePt t="7834" x="5797550" y="2705100"/>
          <p14:tracePt t="7850" x="5740400" y="2743200"/>
          <p14:tracePt t="7867" x="5727700" y="2762250"/>
          <p14:tracePt t="7884" x="5715000" y="2762250"/>
          <p14:tracePt t="9202" x="5715000" y="2768600"/>
          <p14:tracePt t="9210" x="5727700" y="2768600"/>
          <p14:tracePt t="9218" x="5759450" y="2762250"/>
          <p14:tracePt t="9234" x="5835650" y="2736850"/>
          <p14:tracePt t="9251" x="5892800" y="2730500"/>
          <p14:tracePt t="9267" x="5949950" y="2692400"/>
          <p14:tracePt t="9284" x="6013450" y="2667000"/>
          <p14:tracePt t="9301" x="6076950" y="2647950"/>
          <p14:tracePt t="9317" x="6178550" y="2628900"/>
          <p14:tracePt t="9334" x="6267450" y="2603500"/>
          <p14:tracePt t="9351" x="6362700" y="2584450"/>
          <p14:tracePt t="9367" x="6483350" y="2552700"/>
          <p14:tracePt t="9384" x="6572250" y="2540000"/>
          <p14:tracePt t="9401" x="6610350" y="2540000"/>
          <p14:tracePt t="9418" x="6642100" y="2540000"/>
          <p14:tracePt t="9434" x="6654800" y="2540000"/>
          <p14:tracePt t="9451" x="6667500" y="2546350"/>
          <p14:tracePt t="9468" x="6673850" y="2546350"/>
          <p14:tracePt t="9484" x="6673850" y="2552700"/>
          <p14:tracePt t="9501" x="6680200" y="2552700"/>
          <p14:tracePt t="9518" x="6692900" y="2559050"/>
          <p14:tracePt t="9534" x="6711950" y="2559050"/>
          <p14:tracePt t="9551" x="6731000" y="2565400"/>
          <p14:tracePt t="9568" x="6775450" y="2578100"/>
          <p14:tracePt t="9584" x="6788150" y="2584450"/>
          <p14:tracePt t="9707" x="6794500" y="2590800"/>
          <p14:tracePt t="9723" x="6788150" y="2603500"/>
          <p14:tracePt t="9737" x="6775450" y="2609850"/>
          <p14:tracePt t="9751" x="6737350" y="2622550"/>
          <p14:tracePt t="9768" x="6711950" y="2628900"/>
          <p14:tracePt t="9784" x="6692900" y="2628900"/>
          <p14:tracePt t="9801" x="6654800" y="2628900"/>
          <p14:tracePt t="9818" x="6616700" y="2628900"/>
          <p14:tracePt t="9834" x="6515100" y="2628900"/>
          <p14:tracePt t="9851" x="6413500" y="2628900"/>
          <p14:tracePt t="9868" x="6311900" y="2628900"/>
          <p14:tracePt t="9884" x="6223000" y="2641600"/>
          <p14:tracePt t="9901" x="6140450" y="2654300"/>
          <p14:tracePt t="9918" x="6051550" y="2679700"/>
          <p14:tracePt t="9934" x="5956300" y="2717800"/>
          <p14:tracePt t="9951" x="5867400" y="2755900"/>
          <p14:tracePt t="9968" x="5791200" y="2794000"/>
          <p14:tracePt t="9984" x="5759450" y="2806700"/>
          <p14:tracePt t="10042" x="5753100" y="2806700"/>
          <p14:tracePt t="10051" x="5734050" y="2806700"/>
          <p14:tracePt t="10058" x="5715000" y="2787650"/>
          <p14:tracePt t="10068" x="5683250" y="2768600"/>
          <p14:tracePt t="10085" x="5632450" y="2717800"/>
          <p14:tracePt t="10101" x="5594350" y="2679700"/>
          <p14:tracePt t="10118" x="5575300" y="2647950"/>
          <p14:tracePt t="10135" x="5575300" y="2635250"/>
          <p14:tracePt t="10151" x="5575300" y="2628900"/>
          <p14:tracePt t="10168" x="5575300" y="2609850"/>
          <p14:tracePt t="10184" x="5575300" y="2590800"/>
          <p14:tracePt t="10340" x="5575300" y="2597150"/>
          <p14:tracePt t="10356" x="5575300" y="2603500"/>
          <p14:tracePt t="10419" x="5575300" y="2609850"/>
          <p14:tracePt t="10427" x="5575300" y="2616200"/>
          <p14:tracePt t="11515" x="5575300" y="2635250"/>
          <p14:tracePt t="11531" x="5581650" y="2667000"/>
          <p14:tracePt t="11542" x="5581650" y="2686050"/>
          <p14:tracePt t="11552" x="5581650" y="2692400"/>
          <p14:tracePt t="11568" x="5581650" y="2698750"/>
          <p14:tracePt t="11629" x="5581650" y="2711450"/>
          <p14:tracePt t="11643" x="5581650" y="2724150"/>
          <p14:tracePt t="11668" x="5581650" y="2755900"/>
          <p14:tracePt t="11685" x="5581650" y="2768600"/>
          <p14:tracePt t="11702" x="5581650" y="2774950"/>
          <p14:tracePt t="11718" x="5581650" y="2794000"/>
          <p14:tracePt t="11735" x="5575300" y="2806700"/>
          <p14:tracePt t="11768" x="5575300" y="2813050"/>
          <p14:tracePt t="12549" x="5562600" y="2813050"/>
          <p14:tracePt t="12563" x="5499100" y="2876550"/>
          <p14:tracePt t="12578" x="5454650" y="2946400"/>
          <p14:tracePt t="12599" x="5391150" y="3022600"/>
          <p14:tracePt t="12613" x="5340350" y="3098800"/>
          <p14:tracePt t="12622" x="5314950" y="3136900"/>
          <p14:tracePt t="12635" x="5232400" y="3251200"/>
          <p14:tracePt t="12652" x="5143500" y="3352800"/>
          <p14:tracePt t="12668" x="5048250" y="3435350"/>
          <p14:tracePt t="12685" x="4940300" y="3498850"/>
          <p14:tracePt t="12702" x="4838700" y="3549650"/>
          <p14:tracePt t="12719" x="4768850" y="3575050"/>
          <p14:tracePt t="12735" x="4705350" y="3594100"/>
          <p14:tracePt t="12752" x="4654550" y="3606800"/>
          <p14:tracePt t="12769" x="4603750" y="3606800"/>
          <p14:tracePt t="12785" x="4565650" y="3606800"/>
          <p14:tracePt t="12802" x="4514850" y="3606800"/>
          <p14:tracePt t="12819" x="4508500" y="3606800"/>
          <p14:tracePt t="12836" x="4495800" y="3606800"/>
          <p14:tracePt t="12852" x="4464050" y="3606800"/>
          <p14:tracePt t="12869" x="4413250" y="3606800"/>
          <p14:tracePt t="12885" x="4330700" y="3606800"/>
          <p14:tracePt t="12902" x="4222750" y="3619500"/>
          <p14:tracePt t="12919" x="4165600" y="3638550"/>
          <p14:tracePt t="12935" x="4159250" y="3638550"/>
          <p14:tracePt t="12952" x="4152900" y="3638550"/>
          <p14:tracePt t="12994" x="4146550" y="3638550"/>
          <p14:tracePt t="13002" x="4133850" y="3638550"/>
          <p14:tracePt t="13019" x="4108450" y="3600450"/>
          <p14:tracePt t="13035" x="4083050" y="3543300"/>
          <p14:tracePt t="13052" x="4076700" y="3511550"/>
          <p14:tracePt t="13069" x="4057650" y="3479800"/>
          <p14:tracePt t="13085" x="4051300" y="3467100"/>
          <p14:tracePt t="13148" x="4044950" y="3467100"/>
          <p14:tracePt t="13171" x="4038600" y="3473450"/>
          <p14:tracePt t="13180" x="4038600" y="3492500"/>
          <p14:tracePt t="13190" x="4038600" y="3511550"/>
          <p14:tracePt t="13202" x="4032250" y="3556000"/>
          <p14:tracePt t="13219" x="4019550" y="3613150"/>
          <p14:tracePt t="13235" x="3981450" y="3683000"/>
          <p14:tracePt t="13252" x="3968750" y="3727450"/>
          <p14:tracePt t="13269" x="3949700" y="3752850"/>
          <p14:tracePt t="13285" x="3943350" y="3771900"/>
          <p14:tracePt t="13302" x="3943350" y="3778250"/>
          <p14:tracePt t="13346" x="3937000" y="3784600"/>
          <p14:tracePt t="13394" x="3930650" y="3790950"/>
          <p14:tracePt t="13410" x="3924300" y="3790950"/>
          <p14:tracePt t="13418" x="3917950" y="3790950"/>
          <p14:tracePt t="13426" x="3911600" y="3778250"/>
          <p14:tracePt t="13435" x="3911600" y="3759200"/>
          <p14:tracePt t="13452" x="3911600" y="3721100"/>
          <p14:tracePt t="13469" x="3911600" y="3689350"/>
          <p14:tracePt t="13485" x="3911600" y="3663950"/>
          <p14:tracePt t="13502" x="3911600" y="3638550"/>
          <p14:tracePt t="13519" x="3924300" y="3606800"/>
          <p14:tracePt t="13536" x="3943350" y="3575050"/>
          <p14:tracePt t="13552" x="3975100" y="3536950"/>
          <p14:tracePt t="13569" x="4000500" y="3486150"/>
          <p14:tracePt t="13586" x="4038600" y="3448050"/>
          <p14:tracePt t="13602" x="4070350" y="3416300"/>
          <p14:tracePt t="13619" x="4108450" y="3384550"/>
          <p14:tracePt t="13635" x="4159250" y="3333750"/>
          <p14:tracePt t="13652" x="4241800" y="3219450"/>
          <p14:tracePt t="13669" x="4337050" y="3092450"/>
          <p14:tracePt t="13686" x="4438650" y="2940050"/>
          <p14:tracePt t="13702" x="4546600" y="2813050"/>
          <p14:tracePt t="13719" x="4673600" y="2717800"/>
          <p14:tracePt t="13736" x="4800600" y="2616200"/>
          <p14:tracePt t="13752" x="4921250" y="2540000"/>
          <p14:tracePt t="13769" x="4978400" y="2482850"/>
          <p14:tracePt t="13786" x="5022850" y="2451100"/>
          <p14:tracePt t="13802" x="5041900" y="2419350"/>
          <p14:tracePt t="13819" x="5041900" y="2413000"/>
          <p14:tracePt t="13836" x="5041900" y="2393950"/>
          <p14:tracePt t="13852" x="5048250" y="2387600"/>
          <p14:tracePt t="13869" x="5048250" y="2374900"/>
          <p14:tracePt t="13886" x="5048250" y="2362200"/>
          <p14:tracePt t="13902" x="5048250" y="2349500"/>
          <p14:tracePt t="13919" x="5060950" y="2330450"/>
          <p14:tracePt t="13936" x="5080000" y="2298700"/>
          <p14:tracePt t="13952" x="5105400" y="2254250"/>
          <p14:tracePt t="13969" x="5143500" y="2203450"/>
          <p14:tracePt t="13986" x="5194300" y="2152650"/>
          <p14:tracePt t="14002" x="5226050" y="2101850"/>
          <p14:tracePt t="14019" x="5245100" y="2070100"/>
          <p14:tracePt t="14036" x="5251450" y="2044700"/>
          <p14:tracePt t="14052" x="5264150" y="2019300"/>
          <p14:tracePt t="14069" x="5270500" y="2000250"/>
          <p14:tracePt t="14086" x="5276850" y="1987550"/>
          <p14:tracePt t="14119" x="5283200" y="1981200"/>
          <p14:tracePt t="14136" x="5308600" y="1981200"/>
          <p14:tracePt t="14152" x="5346700" y="1981200"/>
          <p14:tracePt t="14169" x="5384800" y="1981200"/>
          <p14:tracePt t="14186" x="5391150" y="1981200"/>
          <p14:tracePt t="14218" x="5397500" y="1981200"/>
          <p14:tracePt t="14226" x="5397500" y="2006600"/>
          <p14:tracePt t="14236" x="5378450" y="2057400"/>
          <p14:tracePt t="14252" x="5308600" y="2203450"/>
          <p14:tracePt t="14269" x="5207000" y="2330450"/>
          <p14:tracePt t="14286" x="5124450" y="2425700"/>
          <p14:tracePt t="14302" x="5073650" y="2476500"/>
          <p14:tracePt t="14319" x="5029200" y="2508250"/>
          <p14:tracePt t="14336" x="5022850" y="2514600"/>
          <p14:tracePt t="14352" x="5016500" y="2520950"/>
          <p14:tracePt t="14369" x="5003800" y="2520950"/>
          <p14:tracePt t="14386" x="4997450" y="2520950"/>
          <p14:tracePt t="14402" x="4991100" y="2520950"/>
          <p14:tracePt t="14627" x="4984750" y="2533650"/>
          <p14:tracePt t="14643" x="4984750" y="2552700"/>
          <p14:tracePt t="14657" x="4984750" y="2565400"/>
          <p14:tracePt t="14670" x="4984750" y="2571750"/>
          <p14:tracePt t="15235" x="4991100" y="2571750"/>
          <p14:tracePt t="15250" x="5029200" y="2546350"/>
          <p14:tracePt t="15266" x="5092700" y="2451100"/>
          <p14:tracePt t="15274" x="5149850" y="2393950"/>
          <p14:tracePt t="15286" x="5175250" y="2343150"/>
          <p14:tracePt t="15303" x="5257800" y="2216150"/>
          <p14:tracePt t="15319" x="5314950" y="2089150"/>
          <p14:tracePt t="15336" x="5353050" y="2000250"/>
          <p14:tracePt t="15353" x="5378450" y="1943100"/>
          <p14:tracePt t="15369" x="5391150" y="1898650"/>
          <p14:tracePt t="15386" x="5397500" y="1879600"/>
          <p14:tracePt t="15475" x="5397500" y="1936750"/>
          <p14:tracePt t="15491" x="5391150" y="2139950"/>
          <p14:tracePt t="15503" x="5327650" y="2330450"/>
          <p14:tracePt t="15520" x="5187950" y="2813050"/>
          <p14:tracePt t="15536" x="5054600" y="3244850"/>
          <p14:tracePt t="15553" x="4921250" y="3524250"/>
          <p14:tracePt t="15569" x="4832350" y="3644900"/>
          <p14:tracePt t="15586" x="4737100" y="3727450"/>
          <p14:tracePt t="15603" x="4673600" y="3740150"/>
          <p14:tracePt t="15619" x="4622800" y="3746500"/>
          <p14:tracePt t="15636" x="4584700" y="3759200"/>
          <p14:tracePt t="15653" x="4559300" y="3759200"/>
          <p14:tracePt t="15669" x="4533900" y="3759200"/>
          <p14:tracePt t="15686" x="4508500" y="3759200"/>
          <p14:tracePt t="15703" x="4483100" y="3759200"/>
          <p14:tracePt t="15719" x="4457700" y="3740150"/>
          <p14:tracePt t="15736" x="4419600" y="3727450"/>
          <p14:tracePt t="15753" x="4381500" y="3714750"/>
          <p14:tracePt t="15769" x="4330700" y="3714750"/>
          <p14:tracePt t="15786" x="4273550" y="3714750"/>
          <p14:tracePt t="15803" x="4241800" y="3714750"/>
          <p14:tracePt t="15819" x="4216400" y="3714750"/>
          <p14:tracePt t="15836" x="4210050" y="3714750"/>
          <p14:tracePt t="15853" x="4197350" y="3714750"/>
          <p14:tracePt t="15869" x="4191000" y="3714750"/>
          <p14:tracePt t="15886" x="4178300" y="3670300"/>
          <p14:tracePt t="15903" x="4165600" y="3600450"/>
          <p14:tracePt t="15920" x="4165600" y="3549650"/>
          <p14:tracePt t="15936" x="4152900" y="3524250"/>
          <p14:tracePt t="15953" x="4152900" y="3505200"/>
          <p14:tracePt t="15970" x="4152900" y="3498850"/>
          <p14:tracePt t="16051" x="4152900" y="3492500"/>
          <p14:tracePt t="16069" x="4165600" y="3492500"/>
          <p14:tracePt t="16087" x="4184650" y="3486150"/>
          <p14:tracePt t="16105" x="4203700" y="3486150"/>
          <p14:tracePt t="16128" x="4260850" y="3479800"/>
          <p14:tracePt t="16140" x="4387850" y="3479800"/>
          <p14:tracePt t="16153" x="4470400" y="3479800"/>
          <p14:tracePt t="16170" x="4711700" y="3479800"/>
          <p14:tracePt t="16186" x="5353050" y="3479800"/>
          <p14:tracePt t="16203" x="5835650" y="3479800"/>
          <p14:tracePt t="16220" x="6229350" y="3479800"/>
          <p14:tracePt t="16236" x="6464300" y="3479800"/>
          <p14:tracePt t="16253" x="6572250" y="3467100"/>
          <p14:tracePt t="16270" x="6616700" y="3454400"/>
          <p14:tracePt t="16286" x="6623050" y="3448050"/>
          <p14:tracePt t="16303" x="6642100" y="3441700"/>
          <p14:tracePt t="16320" x="6667500" y="3422650"/>
          <p14:tracePt t="16336" x="6705600" y="3409950"/>
          <p14:tracePt t="16353" x="6762750" y="3397250"/>
          <p14:tracePt t="16370" x="6813550" y="3397250"/>
          <p14:tracePt t="16386" x="6915150" y="3397250"/>
          <p14:tracePt t="16403" x="6985000" y="3397250"/>
          <p14:tracePt t="16420" x="7086600" y="3397250"/>
          <p14:tracePt t="16436" x="7150100" y="3397250"/>
          <p14:tracePt t="16453" x="7207250" y="3397250"/>
          <p14:tracePt t="16470" x="7213600" y="3397250"/>
          <p14:tracePt t="16506" x="7200900" y="3390900"/>
          <p14:tracePt t="16520" x="7162800" y="3378200"/>
          <p14:tracePt t="16536" x="7048500" y="3352800"/>
          <p14:tracePt t="16553" x="6953250" y="3340100"/>
          <p14:tracePt t="16570" x="6902450" y="3340100"/>
          <p14:tracePt t="16586" x="6864350" y="3340100"/>
          <p14:tracePt t="16603" x="6851650" y="3352800"/>
          <p14:tracePt t="16620" x="6851650" y="3359150"/>
          <p14:tracePt t="16636" x="6851650" y="3371850"/>
          <p14:tracePt t="16653" x="6845300" y="3390900"/>
          <p14:tracePt t="16670" x="6845300" y="3397250"/>
          <p14:tracePt t="16686" x="6838950" y="3403600"/>
          <p14:tracePt t="16703" x="6826250" y="3403600"/>
          <p14:tracePt t="16720" x="6819900" y="3403600"/>
          <p14:tracePt t="16736" x="6800850" y="3403600"/>
          <p14:tracePt t="16753" x="6794500" y="3403600"/>
          <p14:tracePt t="16770" x="6788150" y="3403600"/>
          <p14:tracePt t="16786" x="6769100" y="3403600"/>
          <p14:tracePt t="16803" x="6762750" y="3403600"/>
          <p14:tracePt t="16820" x="6756400" y="3409950"/>
          <p14:tracePt t="16836" x="6756400" y="3416300"/>
          <p14:tracePt t="16853" x="6743700" y="3422650"/>
          <p14:tracePt t="16963" x="6743700" y="3416300"/>
          <p14:tracePt t="16985" x="6743700" y="3403600"/>
          <p14:tracePt t="16998" x="6743700" y="3384550"/>
          <p14:tracePt t="17009" x="6743700" y="3371850"/>
          <p14:tracePt t="17020" x="6743700" y="3346450"/>
          <p14:tracePt t="17036" x="6762750" y="3302000"/>
          <p14:tracePt t="17053" x="6788150" y="3263900"/>
          <p14:tracePt t="17070" x="6794500" y="3206750"/>
          <p14:tracePt t="17087" x="6807200" y="3149600"/>
          <p14:tracePt t="17103" x="6832600" y="3105150"/>
          <p14:tracePt t="17120" x="6851650" y="3054350"/>
          <p14:tracePt t="17137" x="6864350" y="3035300"/>
          <p14:tracePt t="17153" x="6870700" y="3016250"/>
          <p14:tracePt t="17243" x="6870700" y="3035300"/>
          <p14:tracePt t="17255" x="6870700" y="3086100"/>
          <p14:tracePt t="17275" x="6870700" y="3276600"/>
          <p14:tracePt t="17292" x="6870700" y="3359150"/>
          <p14:tracePt t="17303" x="6870700" y="3371850"/>
          <p14:tracePt t="17320" x="6877050" y="3384550"/>
          <p14:tracePt t="17337" x="6877050" y="3403600"/>
          <p14:tracePt t="17353" x="6877050" y="3409950"/>
          <p14:tracePt t="17370" x="6877050" y="3416300"/>
          <p14:tracePt t="17394" x="6883400" y="3422650"/>
          <p14:tracePt t="17418" x="6889750" y="3422650"/>
          <p14:tracePt t="17426" x="6896100" y="3422650"/>
          <p14:tracePt t="17437" x="6902450" y="3422650"/>
          <p14:tracePt t="17453" x="6940550" y="3422650"/>
          <p14:tracePt t="17470" x="6978650" y="3422650"/>
          <p14:tracePt t="17487" x="7029450" y="3422650"/>
          <p14:tracePt t="17503" x="7086600" y="3422650"/>
          <p14:tracePt t="17520" x="7124700" y="3422650"/>
          <p14:tracePt t="17537" x="7162800" y="3422650"/>
          <p14:tracePt t="17553" x="7188200" y="3422650"/>
          <p14:tracePt t="17570" x="7194550" y="3422650"/>
          <p14:tracePt t="17594" x="7200900" y="3422650"/>
          <p14:tracePt t="17603" x="7213600" y="3422650"/>
          <p14:tracePt t="17620" x="7219950" y="3422650"/>
          <p14:tracePt t="17637" x="7226300" y="3416300"/>
          <p14:tracePt t="17653" x="7239000" y="3416300"/>
          <p14:tracePt t="17670" x="7245350" y="3409950"/>
          <p14:tracePt t="17687" x="7258050" y="3403600"/>
          <p14:tracePt t="17703" x="7277100" y="3403600"/>
          <p14:tracePt t="17720" x="7289800" y="3403600"/>
          <p14:tracePt t="17737" x="7308850" y="3390900"/>
          <p14:tracePt t="17770" x="7327900" y="3403600"/>
          <p14:tracePt t="17787" x="7340600" y="3416300"/>
          <p14:tracePt t="17803" x="7353300" y="3448050"/>
          <p14:tracePt t="17820" x="7359650" y="3473450"/>
          <p14:tracePt t="17837" x="7366000" y="3492500"/>
          <p14:tracePt t="17854" x="7366000" y="3498850"/>
          <p14:tracePt t="17914" x="7372350" y="3505200"/>
          <p14:tracePt t="17922" x="7378700" y="3505200"/>
          <p14:tracePt t="17930" x="7397750" y="3492500"/>
          <p14:tracePt t="17938" x="7397750" y="3486150"/>
          <p14:tracePt t="17954" x="7410450" y="3454400"/>
          <p14:tracePt t="17970" x="7423150" y="3429000"/>
          <p14:tracePt t="17987" x="7435850" y="3409950"/>
          <p14:tracePt t="18003" x="7461250" y="3390900"/>
          <p14:tracePt t="18020" x="7493000" y="3378200"/>
          <p14:tracePt t="18037" x="7531100" y="3365500"/>
          <p14:tracePt t="18054" x="7550150" y="3359150"/>
          <p14:tracePt t="18070" x="7569200" y="3359150"/>
          <p14:tracePt t="18087" x="7575550" y="3359150"/>
          <p14:tracePt t="18104" x="7581900" y="3359150"/>
          <p14:tracePt t="18137" x="7588250" y="3371850"/>
          <p14:tracePt t="18154" x="7594600" y="3390900"/>
          <p14:tracePt t="18170" x="7588250" y="3416300"/>
          <p14:tracePt t="18187" x="7575550" y="3429000"/>
          <p14:tracePt t="18268" x="7569200" y="3429000"/>
          <p14:tracePt t="18289" x="7569200" y="3409950"/>
          <p14:tracePt t="18310" x="7569200" y="3384550"/>
          <p14:tracePt t="18320" x="7575550" y="3371850"/>
          <p14:tracePt t="18337" x="7588250" y="3352800"/>
          <p14:tracePt t="18354" x="7607300" y="3333750"/>
          <p14:tracePt t="18370" x="7664450" y="3321050"/>
          <p14:tracePt t="18387" x="7702550" y="3321050"/>
          <p14:tracePt t="18404" x="7727950" y="3321050"/>
          <p14:tracePt t="18420" x="7753350" y="3333750"/>
          <p14:tracePt t="18437" x="7772400" y="3390900"/>
          <p14:tracePt t="18454" x="7804150" y="3473450"/>
          <p14:tracePt t="18470" x="7835900" y="3524250"/>
          <p14:tracePt t="18504" x="7835900" y="3530600"/>
          <p14:tracePt t="18571" x="7848600" y="3517900"/>
          <p14:tracePt t="18594" x="7861300" y="3492500"/>
          <p14:tracePt t="18615" x="7867650" y="3467100"/>
          <p14:tracePt t="18659" x="7874000" y="3460750"/>
          <p14:tracePt t="18674" x="7880350" y="3460750"/>
          <p14:tracePt t="18707" x="7886700" y="3460750"/>
          <p14:tracePt t="18763" x="7899400" y="3460750"/>
          <p14:tracePt t="18786" x="7905750" y="3460750"/>
          <p14:tracePt t="18801" x="7912100" y="3473450"/>
          <p14:tracePt t="18811" x="7918450" y="3473450"/>
          <p14:tracePt t="18820" x="7918450" y="3479800"/>
          <p14:tracePt t="18947" x="7918450" y="3486150"/>
          <p14:tracePt t="18971" x="8007350" y="3467100"/>
          <p14:tracePt t="18992" x="8108950" y="3441700"/>
          <p14:tracePt t="19005" x="8204200" y="3429000"/>
          <p14:tracePt t="19021" x="8293100" y="3416300"/>
          <p14:tracePt t="19037" x="8337550" y="3416300"/>
          <p14:tracePt t="19147" x="8343900" y="3409950"/>
          <p14:tracePt t="19165" x="8356600" y="3422650"/>
          <p14:tracePt t="19182" x="8369300" y="3460750"/>
          <p14:tracePt t="19192" x="8375650" y="3467100"/>
          <p14:tracePt t="19204" x="8388350" y="3492500"/>
          <p14:tracePt t="19220" x="8401050" y="3505200"/>
          <p14:tracePt t="19237" x="8407400" y="3511550"/>
          <p14:tracePt t="19315" x="8407400" y="3492500"/>
          <p14:tracePt t="19327" x="8407400" y="3486150"/>
          <p14:tracePt t="19340" x="8407400" y="3479800"/>
          <p14:tracePt t="19379" x="8407400" y="3467100"/>
          <p14:tracePt t="19392" x="8413750" y="3454400"/>
          <p14:tracePt t="19418" x="8420100" y="3454400"/>
          <p14:tracePt t="19434" x="8426450" y="3454400"/>
          <p14:tracePt t="19450" x="8439150" y="3454400"/>
          <p14:tracePt t="19466" x="8445500" y="3454400"/>
          <p14:tracePt t="19819" x="8407400" y="3454400"/>
          <p14:tracePt t="19841" x="8185150" y="3454400"/>
          <p14:tracePt t="19856" x="7880350" y="3505200"/>
          <p14:tracePt t="19871" x="7702550" y="3530600"/>
          <p14:tracePt t="19887" x="7550150" y="3568700"/>
          <p14:tracePt t="19904" x="7454900" y="3606800"/>
          <p14:tracePt t="19921" x="7410450" y="3632200"/>
          <p14:tracePt t="19937" x="7353300" y="3676650"/>
          <p14:tracePt t="19954" x="7315200" y="3714750"/>
          <p14:tracePt t="19971" x="7308850" y="3721100"/>
          <p14:tracePt t="19987" x="7296150" y="3733800"/>
          <p14:tracePt t="20004" x="7296150" y="3740150"/>
          <p14:tracePt t="20021" x="7296150" y="3746500"/>
          <p14:tracePt t="20038" x="7296150" y="3771900"/>
          <p14:tracePt t="20054" x="7296150" y="3803650"/>
          <p14:tracePt t="20071" x="7296150" y="3829050"/>
          <p14:tracePt t="20087" x="7296150" y="3867150"/>
          <p14:tracePt t="20104" x="7296150" y="3886200"/>
          <p14:tracePt t="20121" x="7302500" y="3905250"/>
          <p14:tracePt t="20138" x="7308850" y="3911600"/>
          <p14:tracePt t="20227" x="7315200" y="3917950"/>
          <p14:tracePt t="20243" x="7315200" y="3924300"/>
          <p14:tracePt t="20254" x="7315200" y="3937000"/>
          <p14:tracePt t="20271" x="7302500" y="3975100"/>
          <p14:tracePt t="20288" x="7289800" y="4013200"/>
          <p14:tracePt t="20304" x="7283450" y="4032250"/>
          <p14:tracePt t="20523" x="7283450" y="4019550"/>
          <p14:tracePt t="20547" x="7283450" y="3949700"/>
          <p14:tracePt t="20560" x="7283450" y="3930650"/>
          <p14:tracePt t="20571" x="7283450" y="3879850"/>
          <p14:tracePt t="20588" x="7283450" y="3867150"/>
          <p14:tracePt t="20604" x="7283450" y="3860800"/>
          <p14:tracePt t="20658" x="7283450" y="3886200"/>
          <p14:tracePt t="20666" x="7264400" y="3937000"/>
          <p14:tracePt t="20674" x="7239000" y="4006850"/>
          <p14:tracePt t="20688" x="7226300" y="4070350"/>
          <p14:tracePt t="20704" x="7213600" y="4267200"/>
          <p14:tracePt t="20721" x="7213600" y="4368800"/>
          <p14:tracePt t="20738" x="7213600" y="4375150"/>
          <p14:tracePt t="20754" x="7226300" y="4375150"/>
          <p14:tracePt t="20771" x="7270750" y="4349750"/>
          <p14:tracePt t="20788" x="7340600" y="4260850"/>
          <p14:tracePt t="20804" x="7378700" y="4184650"/>
          <p14:tracePt t="20821" x="7404100" y="4140200"/>
          <p14:tracePt t="20838" x="7423150" y="4114800"/>
          <p14:tracePt t="20931" x="7423150" y="4108450"/>
          <p14:tracePt t="20954" x="7423150" y="4070350"/>
          <p14:tracePt t="20973" x="7423150" y="3994150"/>
          <p14:tracePt t="20988" x="7423150" y="3892550"/>
          <p14:tracePt t="21004" x="7442200" y="3797300"/>
          <p14:tracePt t="21021" x="7454900" y="3759200"/>
          <p14:tracePt t="21038" x="7461250" y="3746500"/>
          <p14:tracePt t="21054" x="7467600" y="3740150"/>
          <p14:tracePt t="21071" x="7473950" y="3740150"/>
          <p14:tracePt t="21088" x="7493000" y="3740150"/>
          <p14:tracePt t="21104" x="7524750" y="3740150"/>
          <p14:tracePt t="21121" x="7550150" y="3746500"/>
          <p14:tracePt t="21138" x="7581900" y="3771900"/>
          <p14:tracePt t="21155" x="7588250" y="3778250"/>
          <p14:tracePt t="21171" x="7588250" y="3784600"/>
          <p14:tracePt t="21194" x="7588250" y="3797300"/>
          <p14:tracePt t="21210" x="7588250" y="3803650"/>
          <p14:tracePt t="21221" x="7588250" y="3810000"/>
          <p14:tracePt t="21238" x="7588250" y="3841750"/>
          <p14:tracePt t="21255" x="7562850" y="3873500"/>
          <p14:tracePt t="21271" x="7518400" y="3924300"/>
          <p14:tracePt t="21288" x="7505700" y="3968750"/>
          <p14:tracePt t="21305" x="7499350" y="4000500"/>
          <p14:tracePt t="21321" x="7499350" y="4025900"/>
          <p14:tracePt t="21338" x="7512050" y="4051300"/>
          <p14:tracePt t="21355" x="7575550" y="4070350"/>
          <p14:tracePt t="21371" x="7677150" y="4083050"/>
          <p14:tracePt t="21388" x="7778750" y="4083050"/>
          <p14:tracePt t="21405" x="7829550" y="4083050"/>
          <p14:tracePt t="21514" x="7842250" y="4083050"/>
          <p14:tracePt t="21530" x="7861300" y="4083050"/>
          <p14:tracePt t="21538" x="7893050" y="4083050"/>
          <p14:tracePt t="21546" x="7924800" y="4083050"/>
          <p14:tracePt t="21555" x="7988300" y="4095750"/>
          <p14:tracePt t="21571" x="8147050" y="4114800"/>
          <p14:tracePt t="21588" x="8267700" y="4133850"/>
          <p14:tracePt t="21605" x="8293100" y="4133850"/>
          <p14:tracePt t="21834" x="8261350" y="4133850"/>
          <p14:tracePt t="21842" x="8210550" y="4108450"/>
          <p14:tracePt t="21855" x="8140700" y="4095750"/>
          <p14:tracePt t="21871" x="7981950" y="4057650"/>
          <p14:tracePt t="21888" x="7772400" y="3987800"/>
          <p14:tracePt t="21905" x="7588250" y="3943350"/>
          <p14:tracePt t="21921" x="7473950" y="3905250"/>
          <p14:tracePt t="21938" x="7423150" y="3886200"/>
          <p14:tracePt t="21955" x="7416800" y="3886200"/>
          <p14:tracePt t="21971" x="7416800" y="3873500"/>
          <p14:tracePt t="21988" x="7416800" y="3867150"/>
          <p14:tracePt t="22005" x="7416800" y="3854450"/>
          <p14:tracePt t="22021" x="7416800" y="3835400"/>
          <p14:tracePt t="22038" x="7416800" y="3810000"/>
          <p14:tracePt t="22055" x="7404100" y="3797300"/>
          <p14:tracePt t="22071" x="7372350" y="3740150"/>
          <p14:tracePt t="22088" x="7296150" y="3644900"/>
          <p14:tracePt t="22105" x="7162800" y="3517900"/>
          <p14:tracePt t="22121" x="6991350" y="3390900"/>
          <p14:tracePt t="22138" x="6858000" y="3302000"/>
          <p14:tracePt t="22155" x="6845300" y="3295650"/>
          <p14:tracePt t="22227" x="6845300" y="3302000"/>
          <p14:tracePt t="22250" x="6845300" y="3340100"/>
          <p14:tracePt t="22272" x="6845300" y="3397250"/>
          <p14:tracePt t="22288" x="6845300" y="3435350"/>
          <p14:tracePt t="22308" x="6845300" y="3460750"/>
          <p14:tracePt t="22326" x="6845300" y="3492500"/>
          <p14:tracePt t="22355" x="6826250" y="3492500"/>
          <p14:tracePt t="22372" x="6788150" y="3492500"/>
          <p14:tracePt t="22388" x="6769100" y="3492500"/>
          <p14:tracePt t="22405" x="6731000" y="3492500"/>
          <p14:tracePt t="22422" x="6711950" y="3492500"/>
          <p14:tracePt t="22438" x="6699250" y="3486150"/>
          <p14:tracePt t="22471" x="6699250" y="3479800"/>
          <p14:tracePt t="22488" x="6699250" y="3460750"/>
          <p14:tracePt t="22505" x="6692900" y="3460750"/>
          <p14:tracePt t="22522" x="6686550" y="3448050"/>
          <p14:tracePt t="22699" x="6692900" y="3448050"/>
          <p14:tracePt t="22721" x="6724650" y="3448050"/>
          <p14:tracePt t="22735" x="6775450" y="3448050"/>
          <p14:tracePt t="22747" x="6877050" y="3473450"/>
          <p14:tracePt t="22755" x="6908800" y="3473450"/>
          <p14:tracePt t="22772" x="7042150" y="3473450"/>
          <p14:tracePt t="22788" x="7194550" y="3486150"/>
          <p14:tracePt t="22805" x="7346950" y="3505200"/>
          <p14:tracePt t="22822" x="7518400" y="3505200"/>
          <p14:tracePt t="22838" x="7683500" y="3505200"/>
          <p14:tracePt t="22855" x="7854950" y="3505200"/>
          <p14:tracePt t="22872" x="7994650" y="3505200"/>
          <p14:tracePt t="22888" x="8089900" y="3505200"/>
          <p14:tracePt t="22905" x="8159750" y="3505200"/>
          <p14:tracePt t="22922" x="8197850" y="3505200"/>
          <p14:tracePt t="22938" x="8229600" y="3492500"/>
          <p14:tracePt t="22955" x="8242300" y="3492500"/>
          <p14:tracePt t="22972" x="8280400" y="3492500"/>
          <p14:tracePt t="22988" x="8331200" y="3492500"/>
          <p14:tracePt t="23005" x="8382000" y="3492500"/>
          <p14:tracePt t="23022" x="8464550" y="3492500"/>
          <p14:tracePt t="23038" x="8534400" y="3492500"/>
          <p14:tracePt t="23055" x="8616950" y="3492500"/>
          <p14:tracePt t="23072" x="8667750" y="3492500"/>
          <p14:tracePt t="23088" x="8686800" y="3479800"/>
          <p14:tracePt t="23130" x="8693150" y="3479800"/>
          <p14:tracePt t="23195" x="8693150" y="3473450"/>
          <p14:tracePt t="23217" x="8629650" y="3460750"/>
          <p14:tracePt t="23231" x="8515350" y="3448050"/>
          <p14:tracePt t="23240" x="8439150" y="3435350"/>
          <p14:tracePt t="23255" x="8299450" y="3422650"/>
          <p14:tracePt t="23272" x="8147050" y="3422650"/>
          <p14:tracePt t="23288" x="7975600" y="3422650"/>
          <p14:tracePt t="23305" x="7785100" y="3422650"/>
          <p14:tracePt t="23322" x="7531100" y="3409950"/>
          <p14:tracePt t="23338" x="7397750" y="3409950"/>
          <p14:tracePt t="23355" x="7258050" y="3397250"/>
          <p14:tracePt t="23372" x="7156450" y="3384550"/>
          <p14:tracePt t="23388" x="7105650" y="3384550"/>
          <p14:tracePt t="23405" x="7067550" y="3384550"/>
          <p14:tracePt t="23422" x="7048500" y="3384550"/>
          <p14:tracePt t="23439" x="7042150" y="3384550"/>
          <p14:tracePt t="23455" x="7023100" y="3378200"/>
          <p14:tracePt t="23472" x="6972300" y="3371850"/>
          <p14:tracePt t="23489" x="6870700" y="3371850"/>
          <p14:tracePt t="23505" x="6769100" y="3371850"/>
          <p14:tracePt t="23522" x="6565900" y="3371850"/>
          <p14:tracePt t="23539" x="6483350" y="3371850"/>
          <p14:tracePt t="23555" x="6413500" y="3378200"/>
          <p14:tracePt t="23572" x="6394450" y="3390900"/>
          <p14:tracePt t="23589" x="6394450" y="3397250"/>
          <p14:tracePt t="23605" x="6394450" y="3409950"/>
          <p14:tracePt t="23622" x="6394450" y="3416300"/>
          <p14:tracePt t="23639" x="6400800" y="3422650"/>
          <p14:tracePt t="23655" x="6407150" y="3429000"/>
          <p14:tracePt t="23689" x="6413500" y="3429000"/>
          <p14:tracePt t="23714" x="6419850" y="3422650"/>
          <p14:tracePt t="23730" x="6432550" y="3422650"/>
          <p14:tracePt t="23746" x="6438900" y="3422650"/>
          <p14:tracePt t="23755" x="6445250" y="3422650"/>
          <p14:tracePt t="23772" x="6451600" y="3422650"/>
          <p14:tracePt t="23789" x="6464300" y="3422650"/>
          <p14:tracePt t="23805" x="6477000" y="3422650"/>
          <p14:tracePt t="23822" x="6483350" y="3422650"/>
          <p14:tracePt t="23839" x="6496050" y="3422650"/>
          <p14:tracePt t="23855" x="6502400" y="3422650"/>
          <p14:tracePt t="23872" x="6508750" y="3416300"/>
          <p14:tracePt t="23889" x="6527800" y="3409950"/>
          <p14:tracePt t="23905" x="6546850" y="3397250"/>
          <p14:tracePt t="23922" x="6559550" y="3397250"/>
          <p14:tracePt t="23939" x="6565900" y="3397250"/>
          <p14:tracePt t="24251" x="6578600" y="3390900"/>
          <p14:tracePt t="24273" x="6661150" y="3390900"/>
          <p14:tracePt t="24289" x="6813550" y="3390900"/>
          <p14:tracePt t="24306" x="6997700" y="3390900"/>
          <p14:tracePt t="24322" x="7194550" y="3390900"/>
          <p14:tracePt t="24339" x="7239000" y="3390900"/>
          <p14:tracePt t="24355" x="7245350" y="3390900"/>
          <p14:tracePt t="24459" x="7258050" y="3390900"/>
          <p14:tracePt t="24475" x="7264400" y="3390900"/>
          <p14:tracePt t="24484" x="7270750" y="3390900"/>
          <p14:tracePt t="24491" x="7277100" y="3390900"/>
          <p14:tracePt t="24506" x="7302500" y="3397250"/>
          <p14:tracePt t="24522" x="7372350" y="3416300"/>
          <p14:tracePt t="24539" x="7397750" y="3416300"/>
          <p14:tracePt t="24556" x="7423150" y="3416300"/>
          <p14:tracePt t="24572" x="7435850" y="3416300"/>
          <p14:tracePt t="24589" x="7442200" y="3422650"/>
          <p14:tracePt t="24606" x="7448550" y="3429000"/>
          <p14:tracePt t="24622" x="7454900" y="3429000"/>
          <p14:tracePt t="24639" x="7461250" y="3435350"/>
          <p14:tracePt t="24672" x="7467600" y="3435350"/>
          <p14:tracePt t="24739" x="7480300" y="3441700"/>
          <p14:tracePt t="25346" x="7512050" y="3441700"/>
          <p14:tracePt t="25354" x="7581900" y="3441700"/>
          <p14:tracePt t="25362" x="7683500" y="3441700"/>
          <p14:tracePt t="25372" x="7886700" y="3441700"/>
          <p14:tracePt t="25389" x="8337550" y="3441700"/>
          <p14:tracePt t="25406" x="8788400" y="3441700"/>
          <p14:tracePt t="25423" x="9023350" y="3441700"/>
          <p14:tracePt t="25439" x="9105900" y="3441700"/>
          <p14:tracePt t="25595" x="9099550" y="3448050"/>
          <p14:tracePt t="25603" x="9093200" y="3454400"/>
          <p14:tracePt t="25611" x="9086850" y="3460750"/>
          <p14:tracePt t="25627" x="9074150" y="3467100"/>
          <p14:tracePt t="25640" x="9055100" y="3479800"/>
          <p14:tracePt t="25657" x="9017000" y="3492500"/>
          <p14:tracePt t="25673" x="8940800" y="3524250"/>
          <p14:tracePt t="25676" x="8902700" y="3524250"/>
          <p14:tracePt t="25690" x="8851900" y="3536950"/>
          <p14:tracePt t="25707" x="8820150" y="3536950"/>
          <p14:tracePt t="25729" x="8731250" y="3536950"/>
          <p14:tracePt t="25749" x="8686800" y="3536950"/>
          <p14:tracePt t="25758" x="8680450" y="3536950"/>
          <p14:tracePt t="25773" x="8661400" y="3536950"/>
          <p14:tracePt t="25818" x="8655050" y="3530600"/>
          <p14:tracePt t="25850" x="8648700" y="3524250"/>
          <p14:tracePt t="25882" x="8642350" y="3517900"/>
          <p14:tracePt t="25898" x="8636000" y="3511550"/>
          <p14:tracePt t="25930" x="8629650" y="3505200"/>
          <p14:tracePt t="25954" x="8623300" y="3498850"/>
          <p14:tracePt t="25974" x="8616950" y="3492500"/>
          <p14:tracePt t="25990" x="8610600" y="3486150"/>
          <p14:tracePt t="26195" x="8604250" y="3479800"/>
          <p14:tracePt t="26217" x="8572500" y="3505200"/>
          <p14:tracePt t="26237" x="8286750" y="3740150"/>
          <p14:tracePt t="26246" x="8089900" y="3829050"/>
          <p14:tracePt t="26256" x="7854950" y="3949700"/>
          <p14:tracePt t="26273" x="7499350" y="4070350"/>
          <p14:tracePt t="26289" x="7226300" y="4146550"/>
          <p14:tracePt t="26306" x="7016750" y="4184650"/>
          <p14:tracePt t="26323" x="6908800" y="4184650"/>
          <p14:tracePt t="26339" x="6775450" y="4184650"/>
          <p14:tracePt t="26356" x="6597650" y="4184650"/>
          <p14:tracePt t="26373" x="6400800" y="4216400"/>
          <p14:tracePt t="26389" x="6146800" y="4235450"/>
          <p14:tracePt t="26406" x="6000750" y="4267200"/>
          <p14:tracePt t="26423" x="5937250" y="4286250"/>
          <p14:tracePt t="26439" x="5918200" y="4298950"/>
          <p14:tracePt t="26456" x="5911850" y="4305300"/>
          <p14:tracePt t="26473" x="5899150" y="4318000"/>
          <p14:tracePt t="26489" x="5899150" y="4324350"/>
          <p14:tracePt t="26587" x="5892800" y="4330700"/>
          <p14:tracePt t="26616" x="5867400" y="4337050"/>
          <p14:tracePt t="26631" x="5848350" y="4349750"/>
          <p14:tracePt t="26643" x="5816600" y="4368800"/>
          <p14:tracePt t="26656" x="5816600" y="4375150"/>
          <p14:tracePt t="26673" x="5810250" y="4381500"/>
          <p14:tracePt t="27435" x="5829300" y="4387850"/>
          <p14:tracePt t="27463" x="6362700" y="4387850"/>
          <p14:tracePt t="27491" x="7461250" y="4387850"/>
          <p14:tracePt t="27506" x="8013700" y="4387850"/>
          <p14:tracePt t="27523" x="8350250" y="4337050"/>
          <p14:tracePt t="27540" x="8502650" y="4260850"/>
          <p14:tracePt t="27557" x="8534400" y="4254500"/>
          <p14:tracePt t="27578" x="8572500" y="4222750"/>
          <p14:tracePt t="27590" x="8578850" y="4210050"/>
          <p14:tracePt t="27606" x="8604250" y="4171950"/>
          <p14:tracePt t="27623" x="8636000" y="4127500"/>
          <p14:tracePt t="27640" x="8667750" y="4083050"/>
          <p14:tracePt t="27657" x="8686800" y="4064000"/>
          <p14:tracePt t="27673" x="8699500" y="4038600"/>
          <p14:tracePt t="27690" x="8705850" y="4032250"/>
          <p14:tracePt t="27707" x="8712200" y="4032250"/>
          <p14:tracePt t="27772" x="8705850" y="4025900"/>
          <p14:tracePt t="27794" x="8578850" y="4025900"/>
          <p14:tracePt t="27817" x="8432800" y="4044950"/>
          <p14:tracePt t="27843" x="8083550" y="4197350"/>
          <p14:tracePt t="27856" x="7994650" y="4229100"/>
          <p14:tracePt t="27873" x="7905750" y="4254500"/>
          <p14:tracePt t="27890" x="7867650" y="4267200"/>
          <p14:tracePt t="27938" x="7861300" y="4267200"/>
          <p14:tracePt t="27954" x="7842250" y="4267200"/>
          <p14:tracePt t="27962" x="7829550" y="4267200"/>
          <p14:tracePt t="27978" x="7816850" y="4267200"/>
          <p14:tracePt t="27994" x="7816850" y="4260850"/>
          <p14:tracePt t="28010" x="7810500" y="4254500"/>
          <p14:tracePt t="28034" x="7804150" y="4254500"/>
          <p14:tracePt t="28058" x="7797800" y="4248150"/>
          <p14:tracePt t="28082" x="7791450" y="4248150"/>
          <p14:tracePt t="28106" x="7778750" y="4248150"/>
          <p14:tracePt t="28122" x="7772400" y="4248150"/>
          <p14:tracePt t="28138" x="7772400" y="4254500"/>
          <p14:tracePt t="28154" x="7766050" y="4260850"/>
          <p14:tracePt t="28170" x="7759700" y="4260850"/>
          <p14:tracePt t="28186" x="7759700" y="4267200"/>
          <p14:tracePt t="28635" x="7747000" y="4273550"/>
          <p14:tracePt t="28657" x="7708900" y="4273550"/>
          <p14:tracePt t="28674" x="7683500" y="4273550"/>
          <p14:tracePt t="28690" x="7664450" y="4273550"/>
          <p14:tracePt t="28707" x="7658100" y="4273550"/>
          <p14:tracePt t="28723" x="7632700" y="4273550"/>
          <p14:tracePt t="28740" x="7613650" y="4273550"/>
          <p14:tracePt t="28757" x="7581900" y="4286250"/>
          <p14:tracePt t="28774" x="7512050" y="4286250"/>
          <p14:tracePt t="28790" x="7423150" y="4286250"/>
          <p14:tracePt t="28807" x="7366000" y="4286250"/>
          <p14:tracePt t="28824" x="7315200" y="4286250"/>
          <p14:tracePt t="28840" x="7296150" y="4286250"/>
          <p14:tracePt t="28857" x="7289800" y="4286250"/>
          <p14:tracePt t="28874" x="7283450" y="4286250"/>
          <p14:tracePt t="28907" x="7264400" y="4279900"/>
          <p14:tracePt t="28924" x="7258050" y="4279900"/>
          <p14:tracePt t="28940" x="7239000" y="4273550"/>
          <p14:tracePt t="28957" x="7200900" y="4260850"/>
          <p14:tracePt t="28974" x="7169150" y="4254500"/>
          <p14:tracePt t="28990" x="7150100" y="4248150"/>
          <p14:tracePt t="29007" x="7143750" y="4241800"/>
          <p14:tracePt t="29024" x="7137400" y="4235450"/>
          <p14:tracePt t="29040" x="7124700" y="4229100"/>
          <p14:tracePt t="29057" x="7118350" y="4216400"/>
          <p14:tracePt t="29074" x="7112000" y="4216400"/>
          <p14:tracePt t="29090" x="7092950" y="4203700"/>
          <p14:tracePt t="29107" x="7092950" y="4197350"/>
          <p14:tracePt t="29140" x="7086600" y="4197350"/>
          <p14:tracePt t="29157" x="7080250" y="4184650"/>
          <p14:tracePt t="29174" x="7067550" y="4178300"/>
          <p14:tracePt t="29190" x="7067550" y="4171950"/>
          <p14:tracePt t="29207" x="7061200" y="4165600"/>
          <p14:tracePt t="29224" x="7054850" y="4159250"/>
          <p14:tracePt t="29523" x="7067550" y="4159250"/>
          <p14:tracePt t="29546" x="7112000" y="4146550"/>
          <p14:tracePt t="29565" x="7137400" y="4146550"/>
          <p14:tracePt t="29576" x="7156450" y="4146550"/>
          <p14:tracePt t="29590" x="7194550" y="4146550"/>
          <p14:tracePt t="29607" x="7213600" y="4146550"/>
          <p14:tracePt t="29624" x="7232650" y="4146550"/>
          <p14:tracePt t="29640" x="7245350" y="4146550"/>
          <p14:tracePt t="29657" x="7270750" y="4146550"/>
          <p14:tracePt t="29674" x="7308850" y="4146550"/>
          <p14:tracePt t="29675" x="7321550" y="4146550"/>
          <p14:tracePt t="29690" x="7346950" y="4146550"/>
          <p14:tracePt t="29707" x="7359650" y="4146550"/>
          <p14:tracePt t="29724" x="7372350" y="4146550"/>
          <p14:tracePt t="29740" x="7378700" y="4146550"/>
          <p14:tracePt t="29778" x="7385050" y="4146550"/>
          <p14:tracePt t="29810" x="7397750" y="4146550"/>
          <p14:tracePt t="29826" x="7404100" y="4146550"/>
          <p14:tracePt t="29834" x="7410450" y="4146550"/>
          <p14:tracePt t="29842" x="7423150" y="4146550"/>
          <p14:tracePt t="29857" x="7448550" y="4146550"/>
          <p14:tracePt t="29874" x="7505700" y="4152900"/>
          <p14:tracePt t="29890" x="7569200" y="4159250"/>
          <p14:tracePt t="29907" x="7651750" y="4171950"/>
          <p14:tracePt t="29924" x="7721600" y="4171950"/>
          <p14:tracePt t="29941" x="7759700" y="4184650"/>
          <p14:tracePt t="29957" x="7791450" y="4184650"/>
          <p14:tracePt t="29974" x="7810500" y="4191000"/>
          <p14:tracePt t="29991" x="7816850" y="4191000"/>
          <p14:tracePt t="30007" x="7823200" y="4191000"/>
          <p14:tracePt t="30041" x="7829550" y="4191000"/>
          <p14:tracePt t="30057" x="7842250" y="4191000"/>
          <p14:tracePt t="30074" x="7861300" y="4191000"/>
          <p14:tracePt t="30091" x="7899400" y="4191000"/>
          <p14:tracePt t="30107" x="7969250" y="4191000"/>
          <p14:tracePt t="30124" x="8039100" y="4191000"/>
          <p14:tracePt t="30141" x="8089900" y="4191000"/>
          <p14:tracePt t="30157" x="8128000" y="4191000"/>
          <p14:tracePt t="30174" x="8159750" y="4203700"/>
          <p14:tracePt t="30191" x="8166100" y="4203700"/>
          <p14:tracePt t="30207" x="8172450" y="4203700"/>
          <p14:tracePt t="30224" x="8178800" y="4203700"/>
          <p14:tracePt t="30259" x="8191500" y="4203700"/>
          <p14:tracePt t="30435" x="8178800" y="4203700"/>
          <p14:tracePt t="30458" x="8007350" y="4229100"/>
          <p14:tracePt t="30472" x="7956550" y="4241800"/>
          <p14:tracePt t="30483" x="7810500" y="4273550"/>
          <p14:tracePt t="30491" x="7734300" y="4298950"/>
          <p14:tracePt t="30507" x="7607300" y="4349750"/>
          <p14:tracePt t="30524" x="7467600" y="4406900"/>
          <p14:tracePt t="30541" x="7321550" y="4451350"/>
          <p14:tracePt t="30557" x="7099300" y="4533900"/>
          <p14:tracePt t="30574" x="6813550" y="4622800"/>
          <p14:tracePt t="30591" x="6483350" y="4724400"/>
          <p14:tracePt t="30607" x="6273800" y="4794250"/>
          <p14:tracePt t="30624" x="6102350" y="4870450"/>
          <p14:tracePt t="30641" x="5949950" y="4908550"/>
          <p14:tracePt t="30658" x="5835650" y="4953000"/>
          <p14:tracePt t="30674" x="5765800" y="4984750"/>
          <p14:tracePt t="30691" x="5746750" y="4991100"/>
          <p14:tracePt t="30724" x="5740400" y="4991100"/>
          <p14:tracePt t="30741" x="5734050" y="4997450"/>
          <p14:tracePt t="30811" x="5734050" y="5003800"/>
          <p14:tracePt t="30821" x="5734050" y="5016500"/>
          <p14:tracePt t="30836" x="5734050" y="5022850"/>
          <p14:tracePt t="30851" x="5734050" y="5029200"/>
          <p14:tracePt t="30859" x="5734050" y="5035550"/>
          <p14:tracePt t="30874" x="5734050" y="5054600"/>
          <p14:tracePt t="30891" x="5734050" y="5060950"/>
          <p14:tracePt t="30987" x="5734050" y="5067300"/>
          <p14:tracePt t="31003" x="5740400" y="5067300"/>
          <p14:tracePt t="31035" x="5746750" y="5060950"/>
          <p14:tracePt t="31042" x="5765800" y="5054600"/>
          <p14:tracePt t="31051" x="5784850" y="5048250"/>
          <p14:tracePt t="31059" x="5810250" y="5029200"/>
          <p14:tracePt t="31074" x="5899150" y="4978400"/>
          <p14:tracePt t="31091" x="6089650" y="4870450"/>
          <p14:tracePt t="31108" x="6343650" y="4718050"/>
          <p14:tracePt t="31124" x="6629400" y="4559300"/>
          <p14:tracePt t="31141" x="6908800" y="4438650"/>
          <p14:tracePt t="31158" x="7112000" y="4349750"/>
          <p14:tracePt t="31174" x="7226300" y="4298950"/>
          <p14:tracePt t="31191" x="7289800" y="4267200"/>
          <p14:tracePt t="31208" x="7308850" y="4248150"/>
          <p14:tracePt t="31224" x="7315200" y="4229100"/>
          <p14:tracePt t="31241" x="7315200" y="4203700"/>
          <p14:tracePt t="31258" x="7327900" y="4171950"/>
          <p14:tracePt t="31274" x="7327900" y="4140200"/>
          <p14:tracePt t="31291" x="7321550" y="4108450"/>
          <p14:tracePt t="31308" x="7321550" y="4095750"/>
          <p14:tracePt t="31324" x="7321550" y="4057650"/>
          <p14:tracePt t="31341" x="7340600" y="4000500"/>
          <p14:tracePt t="31358" x="7378700" y="3905250"/>
          <p14:tracePt t="31375" x="7442200" y="3797300"/>
          <p14:tracePt t="31391" x="7493000" y="3702050"/>
          <p14:tracePt t="31408" x="7531100" y="3651250"/>
          <p14:tracePt t="31424" x="7543800" y="3632200"/>
          <p14:tracePt t="31531" x="7550150" y="3625850"/>
          <p14:tracePt t="31549" x="7550150" y="3600450"/>
          <p14:tracePt t="31566" x="7569200" y="3549650"/>
          <p14:tracePt t="31576" x="7575550" y="3530600"/>
          <p14:tracePt t="31591" x="7588250" y="3492500"/>
          <p14:tracePt t="31608" x="7588250" y="3467100"/>
          <p14:tracePt t="31624" x="7594600" y="3454400"/>
          <p14:tracePt t="31641" x="7600950" y="3454400"/>
          <p14:tracePt t="31915" x="7600950" y="3460750"/>
          <p14:tracePt t="31938" x="7600950" y="3467100"/>
          <p14:tracePt t="32218" x="7600950" y="3473450"/>
          <p14:tracePt t="49611" x="7607300" y="3473450"/>
          <p14:tracePt t="49634" x="7486650" y="3683000"/>
          <p14:tracePt t="49648" x="7435850" y="3746500"/>
          <p14:tracePt t="49663" x="7353300" y="3873500"/>
          <p14:tracePt t="49680" x="7296150" y="3994150"/>
          <p14:tracePt t="49697" x="7226300" y="4095750"/>
          <p14:tracePt t="49714" x="7181850" y="4165600"/>
          <p14:tracePt t="49730" x="7143750" y="4222750"/>
          <p14:tracePt t="49747" x="7137400" y="4229100"/>
          <p14:tracePt t="49763" x="7131050" y="4229100"/>
          <p14:tracePt t="50035" x="7131050" y="4235450"/>
          <p14:tracePt t="50057" x="7131050" y="4241800"/>
          <p14:tracePt t="50067" x="7105650" y="4279900"/>
          <p14:tracePt t="50080" x="7092950" y="4286250"/>
          <p14:tracePt t="50097" x="7042150" y="4318000"/>
          <p14:tracePt t="50113" x="6997700" y="4330700"/>
          <p14:tracePt t="50130" x="6870700" y="4343400"/>
          <p14:tracePt t="50147" x="6781800" y="4343400"/>
          <p14:tracePt t="50163" x="6654800" y="4343400"/>
          <p14:tracePt t="50180" x="6553200" y="4298950"/>
          <p14:tracePt t="50508" x="6553200" y="4311650"/>
          <p14:tracePt t="50535" x="6553200" y="4387850"/>
          <p14:tracePt t="50548" x="6553200" y="4400550"/>
          <p14:tracePt t="50564" x="6553200" y="4406900"/>
          <p14:tracePt t="50580" x="6553200" y="4521200"/>
          <p14:tracePt t="50597" x="6553200" y="4616450"/>
          <p14:tracePt t="50613" x="6546850" y="4679950"/>
          <p14:tracePt t="50630" x="6527800" y="4749800"/>
          <p14:tracePt t="50647" x="6515100" y="4787900"/>
          <p14:tracePt t="50664" x="6515100" y="4819650"/>
          <p14:tracePt t="50680" x="6508750" y="4832350"/>
          <p14:tracePt t="52964" x="6508750" y="4845050"/>
          <p14:tracePt t="53035" x="6508750" y="4838700"/>
          <p14:tracePt t="53045" x="6534150" y="4813300"/>
          <p14:tracePt t="53054" x="6540500" y="4800600"/>
          <p14:tracePt t="53065" x="6553200" y="4800600"/>
          <p14:tracePt t="53082" x="6553200" y="4781550"/>
          <p14:tracePt t="53098" x="6553200" y="4730750"/>
          <p14:tracePt t="53115" x="6553200" y="4660900"/>
          <p14:tracePt t="53132" x="6521450" y="4635500"/>
          <p14:tracePt t="53148" x="6451600" y="4610100"/>
          <p14:tracePt t="53165" x="6413500" y="4610100"/>
          <p14:tracePt t="53181" x="6400800" y="4610100"/>
          <p14:tracePt t="53214" x="6388100" y="4616450"/>
          <p14:tracePt t="53231" x="6388100" y="4635500"/>
          <p14:tracePt t="53248" x="6388100" y="4654550"/>
          <p14:tracePt t="53265" x="6388100" y="4660900"/>
          <p14:tracePt t="54868" x="6381750" y="4660900"/>
          <p14:tracePt t="54877" x="6375400" y="4660900"/>
          <p14:tracePt t="54908" x="6369050" y="4660900"/>
          <p14:tracePt t="54918" x="6362700" y="4660900"/>
          <p14:tracePt t="54932" x="6350000" y="4673600"/>
          <p14:tracePt t="54949" x="6350000" y="4705350"/>
          <p14:tracePt t="54965" x="6350000" y="4718050"/>
          <p14:tracePt t="54982" x="6350000" y="4743450"/>
          <p14:tracePt t="54998" x="6350000" y="4762500"/>
          <p14:tracePt t="55015" x="6350000" y="4768850"/>
          <p14:tracePt t="55032" x="6350000" y="4775200"/>
          <p14:tracePt t="55140" x="6350000" y="4781550"/>
          <p14:tracePt t="58643" x="6350000" y="4679950"/>
          <p14:tracePt t="58653" x="6350000" y="4451350"/>
          <p14:tracePt t="58674" x="6337300" y="3975100"/>
          <p14:tracePt t="58691" x="6305550" y="3714750"/>
          <p14:tracePt t="58706" x="6248400" y="3384550"/>
          <p14:tracePt t="58716" x="6203950" y="3232150"/>
          <p14:tracePt t="58733" x="6153150" y="2959100"/>
          <p14:tracePt t="58749" x="6102350" y="2724150"/>
          <p14:tracePt t="58766" x="6089650" y="2540000"/>
          <p14:tracePt t="58783" x="6089650" y="2349500"/>
          <p14:tracePt t="58799" x="6089650" y="2165350"/>
          <p14:tracePt t="58816" x="6089650" y="2000250"/>
          <p14:tracePt t="58833" x="6089650" y="1879600"/>
          <p14:tracePt t="58850" x="6089650" y="1828800"/>
          <p14:tracePt t="58866" x="6089650" y="1803400"/>
          <p14:tracePt t="58939" x="6083300" y="1797050"/>
          <p14:tracePt t="58963" x="6070600" y="1835150"/>
          <p14:tracePt t="58979" x="6070600" y="1905000"/>
          <p14:tracePt t="58995" x="6070600" y="1974850"/>
          <p14:tracePt t="59007" x="6070600" y="1993900"/>
          <p14:tracePt t="59016" x="6070600" y="2025650"/>
          <p14:tracePt t="59033" x="6070600" y="2063750"/>
          <p14:tracePt t="59049" x="6070600" y="2082800"/>
          <p14:tracePt t="59131" x="6070600" y="2101850"/>
          <p14:tracePt t="59146" x="6070600" y="2127250"/>
          <p14:tracePt t="59161" x="6070600" y="2146300"/>
          <p14:tracePt t="59176" x="6070600" y="2165350"/>
          <p14:tracePt t="59191" x="6070600" y="2178050"/>
          <p14:tracePt t="59200" x="6064250" y="2184400"/>
          <p14:tracePt t="62771" x="6184900" y="2184400"/>
          <p14:tracePt t="62786" x="6673850" y="2209800"/>
          <p14:tracePt t="62801" x="6889750" y="2247900"/>
          <p14:tracePt t="62818" x="7035800" y="2298700"/>
          <p14:tracePt t="62820" x="7054850" y="2305050"/>
          <p14:tracePt t="62834" x="7067550" y="2305050"/>
          <p14:tracePt t="62851" x="7092950" y="2311400"/>
          <p14:tracePt t="62867" x="7099300" y="2317750"/>
          <p14:tracePt t="62884" x="7105650" y="2324100"/>
          <p14:tracePt t="62901" x="7105650" y="2349500"/>
          <p14:tracePt t="62917" x="7112000" y="2362200"/>
          <p14:tracePt t="62934" x="7124700" y="2374900"/>
          <p14:tracePt t="62951" x="7124700" y="2381250"/>
          <p14:tracePt t="62967" x="7131050" y="2413000"/>
          <p14:tracePt t="62984" x="7131050" y="2438400"/>
          <p14:tracePt t="63001" x="7131050" y="2457450"/>
          <p14:tracePt t="63017" x="7131050" y="2463800"/>
          <p14:tracePt t="63034" x="7131050" y="2470150"/>
          <p14:tracePt t="63051" x="7131050" y="2508250"/>
          <p14:tracePt t="63067" x="7131050" y="2533650"/>
          <p14:tracePt t="63084" x="7131050" y="2584450"/>
          <p14:tracePt t="63101" x="7131050" y="2622550"/>
          <p14:tracePt t="63117" x="7131050" y="2654300"/>
          <p14:tracePt t="63134" x="7131050" y="2679700"/>
          <p14:tracePt t="63151" x="7131050" y="2717800"/>
          <p14:tracePt t="63167" x="7124700" y="2781300"/>
          <p14:tracePt t="63184" x="7124700" y="2838450"/>
          <p14:tracePt t="63201" x="7112000" y="2946400"/>
          <p14:tracePt t="63218" x="7099300" y="3054350"/>
          <p14:tracePt t="63234" x="7073900" y="3270250"/>
          <p14:tracePt t="63251" x="7042150" y="3422650"/>
          <p14:tracePt t="63267" x="7016750" y="3606800"/>
          <p14:tracePt t="63284" x="6991350" y="3746500"/>
          <p14:tracePt t="63301" x="6959600" y="3854450"/>
          <p14:tracePt t="63317" x="6940550" y="3898900"/>
          <p14:tracePt t="63334" x="6940550" y="3905250"/>
          <p14:tracePt t="64572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6736390"/>
              </p:ext>
            </p:extLst>
          </p:nvPr>
        </p:nvGraphicFramePr>
        <p:xfrm>
          <a:off x="3936233" y="2669815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2" name="Equation" r:id="rId4" imgW="2806560" imgH="914400" progId="Equation.DSMT4">
                  <p:embed/>
                </p:oleObj>
              </mc:Choice>
              <mc:Fallback>
                <p:oleObj name="Equation" r:id="rId4" imgW="280656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2669815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9340857"/>
              </p:ext>
            </p:extLst>
          </p:nvPr>
        </p:nvGraphicFramePr>
        <p:xfrm>
          <a:off x="4800600" y="4545013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3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545013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041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758"/>
    </mc:Choice>
    <mc:Fallback xmlns="">
      <p:transition advTm="5575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15" x="400050" y="5556250"/>
          <p14:tracePt t="7196" x="400050" y="5549900"/>
          <p14:tracePt t="7204" x="400050" y="5543550"/>
          <p14:tracePt t="7214" x="412750" y="5543550"/>
          <p14:tracePt t="7230" x="488950" y="5543550"/>
          <p14:tracePt t="7247" x="596900" y="5518150"/>
          <p14:tracePt t="7264" x="749300" y="5429250"/>
          <p14:tracePt t="7280" x="1098550" y="5257800"/>
          <p14:tracePt t="7297" x="1536700" y="5080000"/>
          <p14:tracePt t="7314" x="2063750" y="4889500"/>
          <p14:tracePt t="7330" x="2546350" y="4749800"/>
          <p14:tracePt t="7347" x="2882900" y="4667250"/>
          <p14:tracePt t="7364" x="3143250" y="4610100"/>
          <p14:tracePt t="7380" x="3200400" y="4584700"/>
          <p14:tracePt t="7397" x="3251200" y="4559300"/>
          <p14:tracePt t="7414" x="3282950" y="4540250"/>
          <p14:tracePt t="7430" x="3327400" y="4521200"/>
          <p14:tracePt t="7447" x="3359150" y="4495800"/>
          <p14:tracePt t="7464" x="3365500" y="4495800"/>
          <p14:tracePt t="7637" x="3409950" y="4495800"/>
          <p14:tracePt t="7645" x="3587750" y="4495800"/>
          <p14:tracePt t="7653" x="3886200" y="4470400"/>
          <p14:tracePt t="7664" x="4184650" y="4419600"/>
          <p14:tracePt t="7681" x="4508500" y="4305300"/>
          <p14:tracePt t="7698" x="4819650" y="4165600"/>
          <p14:tracePt t="7714" x="5226050" y="3917950"/>
          <p14:tracePt t="7732" x="5530850" y="3676650"/>
          <p14:tracePt t="7759" x="5638800" y="3498850"/>
          <p14:tracePt t="7768" x="5664200" y="3454400"/>
          <p14:tracePt t="7780" x="5708650" y="3333750"/>
          <p14:tracePt t="7797" x="5753100" y="3187700"/>
          <p14:tracePt t="7814" x="5778500" y="3079750"/>
          <p14:tracePt t="7831" x="5803900" y="2965450"/>
          <p14:tracePt t="7850" x="5822950" y="2857500"/>
          <p14:tracePt t="7866" x="5854700" y="2794000"/>
          <p14:tracePt t="7881" x="5880100" y="2717800"/>
          <p14:tracePt t="7898" x="5899150" y="2660650"/>
          <p14:tracePt t="7914" x="5911850" y="2635250"/>
          <p14:tracePt t="7931" x="5924550" y="2603500"/>
          <p14:tracePt t="7972" x="5930900" y="2603500"/>
          <p14:tracePt t="7981" x="5949950" y="2603500"/>
          <p14:tracePt t="7997" x="5988050" y="2603500"/>
          <p14:tracePt t="8014" x="6051550" y="2622550"/>
          <p14:tracePt t="8031" x="6140450" y="2711450"/>
          <p14:tracePt t="8048" x="6203950" y="2787650"/>
          <p14:tracePt t="8064" x="6235700" y="2832100"/>
          <p14:tracePt t="8081" x="6242050" y="2844800"/>
          <p14:tracePt t="8098" x="6242050" y="2863850"/>
          <p14:tracePt t="8114" x="6242050" y="2889250"/>
          <p14:tracePt t="8131" x="6229350" y="2921000"/>
          <p14:tracePt t="8148" x="6191250" y="2940050"/>
          <p14:tracePt t="8164" x="6121400" y="2940050"/>
          <p14:tracePt t="8181" x="6057900" y="2940050"/>
          <p14:tracePt t="8197" x="5988050" y="2940050"/>
          <p14:tracePt t="8214" x="5880100" y="2882900"/>
          <p14:tracePt t="8231" x="5816600" y="2844800"/>
          <p14:tracePt t="8247" x="5797550" y="2832100"/>
          <p14:tracePt t="10317" x="5791200" y="2832100"/>
          <p14:tracePt t="10332" x="5772150" y="2838450"/>
          <p14:tracePt t="10348" x="5772150" y="2863850"/>
          <p14:tracePt t="10365" x="5759450" y="2870200"/>
          <p14:tracePt t="10382" x="5753100" y="2895600"/>
          <p14:tracePt t="10398" x="5746750" y="2901950"/>
          <p14:tracePt t="10415" x="5727700" y="2908300"/>
          <p14:tracePt t="10431" x="5715000" y="2908300"/>
          <p14:tracePt t="10448" x="5670550" y="2914650"/>
          <p14:tracePt t="10465" x="5645150" y="2927350"/>
          <p14:tracePt t="10481" x="5619750" y="2940050"/>
          <p14:tracePt t="10499" x="5588000" y="2946400"/>
          <p14:tracePt t="10515" x="5562600" y="2959100"/>
          <p14:tracePt t="10531" x="5543550" y="2965450"/>
          <p14:tracePt t="10548" x="5537200" y="2965450"/>
          <p14:tracePt t="10565" x="5530850" y="2965450"/>
          <p14:tracePt t="10814" x="5537200" y="2965450"/>
          <p14:tracePt t="10830" x="5549900" y="2971800"/>
          <p14:tracePt t="10845" x="5562600" y="2978150"/>
          <p14:tracePt t="10861" x="5562600" y="2990850"/>
          <p14:tracePt t="11220" x="5562600" y="3009900"/>
          <p14:tracePt t="11228" x="5524500" y="3028950"/>
          <p14:tracePt t="11236" x="5486400" y="3028950"/>
          <p14:tracePt t="11248" x="5461000" y="3035300"/>
          <p14:tracePt t="11265" x="5461000" y="3041650"/>
          <p14:tracePt t="11333" x="5467350" y="3048000"/>
          <p14:tracePt t="11348" x="5524500" y="3048000"/>
          <p14:tracePt t="11361" x="5530850" y="3048000"/>
          <p14:tracePt t="11429" x="5537200" y="3054350"/>
          <p14:tracePt t="12901" x="5556250" y="3054350"/>
          <p14:tracePt t="12916" x="5772150" y="3054350"/>
          <p14:tracePt t="12933" x="6083300" y="3054350"/>
          <p14:tracePt t="12949" x="6426200" y="3054350"/>
          <p14:tracePt t="12966" x="6635750" y="3054350"/>
          <p14:tracePt t="12982" x="6699250" y="3054350"/>
          <p14:tracePt t="13077" x="6705600" y="3054350"/>
          <p14:tracePt t="13220" x="6711950" y="3048000"/>
          <p14:tracePt t="13228" x="6737350" y="3041650"/>
          <p14:tracePt t="13236" x="6775450" y="3041650"/>
          <p14:tracePt t="13249" x="6819900" y="3028950"/>
          <p14:tracePt t="13265" x="6908800" y="2978150"/>
          <p14:tracePt t="13282" x="6972300" y="2952750"/>
          <p14:tracePt t="13299" x="6991350" y="2933700"/>
          <p14:tracePt t="13316" x="7004050" y="2921000"/>
          <p14:tracePt t="13957" x="7048500" y="2914650"/>
          <p14:tracePt t="13972" x="7181850" y="2914650"/>
          <p14:tracePt t="13988" x="7359650" y="2882900"/>
          <p14:tracePt t="14002" x="7448550" y="2870200"/>
          <p14:tracePt t="14016" x="7594600" y="2806700"/>
          <p14:tracePt t="14032" x="7689850" y="2724150"/>
          <p14:tracePt t="14049" x="7727950" y="2667000"/>
          <p14:tracePt t="14066" x="7740650" y="2597150"/>
          <p14:tracePt t="14083" x="7740650" y="2559050"/>
          <p14:tracePt t="14099" x="7740650" y="2540000"/>
          <p14:tracePt t="14116" x="7740650" y="2533650"/>
          <p14:tracePt t="14204" x="7740650" y="2540000"/>
          <p14:tracePt t="14212" x="7740650" y="2546350"/>
          <p14:tracePt t="14220" x="7734300" y="2559050"/>
          <p14:tracePt t="14232" x="7727950" y="2584450"/>
          <p14:tracePt t="14249" x="7708900" y="2641600"/>
          <p14:tracePt t="14266" x="7689850" y="2679700"/>
          <p14:tracePt t="14283" x="7664450" y="2717800"/>
          <p14:tracePt t="14300" x="7632700" y="2736850"/>
          <p14:tracePt t="14316" x="7594600" y="2743200"/>
          <p14:tracePt t="14333" x="7575550" y="2743200"/>
          <p14:tracePt t="14349" x="7562850" y="2743200"/>
          <p14:tracePt t="14366" x="7550150" y="2724150"/>
          <p14:tracePt t="14382" x="7537450" y="2692400"/>
          <p14:tracePt t="14399" x="7537450" y="2660650"/>
          <p14:tracePt t="14416" x="7531100" y="2641600"/>
          <p14:tracePt t="14433" x="7531100" y="2616200"/>
          <p14:tracePt t="14449" x="7531100" y="2584450"/>
          <p14:tracePt t="14466" x="7531100" y="2571750"/>
          <p14:tracePt t="14483" x="7531100" y="2559050"/>
          <p14:tracePt t="14725" x="7524750" y="2559050"/>
          <p14:tracePt t="14741" x="7473950" y="2565400"/>
          <p14:tracePt t="14756" x="7359650" y="2647950"/>
          <p14:tracePt t="14772" x="7156450" y="2762250"/>
          <p14:tracePt t="14788" x="6953250" y="2844800"/>
          <p14:tracePt t="14803" x="6883400" y="2870200"/>
          <p14:tracePt t="14816" x="6813550" y="2895600"/>
          <p14:tracePt t="14833" x="6794500" y="2895600"/>
          <p14:tracePt t="14965" x="6800850" y="2901950"/>
          <p14:tracePt t="14980" x="6838950" y="2927350"/>
          <p14:tracePt t="14993" x="6877050" y="2940050"/>
          <p14:tracePt t="15004" x="6965950" y="2978150"/>
          <p14:tracePt t="15016" x="7042150" y="3003550"/>
          <p14:tracePt t="15033" x="7200900" y="3079750"/>
          <p14:tracePt t="15049" x="7334250" y="3117850"/>
          <p14:tracePt t="15066" x="7416800" y="3143250"/>
          <p14:tracePt t="15083" x="7429500" y="3143250"/>
          <p14:tracePt t="15269" x="7435850" y="3143250"/>
          <p14:tracePt t="15284" x="7473950" y="3111500"/>
          <p14:tracePt t="15300" x="7512050" y="3060700"/>
          <p14:tracePt t="15316" x="7543800" y="3009900"/>
          <p14:tracePt t="15333" x="7569200" y="2971800"/>
          <p14:tracePt t="15349" x="7581900" y="2952750"/>
          <p14:tracePt t="16701" x="7581900" y="2971800"/>
          <p14:tracePt t="16717" x="7512050" y="3028950"/>
          <p14:tracePt t="16732" x="7429500" y="3060700"/>
          <p14:tracePt t="16742" x="7372350" y="3086100"/>
          <p14:tracePt t="16753" x="7277100" y="3098800"/>
          <p14:tracePt t="16767" x="6927850" y="3155950"/>
          <p14:tracePt t="16783" x="6445250" y="3225800"/>
          <p14:tracePt t="16800" x="5880100" y="3295650"/>
          <p14:tracePt t="16817" x="5410200" y="3384550"/>
          <p14:tracePt t="16836" x="5092700" y="3435350"/>
          <p14:tracePt t="16853" x="5054600" y="3441700"/>
          <p14:tracePt t="16871" x="5041900" y="3448050"/>
          <p14:tracePt t="16900" x="5035550" y="3460750"/>
          <p14:tracePt t="16917" x="5035550" y="3473450"/>
          <p14:tracePt t="16933" x="5035550" y="3479800"/>
          <p14:tracePt t="16950" x="5035550" y="3492500"/>
          <p14:tracePt t="16967" x="5035550" y="3524250"/>
          <p14:tracePt t="16983" x="5035550" y="3562350"/>
          <p14:tracePt t="17000" x="5010150" y="3657600"/>
          <p14:tracePt t="17017" x="4965700" y="3740150"/>
          <p14:tracePt t="17033" x="4927600" y="3829050"/>
          <p14:tracePt t="17050" x="4908550" y="3892550"/>
          <p14:tracePt t="17067" x="4908550" y="3917950"/>
          <p14:tracePt t="17083" x="4908550" y="3930650"/>
          <p14:tracePt t="17117" x="4914900" y="3937000"/>
          <p14:tracePt t="17134" x="4940300" y="3937000"/>
          <p14:tracePt t="17150" x="4984750" y="3937000"/>
          <p14:tracePt t="17167" x="5035550" y="3898900"/>
          <p14:tracePt t="17184" x="5092700" y="3860800"/>
          <p14:tracePt t="17201" x="5143500" y="3835400"/>
          <p14:tracePt t="17217" x="5181600" y="3816350"/>
          <p14:tracePt t="17233" x="5207000" y="3816350"/>
          <p14:tracePt t="17250" x="5226050" y="3816350"/>
          <p14:tracePt t="17267" x="5238750" y="3810000"/>
          <p14:tracePt t="17284" x="5245100" y="3810000"/>
          <p14:tracePt t="17301" x="5257800" y="3810000"/>
          <p14:tracePt t="17317" x="5264150" y="3810000"/>
          <p14:tracePt t="17334" x="5283200" y="3810000"/>
          <p14:tracePt t="17350" x="5321300" y="3810000"/>
          <p14:tracePt t="17367" x="5384800" y="3810000"/>
          <p14:tracePt t="17384" x="5461000" y="3810000"/>
          <p14:tracePt t="17400" x="5505450" y="3810000"/>
          <p14:tracePt t="17417" x="5549900" y="3810000"/>
          <p14:tracePt t="17434" x="5562600" y="3810000"/>
          <p14:tracePt t="17467" x="5575300" y="3816350"/>
          <p14:tracePt t="17484" x="5575300" y="3829050"/>
          <p14:tracePt t="17541" x="5575300" y="3835400"/>
          <p14:tracePt t="17557" x="5530850" y="3835400"/>
          <p14:tracePt t="17572" x="5467350" y="3835400"/>
          <p14:tracePt t="17588" x="5410200" y="3816350"/>
          <p14:tracePt t="17600" x="5378450" y="3797300"/>
          <p14:tracePt t="17617" x="5359400" y="3771900"/>
          <p14:tracePt t="17634" x="5359400" y="3752850"/>
          <p14:tracePt t="17650" x="5359400" y="3740150"/>
          <p14:tracePt t="17667" x="5372100" y="3708400"/>
          <p14:tracePt t="17684" x="5518150" y="3632200"/>
          <p14:tracePt t="17700" x="5683250" y="3594100"/>
          <p14:tracePt t="17717" x="5848350" y="3581400"/>
          <p14:tracePt t="17735" x="5981700" y="3562350"/>
          <p14:tracePt t="17751" x="6013450" y="3562350"/>
          <p14:tracePt t="17805" x="6019800" y="3562350"/>
          <p14:tracePt t="17820" x="6007100" y="3600450"/>
          <p14:tracePt t="17835" x="5994400" y="3606800"/>
          <p14:tracePt t="17850" x="5975350" y="3625850"/>
          <p14:tracePt t="17867" x="5943600" y="3632200"/>
          <p14:tracePt t="17869" x="5937250" y="3632200"/>
          <p14:tracePt t="17884" x="5924550" y="3644900"/>
          <p14:tracePt t="18989" x="5918200" y="3644900"/>
          <p14:tracePt t="19004" x="5905500" y="3644900"/>
          <p14:tracePt t="19020" x="5873750" y="3644900"/>
          <p14:tracePt t="19035" x="5861050" y="3651250"/>
          <p14:tracePt t="19051" x="5842000" y="3657600"/>
          <p14:tracePt t="19067" x="5822950" y="3657600"/>
          <p14:tracePt t="19084" x="5797550" y="3657600"/>
          <p14:tracePt t="19101" x="5784850" y="3657600"/>
          <p14:tracePt t="19117" x="5772150" y="3657600"/>
          <p14:tracePt t="19135" x="5759450" y="3644900"/>
          <p14:tracePt t="19151" x="5759450" y="3625850"/>
          <p14:tracePt t="19168" x="5759450" y="3600450"/>
          <p14:tracePt t="19184" x="5759450" y="3568700"/>
          <p14:tracePt t="19201" x="5759450" y="3556000"/>
          <p14:tracePt t="19217" x="5759450" y="3549650"/>
          <p14:tracePt t="19234" x="5759450" y="3536950"/>
          <p14:tracePt t="19277" x="5759450" y="3530600"/>
          <p14:tracePt t="19381" x="5746750" y="3556000"/>
          <p14:tracePt t="19397" x="5708650" y="3651250"/>
          <p14:tracePt t="19412" x="5626100" y="3790950"/>
          <p14:tracePt t="19427" x="5581650" y="3854450"/>
          <p14:tracePt t="19435" x="5562600" y="3867150"/>
          <p14:tracePt t="19581" x="5562600" y="3854450"/>
          <p14:tracePt t="19596" x="5562600" y="3848100"/>
          <p14:tracePt t="19613" x="5562600" y="3841750"/>
          <p14:tracePt t="19909" x="5562600" y="3835400"/>
          <p14:tracePt t="20013" x="5549900" y="3835400"/>
          <p14:tracePt t="20045" x="5543550" y="3835400"/>
          <p14:tracePt t="20060" x="5530850" y="3835400"/>
          <p14:tracePt t="21005" x="5530850" y="3810000"/>
          <p14:tracePt t="21020" x="5562600" y="3708400"/>
          <p14:tracePt t="21037" x="5575300" y="3676650"/>
          <p14:tracePt t="21052" x="5581650" y="3657600"/>
          <p14:tracePt t="21068" x="5588000" y="3632200"/>
          <p14:tracePt t="21085" x="5600700" y="3606800"/>
          <p14:tracePt t="21101" x="5619750" y="3587750"/>
          <p14:tracePt t="21118" x="5638800" y="3556000"/>
          <p14:tracePt t="21135" x="5651500" y="3536950"/>
          <p14:tracePt t="21151" x="5657850" y="3530600"/>
          <p14:tracePt t="21185" x="5664200" y="3524250"/>
          <p14:tracePt t="21202" x="5676900" y="3517900"/>
          <p14:tracePt t="21218" x="5689600" y="3517900"/>
          <p14:tracePt t="21235" x="5708650" y="3511550"/>
          <p14:tracePt t="21252" x="5721350" y="3511550"/>
          <p14:tracePt t="21285" x="5734050" y="3511550"/>
          <p14:tracePt t="21349" x="5740400" y="3511550"/>
          <p14:tracePt t="22076" x="5746750" y="3511550"/>
          <p14:tracePt t="22083" x="5778500" y="3511550"/>
          <p14:tracePt t="22091" x="5848350" y="3498850"/>
          <p14:tracePt t="22102" x="5937250" y="3479800"/>
          <p14:tracePt t="22118" x="6089650" y="3467100"/>
          <p14:tracePt t="22135" x="6210300" y="3441700"/>
          <p14:tracePt t="22152" x="6362700" y="3441700"/>
          <p14:tracePt t="22168" x="6527800" y="3441700"/>
          <p14:tracePt t="22185" x="6699250" y="3441700"/>
          <p14:tracePt t="22202" x="6813550" y="3441700"/>
          <p14:tracePt t="22218" x="6883400" y="3441700"/>
          <p14:tracePt t="22235" x="6902450" y="3441700"/>
          <p14:tracePt t="22291" x="6915150" y="3448050"/>
          <p14:tracePt t="22300" x="6915150" y="3454400"/>
          <p14:tracePt t="22307" x="6915150" y="3460750"/>
          <p14:tracePt t="22318" x="6921500" y="3473450"/>
          <p14:tracePt t="22335" x="6934200" y="3511550"/>
          <p14:tracePt t="22352" x="6940550" y="3543300"/>
          <p14:tracePt t="22368" x="6953250" y="3562350"/>
          <p14:tracePt t="22385" x="6959600" y="3600450"/>
          <p14:tracePt t="22402" x="6965950" y="3632200"/>
          <p14:tracePt t="22418" x="6965950" y="3644900"/>
          <p14:tracePt t="22435" x="6965950" y="3651250"/>
          <p14:tracePt t="22452" x="6965950" y="3670300"/>
          <p14:tracePt t="22468" x="6965950" y="3676650"/>
          <p14:tracePt t="22485" x="6965950" y="3689350"/>
          <p14:tracePt t="22502" x="6959600" y="3702050"/>
          <p14:tracePt t="22519" x="6953250" y="3702050"/>
          <p14:tracePt t="22661" x="6946900" y="3702050"/>
          <p14:tracePt t="22676" x="6940550" y="3702050"/>
          <p14:tracePt t="22691" x="6927850" y="3702050"/>
          <p14:tracePt t="22702" x="6908800" y="3695700"/>
          <p14:tracePt t="22719" x="6889750" y="3676650"/>
          <p14:tracePt t="22736" x="6883400" y="3670300"/>
          <p14:tracePt t="22788" x="6877050" y="3663950"/>
          <p14:tracePt t="22820" x="6877050" y="3657600"/>
          <p14:tracePt t="22861" x="6877050" y="3644900"/>
          <p14:tracePt t="22876" x="6877050" y="3638550"/>
          <p14:tracePt t="22885" x="6883400" y="3638550"/>
          <p14:tracePt t="22902" x="6889750" y="3632200"/>
          <p14:tracePt t="22919" x="6896100" y="3619500"/>
          <p14:tracePt t="22936" x="6921500" y="3606800"/>
          <p14:tracePt t="22952" x="6946900" y="3594100"/>
          <p14:tracePt t="22969" x="6965950" y="3568700"/>
          <p14:tracePt t="22985" x="6978650" y="3556000"/>
          <p14:tracePt t="23002" x="6997700" y="3524250"/>
          <p14:tracePt t="23019" x="7004050" y="3498850"/>
          <p14:tracePt t="23036" x="7016750" y="3479800"/>
          <p14:tracePt t="23052" x="7023100" y="3467100"/>
          <p14:tracePt t="23117" x="7029450" y="3467100"/>
          <p14:tracePt t="23132" x="7042150" y="3467100"/>
          <p14:tracePt t="23148" x="7048500" y="3467100"/>
          <p14:tracePt t="23164" x="7067550" y="3467100"/>
          <p14:tracePt t="23178" x="7073900" y="3467100"/>
          <p14:tracePt t="23187" x="7086600" y="3467100"/>
          <p14:tracePt t="23218" x="7092950" y="3467100"/>
          <p14:tracePt t="23309" x="7080250" y="3467100"/>
          <p14:tracePt t="23324" x="7073900" y="3467100"/>
          <p14:tracePt t="23338" x="7067550" y="3467100"/>
          <p14:tracePt t="23354" x="7054850" y="3467100"/>
          <p14:tracePt t="23396" x="7048500" y="3467100"/>
          <p14:tracePt t="23453" x="7042150" y="3479800"/>
          <p14:tracePt t="23493" x="7042150" y="3486150"/>
          <p14:tracePt t="23637" x="7042150" y="3492500"/>
          <p14:tracePt t="23653" x="7054850" y="3498850"/>
          <p14:tracePt t="23669" x="7067550" y="3511550"/>
          <p14:tracePt t="23684" x="7112000" y="3530600"/>
          <p14:tracePt t="23699" x="7131050" y="3543300"/>
          <p14:tracePt t="23712" x="7175500" y="3562350"/>
          <p14:tracePt t="23719" x="7194550" y="3575050"/>
          <p14:tracePt t="23736" x="7232650" y="3581400"/>
          <p14:tracePt t="23752" x="7251700" y="3581400"/>
          <p14:tracePt t="23769" x="7270750" y="3587750"/>
          <p14:tracePt t="23893" x="7270750" y="3594100"/>
          <p14:tracePt t="23908" x="7277100" y="3619500"/>
          <p14:tracePt t="23924" x="7277100" y="3625850"/>
          <p14:tracePt t="23952" x="7283450" y="3638550"/>
          <p14:tracePt t="23969" x="7296150" y="3644900"/>
          <p14:tracePt t="23986" x="7296150" y="3663950"/>
          <p14:tracePt t="24133" x="7283450" y="3663950"/>
          <p14:tracePt t="24148" x="7258050" y="3663950"/>
          <p14:tracePt t="24165" x="7219950" y="3663950"/>
          <p14:tracePt t="24180" x="7194550" y="3663950"/>
          <p14:tracePt t="24196" x="7181850" y="3663950"/>
          <p14:tracePt t="24205" x="7175500" y="3663950"/>
          <p14:tracePt t="24236" x="7169150" y="3676650"/>
          <p14:tracePt t="24252" x="7143750" y="3689350"/>
          <p14:tracePt t="24269" x="7137400" y="3702050"/>
          <p14:tracePt t="24286" x="7118350" y="3714750"/>
          <p14:tracePt t="24303" x="7118350" y="3721100"/>
          <p14:tracePt t="24319" x="7118350" y="3727450"/>
          <p14:tracePt t="24429" x="7137400" y="3727450"/>
          <p14:tracePt t="24444" x="7162800" y="3727450"/>
          <p14:tracePt t="24460" x="7188200" y="3727450"/>
          <p14:tracePt t="24470" x="7207250" y="3727450"/>
          <p14:tracePt t="24486" x="7245350" y="3727450"/>
          <p14:tracePt t="24502" x="7264400" y="3727450"/>
          <p14:tracePt t="24519" x="7270750" y="3727450"/>
          <p14:tracePt t="24725" x="7277100" y="3727450"/>
          <p14:tracePt t="24741" x="7277100" y="3740150"/>
          <p14:tracePt t="24757" x="7277100" y="3746500"/>
          <p14:tracePt t="24804" x="7277100" y="3752850"/>
          <p14:tracePt t="24813" x="7283450" y="3752850"/>
          <p14:tracePt t="24828" x="7296150" y="3752850"/>
          <p14:tracePt t="24837" x="7302500" y="3752850"/>
          <p14:tracePt t="24852" x="7308850" y="3752850"/>
          <p14:tracePt t="24869" x="7327900" y="3752850"/>
          <p14:tracePt t="24886" x="7353300" y="3759200"/>
          <p14:tracePt t="24902" x="7378700" y="3765550"/>
          <p14:tracePt t="24920" x="7397750" y="3765550"/>
          <p14:tracePt t="24936" x="7410450" y="3778250"/>
          <p14:tracePt t="25061" x="7416800" y="3778250"/>
          <p14:tracePt t="25076" x="7435850" y="3784600"/>
          <p14:tracePt t="25092" x="7461250" y="3784600"/>
          <p14:tracePt t="25107" x="7467600" y="3797300"/>
          <p14:tracePt t="25122" x="7493000" y="3797300"/>
          <p14:tracePt t="25138" x="7524750" y="3803650"/>
          <p14:tracePt t="25153" x="7537450" y="3810000"/>
          <p14:tracePt t="25169" x="7543800" y="3810000"/>
          <p14:tracePt t="28165" x="7550150" y="3810000"/>
          <p14:tracePt t="28181" x="7518400" y="3835400"/>
          <p14:tracePt t="28197" x="7461250" y="3886200"/>
          <p14:tracePt t="28211" x="7429500" y="3911600"/>
          <p14:tracePt t="28220" x="7372350" y="4006850"/>
          <p14:tracePt t="28237" x="7340600" y="4064000"/>
          <p14:tracePt t="28254" x="7321550" y="4102100"/>
          <p14:tracePt t="28270" x="7270750" y="4159250"/>
          <p14:tracePt t="28287" x="7226300" y="4203700"/>
          <p14:tracePt t="28304" x="7162800" y="4248150"/>
          <p14:tracePt t="28321" x="7035800" y="4318000"/>
          <p14:tracePt t="28337" x="6889750" y="4381500"/>
          <p14:tracePt t="28354" x="6661150" y="4432300"/>
          <p14:tracePt t="28371" x="6350000" y="4470400"/>
          <p14:tracePt t="28373" x="6184900" y="4489450"/>
          <p14:tracePt t="28388" x="6013450" y="4527550"/>
          <p14:tracePt t="28404" x="5670550" y="4565650"/>
          <p14:tracePt t="28420" x="5549900" y="4578350"/>
          <p14:tracePt t="28437" x="5530850" y="4578350"/>
          <p14:tracePt t="28749" x="5518150" y="4578350"/>
          <p14:tracePt t="28759" x="5499100" y="4578350"/>
          <p14:tracePt t="28771" x="5467350" y="4591050"/>
          <p14:tracePt t="28788" x="5327650" y="4616450"/>
          <p14:tracePt t="28804" x="5302250" y="4629150"/>
          <p14:tracePt t="28821" x="5276850" y="4660900"/>
          <p14:tracePt t="28837" x="5257800" y="4686300"/>
          <p14:tracePt t="28854" x="5219700" y="4749800"/>
          <p14:tracePt t="28871" x="5168900" y="4826000"/>
          <p14:tracePt t="28888" x="5130800" y="4895850"/>
          <p14:tracePt t="28904" x="5111750" y="4927600"/>
          <p14:tracePt t="28921" x="5111750" y="4933950"/>
          <p14:tracePt t="28938" x="5105400" y="4946650"/>
          <p14:tracePt t="35237" x="5092700" y="4965700"/>
          <p14:tracePt t="35253" x="5086350" y="4978400"/>
          <p14:tracePt t="35263" x="5086350" y="4984750"/>
          <p14:tracePt t="35273" x="5073650" y="4991100"/>
          <p14:tracePt t="35289" x="5073650" y="4997450"/>
          <p14:tracePt t="35306" x="5060950" y="5022850"/>
          <p14:tracePt t="35322" x="5048250" y="5041900"/>
          <p14:tracePt t="35339" x="5041900" y="5073650"/>
          <p14:tracePt t="35356" x="5010150" y="5124450"/>
          <p14:tracePt t="35372" x="4997450" y="5156200"/>
          <p14:tracePt t="35389" x="4978400" y="5168900"/>
          <p14:tracePt t="35406" x="4978400" y="5181600"/>
          <p14:tracePt t="35895" x="4978400" y="5187950"/>
          <p14:tracePt t="35905" x="5003800" y="5200650"/>
          <p14:tracePt t="35915" x="5054600" y="5213350"/>
          <p14:tracePt t="35924" x="5175250" y="5232400"/>
          <p14:tracePt t="35940" x="5226050" y="5232400"/>
          <p14:tracePt t="35956" x="5302250" y="5232400"/>
          <p14:tracePt t="35973" x="5308600" y="5232400"/>
          <p14:tracePt t="36133" x="5321300" y="5232400"/>
          <p14:tracePt t="36157" x="5327650" y="5232400"/>
          <p14:tracePt t="36173" x="5334000" y="5232400"/>
          <p14:tracePt t="36381" x="5327650" y="5232400"/>
          <p14:tracePt t="36397" x="5327650" y="5226050"/>
          <p14:tracePt t="36461" x="5314950" y="5226050"/>
          <p14:tracePt t="36637" x="5314950" y="5219700"/>
          <p14:tracePt t="36647" x="5314950" y="5207000"/>
          <p14:tracePt t="36661" x="5314950" y="5200650"/>
          <p14:tracePt t="36673" x="5314950" y="5194300"/>
          <p14:tracePt t="36690" x="5314950" y="5181600"/>
          <p14:tracePt t="36716" x="5308600" y="5181600"/>
          <p14:tracePt t="36732" x="5302250" y="5181600"/>
          <p14:tracePt t="36764" x="5295900" y="5181600"/>
          <p14:tracePt t="36772" x="5289550" y="5187950"/>
          <p14:tracePt t="36780" x="5289550" y="5207000"/>
          <p14:tracePt t="36796" x="5289550" y="5226050"/>
          <p14:tracePt t="36820" x="5289550" y="5232400"/>
          <p14:tracePt t="36844" x="5289550" y="5238750"/>
          <p14:tracePt t="36868" x="5295900" y="5238750"/>
          <p14:tracePt t="36916" x="5295900" y="5232400"/>
          <p14:tracePt t="37013" x="5295900" y="5219700"/>
          <p14:tracePt t="37029" x="5295900" y="5207000"/>
          <p14:tracePt t="37038" x="5295900" y="5200650"/>
          <p14:tracePt t="37047" x="5295900" y="5194300"/>
          <p14:tracePt t="37057" x="5302250" y="5181600"/>
          <p14:tracePt t="37074" x="5302250" y="5156200"/>
          <p14:tracePt t="37157" x="5302250" y="5168900"/>
          <p14:tracePt t="37173" x="5302250" y="5175250"/>
          <p14:tracePt t="37196" x="5308600" y="5175250"/>
          <p14:tracePt t="37204" x="5327650" y="5175250"/>
          <p14:tracePt t="37212" x="5346700" y="5175250"/>
          <p14:tracePt t="37223" x="5359400" y="5175250"/>
          <p14:tracePt t="37240" x="5378450" y="5175250"/>
          <p14:tracePt t="37256" x="5391150" y="5175250"/>
          <p14:tracePt t="37324" x="5378450" y="5181600"/>
          <p14:tracePt t="37340" x="5372100" y="5187950"/>
          <p14:tracePt t="40933" x="5384800" y="5168900"/>
          <p14:tracePt t="40944" x="5422900" y="5130800"/>
          <p14:tracePt t="40958" x="5486400" y="5080000"/>
          <p14:tracePt t="40975" x="5549900" y="5022850"/>
          <p14:tracePt t="40991" x="5626100" y="4953000"/>
          <p14:tracePt t="41009" x="5702300" y="4876800"/>
          <p14:tracePt t="41025" x="5791200" y="4787900"/>
          <p14:tracePt t="41041" x="5886450" y="4660900"/>
          <p14:tracePt t="41058" x="5981700" y="4527550"/>
          <p14:tracePt t="41075" x="6076950" y="4337050"/>
          <p14:tracePt t="41092" x="6153150" y="4152900"/>
          <p14:tracePt t="41108" x="6248400" y="3873500"/>
          <p14:tracePt t="41125" x="6280150" y="3683000"/>
          <p14:tracePt t="41141" x="6324600" y="3530600"/>
          <p14:tracePt t="41158" x="6362700" y="3384550"/>
          <p14:tracePt t="41174" x="6388100" y="3263900"/>
          <p14:tracePt t="41191" x="6426200" y="3149600"/>
          <p14:tracePt t="41208" x="6451600" y="3060700"/>
          <p14:tracePt t="41224" x="6470650" y="3009900"/>
          <p14:tracePt t="41242" x="6470650" y="2959100"/>
          <p14:tracePt t="41258" x="6477000" y="2927350"/>
          <p14:tracePt t="41275" x="6477000" y="2914650"/>
          <p14:tracePt t="41291" x="6477000" y="2895600"/>
          <p14:tracePt t="41308" x="6489700" y="2882900"/>
          <p14:tracePt t="41324" x="6489700" y="2870200"/>
          <p14:tracePt t="41341" x="6489700" y="2863850"/>
          <p14:tracePt t="41357" x="6489700" y="2857500"/>
          <p14:tracePt t="41391" x="6489700" y="2838450"/>
          <p14:tracePt t="41408" x="6489700" y="2825750"/>
          <p14:tracePt t="41441" x="6496050" y="2819400"/>
          <p14:tracePt t="41645" x="6496050" y="2825750"/>
          <p14:tracePt t="41660" x="6496050" y="2851150"/>
          <p14:tracePt t="41675" x="6496050" y="2863850"/>
          <p14:tracePt t="41691" x="6496050" y="2921000"/>
          <p14:tracePt t="41708" x="6521450" y="3098800"/>
          <p14:tracePt t="41724" x="6553200" y="3289300"/>
          <p14:tracePt t="41741" x="6616700" y="3473450"/>
          <p14:tracePt t="41758" x="6661150" y="3613150"/>
          <p14:tracePt t="41775" x="6661150" y="3683000"/>
          <p14:tracePt t="41844" x="6661150" y="3619500"/>
          <p14:tracePt t="41852" x="6661150" y="3543300"/>
          <p14:tracePt t="41860" x="6661150" y="3473450"/>
          <p14:tracePt t="41875" x="6661150" y="3263900"/>
          <p14:tracePt t="41891" x="6661150" y="3124200"/>
          <p14:tracePt t="41908" x="6661150" y="2774950"/>
          <p14:tracePt t="41925" x="6661150" y="2635250"/>
          <p14:tracePt t="41943" x="6673850" y="2552700"/>
          <p14:tracePt t="41958" x="6680200" y="2533650"/>
          <p14:tracePt t="42012" x="6692900" y="2578100"/>
          <p14:tracePt t="42021" x="6705600" y="2673350"/>
          <p14:tracePt t="42030" x="6705600" y="2832100"/>
          <p14:tracePt t="42041" x="6731000" y="3009900"/>
          <p14:tracePt t="42062" x="6813550" y="3594100"/>
          <p14:tracePt t="42074" x="6826250" y="3676650"/>
          <p14:tracePt t="42091" x="6826250" y="3695700"/>
          <p14:tracePt t="42116" x="6826250" y="3702050"/>
          <p14:tracePt t="42132" x="6832600" y="3651250"/>
          <p14:tracePt t="42141" x="6832600" y="3562350"/>
          <p14:tracePt t="42158" x="6832600" y="3390900"/>
          <p14:tracePt t="42174" x="6832600" y="3257550"/>
          <p14:tracePt t="42191" x="6832600" y="3149600"/>
          <p14:tracePt t="42208" x="6832600" y="3111500"/>
          <p14:tracePt t="42276" x="6832600" y="3168650"/>
          <p14:tracePt t="42291" x="6832600" y="3270250"/>
          <p14:tracePt t="42302" x="6832600" y="3581400"/>
          <p14:tracePt t="42310" x="6832600" y="3721100"/>
          <p14:tracePt t="42325" x="6832600" y="3854450"/>
          <p14:tracePt t="42341" x="6832600" y="3867150"/>
          <p14:tracePt t="42388" x="6832600" y="3822700"/>
          <p14:tracePt t="42396" x="6832600" y="3721100"/>
          <p14:tracePt t="42408" x="6832600" y="3632200"/>
          <p14:tracePt t="42425" x="6832600" y="3486150"/>
          <p14:tracePt t="42441" x="6832600" y="3378200"/>
          <p14:tracePt t="42458" x="6832600" y="3340100"/>
          <p14:tracePt t="42613" x="6832600" y="3321050"/>
          <p14:tracePt t="42629" x="6832600" y="3270250"/>
          <p14:tracePt t="42645" x="6813550" y="3175000"/>
          <p14:tracePt t="42661" x="6813550" y="3117850"/>
          <p14:tracePt t="42675" x="6813550" y="3098800"/>
          <p14:tracePt t="42691" x="6800850" y="3079750"/>
          <p14:tracePt t="42741" x="6800850" y="3073400"/>
          <p14:tracePt t="42752" x="6788150" y="3092450"/>
          <p14:tracePt t="42761" x="6762750" y="3130550"/>
          <p14:tracePt t="42775" x="6718300" y="3238500"/>
          <p14:tracePt t="42791" x="6661150" y="3378200"/>
          <p14:tracePt t="42808" x="6642100" y="3454400"/>
          <p14:tracePt t="42825" x="6642100" y="3473450"/>
          <p14:tracePt t="42885" x="6635750" y="3473450"/>
          <p14:tracePt t="42973" x="6635750" y="3467100"/>
          <p14:tracePt t="43821" x="6629400" y="3416300"/>
          <p14:tracePt t="43836" x="6642100" y="3232150"/>
          <p14:tracePt t="43888" x="6642100" y="2863850"/>
          <p14:tracePt t="43898" x="6642100" y="2825750"/>
          <p14:tracePt t="43908" x="6642100" y="2813050"/>
          <p14:tracePt t="43925" x="6642100" y="2806700"/>
          <p14:tracePt t="43996" x="6616700" y="2819400"/>
          <p14:tracePt t="44004" x="6610350" y="2838450"/>
          <p14:tracePt t="44012" x="6597650" y="2889250"/>
          <p14:tracePt t="44025" x="6584950" y="2927350"/>
          <p14:tracePt t="44042" x="6559550" y="3016250"/>
          <p14:tracePt t="44059" x="6546850" y="3105150"/>
          <p14:tracePt t="44075" x="6546850" y="3124200"/>
          <p14:tracePt t="44124" x="6546850" y="3117850"/>
          <p14:tracePt t="44133" x="6546850" y="3079750"/>
          <p14:tracePt t="44142" x="6546850" y="3060700"/>
          <p14:tracePt t="44159" x="6546850" y="3016250"/>
          <p14:tracePt t="44176" x="6546850" y="2997200"/>
          <p14:tracePt t="44243" x="6546850" y="3003550"/>
          <p14:tracePt t="44251" x="6546850" y="3060700"/>
          <p14:tracePt t="44259" x="6546850" y="3130550"/>
          <p14:tracePt t="44275" x="6546850" y="3314700"/>
          <p14:tracePt t="44292" x="6546850" y="3486150"/>
          <p14:tracePt t="44309" x="6572250" y="3613150"/>
          <p14:tracePt t="44342" x="6572250" y="3644900"/>
          <p14:tracePt t="44413" x="6572250" y="3619500"/>
          <p14:tracePt t="44428" x="6572250" y="3549650"/>
          <p14:tracePt t="44442" x="6565900" y="3511550"/>
          <p14:tracePt t="44444" x="6565900" y="3479800"/>
          <p14:tracePt t="44459" x="6565900" y="3460750"/>
          <p14:tracePt t="44475" x="6559550" y="3422650"/>
          <p14:tracePt t="44492" x="6559550" y="3403600"/>
          <p14:tracePt t="44581" x="6559550" y="3429000"/>
          <p14:tracePt t="44596" x="6559550" y="3505200"/>
          <p14:tracePt t="44612" x="6559550" y="3594100"/>
          <p14:tracePt t="44628" x="6559550" y="3657600"/>
          <p14:tracePt t="44642" x="6559550" y="3695700"/>
          <p14:tracePt t="44659" x="6559550" y="3721100"/>
          <p14:tracePt t="44675" x="6559550" y="3727450"/>
          <p14:tracePt t="44853" x="6559550" y="3746500"/>
          <p14:tracePt t="44868" x="6559550" y="3778250"/>
          <p14:tracePt t="44884" x="6559550" y="3803650"/>
          <p14:tracePt t="44892" x="6559550" y="3822700"/>
          <p14:tracePt t="44909" x="6559550" y="3848100"/>
          <p14:tracePt t="44926" x="6559550" y="3867150"/>
          <p14:tracePt t="44942" x="6559550" y="3879850"/>
          <p14:tracePt t="44959" x="6559550" y="3892550"/>
          <p14:tracePt t="52245" x="6572250" y="3892550"/>
          <p14:tracePt t="52260" x="6692900" y="3968750"/>
          <p14:tracePt t="52277" x="6985000" y="4159250"/>
          <p14:tracePt t="52286" x="7162800" y="4279900"/>
          <p14:tracePt t="52294" x="7334250" y="4413250"/>
          <p14:tracePt t="52311" x="7569200" y="4584700"/>
          <p14:tracePt t="52328" x="7651750" y="4711700"/>
          <p14:tracePt t="52344" x="7670800" y="4826000"/>
          <p14:tracePt t="52361" x="7670800" y="4927600"/>
          <p14:tracePt t="52378" x="7575550" y="5073650"/>
          <p14:tracePt t="52395" x="7448550" y="5213350"/>
          <p14:tracePt t="52412" x="7194550" y="5422900"/>
          <p14:tracePt t="52428" x="6578600" y="5784850"/>
          <p14:tracePt t="52445" x="6076950" y="5949950"/>
          <p14:tracePt t="52461" x="5626100" y="6038850"/>
          <p14:tracePt t="52478" x="5194300" y="6038850"/>
          <p14:tracePt t="52495" x="4813300" y="6038850"/>
          <p14:tracePt t="52511" x="4546600" y="5988050"/>
          <p14:tracePt t="52528" x="4298950" y="5956300"/>
          <p14:tracePt t="52545" x="4019550" y="5861050"/>
          <p14:tracePt t="52561" x="3835400" y="5835650"/>
          <p14:tracePt t="52578" x="3695700" y="5778500"/>
          <p14:tracePt t="52595" x="3613150" y="5721350"/>
          <p14:tracePt t="52612" x="3600450" y="5695950"/>
          <p14:tracePt t="52628" x="3594100" y="5683250"/>
          <p14:tracePt t="52645" x="3594100" y="5676900"/>
          <p14:tracePt t="52662" x="3594100" y="5670550"/>
          <p14:tracePt t="52678" x="3606800" y="5670550"/>
          <p14:tracePt t="52695" x="3606800" y="5657850"/>
          <p14:tracePt t="53164" x="3613150" y="5645150"/>
          <p14:tracePt t="53173" x="3613150" y="5613400"/>
          <p14:tracePt t="53181" x="3613150" y="5594350"/>
          <p14:tracePt t="53195" x="3619500" y="5581650"/>
          <p14:tracePt t="53211" x="3625850" y="5562600"/>
          <p14:tracePt t="53228" x="3644900" y="5543550"/>
          <p14:tracePt t="53244" x="3683000" y="5524500"/>
          <p14:tracePt t="53261" x="3721100" y="5524500"/>
          <p14:tracePt t="53278" x="3765550" y="5518150"/>
          <p14:tracePt t="53295" x="3816350" y="5511800"/>
          <p14:tracePt t="53312" x="3854450" y="5511800"/>
          <p14:tracePt t="53328" x="3905250" y="5511800"/>
          <p14:tracePt t="53346" x="3930650" y="5511800"/>
          <p14:tracePt t="53362" x="3943350" y="5511800"/>
          <p14:tracePt t="53378" x="3956050" y="5511800"/>
          <p14:tracePt t="53653" x="3962400" y="5511800"/>
          <p14:tracePt t="53661" x="3968750" y="5511800"/>
          <p14:tracePt t="53709" x="3975100" y="5511800"/>
          <p14:tracePt t="53732" x="3975100" y="5505450"/>
          <p14:tracePt t="53748" x="3981450" y="5505450"/>
          <p14:tracePt t="53764" x="3994150" y="5505450"/>
          <p14:tracePt t="53773" x="4000500" y="5505450"/>
          <p14:tracePt t="53780" x="4006850" y="5505450"/>
          <p14:tracePt t="53804" x="4013200" y="5505450"/>
          <p14:tracePt t="53829" x="4025900" y="5505450"/>
          <p14:tracePt t="53845" x="4032250" y="5505450"/>
          <p14:tracePt t="55165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5892167"/>
              </p:ext>
            </p:extLst>
          </p:nvPr>
        </p:nvGraphicFramePr>
        <p:xfrm>
          <a:off x="4157663" y="3144838"/>
          <a:ext cx="3160712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35" name="Equation" r:id="rId4" imgW="2361960" imgH="507960" progId="Equation.DSMT4">
                  <p:embed/>
                </p:oleObj>
              </mc:Choice>
              <mc:Fallback>
                <p:oleObj name="Equation" r:id="rId4" imgW="2361960" imgH="50796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57663" y="3144838"/>
                        <a:ext cx="3160712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&lt; 2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1658860"/>
              </p:ext>
            </p:extLst>
          </p:nvPr>
        </p:nvGraphicFramePr>
        <p:xfrm>
          <a:off x="4229100" y="4270375"/>
          <a:ext cx="295751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36" name="Equation" r:id="rId6" imgW="2209680" imgH="507960" progId="Equation.DSMT4">
                  <p:embed/>
                </p:oleObj>
              </mc:Choice>
              <mc:Fallback>
                <p:oleObj name="Equation" r:id="rId6" imgW="2209680" imgH="5079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9100" y="4270375"/>
                        <a:ext cx="295751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9606628"/>
              </p:ext>
            </p:extLst>
          </p:nvPr>
        </p:nvGraphicFramePr>
        <p:xfrm>
          <a:off x="3936233" y="1666637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37" name="Equation" r:id="rId8" imgW="2806560" imgH="914400" progId="Equation.DSMT4">
                  <p:embed/>
                </p:oleObj>
              </mc:Choice>
              <mc:Fallback>
                <p:oleObj name="Equation" r:id="rId8" imgW="2806560" imgH="91440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1666637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75757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196"/>
    </mc:Choice>
    <mc:Fallback xmlns="">
      <p:transition advTm="591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418" x="425450" y="5543550"/>
          <p14:tracePt t="4466" x="431800" y="5543550"/>
          <p14:tracePt t="4491" x="450850" y="5530850"/>
          <p14:tracePt t="4498" x="488950" y="5518150"/>
          <p14:tracePt t="4506" x="539750" y="5480050"/>
          <p14:tracePt t="4516" x="609600" y="5422900"/>
          <p14:tracePt t="4533" x="768350" y="5270500"/>
          <p14:tracePt t="4549" x="971550" y="5099050"/>
          <p14:tracePt t="4566" x="1225550" y="4908550"/>
          <p14:tracePt t="4583" x="1543050" y="4654550"/>
          <p14:tracePt t="4599" x="1917700" y="4406900"/>
          <p14:tracePt t="4616" x="2298700" y="4165600"/>
          <p14:tracePt t="4633" x="2584450" y="4006850"/>
          <p14:tracePt t="4649" x="2851150" y="3867150"/>
          <p14:tracePt t="4666" x="3079750" y="3746500"/>
          <p14:tracePt t="4683" x="3314700" y="3625850"/>
          <p14:tracePt t="4699" x="3409950" y="3587750"/>
          <p14:tracePt t="4716" x="3467100" y="3568700"/>
          <p14:tracePt t="4733" x="3486150" y="3562350"/>
          <p14:tracePt t="4932" x="3486150" y="3556000"/>
          <p14:tracePt t="4940" x="3543300" y="3549650"/>
          <p14:tracePt t="4950" x="3784600" y="3486150"/>
          <p14:tracePt t="4966" x="4692650" y="3232150"/>
          <p14:tracePt t="4983" x="5276850" y="3048000"/>
          <p14:tracePt t="5000" x="5657850" y="2946400"/>
          <p14:tracePt t="5018" x="6413500" y="2635250"/>
          <p14:tracePt t="5033" x="6629400" y="2533650"/>
          <p14:tracePt t="5049" x="6877050" y="2419350"/>
          <p14:tracePt t="5066" x="7035800" y="2305050"/>
          <p14:tracePt t="5083" x="7092950" y="2241550"/>
          <p14:tracePt t="5099" x="7137400" y="2184400"/>
          <p14:tracePt t="5116" x="7162800" y="2165350"/>
          <p14:tracePt t="5133" x="7194550" y="2120900"/>
          <p14:tracePt t="5149" x="7200900" y="2108200"/>
          <p14:tracePt t="5251" x="7194550" y="2108200"/>
          <p14:tracePt t="5267" x="7137400" y="2146300"/>
          <p14:tracePt t="5283" x="7073900" y="2247900"/>
          <p14:tracePt t="5300" x="7016750" y="2393950"/>
          <p14:tracePt t="5316" x="6972300" y="2533650"/>
          <p14:tracePt t="5333" x="6934200" y="2647950"/>
          <p14:tracePt t="5350" x="6902450" y="2749550"/>
          <p14:tracePt t="5366" x="6838950" y="2863850"/>
          <p14:tracePt t="5383" x="6800850" y="2984500"/>
          <p14:tracePt t="5400" x="6731000" y="3111500"/>
          <p14:tracePt t="5416" x="6711950" y="3175000"/>
          <p14:tracePt t="5433" x="6699250" y="3187700"/>
          <p14:tracePt t="5450" x="6692900" y="3200400"/>
          <p14:tracePt t="5466" x="6667500" y="3219450"/>
          <p14:tracePt t="5483" x="6642100" y="3219450"/>
          <p14:tracePt t="5500" x="6559550" y="3244850"/>
          <p14:tracePt t="5516" x="6438900" y="3244850"/>
          <p14:tracePt t="5533" x="6305550" y="3244850"/>
          <p14:tracePt t="5550" x="6140450" y="3244850"/>
          <p14:tracePt t="5566" x="5918200" y="3276600"/>
          <p14:tracePt t="5583" x="5638800" y="3321050"/>
          <p14:tracePt t="5600" x="5353050" y="3365500"/>
          <p14:tracePt t="5616" x="5029200" y="3403600"/>
          <p14:tracePt t="5633" x="4686300" y="3486150"/>
          <p14:tracePt t="5650" x="4375150" y="3581400"/>
          <p14:tracePt t="5666" x="4064000" y="3683000"/>
          <p14:tracePt t="5683" x="3987800" y="3702050"/>
          <p14:tracePt t="5700" x="3981450" y="3714750"/>
          <p14:tracePt t="5875" x="3975100" y="3727450"/>
          <p14:tracePt t="5884" x="3975100" y="3746500"/>
          <p14:tracePt t="5892" x="3975100" y="3765550"/>
          <p14:tracePt t="5900" x="3987800" y="3803650"/>
          <p14:tracePt t="5917" x="4032250" y="3917950"/>
          <p14:tracePt t="5933" x="4083050" y="3987800"/>
          <p14:tracePt t="5950" x="4127500" y="4032250"/>
          <p14:tracePt t="5967" x="4152900" y="4038600"/>
          <p14:tracePt t="5983" x="4159250" y="4044950"/>
          <p14:tracePt t="6000" x="4165600" y="4044950"/>
          <p14:tracePt t="6017" x="4191000" y="4013200"/>
          <p14:tracePt t="6033" x="4216400" y="3924300"/>
          <p14:tracePt t="6050" x="4222750" y="3860800"/>
          <p14:tracePt t="6067" x="4229100" y="3829050"/>
          <p14:tracePt t="6084" x="4235450" y="3822700"/>
          <p14:tracePt t="6604" x="4241800" y="3816350"/>
          <p14:tracePt t="6616" x="4286250" y="3810000"/>
          <p14:tracePt t="6628" x="4406900" y="3797300"/>
          <p14:tracePt t="6640" x="4464050" y="3784600"/>
          <p14:tracePt t="6650" x="4533900" y="3765550"/>
          <p14:tracePt t="6667" x="4711700" y="3727450"/>
          <p14:tracePt t="6683" x="4749800" y="3708400"/>
          <p14:tracePt t="6700" x="4762500" y="3708400"/>
          <p14:tracePt t="6716" x="4762500" y="3702050"/>
          <p14:tracePt t="6733" x="4775200" y="3683000"/>
          <p14:tracePt t="6750" x="4794250" y="3625850"/>
          <p14:tracePt t="6767" x="4845050" y="3524250"/>
          <p14:tracePt t="6783" x="4870450" y="3422650"/>
          <p14:tracePt t="6800" x="4895850" y="3314700"/>
          <p14:tracePt t="6817" x="4921250" y="3225800"/>
          <p14:tracePt t="6834" x="4953000" y="3124200"/>
          <p14:tracePt t="6851" x="4991100" y="3016250"/>
          <p14:tracePt t="6867" x="5022850" y="2882900"/>
          <p14:tracePt t="6883" x="5060950" y="2794000"/>
          <p14:tracePt t="6900" x="5099050" y="2736850"/>
          <p14:tracePt t="6917" x="5137150" y="2679700"/>
          <p14:tracePt t="6933" x="5187950" y="2641600"/>
          <p14:tracePt t="6950" x="5232400" y="2603500"/>
          <p14:tracePt t="6967" x="5308600" y="2552700"/>
          <p14:tracePt t="6983" x="5372100" y="2533650"/>
          <p14:tracePt t="7000" x="5416550" y="2508250"/>
          <p14:tracePt t="7017" x="5492750" y="2463800"/>
          <p14:tracePt t="7034" x="5568950" y="2419350"/>
          <p14:tracePt t="7050" x="5588000" y="2406650"/>
          <p14:tracePt t="7067" x="5626100" y="2387600"/>
          <p14:tracePt t="7083" x="5645150" y="2368550"/>
          <p14:tracePt t="7100" x="5664200" y="2343150"/>
          <p14:tracePt t="7117" x="5676900" y="2311400"/>
          <p14:tracePt t="7133" x="5683250" y="2286000"/>
          <p14:tracePt t="7150" x="5689600" y="2273300"/>
          <p14:tracePt t="7167" x="5689600" y="2254250"/>
          <p14:tracePt t="7183" x="5689600" y="2247900"/>
          <p14:tracePt t="7200" x="5689600" y="2235200"/>
          <p14:tracePt t="7315" x="5689600" y="2241550"/>
          <p14:tracePt t="7332" x="5702300" y="2266950"/>
          <p14:tracePt t="7341" x="5708650" y="2286000"/>
          <p14:tracePt t="7350" x="5721350" y="2298700"/>
          <p14:tracePt t="7367" x="5727700" y="2311400"/>
          <p14:tracePt t="7384" x="5734050" y="2330450"/>
          <p14:tracePt t="7401" x="5740400" y="2336800"/>
          <p14:tracePt t="7417" x="5746750" y="2343150"/>
          <p14:tracePt t="7450" x="5753100" y="2349500"/>
          <p14:tracePt t="7483" x="5765800" y="2349500"/>
          <p14:tracePt t="7492" x="5772150" y="2349500"/>
          <p14:tracePt t="7501" x="5778500" y="2349500"/>
          <p14:tracePt t="7517" x="5803900" y="2349500"/>
          <p14:tracePt t="7534" x="5873750" y="2349500"/>
          <p14:tracePt t="7550" x="5975350" y="2349500"/>
          <p14:tracePt t="7567" x="6057900" y="2349500"/>
          <p14:tracePt t="7584" x="6108700" y="2349500"/>
          <p14:tracePt t="7600" x="6159500" y="2324100"/>
          <p14:tracePt t="7617" x="6191250" y="2317750"/>
          <p14:tracePt t="7635" x="6223000" y="2286000"/>
          <p14:tracePt t="7650" x="6261100" y="2260600"/>
          <p14:tracePt t="7667" x="6292850" y="2222500"/>
          <p14:tracePt t="7684" x="6324600" y="2184400"/>
          <p14:tracePt t="7700" x="6362700" y="2114550"/>
          <p14:tracePt t="7717" x="6400800" y="2070100"/>
          <p14:tracePt t="7734" x="6445250" y="2012950"/>
          <p14:tracePt t="7750" x="6464300" y="1987550"/>
          <p14:tracePt t="7767" x="6477000" y="1962150"/>
          <p14:tracePt t="7784" x="6483350" y="1955800"/>
          <p14:tracePt t="7800" x="6502400" y="1943100"/>
          <p14:tracePt t="7817" x="6540500" y="1936750"/>
          <p14:tracePt t="7834" x="6604000" y="1936750"/>
          <p14:tracePt t="7850" x="6762750" y="1936750"/>
          <p14:tracePt t="7867" x="6851650" y="1943100"/>
          <p14:tracePt t="7884" x="6908800" y="1968500"/>
          <p14:tracePt t="7901" x="6959600" y="1981200"/>
          <p14:tracePt t="7917" x="6965950" y="1987550"/>
          <p14:tracePt t="7934" x="6985000" y="1987550"/>
          <p14:tracePt t="7979" x="6985000" y="1993900"/>
          <p14:tracePt t="7996" x="6997700" y="2000250"/>
          <p14:tracePt t="8014" x="7023100" y="2012950"/>
          <p14:tracePt t="8029" x="7035800" y="2019300"/>
          <p14:tracePt t="8035" x="7048500" y="2019300"/>
          <p14:tracePt t="8050" x="7061200" y="2032000"/>
          <p14:tracePt t="8067" x="7080250" y="2032000"/>
          <p14:tracePt t="8084" x="7099300" y="2032000"/>
          <p14:tracePt t="8100" x="7105650" y="2038350"/>
          <p14:tracePt t="8134" x="7112000" y="2038350"/>
          <p14:tracePt t="8150" x="7124700" y="2038350"/>
          <p14:tracePt t="8167" x="7137400" y="2038350"/>
          <p14:tracePt t="8184" x="7156450" y="2038350"/>
          <p14:tracePt t="8200" x="7169150" y="2038350"/>
          <p14:tracePt t="8217" x="7188200" y="2038350"/>
          <p14:tracePt t="8234" x="7188200" y="2044700"/>
          <p14:tracePt t="8251" x="7200900" y="2051050"/>
          <p14:tracePt t="8267" x="7207250" y="2063750"/>
          <p14:tracePt t="8314" x="7213600" y="2063750"/>
          <p14:tracePt t="8323" x="7207250" y="2070100"/>
          <p14:tracePt t="8334" x="7175500" y="2070100"/>
          <p14:tracePt t="8350" x="7073900" y="2070100"/>
          <p14:tracePt t="8367" x="6921500" y="2070100"/>
          <p14:tracePt t="8384" x="6711950" y="2070100"/>
          <p14:tracePt t="8400" x="6502400" y="2070100"/>
          <p14:tracePt t="8418" x="6350000" y="2063750"/>
          <p14:tracePt t="8434" x="6248400" y="2051050"/>
          <p14:tracePt t="8451" x="6191250" y="2051050"/>
          <p14:tracePt t="8467" x="6172200" y="2051050"/>
          <p14:tracePt t="8484" x="6153150" y="2051050"/>
          <p14:tracePt t="8500" x="6121400" y="2051050"/>
          <p14:tracePt t="8517" x="6070600" y="2051050"/>
          <p14:tracePt t="8534" x="6013450" y="2051050"/>
          <p14:tracePt t="8551" x="5937250" y="2051050"/>
          <p14:tracePt t="8567" x="5880100" y="2051050"/>
          <p14:tracePt t="8584" x="5816600" y="2051050"/>
          <p14:tracePt t="8601" x="5772150" y="2051050"/>
          <p14:tracePt t="8617" x="5708650" y="2051050"/>
          <p14:tracePt t="8634" x="5657850" y="2051050"/>
          <p14:tracePt t="8651" x="5607050" y="2063750"/>
          <p14:tracePt t="8668" x="5581650" y="2063750"/>
          <p14:tracePt t="8684" x="5549900" y="2063750"/>
          <p14:tracePt t="8701" x="5537200" y="2063750"/>
          <p14:tracePt t="8717" x="5518150" y="2063750"/>
          <p14:tracePt t="8734" x="5511800" y="2063750"/>
          <p14:tracePt t="9068" x="5492750" y="2063750"/>
          <p14:tracePt t="9083" x="4946650" y="2393950"/>
          <p14:tracePt t="9111" x="4146550" y="2978150"/>
          <p14:tracePt t="9139" x="3448050" y="3568700"/>
          <p14:tracePt t="9151" x="3340100" y="3657600"/>
          <p14:tracePt t="9167" x="3238500" y="3733800"/>
          <p14:tracePt t="9184" x="3219450" y="3740150"/>
          <p14:tracePt t="9200" x="3213100" y="3752850"/>
          <p14:tracePt t="9217" x="3181350" y="3759200"/>
          <p14:tracePt t="9234" x="3117850" y="3759200"/>
          <p14:tracePt t="9251" x="3028950" y="3759200"/>
          <p14:tracePt t="9267" x="2959100" y="3759200"/>
          <p14:tracePt t="9284" x="2889250" y="3733800"/>
          <p14:tracePt t="9301" x="2832100" y="3721100"/>
          <p14:tracePt t="9317" x="2743200" y="3683000"/>
          <p14:tracePt t="9334" x="2641600" y="3683000"/>
          <p14:tracePt t="9351" x="2489200" y="3683000"/>
          <p14:tracePt t="9367" x="2336800" y="3683000"/>
          <p14:tracePt t="9384" x="2203450" y="3683000"/>
          <p14:tracePt t="9401" x="2152650" y="3683000"/>
          <p14:tracePt t="9417" x="2139950" y="3683000"/>
          <p14:tracePt t="9434" x="2133600" y="3676650"/>
          <p14:tracePt t="9451" x="2127250" y="3670300"/>
          <p14:tracePt t="9467" x="2120900" y="3663950"/>
          <p14:tracePt t="9683" x="2152650" y="3663950"/>
          <p14:tracePt t="9691" x="2209800" y="3663950"/>
          <p14:tracePt t="9701" x="2305050" y="3663950"/>
          <p14:tracePt t="9718" x="2571750" y="3663950"/>
          <p14:tracePt t="9734" x="2952750" y="3663950"/>
          <p14:tracePt t="9751" x="3117850" y="3663950"/>
          <p14:tracePt t="9768" x="3149600" y="3663950"/>
          <p14:tracePt t="9819" x="3117850" y="3663950"/>
          <p14:tracePt t="9828" x="3048000" y="3670300"/>
          <p14:tracePt t="9836" x="2971800" y="3683000"/>
          <p14:tracePt t="9851" x="2800350" y="3695700"/>
          <p14:tracePt t="9868" x="2667000" y="3708400"/>
          <p14:tracePt t="9885" x="2559050" y="3727450"/>
          <p14:tracePt t="9901" x="2508250" y="3727450"/>
          <p14:tracePt t="9918" x="2489200" y="3727450"/>
          <p14:tracePt t="9935" x="2476500" y="3721100"/>
          <p14:tracePt t="9952" x="2438400" y="3702050"/>
          <p14:tracePt t="9968" x="2362200" y="3676650"/>
          <p14:tracePt t="9985" x="2254250" y="3638550"/>
          <p14:tracePt t="10001" x="2063750" y="3606800"/>
          <p14:tracePt t="10018" x="1822450" y="3575050"/>
          <p14:tracePt t="10035" x="1657350" y="3549650"/>
          <p14:tracePt t="10084" x="1644650" y="3549650"/>
          <p14:tracePt t="10123" x="1651000" y="3549650"/>
          <p14:tracePt t="10131" x="1651000" y="3556000"/>
          <p14:tracePt t="10491" x="1663700" y="3562350"/>
          <p14:tracePt t="10499" x="1739900" y="3575050"/>
          <p14:tracePt t="10507" x="1898650" y="3606800"/>
          <p14:tracePt t="10518" x="2146300" y="3632200"/>
          <p14:tracePt t="10535" x="2952750" y="3733800"/>
          <p14:tracePt t="10551" x="4032250" y="3733800"/>
          <p14:tracePt t="10568" x="4991100" y="3733800"/>
          <p14:tracePt t="10585" x="5568950" y="3695700"/>
          <p14:tracePt t="10602" x="5962650" y="3517900"/>
          <p14:tracePt t="10618" x="6115050" y="3397250"/>
          <p14:tracePt t="10634" x="6203950" y="3213100"/>
          <p14:tracePt t="10652" x="6248400" y="3054350"/>
          <p14:tracePt t="10668" x="6299200" y="2946400"/>
          <p14:tracePt t="10684" x="6407150" y="2825750"/>
          <p14:tracePt t="10701" x="6502400" y="2755900"/>
          <p14:tracePt t="10718" x="6642100" y="2705100"/>
          <p14:tracePt t="10734" x="6781800" y="2647950"/>
          <p14:tracePt t="10751" x="6896100" y="2622550"/>
          <p14:tracePt t="10768" x="6978650" y="2597150"/>
          <p14:tracePt t="10784" x="7048500" y="2584450"/>
          <p14:tracePt t="10801" x="7131050" y="2559050"/>
          <p14:tracePt t="10818" x="7207250" y="2533650"/>
          <p14:tracePt t="10834" x="7315200" y="2451100"/>
          <p14:tracePt t="10851" x="7334250" y="2393950"/>
          <p14:tracePt t="10868" x="7346950" y="2355850"/>
          <p14:tracePt t="10884" x="7359650" y="2298700"/>
          <p14:tracePt t="10901" x="7359650" y="2260600"/>
          <p14:tracePt t="10918" x="7359650" y="2209800"/>
          <p14:tracePt t="10934" x="7359650" y="2171700"/>
          <p14:tracePt t="10951" x="7359650" y="2120900"/>
          <p14:tracePt t="10968" x="7334250" y="2070100"/>
          <p14:tracePt t="10985" x="7308850" y="2044700"/>
          <p14:tracePt t="11001" x="7277100" y="2012950"/>
          <p14:tracePt t="11018" x="7258050" y="1993900"/>
          <p14:tracePt t="11035" x="7245350" y="1987550"/>
          <p14:tracePt t="11051" x="7232650" y="1981200"/>
          <p14:tracePt t="11068" x="7226300" y="1968500"/>
          <p14:tracePt t="11085" x="7219950" y="1968500"/>
          <p14:tracePt t="11101" x="7213600" y="1968500"/>
          <p14:tracePt t="11118" x="7200900" y="1968500"/>
          <p14:tracePt t="11135" x="7175500" y="1968500"/>
          <p14:tracePt t="11151" x="7156450" y="1968500"/>
          <p14:tracePt t="11168" x="7131050" y="1981200"/>
          <p14:tracePt t="11185" x="7118350" y="1987550"/>
          <p14:tracePt t="11201" x="7105650" y="2000250"/>
          <p14:tracePt t="11218" x="7080250" y="2006600"/>
          <p14:tracePt t="11235" x="7029450" y="2006600"/>
          <p14:tracePt t="11251" x="6978650" y="2006600"/>
          <p14:tracePt t="11268" x="6908800" y="2025650"/>
          <p14:tracePt t="11285" x="6775450" y="2044700"/>
          <p14:tracePt t="11302" x="6584950" y="2044700"/>
          <p14:tracePt t="11318" x="6388100" y="2044700"/>
          <p14:tracePt t="11335" x="6216650" y="2044700"/>
          <p14:tracePt t="11351" x="6096000" y="2044700"/>
          <p14:tracePt t="11368" x="6007100" y="2038350"/>
          <p14:tracePt t="11385" x="5949950" y="2025650"/>
          <p14:tracePt t="11401" x="5899150" y="2019300"/>
          <p14:tracePt t="11418" x="5848350" y="2019300"/>
          <p14:tracePt t="11435" x="5778500" y="2019300"/>
          <p14:tracePt t="11452" x="5740400" y="2019300"/>
          <p14:tracePt t="11468" x="5689600" y="2019300"/>
          <p14:tracePt t="11485" x="5619750" y="2019300"/>
          <p14:tracePt t="11501" x="5581650" y="2019300"/>
          <p14:tracePt t="11518" x="5556250" y="2019300"/>
          <p14:tracePt t="11535" x="5537200" y="2019300"/>
          <p14:tracePt t="11551" x="5524500" y="2019300"/>
          <p14:tracePt t="11568" x="5518150" y="2019300"/>
          <p14:tracePt t="11601" x="5499100" y="2019300"/>
          <p14:tracePt t="11618" x="5461000" y="2019300"/>
          <p14:tracePt t="11635" x="5403850" y="1993900"/>
          <p14:tracePt t="11651" x="5321300" y="1981200"/>
          <p14:tracePt t="11668" x="5270500" y="1974850"/>
          <p14:tracePt t="11685" x="5257800" y="1974850"/>
          <p14:tracePt t="11780" x="5264150" y="1974850"/>
          <p14:tracePt t="11795" x="5353050" y="1987550"/>
          <p14:tracePt t="11811" x="5492750" y="2032000"/>
          <p14:tracePt t="11826" x="5613400" y="2044700"/>
          <p14:tracePt t="11841" x="5676900" y="2044700"/>
          <p14:tracePt t="11852" x="5816600" y="2044700"/>
          <p14:tracePt t="11868" x="5956300" y="2044700"/>
          <p14:tracePt t="11885" x="6102350" y="2044700"/>
          <p14:tracePt t="11902" x="6216650" y="2044700"/>
          <p14:tracePt t="11919" x="6305550" y="2044700"/>
          <p14:tracePt t="11935" x="6388100" y="2044700"/>
          <p14:tracePt t="11952" x="6457950" y="2044700"/>
          <p14:tracePt t="11969" x="6527800" y="2044700"/>
          <p14:tracePt t="11985" x="6629400" y="2044700"/>
          <p14:tracePt t="12002" x="6762750" y="2044700"/>
          <p14:tracePt t="12018" x="6946900" y="2044700"/>
          <p14:tracePt t="12035" x="7054850" y="2044700"/>
          <p14:tracePt t="12052" x="7092950" y="2044700"/>
          <p14:tracePt t="12069" x="7105650" y="2044700"/>
          <p14:tracePt t="12086" x="7112000" y="2044700"/>
          <p14:tracePt t="12102" x="7131050" y="2044700"/>
          <p14:tracePt t="12118" x="7156450" y="2044700"/>
          <p14:tracePt t="12135" x="7226300" y="2044700"/>
          <p14:tracePt t="12152" x="7296150" y="2044700"/>
          <p14:tracePt t="12169" x="7359650" y="2044700"/>
          <p14:tracePt t="12185" x="7416800" y="2044700"/>
          <p14:tracePt t="12189" x="7429500" y="2044700"/>
          <p14:tracePt t="12204" x="7442200" y="2051050"/>
          <p14:tracePt t="12283" x="7410450" y="2051050"/>
          <p14:tracePt t="12299" x="7289800" y="2051050"/>
          <p14:tracePt t="12315" x="7080250" y="2051050"/>
          <p14:tracePt t="12331" x="6889750" y="2051050"/>
          <p14:tracePt t="12344" x="6800850" y="2051050"/>
          <p14:tracePt t="12352" x="6724650" y="2051050"/>
          <p14:tracePt t="12368" x="6546850" y="2051050"/>
          <p14:tracePt t="12385" x="6350000" y="2051050"/>
          <p14:tracePt t="12402" x="6076950" y="2051050"/>
          <p14:tracePt t="12419" x="5556250" y="2051050"/>
          <p14:tracePt t="12435" x="5276850" y="2051050"/>
          <p14:tracePt t="12452" x="5124450" y="2051050"/>
          <p14:tracePt t="12468" x="5041900" y="2051050"/>
          <p14:tracePt t="12485" x="5016500" y="2051050"/>
          <p14:tracePt t="12502" x="4978400" y="2051050"/>
          <p14:tracePt t="12518" x="4921250" y="2051050"/>
          <p14:tracePt t="12535" x="4838700" y="2051050"/>
          <p14:tracePt t="12552" x="4768850" y="2051050"/>
          <p14:tracePt t="12568" x="4724400" y="2051050"/>
          <p14:tracePt t="12585" x="4718050" y="2051050"/>
          <p14:tracePt t="12691" x="4756150" y="2051050"/>
          <p14:tracePt t="12707" x="4857750" y="2051050"/>
          <p14:tracePt t="12723" x="4997450" y="2051050"/>
          <p14:tracePt t="12735" x="5060950" y="2051050"/>
          <p14:tracePt t="12752" x="5232400" y="2051050"/>
          <p14:tracePt t="12769" x="5454650" y="2051050"/>
          <p14:tracePt t="12785" x="5702300" y="2051050"/>
          <p14:tracePt t="12802" x="5918200" y="2051050"/>
          <p14:tracePt t="12818" x="6356350" y="2051050"/>
          <p14:tracePt t="12836" x="6534150" y="2051050"/>
          <p14:tracePt t="12852" x="6642100" y="2044700"/>
          <p14:tracePt t="12869" x="6661150" y="2038350"/>
          <p14:tracePt t="12885" x="6667500" y="2038350"/>
          <p14:tracePt t="12902" x="6673850" y="2038350"/>
          <p14:tracePt t="12918" x="6705600" y="2038350"/>
          <p14:tracePt t="12935" x="6737350" y="2038350"/>
          <p14:tracePt t="12952" x="6788150" y="2044700"/>
          <p14:tracePt t="12969" x="6838950" y="2051050"/>
          <p14:tracePt t="12985" x="6889750" y="2063750"/>
          <p14:tracePt t="13002" x="6921500" y="2070100"/>
          <p14:tracePt t="13019" x="6953250" y="2070100"/>
          <p14:tracePt t="13035" x="6965950" y="2070100"/>
          <p14:tracePt t="13107" x="6927850" y="2070100"/>
          <p14:tracePt t="13115" x="6877050" y="2070100"/>
          <p14:tracePt t="13123" x="6807200" y="2063750"/>
          <p14:tracePt t="13135" x="6737350" y="2051050"/>
          <p14:tracePt t="13152" x="6572250" y="2038350"/>
          <p14:tracePt t="13169" x="6451600" y="2038350"/>
          <p14:tracePt t="13185" x="6330950" y="2038350"/>
          <p14:tracePt t="13187" x="6261100" y="2038350"/>
          <p14:tracePt t="13202" x="6184900" y="2038350"/>
          <p14:tracePt t="13219" x="5937250" y="2038350"/>
          <p14:tracePt t="13235" x="5778500" y="2038350"/>
          <p14:tracePt t="13252" x="5638800" y="2025650"/>
          <p14:tracePt t="13269" x="5524500" y="2000250"/>
          <p14:tracePt t="13285" x="5480050" y="1993900"/>
          <p14:tracePt t="13302" x="5467350" y="1993900"/>
          <p14:tracePt t="13319" x="5461000" y="1987550"/>
          <p14:tracePt t="13419" x="5480050" y="1987550"/>
          <p14:tracePt t="13435" x="5568950" y="1987550"/>
          <p14:tracePt t="13451" x="5740400" y="2012950"/>
          <p14:tracePt t="13458" x="5880100" y="2012950"/>
          <p14:tracePt t="13469" x="6070600" y="2012950"/>
          <p14:tracePt t="13485" x="6489700" y="2032000"/>
          <p14:tracePt t="13502" x="6959600" y="2032000"/>
          <p14:tracePt t="13519" x="7289800" y="2032000"/>
          <p14:tracePt t="13535" x="7473950" y="2032000"/>
          <p14:tracePt t="13552" x="7581900" y="2025650"/>
          <p14:tracePt t="13569" x="7600950" y="2012950"/>
          <p14:tracePt t="13611" x="7607300" y="2012950"/>
          <p14:tracePt t="13644" x="7600950" y="2006600"/>
          <p14:tracePt t="13659" x="7512050" y="1993900"/>
          <p14:tracePt t="13674" x="7378700" y="1981200"/>
          <p14:tracePt t="13691" x="7207250" y="1981200"/>
          <p14:tracePt t="13703" x="7105650" y="1981200"/>
          <p14:tracePt t="13719" x="6921500" y="1981200"/>
          <p14:tracePt t="13735" x="6750050" y="1981200"/>
          <p14:tracePt t="13752" x="6426200" y="1981200"/>
          <p14:tracePt t="13769" x="6146800" y="1981200"/>
          <p14:tracePt t="13786" x="6013450" y="1981200"/>
          <p14:tracePt t="13802" x="5937250" y="1974850"/>
          <p14:tracePt t="13819" x="5905500" y="1962150"/>
          <p14:tracePt t="13836" x="5873750" y="1962150"/>
          <p14:tracePt t="13852" x="5791200" y="1962150"/>
          <p14:tracePt t="13869" x="5689600" y="1962150"/>
          <p14:tracePt t="13885" x="5619750" y="1962150"/>
          <p14:tracePt t="13902" x="5607050" y="1962150"/>
          <p14:tracePt t="17171" x="5613400" y="1962150"/>
          <p14:tracePt t="17187" x="5721350" y="1962150"/>
          <p14:tracePt t="17203" x="5810250" y="1962150"/>
          <p14:tracePt t="17221" x="5911850" y="1993900"/>
          <p14:tracePt t="17239" x="6000750" y="2019300"/>
          <p14:tracePt t="17253" x="6108700" y="2044700"/>
          <p14:tracePt t="17270" x="6178550" y="2057400"/>
          <p14:tracePt t="17287" x="6184900" y="2070100"/>
          <p14:tracePt t="17483" x="6184900" y="2057400"/>
          <p14:tracePt t="17499" x="6134100" y="2012950"/>
          <p14:tracePt t="17515" x="6089650" y="1987550"/>
          <p14:tracePt t="17531" x="6032500" y="1968500"/>
          <p14:tracePt t="17543" x="6013450" y="1955800"/>
          <p14:tracePt t="17553" x="5994400" y="1949450"/>
          <p14:tracePt t="17570" x="5962650" y="1949450"/>
          <p14:tracePt t="17587" x="5880100" y="1949450"/>
          <p14:tracePt t="17604" x="5772150" y="1949450"/>
          <p14:tracePt t="17620" x="5632450" y="2000250"/>
          <p14:tracePt t="17643" x="5480050" y="2063750"/>
          <p14:tracePt t="17653" x="5448300" y="2082800"/>
          <p14:tracePt t="17670" x="5416550" y="2101850"/>
          <p14:tracePt t="17723" x="5410200" y="2108200"/>
          <p14:tracePt t="17819" x="5410200" y="2101850"/>
          <p14:tracePt t="17836" x="5410200" y="2095500"/>
          <p14:tracePt t="17852" x="5416550" y="2082800"/>
          <p14:tracePt t="17868" x="5422900" y="2076450"/>
          <p14:tracePt t="17884" x="5422900" y="2063750"/>
          <p14:tracePt t="17892" x="5429250" y="2063750"/>
          <p14:tracePt t="17903" x="5448300" y="2044700"/>
          <p14:tracePt t="17920" x="5492750" y="2012950"/>
          <p14:tracePt t="17937" x="5537200" y="1974850"/>
          <p14:tracePt t="17953" x="5594350" y="1943100"/>
          <p14:tracePt t="17971" x="5626100" y="1930400"/>
          <p14:tracePt t="17987" x="5638800" y="1924050"/>
          <p14:tracePt t="18043" x="5638800" y="1917700"/>
          <p14:tracePt t="18179" x="5645150" y="1917700"/>
          <p14:tracePt t="18195" x="5657850" y="1917700"/>
          <p14:tracePt t="20291" x="5670550" y="1949450"/>
          <p14:tracePt t="20300" x="5676900" y="1987550"/>
          <p14:tracePt t="20308" x="5689600" y="2019300"/>
          <p14:tracePt t="20321" x="5715000" y="2051050"/>
          <p14:tracePt t="20337" x="5778500" y="2139950"/>
          <p14:tracePt t="20354" x="5943600" y="2279650"/>
          <p14:tracePt t="20371" x="6051550" y="2362200"/>
          <p14:tracePt t="20387" x="6159500" y="2432050"/>
          <p14:tracePt t="20404" x="6203950" y="2457450"/>
          <p14:tracePt t="20421" x="6216650" y="2457450"/>
          <p14:tracePt t="20523" x="6223000" y="2457450"/>
          <p14:tracePt t="20603" x="6229350" y="2451100"/>
          <p14:tracePt t="20691" x="6242050" y="2451100"/>
          <p14:tracePt t="20707" x="6273800" y="2451100"/>
          <p14:tracePt t="20721" x="6292850" y="2451100"/>
          <p14:tracePt t="20737" x="6362700" y="2451100"/>
          <p14:tracePt t="20754" x="6534150" y="2470150"/>
          <p14:tracePt t="20771" x="6673850" y="2514600"/>
          <p14:tracePt t="20787" x="6794500" y="2540000"/>
          <p14:tracePt t="20804" x="6896100" y="2552700"/>
          <p14:tracePt t="20821" x="6953250" y="2552700"/>
          <p14:tracePt t="20837" x="6965950" y="2552700"/>
          <p14:tracePt t="20923" x="6978650" y="2552700"/>
          <p14:tracePt t="20939" x="6991350" y="2552700"/>
          <p14:tracePt t="20955" x="7023100" y="2540000"/>
          <p14:tracePt t="20971" x="7061200" y="2533650"/>
          <p14:tracePt t="20988" x="7118350" y="2520950"/>
          <p14:tracePt t="21005" x="7169150" y="2508250"/>
          <p14:tracePt t="21021" x="7213600" y="2489200"/>
          <p14:tracePt t="21054" x="7219950" y="2489200"/>
          <p14:tracePt t="21074" x="7226300" y="2489200"/>
          <p14:tracePt t="21088" x="7232650" y="2501900"/>
          <p14:tracePt t="21104" x="7232650" y="2552700"/>
          <p14:tracePt t="21121" x="7232650" y="2603500"/>
          <p14:tracePt t="21138" x="7232650" y="2654300"/>
          <p14:tracePt t="21155" x="7232650" y="2692400"/>
          <p14:tracePt t="21171" x="7226300" y="2711450"/>
          <p14:tracePt t="21188" x="7219950" y="2724150"/>
          <p14:tracePt t="21204" x="7213600" y="2724150"/>
          <p14:tracePt t="21250" x="7200900" y="2724150"/>
          <p14:tracePt t="22667" x="7181850" y="2724150"/>
          <p14:tracePt t="22684" x="7150100" y="2724150"/>
          <p14:tracePt t="22698" x="7137400" y="2724150"/>
          <p14:tracePt t="22707" x="7124700" y="2724150"/>
          <p14:tracePt t="22721" x="7124700" y="2730500"/>
          <p14:tracePt t="22738" x="7105650" y="2743200"/>
          <p14:tracePt t="22755" x="7086600" y="2755900"/>
          <p14:tracePt t="22772" x="7061200" y="2781300"/>
          <p14:tracePt t="22788" x="7035800" y="2800350"/>
          <p14:tracePt t="22805" x="7004050" y="2819400"/>
          <p14:tracePt t="22821" x="6972300" y="2832100"/>
          <p14:tracePt t="22838" x="6934200" y="2851150"/>
          <p14:tracePt t="22855" x="6908800" y="2851150"/>
          <p14:tracePt t="22871" x="6883400" y="2857500"/>
          <p14:tracePt t="22888" x="6851650" y="2857500"/>
          <p14:tracePt t="22905" x="6826250" y="2857500"/>
          <p14:tracePt t="22925" x="6769100" y="2857500"/>
          <p14:tracePt t="22938" x="6686550" y="2857500"/>
          <p14:tracePt t="22955" x="6565900" y="2857500"/>
          <p14:tracePt t="22971" x="6426200" y="2882900"/>
          <p14:tracePt t="22989" x="6273800" y="2901950"/>
          <p14:tracePt t="23005" x="6184900" y="2914650"/>
          <p14:tracePt t="23021" x="6140450" y="2921000"/>
          <p14:tracePt t="23038" x="6096000" y="2933700"/>
          <p14:tracePt t="23055" x="6057900" y="2933700"/>
          <p14:tracePt t="23072" x="6019800" y="2933700"/>
          <p14:tracePt t="23088" x="6013450" y="2933700"/>
          <p14:tracePt t="23105" x="5981700" y="2933700"/>
          <p14:tracePt t="23122" x="5949950" y="2895600"/>
          <p14:tracePt t="23138" x="5930900" y="2863850"/>
          <p14:tracePt t="23155" x="5918200" y="2832100"/>
          <p14:tracePt t="23172" x="5886450" y="2800350"/>
          <p14:tracePt t="23188" x="5848350" y="2781300"/>
          <p14:tracePt t="23205" x="5816600" y="2774950"/>
          <p14:tracePt t="23222" x="5778500" y="2749550"/>
          <p14:tracePt t="23239" x="5746750" y="2749550"/>
          <p14:tracePt t="23256" x="5727700" y="2749550"/>
          <p14:tracePt t="23492" x="5727700" y="2755900"/>
          <p14:tracePt t="23508" x="5727700" y="2774950"/>
          <p14:tracePt t="23524" x="5727700" y="2781300"/>
          <p14:tracePt t="23538" x="5727700" y="2800350"/>
          <p14:tracePt t="26059" x="5721350" y="2800350"/>
          <p14:tracePt t="26076" x="5715000" y="2800350"/>
          <p14:tracePt t="26371" x="5702300" y="2800350"/>
          <p14:tracePt t="26387" x="5689600" y="2794000"/>
          <p14:tracePt t="26401" x="5689600" y="2781300"/>
          <p14:tracePt t="34651" x="5683250" y="2774950"/>
          <p14:tracePt t="34667" x="5746750" y="2762250"/>
          <p14:tracePt t="34709" x="5962650" y="2736850"/>
          <p14:tracePt t="34725" x="6045200" y="2736850"/>
          <p14:tracePt t="34742" x="6153150" y="2711450"/>
          <p14:tracePt t="34758" x="6254750" y="2698750"/>
          <p14:tracePt t="34776" x="6324600" y="2686050"/>
          <p14:tracePt t="34792" x="6369050" y="2673350"/>
          <p14:tracePt t="34795" x="6381750" y="2660650"/>
          <p14:tracePt t="34811" x="6394450" y="2647950"/>
          <p14:tracePt t="34827" x="6407150" y="2641600"/>
          <p14:tracePt t="34915" x="6407150" y="2635250"/>
          <p14:tracePt t="34932" x="6407150" y="2628900"/>
          <p14:tracePt t="34947" x="6407150" y="2616200"/>
          <p14:tracePt t="34963" x="6381750" y="2603500"/>
          <p14:tracePt t="34975" x="6362700" y="2603500"/>
          <p14:tracePt t="34992" x="6311900" y="2603500"/>
          <p14:tracePt t="35009" x="6267450" y="2597150"/>
          <p14:tracePt t="35026" x="6229350" y="2584450"/>
          <p14:tracePt t="35042" x="6191250" y="2584450"/>
          <p14:tracePt t="35059" x="6165850" y="2578100"/>
          <p14:tracePt t="35092" x="6159500" y="2571750"/>
          <p14:tracePt t="35179" x="6146800" y="2571750"/>
          <p14:tracePt t="35195" x="6108700" y="2571750"/>
          <p14:tracePt t="35209" x="6089650" y="2584450"/>
          <p14:tracePt t="35225" x="6051550" y="2609850"/>
          <p14:tracePt t="35242" x="6032500" y="2616200"/>
          <p14:tracePt t="35259" x="6026150" y="2622550"/>
          <p14:tracePt t="36323" x="6013450" y="2641600"/>
          <p14:tracePt t="36339" x="6007100" y="2673350"/>
          <p14:tracePt t="36354" x="6000750" y="2698750"/>
          <p14:tracePt t="36371" x="5981700" y="2724150"/>
          <p14:tracePt t="36381" x="5962650" y="2743200"/>
          <p14:tracePt t="36393" x="5962650" y="2762250"/>
          <p14:tracePt t="36409" x="5956300" y="2774950"/>
          <p14:tracePt t="36426" x="5943600" y="2794000"/>
          <p14:tracePt t="36443" x="5937250" y="2800350"/>
          <p14:tracePt t="36459" x="5930900" y="2825750"/>
          <p14:tracePt t="36476" x="5899150" y="2870200"/>
          <p14:tracePt t="36493" x="5835650" y="2933700"/>
          <p14:tracePt t="36509" x="5759450" y="2997200"/>
          <p14:tracePt t="36526" x="5657850" y="3086100"/>
          <p14:tracePt t="36543" x="5556250" y="3149600"/>
          <p14:tracePt t="36559" x="5454650" y="3219450"/>
          <p14:tracePt t="36576" x="5327650" y="3289300"/>
          <p14:tracePt t="36592" x="5175250" y="3346450"/>
          <p14:tracePt t="36609" x="4991100" y="3409950"/>
          <p14:tracePt t="36626" x="4787900" y="3454400"/>
          <p14:tracePt t="36642" x="4318000" y="3511550"/>
          <p14:tracePt t="36659" x="3937000" y="3511550"/>
          <p14:tracePt t="36676" x="3486150" y="3511550"/>
          <p14:tracePt t="36693" x="3041650" y="3511550"/>
          <p14:tracePt t="36709" x="2660650" y="3511550"/>
          <p14:tracePt t="36726" x="2470150" y="3511550"/>
          <p14:tracePt t="36742" x="2368550" y="3511550"/>
          <p14:tracePt t="36759" x="2298700" y="3505200"/>
          <p14:tracePt t="36776" x="2266950" y="3505200"/>
          <p14:tracePt t="36792" x="2247900" y="3505200"/>
          <p14:tracePt t="36809" x="2216150" y="3486150"/>
          <p14:tracePt t="36811" x="2197100" y="3486150"/>
          <p14:tracePt t="36826" x="2178050" y="3479800"/>
          <p14:tracePt t="36843" x="2146300" y="3467100"/>
          <p14:tracePt t="36859" x="2127250" y="3467100"/>
          <p14:tracePt t="36876" x="2114550" y="3460750"/>
          <p14:tracePt t="36909" x="2101850" y="3460750"/>
          <p14:tracePt t="36926" x="2082800" y="3460750"/>
          <p14:tracePt t="36943" x="2051050" y="3460750"/>
          <p14:tracePt t="36959" x="2012950" y="3460750"/>
          <p14:tracePt t="36976" x="2000250" y="3473450"/>
          <p14:tracePt t="36993" x="1993900" y="3486150"/>
          <p14:tracePt t="37026" x="1993900" y="3498850"/>
          <p14:tracePt t="37043" x="2000250" y="3517900"/>
          <p14:tracePt t="37076" x="2006600" y="3517900"/>
          <p14:tracePt t="37196" x="2006600" y="3524250"/>
          <p14:tracePt t="37244" x="2019300" y="3524250"/>
          <p14:tracePt t="37267" x="2025650" y="3524250"/>
          <p14:tracePt t="37307" x="2032000" y="3524250"/>
          <p14:tracePt t="37667" x="2051050" y="3524250"/>
          <p14:tracePt t="37676" x="2139950" y="3524250"/>
          <p14:tracePt t="37684" x="2247900" y="3524250"/>
          <p14:tracePt t="37693" x="2419350" y="3524250"/>
          <p14:tracePt t="37710" x="2901950" y="3460750"/>
          <p14:tracePt t="37726" x="3473450" y="3365500"/>
          <p14:tracePt t="37743" x="4216400" y="3238500"/>
          <p14:tracePt t="37760" x="4933950" y="3060700"/>
          <p14:tracePt t="37781" x="5829300" y="2787650"/>
          <p14:tracePt t="37796" x="6286500" y="2533650"/>
          <p14:tracePt t="37812" x="6572250" y="2305050"/>
          <p14:tracePt t="37826" x="6661150" y="2178050"/>
          <p14:tracePt t="37843" x="6718300" y="2082800"/>
          <p14:tracePt t="37859" x="6750050" y="2012950"/>
          <p14:tracePt t="37876" x="6781800" y="1962150"/>
          <p14:tracePt t="37894" x="6807200" y="1911350"/>
          <p14:tracePt t="37910" x="6832600" y="1873250"/>
          <p14:tracePt t="37926" x="6883400" y="1816100"/>
          <p14:tracePt t="37943" x="6915150" y="1758950"/>
          <p14:tracePt t="37960" x="6940550" y="1714500"/>
          <p14:tracePt t="37977" x="6972300" y="1670050"/>
          <p14:tracePt t="37993" x="7016750" y="1625600"/>
          <p14:tracePt t="38010" x="7035800" y="1606550"/>
          <p14:tracePt t="38026" x="7073900" y="1587500"/>
          <p14:tracePt t="38043" x="7092950" y="1574800"/>
          <p14:tracePt t="38076" x="7099300" y="1574800"/>
          <p14:tracePt t="38155" x="7105650" y="1581150"/>
          <p14:tracePt t="38167" x="7105650" y="1606550"/>
          <p14:tracePt t="38179" x="7131050" y="1695450"/>
          <p14:tracePt t="38193" x="7131050" y="1752600"/>
          <p14:tracePt t="38210" x="7188200" y="1885950"/>
          <p14:tracePt t="38226" x="7245350" y="1974850"/>
          <p14:tracePt t="38243" x="7245350" y="1981200"/>
          <p14:tracePt t="38322" x="7239000" y="1974850"/>
          <p14:tracePt t="38331" x="7226300" y="1968500"/>
          <p14:tracePt t="38343" x="7207250" y="1955800"/>
          <p14:tracePt t="38360" x="7143750" y="1936750"/>
          <p14:tracePt t="38376" x="7054850" y="1911350"/>
          <p14:tracePt t="38393" x="7004050" y="1911350"/>
          <p14:tracePt t="38410" x="6934200" y="1911350"/>
          <p14:tracePt t="38426" x="6794500" y="1917700"/>
          <p14:tracePt t="38443" x="6718300" y="1955800"/>
          <p14:tracePt t="38460" x="6635750" y="1987550"/>
          <p14:tracePt t="38476" x="6572250" y="2006600"/>
          <p14:tracePt t="38493" x="6502400" y="2019300"/>
          <p14:tracePt t="38510" x="6419850" y="2019300"/>
          <p14:tracePt t="38526" x="6299200" y="2019300"/>
          <p14:tracePt t="38543" x="6172200" y="2019300"/>
          <p14:tracePt t="38560" x="6032500" y="2019300"/>
          <p14:tracePt t="38576" x="5892800" y="2019300"/>
          <p14:tracePt t="38593" x="5797550" y="2044700"/>
          <p14:tracePt t="38610" x="5753100" y="2057400"/>
          <p14:tracePt t="38626" x="5689600" y="2089150"/>
          <p14:tracePt t="38643" x="5676900" y="2095500"/>
          <p14:tracePt t="38660" x="5657850" y="2101850"/>
          <p14:tracePt t="38676" x="5645150" y="2101850"/>
          <p14:tracePt t="38693" x="5632450" y="2101850"/>
          <p14:tracePt t="38710" x="5607050" y="2101850"/>
          <p14:tracePt t="38726" x="5575300" y="2101850"/>
          <p14:tracePt t="38743" x="5537200" y="2114550"/>
          <p14:tracePt t="38760" x="5480050" y="2127250"/>
          <p14:tracePt t="38776" x="5429250" y="2133600"/>
          <p14:tracePt t="38793" x="5403850" y="2133600"/>
          <p14:tracePt t="38810" x="5391150" y="2139950"/>
          <p14:tracePt t="38891" x="5391150" y="2146300"/>
          <p14:tracePt t="38907" x="5429250" y="2152650"/>
          <p14:tracePt t="38916" x="5486400" y="2152650"/>
          <p14:tracePt t="38927" x="5556250" y="2146300"/>
          <p14:tracePt t="38943" x="5676900" y="2133600"/>
          <p14:tracePt t="38960" x="5734050" y="2133600"/>
          <p14:tracePt t="38977" x="5740400" y="2133600"/>
          <p14:tracePt t="39012" x="5727700" y="2114550"/>
          <p14:tracePt t="39027" x="5638800" y="2101850"/>
          <p14:tracePt t="39044" x="5549900" y="2076450"/>
          <p14:tracePt t="39060" x="5492750" y="2070100"/>
          <p14:tracePt t="39077" x="5473700" y="2070100"/>
          <p14:tracePt t="39093" x="5473700" y="2063750"/>
          <p14:tracePt t="39127" x="5511800" y="2057400"/>
          <p14:tracePt t="39143" x="5575300" y="2057400"/>
          <p14:tracePt t="39160" x="5645150" y="2057400"/>
          <p14:tracePt t="39177" x="5664200" y="2057400"/>
          <p14:tracePt t="39218" x="5645150" y="2051050"/>
          <p14:tracePt t="39226" x="5626100" y="2038350"/>
          <p14:tracePt t="39243" x="5600700" y="2032000"/>
          <p14:tracePt t="39282" x="5594350" y="2025650"/>
          <p14:tracePt t="39293" x="5600700" y="2025650"/>
          <p14:tracePt t="39310" x="5645150" y="2012950"/>
          <p14:tracePt t="39327" x="5708650" y="2012950"/>
          <p14:tracePt t="39343" x="5734050" y="2012950"/>
          <p14:tracePt t="39404" x="5721350" y="2012950"/>
          <p14:tracePt t="39420" x="5702300" y="2006600"/>
          <p14:tracePt t="39435" x="5695950" y="2006600"/>
          <p14:tracePt t="40019" x="5689600" y="2006600"/>
          <p14:tracePt t="40035" x="5613400" y="2260600"/>
          <p14:tracePt t="40051" x="5568950" y="2622550"/>
          <p14:tracePt t="40067" x="5511800" y="2921000"/>
          <p14:tracePt t="40077" x="5499100" y="3035300"/>
          <p14:tracePt t="40093" x="5467350" y="3206750"/>
          <p14:tracePt t="40110" x="5429250" y="3327400"/>
          <p14:tracePt t="40127" x="5403850" y="3416300"/>
          <p14:tracePt t="40144" x="5365750" y="3479800"/>
          <p14:tracePt t="40160" x="5308600" y="3549650"/>
          <p14:tracePt t="40177" x="5232400" y="3625850"/>
          <p14:tracePt t="40194" x="5105400" y="3689350"/>
          <p14:tracePt t="40210" x="5003800" y="3727450"/>
          <p14:tracePt t="40227" x="4908550" y="3771900"/>
          <p14:tracePt t="40244" x="4838700" y="3784600"/>
          <p14:tracePt t="40260" x="4806950" y="3784600"/>
          <p14:tracePt t="40435" x="4832350" y="3784600"/>
          <p14:tracePt t="40447" x="4940300" y="3784600"/>
          <p14:tracePt t="40461" x="5181600" y="3784600"/>
          <p14:tracePt t="40477" x="5543550" y="3746500"/>
          <p14:tracePt t="40494" x="5867400" y="3708400"/>
          <p14:tracePt t="40510" x="6038850" y="3695700"/>
          <p14:tracePt t="40527" x="6159500" y="3683000"/>
          <p14:tracePt t="40544" x="6242050" y="3670300"/>
          <p14:tracePt t="40560" x="6273800" y="3670300"/>
          <p14:tracePt t="40667" x="6292850" y="3670300"/>
          <p14:tracePt t="40680" x="6311900" y="3670300"/>
          <p14:tracePt t="40694" x="6394450" y="3644900"/>
          <p14:tracePt t="40710" x="6496050" y="3632200"/>
          <p14:tracePt t="40727" x="6584950" y="3606800"/>
          <p14:tracePt t="40744" x="6654800" y="3568700"/>
          <p14:tracePt t="40760" x="6667500" y="3536950"/>
          <p14:tracePt t="40777" x="6686550" y="3505200"/>
          <p14:tracePt t="40794" x="6686550" y="3479800"/>
          <p14:tracePt t="40810" x="6648450" y="3397250"/>
          <p14:tracePt t="40827" x="6559550" y="3321050"/>
          <p14:tracePt t="40844" x="6407150" y="3251200"/>
          <p14:tracePt t="40860" x="6121400" y="3168650"/>
          <p14:tracePt t="40877" x="5746750" y="3130550"/>
          <p14:tracePt t="40894" x="5505450" y="3111500"/>
          <p14:tracePt t="40910" x="5422900" y="3098800"/>
          <p14:tracePt t="40970" x="5454650" y="3098800"/>
          <p14:tracePt t="40979" x="5480050" y="3098800"/>
          <p14:tracePt t="40995" x="5562600" y="3105150"/>
          <p14:tracePt t="41011" x="5588000" y="3111500"/>
          <p14:tracePt t="41027" x="5600700" y="3117850"/>
          <p14:tracePt t="41044" x="5600700" y="3136900"/>
          <p14:tracePt t="41061" x="5600700" y="3149600"/>
          <p14:tracePt t="41077" x="5556250" y="3206750"/>
          <p14:tracePt t="41094" x="5448300" y="3257550"/>
          <p14:tracePt t="41111" x="5353050" y="3308350"/>
          <p14:tracePt t="41127" x="5327650" y="3321050"/>
          <p14:tracePt t="41179" x="5353050" y="3321050"/>
          <p14:tracePt t="41187" x="5391150" y="3321050"/>
          <p14:tracePt t="41195" x="5461000" y="3321050"/>
          <p14:tracePt t="41211" x="5702300" y="3289300"/>
          <p14:tracePt t="41228" x="6134100" y="3155950"/>
          <p14:tracePt t="41244" x="6667500" y="3003550"/>
          <p14:tracePt t="41261" x="7035800" y="2889250"/>
          <p14:tracePt t="41277" x="7239000" y="2813050"/>
          <p14:tracePt t="41294" x="7270750" y="2794000"/>
          <p14:tracePt t="41310" x="7277100" y="2794000"/>
          <p14:tracePt t="41355" x="7308850" y="2819400"/>
          <p14:tracePt t="41371" x="7366000" y="2946400"/>
          <p14:tracePt t="41386" x="7473950" y="3200400"/>
          <p14:tracePt t="41398" x="7550150" y="3365500"/>
          <p14:tracePt t="41410" x="7626350" y="3657600"/>
          <p14:tracePt t="41427" x="7658100" y="3784600"/>
          <p14:tracePt t="41444" x="7664450" y="3810000"/>
          <p14:tracePt t="41498" x="7620000" y="3810000"/>
          <p14:tracePt t="41506" x="7569200" y="3752850"/>
          <p14:tracePt t="41515" x="7512050" y="3695700"/>
          <p14:tracePt t="41527" x="7423150" y="3606800"/>
          <p14:tracePt t="41544" x="7289800" y="3467100"/>
          <p14:tracePt t="41561" x="7219950" y="3378200"/>
          <p14:tracePt t="41577" x="7207250" y="3359150"/>
          <p14:tracePt t="41730" x="7194550" y="3352800"/>
          <p14:tracePt t="41738" x="7162800" y="3314700"/>
          <p14:tracePt t="41746" x="7112000" y="3251200"/>
          <p14:tracePt t="41761" x="7073900" y="3194050"/>
          <p14:tracePt t="41777" x="6985000" y="3035300"/>
          <p14:tracePt t="41794" x="6927850" y="2787650"/>
          <p14:tracePt t="41811" x="6889750" y="2444750"/>
          <p14:tracePt t="41827" x="6832600" y="2178050"/>
          <p14:tracePt t="41844" x="6807200" y="1993900"/>
          <p14:tracePt t="41861" x="6775450" y="1873250"/>
          <p14:tracePt t="41877" x="6756400" y="1803400"/>
          <p14:tracePt t="41895" x="6731000" y="1778000"/>
          <p14:tracePt t="41911" x="6699250" y="1771650"/>
          <p14:tracePt t="41928" x="6680200" y="1758950"/>
          <p14:tracePt t="41944" x="6654800" y="1758950"/>
          <p14:tracePt t="41961" x="6604000" y="1790700"/>
          <p14:tracePt t="41977" x="6521450" y="1885950"/>
          <p14:tracePt t="41994" x="6369050" y="2070100"/>
          <p14:tracePt t="42011" x="6343650" y="2108200"/>
          <p14:tracePt t="42028" x="6330950" y="2120900"/>
          <p14:tracePt t="42044" x="6324600" y="2120900"/>
          <p14:tracePt t="42083" x="6311900" y="2120900"/>
          <p14:tracePt t="42138" x="6311900" y="2178050"/>
          <p14:tracePt t="42146" x="6356350" y="2292350"/>
          <p14:tracePt t="42161" x="6464300" y="2463800"/>
          <p14:tracePt t="42178" x="6692900" y="2901950"/>
          <p14:tracePt t="42194" x="6991350" y="3441700"/>
          <p14:tracePt t="42211" x="7112000" y="3644900"/>
          <p14:tracePt t="42227" x="7143750" y="3689350"/>
          <p14:tracePt t="42245" x="7169150" y="3708400"/>
          <p14:tracePt t="42371" x="7169150" y="3721100"/>
          <p14:tracePt t="42387" x="7169150" y="3727450"/>
          <p14:tracePt t="42410" x="7169150" y="3733800"/>
          <p14:tracePt t="42418" x="7169150" y="3740150"/>
          <p14:tracePt t="42458" x="7162800" y="3746500"/>
          <p14:tracePt t="42470" x="7150100" y="3746500"/>
          <p14:tracePt t="42482" x="7112000" y="3714750"/>
          <p14:tracePt t="42495" x="7061200" y="3663950"/>
          <p14:tracePt t="42511" x="6940550" y="3568700"/>
          <p14:tracePt t="42528" x="6826250" y="3473450"/>
          <p14:tracePt t="42545" x="6794500" y="3441700"/>
          <p14:tracePt t="42561" x="6788150" y="3435350"/>
          <p14:tracePt t="42730" x="6788150" y="3441700"/>
          <p14:tracePt t="42738" x="6788150" y="3460750"/>
          <p14:tracePt t="42746" x="6788150" y="3467100"/>
          <p14:tracePt t="42761" x="6769100" y="3498850"/>
          <p14:tracePt t="42778" x="6635750" y="3638550"/>
          <p14:tracePt t="42795" x="6337300" y="3771900"/>
          <p14:tracePt t="42811" x="6127750" y="3822700"/>
          <p14:tracePt t="42828" x="5975350" y="3822700"/>
          <p14:tracePt t="42844" x="5867400" y="3822700"/>
          <p14:tracePt t="42861" x="5835650" y="3803650"/>
          <p14:tracePt t="42878" x="5835650" y="3797300"/>
          <p14:tracePt t="42895" x="5835650" y="3784600"/>
          <p14:tracePt t="42912" x="5835650" y="3752850"/>
          <p14:tracePt t="42928" x="5848350" y="3727450"/>
          <p14:tracePt t="42945" x="5892800" y="3689350"/>
          <p14:tracePt t="42961" x="5937250" y="3663950"/>
          <p14:tracePt t="42978" x="6000750" y="3625850"/>
          <p14:tracePt t="42995" x="6051550" y="3619500"/>
          <p14:tracePt t="43011" x="6083300" y="3619500"/>
          <p14:tracePt t="43028" x="6121400" y="3619500"/>
          <p14:tracePt t="43045" x="6159500" y="3619500"/>
          <p14:tracePt t="43061" x="6178550" y="3632200"/>
          <p14:tracePt t="43078" x="6191250" y="3632200"/>
          <p14:tracePt t="43147" x="6191250" y="3619500"/>
          <p14:tracePt t="43160" x="6191250" y="3613150"/>
          <p14:tracePt t="43173" x="6191250" y="3587750"/>
          <p14:tracePt t="43182" x="6191250" y="3581400"/>
          <p14:tracePt t="43195" x="6191250" y="3549650"/>
          <p14:tracePt t="43243" x="6191250" y="3543300"/>
          <p14:tracePt t="43315" x="6178550" y="3556000"/>
          <p14:tracePt t="43328" x="6178550" y="3562350"/>
          <p14:tracePt t="43345" x="6178550" y="3581400"/>
          <p14:tracePt t="43362" x="6178550" y="3594100"/>
          <p14:tracePt t="43378" x="6178550" y="3600450"/>
          <p14:tracePt t="43395" x="6178550" y="3613150"/>
          <p14:tracePt t="43411" x="6178550" y="3625850"/>
          <p14:tracePt t="43428" x="6184900" y="3638550"/>
          <p14:tracePt t="43445" x="6184900" y="3644900"/>
          <p14:tracePt t="43461" x="6184900" y="3657600"/>
          <p14:tracePt t="44268" x="6203950" y="3657600"/>
          <p14:tracePt t="44280" x="6223000" y="3657600"/>
          <p14:tracePt t="44295" x="6292850" y="3657600"/>
          <p14:tracePt t="44313" x="6362700" y="3657600"/>
          <p14:tracePt t="44329" x="6400800" y="3651250"/>
          <p14:tracePt t="44345" x="6419850" y="3651250"/>
          <p14:tracePt t="44362" x="6426200" y="3651250"/>
          <p14:tracePt t="44468" x="6432550" y="3663950"/>
          <p14:tracePt t="44480" x="6432550" y="3670300"/>
          <p14:tracePt t="44495" x="6432550" y="3702050"/>
          <p14:tracePt t="44512" x="6432550" y="3714750"/>
          <p14:tracePt t="44529" x="6426200" y="3733800"/>
          <p14:tracePt t="44545" x="6426200" y="3740150"/>
          <p14:tracePt t="44562" x="6419850" y="3752850"/>
          <p14:tracePt t="44579" x="6394450" y="3759200"/>
          <p14:tracePt t="44596" x="6375400" y="3759200"/>
          <p14:tracePt t="44612" x="6362700" y="3759200"/>
          <p14:tracePt t="44629" x="6343650" y="3759200"/>
          <p14:tracePt t="44646" x="6337300" y="3759200"/>
          <p14:tracePt t="44662" x="6330950" y="3759200"/>
          <p14:tracePt t="44679" x="6318250" y="3759200"/>
          <p14:tracePt t="44695" x="6311900" y="3759200"/>
          <p14:tracePt t="44728" x="6305550" y="3759200"/>
          <p14:tracePt t="44745" x="6299200" y="3759200"/>
          <p14:tracePt t="44762" x="6286500" y="3759200"/>
          <p14:tracePt t="44778" x="6280150" y="3759200"/>
          <p14:tracePt t="44795" x="6273800" y="3752850"/>
          <p14:tracePt t="44812" x="6267450" y="3752850"/>
          <p14:tracePt t="44829" x="6261100" y="3746500"/>
          <p14:tracePt t="44846" x="6254750" y="3740150"/>
          <p14:tracePt t="44862" x="6248400" y="3740150"/>
          <p14:tracePt t="44879" x="6248400" y="3733800"/>
          <p14:tracePt t="44907" x="6242050" y="3727450"/>
          <p14:tracePt t="45107" x="6254750" y="3727450"/>
          <p14:tracePt t="45120" x="6261100" y="3727450"/>
          <p14:tracePt t="45132" x="6267450" y="3727450"/>
          <p14:tracePt t="45146" x="6286500" y="3727450"/>
          <p14:tracePt t="45162" x="6324600" y="3721100"/>
          <p14:tracePt t="45178" x="6400800" y="3695700"/>
          <p14:tracePt t="45195" x="6477000" y="3644900"/>
          <p14:tracePt t="45213" x="6572250" y="3581400"/>
          <p14:tracePt t="45229" x="6648450" y="3530600"/>
          <p14:tracePt t="45246" x="6686550" y="3486150"/>
          <p14:tracePt t="45262" x="6724650" y="3448050"/>
          <p14:tracePt t="45279" x="6743700" y="3435350"/>
          <p14:tracePt t="45295" x="6756400" y="3422650"/>
          <p14:tracePt t="45312" x="6775450" y="3416300"/>
          <p14:tracePt t="45329" x="6800850" y="3409950"/>
          <p14:tracePt t="45346" x="6883400" y="3409950"/>
          <p14:tracePt t="45349" x="6934200" y="3409950"/>
          <p14:tracePt t="45362" x="6985000" y="3409950"/>
          <p14:tracePt t="45379" x="7188200" y="3409950"/>
          <p14:tracePt t="45396" x="7302500" y="3422650"/>
          <p14:tracePt t="45412" x="7366000" y="3429000"/>
          <p14:tracePt t="45429" x="7372350" y="3429000"/>
          <p14:tracePt t="45483" x="7378700" y="3429000"/>
          <p14:tracePt t="45507" x="7378700" y="3454400"/>
          <p14:tracePt t="45515" x="7359650" y="3467100"/>
          <p14:tracePt t="45529" x="7334250" y="3486150"/>
          <p14:tracePt t="45545" x="7239000" y="3581400"/>
          <p14:tracePt t="45563" x="7092950" y="3689350"/>
          <p14:tracePt t="45579" x="6718300" y="3911600"/>
          <p14:tracePt t="45601" x="6553200" y="3975100"/>
          <p14:tracePt t="45612" x="6483350" y="3975100"/>
          <p14:tracePt t="45628" x="6451600" y="3968750"/>
          <p14:tracePt t="45645" x="6432550" y="3949700"/>
          <p14:tracePt t="45662" x="6394450" y="3886200"/>
          <p14:tracePt t="45679" x="6381750" y="3848100"/>
          <p14:tracePt t="45695" x="6362700" y="3778250"/>
          <p14:tracePt t="45712" x="6337300" y="3733800"/>
          <p14:tracePt t="45729" x="6324600" y="3714750"/>
          <p14:tracePt t="45745" x="6318250" y="3702050"/>
          <p14:tracePt t="45762" x="6311900" y="3695700"/>
          <p14:tracePt t="45779" x="6305550" y="3695700"/>
          <p14:tracePt t="45795" x="6299200" y="3695700"/>
          <p14:tracePt t="45812" x="6286500" y="3695700"/>
          <p14:tracePt t="45828" x="6280150" y="3695700"/>
          <p14:tracePt t="45845" x="6273800" y="3695700"/>
          <p14:tracePt t="45947" x="6286500" y="3708400"/>
          <p14:tracePt t="45960" x="6305550" y="3708400"/>
          <p14:tracePt t="45971" x="6343650" y="3708400"/>
          <p14:tracePt t="45984" x="6381750" y="3714750"/>
          <p14:tracePt t="45996" x="6407150" y="3714750"/>
          <p14:tracePt t="46012" x="6426200" y="3714750"/>
          <p14:tracePt t="46029" x="6438900" y="3727450"/>
          <p14:tracePt t="46045" x="6464300" y="3727450"/>
          <p14:tracePt t="46062" x="6477000" y="3727450"/>
          <p14:tracePt t="46079" x="6483350" y="3727450"/>
          <p14:tracePt t="46112" x="6489700" y="3727450"/>
          <p14:tracePt t="46283" x="6502400" y="3733800"/>
          <p14:tracePt t="46295" x="6508750" y="3733800"/>
          <p14:tracePt t="46308" x="6521450" y="3740150"/>
          <p14:tracePt t="46320" x="6527800" y="3740150"/>
          <p14:tracePt t="46339" x="6540500" y="3746500"/>
          <p14:tracePt t="46627" x="6546850" y="3752850"/>
          <p14:tracePt t="46643" x="6546850" y="3759200"/>
          <p14:tracePt t="46667" x="6546850" y="3765550"/>
          <p14:tracePt t="46675" x="6546850" y="3778250"/>
          <p14:tracePt t="46691" x="6546850" y="3797300"/>
          <p14:tracePt t="46707" x="6546850" y="3803650"/>
          <p14:tracePt t="46730" x="6546850" y="3810000"/>
          <p14:tracePt t="46747" x="6546850" y="3816350"/>
          <p14:tracePt t="46763" x="6546850" y="3835400"/>
          <p14:tracePt t="46786" x="6540500" y="3835400"/>
          <p14:tracePt t="46923" x="6540500" y="3829050"/>
          <p14:tracePt t="46949" x="6540500" y="3810000"/>
          <p14:tracePt t="46963" x="6546850" y="3810000"/>
          <p14:tracePt t="47532" x="6546850" y="3803650"/>
          <p14:tracePt t="47548" x="6559550" y="3803650"/>
          <p14:tracePt t="47560" x="6572250" y="3797300"/>
          <p14:tracePt t="47572" x="6591300" y="3784600"/>
          <p14:tracePt t="47585" x="6623050" y="3784600"/>
          <p14:tracePt t="47596" x="6699250" y="3765550"/>
          <p14:tracePt t="47612" x="6800850" y="3733800"/>
          <p14:tracePt t="47629" x="6870700" y="3689350"/>
          <p14:tracePt t="47646" x="6889750" y="3670300"/>
          <p14:tracePt t="47663" x="6889750" y="3657600"/>
          <p14:tracePt t="47679" x="6896100" y="3638550"/>
          <p14:tracePt t="47696" x="6896100" y="3625850"/>
          <p14:tracePt t="47712" x="6908800" y="3606800"/>
          <p14:tracePt t="47729" x="6915150" y="3600450"/>
          <p14:tracePt t="47746" x="6946900" y="3575050"/>
          <p14:tracePt t="47762" x="6972300" y="3568700"/>
          <p14:tracePt t="47779" x="6991350" y="3556000"/>
          <p14:tracePt t="47796" x="6997700" y="3556000"/>
          <p14:tracePt t="47812" x="7004050" y="3556000"/>
          <p14:tracePt t="48091" x="6991350" y="3556000"/>
          <p14:tracePt t="48104" x="6972300" y="3562350"/>
          <p14:tracePt t="48115" x="6889750" y="3613150"/>
          <p14:tracePt t="48130" x="6845300" y="3651250"/>
          <p14:tracePt t="48146" x="6813550" y="3702050"/>
          <p14:tracePt t="48163" x="6800850" y="3714750"/>
          <p14:tracePt t="48179" x="6794500" y="3727450"/>
          <p14:tracePt t="48196" x="6781800" y="3727450"/>
          <p14:tracePt t="48213" x="6762750" y="3740150"/>
          <p14:tracePt t="48230" x="6743700" y="3746500"/>
          <p14:tracePt t="48246" x="6731000" y="3759200"/>
          <p14:tracePt t="48263" x="6724650" y="3759200"/>
          <p14:tracePt t="48280" x="6705600" y="3759200"/>
          <p14:tracePt t="48296" x="6699250" y="3759200"/>
          <p14:tracePt t="48313" x="6686550" y="3759200"/>
          <p14:tracePt t="48330" x="6673850" y="3759200"/>
          <p14:tracePt t="48475" x="6673850" y="3765550"/>
          <p14:tracePt t="48488" x="6673850" y="3771900"/>
          <p14:tracePt t="48507" x="6667500" y="3784600"/>
          <p14:tracePt t="48523" x="6661150" y="3784600"/>
          <p14:tracePt t="48536" x="6654800" y="3790950"/>
          <p14:tracePt t="48652" x="6667500" y="3784600"/>
          <p14:tracePt t="48664" x="6692900" y="3765550"/>
          <p14:tracePt t="48680" x="6762750" y="3695700"/>
          <p14:tracePt t="48696" x="6832600" y="3619500"/>
          <p14:tracePt t="48713" x="6877050" y="3575050"/>
          <p14:tracePt t="48730" x="6921500" y="3530600"/>
          <p14:tracePt t="48746" x="6965950" y="3454400"/>
          <p14:tracePt t="48763" x="6978650" y="3441700"/>
          <p14:tracePt t="48780" x="6985000" y="3441700"/>
          <p14:tracePt t="48796" x="6991350" y="3435350"/>
          <p14:tracePt t="48813" x="6997700" y="3435350"/>
          <p14:tracePt t="48830" x="7010400" y="3435350"/>
          <p14:tracePt t="48846" x="7029450" y="3435350"/>
          <p14:tracePt t="48863" x="7042150" y="3435350"/>
          <p14:tracePt t="48880" x="7061200" y="3435350"/>
          <p14:tracePt t="48896" x="7067550" y="3435350"/>
          <p14:tracePt t="48913" x="7073900" y="3435350"/>
          <p14:tracePt t="48930" x="7105650" y="3454400"/>
          <p14:tracePt t="48946" x="7131050" y="3479800"/>
          <p14:tracePt t="48963" x="7143750" y="3486150"/>
          <p14:tracePt t="48980" x="7156450" y="3498850"/>
          <p14:tracePt t="49066" x="7156450" y="3505200"/>
          <p14:tracePt t="49075" x="7156450" y="3530600"/>
          <p14:tracePt t="49082" x="7137400" y="3530600"/>
          <p14:tracePt t="49097" x="7105650" y="3543300"/>
          <p14:tracePt t="49113" x="7010400" y="3594100"/>
          <p14:tracePt t="49130" x="6921500" y="3644900"/>
          <p14:tracePt t="49146" x="6769100" y="3784600"/>
          <p14:tracePt t="49163" x="6629400" y="3911600"/>
          <p14:tracePt t="49180" x="6553200" y="4013200"/>
          <p14:tracePt t="49196" x="6464300" y="4108450"/>
          <p14:tracePt t="49213" x="6369050" y="4197350"/>
          <p14:tracePt t="49230" x="6280150" y="4260850"/>
          <p14:tracePt t="49247" x="6178550" y="4337050"/>
          <p14:tracePt t="49263" x="6045200" y="4387850"/>
          <p14:tracePt t="49280" x="5924550" y="4438650"/>
          <p14:tracePt t="49297" x="5816600" y="4483100"/>
          <p14:tracePt t="49313" x="5772150" y="4483100"/>
          <p14:tracePt t="49330" x="5753100" y="4502150"/>
          <p14:tracePt t="49347" x="5734050" y="4514850"/>
          <p14:tracePt t="49380" x="5734050" y="4533900"/>
          <p14:tracePt t="49396" x="5734050" y="4572000"/>
          <p14:tracePt t="49413" x="5734050" y="4603750"/>
          <p14:tracePt t="49430" x="5753100" y="4610100"/>
          <p14:tracePt t="49447" x="5803900" y="4641850"/>
          <p14:tracePt t="49463" x="5861050" y="4679950"/>
          <p14:tracePt t="49480" x="5918200" y="4686300"/>
          <p14:tracePt t="49497" x="5937250" y="4699000"/>
          <p14:tracePt t="49513" x="5943600" y="4699000"/>
          <p14:tracePt t="49563" x="5949950" y="4699000"/>
          <p14:tracePt t="49579" x="5962650" y="4699000"/>
          <p14:tracePt t="49587" x="5969000" y="4699000"/>
          <p14:tracePt t="49597" x="5975350" y="4699000"/>
          <p14:tracePt t="49613" x="5994400" y="4699000"/>
          <p14:tracePt t="49630" x="6045200" y="4686300"/>
          <p14:tracePt t="49647" x="6076950" y="4686300"/>
          <p14:tracePt t="49663" x="6134100" y="4660900"/>
          <p14:tracePt t="49680" x="6184900" y="4648200"/>
          <p14:tracePt t="49697" x="6235700" y="4648200"/>
          <p14:tracePt t="49713" x="6305550" y="4648200"/>
          <p14:tracePt t="49730" x="6356350" y="4648200"/>
          <p14:tracePt t="49746" x="6407150" y="4648200"/>
          <p14:tracePt t="49763" x="6419850" y="4648200"/>
          <p14:tracePt t="49780" x="6451600" y="4648200"/>
          <p14:tracePt t="49796" x="6477000" y="4648200"/>
          <p14:tracePt t="49813" x="6534150" y="4641850"/>
          <p14:tracePt t="49830" x="6616700" y="4635500"/>
          <p14:tracePt t="49846" x="6699250" y="4622800"/>
          <p14:tracePt t="49863" x="6794500" y="4610100"/>
          <p14:tracePt t="49880" x="6908800" y="4597400"/>
          <p14:tracePt t="49896" x="7029450" y="4597400"/>
          <p14:tracePt t="49913" x="7137400" y="4572000"/>
          <p14:tracePt t="49930" x="7219950" y="4572000"/>
          <p14:tracePt t="49947" x="7245350" y="4565650"/>
          <p14:tracePt t="50547" x="7219950" y="4635500"/>
          <p14:tracePt t="50559" x="7188200" y="4743450"/>
          <p14:tracePt t="50570" x="7175500" y="4876800"/>
          <p14:tracePt t="50580" x="7156450" y="4946650"/>
          <p14:tracePt t="50597" x="7143750" y="5048250"/>
          <p14:tracePt t="50613" x="7143750" y="5080000"/>
          <p14:tracePt t="51546" x="7143750" y="5086350"/>
          <p14:tracePt t="55331" x="7124700" y="5067300"/>
          <p14:tracePt t="55343" x="7112000" y="5048250"/>
          <p14:tracePt t="55354" x="7099300" y="5035550"/>
          <p14:tracePt t="55365" x="7092950" y="5029200"/>
          <p14:tracePt t="55382" x="7086600" y="5010150"/>
          <p14:tracePt t="55398" x="7061200" y="4959350"/>
          <p14:tracePt t="55415" x="6965950" y="4870450"/>
          <p14:tracePt t="55432" x="6953250" y="4819650"/>
          <p14:tracePt t="55787" x="6953250" y="4794250"/>
          <p14:tracePt t="55799" x="6953250" y="4787900"/>
          <p14:tracePt t="55815" x="6953250" y="4781550"/>
          <p14:tracePt t="56612" x="6959600" y="4781550"/>
          <p14:tracePt t="56623" x="7004050" y="4775200"/>
          <p14:tracePt t="56632" x="7099300" y="4743450"/>
          <p14:tracePt t="56649" x="7327900" y="4711700"/>
          <p14:tracePt t="56665" x="7473950" y="4667250"/>
          <p14:tracePt t="56682" x="7493000" y="4667250"/>
          <p14:tracePt t="57387" x="7486650" y="4667250"/>
          <p14:tracePt t="57484" x="7480300" y="4660900"/>
          <p14:tracePt t="57539" x="7467600" y="4660900"/>
          <p14:tracePt t="57588" x="7461250" y="4667250"/>
          <p14:tracePt t="58668" x="0" y="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3936233" y="2669815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40" name="Equation" r:id="rId4" imgW="2806560" imgH="914400" progId="Equation.DSMT4">
                  <p:embed/>
                </p:oleObj>
              </mc:Choice>
              <mc:Fallback>
                <p:oleObj name="Equation" r:id="rId4" imgW="2806560" imgH="91440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2669815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1788838"/>
              </p:ext>
            </p:extLst>
          </p:nvPr>
        </p:nvGraphicFramePr>
        <p:xfrm>
          <a:off x="4800600" y="4545013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41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545013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2888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74"/>
    </mc:Choice>
    <mc:Fallback xmlns="">
      <p:transition advTm="4537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908" x="387350" y="5543550"/>
          <p14:tracePt t="3013" x="400050" y="5543550"/>
          <p14:tracePt t="3021" x="469900" y="5543550"/>
          <p14:tracePt t="3029" x="558800" y="5530850"/>
          <p14:tracePt t="3037" x="666750" y="5511800"/>
          <p14:tracePt t="3051" x="838200" y="5448300"/>
          <p14:tracePt t="3068" x="1377950" y="5283200"/>
          <p14:tracePt t="3084" x="2597150" y="4743450"/>
          <p14:tracePt t="3101" x="3543300" y="4273550"/>
          <p14:tracePt t="3118" x="4330700" y="3759200"/>
          <p14:tracePt t="3135" x="4978400" y="3352800"/>
          <p14:tracePt t="3162" x="5619750" y="2927350"/>
          <p14:tracePt t="3177" x="5784850" y="2851150"/>
          <p14:tracePt t="3186" x="5829300" y="2832100"/>
          <p14:tracePt t="3201" x="5867400" y="2819400"/>
          <p14:tracePt t="3217" x="5873750" y="2819400"/>
          <p14:tracePt t="3251" x="5880100" y="2813050"/>
          <p14:tracePt t="3477" x="5892800" y="2813050"/>
          <p14:tracePt t="3493" x="5994400" y="2813050"/>
          <p14:tracePt t="3508" x="6146800" y="2832100"/>
          <p14:tracePt t="3524" x="6419850" y="2876550"/>
          <p14:tracePt t="3540" x="6673850" y="2940050"/>
          <p14:tracePt t="3551" x="6737350" y="2946400"/>
          <p14:tracePt t="3568" x="6788150" y="2965450"/>
          <p14:tracePt t="3669" x="6807200" y="2965450"/>
          <p14:tracePt t="3685" x="6877050" y="2965450"/>
          <p14:tracePt t="3701" x="6985000" y="2965450"/>
          <p14:tracePt t="3718" x="7143750" y="2965450"/>
          <p14:tracePt t="3734" x="7289800" y="2965450"/>
          <p14:tracePt t="3751" x="7397750" y="2965450"/>
          <p14:tracePt t="3768" x="7416800" y="2965450"/>
          <p14:tracePt t="3804" x="7404100" y="2965450"/>
          <p14:tracePt t="3818" x="7346950" y="2965450"/>
          <p14:tracePt t="3834" x="7131050" y="2965450"/>
          <p14:tracePt t="3851" x="6788150" y="2965450"/>
          <p14:tracePt t="3868" x="6184900" y="2965450"/>
          <p14:tracePt t="3884" x="5981700" y="2965450"/>
          <p14:tracePt t="3901" x="5949950" y="2965450"/>
          <p14:tracePt t="3918" x="5943600" y="2965450"/>
          <p14:tracePt t="3952" x="5956300" y="2959100"/>
          <p14:tracePt t="3968" x="6038850" y="2952750"/>
          <p14:tracePt t="3984" x="6108700" y="2940050"/>
          <p14:tracePt t="4001" x="6146800" y="2933700"/>
          <p14:tracePt t="4018" x="6159500" y="2933700"/>
          <p14:tracePt t="4077" x="6134100" y="2921000"/>
          <p14:tracePt t="4093" x="6019800" y="2921000"/>
          <p14:tracePt t="4101" x="5949950" y="2908300"/>
          <p14:tracePt t="4118" x="5695950" y="2889250"/>
          <p14:tracePt t="4135" x="5473700" y="2857500"/>
          <p14:tracePt t="4154" x="5365750" y="2844800"/>
          <p14:tracePt t="4168" x="5346700" y="2844800"/>
          <p14:tracePt t="4220" x="5372100" y="2832100"/>
          <p14:tracePt t="4453" x="5391150" y="2832100"/>
          <p14:tracePt t="4465" x="5410200" y="2832100"/>
          <p14:tracePt t="4475" x="5454650" y="2832100"/>
          <p14:tracePt t="4485" x="5518150" y="2838450"/>
          <p14:tracePt t="4501" x="5657850" y="2882900"/>
          <p14:tracePt t="4518" x="5797550" y="2921000"/>
          <p14:tracePt t="4534" x="5918200" y="2952750"/>
          <p14:tracePt t="4551" x="5975350" y="2952750"/>
          <p14:tracePt t="4615" x="5962650" y="2940050"/>
          <p14:tracePt t="4627" x="5924550" y="2908300"/>
          <p14:tracePt t="4639" x="5842000" y="2857500"/>
          <p14:tracePt t="4652" x="5791200" y="2832100"/>
          <p14:tracePt t="4668" x="5664200" y="2794000"/>
          <p14:tracePt t="4685" x="5657850" y="2787650"/>
          <p14:tracePt t="4724" x="5651500" y="2787650"/>
          <p14:tracePt t="4740" x="5651500" y="2800350"/>
          <p14:tracePt t="4751" x="5651500" y="2819400"/>
          <p14:tracePt t="4768" x="5670550" y="2838450"/>
          <p14:tracePt t="4785" x="5683250" y="2851150"/>
          <p14:tracePt t="4802" x="5683250" y="2863850"/>
          <p14:tracePt t="4845" x="5683250" y="2870200"/>
          <p14:tracePt t="4877" x="5676900" y="2876550"/>
          <p14:tracePt t="4890" x="5664200" y="2882900"/>
          <p14:tracePt t="4902" x="5645150" y="2889250"/>
          <p14:tracePt t="4918" x="5626100" y="2921000"/>
          <p14:tracePt t="4935" x="5613400" y="2946400"/>
          <p14:tracePt t="4951" x="5613400" y="2952750"/>
          <p14:tracePt t="4968" x="5613400" y="2959100"/>
          <p14:tracePt t="5197" x="5613400" y="2965450"/>
          <p14:tracePt t="5213" x="5689600" y="3003550"/>
          <p14:tracePt t="5229" x="5772150" y="3028950"/>
          <p14:tracePt t="5248" x="5867400" y="3041650"/>
          <p14:tracePt t="5257" x="5918200" y="3041650"/>
          <p14:tracePt t="5268" x="6007100" y="3041650"/>
          <p14:tracePt t="5285" x="6013450" y="3041650"/>
          <p14:tracePt t="5301" x="6019800" y="3041650"/>
          <p14:tracePt t="5318" x="6032500" y="3035300"/>
          <p14:tracePt t="5335" x="6051550" y="3009900"/>
          <p14:tracePt t="5351" x="6083300" y="2971800"/>
          <p14:tracePt t="5369" x="6121400" y="2908300"/>
          <p14:tracePt t="5385" x="6184900" y="2851150"/>
          <p14:tracePt t="5402" x="6248400" y="2819400"/>
          <p14:tracePt t="5418" x="6343650" y="2781300"/>
          <p14:tracePt t="5435" x="6445250" y="2755900"/>
          <p14:tracePt t="5452" x="6546850" y="2755900"/>
          <p14:tracePt t="5469" x="6718300" y="2743200"/>
          <p14:tracePt t="5485" x="6775450" y="2743200"/>
          <p14:tracePt t="5502" x="6794500" y="2743200"/>
          <p14:tracePt t="5549" x="6800850" y="2743200"/>
          <p14:tracePt t="5565" x="6826250" y="2749550"/>
          <p14:tracePt t="5576" x="6826250" y="2755900"/>
          <p14:tracePt t="5586" x="6826250" y="2762250"/>
          <p14:tracePt t="5602" x="6826250" y="2774950"/>
          <p14:tracePt t="5619" x="6826250" y="2787650"/>
          <p14:tracePt t="5622" x="6826250" y="2800350"/>
          <p14:tracePt t="5638" x="6826250" y="2806700"/>
          <p14:tracePt t="5653" x="6826250" y="2813050"/>
          <p14:tracePt t="5668" x="6826250" y="2851150"/>
          <p14:tracePt t="5685" x="6826250" y="2876550"/>
          <p14:tracePt t="5702" x="6858000" y="2901950"/>
          <p14:tracePt t="5718" x="6896100" y="2927350"/>
          <p14:tracePt t="5735" x="6953250" y="2933700"/>
          <p14:tracePt t="5751" x="6978650" y="2933700"/>
          <p14:tracePt t="5768" x="6997700" y="2933700"/>
          <p14:tracePt t="5785" x="7023100" y="2914650"/>
          <p14:tracePt t="5802" x="7029450" y="2901950"/>
          <p14:tracePt t="5818" x="7029450" y="2882900"/>
          <p14:tracePt t="5835" x="7029450" y="2876550"/>
          <p14:tracePt t="5868" x="7042150" y="2857500"/>
          <p14:tracePt t="5885" x="7042150" y="2851150"/>
          <p14:tracePt t="5902" x="7048500" y="2838450"/>
          <p14:tracePt t="5918" x="7061200" y="2819400"/>
          <p14:tracePt t="5935" x="7067550" y="2813050"/>
          <p14:tracePt t="5952" x="7099300" y="2813050"/>
          <p14:tracePt t="5968" x="7175500" y="2813050"/>
          <p14:tracePt t="5985" x="7277100" y="2819400"/>
          <p14:tracePt t="6002" x="7378700" y="2844800"/>
          <p14:tracePt t="6018" x="7448550" y="2844800"/>
          <p14:tracePt t="6035" x="7461250" y="2844800"/>
          <p14:tracePt t="6092" x="7467600" y="2844800"/>
          <p14:tracePt t="6140" x="7467600" y="2838450"/>
          <p14:tracePt t="6596" x="7454900" y="2851150"/>
          <p14:tracePt t="6605" x="7416800" y="2876550"/>
          <p14:tracePt t="6618" x="7378700" y="2901950"/>
          <p14:tracePt t="6635" x="7302500" y="2927350"/>
          <p14:tracePt t="6652" x="7270750" y="2933700"/>
          <p14:tracePt t="6668" x="7258050" y="2933700"/>
          <p14:tracePt t="6685" x="7245350" y="2933700"/>
          <p14:tracePt t="6702" x="7239000" y="2933700"/>
          <p14:tracePt t="6718" x="7213600" y="2940050"/>
          <p14:tracePt t="6735" x="7207250" y="2946400"/>
          <p14:tracePt t="6752" x="7181850" y="2971800"/>
          <p14:tracePt t="6769" x="7175500" y="2978150"/>
          <p14:tracePt t="6813" x="7169150" y="2984500"/>
          <p14:tracePt t="6837" x="7188200" y="2997200"/>
          <p14:tracePt t="6846" x="7226300" y="3009900"/>
          <p14:tracePt t="6854" x="7277100" y="3035300"/>
          <p14:tracePt t="6869" x="7378700" y="3054350"/>
          <p14:tracePt t="6885" x="7505700" y="3079750"/>
          <p14:tracePt t="6902" x="7639050" y="3079750"/>
          <p14:tracePt t="6919" x="7759700" y="3092450"/>
          <p14:tracePt t="6936" x="7816850" y="3092450"/>
          <p14:tracePt t="6952" x="7823200" y="3092450"/>
          <p14:tracePt t="7189" x="7829550" y="3105150"/>
          <p14:tracePt t="7197" x="7829550" y="3124200"/>
          <p14:tracePt t="7205" x="7829550" y="3143250"/>
          <p14:tracePt t="7219" x="7823200" y="3187700"/>
          <p14:tracePt t="7236" x="7721600" y="3333750"/>
          <p14:tracePt t="7252" x="7486650" y="3600450"/>
          <p14:tracePt t="7269" x="7277100" y="3790950"/>
          <p14:tracePt t="7285" x="6940550" y="4000500"/>
          <p14:tracePt t="7302" x="6584950" y="4127500"/>
          <p14:tracePt t="7319" x="6337300" y="4146550"/>
          <p14:tracePt t="7335" x="6121400" y="4146550"/>
          <p14:tracePt t="7352" x="5899150" y="4121150"/>
          <p14:tracePt t="7369" x="5727700" y="4076700"/>
          <p14:tracePt t="7385" x="5638800" y="4044950"/>
          <p14:tracePt t="7402" x="5562600" y="3994150"/>
          <p14:tracePt t="7419" x="5511800" y="3930650"/>
          <p14:tracePt t="7435" x="5448300" y="3867150"/>
          <p14:tracePt t="7452" x="5416550" y="3848100"/>
          <p14:tracePt t="7492" x="5403850" y="3848100"/>
          <p14:tracePt t="7516" x="5403850" y="3854450"/>
          <p14:tracePt t="7524" x="5403850" y="3860800"/>
          <p14:tracePt t="7612" x="5410200" y="3848100"/>
          <p14:tracePt t="7622" x="5422900" y="3835400"/>
          <p14:tracePt t="7636" x="5435600" y="3810000"/>
          <p14:tracePt t="7652" x="5454650" y="3746500"/>
          <p14:tracePt t="7669" x="5461000" y="3721100"/>
          <p14:tracePt t="7686" x="5473700" y="3702050"/>
          <p14:tracePt t="7719" x="5473700" y="3695700"/>
          <p14:tracePt t="7736" x="5473700" y="3689350"/>
          <p14:tracePt t="8150" x="5480050" y="3676650"/>
          <p14:tracePt t="8165" x="5505450" y="3606800"/>
          <p14:tracePt t="8180" x="5511800" y="3594100"/>
          <p14:tracePt t="8192" x="5537200" y="3556000"/>
          <p14:tracePt t="8202" x="5549900" y="3524250"/>
          <p14:tracePt t="8219" x="5607050" y="3435350"/>
          <p14:tracePt t="8236" x="5651500" y="3371850"/>
          <p14:tracePt t="8253" x="5683250" y="3276600"/>
          <p14:tracePt t="8269" x="5708650" y="3232150"/>
          <p14:tracePt t="8286" x="5715000" y="3175000"/>
          <p14:tracePt t="8303" x="5715000" y="3168650"/>
          <p14:tracePt t="8319" x="5721350" y="3155950"/>
          <p14:tracePt t="8405" x="5727700" y="3155950"/>
          <p14:tracePt t="8421" x="5753100" y="3263900"/>
          <p14:tracePt t="8436" x="5784850" y="3352800"/>
          <p14:tracePt t="8452" x="5930900" y="3644900"/>
          <p14:tracePt t="8469" x="6000750" y="3727450"/>
          <p14:tracePt t="8486" x="6057900" y="3752850"/>
          <p14:tracePt t="8502" x="6102350" y="3765550"/>
          <p14:tracePt t="8519" x="6115050" y="3765550"/>
          <p14:tracePt t="8536" x="6153150" y="3765550"/>
          <p14:tracePt t="8553" x="6216650" y="3740150"/>
          <p14:tracePt t="8569" x="6299200" y="3670300"/>
          <p14:tracePt t="8586" x="6400800" y="3594100"/>
          <p14:tracePt t="8603" x="6489700" y="3517900"/>
          <p14:tracePt t="8620" x="6553200" y="3454400"/>
          <p14:tracePt t="8623" x="6578600" y="3441700"/>
          <p14:tracePt t="8639" x="6610350" y="3403600"/>
          <p14:tracePt t="8654" x="6623050" y="3397250"/>
          <p14:tracePt t="8670" x="6635750" y="3384550"/>
          <p14:tracePt t="8686" x="6661150" y="3384550"/>
          <p14:tracePt t="8702" x="6699250" y="3384550"/>
          <p14:tracePt t="8719" x="6781800" y="3460750"/>
          <p14:tracePt t="8736" x="6858000" y="3600450"/>
          <p14:tracePt t="8753" x="6940550" y="3727450"/>
          <p14:tracePt t="8769" x="7023100" y="3867150"/>
          <p14:tracePt t="8786" x="7042150" y="3911600"/>
          <p14:tracePt t="8803" x="7042150" y="3917950"/>
          <p14:tracePt t="8845" x="7016750" y="3905250"/>
          <p14:tracePt t="8861" x="6946900" y="3797300"/>
          <p14:tracePt t="8876" x="6889750" y="3670300"/>
          <p14:tracePt t="8892" x="6870700" y="3600450"/>
          <p14:tracePt t="8906" x="6870700" y="3581400"/>
          <p14:tracePt t="8919" x="6870700" y="3556000"/>
          <p14:tracePt t="8936" x="6870700" y="3543300"/>
          <p14:tracePt t="8982" x="6877050" y="3543300"/>
          <p14:tracePt t="8997" x="6883400" y="3543300"/>
          <p14:tracePt t="9014" x="6902450" y="3543300"/>
          <p14:tracePt t="9036" x="6902450" y="3549650"/>
          <p14:tracePt t="9045" x="6902450" y="3556000"/>
          <p14:tracePt t="9053" x="6902450" y="3568700"/>
          <p14:tracePt t="9069" x="6902450" y="3619500"/>
          <p14:tracePt t="9086" x="6858000" y="3670300"/>
          <p14:tracePt t="9103" x="6845300" y="3676650"/>
          <p14:tracePt t="9119" x="6838950" y="3683000"/>
          <p14:tracePt t="9205" x="6838950" y="3676650"/>
          <p14:tracePt t="9222" x="6838950" y="3663950"/>
          <p14:tracePt t="9237" x="6864350" y="3619500"/>
          <p14:tracePt t="9253" x="6870700" y="3594100"/>
          <p14:tracePt t="9269" x="6870700" y="3587750"/>
          <p14:tracePt t="9324" x="6870700" y="3581400"/>
          <p14:tracePt t="9333" x="6864350" y="3581400"/>
          <p14:tracePt t="9340" x="6851650" y="3575050"/>
          <p14:tracePt t="9421" x="6864350" y="3575050"/>
          <p14:tracePt t="9437" x="6946900" y="3575050"/>
          <p14:tracePt t="9453" x="7048500" y="3575050"/>
          <p14:tracePt t="9470" x="7131050" y="3575050"/>
          <p14:tracePt t="9486" x="7156450" y="3575050"/>
          <p14:tracePt t="9557" x="7156450" y="3568700"/>
          <p14:tracePt t="9573" x="7137400" y="3556000"/>
          <p14:tracePt t="9588" x="7080250" y="3530600"/>
          <p14:tracePt t="9604" x="7016750" y="3511550"/>
          <p14:tracePt t="9620" x="6978650" y="3492500"/>
          <p14:tracePt t="9636" x="6934200" y="3467100"/>
          <p14:tracePt t="9733" x="6953250" y="3467100"/>
          <p14:tracePt t="9749" x="6985000" y="3467100"/>
          <p14:tracePt t="9764" x="7023100" y="3479800"/>
          <p14:tracePt t="9786" x="7042150" y="3479800"/>
          <p14:tracePt t="9910" x="7029450" y="3479800"/>
          <p14:tracePt t="9925" x="6972300" y="3460750"/>
          <p14:tracePt t="9941" x="6940550" y="3460750"/>
          <p14:tracePt t="9956" x="6934200" y="3454400"/>
          <p14:tracePt t="10013" x="6934200" y="3467100"/>
          <p14:tracePt t="10029" x="6946900" y="3473450"/>
          <p14:tracePt t="10042" x="6965950" y="3486150"/>
          <p14:tracePt t="10053" x="6997700" y="3486150"/>
          <p14:tracePt t="10070" x="7023100" y="3492500"/>
          <p14:tracePt t="10086" x="7061200" y="3505200"/>
          <p14:tracePt t="10103" x="7086600" y="3511550"/>
          <p14:tracePt t="10120" x="7099300" y="3511550"/>
          <p14:tracePt t="10136" x="7105650" y="3511550"/>
          <p14:tracePt t="10349" x="7124700" y="3511550"/>
          <p14:tracePt t="10365" x="7226300" y="3543300"/>
          <p14:tracePt t="10381" x="7397750" y="3594100"/>
          <p14:tracePt t="10397" x="7569200" y="3625850"/>
          <p14:tracePt t="10413" x="7683500" y="3663950"/>
          <p14:tracePt t="10427" x="7708900" y="3670300"/>
          <p14:tracePt t="10485" x="7664450" y="3683000"/>
          <p14:tracePt t="10500" x="7550150" y="3702050"/>
          <p14:tracePt t="10516" x="7404100" y="3702050"/>
          <p14:tracePt t="10529" x="7334250" y="3721100"/>
          <p14:tracePt t="10539" x="7283450" y="3721100"/>
          <p14:tracePt t="10553" x="7226300" y="3740150"/>
          <p14:tracePt t="10570" x="7194550" y="3740150"/>
          <p14:tracePt t="10586" x="7181850" y="3752850"/>
          <p14:tracePt t="10603" x="7169150" y="3759200"/>
          <p14:tracePt t="10701" x="7169150" y="3765550"/>
          <p14:tracePt t="10717" x="7219950" y="3790950"/>
          <p14:tracePt t="10729" x="7270750" y="3803650"/>
          <p14:tracePt t="10737" x="7327900" y="3816350"/>
          <p14:tracePt t="10753" x="7416800" y="3841750"/>
          <p14:tracePt t="10770" x="7467600" y="3854450"/>
          <p14:tracePt t="10786" x="7480300" y="3854450"/>
          <p14:tracePt t="10828" x="7467600" y="3854450"/>
          <p14:tracePt t="10836" x="7442200" y="3854450"/>
          <p14:tracePt t="10853" x="7321550" y="3810000"/>
          <p14:tracePt t="10870" x="7226300" y="3771900"/>
          <p14:tracePt t="10886" x="7169150" y="3752850"/>
          <p14:tracePt t="10903" x="7162800" y="3746500"/>
          <p14:tracePt t="10956" x="7175500" y="3746500"/>
          <p14:tracePt t="10964" x="7194550" y="3746500"/>
          <p14:tracePt t="10972" x="7226300" y="3746500"/>
          <p14:tracePt t="10986" x="7251700" y="3746500"/>
          <p14:tracePt t="11003" x="7308850" y="3746500"/>
          <p14:tracePt t="11020" x="7372350" y="3746500"/>
          <p14:tracePt t="11053" x="7385050" y="3746500"/>
          <p14:tracePt t="11087" x="7378700" y="3721100"/>
          <p14:tracePt t="11103" x="7327900" y="3702050"/>
          <p14:tracePt t="11120" x="7245350" y="3676650"/>
          <p14:tracePt t="11137" x="7156450" y="3651250"/>
          <p14:tracePt t="11154" x="7086600" y="3638550"/>
          <p14:tracePt t="11170" x="7061200" y="3638550"/>
          <p14:tracePt t="11187" x="7054850" y="3638550"/>
          <p14:tracePt t="11220" x="7048500" y="3638550"/>
          <p14:tracePt t="11236" x="7048500" y="3644900"/>
          <p14:tracePt t="11252" x="7061200" y="3657600"/>
          <p14:tracePt t="11261" x="7073900" y="3657600"/>
          <p14:tracePt t="11270" x="7092950" y="3657600"/>
          <p14:tracePt t="11287" x="7118350" y="3657600"/>
          <p14:tracePt t="11304" x="7131050" y="3657600"/>
          <p14:tracePt t="11321" x="7143750" y="3657600"/>
          <p14:tracePt t="11453" x="7188200" y="3670300"/>
          <p14:tracePt t="11469" x="7270750" y="3695700"/>
          <p14:tracePt t="11484" x="7353300" y="3695700"/>
          <p14:tracePt t="11500" x="7429500" y="3695700"/>
          <p14:tracePt t="11515" x="7448550" y="3695700"/>
          <p14:tracePt t="11523" x="7467600" y="3695700"/>
          <p14:tracePt t="11537" x="7480300" y="3695700"/>
          <p14:tracePt t="11902" x="7480300" y="3708400"/>
          <p14:tracePt t="11957" x="7480300" y="3721100"/>
          <p14:tracePt t="12300" x="7448550" y="3752850"/>
          <p14:tracePt t="12308" x="7391400" y="3860800"/>
          <p14:tracePt t="12320" x="7315200" y="3956050"/>
          <p14:tracePt t="12337" x="7105650" y="4210050"/>
          <p14:tracePt t="12354" x="6864350" y="4406900"/>
          <p14:tracePt t="12370" x="6559550" y="4648200"/>
          <p14:tracePt t="12387" x="6229350" y="4895850"/>
          <p14:tracePt t="12404" x="5918200" y="5099050"/>
          <p14:tracePt t="12421" x="5638800" y="5283200"/>
          <p14:tracePt t="12437" x="5511800" y="5353050"/>
          <p14:tracePt t="12454" x="5378450" y="5410200"/>
          <p14:tracePt t="12471" x="5283200" y="5435600"/>
          <p14:tracePt t="12488" x="5156200" y="5473700"/>
          <p14:tracePt t="12504" x="4946650" y="5505450"/>
          <p14:tracePt t="12521" x="4629150" y="5524500"/>
          <p14:tracePt t="12537" x="4178300" y="5524500"/>
          <p14:tracePt t="12554" x="3638550" y="5505450"/>
          <p14:tracePt t="12571" x="3276600" y="5403850"/>
          <p14:tracePt t="12588" x="3028950" y="5334000"/>
          <p14:tracePt t="12604" x="2971800" y="5302250"/>
          <p14:tracePt t="12621" x="2940050" y="5289550"/>
          <p14:tracePt t="12685" x="2940050" y="5270500"/>
          <p14:tracePt t="12693" x="2940050" y="5245100"/>
          <p14:tracePt t="12704" x="2952750" y="5232400"/>
          <p14:tracePt t="12721" x="2965450" y="5194300"/>
          <p14:tracePt t="12738" x="2990850" y="5162550"/>
          <p14:tracePt t="12754" x="3003550" y="5149850"/>
          <p14:tracePt t="12771" x="3003550" y="5137150"/>
          <p14:tracePt t="12804" x="3016250" y="5137150"/>
          <p14:tracePt t="12829" x="3022600" y="5130800"/>
          <p14:tracePt t="12837" x="3035300" y="5130800"/>
          <p14:tracePt t="12854" x="3086100" y="5130800"/>
          <p14:tracePt t="12871" x="3219450" y="5118100"/>
          <p14:tracePt t="12888" x="3536950" y="5118100"/>
          <p14:tracePt t="12904" x="4070350" y="5118100"/>
          <p14:tracePt t="12921" x="4705350" y="5118100"/>
          <p14:tracePt t="12938" x="5264150" y="5099050"/>
          <p14:tracePt t="12954" x="5645150" y="5035550"/>
          <p14:tracePt t="12971" x="5822950" y="4959350"/>
          <p14:tracePt t="12987" x="5854700" y="4946650"/>
          <p14:tracePt t="13004" x="5867400" y="4927600"/>
          <p14:tracePt t="13021" x="5867400" y="4889500"/>
          <p14:tracePt t="13038" x="5867400" y="4845050"/>
          <p14:tracePt t="13054" x="5848350" y="4826000"/>
          <p14:tracePt t="13071" x="5829300" y="4819650"/>
          <p14:tracePt t="13087" x="5791200" y="4800600"/>
          <p14:tracePt t="13104" x="5746750" y="4768850"/>
          <p14:tracePt t="13121" x="5715000" y="4749800"/>
          <p14:tracePt t="13137" x="5702300" y="4737100"/>
          <p14:tracePt t="13221" x="5708650" y="4737100"/>
          <p14:tracePt t="13231" x="5740400" y="4737100"/>
          <p14:tracePt t="13241" x="5772150" y="4737100"/>
          <p14:tracePt t="13254" x="5835650" y="4737100"/>
          <p14:tracePt t="13271" x="5867400" y="4737100"/>
          <p14:tracePt t="13287" x="5873750" y="4737100"/>
          <p14:tracePt t="13332" x="5880100" y="4743450"/>
          <p14:tracePt t="13341" x="5880100" y="4781550"/>
          <p14:tracePt t="13354" x="5880100" y="4813300"/>
          <p14:tracePt t="13371" x="5829300" y="4953000"/>
          <p14:tracePt t="13388" x="5689600" y="5162550"/>
          <p14:tracePt t="13404" x="5359400" y="5397500"/>
          <p14:tracePt t="13421" x="5219700" y="5410200"/>
          <p14:tracePt t="13438" x="5130800" y="5365750"/>
          <p14:tracePt t="13454" x="5054600" y="5289550"/>
          <p14:tracePt t="13471" x="5054600" y="5238750"/>
          <p14:tracePt t="13488" x="5054600" y="5200650"/>
          <p14:tracePt t="13505" x="5080000" y="5060950"/>
          <p14:tracePt t="13521" x="5162550" y="4933950"/>
          <p14:tracePt t="13538" x="5276850" y="4826000"/>
          <p14:tracePt t="13554" x="5397500" y="4775200"/>
          <p14:tracePt t="13571" x="5480050" y="4762500"/>
          <p14:tracePt t="13588" x="5486400" y="4762500"/>
          <p14:tracePt t="13629" x="5492750" y="4806950"/>
          <p14:tracePt t="13640" x="5473700" y="4864100"/>
          <p14:tracePt t="13654" x="5416550" y="5035550"/>
          <p14:tracePt t="13671" x="5314950" y="5251450"/>
          <p14:tracePt t="13688" x="5245100" y="5397500"/>
          <p14:tracePt t="13704" x="5213350" y="5448300"/>
          <p14:tracePt t="13765" x="5207000" y="5448300"/>
          <p14:tracePt t="13773" x="5187950" y="5448300"/>
          <p14:tracePt t="13781" x="5175250" y="5441950"/>
          <p14:tracePt t="13790" x="5175250" y="5422900"/>
          <p14:tracePt t="13804" x="5175250" y="5372100"/>
          <p14:tracePt t="13821" x="5175250" y="5353050"/>
          <p14:tracePt t="13838" x="5175250" y="5327650"/>
          <p14:tracePt t="13855" x="5175250" y="5289550"/>
          <p14:tracePt t="13871" x="5175250" y="5283200"/>
          <p14:tracePt t="14141" x="5162550" y="5276850"/>
          <p14:tracePt t="14151" x="5118100" y="5264150"/>
          <p14:tracePt t="14160" x="5073650" y="5251450"/>
          <p14:tracePt t="14171" x="5041900" y="5251450"/>
          <p14:tracePt t="14188" x="4972050" y="5238750"/>
          <p14:tracePt t="14204" x="4876800" y="5219700"/>
          <p14:tracePt t="14221" x="4851400" y="5219700"/>
          <p14:tracePt t="14238" x="4832350" y="5213350"/>
          <p14:tracePt t="14453" x="4832350" y="5226050"/>
          <p14:tracePt t="14463" x="4832350" y="5232400"/>
          <p14:tracePt t="14473" x="4832350" y="5251450"/>
          <p14:tracePt t="14488" x="4832350" y="5276850"/>
          <p14:tracePt t="14505" x="4832350" y="5289550"/>
          <p14:tracePt t="14521" x="4838700" y="5295900"/>
          <p14:tracePt t="14821" x="4832350" y="5295900"/>
          <p14:tracePt t="15005" x="4832350" y="5289550"/>
          <p14:tracePt t="15015" x="4845050" y="5283200"/>
          <p14:tracePt t="15024" x="4851400" y="5270500"/>
          <p14:tracePt t="15038" x="4864100" y="5251450"/>
          <p14:tracePt t="15055" x="4870450" y="5232400"/>
          <p14:tracePt t="15072" x="4876800" y="5226050"/>
          <p14:tracePt t="15105" x="4876800" y="5219700"/>
          <p14:tracePt t="15122" x="4883150" y="5219700"/>
          <p14:tracePt t="16093" x="4908550" y="5207000"/>
          <p14:tracePt t="16103" x="4997450" y="5194300"/>
          <p14:tracePt t="16113" x="5124450" y="5143500"/>
          <p14:tracePt t="16124" x="5270500" y="5060950"/>
          <p14:tracePt t="16140" x="5911850" y="4718050"/>
          <p14:tracePt t="16157" x="6381750" y="4457700"/>
          <p14:tracePt t="16173" x="6794500" y="4210050"/>
          <p14:tracePt t="16188" x="7023100" y="4032250"/>
          <p14:tracePt t="16205" x="7099300" y="3930650"/>
          <p14:tracePt t="16221" x="7118350" y="3867150"/>
          <p14:tracePt t="16238" x="7118350" y="3829050"/>
          <p14:tracePt t="16255" x="7118350" y="3790950"/>
          <p14:tracePt t="16272" x="7118350" y="3752850"/>
          <p14:tracePt t="16288" x="7124700" y="3733800"/>
          <p14:tracePt t="16305" x="7124700" y="3727450"/>
          <p14:tracePt t="16321" x="7131050" y="3721100"/>
          <p14:tracePt t="16364" x="7143750" y="3702050"/>
          <p14:tracePt t="16381" x="7162800" y="3689350"/>
          <p14:tracePt t="16397" x="7239000" y="3632200"/>
          <p14:tracePt t="16406" x="7277100" y="3606800"/>
          <p14:tracePt t="16422" x="7372350" y="3543300"/>
          <p14:tracePt t="16438" x="7442200" y="3486150"/>
          <p14:tracePt t="16455" x="7461250" y="3467100"/>
          <p14:tracePt t="16564" x="7461250" y="3486150"/>
          <p14:tracePt t="16572" x="7461250" y="3536950"/>
          <p14:tracePt t="16580" x="7461250" y="3587750"/>
          <p14:tracePt t="16590" x="7461250" y="3619500"/>
          <p14:tracePt t="16605" x="7461250" y="3657600"/>
          <p14:tracePt t="16621" x="7461250" y="3695700"/>
          <p14:tracePt t="16638" x="7461250" y="3714750"/>
          <p14:tracePt t="16655" x="7461250" y="3721100"/>
          <p14:tracePt t="16671" x="7467600" y="3727450"/>
          <p14:tracePt t="16688" x="7467600" y="3740150"/>
          <p14:tracePt t="16705" x="7467600" y="3765550"/>
          <p14:tracePt t="16721" x="7467600" y="3816350"/>
          <p14:tracePt t="16739" x="7435850" y="3867150"/>
          <p14:tracePt t="16756" x="7391400" y="3898900"/>
          <p14:tracePt t="16772" x="7366000" y="3898900"/>
          <p14:tracePt t="16788" x="7315200" y="3898900"/>
          <p14:tracePt t="16805" x="7289800" y="3898900"/>
          <p14:tracePt t="16822" x="7289800" y="3860800"/>
          <p14:tracePt t="16839" x="7289800" y="3848100"/>
          <p14:tracePt t="16855" x="7289800" y="3841750"/>
          <p14:tracePt t="16900" x="7283450" y="3835400"/>
          <p14:tracePt t="16909" x="7277100" y="3835400"/>
          <p14:tracePt t="16922" x="7270750" y="3835400"/>
          <p14:tracePt t="16938" x="7213600" y="3835400"/>
          <p14:tracePt t="16955" x="7061200" y="3835400"/>
          <p14:tracePt t="16972" x="6438900" y="3835400"/>
          <p14:tracePt t="16989" x="5892800" y="3835400"/>
          <p14:tracePt t="17005" x="5518150" y="3816350"/>
          <p14:tracePt t="17022" x="5353050" y="3784600"/>
          <p14:tracePt t="17039" x="5321300" y="3784600"/>
          <p14:tracePt t="17055" x="5314950" y="3784600"/>
          <p14:tracePt t="17109" x="5334000" y="3784600"/>
          <p14:tracePt t="17116" x="5353050" y="3784600"/>
          <p14:tracePt t="17124" x="5397500" y="3784600"/>
          <p14:tracePt t="17138" x="5467350" y="3784600"/>
          <p14:tracePt t="17156" x="5626100" y="3784600"/>
          <p14:tracePt t="17172" x="5981700" y="3784600"/>
          <p14:tracePt t="17189" x="6254750" y="3771900"/>
          <p14:tracePt t="17205" x="6470650" y="3740150"/>
          <p14:tracePt t="17222" x="6584950" y="3721100"/>
          <p14:tracePt t="17238" x="6610350" y="3714750"/>
          <p14:tracePt t="17284" x="6604000" y="3714750"/>
          <p14:tracePt t="17292" x="6559550" y="3714750"/>
          <p14:tracePt t="17306" x="6508750" y="3714750"/>
          <p14:tracePt t="17322" x="6438900" y="3714750"/>
          <p14:tracePt t="17339" x="6394450" y="3714750"/>
          <p14:tracePt t="17372" x="6419850" y="3733800"/>
          <p14:tracePt t="17388" x="6540500" y="3759200"/>
          <p14:tracePt t="17405" x="6680200" y="3771900"/>
          <p14:tracePt t="17422" x="6838950" y="3771900"/>
          <p14:tracePt t="17439" x="6921500" y="3771900"/>
          <p14:tracePt t="17455" x="6927850" y="3771900"/>
          <p14:tracePt t="17533" x="6946900" y="3771900"/>
          <p14:tracePt t="17548" x="6997700" y="3771900"/>
          <p14:tracePt t="17564" x="7061200" y="3765550"/>
          <p14:tracePt t="17580" x="7124700" y="3746500"/>
          <p14:tracePt t="17596" x="7156450" y="3733800"/>
          <p14:tracePt t="18341" x="7162800" y="3752850"/>
          <p14:tracePt t="18357" x="7124700" y="3924300"/>
          <p14:tracePt t="18373" x="7054850" y="4114800"/>
          <p14:tracePt t="18389" x="6858000" y="4451350"/>
          <p14:tracePt t="18406" x="6597650" y="4775200"/>
          <p14:tracePt t="18422" x="6216650" y="5041900"/>
          <p14:tracePt t="18439" x="5810250" y="5295900"/>
          <p14:tracePt t="18456" x="5346700" y="5505450"/>
          <p14:tracePt t="18473" x="4940300" y="5588000"/>
          <p14:tracePt t="18489" x="4692650" y="5588000"/>
          <p14:tracePt t="18506" x="4559300" y="5588000"/>
          <p14:tracePt t="18523" x="4533900" y="5588000"/>
          <p14:tracePt t="18581" x="4527550" y="5581650"/>
          <p14:tracePt t="18589" x="4527550" y="5562600"/>
          <p14:tracePt t="18597" x="4527550" y="5543550"/>
          <p14:tracePt t="18606" x="4527550" y="5524500"/>
          <p14:tracePt t="18623" x="4527550" y="5518150"/>
          <p14:tracePt t="18639" x="4527550" y="5499100"/>
          <p14:tracePt t="18717" x="4527550" y="5492750"/>
          <p14:tracePt t="18725" x="4540250" y="5480050"/>
          <p14:tracePt t="18733" x="4559300" y="5461000"/>
          <p14:tracePt t="18741" x="4578350" y="5441950"/>
          <p14:tracePt t="18756" x="4667250" y="5391150"/>
          <p14:tracePt t="18773" x="4781550" y="5353050"/>
          <p14:tracePt t="18789" x="4895850" y="5308600"/>
          <p14:tracePt t="18806" x="4978400" y="5264150"/>
          <p14:tracePt t="18823" x="5048250" y="5238750"/>
          <p14:tracePt t="18839" x="5060950" y="5232400"/>
          <p14:tracePt t="19165" x="5060950" y="5226050"/>
          <p14:tracePt t="19175" x="5054600" y="5232400"/>
          <p14:tracePt t="19189" x="5048250" y="5232400"/>
          <p14:tracePt t="19206" x="5041900" y="5232400"/>
          <p14:tracePt t="19853" x="5035550" y="5219700"/>
          <p14:tracePt t="19863" x="5035550" y="5213350"/>
          <p14:tracePt t="19877" x="5035550" y="5207000"/>
          <p14:tracePt t="19890" x="5041900" y="5200650"/>
          <p14:tracePt t="19906" x="5054600" y="5168900"/>
          <p14:tracePt t="19923" x="5073650" y="5143500"/>
          <p14:tracePt t="19940" x="5086350" y="5118100"/>
          <p14:tracePt t="19956" x="5137150" y="5073650"/>
          <p14:tracePt t="19973" x="5162550" y="5054600"/>
          <p14:tracePt t="19990" x="5168900" y="5048250"/>
          <p14:tracePt t="20006" x="5181600" y="5035550"/>
          <p14:tracePt t="20725" x="5181600" y="5041900"/>
          <p14:tracePt t="20735" x="5181600" y="5048250"/>
          <p14:tracePt t="20744" x="5194300" y="5060950"/>
          <p14:tracePt t="20757" x="5200650" y="5080000"/>
          <p14:tracePt t="20773" x="5213350" y="5099050"/>
          <p14:tracePt t="20790" x="5238750" y="5099050"/>
          <p14:tracePt t="20807" x="5251450" y="5105400"/>
          <p14:tracePt t="20824" x="5257800" y="5105400"/>
          <p14:tracePt t="20840" x="5264150" y="5105400"/>
          <p14:tracePt t="20857" x="5276850" y="5105400"/>
          <p14:tracePt t="20890" x="5283200" y="5105400"/>
          <p14:tracePt t="20907" x="5302250" y="5105400"/>
          <p14:tracePt t="20924" x="5327650" y="5105400"/>
          <p14:tracePt t="20940" x="5334000" y="5105400"/>
          <p14:tracePt t="20956" x="5353050" y="5105400"/>
          <p14:tracePt t="22693" x="5359400" y="5105400"/>
          <p14:tracePt t="22701" x="5410200" y="5105400"/>
          <p14:tracePt t="22708" x="5530850" y="5035550"/>
          <p14:tracePt t="22724" x="5829300" y="4648200"/>
          <p14:tracePt t="22740" x="5962650" y="4406900"/>
          <p14:tracePt t="22757" x="5981700" y="4343400"/>
          <p14:tracePt t="22774" x="5981700" y="4311650"/>
          <p14:tracePt t="22790" x="5981700" y="4260850"/>
          <p14:tracePt t="22807" x="5981700" y="4229100"/>
          <p14:tracePt t="22824" x="5981700" y="4203700"/>
          <p14:tracePt t="22840" x="5949950" y="4171950"/>
          <p14:tracePt t="22857" x="5943600" y="4152900"/>
          <p14:tracePt t="22893" x="5937250" y="4146550"/>
          <p14:tracePt t="22908" x="5924550" y="4140200"/>
          <p14:tracePt t="22924" x="5905500" y="4121150"/>
          <p14:tracePt t="22941" x="5880100" y="4089400"/>
          <p14:tracePt t="22957" x="5861050" y="4057650"/>
          <p14:tracePt t="22974" x="5854700" y="4044950"/>
          <p14:tracePt t="22991" x="5854700" y="4032250"/>
          <p14:tracePt t="23007" x="5842000" y="4006850"/>
          <p14:tracePt t="23024" x="5842000" y="3968750"/>
          <p14:tracePt t="23041" x="5835650" y="3879850"/>
          <p14:tracePt t="23057" x="5835650" y="3778250"/>
          <p14:tracePt t="23074" x="5835650" y="3676650"/>
          <p14:tracePt t="23091" x="5835650" y="3594100"/>
          <p14:tracePt t="23107" x="5835650" y="3524250"/>
          <p14:tracePt t="23124" x="5835650" y="3473450"/>
          <p14:tracePt t="23141" x="5835650" y="3416300"/>
          <p14:tracePt t="23157" x="5835650" y="3390900"/>
          <p14:tracePt t="23174" x="5835650" y="3371850"/>
          <p14:tracePt t="23191" x="5835650" y="3365500"/>
          <p14:tracePt t="23207" x="5835650" y="3359150"/>
          <p14:tracePt t="23252" x="5835650" y="3346450"/>
          <p14:tracePt t="23268" x="5835650" y="3340100"/>
          <p14:tracePt t="23284" x="5829300" y="3340100"/>
          <p14:tracePt t="23291" x="5822950" y="3333750"/>
          <p14:tracePt t="23389" x="5822950" y="3327400"/>
          <p14:tracePt t="23404" x="5791200" y="3333750"/>
          <p14:tracePt t="23418" x="5784850" y="3340100"/>
          <p14:tracePt t="24260" x="5899150" y="3289300"/>
          <p14:tracePt t="24268" x="6102350" y="3187700"/>
          <p14:tracePt t="24276" x="6318250" y="3086100"/>
          <p14:tracePt t="24291" x="6578600" y="2990850"/>
          <p14:tracePt t="24308" x="7016750" y="2819400"/>
          <p14:tracePt t="24327" x="7283450" y="2717800"/>
          <p14:tracePt t="24341" x="7340600" y="2686050"/>
          <p14:tracePt t="24357" x="7378700" y="2660650"/>
          <p14:tracePt t="24374" x="7385050" y="2647950"/>
          <p14:tracePt t="24501" x="7366000" y="2667000"/>
          <p14:tracePt t="24516" x="7302500" y="2711450"/>
          <p14:tracePt t="24530" x="7277100" y="2749550"/>
          <p14:tracePt t="24541" x="7219950" y="2838450"/>
          <p14:tracePt t="24557" x="7188200" y="2882900"/>
          <p14:tracePt t="24574" x="7131050" y="2921000"/>
          <p14:tracePt t="24591" x="7080250" y="2946400"/>
          <p14:tracePt t="24607" x="7010400" y="2959100"/>
          <p14:tracePt t="24624" x="6927850" y="2959100"/>
          <p14:tracePt t="24641" x="6813550" y="2959100"/>
          <p14:tracePt t="24657" x="6705600" y="2952750"/>
          <p14:tracePt t="24674" x="6616700" y="2927350"/>
          <p14:tracePt t="24691" x="6527800" y="2901950"/>
          <p14:tracePt t="24708" x="6470650" y="2895600"/>
          <p14:tracePt t="24724" x="6432550" y="2876550"/>
          <p14:tracePt t="24741" x="6400800" y="2863850"/>
          <p14:tracePt t="24757" x="6369050" y="2857500"/>
          <p14:tracePt t="24774" x="6324600" y="2857500"/>
          <p14:tracePt t="24791" x="6248400" y="2857500"/>
          <p14:tracePt t="24808" x="6153150" y="2863850"/>
          <p14:tracePt t="24824" x="6051550" y="2927350"/>
          <p14:tracePt t="24841" x="5962650" y="2990850"/>
          <p14:tracePt t="24858" x="5854700" y="3060700"/>
          <p14:tracePt t="24875" x="5753100" y="3105150"/>
          <p14:tracePt t="24892" x="5676900" y="3130550"/>
          <p14:tracePt t="24908" x="5638800" y="3130550"/>
          <p14:tracePt t="24924" x="5626100" y="3130550"/>
          <p14:tracePt t="24957" x="5619750" y="3117850"/>
          <p14:tracePt t="24974" x="5613400" y="3105150"/>
          <p14:tracePt t="24991" x="5613400" y="3092450"/>
          <p14:tracePt t="25024" x="5619750" y="3079750"/>
          <p14:tracePt t="25041" x="5626100" y="3073400"/>
          <p14:tracePt t="25074" x="5651500" y="3067050"/>
          <p14:tracePt t="25091" x="5651500" y="3060700"/>
          <p14:tracePt t="25108" x="5657850" y="3060700"/>
          <p14:tracePt t="25124" x="5670550" y="3060700"/>
          <p14:tracePt t="25141" x="5676900" y="3060700"/>
          <p14:tracePt t="25158" x="5683250" y="3060700"/>
          <p14:tracePt t="26877" x="5702300" y="3060700"/>
          <p14:tracePt t="26893" x="5746750" y="3086100"/>
          <p14:tracePt t="26908" x="5822950" y="3136900"/>
          <p14:tracePt t="26925" x="5899150" y="3175000"/>
          <p14:tracePt t="26942" x="6038850" y="3263900"/>
          <p14:tracePt t="26958" x="6178550" y="3346450"/>
          <p14:tracePt t="26975" x="6350000" y="3454400"/>
          <p14:tracePt t="26991" x="6515100" y="3543300"/>
          <p14:tracePt t="27008" x="6604000" y="3606800"/>
          <p14:tracePt t="27025" x="6648450" y="3632200"/>
          <p14:tracePt t="27042" x="6667500" y="3644900"/>
          <p14:tracePt t="27059" x="6667500" y="3651250"/>
          <p14:tracePt t="27092" x="6667500" y="3663950"/>
          <p14:tracePt t="27108" x="6667500" y="3683000"/>
          <p14:tracePt t="27125" x="6642100" y="3695700"/>
          <p14:tracePt t="27142" x="6559550" y="3695700"/>
          <p14:tracePt t="27158" x="6457950" y="3695700"/>
          <p14:tracePt t="27175" x="6356350" y="3708400"/>
          <p14:tracePt t="27192" x="6286500" y="3708400"/>
          <p14:tracePt t="27208" x="6242050" y="3708400"/>
          <p14:tracePt t="27225" x="6235700" y="3714750"/>
          <p14:tracePt t="27383" x="6235700" y="3721100"/>
          <p14:tracePt t="27493" x="6229350" y="3727450"/>
          <p14:tracePt t="27509" x="6210300" y="3727450"/>
          <p14:tracePt t="27525" x="6184900" y="3727450"/>
          <p14:tracePt t="27542" x="6159500" y="3727450"/>
          <p14:tracePt t="27558" x="6134100" y="3727450"/>
          <p14:tracePt t="27575" x="6121400" y="3727450"/>
          <p14:tracePt t="27592" x="6108700" y="3727450"/>
          <p14:tracePt t="27733" x="6108700" y="3733800"/>
          <p14:tracePt t="27749" x="6121400" y="3778250"/>
          <p14:tracePt t="27764" x="6146800" y="3803650"/>
          <p14:tracePt t="27779" x="6178550" y="3810000"/>
          <p14:tracePt t="27795" x="6210300" y="3822700"/>
          <p14:tracePt t="27808" x="6254750" y="3829050"/>
          <p14:tracePt t="27825" x="6273800" y="3829050"/>
          <p14:tracePt t="27842" x="6305550" y="3829050"/>
          <p14:tracePt t="27858" x="6343650" y="3829050"/>
          <p14:tracePt t="27875" x="6350000" y="3829050"/>
          <p14:tracePt t="27892" x="6362700" y="3829050"/>
          <p14:tracePt t="27908" x="6369050" y="3816350"/>
          <p14:tracePt t="27942" x="6369050" y="3810000"/>
          <p14:tracePt t="28029" x="6381750" y="3803650"/>
          <p14:tracePt t="28046" x="6464300" y="3803650"/>
          <p14:tracePt t="28061" x="6616700" y="3803650"/>
          <p14:tracePt t="28075" x="6680200" y="3803650"/>
          <p14:tracePt t="28092" x="6940550" y="3803650"/>
          <p14:tracePt t="28109" x="7042150" y="3797300"/>
          <p14:tracePt t="28125" x="7061200" y="3797300"/>
          <p14:tracePt t="28221" x="7067550" y="3810000"/>
          <p14:tracePt t="28237" x="7080250" y="3822700"/>
          <p14:tracePt t="28252" x="7080250" y="3829050"/>
          <p14:tracePt t="28262" x="7086600" y="3835400"/>
          <p14:tracePt t="28316" x="7073900" y="3835400"/>
          <p14:tracePt t="28324" x="7029450" y="3841750"/>
          <p14:tracePt t="28332" x="6978650" y="3841750"/>
          <p14:tracePt t="28342" x="6908800" y="3841750"/>
          <p14:tracePt t="28358" x="6737350" y="3841750"/>
          <p14:tracePt t="28375" x="6508750" y="3841750"/>
          <p14:tracePt t="28392" x="6337300" y="3841750"/>
          <p14:tracePt t="28409" x="6254750" y="3841750"/>
          <p14:tracePt t="28426" x="6235700" y="3841750"/>
          <p14:tracePt t="28442" x="6229350" y="3841750"/>
          <p14:tracePt t="28484" x="6223000" y="3841750"/>
          <p14:tracePt t="28493" x="6203950" y="3841750"/>
          <p14:tracePt t="28509" x="6159500" y="3841750"/>
          <p14:tracePt t="28525" x="6108700" y="3841750"/>
          <p14:tracePt t="28542" x="6026150" y="3835400"/>
          <p14:tracePt t="28559" x="5918200" y="3822700"/>
          <p14:tracePt t="28575" x="5816600" y="3822700"/>
          <p14:tracePt t="28592" x="5734050" y="3822700"/>
          <p14:tracePt t="28609" x="5683250" y="3822700"/>
          <p14:tracePt t="28626" x="5651500" y="3822700"/>
          <p14:tracePt t="28642" x="5645150" y="3822700"/>
          <p14:tracePt t="28717" x="5638800" y="3822700"/>
          <p14:tracePt t="29117" x="5632450" y="3822700"/>
          <p14:tracePt t="30253" x="5632450" y="3816350"/>
          <p14:tracePt t="30266" x="5619750" y="3816350"/>
          <p14:tracePt t="30276" x="5607050" y="3816350"/>
          <p14:tracePt t="30292" x="5600700" y="3816350"/>
          <p14:tracePt t="30309" x="5588000" y="3816350"/>
          <p14:tracePt t="30533" x="5575300" y="3829050"/>
          <p14:tracePt t="30558" x="5575300" y="3835400"/>
          <p14:tracePt t="30573" x="5575300" y="3841750"/>
          <p14:tracePt t="30589" x="5568950" y="3848100"/>
          <p14:tracePt t="30604" x="5568950" y="3854450"/>
          <p14:tracePt t="31341" x="5619750" y="3892550"/>
          <p14:tracePt t="31357" x="5867400" y="4076700"/>
          <p14:tracePt t="31372" x="6026150" y="4159250"/>
          <p14:tracePt t="31388" x="6115050" y="4178300"/>
          <p14:tracePt t="31409" x="6216650" y="4178300"/>
          <p14:tracePt t="31426" x="6350000" y="4121150"/>
          <p14:tracePt t="31443" x="6451600" y="3975100"/>
          <p14:tracePt t="31460" x="6489700" y="3854450"/>
          <p14:tracePt t="31476" x="6502400" y="3714750"/>
          <p14:tracePt t="31493" x="6502400" y="3657600"/>
          <p14:tracePt t="31510" x="6483350" y="3625850"/>
          <p14:tracePt t="31526" x="6451600" y="3613150"/>
          <p14:tracePt t="31543" x="6432550" y="3606800"/>
          <p14:tracePt t="31560" x="6413500" y="3600450"/>
          <p14:tracePt t="31576" x="6400800" y="3600450"/>
          <p14:tracePt t="31593" x="6375400" y="3600450"/>
          <p14:tracePt t="31610" x="6343650" y="3600450"/>
          <p14:tracePt t="31626" x="6305550" y="3632200"/>
          <p14:tracePt t="31643" x="6299200" y="3663950"/>
          <p14:tracePt t="31660" x="6286500" y="3676650"/>
          <p14:tracePt t="31676" x="6286500" y="3695700"/>
          <p14:tracePt t="31724" x="6286500" y="3702050"/>
          <p14:tracePt t="32325" x="6273800" y="3708400"/>
          <p14:tracePt t="32342" x="6267450" y="3708400"/>
          <p14:tracePt t="32357" x="6248400" y="3708400"/>
          <p14:tracePt t="32373" x="6235700" y="3702050"/>
          <p14:tracePt t="32388" x="6229350" y="3702050"/>
          <p14:tracePt t="32410" x="6216650" y="3702050"/>
          <p14:tracePt t="32426" x="6210300" y="3702050"/>
          <p14:tracePt t="32443" x="6203950" y="3695700"/>
          <p14:tracePt t="32460" x="6184900" y="3695700"/>
          <p14:tracePt t="32476" x="6159500" y="3689350"/>
          <p14:tracePt t="32493" x="6146800" y="3689350"/>
          <p14:tracePt t="32510" x="6134100" y="3689350"/>
          <p14:tracePt t="32527" x="6121400" y="3689350"/>
          <p14:tracePt t="32543" x="6115050" y="3689350"/>
          <p14:tracePt t="32560" x="6108700" y="3689350"/>
          <p14:tracePt t="32577" x="6102350" y="3689350"/>
          <p14:tracePt t="32610" x="6089650" y="3689350"/>
          <p14:tracePt t="32644" x="6083300" y="3689350"/>
          <p14:tracePt t="32653" x="6076950" y="3689350"/>
          <p14:tracePt t="33653" x="6070600" y="3689350"/>
          <p14:tracePt t="33669" x="6064250" y="3733800"/>
          <p14:tracePt t="33679" x="6064250" y="3765550"/>
          <p14:tracePt t="33694" x="6045200" y="3829050"/>
          <p14:tracePt t="33710" x="6038850" y="3892550"/>
          <p14:tracePt t="33727" x="6026150" y="3994150"/>
          <p14:tracePt t="33744" x="6026150" y="4095750"/>
          <p14:tracePt t="33760" x="6026150" y="4248150"/>
          <p14:tracePt t="33777" x="6026150" y="4349750"/>
          <p14:tracePt t="33794" x="6026150" y="4381500"/>
          <p14:tracePt t="33949" x="6019800" y="4381500"/>
          <p14:tracePt t="33973" x="6013450" y="4381500"/>
          <p14:tracePt t="33981" x="6007100" y="4381500"/>
          <p14:tracePt t="33989" x="6000750" y="4381500"/>
          <p14:tracePt t="33997" x="5981700" y="4381500"/>
          <p14:tracePt t="34011" x="5943600" y="4381500"/>
          <p14:tracePt t="34028" x="5822950" y="4406900"/>
          <p14:tracePt t="34044" x="5670550" y="4502150"/>
          <p14:tracePt t="34061" x="5391150" y="4692650"/>
          <p14:tracePt t="34077" x="5264150" y="4781550"/>
          <p14:tracePt t="34094" x="5194300" y="4857750"/>
          <p14:tracePt t="34110" x="5168900" y="4876800"/>
          <p14:tracePt t="37333" x="5200650" y="4876800"/>
          <p14:tracePt t="37343" x="5251450" y="4876800"/>
          <p14:tracePt t="37352" x="5283200" y="4876800"/>
          <p14:tracePt t="37362" x="5334000" y="4876800"/>
          <p14:tracePt t="37378" x="5435600" y="4876800"/>
          <p14:tracePt t="37395" x="5588000" y="4876800"/>
          <p14:tracePt t="37412" x="5759450" y="4876800"/>
          <p14:tracePt t="37428" x="5975350" y="4864100"/>
          <p14:tracePt t="37445" x="6064250" y="4838700"/>
          <p14:tracePt t="37462" x="6089650" y="4826000"/>
          <p14:tracePt t="37479" x="6096000" y="4826000"/>
          <p14:tracePt t="37512" x="6096000" y="4813300"/>
          <p14:tracePt t="37529" x="6096000" y="4762500"/>
          <p14:tracePt t="37545" x="6089650" y="4692650"/>
          <p14:tracePt t="37562" x="6051550" y="4616450"/>
          <p14:tracePt t="37578" x="6032500" y="4540250"/>
          <p14:tracePt t="37595" x="6000750" y="4470400"/>
          <p14:tracePt t="37612" x="5981700" y="4400550"/>
          <p14:tracePt t="37629" x="5981700" y="4292600"/>
          <p14:tracePt t="37645" x="5969000" y="4222750"/>
          <p14:tracePt t="37662" x="5956300" y="4171950"/>
          <p14:tracePt t="37678" x="5943600" y="4114800"/>
          <p14:tracePt t="37695" x="5937250" y="4076700"/>
          <p14:tracePt t="37712" x="5911850" y="4000500"/>
          <p14:tracePt t="37729" x="5892800" y="3962400"/>
          <p14:tracePt t="37745" x="5880100" y="3924300"/>
          <p14:tracePt t="37762" x="5873750" y="3905250"/>
          <p14:tracePt t="37778" x="5861050" y="3886200"/>
          <p14:tracePt t="37795" x="5848350" y="3873500"/>
          <p14:tracePt t="37812" x="5848350" y="3854450"/>
          <p14:tracePt t="37828" x="5835650" y="3803650"/>
          <p14:tracePt t="37845" x="5822950" y="3733800"/>
          <p14:tracePt t="37862" x="5810250" y="3644900"/>
          <p14:tracePt t="37878" x="5797550" y="3556000"/>
          <p14:tracePt t="37895" x="5791200" y="3517900"/>
          <p14:tracePt t="37912" x="5791200" y="3479800"/>
          <p14:tracePt t="37928" x="5778500" y="3460750"/>
          <p14:tracePt t="37945" x="5778500" y="3454400"/>
          <p14:tracePt t="37978" x="5778500" y="3448050"/>
          <p14:tracePt t="38068" x="5772150" y="3454400"/>
          <p14:tracePt t="38085" x="5772150" y="3467100"/>
          <p14:tracePt t="38096" x="5772150" y="3473450"/>
          <p14:tracePt t="38112" x="5772150" y="3498850"/>
          <p14:tracePt t="38128" x="5772150" y="3530600"/>
          <p14:tracePt t="38145" x="5772150" y="3619500"/>
          <p14:tracePt t="38162" x="5772150" y="3727450"/>
          <p14:tracePt t="38179" x="5778500" y="3867150"/>
          <p14:tracePt t="38198" x="5829300" y="4114800"/>
          <p14:tracePt t="38211" x="5854700" y="4235450"/>
          <p14:tracePt t="38228" x="5880100" y="4311650"/>
          <p14:tracePt t="38245" x="5911850" y="4375150"/>
          <p14:tracePt t="38262" x="5937250" y="4432300"/>
          <p14:tracePt t="38278" x="5949950" y="4483100"/>
          <p14:tracePt t="38295" x="5949950" y="4533900"/>
          <p14:tracePt t="38312" x="5949950" y="4603750"/>
          <p14:tracePt t="38328" x="5949950" y="4679950"/>
          <p14:tracePt t="38345" x="5949950" y="4743450"/>
          <p14:tracePt t="38362" x="5949950" y="4756150"/>
          <p14:tracePt t="38379" x="5949950" y="4762500"/>
          <p14:tracePt t="38396" x="5949950" y="4768850"/>
          <p14:tracePt t="38412" x="5937250" y="4775200"/>
          <p14:tracePt t="38429" x="5924550" y="4781550"/>
          <p14:tracePt t="38446" x="5918200" y="4781550"/>
          <p14:tracePt t="38462" x="5911850" y="4781550"/>
          <p14:tracePt t="38479" x="5905500" y="4781550"/>
          <p14:tracePt t="38495" x="5892800" y="4781550"/>
          <p14:tracePt t="38512" x="5880100" y="4781550"/>
          <p14:tracePt t="38529" x="5861050" y="4781550"/>
          <p14:tracePt t="38545" x="5835650" y="4781550"/>
          <p14:tracePt t="38562" x="5829300" y="4781550"/>
          <p14:tracePt t="38579" x="5816600" y="4787900"/>
          <p14:tracePt t="39157" x="5810250" y="4794250"/>
          <p14:tracePt t="39167" x="5791200" y="4749800"/>
          <p14:tracePt t="39179" x="5740400" y="4610100"/>
          <p14:tracePt t="39197" x="5670550" y="4368800"/>
          <p14:tracePt t="39212" x="5588000" y="4152900"/>
          <p14:tracePt t="39229" x="5473700" y="3968750"/>
          <p14:tracePt t="39246" x="5410200" y="3848100"/>
          <p14:tracePt t="39262" x="5365750" y="3759200"/>
          <p14:tracePt t="39278" x="5353050" y="3714750"/>
          <p14:tracePt t="39295" x="5353050" y="3702050"/>
          <p14:tracePt t="39329" x="5346700" y="3695700"/>
          <p14:tracePt t="39345" x="5346700" y="3689350"/>
          <p14:tracePt t="39365" x="5353050" y="3676650"/>
          <p14:tracePt t="39379" x="5359400" y="3676650"/>
          <p14:tracePt t="39396" x="5378450" y="3676650"/>
          <p14:tracePt t="39412" x="5416550" y="3676650"/>
          <p14:tracePt t="39429" x="5441950" y="3676650"/>
          <p14:tracePt t="39445" x="5480050" y="3676650"/>
          <p14:tracePt t="39462" x="5505450" y="3676650"/>
          <p14:tracePt t="39479" x="5537200" y="3676650"/>
          <p14:tracePt t="39495" x="5549900" y="3670300"/>
          <p14:tracePt t="39512" x="5556250" y="3657600"/>
          <p14:tracePt t="39529" x="5575300" y="3651250"/>
          <p14:tracePt t="39562" x="5575300" y="3638550"/>
          <p14:tracePt t="39579" x="5581650" y="3632200"/>
          <p14:tracePt t="39595" x="5594350" y="3619500"/>
          <p14:tracePt t="39612" x="5594350" y="3600450"/>
          <p14:tracePt t="39629" x="5600700" y="3594100"/>
          <p14:tracePt t="39662" x="5607050" y="3581400"/>
          <p14:tracePt t="39679" x="5632450" y="3581400"/>
          <p14:tracePt t="39695" x="5695950" y="3581400"/>
          <p14:tracePt t="39712" x="5784850" y="3581400"/>
          <p14:tracePt t="39729" x="5867400" y="3600450"/>
          <p14:tracePt t="39745" x="5892800" y="3613150"/>
          <p14:tracePt t="39762" x="5905500" y="3625850"/>
          <p14:tracePt t="39779" x="5905500" y="3657600"/>
          <p14:tracePt t="39795" x="5842000" y="3695700"/>
          <p14:tracePt t="39812" x="5664200" y="3708400"/>
          <p14:tracePt t="39829" x="5556250" y="3708400"/>
          <p14:tracePt t="39845" x="5480050" y="3663950"/>
          <p14:tracePt t="39863" x="5416550" y="3511550"/>
          <p14:tracePt t="39879" x="5403850" y="3352800"/>
          <p14:tracePt t="39896" x="5403850" y="3155950"/>
          <p14:tracePt t="39912" x="5480050" y="3016250"/>
          <p14:tracePt t="39949" x="5772150" y="2895600"/>
          <p14:tracePt t="39962" x="5803900" y="2895600"/>
          <p14:tracePt t="39979" x="5861050" y="2927350"/>
          <p14:tracePt t="39995" x="5886450" y="3086100"/>
          <p14:tracePt t="40012" x="5905500" y="3403600"/>
          <p14:tracePt t="40029" x="5867400" y="3556000"/>
          <p14:tracePt t="40046" x="5791200" y="3644900"/>
          <p14:tracePt t="40062" x="5740400" y="3644900"/>
          <p14:tracePt t="40079" x="5689600" y="3644900"/>
          <p14:tracePt t="40096" x="5651500" y="3619500"/>
          <p14:tracePt t="40112" x="5613400" y="3530600"/>
          <p14:tracePt t="40129" x="5600700" y="3460750"/>
          <p14:tracePt t="40145" x="5600700" y="3390900"/>
          <p14:tracePt t="40162" x="5600700" y="3378200"/>
          <p14:tracePt t="40179" x="5645150" y="3378200"/>
          <p14:tracePt t="40195" x="5734050" y="3429000"/>
          <p14:tracePt t="40212" x="5778500" y="3524250"/>
          <p14:tracePt t="40229" x="5791200" y="3606800"/>
          <p14:tracePt t="40246" x="5765800" y="3657600"/>
          <p14:tracePt t="40262" x="5695950" y="3670300"/>
          <p14:tracePt t="40279" x="5607050" y="3670300"/>
          <p14:tracePt t="40295" x="5549900" y="3651250"/>
          <p14:tracePt t="40312" x="5537200" y="3568700"/>
          <p14:tracePt t="40329" x="5537200" y="3486150"/>
          <p14:tracePt t="40345" x="5556250" y="3435350"/>
          <p14:tracePt t="40362" x="5664200" y="3409950"/>
          <p14:tracePt t="40379" x="5734050" y="3416300"/>
          <p14:tracePt t="40395" x="5784850" y="3448050"/>
          <p14:tracePt t="40412" x="5791200" y="3549650"/>
          <p14:tracePt t="40429" x="5791200" y="3651250"/>
          <p14:tracePt t="40445" x="5765800" y="3714750"/>
          <p14:tracePt t="40462" x="5740400" y="3727450"/>
          <p14:tracePt t="40525" x="5740400" y="3708400"/>
          <p14:tracePt t="40541" x="5740400" y="3695700"/>
          <p14:tracePt t="40645" x="5740400" y="3708400"/>
          <p14:tracePt t="40660" x="5740400" y="3771900"/>
          <p14:tracePt t="40676" x="5740400" y="3841750"/>
          <p14:tracePt t="40693" x="5734050" y="3962400"/>
          <p14:tracePt t="40704" x="5702300" y="4032250"/>
          <p14:tracePt t="40712" x="5689600" y="4108450"/>
          <p14:tracePt t="40729" x="5676900" y="4254500"/>
          <p14:tracePt t="40746" x="5664200" y="4387850"/>
          <p14:tracePt t="40762" x="5664200" y="4489450"/>
          <p14:tracePt t="40780" x="5676900" y="4546600"/>
          <p14:tracePt t="40796" x="5715000" y="4591050"/>
          <p14:tracePt t="40812" x="5727700" y="4597400"/>
          <p14:tracePt t="40829" x="5759450" y="4597400"/>
          <p14:tracePt t="40846" x="5765800" y="4603750"/>
          <p14:tracePt t="40863" x="5772150" y="4603750"/>
          <p14:tracePt t="40896" x="5778500" y="4603750"/>
          <p14:tracePt t="40989" x="5772150" y="4603750"/>
          <p14:tracePt t="40999" x="5759450" y="4603750"/>
          <p14:tracePt t="41173" x="5746750" y="4622800"/>
          <p14:tracePt t="41183" x="5746750" y="4654550"/>
          <p14:tracePt t="41196" x="5746750" y="4705350"/>
          <p14:tracePt t="41213" x="5753100" y="4813300"/>
          <p14:tracePt t="41229" x="5753100" y="4864100"/>
          <p14:tracePt t="41246" x="5753100" y="4870450"/>
          <p14:tracePt t="41323" x="5746750" y="4883150"/>
          <p14:tracePt t="41332" x="5734050" y="4883150"/>
          <p14:tracePt t="41340" x="5715000" y="4895850"/>
          <p14:tracePt t="41348" x="5708650" y="4902200"/>
          <p14:tracePt t="41362" x="5683250" y="4927600"/>
          <p14:tracePt t="41379" x="5670550" y="4940300"/>
          <p14:tracePt t="41396" x="5651500" y="4965700"/>
          <p14:tracePt t="41412" x="5651500" y="4984750"/>
          <p14:tracePt t="41429" x="5651500" y="4997450"/>
          <p14:tracePt t="41446" x="5651500" y="5029200"/>
          <p14:tracePt t="41462" x="5651500" y="5054600"/>
          <p14:tracePt t="41479" x="5651500" y="5067300"/>
          <p14:tracePt t="42029" x="5651500" y="5105400"/>
          <p14:tracePt t="42039" x="5651500" y="5156200"/>
          <p14:tracePt t="42048" x="5651500" y="5207000"/>
          <p14:tracePt t="42063" x="5613400" y="5308600"/>
          <p14:tracePt t="42080" x="5588000" y="5384800"/>
          <p14:tracePt t="42097" x="5556250" y="5441950"/>
          <p14:tracePt t="42113" x="5518150" y="5505450"/>
          <p14:tracePt t="42130" x="5492750" y="5537200"/>
          <p14:tracePt t="42146" x="5480050" y="5556250"/>
          <p14:tracePt t="42163" x="5480050" y="5562600"/>
          <p14:tracePt t="42941" x="5441950" y="5562600"/>
          <p14:tracePt t="42949" x="5340350" y="5562600"/>
          <p14:tracePt t="42957" x="5200650" y="5562600"/>
          <p14:tracePt t="42965" x="5099050" y="5562600"/>
          <p14:tracePt t="42980" x="5035550" y="5549900"/>
          <p14:tracePt t="42997" x="5016500" y="5543550"/>
          <p14:tracePt t="43013" x="4997450" y="5537200"/>
          <p14:tracePt t="43030" x="4984750" y="5537200"/>
          <p14:tracePt t="43117" x="4978400" y="5530850"/>
          <p14:tracePt t="43125" x="4972050" y="5530850"/>
          <p14:tracePt t="44861" x="0" y="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5224073"/>
              </p:ext>
            </p:extLst>
          </p:nvPr>
        </p:nvGraphicFramePr>
        <p:xfrm>
          <a:off x="4191000" y="3136900"/>
          <a:ext cx="30924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83" name="Equation" r:id="rId4" imgW="2311200" imgH="520560" progId="Equation.DSMT4">
                  <p:embed/>
                </p:oleObj>
              </mc:Choice>
              <mc:Fallback>
                <p:oleObj name="Equation" r:id="rId4" imgW="2311200" imgH="52056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3136900"/>
                        <a:ext cx="30924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4 &gt; 2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5847625"/>
              </p:ext>
            </p:extLst>
          </p:nvPr>
        </p:nvGraphicFramePr>
        <p:xfrm>
          <a:off x="4195763" y="4227513"/>
          <a:ext cx="30257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84" name="Equation" r:id="rId6" imgW="2260440" imgH="571320" progId="Equation.DSMT4">
                  <p:embed/>
                </p:oleObj>
              </mc:Choice>
              <mc:Fallback>
                <p:oleObj name="Equation" r:id="rId6" imgW="2260440" imgH="57132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5763" y="4227513"/>
                        <a:ext cx="30257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6705622"/>
              </p:ext>
            </p:extLst>
          </p:nvPr>
        </p:nvGraphicFramePr>
        <p:xfrm>
          <a:off x="3936233" y="1666637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85" name="Equation" r:id="rId8" imgW="2806560" imgH="914400" progId="Equation.DSMT4">
                  <p:embed/>
                </p:oleObj>
              </mc:Choice>
              <mc:Fallback>
                <p:oleObj name="Equation" r:id="rId8" imgW="2806560" imgH="91440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1666637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0673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82"/>
    </mc:Choice>
    <mc:Fallback xmlns="">
      <p:transition advTm="500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429" x="450850" y="5556250"/>
          <p14:tracePt t="4478" x="450850" y="5549900"/>
          <p14:tracePt t="4494" x="450850" y="5537200"/>
          <p14:tracePt t="4502" x="457200" y="5530850"/>
          <p14:tracePt t="4510" x="463550" y="5524500"/>
          <p14:tracePt t="4527" x="488950" y="5486400"/>
          <p14:tracePt t="4543" x="571500" y="5422900"/>
          <p14:tracePt t="4560" x="711200" y="5353050"/>
          <p14:tracePt t="4577" x="908050" y="5276850"/>
          <p14:tracePt t="4593" x="1238250" y="5105400"/>
          <p14:tracePt t="4610" x="1701800" y="4800600"/>
          <p14:tracePt t="4627" x="2190750" y="4432300"/>
          <p14:tracePt t="4643" x="2533650" y="4108450"/>
          <p14:tracePt t="4660" x="2736850" y="3829050"/>
          <p14:tracePt t="4677" x="2882900" y="3594100"/>
          <p14:tracePt t="4693" x="2952750" y="3448050"/>
          <p14:tracePt t="4710" x="2990850" y="3327400"/>
          <p14:tracePt t="4727" x="3003550" y="3295650"/>
          <p14:tracePt t="4743" x="3003550" y="3289300"/>
          <p14:tracePt t="4777" x="3009900" y="3276600"/>
          <p14:tracePt t="4814" x="3022600" y="3270250"/>
          <p14:tracePt t="5086" x="3022600" y="3289300"/>
          <p14:tracePt t="5094" x="3022600" y="3333750"/>
          <p14:tracePt t="5102" x="3022600" y="3365500"/>
          <p14:tracePt t="5110" x="3022600" y="3409950"/>
          <p14:tracePt t="5127" x="3022600" y="3486150"/>
          <p14:tracePt t="5145" x="3054350" y="3587750"/>
          <p14:tracePt t="5161" x="3124200" y="3683000"/>
          <p14:tracePt t="5177" x="3213100" y="3784600"/>
          <p14:tracePt t="5194" x="3314700" y="3860800"/>
          <p14:tracePt t="5211" x="3371850" y="3886200"/>
          <p14:tracePt t="5227" x="3397250" y="3892550"/>
          <p14:tracePt t="5244" x="3409950" y="3892550"/>
          <p14:tracePt t="5287" x="3416300" y="3892550"/>
          <p14:tracePt t="6154" x="3397250" y="3892550"/>
          <p14:tracePt t="6161" x="3371850" y="3892550"/>
          <p14:tracePt t="6178" x="3308350" y="3892550"/>
          <p14:tracePt t="6194" x="3200400" y="3873500"/>
          <p14:tracePt t="6211" x="3092450" y="3816350"/>
          <p14:tracePt t="6228" x="3016250" y="3765550"/>
          <p14:tracePt t="6244" x="2959100" y="3733800"/>
          <p14:tracePt t="6261" x="2933700" y="3714750"/>
          <p14:tracePt t="6278" x="2914650" y="3714750"/>
          <p14:tracePt t="6294" x="2901950" y="3702050"/>
          <p14:tracePt t="6311" x="2876550" y="3683000"/>
          <p14:tracePt t="6327" x="2832100" y="3644900"/>
          <p14:tracePt t="6345" x="2749550" y="3606800"/>
          <p14:tracePt t="6361" x="2641600" y="3581400"/>
          <p14:tracePt t="6378" x="2584450" y="3568700"/>
          <p14:tracePt t="6394" x="2552700" y="3556000"/>
          <p14:tracePt t="6411" x="2540000" y="3549650"/>
          <p14:tracePt t="6428" x="2533650" y="3549650"/>
          <p14:tracePt t="6463" x="2527300" y="3549650"/>
          <p14:tracePt t="6487" x="2514600" y="3549650"/>
          <p14:tracePt t="6503" x="2508250" y="3549650"/>
          <p14:tracePt t="6513" x="2501900" y="3549650"/>
          <p14:tracePt t="6528" x="2482850" y="3549650"/>
          <p14:tracePt t="6544" x="2451100" y="3543300"/>
          <p14:tracePt t="6561" x="2400300" y="3505200"/>
          <p14:tracePt t="6578" x="2374900" y="3473450"/>
          <p14:tracePt t="6594" x="2355850" y="3460750"/>
          <p14:tracePt t="6611" x="2343150" y="3441700"/>
          <p14:tracePt t="6628" x="2336800" y="3422650"/>
          <p14:tracePt t="6644" x="2324100" y="3416300"/>
          <p14:tracePt t="6661" x="2317750" y="3403600"/>
          <p14:tracePt t="6678" x="2298700" y="3384550"/>
          <p14:tracePt t="6711" x="2292350" y="3384550"/>
          <p14:tracePt t="6728" x="2286000" y="3384550"/>
          <p14:tracePt t="6744" x="2222500" y="3384550"/>
          <p14:tracePt t="6761" x="2025650" y="3384550"/>
          <p14:tracePt t="6778" x="1974850" y="3384550"/>
          <p14:tracePt t="6983" x="1981200" y="3384550"/>
          <p14:tracePt t="6991" x="2000250" y="3384550"/>
          <p14:tracePt t="6999" x="2032000" y="3384550"/>
          <p14:tracePt t="7011" x="2063750" y="3384550"/>
          <p14:tracePt t="7028" x="2159000" y="3384550"/>
          <p14:tracePt t="7046" x="2343150" y="3384550"/>
          <p14:tracePt t="7061" x="2393950" y="3384550"/>
          <p14:tracePt t="7078" x="2438400" y="3384550"/>
          <p14:tracePt t="7094" x="2457450" y="3384550"/>
          <p14:tracePt t="7159" x="2457450" y="3397250"/>
          <p14:tracePt t="7169" x="2457450" y="3416300"/>
          <p14:tracePt t="7178" x="2457450" y="3435350"/>
          <p14:tracePt t="7194" x="2444750" y="3486150"/>
          <p14:tracePt t="7211" x="2406650" y="3568700"/>
          <p14:tracePt t="7228" x="2387600" y="3632200"/>
          <p14:tracePt t="7244" x="2381250" y="3663950"/>
          <p14:tracePt t="7261" x="2374900" y="3676650"/>
          <p14:tracePt t="7294" x="2413000" y="3702050"/>
          <p14:tracePt t="7311" x="2501900" y="3702050"/>
          <p14:tracePt t="7328" x="2686050" y="3702050"/>
          <p14:tracePt t="7344" x="2876550" y="3676650"/>
          <p14:tracePt t="7361" x="3054350" y="3632200"/>
          <p14:tracePt t="7378" x="3162300" y="3594100"/>
          <p14:tracePt t="7394" x="3219450" y="3568700"/>
          <p14:tracePt t="7411" x="3257550" y="3549650"/>
          <p14:tracePt t="7428" x="3302000" y="3543300"/>
          <p14:tracePt t="7444" x="3378200" y="3517900"/>
          <p14:tracePt t="7461" x="3524250" y="3486150"/>
          <p14:tracePt t="7478" x="3714750" y="3486150"/>
          <p14:tracePt t="7494" x="4184650" y="3486150"/>
          <p14:tracePt t="7511" x="4559300" y="3486150"/>
          <p14:tracePt t="7528" x="4991100" y="3486150"/>
          <p14:tracePt t="7544" x="5340350" y="3486150"/>
          <p14:tracePt t="7561" x="5505450" y="3486150"/>
          <p14:tracePt t="7578" x="5568950" y="3486150"/>
          <p14:tracePt t="7594" x="5581650" y="3479800"/>
          <p14:tracePt t="7630" x="5594350" y="3467100"/>
          <p14:tracePt t="7646" x="5600700" y="3460750"/>
          <p14:tracePt t="7662" x="5607050" y="3454400"/>
          <p14:tracePt t="7678" x="5632450" y="3441700"/>
          <p14:tracePt t="7695" x="5657850" y="3435350"/>
          <p14:tracePt t="7711" x="5670550" y="3422650"/>
          <p14:tracePt t="7728" x="5689600" y="3416300"/>
          <p14:tracePt t="7745" x="5695950" y="3409950"/>
          <p14:tracePt t="7814" x="5695950" y="3403600"/>
          <p14:tracePt t="7822" x="5670550" y="3390900"/>
          <p14:tracePt t="7830" x="5619750" y="3378200"/>
          <p14:tracePt t="7844" x="5581650" y="3365500"/>
          <p14:tracePt t="7861" x="5511800" y="3365500"/>
          <p14:tracePt t="7878" x="5410200" y="3397250"/>
          <p14:tracePt t="7894" x="5384800" y="3416300"/>
          <p14:tracePt t="7911" x="5372100" y="3429000"/>
          <p14:tracePt t="7944" x="5372100" y="3435350"/>
          <p14:tracePt t="7961" x="5365750" y="3441700"/>
          <p14:tracePt t="7978" x="5365750" y="3454400"/>
          <p14:tracePt t="7994" x="5334000" y="3511550"/>
          <p14:tracePt t="8011" x="5251450" y="3606800"/>
          <p14:tracePt t="8028" x="5156200" y="3733800"/>
          <p14:tracePt t="8044" x="5035550" y="3822700"/>
          <p14:tracePt t="8061" x="4959350" y="3873500"/>
          <p14:tracePt t="8078" x="4857750" y="3905250"/>
          <p14:tracePt t="8095" x="4781550" y="3911600"/>
          <p14:tracePt t="8111" x="4679950" y="3911600"/>
          <p14:tracePt t="8128" x="4514850" y="3911600"/>
          <p14:tracePt t="8145" x="4292600" y="3835400"/>
          <p14:tracePt t="8161" x="4140200" y="3790950"/>
          <p14:tracePt t="8178" x="4000500" y="3752850"/>
          <p14:tracePt t="8194" x="3898900" y="3740150"/>
          <p14:tracePt t="8211" x="3860800" y="3740150"/>
          <p14:tracePt t="8335" x="3854450" y="3733800"/>
          <p14:tracePt t="8343" x="3854450" y="3708400"/>
          <p14:tracePt t="8350" x="3854450" y="3600450"/>
          <p14:tracePt t="8361" x="3854450" y="3498850"/>
          <p14:tracePt t="8378" x="3854450" y="3378200"/>
          <p14:tracePt t="8395" x="3854450" y="3333750"/>
          <p14:tracePt t="8412" x="3860800" y="3282950"/>
          <p14:tracePt t="8428" x="3905250" y="3219450"/>
          <p14:tracePt t="8445" x="3987800" y="3124200"/>
          <p14:tracePt t="8462" x="4127500" y="3067050"/>
          <p14:tracePt t="8478" x="4432300" y="3016250"/>
          <p14:tracePt t="8495" x="4641850" y="3016250"/>
          <p14:tracePt t="8512" x="4838700" y="3041650"/>
          <p14:tracePt t="8528" x="4978400" y="3105150"/>
          <p14:tracePt t="8545" x="5080000" y="3200400"/>
          <p14:tracePt t="8562" x="5149850" y="3327400"/>
          <p14:tracePt t="8578" x="5162550" y="3460750"/>
          <p14:tracePt t="8595" x="5175250" y="3568700"/>
          <p14:tracePt t="8612" x="5175250" y="3587750"/>
          <p14:tracePt t="8663" x="5194300" y="3587750"/>
          <p14:tracePt t="8675" x="5219700" y="3543300"/>
          <p14:tracePt t="8687" x="5276850" y="3448050"/>
          <p14:tracePt t="8699" x="5314950" y="3397250"/>
          <p14:tracePt t="8712" x="5372100" y="3340100"/>
          <p14:tracePt t="8728" x="5384800" y="3327400"/>
          <p14:tracePt t="8823" x="5391150" y="3333750"/>
          <p14:tracePt t="8835" x="5391150" y="3346450"/>
          <p14:tracePt t="8847" x="5391150" y="3397250"/>
          <p14:tracePt t="8862" x="5391150" y="3409950"/>
          <p14:tracePt t="8878" x="5359400" y="3473450"/>
          <p14:tracePt t="8895" x="5270500" y="3524250"/>
          <p14:tracePt t="8912" x="5137150" y="3543300"/>
          <p14:tracePt t="8928" x="4997450" y="3543300"/>
          <p14:tracePt t="8945" x="4895850" y="3543300"/>
          <p14:tracePt t="8983" x="4889500" y="3536950"/>
          <p14:tracePt t="8995" x="4889500" y="3498850"/>
          <p14:tracePt t="9012" x="4908550" y="3409950"/>
          <p14:tracePt t="9028" x="4953000" y="3340100"/>
          <p14:tracePt t="9045" x="4984750" y="3308350"/>
          <p14:tracePt t="9061" x="5010150" y="3295650"/>
          <p14:tracePt t="9111" x="5010150" y="3321050"/>
          <p14:tracePt t="9123" x="5010150" y="3390900"/>
          <p14:tracePt t="9135" x="4997450" y="3556000"/>
          <p14:tracePt t="9145" x="4940300" y="3676650"/>
          <p14:tracePt t="9161" x="4794250" y="3886200"/>
          <p14:tracePt t="9178" x="4667250" y="3994150"/>
          <p14:tracePt t="9195" x="4610100" y="4006850"/>
          <p14:tracePt t="9211" x="4584700" y="4006850"/>
          <p14:tracePt t="9228" x="4552950" y="3962400"/>
          <p14:tracePt t="9245" x="4521200" y="3860800"/>
          <p14:tracePt t="9261" x="4495800" y="3740150"/>
          <p14:tracePt t="9278" x="4470400" y="3644900"/>
          <p14:tracePt t="9350" x="4457700" y="3644900"/>
          <p14:tracePt t="9358" x="4451350" y="3644900"/>
          <p14:tracePt t="9366" x="4425950" y="3651250"/>
          <p14:tracePt t="9379" x="4400550" y="3676650"/>
          <p14:tracePt t="9395" x="4362450" y="3695700"/>
          <p14:tracePt t="9412" x="4343400" y="3702050"/>
          <p14:tracePt t="9428" x="4337050" y="3702050"/>
          <p14:tracePt t="9478" x="4330700" y="3695700"/>
          <p14:tracePt t="9486" x="4337050" y="3670300"/>
          <p14:tracePt t="9495" x="4349750" y="3651250"/>
          <p14:tracePt t="9512" x="4356100" y="3632200"/>
          <p14:tracePt t="9529" x="4362450" y="3632200"/>
          <p14:tracePt t="9576" x="4368800" y="3632200"/>
          <p14:tracePt t="9607" x="4368800" y="3638550"/>
          <p14:tracePt t="9620" x="4368800" y="3651250"/>
          <p14:tracePt t="9633" x="4368800" y="3670300"/>
          <p14:tracePt t="9662" x="4368800" y="3676650"/>
          <p14:tracePt t="9678" x="4387850" y="3695700"/>
          <p14:tracePt t="9695" x="4432300" y="3708400"/>
          <p14:tracePt t="9712" x="4476750" y="3727450"/>
          <p14:tracePt t="9728" x="4552950" y="3727450"/>
          <p14:tracePt t="9745" x="4603750" y="3727450"/>
          <p14:tracePt t="9762" x="4635500" y="3721100"/>
          <p14:tracePt t="9778" x="4641850" y="3721100"/>
          <p14:tracePt t="9795" x="4641850" y="3708400"/>
          <p14:tracePt t="9812" x="4616450" y="3695700"/>
          <p14:tracePt t="9828" x="4578350" y="3683000"/>
          <p14:tracePt t="9846" x="4521200" y="3676650"/>
          <p14:tracePt t="9862" x="4445000" y="3676650"/>
          <p14:tracePt t="9878" x="4413250" y="3676650"/>
          <p14:tracePt t="9895" x="4400550" y="3689350"/>
          <p14:tracePt t="9928" x="4400550" y="3695700"/>
          <p14:tracePt t="9945" x="4400550" y="3708400"/>
          <p14:tracePt t="9962" x="4438650" y="3733800"/>
          <p14:tracePt t="9978" x="4495800" y="3746500"/>
          <p14:tracePt t="9995" x="4552950" y="3759200"/>
          <p14:tracePt t="10012" x="4584700" y="3759200"/>
          <p14:tracePt t="10087" x="4578350" y="3759200"/>
          <p14:tracePt t="10095" x="4559300" y="3759200"/>
          <p14:tracePt t="10112" x="4533900" y="3759200"/>
          <p14:tracePt t="10128" x="4514850" y="3759200"/>
          <p14:tracePt t="10239" x="4514850" y="3765550"/>
          <p14:tracePt t="10679" x="4521200" y="3765550"/>
          <p14:tracePt t="10693" x="4527550" y="3765550"/>
          <p14:tracePt t="10705" x="4635500" y="3765550"/>
          <p14:tracePt t="10717" x="4718050" y="3765550"/>
          <p14:tracePt t="10729" x="4902200" y="3765550"/>
          <p14:tracePt t="10745" x="5073650" y="3765550"/>
          <p14:tracePt t="10762" x="5194300" y="3765550"/>
          <p14:tracePt t="10779" x="5270500" y="3759200"/>
          <p14:tracePt t="10796" x="5321300" y="3746500"/>
          <p14:tracePt t="10812" x="5334000" y="3740150"/>
          <p14:tracePt t="10829" x="5365750" y="3727450"/>
          <p14:tracePt t="10845" x="5422900" y="3708400"/>
          <p14:tracePt t="10862" x="5543550" y="3657600"/>
          <p14:tracePt t="10879" x="5645150" y="3625850"/>
          <p14:tracePt t="10895" x="5746750" y="3594100"/>
          <p14:tracePt t="10912" x="5835650" y="3562350"/>
          <p14:tracePt t="10929" x="5924550" y="3536950"/>
          <p14:tracePt t="10946" x="5994400" y="3517900"/>
          <p14:tracePt t="10962" x="6051550" y="3492500"/>
          <p14:tracePt t="10979" x="6127750" y="3454400"/>
          <p14:tracePt t="10996" x="6216650" y="3441700"/>
          <p14:tracePt t="11012" x="6305550" y="3416300"/>
          <p14:tracePt t="11029" x="6388100" y="3416300"/>
          <p14:tracePt t="11045" x="6477000" y="3403600"/>
          <p14:tracePt t="11062" x="6616700" y="3403600"/>
          <p14:tracePt t="11079" x="6692900" y="3403600"/>
          <p14:tracePt t="11095" x="6737350" y="3403600"/>
          <p14:tracePt t="11112" x="6756400" y="3403600"/>
          <p14:tracePt t="11223" x="6756400" y="3384550"/>
          <p14:tracePt t="11235" x="6724650" y="3365500"/>
          <p14:tracePt t="11247" x="6597650" y="3308350"/>
          <p14:tracePt t="11262" x="6457950" y="3251200"/>
          <p14:tracePt t="11279" x="6267450" y="3181350"/>
          <p14:tracePt t="11295" x="6115050" y="3124200"/>
          <p14:tracePt t="11312" x="6032500" y="3092450"/>
          <p14:tracePt t="11329" x="6013450" y="3073400"/>
          <p14:tracePt t="11345" x="6007100" y="3067050"/>
          <p14:tracePt t="11362" x="6000750" y="3048000"/>
          <p14:tracePt t="11379" x="6000750" y="3016250"/>
          <p14:tracePt t="11396" x="6000750" y="2990850"/>
          <p14:tracePt t="11417" x="5994400" y="2959100"/>
          <p14:tracePt t="11429" x="5994400" y="2946400"/>
          <p14:tracePt t="11446" x="5981700" y="2921000"/>
          <p14:tracePt t="11462" x="5975350" y="2895600"/>
          <p14:tracePt t="11479" x="5943600" y="2863850"/>
          <p14:tracePt t="11496" x="5905500" y="2825750"/>
          <p14:tracePt t="11512" x="5867400" y="2806700"/>
          <p14:tracePt t="11529" x="5822950" y="2781300"/>
          <p14:tracePt t="11546" x="5803900" y="2774950"/>
          <p14:tracePt t="11563" x="5797550" y="2768600"/>
          <p14:tracePt t="11579" x="5791200" y="2768600"/>
          <p14:tracePt t="11607" x="5784850" y="2768600"/>
          <p14:tracePt t="11631" x="5778500" y="2768600"/>
          <p14:tracePt t="11655" x="5778500" y="2762250"/>
          <p14:tracePt t="11703" x="5772150" y="2755900"/>
          <p14:tracePt t="11727" x="5765800" y="2755900"/>
          <p14:tracePt t="11742" x="5759450" y="2749550"/>
          <p14:tracePt t="11758" x="5746750" y="2743200"/>
          <p14:tracePt t="11774" x="5734050" y="2736850"/>
          <p14:tracePt t="11790" x="5727700" y="2724150"/>
          <p14:tracePt t="11802" x="5715000" y="2717800"/>
          <p14:tracePt t="11829" x="5702300" y="2698750"/>
          <p14:tracePt t="11846" x="5695950" y="2692400"/>
          <p14:tracePt t="11863" x="5695950" y="2686050"/>
          <p14:tracePt t="11942" x="5689600" y="2686050"/>
          <p14:tracePt t="11998" x="5676900" y="2686050"/>
          <p14:tracePt t="12062" x="5676900" y="2698750"/>
          <p14:tracePt t="12074" x="5702300" y="2711450"/>
          <p14:tracePt t="12089" x="5734050" y="2724150"/>
          <p14:tracePt t="12101" x="5759450" y="2736850"/>
          <p14:tracePt t="12150" x="5727700" y="2736850"/>
          <p14:tracePt t="12158" x="5676900" y="2736850"/>
          <p14:tracePt t="12166" x="5645150" y="2736850"/>
          <p14:tracePt t="12179" x="5594350" y="2736850"/>
          <p14:tracePt t="12196" x="5461000" y="2736850"/>
          <p14:tracePt t="12212" x="5340350" y="2736850"/>
          <p14:tracePt t="12214" x="5334000" y="2736850"/>
          <p14:tracePt t="12246" x="5327650" y="2736850"/>
          <p14:tracePt t="12262" x="5346700" y="2724150"/>
          <p14:tracePt t="12272" x="5378450" y="2724150"/>
          <p14:tracePt t="12280" x="5422900" y="2705100"/>
          <p14:tracePt t="12296" x="5505450" y="2698750"/>
          <p14:tracePt t="12313" x="5511800" y="2698750"/>
          <p14:tracePt t="12350" x="5492750" y="2698750"/>
          <p14:tracePt t="12362" x="5461000" y="2692400"/>
          <p14:tracePt t="12379" x="5410200" y="2692400"/>
          <p14:tracePt t="12396" x="5391150" y="2679700"/>
          <p14:tracePt t="12455" x="5397500" y="2679700"/>
          <p14:tracePt t="12471" x="5422900" y="2679700"/>
          <p14:tracePt t="12486" x="5429250" y="2679700"/>
          <p14:tracePt t="12591" x="5435600" y="2679700"/>
          <p14:tracePt t="12606" x="5461000" y="2679700"/>
          <p14:tracePt t="12622" x="5505450" y="2686050"/>
          <p14:tracePt t="12635" x="5524500" y="2692400"/>
          <p14:tracePt t="12646" x="5549900" y="2711450"/>
          <p14:tracePt t="12662" x="5562600" y="2717800"/>
          <p14:tracePt t="12696" x="5556250" y="2730500"/>
          <p14:tracePt t="12712" x="5537200" y="2743200"/>
          <p14:tracePt t="12729" x="5505450" y="2755900"/>
          <p14:tracePt t="12746" x="5492750" y="2755900"/>
          <p14:tracePt t="12799" x="5492750" y="2768600"/>
          <p14:tracePt t="12815" x="5499100" y="2768600"/>
          <p14:tracePt t="12831" x="5543550" y="2794000"/>
          <p14:tracePt t="12846" x="5549900" y="2794000"/>
          <p14:tracePt t="12943" x="5549900" y="2813050"/>
          <p14:tracePt t="12959" x="5581650" y="2901950"/>
          <p14:tracePt t="12974" x="5715000" y="3175000"/>
          <p14:tracePt t="12987" x="5816600" y="3340100"/>
          <p14:tracePt t="13002" x="6102350" y="3632200"/>
          <p14:tracePt t="13012" x="6223000" y="3695700"/>
          <p14:tracePt t="13029" x="6413500" y="3746500"/>
          <p14:tracePt t="13046" x="6604000" y="3746500"/>
          <p14:tracePt t="13062" x="6667500" y="3727450"/>
          <p14:tracePt t="13079" x="6731000" y="3663950"/>
          <p14:tracePt t="13096" x="6750050" y="3581400"/>
          <p14:tracePt t="13112" x="6762750" y="3517900"/>
          <p14:tracePt t="13129" x="6775450" y="3498850"/>
          <p14:tracePt t="13163" x="6775450" y="3492500"/>
          <p14:tracePt t="13179" x="6781800" y="3492500"/>
          <p14:tracePt t="13196" x="6851650" y="3492500"/>
          <p14:tracePt t="13213" x="6946900" y="3511550"/>
          <p14:tracePt t="13229" x="7029450" y="3549650"/>
          <p14:tracePt t="13246" x="7054850" y="3556000"/>
          <p14:tracePt t="13319" x="7042150" y="3556000"/>
          <p14:tracePt t="13519" x="7035800" y="3556000"/>
          <p14:tracePt t="13532" x="7016750" y="3556000"/>
          <p14:tracePt t="13546" x="6972300" y="3568700"/>
          <p14:tracePt t="13563" x="6877050" y="3613150"/>
          <p14:tracePt t="13579" x="6794500" y="3689350"/>
          <p14:tracePt t="13596" x="6731000" y="3721100"/>
          <p14:tracePt t="13613" x="6718300" y="3733800"/>
          <p14:tracePt t="13815" x="6711950" y="3746500"/>
          <p14:tracePt t="13827" x="6705600" y="3759200"/>
          <p14:tracePt t="13839" x="6686550" y="3784600"/>
          <p14:tracePt t="13852" x="6680200" y="3797300"/>
          <p14:tracePt t="13863" x="6661150" y="3803650"/>
          <p14:tracePt t="13879" x="6661150" y="3810000"/>
          <p14:tracePt t="13896" x="6654800" y="3810000"/>
          <p14:tracePt t="13991" x="6648450" y="3810000"/>
          <p14:tracePt t="15295" x="6654800" y="3784600"/>
          <p14:tracePt t="15308" x="6699250" y="3721100"/>
          <p14:tracePt t="15321" x="6762750" y="3625850"/>
          <p14:tracePt t="15334" x="6800850" y="3581400"/>
          <p14:tracePt t="15347" x="6832600" y="3568700"/>
          <p14:tracePt t="15363" x="6870700" y="3511550"/>
          <p14:tracePt t="15380" x="6908800" y="3467100"/>
          <p14:tracePt t="15397" x="6921500" y="3448050"/>
          <p14:tracePt t="15413" x="6934200" y="3435350"/>
          <p14:tracePt t="15447" x="6940550" y="3435350"/>
          <p14:tracePt t="15463" x="6946900" y="3429000"/>
          <p14:tracePt t="15480" x="6953250" y="3429000"/>
          <p14:tracePt t="15497" x="6985000" y="3416300"/>
          <p14:tracePt t="15513" x="6997700" y="3416300"/>
          <p14:tracePt t="15530" x="7016750" y="3409950"/>
          <p14:tracePt t="15547" x="7035800" y="3409950"/>
          <p14:tracePt t="15563" x="7042150" y="3409950"/>
          <p14:tracePt t="15727" x="7035800" y="3409950"/>
          <p14:tracePt t="15740" x="7010400" y="3454400"/>
          <p14:tracePt t="15753" x="6946900" y="3530600"/>
          <p14:tracePt t="15764" x="6902450" y="3587750"/>
          <p14:tracePt t="15780" x="6845300" y="3638550"/>
          <p14:tracePt t="15797" x="6813550" y="3670300"/>
          <p14:tracePt t="15813" x="6800850" y="3683000"/>
          <p14:tracePt t="15847" x="6794500" y="3683000"/>
          <p14:tracePt t="15991" x="6781800" y="3683000"/>
          <p14:tracePt t="16015" x="6781800" y="3689350"/>
          <p14:tracePt t="16031" x="6775450" y="3695700"/>
          <p14:tracePt t="16047" x="6769100" y="3702050"/>
          <p14:tracePt t="16063" x="6762750" y="3702050"/>
          <p14:tracePt t="16075" x="6750050" y="3714750"/>
          <p14:tracePt t="16084" x="6743700" y="3714750"/>
          <p14:tracePt t="16097" x="6724650" y="3721100"/>
          <p14:tracePt t="16113" x="6699250" y="3727450"/>
          <p14:tracePt t="16130" x="6686550" y="3740150"/>
          <p14:tracePt t="16147" x="6680200" y="3746500"/>
          <p14:tracePt t="16799" x="6635750" y="3746500"/>
          <p14:tracePt t="16811" x="6604000" y="3765550"/>
          <p14:tracePt t="16823" x="6578600" y="3841750"/>
          <p14:tracePt t="16833" x="6553200" y="3886200"/>
          <p14:tracePt t="16847" x="6515100" y="3981450"/>
          <p14:tracePt t="16864" x="6477000" y="4057650"/>
          <p14:tracePt t="16880" x="6445250" y="4089400"/>
          <p14:tracePt t="16897" x="6419850" y="4121150"/>
          <p14:tracePt t="16914" x="6388100" y="4152900"/>
          <p14:tracePt t="16930" x="6330950" y="4178300"/>
          <p14:tracePt t="16947" x="6254750" y="4229100"/>
          <p14:tracePt t="16964" x="6203950" y="4254500"/>
          <p14:tracePt t="16981" x="6127750" y="4318000"/>
          <p14:tracePt t="16997" x="6115050" y="4337050"/>
          <p14:tracePt t="17014" x="6102350" y="4368800"/>
          <p14:tracePt t="17031" x="6096000" y="4381500"/>
          <p14:tracePt t="17048" x="6089650" y="4400550"/>
          <p14:tracePt t="17064" x="6089650" y="4419600"/>
          <p14:tracePt t="17080" x="6089650" y="4438650"/>
          <p14:tracePt t="17197" x="6083300" y="4451350"/>
          <p14:tracePt t="17205" x="6076950" y="4457700"/>
          <p14:tracePt t="17214" x="6070600" y="4470400"/>
          <p14:tracePt t="17230" x="6051550" y="4514850"/>
          <p14:tracePt t="17247" x="6038850" y="4533900"/>
          <p14:tracePt t="17264" x="6032500" y="4546600"/>
          <p14:tracePt t="17297" x="6032500" y="4559300"/>
          <p14:tracePt t="17623" x="6070600" y="4527550"/>
          <p14:tracePt t="17636" x="6134100" y="4464050"/>
          <p14:tracePt t="17649" x="6292850" y="4286250"/>
          <p14:tracePt t="17664" x="6407150" y="4171950"/>
          <p14:tracePt t="17682" x="6457950" y="4133850"/>
          <p14:tracePt t="17698" x="6464300" y="4133850"/>
          <p14:tracePt t="17791" x="6470650" y="4133850"/>
          <p14:tracePt t="17823" x="6477000" y="4133850"/>
          <p14:tracePt t="17968" x="6477000" y="4152900"/>
          <p14:tracePt t="17980" x="6477000" y="4171950"/>
          <p14:tracePt t="17992" x="6432550" y="4260850"/>
          <p14:tracePt t="18004" x="6407150" y="4311650"/>
          <p14:tracePt t="18014" x="6356350" y="4413250"/>
          <p14:tracePt t="18031" x="6311900" y="4476750"/>
          <p14:tracePt t="18048" x="6280150" y="4552950"/>
          <p14:tracePt t="18064" x="6223000" y="4622800"/>
          <p14:tracePt t="18081" x="6165850" y="4679950"/>
          <p14:tracePt t="18097" x="6115050" y="4730750"/>
          <p14:tracePt t="18114" x="6051550" y="4768850"/>
          <p14:tracePt t="18131" x="6038850" y="4768850"/>
          <p14:tracePt t="18147" x="6019800" y="4775200"/>
          <p14:tracePt t="18181" x="6013450" y="4775200"/>
          <p14:tracePt t="18200" x="6000750" y="4775200"/>
          <p14:tracePt t="18215" x="6000750" y="4781550"/>
          <p14:tracePt t="18231" x="6000750" y="4787900"/>
          <p14:tracePt t="18318" x="6000750" y="4794250"/>
          <p14:tracePt t="18326" x="6019800" y="4794250"/>
          <p14:tracePt t="18334" x="6038850" y="4781550"/>
          <p14:tracePt t="18348" x="6070600" y="4749800"/>
          <p14:tracePt t="18364" x="6159500" y="4692650"/>
          <p14:tracePt t="18382" x="6318250" y="4565650"/>
          <p14:tracePt t="18398" x="6470650" y="4464050"/>
          <p14:tracePt t="18414" x="6616700" y="4400550"/>
          <p14:tracePt t="18431" x="6743700" y="4349750"/>
          <p14:tracePt t="18448" x="6838950" y="4349750"/>
          <p14:tracePt t="18464" x="6915150" y="4349750"/>
          <p14:tracePt t="18481" x="6946900" y="4356100"/>
          <p14:tracePt t="18498" x="6985000" y="4394200"/>
          <p14:tracePt t="18514" x="6991350" y="4419600"/>
          <p14:tracePt t="18531" x="7016750" y="4457700"/>
          <p14:tracePt t="18548" x="7029450" y="4514850"/>
          <p14:tracePt t="18564" x="7061200" y="4559300"/>
          <p14:tracePt t="18581" x="7086600" y="4597400"/>
          <p14:tracePt t="18871" x="7086600" y="4603750"/>
          <p14:tracePt t="18919" x="7086600" y="4622800"/>
          <p14:tracePt t="18931" x="7073900" y="4622800"/>
          <p14:tracePt t="18948" x="7061200" y="4641850"/>
          <p14:tracePt t="18965" x="7042150" y="4673600"/>
          <p14:tracePt t="18981" x="7023100" y="4724400"/>
          <p14:tracePt t="18998" x="6978650" y="4775200"/>
          <p14:tracePt t="19015" x="6965950" y="4787900"/>
          <p14:tracePt t="19031" x="6953250" y="4800600"/>
          <p14:tracePt t="19065" x="6946900" y="4800600"/>
          <p14:tracePt t="19081" x="6934200" y="4813300"/>
          <p14:tracePt t="19115" x="6927850" y="4813300"/>
          <p14:tracePt t="19131" x="6921500" y="4813300"/>
          <p14:tracePt t="19148" x="6908800" y="4813300"/>
          <p14:tracePt t="19655" x="6908800" y="4826000"/>
          <p14:tracePt t="19671" x="6908800" y="4832350"/>
          <p14:tracePt t="19686" x="6902450" y="4845050"/>
          <p14:tracePt t="19698" x="6883400" y="4864100"/>
          <p14:tracePt t="19715" x="6845300" y="4889500"/>
          <p14:tracePt t="19731" x="6788150" y="4927600"/>
          <p14:tracePt t="19748" x="6737350" y="4972050"/>
          <p14:tracePt t="19765" x="6705600" y="4997450"/>
          <p14:tracePt t="19782" x="6648450" y="5022850"/>
          <p14:tracePt t="19798" x="6496050" y="5048250"/>
          <p14:tracePt t="19815" x="6438900" y="5048250"/>
          <p14:tracePt t="19832" x="6394450" y="5048250"/>
          <p14:tracePt t="19848" x="6375400" y="5048250"/>
          <p14:tracePt t="19865" x="6362700" y="5048250"/>
          <p14:tracePt t="20303" x="6356350" y="5048250"/>
          <p14:tracePt t="20319" x="6350000" y="5048250"/>
          <p14:tracePt t="20332" x="6343650" y="5048250"/>
          <p14:tracePt t="32215" x="6337300" y="5048250"/>
          <p14:tracePt t="32487" x="6311900" y="5048250"/>
          <p14:tracePt t="32499" x="6242050" y="5041900"/>
          <p14:tracePt t="32512" x="6096000" y="5010150"/>
          <p14:tracePt t="32524" x="6013450" y="5010150"/>
          <p14:tracePt t="32536" x="5829300" y="5010150"/>
          <p14:tracePt t="32552" x="5562600" y="4978400"/>
          <p14:tracePt t="32569" x="5365750" y="4978400"/>
          <p14:tracePt t="32586" x="5238750" y="4978400"/>
          <p14:tracePt t="32602" x="5162550" y="4978400"/>
          <p14:tracePt t="32619" x="5149850" y="4984750"/>
          <p14:tracePt t="32636" x="5137150" y="4991100"/>
          <p14:tracePt t="32652" x="5156200" y="4991100"/>
          <p14:tracePt t="32669" x="5194300" y="4991100"/>
          <p14:tracePt t="32686" x="5245100" y="4997450"/>
          <p14:tracePt t="32702" x="5251450" y="4997450"/>
          <p14:tracePt t="34551" x="5289550" y="5099050"/>
          <p14:tracePt t="34563" x="5302250" y="5175250"/>
          <p14:tracePt t="34577" x="5314950" y="5194300"/>
          <p14:tracePt t="34815" x="5321300" y="5200650"/>
          <p14:tracePt t="34823" x="5410200" y="5181600"/>
          <p14:tracePt t="34830" x="5613400" y="4965700"/>
          <p14:tracePt t="34838" x="5848350" y="4622800"/>
          <p14:tracePt t="34853" x="6057900" y="4279900"/>
          <p14:tracePt t="34869" x="6445250" y="3556000"/>
          <p14:tracePt t="34886" x="6819900" y="2717800"/>
          <p14:tracePt t="34903" x="6845300" y="2597150"/>
          <p14:tracePt t="34919" x="6845300" y="2590800"/>
          <p14:tracePt t="34952" x="6851650" y="2584450"/>
          <p14:tracePt t="34969" x="6883400" y="2546350"/>
          <p14:tracePt t="34986" x="6959600" y="2495550"/>
          <p14:tracePt t="35003" x="7035800" y="2432050"/>
          <p14:tracePt t="35019" x="7169150" y="2349500"/>
          <p14:tracePt t="35036" x="7302500" y="2247900"/>
          <p14:tracePt t="35053" x="7410450" y="2120900"/>
          <p14:tracePt t="35069" x="7524750" y="1873250"/>
          <p14:tracePt t="35086" x="7664450" y="1390650"/>
          <p14:tracePt t="35103" x="7683500" y="1073150"/>
          <p14:tracePt t="35119" x="7683500" y="952500"/>
          <p14:tracePt t="35136" x="7683500" y="946150"/>
          <p14:tracePt t="35207" x="7677150" y="984250"/>
          <p14:tracePt t="35215" x="7645400" y="1028700"/>
          <p14:tracePt t="35223" x="7626350" y="1073150"/>
          <p14:tracePt t="35236" x="7607300" y="1098550"/>
          <p14:tracePt t="35254" x="7537450" y="1174750"/>
          <p14:tracePt t="35257" x="7499350" y="1212850"/>
          <p14:tracePt t="35270" x="7486650" y="1231900"/>
          <p14:tracePt t="35286" x="7315200" y="1327150"/>
          <p14:tracePt t="35303" x="7137400" y="1397000"/>
          <p14:tracePt t="35320" x="6902450" y="1530350"/>
          <p14:tracePt t="35336" x="6680200" y="1625600"/>
          <p14:tracePt t="35353" x="6534150" y="1689100"/>
          <p14:tracePt t="35369" x="6394450" y="1727200"/>
          <p14:tracePt t="35386" x="6292850" y="1758950"/>
          <p14:tracePt t="35403" x="6203950" y="1771650"/>
          <p14:tracePt t="35419" x="6146800" y="1778000"/>
          <p14:tracePt t="35437" x="6108700" y="1790700"/>
          <p14:tracePt t="35455" x="5981700" y="1828800"/>
          <p14:tracePt t="35471" x="5835650" y="1866900"/>
          <p14:tracePt t="35486" x="5695950" y="1905000"/>
          <p14:tracePt t="35503" x="5632450" y="1917700"/>
          <p14:tracePt t="35520" x="5613400" y="1917700"/>
          <p14:tracePt t="35623" x="5638800" y="1917700"/>
          <p14:tracePt t="35638" x="5765800" y="1930400"/>
          <p14:tracePt t="35654" x="6019800" y="1955800"/>
          <p14:tracePt t="35669" x="6432550" y="1955800"/>
          <p14:tracePt t="35686" x="6578600" y="1955800"/>
          <p14:tracePt t="35703" x="6591300" y="1955800"/>
          <p14:tracePt t="35737" x="6521450" y="1955800"/>
          <p14:tracePt t="35753" x="6337300" y="1936750"/>
          <p14:tracePt t="35770" x="6229350" y="1924050"/>
          <p14:tracePt t="35788" x="6191250" y="1924050"/>
          <p14:tracePt t="35820" x="6191250" y="1917700"/>
          <p14:tracePt t="35838" x="6197600" y="1911350"/>
          <p14:tracePt t="35853" x="6203950" y="1911350"/>
          <p14:tracePt t="36415" x="6134100" y="1917700"/>
          <p14:tracePt t="36430" x="5715000" y="1993900"/>
          <p14:tracePt t="36439" x="5613400" y="2019300"/>
          <p14:tracePt t="36453" x="5549900" y="2032000"/>
          <p14:tracePt t="36470" x="5486400" y="2032000"/>
          <p14:tracePt t="36486" x="5461000" y="2032000"/>
          <p14:tracePt t="36503" x="5454650" y="2032000"/>
          <p14:tracePt t="37375" x="5461000" y="2032000"/>
          <p14:tracePt t="37391" x="5480050" y="2032000"/>
          <p14:tracePt t="37406" x="5492750" y="2044700"/>
          <p14:tracePt t="37420" x="5492750" y="2051050"/>
          <p14:tracePt t="37454" x="5505450" y="2051050"/>
          <p14:tracePt t="38141" x="5518150" y="2057400"/>
          <p14:tracePt t="38149" x="5549900" y="2051050"/>
          <p14:tracePt t="38157" x="5626100" y="2051050"/>
          <p14:tracePt t="38170" x="5702300" y="2038350"/>
          <p14:tracePt t="38187" x="5892800" y="2038350"/>
          <p14:tracePt t="38204" x="6083300" y="2038350"/>
          <p14:tracePt t="38220" x="6267450" y="2025650"/>
          <p14:tracePt t="38237" x="6388100" y="1993900"/>
          <p14:tracePt t="38254" x="6483350" y="1987550"/>
          <p14:tracePt t="38407" x="6496050" y="2012950"/>
          <p14:tracePt t="38422" x="6508750" y="2057400"/>
          <p14:tracePt t="38438" x="6521450" y="2101850"/>
          <p14:tracePt t="38454" x="6534150" y="2133600"/>
          <p14:tracePt t="38470" x="6553200" y="2165350"/>
          <p14:tracePt t="38487" x="6565900" y="2178050"/>
          <p14:tracePt t="38504" x="6578600" y="2203450"/>
          <p14:tracePt t="38520" x="6591300" y="2209800"/>
          <p14:tracePt t="38537" x="6610350" y="2228850"/>
          <p14:tracePt t="38623" x="6610350" y="2235200"/>
          <p14:tracePt t="38638" x="6616700" y="2241550"/>
          <p14:tracePt t="38703" x="6604000" y="2247900"/>
          <p14:tracePt t="38718" x="6515100" y="2228850"/>
          <p14:tracePt t="38730" x="6457950" y="2197100"/>
          <p14:tracePt t="38737" x="6419850" y="2190750"/>
          <p14:tracePt t="38754" x="6330950" y="2146300"/>
          <p14:tracePt t="38770" x="6280150" y="2146300"/>
          <p14:tracePt t="38787" x="6267450" y="2133600"/>
          <p14:tracePt t="38838" x="6261100" y="2133600"/>
          <p14:tracePt t="38847" x="6242050" y="2133600"/>
          <p14:tracePt t="38862" x="6191250" y="2184400"/>
          <p14:tracePt t="38872" x="6172200" y="2203450"/>
          <p14:tracePt t="38887" x="6102350" y="2273300"/>
          <p14:tracePt t="38904" x="6070600" y="2324100"/>
          <p14:tracePt t="38920" x="6038850" y="2368550"/>
          <p14:tracePt t="38937" x="6007100" y="2387600"/>
          <p14:tracePt t="39351" x="6007100" y="2413000"/>
          <p14:tracePt t="39367" x="5975350" y="2482850"/>
          <p14:tracePt t="39382" x="5956300" y="2533650"/>
          <p14:tracePt t="39404" x="5937250" y="2609850"/>
          <p14:tracePt t="39421" x="5930900" y="2667000"/>
          <p14:tracePt t="39437" x="5924550" y="2736850"/>
          <p14:tracePt t="39454" x="5924550" y="2844800"/>
          <p14:tracePt t="39471" x="5924550" y="2914650"/>
          <p14:tracePt t="39487" x="5924550" y="2965450"/>
          <p14:tracePt t="39504" x="5924550" y="3016250"/>
          <p14:tracePt t="39521" x="5930900" y="3048000"/>
          <p14:tracePt t="39537" x="5937250" y="3079750"/>
          <p14:tracePt t="39554" x="5949950" y="3092450"/>
          <p14:tracePt t="39571" x="5969000" y="3111500"/>
          <p14:tracePt t="39588" x="6057900" y="3136900"/>
          <p14:tracePt t="39604" x="6172200" y="3155950"/>
          <p14:tracePt t="39621" x="6286500" y="3155950"/>
          <p14:tracePt t="39637" x="6299200" y="3155950"/>
          <p14:tracePt t="39943" x="6286500" y="3181350"/>
          <p14:tracePt t="39956" x="6273800" y="3187700"/>
          <p14:tracePt t="40023" x="6267450" y="3187700"/>
          <p14:tracePt t="40035" x="6254750" y="3187700"/>
          <p14:tracePt t="40047" x="6248400" y="3187700"/>
          <p14:tracePt t="40062" x="6242050" y="3181350"/>
          <p14:tracePt t="40071" x="6235700" y="3175000"/>
          <p14:tracePt t="40088" x="6235700" y="3162300"/>
          <p14:tracePt t="40927" x="6210300" y="3155950"/>
          <p14:tracePt t="40939" x="6178550" y="3155950"/>
          <p14:tracePt t="40955" x="6089650" y="3155950"/>
          <p14:tracePt t="40972" x="5975350" y="3155950"/>
          <p14:tracePt t="40988" x="5842000" y="3155950"/>
          <p14:tracePt t="41005" x="5670550" y="3155950"/>
          <p14:tracePt t="41021" x="5486400" y="3155950"/>
          <p14:tracePt t="41038" x="5283200" y="3155950"/>
          <p14:tracePt t="41055" x="5257800" y="3155950"/>
          <p14:tracePt t="43207" x="5245100" y="3155950"/>
          <p14:tracePt t="43219" x="5238750" y="3155950"/>
          <p14:tracePt t="43232" x="5187950" y="3155950"/>
          <p14:tracePt t="43243" x="5156200" y="3155950"/>
          <p14:tracePt t="43255" x="5067300" y="3162300"/>
          <p14:tracePt t="43272" x="5003800" y="3175000"/>
          <p14:tracePt t="43288" x="4984750" y="3181350"/>
          <p14:tracePt t="43305" x="4978400" y="3181350"/>
          <p14:tracePt t="48157" x="4991100" y="3181350"/>
          <p14:tracePt t="48165" x="5054600" y="3181350"/>
          <p14:tracePt t="48173" x="5168900" y="3181350"/>
          <p14:tracePt t="48190" x="5461000" y="3181350"/>
          <p14:tracePt t="48207" x="5562600" y="3181350"/>
          <p14:tracePt t="48223" x="5568950" y="3181350"/>
          <p14:tracePt t="48240" x="5607050" y="3181350"/>
          <p14:tracePt t="48257" x="5702300" y="3136900"/>
          <p14:tracePt t="48273" x="5892800" y="3060700"/>
          <p14:tracePt t="48290" x="6146800" y="2952750"/>
          <p14:tracePt t="48307" x="6337300" y="2825750"/>
          <p14:tracePt t="48323" x="6496050" y="2711450"/>
          <p14:tracePt t="48340" x="6565900" y="2660650"/>
          <p14:tracePt t="48357" x="6578600" y="2654300"/>
          <p14:tracePt t="48405" x="6565900" y="2654300"/>
          <p14:tracePt t="48413" x="6534150" y="2654300"/>
          <p14:tracePt t="48423" x="6483350" y="2654300"/>
          <p14:tracePt t="48440" x="6299200" y="2654300"/>
          <p14:tracePt t="48457" x="5994400" y="2705100"/>
          <p14:tracePt t="48473" x="5568950" y="2825750"/>
          <p14:tracePt t="48490" x="5156200" y="2946400"/>
          <p14:tracePt t="48507" x="4876800" y="3035300"/>
          <p14:tracePt t="48523" x="4749800" y="3086100"/>
          <p14:tracePt t="48541" x="4730750" y="3111500"/>
          <p14:tracePt t="48557" x="4724400" y="3124200"/>
          <p14:tracePt t="48574" x="4724400" y="3149600"/>
          <p14:tracePt t="48590" x="4781550" y="3181350"/>
          <p14:tracePt t="48607" x="4870450" y="3219450"/>
          <p14:tracePt t="48624" x="4933950" y="3257550"/>
          <p14:tracePt t="48640" x="4946650" y="3257550"/>
          <p14:tracePt t="49535" x="0" y="0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3936233" y="2669815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88" name="Equation" r:id="rId4" imgW="2806560" imgH="914400" progId="Equation.DSMT4">
                  <p:embed/>
                </p:oleObj>
              </mc:Choice>
              <mc:Fallback>
                <p:oleObj name="Equation" r:id="rId4" imgW="2806560" imgH="91440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2669815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800600" y="4545013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89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545013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248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607"/>
    </mc:Choice>
    <mc:Fallback xmlns="">
      <p:transition advTm="1036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19" x="7475538" y="2370138"/>
          <p14:tracePt t="1126" x="7489825" y="2384425"/>
          <p14:tracePt t="1143" x="7497763" y="2384425"/>
          <p14:tracePt t="1390" x="7489825" y="2384425"/>
          <p14:tracePt t="1398" x="7475538" y="2378075"/>
          <p14:tracePt t="1408" x="7459663" y="2370138"/>
          <p14:tracePt t="1424" x="7315200" y="2362200"/>
          <p14:tracePt t="1441" x="6926263" y="2346325"/>
          <p14:tracePt t="1458" x="6118225" y="2232025"/>
          <p14:tracePt t="1474" x="5083175" y="2073275"/>
          <p14:tracePt t="1491" x="3932238" y="1905000"/>
          <p14:tracePt t="1508" x="2797175" y="1744663"/>
          <p14:tracePt t="1526" x="1714500" y="1592263"/>
          <p14:tracePt t="1541" x="1592263" y="1570038"/>
          <p14:tracePt t="1558" x="1546225" y="1546225"/>
          <p14:tracePt t="1854" x="1684338" y="1570038"/>
          <p14:tracePt t="1862" x="2049463" y="1768475"/>
          <p14:tracePt t="1875" x="2446338" y="1951038"/>
          <p14:tracePt t="1891" x="3116263" y="2171700"/>
          <p14:tracePt t="1908" x="3825875" y="2301875"/>
          <p14:tracePt t="1925" x="4702175" y="2422525"/>
          <p14:tracePt t="1942" x="4846638" y="2422525"/>
          <p14:tracePt t="1958" x="4953000" y="2422525"/>
          <p14:tracePt t="2159" x="4914900" y="2422525"/>
          <p14:tracePt t="2166" x="4854575" y="2422525"/>
          <p14:tracePt t="2175" x="4746625" y="2384425"/>
          <p14:tracePt t="2191" x="4556125" y="2332038"/>
          <p14:tracePt t="2208" x="4221163" y="2278063"/>
          <p14:tracePt t="2225" x="3603625" y="2278063"/>
          <p14:tracePt t="2242" x="2955925" y="2155825"/>
          <p14:tracePt t="2258" x="2590800" y="2087563"/>
          <p14:tracePt t="2275" x="2498725" y="2049463"/>
          <p14:tracePt t="2308" x="2492375" y="2027238"/>
          <p14:tracePt t="2325" x="2598738" y="1866900"/>
          <p14:tracePt t="2342" x="2659063" y="1836738"/>
          <p14:tracePt t="2358" x="2720975" y="1790700"/>
          <p14:tracePt t="3414" x="2720975" y="1820863"/>
          <p14:tracePt t="3422" x="2705100" y="1905000"/>
          <p14:tracePt t="3430" x="2697163" y="1997075"/>
          <p14:tracePt t="3442" x="2697163" y="2087563"/>
          <p14:tracePt t="3458" x="2713038" y="2209800"/>
          <p14:tracePt t="3475" x="2735263" y="2316163"/>
          <p14:tracePt t="3492" x="2759075" y="2354263"/>
          <p14:tracePt t="3526" x="2765425" y="2362200"/>
          <p14:tracePt t="3542" x="2765425" y="2370138"/>
          <p14:tracePt t="3558" x="2781300" y="2370138"/>
          <p14:tracePt t="3575" x="2789238" y="2370138"/>
          <p14:tracePt t="3718" x="2781300" y="2378075"/>
          <p14:tracePt t="3727" x="2773363" y="2384425"/>
          <p14:tracePt t="3734" x="2773363" y="2400300"/>
          <p14:tracePt t="3743" x="2751138" y="2430463"/>
          <p14:tracePt t="3759" x="2713038" y="2506663"/>
          <p14:tracePt t="3775" x="2667000" y="2590800"/>
          <p14:tracePt t="3792" x="2628900" y="2644775"/>
          <p14:tracePt t="3809" x="2590800" y="2667000"/>
          <p14:tracePt t="3826" x="2544763" y="2667000"/>
          <p14:tracePt t="3844" x="2498725" y="2667000"/>
          <p14:tracePt t="3859" x="2454275" y="2667000"/>
          <p14:tracePt t="3875" x="2438400" y="2659063"/>
          <p14:tracePt t="3892" x="2430463" y="2644775"/>
          <p14:tracePt t="3910" x="2430463" y="2613025"/>
          <p14:tracePt t="3926" x="2430463" y="2606675"/>
          <p14:tracePt t="4070" x="2430463" y="2598738"/>
          <p14:tracePt t="4078" x="2438400" y="2590800"/>
          <p14:tracePt t="4086" x="2476500" y="2568575"/>
          <p14:tracePt t="4094" x="2514600" y="2560638"/>
          <p14:tracePt t="4109" x="2568575" y="2552700"/>
          <p14:tracePt t="4126" x="2751138" y="2514600"/>
          <p14:tracePt t="4144" x="2903538" y="2498725"/>
          <p14:tracePt t="4159" x="3055938" y="2498725"/>
          <p14:tracePt t="4176" x="3140075" y="2498725"/>
          <p14:tracePt t="4192" x="3162300" y="2498725"/>
          <p14:tracePt t="4270" x="3192463" y="2498725"/>
          <p14:tracePt t="4278" x="3276600" y="2498725"/>
          <p14:tracePt t="4286" x="3352800" y="2498725"/>
          <p14:tracePt t="4294" x="3467100" y="2498725"/>
          <p14:tracePt t="4309" x="3565525" y="2498725"/>
          <p14:tracePt t="4326" x="3916363" y="2498725"/>
          <p14:tracePt t="4343" x="4106863" y="2498725"/>
          <p14:tracePt t="4359" x="4168775" y="2498725"/>
          <p14:tracePt t="4583" x="4175125" y="2498725"/>
          <p14:tracePt t="4599" x="4122738" y="2530475"/>
          <p14:tracePt t="4613" x="4016375" y="2606675"/>
          <p14:tracePt t="4625" x="3581400" y="2727325"/>
          <p14:tracePt t="4642" x="2873375" y="2759075"/>
          <p14:tracePt t="4659" x="2133600" y="2759075"/>
          <p14:tracePt t="4675" x="1570038" y="2759075"/>
          <p14:tracePt t="4692" x="1431925" y="2727325"/>
          <p14:tracePt t="4725" x="1714500" y="2651125"/>
          <p14:tracePt t="4742" x="2270125" y="2582863"/>
          <p14:tracePt t="4759" x="3001963" y="2468563"/>
          <p14:tracePt t="4776" x="3717925" y="2392363"/>
          <p14:tracePt t="4792" x="4092575" y="2384425"/>
          <p14:tracePt t="4809" x="4206875" y="2384425"/>
          <p14:tracePt t="4842" x="4183063" y="2384425"/>
          <p14:tracePt t="4859" x="4008438" y="2346325"/>
          <p14:tracePt t="4876" x="3543300" y="2408238"/>
          <p14:tracePt t="4892" x="3078163" y="2446338"/>
          <p14:tracePt t="4909" x="2697163" y="2468563"/>
          <p14:tracePt t="4926" x="2636838" y="2468563"/>
          <p14:tracePt t="4942" x="2659063" y="2468563"/>
          <p14:tracePt t="4959" x="2887663" y="2484438"/>
          <p14:tracePt t="4976" x="3467100" y="2484438"/>
          <p14:tracePt t="4993" x="3946525" y="2484438"/>
          <p14:tracePt t="5009" x="4122738" y="2484438"/>
          <p14:tracePt t="5026" x="4130675" y="2484438"/>
          <p14:tracePt t="5059" x="4046538" y="2468563"/>
          <p14:tracePt t="5076" x="3832225" y="2416175"/>
          <p14:tracePt t="5093" x="3649663" y="2416175"/>
          <p14:tracePt t="5109" x="3581400" y="2430463"/>
          <p14:tracePt t="5143" x="3635375" y="2438400"/>
          <p14:tracePt t="5159" x="3711575" y="2460625"/>
          <p14:tracePt t="5176" x="3733800" y="2468563"/>
          <p14:tracePt t="5254" x="3756025" y="2514600"/>
          <p14:tracePt t="5262" x="3802063" y="2651125"/>
          <p14:tracePt t="5275" x="3878263" y="2865438"/>
          <p14:tracePt t="5289" x="4168775" y="3482975"/>
          <p14:tracePt t="5305" x="4556125" y="4191000"/>
          <p14:tracePt t="5315" x="4678363" y="4435475"/>
          <p14:tracePt t="5326" x="4778375" y="4746625"/>
          <p14:tracePt t="5343" x="4868863" y="4899025"/>
          <p14:tracePt t="5359" x="4968875" y="4975225"/>
          <p14:tracePt t="5375" x="5045075" y="4983163"/>
          <p14:tracePt t="5392" x="5135563" y="4953000"/>
          <p14:tracePt t="5409" x="5273675" y="4822825"/>
          <p14:tracePt t="5426" x="5448300" y="4594225"/>
          <p14:tracePt t="5443" x="5554663" y="4365625"/>
          <p14:tracePt t="5459" x="5592763" y="4198938"/>
          <p14:tracePt t="5476" x="5608638" y="4076700"/>
          <p14:tracePt t="5493" x="5546725" y="3970338"/>
          <p14:tracePt t="5509" x="5470525" y="3940175"/>
          <p14:tracePt t="5526" x="5211763" y="3886200"/>
          <p14:tracePt t="5543" x="4999038" y="3894138"/>
          <p14:tracePt t="5559" x="4906963" y="3932238"/>
          <p14:tracePt t="5576" x="4914900" y="3946525"/>
          <p14:tracePt t="5593" x="4983163" y="3962400"/>
          <p14:tracePt t="5609" x="5203825" y="3962400"/>
          <p14:tracePt t="5626" x="5761038" y="3825875"/>
          <p14:tracePt t="5643" x="6134100" y="3717925"/>
          <p14:tracePt t="5659" x="6264275" y="3673475"/>
          <p14:tracePt t="5662" x="6270625" y="3665538"/>
          <p14:tracePt t="5676" x="6286500" y="3657600"/>
          <p14:tracePt t="5693" x="6286500" y="3649663"/>
          <p14:tracePt t="5709" x="6180138" y="3627438"/>
          <p14:tracePt t="5726" x="6073775" y="3597275"/>
          <p14:tracePt t="5766" x="6103938" y="3597275"/>
          <p14:tracePt t="5776" x="6172200" y="3597275"/>
          <p14:tracePt t="5793" x="6362700" y="3505200"/>
          <p14:tracePt t="5809" x="6569075" y="3413125"/>
          <p14:tracePt t="5826" x="6713538" y="3360738"/>
          <p14:tracePt t="5843" x="6735763" y="3352800"/>
          <p14:tracePt t="5876" x="6735763" y="3344863"/>
          <p14:tracePt t="5893" x="6713538" y="3314700"/>
          <p14:tracePt t="5909" x="6675438" y="3292475"/>
          <p14:tracePt t="5982" x="6659563" y="3284538"/>
          <p14:tracePt t="5995" x="6629400" y="3276600"/>
          <p14:tracePt t="6010" x="6621463" y="3268663"/>
          <p14:tracePt t="6199" x="6569075" y="3268663"/>
          <p14:tracePt t="6211" x="6469063" y="3254375"/>
          <p14:tracePt t="6226" x="6134100" y="3284538"/>
          <p14:tracePt t="6244" x="5829300" y="3459163"/>
          <p14:tracePt t="6260" x="5592763" y="3619500"/>
          <p14:tracePt t="6276" x="5249863" y="3810000"/>
          <p14:tracePt t="6293" x="4930775" y="3992563"/>
          <p14:tracePt t="6309" x="4694238" y="4114800"/>
          <p14:tracePt t="6326" x="4618038" y="4130675"/>
          <p14:tracePt t="6343" x="4556125" y="4130675"/>
          <p14:tracePt t="6360" x="4525963" y="4098925"/>
          <p14:tracePt t="6376" x="4518025" y="4084638"/>
          <p14:tracePt t="6393" x="4518025" y="4046538"/>
          <p14:tracePt t="6409" x="4518025" y="4016375"/>
          <p14:tracePt t="6426" x="4518025" y="3992563"/>
          <p14:tracePt t="6443" x="4518025" y="3978275"/>
          <p14:tracePt t="6459" x="4518025" y="3962400"/>
          <p14:tracePt t="6476" x="4518025" y="3946525"/>
          <p14:tracePt t="6493" x="4479925" y="3916363"/>
          <p14:tracePt t="6509" x="4411663" y="3908425"/>
          <p14:tracePt t="6526" x="4381500" y="3894138"/>
          <p14:tracePt t="6543" x="4359275" y="3894138"/>
          <p14:tracePt t="6614" x="4373563" y="3894138"/>
          <p14:tracePt t="6622" x="4381500" y="3894138"/>
          <p14:tracePt t="6630" x="4411663" y="3894138"/>
          <p14:tracePt t="6643" x="4427538" y="3870325"/>
          <p14:tracePt t="6660" x="4479925" y="3779838"/>
          <p14:tracePt t="6663" x="4495800" y="3741738"/>
          <p14:tracePt t="6677" x="4518025" y="3703638"/>
          <p14:tracePt t="6693" x="4525963" y="3649663"/>
          <p14:tracePt t="6710" x="4533900" y="3597275"/>
          <p14:tracePt t="6727" x="4503738" y="3551238"/>
          <p14:tracePt t="6762" x="4449763" y="3521075"/>
          <p14:tracePt t="6822" x="4457700" y="3521075"/>
          <p14:tracePt t="6835" x="4495800" y="3521075"/>
          <p14:tracePt t="6848" x="4564063" y="3543300"/>
          <p14:tracePt t="6859" x="4618038" y="3551238"/>
          <p14:tracePt t="6876" x="4670425" y="3565525"/>
          <p14:tracePt t="6893" x="4686300" y="3565525"/>
          <p14:tracePt t="6952" x="4686300" y="3543300"/>
          <p14:tracePt t="6965" x="4686300" y="3527425"/>
          <p14:tracePt t="6978" x="4678363" y="3513138"/>
          <p14:tracePt t="6993" x="4656138" y="3467100"/>
          <p14:tracePt t="7009" x="4632325" y="3436938"/>
          <p14:tracePt t="7026" x="4618038" y="3406775"/>
          <p14:tracePt t="7043" x="4594225" y="3382963"/>
          <p14:tracePt t="7060" x="4572000" y="3375025"/>
          <p14:tracePt t="7077" x="4564063" y="3375025"/>
          <p14:tracePt t="7093" x="4549775" y="3375025"/>
          <p14:tracePt t="7110" x="4549775" y="3368675"/>
          <p14:tracePt t="7126" x="4549775" y="3429000"/>
          <p14:tracePt t="7143" x="4525963" y="3497263"/>
          <p14:tracePt t="7160" x="4511675" y="3551238"/>
          <p14:tracePt t="7177" x="4473575" y="3611563"/>
          <p14:tracePt t="7193" x="4441825" y="3641725"/>
          <p14:tracePt t="7210" x="4427538" y="3641725"/>
          <p14:tracePt t="7254" x="4419600" y="3641725"/>
          <p14:tracePt t="7262" x="4419600" y="3627438"/>
          <p14:tracePt t="7276" x="4419600" y="3603625"/>
          <p14:tracePt t="7293" x="4411663" y="3559175"/>
          <p14:tracePt t="7310" x="4365625" y="3482975"/>
          <p14:tracePt t="7326" x="4343400" y="3451225"/>
          <p14:tracePt t="7343" x="4313238" y="3413125"/>
          <p14:tracePt t="7360" x="4259263" y="3390900"/>
          <p14:tracePt t="7377" x="4168775" y="3344863"/>
          <p14:tracePt t="7393" x="4106863" y="3322638"/>
          <p14:tracePt t="7410" x="4092575" y="3322638"/>
          <p14:tracePt t="7566" x="4092575" y="3330575"/>
          <p14:tracePt t="7577" x="4092575" y="3344863"/>
          <p14:tracePt t="7593" x="4060825" y="3382963"/>
          <p14:tracePt t="7610" x="4022725" y="3413125"/>
          <p14:tracePt t="7627" x="4008438" y="3444875"/>
          <p14:tracePt t="7643" x="4008438" y="3459163"/>
          <p14:tracePt t="7661" x="4008438" y="3467100"/>
          <p14:tracePt t="7678" x="4008438" y="3475038"/>
          <p14:tracePt t="7693" x="4054475" y="3475038"/>
          <p14:tracePt t="7710" x="4168775" y="3475038"/>
          <p14:tracePt t="7727" x="4343400" y="3436938"/>
          <p14:tracePt t="7744" x="4479925" y="3398838"/>
          <p14:tracePt t="7760" x="4518025" y="3375025"/>
          <p14:tracePt t="7846" x="4525963" y="3382963"/>
          <p14:tracePt t="7859" x="4541838" y="3429000"/>
          <p14:tracePt t="7872" x="4564063" y="3467100"/>
          <p14:tracePt t="7881" x="4572000" y="3467100"/>
          <p14:tracePt t="7893" x="4587875" y="3475038"/>
          <p14:tracePt t="7910" x="4602163" y="3475038"/>
          <p14:tracePt t="7927" x="4618038" y="3475038"/>
          <p14:tracePt t="7944" x="4625975" y="3475038"/>
          <p14:tracePt t="7961" x="4648200" y="3459163"/>
          <p14:tracePt t="7977" x="4656138" y="3444875"/>
          <p14:tracePt t="7994" x="4664075" y="3429000"/>
          <p14:tracePt t="8010" x="4694238" y="3413125"/>
          <p14:tracePt t="8027" x="4754563" y="3406775"/>
          <p14:tracePt t="8044" x="4884738" y="3382963"/>
          <p14:tracePt t="8060" x="5045075" y="3368675"/>
          <p14:tracePt t="8079" x="5189538" y="3306763"/>
          <p14:tracePt t="8094" x="5211763" y="3292475"/>
          <p14:tracePt t="8110" x="5219700" y="3276600"/>
          <p14:tracePt t="8127" x="5219700" y="3260725"/>
          <p14:tracePt t="8143" x="5227638" y="3238500"/>
          <p14:tracePt t="8162" x="5227638" y="3230563"/>
          <p14:tracePt t="8254" x="5249863" y="3298825"/>
          <p14:tracePt t="8268" x="5257800" y="3375025"/>
          <p14:tracePt t="8281" x="5295900" y="3505200"/>
          <p14:tracePt t="8294" x="5303838" y="3543300"/>
          <p14:tracePt t="8374" x="5303838" y="3535363"/>
          <p14:tracePt t="8388" x="5303838" y="3513138"/>
          <p14:tracePt t="8405" x="5303838" y="3505200"/>
          <p14:tracePt t="8413" x="5303838" y="3489325"/>
          <p14:tracePt t="8427" x="5318125" y="3475038"/>
          <p14:tracePt t="8443" x="5318125" y="3467100"/>
          <p14:tracePt t="8460" x="5356225" y="3413125"/>
          <p14:tracePt t="8477" x="5380038" y="3352800"/>
          <p14:tracePt t="8493" x="5478463" y="3146425"/>
          <p14:tracePt t="8510" x="5570538" y="2955925"/>
          <p14:tracePt t="8527" x="5608638" y="2789238"/>
          <p14:tracePt t="8543" x="5646738" y="2651125"/>
          <p14:tracePt t="8560" x="5668963" y="2574925"/>
          <p14:tracePt t="8577" x="5676900" y="2544763"/>
          <p14:tracePt t="8594" x="5676900" y="2536825"/>
          <p14:tracePt t="8806" x="5676900" y="2574925"/>
          <p14:tracePt t="8819" x="5676900" y="2674938"/>
          <p14:tracePt t="8831" x="5730875" y="2865438"/>
          <p14:tracePt t="8851" x="5768975" y="3063875"/>
          <p14:tracePt t="8860" x="5775325" y="3116263"/>
          <p14:tracePt t="8877" x="5791200" y="3200400"/>
          <p14:tracePt t="8893" x="5791200" y="3208338"/>
          <p14:tracePt t="8950" x="5791200" y="3200400"/>
          <p14:tracePt t="8963" x="5783263" y="3154363"/>
          <p14:tracePt t="8977" x="5761038" y="3048000"/>
          <p14:tracePt t="8994" x="5745163" y="2903538"/>
          <p14:tracePt t="9011" x="5737225" y="2827338"/>
          <p14:tracePt t="9027" x="5737225" y="2789238"/>
          <p14:tracePt t="9044" x="5737225" y="2781300"/>
          <p14:tracePt t="9126" x="5722938" y="2811463"/>
          <p14:tracePt t="9139" x="5722938" y="2887663"/>
          <p14:tracePt t="9152" x="5722938" y="3101975"/>
          <p14:tracePt t="9166" x="5722938" y="3398838"/>
          <p14:tracePt t="9181" x="5722938" y="3635375"/>
          <p14:tracePt t="9194" x="5722938" y="3703638"/>
          <p14:tracePt t="9210" x="5722938" y="3725863"/>
          <p14:tracePt t="9246" x="5722938" y="3711575"/>
          <p14:tracePt t="9261" x="5722938" y="3627438"/>
          <p14:tracePt t="9277" x="5699125" y="3413125"/>
          <p14:tracePt t="9295" x="5654675" y="3101975"/>
          <p14:tracePt t="9310" x="5622925" y="2925763"/>
          <p14:tracePt t="9327" x="5608638" y="2873375"/>
          <p14:tracePt t="9373" x="5600700" y="2903538"/>
          <p14:tracePt t="9381" x="5600700" y="3009900"/>
          <p14:tracePt t="9394" x="5600700" y="3146425"/>
          <p14:tracePt t="9410" x="5562600" y="3475038"/>
          <p14:tracePt t="9427" x="5532438" y="3673475"/>
          <p14:tracePt t="9444" x="5524500" y="3733800"/>
          <p14:tracePt t="9486" x="5524500" y="3657600"/>
          <p14:tracePt t="9499" x="5524500" y="3581400"/>
          <p14:tracePt t="9512" x="5508625" y="3375025"/>
          <p14:tracePt t="9528" x="5494338" y="3200400"/>
          <p14:tracePt t="9544" x="5470525" y="3048000"/>
          <p14:tracePt t="9561" x="5470525" y="2994025"/>
          <p14:tracePt t="9614" x="5470525" y="3017838"/>
          <p14:tracePt t="9626" x="5470525" y="3124200"/>
          <p14:tracePt t="9639" x="5470525" y="3436938"/>
          <p14:tracePt t="9652" x="5470525" y="3565525"/>
          <p14:tracePt t="9661" x="5470525" y="3649663"/>
          <p14:tracePt t="9677" x="5470525" y="3703638"/>
          <p14:tracePt t="9709" x="5470525" y="3665538"/>
          <p14:tracePt t="9717" x="5470525" y="3581400"/>
          <p14:tracePt t="9727" x="5470525" y="3467100"/>
          <p14:tracePt t="9744" x="5470525" y="3276600"/>
          <p14:tracePt t="9761" x="5478463" y="3094038"/>
          <p14:tracePt t="9777" x="5502275" y="3009900"/>
          <p14:tracePt t="9794" x="5502275" y="2994025"/>
          <p14:tracePt t="9838" x="5508625" y="3048000"/>
          <p14:tracePt t="9854" x="5508625" y="3298825"/>
          <p14:tracePt t="9866" x="5516563" y="3413125"/>
          <p14:tracePt t="9899" x="5524500" y="3619500"/>
          <p14:tracePt t="9927" x="5532438" y="3611563"/>
          <p14:tracePt t="9944" x="5540375" y="3429000"/>
          <p14:tracePt t="9961" x="5540375" y="3230563"/>
          <p14:tracePt t="9978" x="5540375" y="3048000"/>
          <p14:tracePt t="9994" x="5540375" y="2925763"/>
          <p14:tracePt t="10011" x="5540375" y="2911475"/>
          <p14:tracePt t="10044" x="5540375" y="2955925"/>
          <p14:tracePt t="10061" x="5540375" y="3154363"/>
          <p14:tracePt t="10078" x="5540375" y="3451225"/>
          <p14:tracePt t="10094" x="5540375" y="3505200"/>
          <p14:tracePt t="10142" x="5540375" y="3513138"/>
          <p14:tracePt t="10155" x="5540375" y="3482975"/>
          <p14:tracePt t="10167" x="5540375" y="3382963"/>
          <p14:tracePt t="10180" x="5540375" y="3344863"/>
          <p14:tracePt t="10183" x="5554663" y="3292475"/>
          <p14:tracePt t="10196" x="5554663" y="3254375"/>
          <p14:tracePt t="10211" x="5554663" y="3238500"/>
          <p14:tracePt t="10254" x="5554663" y="3260725"/>
          <p14:tracePt t="10267" x="5554663" y="3344863"/>
          <p14:tracePt t="10279" x="5554663" y="3521075"/>
          <p14:tracePt t="10294" x="5554663" y="3611563"/>
          <p14:tracePt t="10350" x="5554663" y="3551238"/>
          <p14:tracePt t="10363" x="5578475" y="3459163"/>
          <p14:tracePt t="10377" x="5578475" y="3268663"/>
          <p14:tracePt t="10394" x="5578475" y="3116263"/>
          <p14:tracePt t="10411" x="5578475" y="3070225"/>
          <p14:tracePt t="10478" x="5578475" y="3154363"/>
          <p14:tracePt t="10491" x="5578475" y="3268663"/>
          <p14:tracePt t="10503" x="5578475" y="3489325"/>
          <p14:tracePt t="10516" x="5578475" y="3581400"/>
          <p14:tracePt t="10528" x="5578475" y="3665538"/>
          <p14:tracePt t="10544" x="5584825" y="3673475"/>
          <p14:tracePt t="10582" x="5584825" y="3649663"/>
          <p14:tracePt t="10595" x="5592763" y="3581400"/>
          <p14:tracePt t="10611" x="5592763" y="3398838"/>
          <p14:tracePt t="10628" x="5592763" y="3216275"/>
          <p14:tracePt t="10645" x="5592763" y="3094038"/>
          <p14:tracePt t="10661" x="5592763" y="3078163"/>
          <p14:tracePt t="10710" x="5592763" y="3132138"/>
          <p14:tracePt t="10723" x="5592763" y="3238500"/>
          <p14:tracePt t="10735" x="5592763" y="3444875"/>
          <p14:tracePt t="10744" x="5592763" y="3527425"/>
          <p14:tracePt t="10762" x="5608638" y="3597275"/>
          <p14:tracePt t="10806" x="5622925" y="3559175"/>
          <p14:tracePt t="10819" x="5630863" y="3482975"/>
          <p14:tracePt t="10832" x="5646738" y="3314700"/>
          <p14:tracePt t="10845" x="5646738" y="3124200"/>
          <p14:tracePt t="10861" x="5646738" y="3040063"/>
          <p14:tracePt t="10878" x="5646738" y="2925763"/>
          <p14:tracePt t="10926" x="5630863" y="3001963"/>
          <p14:tracePt t="10939" x="5600700" y="3132138"/>
          <p14:tracePt t="10951" x="5584825" y="3436938"/>
          <p14:tracePt t="10964" x="5562600" y="3565525"/>
          <p14:tracePt t="10978" x="5554663" y="3711575"/>
          <p14:tracePt t="10994" x="5554663" y="3717925"/>
          <p14:tracePt t="11028" x="5570538" y="3657600"/>
          <p14:tracePt t="11045" x="5608638" y="3330575"/>
          <p14:tracePt t="11061" x="5608638" y="3146425"/>
          <p14:tracePt t="11078" x="5608638" y="3078163"/>
          <p14:tracePt t="11126" x="5608638" y="3154363"/>
          <p14:tracePt t="11139" x="5608638" y="3292475"/>
          <p14:tracePt t="11150" x="5608638" y="3649663"/>
          <p14:tracePt t="11161" x="5608638" y="3794125"/>
          <p14:tracePt t="11178" x="5592763" y="3946525"/>
          <p14:tracePt t="11194" x="5592763" y="3954463"/>
          <p14:tracePt t="11211" x="5584825" y="3954463"/>
          <p14:tracePt t="11238" x="5584825" y="3894138"/>
          <p14:tracePt t="11251" x="5584825" y="3840163"/>
          <p14:tracePt t="11265" x="5562600" y="3741738"/>
          <p14:tracePt t="11278" x="5562600" y="3711575"/>
          <p14:tracePt t="12254" x="5562600" y="3679825"/>
          <p14:tracePt t="12267" x="5562600" y="3611563"/>
          <p14:tracePt t="12280" x="5562600" y="3551238"/>
          <p14:tracePt t="12295" x="5562600" y="3543300"/>
          <p14:tracePt t="12312" x="5578475" y="3467100"/>
          <p14:tracePt t="12329" x="5584825" y="3444875"/>
          <p14:tracePt t="12345" x="5592763" y="3398838"/>
          <p14:tracePt t="12362" x="5592763" y="3352800"/>
          <p14:tracePt t="12378" x="5600700" y="3330575"/>
          <p14:tracePt t="12395" x="5600700" y="3292475"/>
          <p14:tracePt t="12412" x="5600700" y="3254375"/>
          <p14:tracePt t="12429" x="5600700" y="3230563"/>
          <p14:tracePt t="12445" x="5600700" y="3200400"/>
          <p14:tracePt t="12462" x="5600700" y="3154363"/>
          <p14:tracePt t="12479" x="5584825" y="3094038"/>
          <p14:tracePt t="12495" x="5578475" y="3070225"/>
          <p14:tracePt t="12512" x="5578475" y="3063875"/>
          <p14:tracePt t="12545" x="5578475" y="3048000"/>
          <p14:tracePt t="12562" x="5578475" y="3040063"/>
          <p14:tracePt t="12578" x="5578475" y="3025775"/>
          <p14:tracePt t="12595" x="5578475" y="3017838"/>
          <p14:tracePt t="12838" x="5584825" y="3017838"/>
          <p14:tracePt t="13078" x="5600700" y="3017838"/>
          <p14:tracePt t="13092" x="5654675" y="3032125"/>
          <p14:tracePt t="13105" x="5753100" y="3055938"/>
          <p14:tracePt t="13118" x="5883275" y="3055938"/>
          <p14:tracePt t="13128" x="5951538" y="3070225"/>
          <p14:tracePt t="13486" x="5959475" y="3070225"/>
          <p14:tracePt t="13499" x="5973763" y="3070225"/>
          <p14:tracePt t="13513" x="6019800" y="3086100"/>
          <p14:tracePt t="13529" x="6149975" y="3086100"/>
          <p14:tracePt t="13545" x="6278563" y="3086100"/>
          <p14:tracePt t="13562" x="6461125" y="3086100"/>
          <p14:tracePt t="13579" x="6583363" y="3086100"/>
          <p14:tracePt t="13596" x="6645275" y="3086100"/>
          <p14:tracePt t="13612" x="6659563" y="3078163"/>
          <p14:tracePt t="13680" x="6675438" y="3070225"/>
          <p14:tracePt t="13693" x="6713538" y="3063875"/>
          <p14:tracePt t="13701" x="6743700" y="3063875"/>
          <p14:tracePt t="13713" x="6765925" y="3055938"/>
          <p14:tracePt t="13729" x="6842125" y="3048000"/>
          <p14:tracePt t="13745" x="6888163" y="3048000"/>
          <p14:tracePt t="13762" x="6911975" y="3048000"/>
          <p14:tracePt t="13779" x="6926263" y="3040063"/>
          <p14:tracePt t="14006" x="6980238" y="3032125"/>
          <p14:tracePt t="14019" x="7070725" y="3032125"/>
          <p14:tracePt t="14031" x="7223125" y="3017838"/>
          <p14:tracePt t="14046" x="7383463" y="2979738"/>
          <p14:tracePt t="14062" x="7467600" y="2949575"/>
          <p14:tracePt t="14080" x="7475538" y="2949575"/>
          <p14:tracePt t="14096" x="7475538" y="2941638"/>
          <p14:tracePt t="14112" x="7483475" y="2933700"/>
          <p14:tracePt t="14129" x="7483475" y="2925763"/>
          <p14:tracePt t="14163" x="7483475" y="2903538"/>
          <p14:tracePt t="14179" x="7483475" y="2895600"/>
          <p14:tracePt t="14196" x="7483475" y="2887663"/>
          <p14:tracePt t="14213" x="7489825" y="2879725"/>
          <p14:tracePt t="14232" x="7489825" y="2865438"/>
          <p14:tracePt t="14246" x="7497763" y="2865438"/>
          <p14:tracePt t="14264" x="7497763" y="2857500"/>
          <p14:tracePt t="14342" x="7505700" y="2849563"/>
          <p14:tracePt t="14375" x="7505700" y="2841625"/>
          <p14:tracePt t="14447" x="7505700" y="2835275"/>
          <p14:tracePt t="14502" x="7513638" y="2835275"/>
          <p14:tracePt t="14542" x="7513638" y="2827338"/>
          <p14:tracePt t="14555" x="7513638" y="2819400"/>
          <p14:tracePt t="14574" x="7513638" y="2811463"/>
          <p14:tracePt t="14589" x="7521575" y="2811463"/>
          <p14:tracePt t="14647" x="7521575" y="2803525"/>
          <p14:tracePt t="14919" x="7513638" y="2803525"/>
          <p14:tracePt t="14934" x="7489825" y="2803525"/>
          <p14:tracePt t="14946" x="7459663" y="2819400"/>
          <p14:tracePt t="14963" x="7399338" y="2857500"/>
          <p14:tracePt t="14980" x="7277100" y="2941638"/>
          <p14:tracePt t="14996" x="7132638" y="3040063"/>
          <p14:tracePt t="15013" x="6904038" y="3170238"/>
          <p14:tracePt t="15029" x="6842125" y="3200400"/>
          <p14:tracePt t="15046" x="6835775" y="3200400"/>
          <p14:tracePt t="15159" x="6865938" y="3208338"/>
          <p14:tracePt t="15171" x="6896100" y="3222625"/>
          <p14:tracePt t="15184" x="7040563" y="3238500"/>
          <p14:tracePt t="15197" x="7154863" y="3260725"/>
          <p14:tracePt t="15199" x="7269163" y="3268663"/>
          <p14:tracePt t="15213" x="7331075" y="3284538"/>
          <p14:tracePt t="15230" x="7559675" y="3314700"/>
          <p14:tracePt t="15246" x="7612063" y="3322638"/>
          <p14:tracePt t="15422" x="7642225" y="3306763"/>
          <p14:tracePt t="15435" x="7650163" y="3298825"/>
          <p14:tracePt t="15447" x="7696200" y="3276600"/>
          <p14:tracePt t="15463" x="7734300" y="3260725"/>
          <p14:tracePt t="15479" x="7750175" y="3246438"/>
          <p14:tracePt t="15496" x="7756525" y="3238500"/>
          <p14:tracePt t="16039" x="7726363" y="3268663"/>
          <p14:tracePt t="16051" x="7696200" y="3292475"/>
          <p14:tracePt t="16065" x="7581900" y="3382963"/>
          <p14:tracePt t="16080" x="7391400" y="3505200"/>
          <p14:tracePt t="16096" x="7108825" y="3673475"/>
          <p14:tracePt t="16113" x="6896100" y="3794125"/>
          <p14:tracePt t="16130" x="6675438" y="3908425"/>
          <p14:tracePt t="16147" x="6530975" y="3970338"/>
          <p14:tracePt t="16163" x="6400800" y="4008438"/>
          <p14:tracePt t="16180" x="6286500" y="4022725"/>
          <p14:tracePt t="16196" x="6134100" y="4022725"/>
          <p14:tracePt t="16198" x="6065838" y="4022725"/>
          <p14:tracePt t="16213" x="5989638" y="4022725"/>
          <p14:tracePt t="16230" x="5829300" y="4022725"/>
          <p14:tracePt t="16246" x="5761038" y="4022725"/>
          <p14:tracePt t="16263" x="5730875" y="4022725"/>
          <p14:tracePt t="16282" x="5707063" y="4000500"/>
          <p14:tracePt t="16297" x="5699125" y="3970338"/>
          <p14:tracePt t="16313" x="5668963" y="3916363"/>
          <p14:tracePt t="16330" x="5646738" y="3870325"/>
          <p14:tracePt t="16347" x="5622925" y="3817938"/>
          <p14:tracePt t="16363" x="5608638" y="3779838"/>
          <p14:tracePt t="16380" x="5592763" y="3717925"/>
          <p14:tracePt t="16397" x="5578475" y="3679825"/>
          <p14:tracePt t="16413" x="5578475" y="3657600"/>
          <p14:tracePt t="16430" x="5554663" y="3627438"/>
          <p14:tracePt t="16446" x="5546725" y="3611563"/>
          <p14:tracePt t="16463" x="5540375" y="3611563"/>
          <p14:tracePt t="16480" x="5532438" y="3611563"/>
          <p14:tracePt t="16855" x="5540375" y="3619500"/>
          <p14:tracePt t="16868" x="5546725" y="3619500"/>
          <p14:tracePt t="16880" x="5592763" y="3641725"/>
          <p14:tracePt t="16897" x="5616575" y="3649663"/>
          <p14:tracePt t="16913" x="5622925" y="3649663"/>
          <p14:tracePt t="16947" x="5630863" y="3657600"/>
          <p14:tracePt t="17096" x="5638800" y="3641725"/>
          <p14:tracePt t="17222" x="5646738" y="3641725"/>
          <p14:tracePt t="17235" x="5661025" y="3641725"/>
          <p14:tracePt t="17248" x="5791200" y="3641725"/>
          <p14:tracePt t="17264" x="6019800" y="3641725"/>
          <p14:tracePt t="17280" x="6240463" y="3641725"/>
          <p14:tracePt t="17297" x="6469063" y="3641725"/>
          <p14:tracePt t="17314" x="6689725" y="3641725"/>
          <p14:tracePt t="17330" x="6888163" y="3635375"/>
          <p14:tracePt t="17347" x="7010400" y="3619500"/>
          <p14:tracePt t="17364" x="7048500" y="3603625"/>
          <p14:tracePt t="17382" x="7086600" y="3581400"/>
          <p14:tracePt t="17413" x="7086600" y="3573463"/>
          <p14:tracePt t="17430" x="7086600" y="3551238"/>
          <p14:tracePt t="17447" x="7086600" y="3535363"/>
          <p14:tracePt t="17463" x="7064375" y="3505200"/>
          <p14:tracePt t="17480" x="6994525" y="3459163"/>
          <p14:tracePt t="17497" x="6964363" y="3444875"/>
          <p14:tracePt t="17514" x="6956425" y="3444875"/>
          <p14:tracePt t="17597" x="6964363" y="3444875"/>
          <p14:tracePt t="17606" x="6988175" y="3444875"/>
          <p14:tracePt t="17613" x="7010400" y="3444875"/>
          <p14:tracePt t="17630" x="7086600" y="3475038"/>
          <p14:tracePt t="17647" x="7178675" y="3527425"/>
          <p14:tracePt t="17663" x="7337425" y="3619500"/>
          <p14:tracePt t="17680" x="7391400" y="3657600"/>
          <p14:tracePt t="17697" x="7407275" y="3657600"/>
          <p14:tracePt t="17717" x="7413625" y="3665538"/>
          <p14:tracePt t="17749" x="7399338" y="3679825"/>
          <p14:tracePt t="17757" x="7361238" y="3687763"/>
          <p14:tracePt t="17765" x="7315200" y="3703638"/>
          <p14:tracePt t="17780" x="7261225" y="3725863"/>
          <p14:tracePt t="17797" x="7162800" y="3741738"/>
          <p14:tracePt t="17813" x="7018338" y="3763963"/>
          <p14:tracePt t="17896" x="7026275" y="3763963"/>
          <p14:tracePt t="17910" x="7064375" y="3763963"/>
          <p14:tracePt t="17922" x="7094538" y="3763963"/>
          <p14:tracePt t="17931" x="7116763" y="3763963"/>
          <p14:tracePt t="17947" x="7170738" y="3756025"/>
          <p14:tracePt t="17964" x="7231063" y="3711575"/>
          <p14:tracePt t="17980" x="7254875" y="3673475"/>
          <p14:tracePt t="17997" x="7269163" y="3603625"/>
          <p14:tracePt t="18014" x="7269163" y="3565525"/>
          <p14:tracePt t="18030" x="7269163" y="3527425"/>
          <p14:tracePt t="18047" x="7246938" y="3489325"/>
          <p14:tracePt t="18064" x="7208838" y="3459163"/>
          <p14:tracePt t="18081" x="7185025" y="3436938"/>
          <p14:tracePt t="18098" x="7170738" y="3436938"/>
          <p14:tracePt t="18114" x="7154863" y="3429000"/>
          <p14:tracePt t="18286" x="7146925" y="3429000"/>
          <p14:tracePt t="18310" x="7132638" y="3429000"/>
          <p14:tracePt t="18806" x="7124700" y="3429000"/>
          <p14:tracePt t="19726" x="7140575" y="3429000"/>
          <p14:tracePt t="19737" x="7154863" y="3429000"/>
          <p14:tracePt t="19748" x="7170738" y="3436938"/>
          <p14:tracePt t="19764" x="7185025" y="3444875"/>
          <p14:tracePt t="19781" x="7200900" y="3444875"/>
          <p14:tracePt t="19799" x="7208838" y="3444875"/>
          <p14:tracePt t="19895" x="7208838" y="3451225"/>
          <p14:tracePt t="19907" x="7216775" y="3451225"/>
          <p14:tracePt t="19920" x="7223125" y="3459163"/>
          <p14:tracePt t="19932" x="7231063" y="3475038"/>
          <p14:tracePt t="19948" x="7269163" y="3527425"/>
          <p14:tracePt t="19991" x="7269163" y="3535363"/>
          <p14:tracePt t="19998" x="7277100" y="3543300"/>
          <p14:tracePt t="20014" x="7292975" y="3573463"/>
          <p14:tracePt t="20102" x="7292975" y="3581400"/>
          <p14:tracePt t="20118" x="7292975" y="3597275"/>
          <p14:tracePt t="20131" x="7292975" y="3619500"/>
          <p14:tracePt t="20148" x="7261225" y="3635375"/>
          <p14:tracePt t="20164" x="7185025" y="3657600"/>
          <p14:tracePt t="20181" x="7056438" y="3703638"/>
          <p14:tracePt t="20198" x="7010400" y="3733800"/>
          <p14:tracePt t="20214" x="6980238" y="3741738"/>
          <p14:tracePt t="20231" x="6964363" y="3749675"/>
          <p14:tracePt t="20248" x="6956425" y="3756025"/>
          <p14:tracePt t="20264" x="6950075" y="3756025"/>
          <p14:tracePt t="20342" x="6964363" y="3756025"/>
          <p14:tracePt t="20355" x="6988175" y="3763963"/>
          <p14:tracePt t="20367" x="7056438" y="3763963"/>
          <p14:tracePt t="20381" x="7170738" y="3763963"/>
          <p14:tracePt t="20398" x="7261225" y="3763963"/>
          <p14:tracePt t="20414" x="7307263" y="3763963"/>
          <p14:tracePt t="20431" x="7337425" y="3763963"/>
          <p14:tracePt t="20448" x="7345363" y="3756025"/>
          <p14:tracePt t="20464" x="7361238" y="3749675"/>
          <p14:tracePt t="20509" x="7369175" y="3749675"/>
          <p14:tracePt t="20525" x="7375525" y="3749675"/>
          <p14:tracePt t="20533" x="7383463" y="3749675"/>
          <p14:tracePt t="20574" x="7391400" y="3749675"/>
          <p14:tracePt t="20582" x="7399338" y="3756025"/>
          <p14:tracePt t="20598" x="7407275" y="3771900"/>
          <p14:tracePt t="20606" x="7413625" y="3787775"/>
          <p14:tracePt t="20615" x="7429500" y="3810000"/>
          <p14:tracePt t="20631" x="7429500" y="3832225"/>
          <p14:tracePt t="20742" x="7445375" y="3832225"/>
          <p14:tracePt t="20755" x="7475538" y="3817938"/>
          <p14:tracePt t="20767" x="7513638" y="3787775"/>
          <p14:tracePt t="20782" x="7559675" y="3741738"/>
          <p14:tracePt t="20798" x="7573963" y="3733800"/>
          <p14:tracePt t="20815" x="7581900" y="3725863"/>
          <p14:tracePt t="20831" x="7581900" y="3717925"/>
          <p14:tracePt t="22150" x="7535863" y="3711575"/>
          <p14:tracePt t="22163" x="7513638" y="3703638"/>
          <p14:tracePt t="22175" x="7467600" y="3679825"/>
          <p14:tracePt t="22188" x="7459663" y="3679825"/>
          <p14:tracePt t="28639" x="7459663" y="3627438"/>
          <p14:tracePt t="28652" x="7391400" y="3436938"/>
          <p14:tracePt t="28668" x="7269163" y="3017838"/>
          <p14:tracePt t="28684" x="7223125" y="2917825"/>
          <p14:tracePt t="28982" x="7223125" y="2941638"/>
          <p14:tracePt t="28995" x="7231063" y="3009900"/>
          <p14:tracePt t="29008" x="7261225" y="3063875"/>
          <p14:tracePt t="29020" x="7277100" y="3063875"/>
          <p14:tracePt t="29036" x="7315200" y="3086100"/>
          <p14:tracePt t="29051" x="7345363" y="3094038"/>
          <p14:tracePt t="29068" x="7353300" y="3094038"/>
          <p14:tracePt t="29191" x="7361238" y="3094038"/>
          <p14:tracePt t="29203" x="7375525" y="3094038"/>
          <p14:tracePt t="29218" x="7407275" y="3094038"/>
          <p14:tracePt t="29235" x="7429500" y="3101975"/>
          <p14:tracePt t="29251" x="7437438" y="3101975"/>
          <p14:tracePt t="30262" x="7429500" y="3101975"/>
          <p14:tracePt t="30275" x="7413625" y="3101975"/>
          <p14:tracePt t="30287" x="7391400" y="3101975"/>
          <p14:tracePt t="30301" x="7353300" y="3124200"/>
          <p14:tracePt t="30318" x="7292975" y="3124200"/>
          <p14:tracePt t="30335" x="7269163" y="3124200"/>
          <p14:tracePt t="30352" x="7254875" y="3116263"/>
          <p14:tracePt t="30369" x="7239000" y="3101975"/>
          <p14:tracePt t="30385" x="7239000" y="3086100"/>
          <p14:tracePt t="30402" x="7231063" y="3070225"/>
          <p14:tracePt t="30435" x="7231063" y="3063875"/>
          <p14:tracePt t="30452" x="7231063" y="3055938"/>
          <p14:tracePt t="30470" x="7231063" y="3048000"/>
          <p14:tracePt t="30494" x="7231063" y="3040063"/>
          <p14:tracePt t="30790" x="7239000" y="3040063"/>
          <p14:tracePt t="30807" x="7239000" y="3032125"/>
          <p14:tracePt t="30823" x="7239000" y="3025775"/>
          <p14:tracePt t="30835" x="7239000" y="3017838"/>
          <p14:tracePt t="30852" x="7239000" y="3009900"/>
          <p14:tracePt t="30878" x="7239000" y="3001963"/>
          <p14:tracePt t="30958" x="7239000" y="2987675"/>
          <p14:tracePt t="30971" x="7239000" y="2963863"/>
          <p14:tracePt t="30985" x="7239000" y="2949575"/>
          <p14:tracePt t="31798" x="7239000" y="3032125"/>
          <p14:tracePt t="31811" x="7239000" y="3154363"/>
          <p14:tracePt t="31824" x="7246938" y="3344863"/>
          <p14:tracePt t="31841" x="7254875" y="3543300"/>
          <p14:tracePt t="31852" x="7254875" y="3611563"/>
          <p14:tracePt t="31869" x="7254875" y="3749675"/>
          <p14:tracePt t="31885" x="7254875" y="3779838"/>
          <p14:tracePt t="31974" x="7246938" y="3779838"/>
          <p14:tracePt t="31990" x="7223125" y="3779838"/>
          <p14:tracePt t="32003" x="7208838" y="3779838"/>
          <p14:tracePt t="32019" x="7170738" y="3794125"/>
          <p14:tracePt t="32035" x="7140575" y="3810000"/>
          <p14:tracePt t="32052" x="7108825" y="3825875"/>
          <p14:tracePt t="32069" x="7094538" y="3832225"/>
          <p14:tracePt t="38968" x="7086600" y="3840163"/>
          <p14:tracePt t="38982" x="7064375" y="3870325"/>
          <p14:tracePt t="38994" x="7018338" y="3954463"/>
          <p14:tracePt t="39007" x="6950075" y="4092575"/>
          <p14:tracePt t="39022" x="6880225" y="4229100"/>
          <p14:tracePt t="39039" x="6811963" y="4335463"/>
          <p14:tracePt t="39055" x="6743700" y="4449763"/>
          <p14:tracePt t="39072" x="6645275" y="4579938"/>
          <p14:tracePt t="39088" x="6561138" y="4702175"/>
          <p14:tracePt t="39105" x="6469063" y="4830763"/>
          <p14:tracePt t="39122" x="6392863" y="4945063"/>
          <p14:tracePt t="39139" x="6324600" y="5037138"/>
          <p14:tracePt t="39155" x="6270625" y="5097463"/>
          <p14:tracePt t="39174" x="6188075" y="5211763"/>
          <p14:tracePt t="39188" x="6142038" y="5249863"/>
          <p14:tracePt t="39205" x="6065838" y="5311775"/>
          <p14:tracePt t="39222" x="5913438" y="5372100"/>
          <p14:tracePt t="39240" x="5851525" y="5380038"/>
          <p14:tracePt t="39255" x="5783263" y="5380038"/>
          <p14:tracePt t="39272" x="5730875" y="5380038"/>
          <p14:tracePt t="39289" x="5661025" y="5364163"/>
          <p14:tracePt t="39305" x="5578475" y="5334000"/>
          <p14:tracePt t="39322" x="5540375" y="5326063"/>
          <p14:tracePt t="39339" x="5516563" y="5318125"/>
          <p14:tracePt t="39355" x="5502275" y="5303838"/>
          <p14:tracePt t="39397" x="5502275" y="5295900"/>
          <p14:tracePt t="39406" x="5502275" y="5280025"/>
          <p14:tracePt t="39421" x="5486400" y="5249863"/>
          <p14:tracePt t="39438" x="5486400" y="5241925"/>
          <p14:tracePt t="39455" x="5478463" y="5235575"/>
          <p14:tracePt t="39472" x="5470525" y="5211763"/>
          <p14:tracePt t="39505" x="5470525" y="5181600"/>
          <p14:tracePt t="39522" x="5456238" y="5143500"/>
          <p14:tracePt t="39555" x="5456238" y="5113338"/>
          <p14:tracePt t="39572" x="5456238" y="5097463"/>
          <p14:tracePt t="39838" x="5456238" y="5083175"/>
          <p14:tracePt t="39847" x="5456238" y="5067300"/>
          <p14:tracePt t="39872" x="5456238" y="5059363"/>
          <p14:tracePt t="39881" x="5464175" y="5045075"/>
          <p14:tracePt t="39895" x="5464175" y="5037138"/>
          <p14:tracePt t="39905" x="5470525" y="5029200"/>
          <p14:tracePt t="39922" x="5486400" y="5013325"/>
          <p14:tracePt t="39939" x="5502275" y="4991100"/>
          <p14:tracePt t="39955" x="5516563" y="4983163"/>
          <p14:tracePt t="39972" x="5532438" y="4968875"/>
          <p14:tracePt t="40006" x="5540375" y="4968875"/>
          <p14:tracePt t="40423" x="5546725" y="4968875"/>
          <p14:tracePt t="40432" x="5554663" y="4968875"/>
          <p14:tracePt t="41464" x="5554663" y="4991100"/>
          <p14:tracePt t="41472" x="5554663" y="5013325"/>
          <p14:tracePt t="41480" x="5546725" y="5037138"/>
          <p14:tracePt t="41490" x="5532438" y="5059363"/>
          <p14:tracePt t="41506" x="5486400" y="5127625"/>
          <p14:tracePt t="41523" x="5456238" y="5165725"/>
          <p14:tracePt t="41539" x="5426075" y="5219700"/>
          <p14:tracePt t="41556" x="5418138" y="5235575"/>
          <p14:tracePt t="41574" x="5394325" y="5273675"/>
          <p14:tracePt t="41589" x="5387975" y="5287963"/>
          <p14:tracePt t="41606" x="5380038" y="5295900"/>
          <p14:tracePt t="41703" x="5372100" y="5295900"/>
          <p14:tracePt t="41720" x="5356225" y="5295900"/>
          <p14:tracePt t="41728" x="5349875" y="5295900"/>
          <p14:tracePt t="41739" x="5341938" y="5295900"/>
          <p14:tracePt t="41756" x="5318125" y="5287963"/>
          <p14:tracePt t="41773" x="5287963" y="5249863"/>
          <p14:tracePt t="41789" x="5265738" y="5235575"/>
          <p14:tracePt t="41806" x="5241925" y="5203825"/>
          <p14:tracePt t="41822" x="5235575" y="5203825"/>
          <p14:tracePt t="41839" x="5227638" y="5189538"/>
          <p14:tracePt t="41856" x="5219700" y="5173663"/>
          <p14:tracePt t="41872" x="5211763" y="5165725"/>
          <p14:tracePt t="41889" x="5203825" y="5135563"/>
          <p14:tracePt t="41906" x="5203825" y="5127625"/>
          <p14:tracePt t="41922" x="5203825" y="5121275"/>
          <p14:tracePt t="41939" x="5203825" y="5083175"/>
          <p14:tracePt t="41956" x="5203825" y="5059363"/>
          <p14:tracePt t="41972" x="5211763" y="5029200"/>
          <p14:tracePt t="41989" x="5227638" y="4999038"/>
          <p14:tracePt t="42006" x="5241925" y="4983163"/>
          <p14:tracePt t="42023" x="5280025" y="4983163"/>
          <p14:tracePt t="42040" x="5303838" y="4983163"/>
          <p14:tracePt t="42056" x="5326063" y="4983163"/>
          <p14:tracePt t="42073" x="5356225" y="4991100"/>
          <p14:tracePt t="42090" x="5380038" y="5013325"/>
          <p14:tracePt t="42106" x="5380038" y="5029200"/>
          <p14:tracePt t="42123" x="5426075" y="5121275"/>
          <p14:tracePt t="42139" x="5448300" y="5211763"/>
          <p14:tracePt t="42156" x="5448300" y="5280025"/>
          <p14:tracePt t="42173" x="5426075" y="5364163"/>
          <p14:tracePt t="42190" x="5326063" y="5448300"/>
          <p14:tracePt t="42206" x="5227638" y="5478463"/>
          <p14:tracePt t="42223" x="5135563" y="5478463"/>
          <p14:tracePt t="42240" x="5067300" y="5470525"/>
          <p14:tracePt t="42256" x="5045075" y="5440363"/>
          <p14:tracePt t="42274" x="5021263" y="5341938"/>
          <p14:tracePt t="42290" x="5013325" y="5211763"/>
          <p14:tracePt t="42306" x="5021263" y="5097463"/>
          <p14:tracePt t="42323" x="5113338" y="4975225"/>
          <p14:tracePt t="42340" x="5219700" y="4892675"/>
          <p14:tracePt t="42356" x="5380038" y="4822825"/>
          <p14:tracePt t="42373" x="5502275" y="4816475"/>
          <p14:tracePt t="42390" x="5554663" y="4816475"/>
          <p14:tracePt t="42406" x="5570538" y="4822825"/>
          <p14:tracePt t="42423" x="5608638" y="4945063"/>
          <p14:tracePt t="42440" x="5616575" y="5121275"/>
          <p14:tracePt t="42456" x="5616575" y="5303838"/>
          <p14:tracePt t="42473" x="5584825" y="5418138"/>
          <p14:tracePt t="42490" x="5554663" y="5464175"/>
          <p14:tracePt t="42506" x="5540375" y="5464175"/>
          <p14:tracePt t="42523" x="5532438" y="5448300"/>
          <p14:tracePt t="42540" x="5532438" y="5334000"/>
          <p14:tracePt t="42556" x="5562600" y="5159375"/>
          <p14:tracePt t="42573" x="5707063" y="4892675"/>
          <p14:tracePt t="42590" x="6172200" y="4441825"/>
          <p14:tracePt t="42606" x="6621463" y="4160838"/>
          <p14:tracePt t="42623" x="7026275" y="3924300"/>
          <p14:tracePt t="42641" x="7361238" y="3695700"/>
          <p14:tracePt t="42664" x="7627938" y="3459163"/>
          <p14:tracePt t="42673" x="7666038" y="3375025"/>
          <p14:tracePt t="42689" x="7704138" y="3254375"/>
          <p14:tracePt t="42706" x="7718425" y="3094038"/>
          <p14:tracePt t="42723" x="7718425" y="2955925"/>
          <p14:tracePt t="42740" x="7718425" y="2849563"/>
          <p14:tracePt t="42756" x="7718425" y="2797175"/>
          <p14:tracePt t="42791" x="7718425" y="2789238"/>
          <p14:tracePt t="42894" x="7712075" y="2789238"/>
          <p14:tracePt t="42910" x="7704138" y="2781300"/>
          <p14:tracePt t="42926" x="7696200" y="2781300"/>
          <p14:tracePt t="42940" x="7688263" y="2773363"/>
          <p14:tracePt t="42956" x="7680325" y="2773363"/>
          <p14:tracePt t="42973" x="7673975" y="2765425"/>
          <p14:tracePt t="42990" x="7650163" y="2759075"/>
          <p14:tracePt t="43006" x="7635875" y="2759075"/>
          <p14:tracePt t="43023" x="7627938" y="2759075"/>
          <p14:tracePt t="43040" x="7604125" y="2789238"/>
          <p14:tracePt t="43057" x="7566025" y="2917825"/>
          <p14:tracePt t="43073" x="7551738" y="2955925"/>
          <p14:tracePt t="43090" x="7543800" y="2987675"/>
          <p14:tracePt t="43207" x="7543800" y="2979738"/>
          <p14:tracePt t="43225" x="7543800" y="2971800"/>
          <p14:tracePt t="43261" x="7543800" y="2963863"/>
          <p14:tracePt t="43287" x="7543800" y="2949575"/>
          <p14:tracePt t="43398" x="7551738" y="2979738"/>
          <p14:tracePt t="43411" x="7581900" y="3124200"/>
          <p14:tracePt t="43423" x="7650163" y="3467100"/>
          <p14:tracePt t="43440" x="7658100" y="3763963"/>
          <p14:tracePt t="43456" x="7658100" y="3946525"/>
          <p14:tracePt t="43473" x="7658100" y="4016375"/>
          <p14:tracePt t="43526" x="7658100" y="3954463"/>
          <p14:tracePt t="43538" x="7658100" y="3886200"/>
          <p14:tracePt t="43551" x="7650163" y="3717925"/>
          <p14:tracePt t="43563" x="7635875" y="3619500"/>
          <p14:tracePt t="43575" x="7604125" y="3336925"/>
          <p14:tracePt t="43590" x="7597775" y="3154363"/>
          <p14:tracePt t="43606" x="7597775" y="3032125"/>
          <p14:tracePt t="43679" x="7597775" y="3101975"/>
          <p14:tracePt t="43692" x="7597775" y="3170238"/>
          <p14:tracePt t="43707" x="7597775" y="3344863"/>
          <p14:tracePt t="43724" x="7597775" y="3497263"/>
          <p14:tracePt t="43740" x="7597775" y="3559175"/>
          <p14:tracePt t="43781" x="7597775" y="3521075"/>
          <p14:tracePt t="43790" x="7597775" y="3451225"/>
          <p14:tracePt t="43807" x="7597775" y="3330575"/>
          <p14:tracePt t="43823" x="7597775" y="3184525"/>
          <p14:tracePt t="43840" x="7597775" y="3094038"/>
          <p14:tracePt t="43857" x="7597775" y="3070225"/>
          <p14:tracePt t="43911" x="7597775" y="3124200"/>
          <p14:tracePt t="43923" x="7589838" y="3238500"/>
          <p14:tracePt t="43940" x="7521575" y="3535363"/>
          <p14:tracePt t="43957" x="7429500" y="3863975"/>
          <p14:tracePt t="43974" x="7399338" y="3962400"/>
          <p14:tracePt t="43991" x="7383463" y="3978275"/>
          <p14:tracePt t="44007" x="7383463" y="3894138"/>
          <p14:tracePt t="44023" x="7383463" y="3749675"/>
          <p14:tracePt t="44041" x="7383463" y="3559175"/>
          <p14:tracePt t="44057" x="7383463" y="3398838"/>
          <p14:tracePt t="44074" x="7407275" y="3268663"/>
          <p14:tracePt t="44105" x="7407275" y="3246438"/>
          <p14:tracePt t="44133" x="7407275" y="3352800"/>
          <p14:tracePt t="44141" x="7407275" y="3482975"/>
          <p14:tracePt t="44156" x="7407275" y="3627438"/>
          <p14:tracePt t="44173" x="7407275" y="3954463"/>
          <p14:tracePt t="44190" x="7407275" y="3984625"/>
          <p14:tracePt t="44207" x="7413625" y="3992563"/>
          <p14:tracePt t="44224" x="7459663" y="3840163"/>
          <p14:tracePt t="44240" x="7497763" y="3513138"/>
          <p14:tracePt t="44257" x="7543800" y="3140075"/>
          <p14:tracePt t="44273" x="7543800" y="2865438"/>
          <p14:tracePt t="44290" x="7543800" y="2697163"/>
          <p14:tracePt t="44307" x="7543800" y="2682875"/>
          <p14:tracePt t="44340" x="7543800" y="2735263"/>
          <p14:tracePt t="44358" x="7543800" y="3360738"/>
          <p14:tracePt t="44373" x="7543800" y="3717925"/>
          <p14:tracePt t="44391" x="7551738" y="3878263"/>
          <p14:tracePt t="44407" x="7559675" y="3886200"/>
          <p14:tracePt t="44423" x="7559675" y="3878263"/>
          <p14:tracePt t="44440" x="7597775" y="3679825"/>
          <p14:tracePt t="44458" x="7597775" y="3413125"/>
          <p14:tracePt t="44474" x="7597775" y="3216275"/>
          <p14:tracePt t="44490" x="7597775" y="3116263"/>
          <p14:tracePt t="44527" x="7597775" y="3124200"/>
          <p14:tracePt t="44540" x="7597775" y="3246438"/>
          <p14:tracePt t="44557" x="7597775" y="3513138"/>
          <p14:tracePt t="44574" x="7597775" y="3817938"/>
          <p14:tracePt t="44590" x="7597775" y="3886200"/>
          <p14:tracePt t="44638" x="7597775" y="3878263"/>
          <p14:tracePt t="44651" x="7612063" y="3832225"/>
          <p14:tracePt t="44663" x="7612063" y="3810000"/>
          <p14:tracePt t="44674" x="7612063" y="3802063"/>
          <p14:tracePt t="44690" x="7612063" y="3779838"/>
          <p14:tracePt t="47255" x="7612063" y="3771900"/>
          <p14:tracePt t="47267" x="7620000" y="3749675"/>
          <p14:tracePt t="47280" x="7718425" y="3505200"/>
          <p14:tracePt t="47292" x="7780338" y="3390900"/>
          <p14:tracePt t="47294" x="7818438" y="3314700"/>
          <p14:tracePt t="47308" x="7840663" y="3276600"/>
          <p14:tracePt t="47534" x="8008938" y="3268663"/>
          <p14:tracePt t="47547" x="8175625" y="3352800"/>
          <p14:tracePt t="47558" x="8267700" y="3413125"/>
          <p14:tracePt t="47575" x="8267700" y="3421063"/>
          <p14:tracePt t="47592" x="8289925" y="3581400"/>
          <p14:tracePt t="47608" x="8305800" y="3695700"/>
          <p14:tracePt t="47625" x="8313738" y="3703638"/>
          <p14:tracePt t="47696" x="8305800" y="3711575"/>
          <p14:tracePt t="47702" x="8251825" y="3711575"/>
          <p14:tracePt t="47710" x="8199438" y="3679825"/>
          <p14:tracePt t="47725" x="8145463" y="3673475"/>
          <p14:tracePt t="47742" x="8039100" y="3573463"/>
          <p14:tracePt t="47758" x="7916863" y="3459163"/>
          <p14:tracePt t="47775" x="7810500" y="3368675"/>
          <p14:tracePt t="47792" x="7810500" y="3360738"/>
          <p14:tracePt t="47846" x="7788275" y="3360738"/>
          <p14:tracePt t="47859" x="7764463" y="3344863"/>
          <p14:tracePt t="47875" x="7704138" y="3330575"/>
          <p14:tracePt t="47892" x="7666038" y="3314700"/>
          <p14:tracePt t="47910" x="7604125" y="3298825"/>
          <p14:tracePt t="47925" x="7581900" y="3292475"/>
          <p14:tracePt t="47941" x="7551738" y="3276600"/>
          <p14:tracePt t="48158" x="7543800" y="3276600"/>
          <p14:tracePt t="48171" x="7527925" y="3276600"/>
          <p14:tracePt t="48183" x="7497763" y="3276600"/>
          <p14:tracePt t="48191" x="7475538" y="3276600"/>
          <p14:tracePt t="48209" x="7421563" y="3336925"/>
          <p14:tracePt t="48225" x="7353300" y="3459163"/>
          <p14:tracePt t="48241" x="7307263" y="3513138"/>
          <p14:tracePt t="48258" x="7299325" y="3543300"/>
          <p14:tracePt t="48275" x="7277100" y="3565525"/>
          <p14:tracePt t="48494" x="7277100" y="3573463"/>
          <p14:tracePt t="48507" x="7261225" y="3597275"/>
          <p14:tracePt t="48534" x="7261225" y="3573463"/>
          <p14:tracePt t="48547" x="7277100" y="3527425"/>
          <p14:tracePt t="48560" x="7331075" y="3390900"/>
          <p14:tracePt t="48575" x="7391400" y="3230563"/>
          <p14:tracePt t="48592" x="7467600" y="3063875"/>
          <p14:tracePt t="48608" x="7551738" y="2911475"/>
          <p14:tracePt t="48625" x="7597775" y="2819400"/>
          <p14:tracePt t="48642" x="7635875" y="2759075"/>
          <p14:tracePt t="48659" x="7650163" y="2705100"/>
          <p14:tracePt t="48743" x="7658100" y="2697163"/>
          <p14:tracePt t="48756" x="7666038" y="2682875"/>
          <p14:tracePt t="48814" x="7680325" y="2697163"/>
          <p14:tracePt t="48827" x="7726363" y="2803525"/>
          <p14:tracePt t="48843" x="7756525" y="2979738"/>
          <p14:tracePt t="48858" x="7764463" y="3078163"/>
          <p14:tracePt t="48875" x="7764463" y="3094038"/>
          <p14:tracePt t="48911" x="7764463" y="3086100"/>
          <p14:tracePt t="48925" x="7764463" y="3040063"/>
          <p14:tracePt t="48942" x="7742238" y="2887663"/>
          <p14:tracePt t="48959" x="7734300" y="2841625"/>
          <p14:tracePt t="49030" x="7734300" y="2895600"/>
          <p14:tracePt t="49044" x="7734300" y="2963863"/>
          <p14:tracePt t="49059" x="7734300" y="3009900"/>
          <p14:tracePt t="49075" x="7734300" y="3017838"/>
          <p14:tracePt t="49109" x="7734300" y="2994025"/>
          <p14:tracePt t="49126" x="7734300" y="2971800"/>
          <p14:tracePt t="49142" x="7718425" y="2925763"/>
          <p14:tracePt t="49160" x="7712075" y="2925763"/>
          <p14:tracePt t="49175" x="7704138" y="2925763"/>
          <p14:tracePt t="49192" x="7696200" y="2925763"/>
          <p14:tracePt t="49225" x="7680325" y="2925763"/>
          <p14:tracePt t="49242" x="7666038" y="2925763"/>
          <p14:tracePt t="49280" x="7658100" y="2925763"/>
          <p14:tracePt t="49326" x="7650163" y="2925763"/>
          <p14:tracePt t="49342" x="7642225" y="2917825"/>
          <p14:tracePt t="49558" x="7642225" y="2949575"/>
          <p14:tracePt t="49571" x="7642225" y="3017838"/>
          <p14:tracePt t="49583" x="7642225" y="3192463"/>
          <p14:tracePt t="49593" x="7642225" y="3268663"/>
          <p14:tracePt t="49610" x="7642225" y="3436938"/>
          <p14:tracePt t="49625" x="7620000" y="3543300"/>
          <p14:tracePt t="49642" x="7620000" y="3597275"/>
          <p14:tracePt t="49659" x="7612063" y="3603625"/>
          <p14:tracePt t="49693" x="7612063" y="3619500"/>
          <p14:tracePt t="49902" x="7597775" y="3603625"/>
          <p14:tracePt t="49916" x="7589838" y="3551238"/>
          <p14:tracePt t="49928" x="7551738" y="3398838"/>
          <p14:tracePt t="49942" x="7535863" y="3222625"/>
          <p14:tracePt t="49959" x="7535863" y="3086100"/>
          <p14:tracePt t="49976" x="7535863" y="2963863"/>
          <p14:tracePt t="49993" x="7535863" y="2857500"/>
          <p14:tracePt t="50009" x="7535863" y="2819400"/>
          <p14:tracePt t="50025" x="7535863" y="2797175"/>
          <p14:tracePt t="50042" x="7535863" y="2789238"/>
          <p14:tracePt t="50182" x="7535863" y="2803525"/>
          <p14:tracePt t="50195" x="7535863" y="2903538"/>
          <p14:tracePt t="50209" x="7535863" y="3192463"/>
          <p14:tracePt t="50226" x="7535863" y="3543300"/>
          <p14:tracePt t="50243" x="7535863" y="3779838"/>
          <p14:tracePt t="50259" x="7513638" y="3924300"/>
          <p14:tracePt t="50276" x="7505700" y="3954463"/>
          <p14:tracePt t="50334" x="7505700" y="3932238"/>
          <p14:tracePt t="50341" x="7505700" y="3856038"/>
          <p14:tracePt t="50349" x="7505700" y="3756025"/>
          <p14:tracePt t="50359" x="7505700" y="3649663"/>
          <p14:tracePt t="50376" x="7513638" y="3451225"/>
          <p14:tracePt t="50395" x="7543800" y="3268663"/>
          <p14:tracePt t="50409" x="7573963" y="3162300"/>
          <p14:tracePt t="50426" x="7581900" y="3108325"/>
          <p14:tracePt t="50443" x="7589838" y="3078163"/>
          <p14:tracePt t="50526" x="7589838" y="3162300"/>
          <p14:tracePt t="50539" x="7573963" y="3292475"/>
          <p14:tracePt t="50551" x="7535863" y="3521075"/>
          <p14:tracePt t="50564" x="7521575" y="3619500"/>
          <p14:tracePt t="50576" x="7505700" y="3717925"/>
          <p14:tracePt t="50592" x="7505700" y="3741738"/>
          <p14:tracePt t="50630" x="7505700" y="3717925"/>
          <p14:tracePt t="50643" x="7513638" y="3665538"/>
          <p14:tracePt t="50659" x="7543800" y="3475038"/>
          <p14:tracePt t="50676" x="7551738" y="3292475"/>
          <p14:tracePt t="50693" x="7551738" y="3178175"/>
          <p14:tracePt t="50709" x="7551738" y="3162300"/>
          <p14:tracePt t="50726" x="7543800" y="3154363"/>
          <p14:tracePt t="50743" x="7505700" y="3154363"/>
          <p14:tracePt t="50759" x="7475538" y="3154363"/>
          <p14:tracePt t="50776" x="7345363" y="3208338"/>
          <p14:tracePt t="50793" x="7231063" y="3222625"/>
          <p14:tracePt t="50810" x="7132638" y="3222625"/>
          <p14:tracePt t="50826" x="7056438" y="3222625"/>
          <p14:tracePt t="50842" x="7010400" y="3200400"/>
          <p14:tracePt t="50859" x="6988175" y="3124200"/>
          <p14:tracePt t="50876" x="6988175" y="3055938"/>
          <p14:tracePt t="50893" x="6988175" y="2979738"/>
          <p14:tracePt t="50910" x="6994525" y="2949575"/>
          <p14:tracePt t="50926" x="7018338" y="2887663"/>
          <p14:tracePt t="51014" x="7018338" y="2879725"/>
          <p14:tracePt t="51027" x="6988175" y="2879725"/>
          <p14:tracePt t="51043" x="6850063" y="2903538"/>
          <p14:tracePt t="51060" x="6721475" y="2941638"/>
          <p14:tracePt t="51076" x="6667500" y="2955925"/>
          <p14:tracePt t="51093" x="6683375" y="2979738"/>
          <p14:tracePt t="51109" x="6956425" y="3025775"/>
          <p14:tracePt t="51126" x="7612063" y="3086100"/>
          <p14:tracePt t="51143" x="8107363" y="3162300"/>
          <p14:tracePt t="51159" x="8289925" y="3184525"/>
          <p14:tracePt t="51176" x="8305800" y="3192463"/>
          <p14:tracePt t="51193" x="8221663" y="3230563"/>
          <p14:tracePt t="51210" x="7818438" y="3260725"/>
          <p14:tracePt t="51226" x="7140575" y="3260725"/>
          <p14:tracePt t="51243" x="6477000" y="3260725"/>
          <p14:tracePt t="51260" x="6126163" y="3260725"/>
          <p14:tracePt t="51276" x="6088063" y="3260725"/>
          <p14:tracePt t="51292" x="6134100" y="3260725"/>
          <p14:tracePt t="51310" x="6683375" y="3246438"/>
          <p14:tracePt t="51326" x="7200900" y="3246438"/>
          <p14:tracePt t="51343" x="7361238" y="3246438"/>
          <p14:tracePt t="51376" x="7192963" y="3246438"/>
          <p14:tracePt t="51393" x="6651625" y="3254375"/>
          <p14:tracePt t="51409" x="5951538" y="3254375"/>
          <p14:tracePt t="51426" x="5502275" y="3222625"/>
          <p14:tracePt t="51442" x="5432425" y="3216275"/>
          <p14:tracePt t="51459" x="5486400" y="3216275"/>
          <p14:tracePt t="51476" x="5927725" y="3216275"/>
          <p14:tracePt t="51493" x="7064375" y="3216275"/>
          <p14:tracePt t="51509" x="7269163" y="3246438"/>
          <p14:tracePt t="51526" x="7277100" y="3246438"/>
          <p14:tracePt t="51543" x="7223125" y="3246438"/>
          <p14:tracePt t="51559" x="6934200" y="3246438"/>
          <p14:tracePt t="51576" x="6545263" y="3230563"/>
          <p14:tracePt t="51593" x="6430963" y="3208338"/>
          <p14:tracePt t="51626" x="6484938" y="3208338"/>
          <p14:tracePt t="51643" x="6789738" y="3208338"/>
          <p14:tracePt t="51659" x="7032625" y="3208338"/>
          <p14:tracePt t="51676" x="7056438" y="3208338"/>
          <p14:tracePt t="51693" x="7040563" y="3208338"/>
          <p14:tracePt t="51709" x="6956425" y="3208338"/>
          <p14:tracePt t="51726" x="6926263" y="3208338"/>
          <p14:tracePt t="51759" x="6972300" y="3222625"/>
          <p14:tracePt t="51776" x="7132638" y="3238500"/>
          <p14:tracePt t="51793" x="7261225" y="3254375"/>
          <p14:tracePt t="51813" x="7261225" y="3260725"/>
          <p14:tracePt t="51826" x="7223125" y="3260725"/>
          <p14:tracePt t="51843" x="6942138" y="3260725"/>
          <p14:tracePt t="51859" x="6621463" y="3246438"/>
          <p14:tracePt t="51876" x="6446838" y="3208338"/>
          <p14:tracePt t="51893" x="6430963" y="3208338"/>
          <p14:tracePt t="51909" x="6561138" y="3184525"/>
          <p14:tracePt t="51926" x="6972300" y="3184525"/>
          <p14:tracePt t="51943" x="7246938" y="3184525"/>
          <p14:tracePt t="51959" x="7292975" y="3184525"/>
          <p14:tracePt t="51993" x="7162800" y="3184525"/>
          <p14:tracePt t="52009" x="6789738" y="3184525"/>
          <p14:tracePt t="52026" x="6569075" y="3184525"/>
          <p14:tracePt t="52043" x="6515100" y="3170238"/>
          <p14:tracePt t="52059" x="6523038" y="3170238"/>
          <p14:tracePt t="52076" x="6727825" y="3146425"/>
          <p14:tracePt t="52093" x="7162800" y="3146425"/>
          <p14:tracePt t="52109" x="7421563" y="3146425"/>
          <p14:tracePt t="52143" x="7331075" y="3140075"/>
          <p14:tracePt t="52160" x="7086600" y="3140075"/>
          <p14:tracePt t="52176" x="6850063" y="3124200"/>
          <p14:tracePt t="52193" x="6819900" y="3101975"/>
          <p14:tracePt t="52210" x="6842125" y="3101975"/>
          <p14:tracePt t="52226" x="7094538" y="3101975"/>
          <p14:tracePt t="52243" x="7505700" y="3101975"/>
          <p14:tracePt t="52260" x="7704138" y="3101975"/>
          <p14:tracePt t="52293" x="7688263" y="3101975"/>
          <p14:tracePt t="52310" x="7200900" y="3070225"/>
          <p14:tracePt t="52326" x="6918325" y="3048000"/>
          <p14:tracePt t="52343" x="6865938" y="3048000"/>
          <p14:tracePt t="52376" x="6956425" y="3048000"/>
          <p14:tracePt t="52393" x="7246938" y="3048000"/>
          <p14:tracePt t="52410" x="7413625" y="3048000"/>
          <p14:tracePt t="52426" x="7429500" y="3055938"/>
          <p14:tracePt t="52460" x="7345363" y="3048000"/>
          <p14:tracePt t="52476" x="7154863" y="3048000"/>
          <p14:tracePt t="52493" x="7032625" y="3040063"/>
          <p14:tracePt t="52511" x="7010400" y="3032125"/>
          <p14:tracePt t="52534" x="7026275" y="3032125"/>
          <p14:tracePt t="52547" x="7040563" y="3032125"/>
          <p14:tracePt t="52560" x="7078663" y="3032125"/>
          <p14:tracePt t="53189" x="7078663" y="3055938"/>
          <p14:tracePt t="53197" x="7078663" y="3078163"/>
          <p14:tracePt t="53210" x="7064375" y="3101975"/>
          <p14:tracePt t="53227" x="7026275" y="3200400"/>
          <p14:tracePt t="53244" x="6964363" y="3322638"/>
          <p14:tracePt t="53260" x="6873875" y="3475038"/>
          <p14:tracePt t="53277" x="6773863" y="3603625"/>
          <p14:tracePt t="53278" x="6721475" y="3673475"/>
          <p14:tracePt t="53293" x="6637338" y="3756025"/>
          <p14:tracePt t="53310" x="6569075" y="3817938"/>
          <p14:tracePt t="53327" x="6553200" y="3825875"/>
          <p14:tracePt t="53381" x="6621463" y="3825875"/>
          <p14:tracePt t="53390" x="6735763" y="3810000"/>
          <p14:tracePt t="53397" x="6911975" y="3771900"/>
          <p14:tracePt t="53410" x="7146925" y="3749675"/>
          <p14:tracePt t="53427" x="7712075" y="3657600"/>
          <p14:tracePt t="53443" x="8251825" y="3589338"/>
          <p14:tracePt t="53460" x="8480425" y="3573463"/>
          <p14:tracePt t="53477" x="8496300" y="3573463"/>
          <p14:tracePt t="53510" x="8382000" y="3535363"/>
          <p14:tracePt t="53527" x="8093075" y="3489325"/>
          <p14:tracePt t="53543" x="7712075" y="3429000"/>
          <p14:tracePt t="53560" x="7489825" y="3352800"/>
          <p14:tracePt t="53577" x="7483475" y="3352800"/>
          <p14:tracePt t="53610" x="7666038" y="3352800"/>
          <p14:tracePt t="53627" x="8077200" y="3352800"/>
          <p14:tracePt t="53643" x="8397875" y="3360738"/>
          <p14:tracePt t="53660" x="8474075" y="3375025"/>
          <p14:tracePt t="53677" x="8480425" y="3375025"/>
          <p14:tracePt t="53693" x="8343900" y="3413125"/>
          <p14:tracePt t="53710" x="7985125" y="3429000"/>
          <p14:tracePt t="53727" x="7688263" y="3429000"/>
          <p14:tracePt t="53743" x="7604125" y="3429000"/>
          <p14:tracePt t="53789" x="7620000" y="3436938"/>
          <p14:tracePt t="53797" x="7658100" y="3451225"/>
          <p14:tracePt t="53810" x="7666038" y="3459163"/>
          <p14:tracePt t="53827" x="7666038" y="3475038"/>
          <p14:tracePt t="53844" x="7604125" y="3543300"/>
          <p14:tracePt t="53860" x="7345363" y="3581400"/>
          <p14:tracePt t="53877" x="7048500" y="3589338"/>
          <p14:tracePt t="53893" x="6918325" y="3597275"/>
          <p14:tracePt t="53927" x="6934200" y="3597275"/>
          <p14:tracePt t="53943" x="7140575" y="3597275"/>
          <p14:tracePt t="53960" x="7269163" y="3627438"/>
          <p14:tracePt t="53977" x="7277100" y="3635375"/>
          <p14:tracePt t="53993" x="7285038" y="3641725"/>
          <p14:tracePt t="54010" x="7208838" y="3679825"/>
          <p14:tracePt t="54027" x="6988175" y="3703638"/>
          <p14:tracePt t="54043" x="6804025" y="3703638"/>
          <p14:tracePt t="54060" x="6713538" y="3711575"/>
          <p14:tracePt t="54077" x="6705600" y="3711575"/>
          <p14:tracePt t="54102" x="6705600" y="3717925"/>
          <p14:tracePt t="54116" x="6713538" y="3717925"/>
          <p14:tracePt t="54129" x="6751638" y="3725863"/>
          <p14:tracePt t="54144" x="6765925" y="3725863"/>
          <p14:tracePt t="54197" x="6773863" y="3733800"/>
          <p14:tracePt t="54286" x="6797675" y="3733800"/>
          <p14:tracePt t="54299" x="6835775" y="3756025"/>
          <p14:tracePt t="54311" x="6904038" y="3787775"/>
          <p14:tracePt t="54327" x="6926263" y="3794125"/>
          <p14:tracePt t="54344" x="6942138" y="3802063"/>
          <p14:tracePt t="54361" x="6950075" y="3810000"/>
          <p14:tracePt t="71518" x="6950075" y="3817938"/>
          <p14:tracePt t="71544" x="6950075" y="3840163"/>
          <p14:tracePt t="71556" x="6888163" y="3984625"/>
          <p14:tracePt t="71569" x="6789738" y="4244975"/>
          <p14:tracePt t="71584" x="6735763" y="4441825"/>
          <p14:tracePt t="71600" x="6667500" y="4632325"/>
          <p14:tracePt t="71617" x="6599238" y="4800600"/>
          <p14:tracePt t="71634" x="6530975" y="4930775"/>
          <p14:tracePt t="71650" x="6469063" y="5006975"/>
          <p14:tracePt t="71667" x="6454775" y="5029200"/>
          <p14:tracePt t="71685" x="6408738" y="5037138"/>
          <p14:tracePt t="71700" x="6370638" y="5051425"/>
          <p14:tracePt t="71717" x="6278563" y="5067300"/>
          <p14:tracePt t="71734" x="6126163" y="5105400"/>
          <p14:tracePt t="71750" x="6011863" y="5135563"/>
          <p14:tracePt t="71767" x="5851525" y="5151438"/>
          <p14:tracePt t="71784" x="5722938" y="5173663"/>
          <p14:tracePt t="71801" x="5630863" y="5189538"/>
          <p14:tracePt t="71817" x="5554663" y="5219700"/>
          <p14:tracePt t="71834" x="5478463" y="5241925"/>
          <p14:tracePt t="71851" x="5410200" y="5257800"/>
          <p14:tracePt t="71867" x="5394325" y="5257800"/>
          <p14:tracePt t="71884" x="5387975" y="5265738"/>
          <p14:tracePt t="72910" x="5387975" y="5235575"/>
          <p14:tracePt t="72919" x="5387975" y="5159375"/>
          <p14:tracePt t="72934" x="5394325" y="5021263"/>
          <p14:tracePt t="72951" x="5394325" y="5013325"/>
          <p14:tracePt t="72984" x="5394325" y="5006975"/>
          <p14:tracePt t="73002" x="5402263" y="4991100"/>
          <p14:tracePt t="73018" x="5426075" y="4922838"/>
          <p14:tracePt t="73034" x="5432425" y="4884738"/>
          <p14:tracePt t="73382" x="5456238" y="4884738"/>
          <p14:tracePt t="73391" x="5486400" y="4884738"/>
          <p14:tracePt t="73401" x="5524500" y="4884738"/>
          <p14:tracePt t="73418" x="5578475" y="4899025"/>
          <p14:tracePt t="73434" x="5616575" y="4906963"/>
          <p14:tracePt t="73451" x="5638800" y="4922838"/>
          <p14:tracePt t="73468" x="5646738" y="4922838"/>
          <p14:tracePt t="74286" x="5638800" y="4922838"/>
          <p14:tracePt t="74296" x="5616575" y="4937125"/>
          <p14:tracePt t="74305" x="5584825" y="4953000"/>
          <p14:tracePt t="74318" x="5532438" y="4991100"/>
          <p14:tracePt t="74335" x="5478463" y="5021263"/>
          <p14:tracePt t="74351" x="5448300" y="5045075"/>
          <p14:tracePt t="74369" x="5418138" y="5083175"/>
          <p14:tracePt t="74385" x="5387975" y="5121275"/>
          <p14:tracePt t="74401" x="5349875" y="5165725"/>
          <p14:tracePt t="74418" x="5326063" y="5181600"/>
          <p14:tracePt t="74550" x="5311775" y="5165725"/>
          <p14:tracePt t="74559" x="5303838" y="5159375"/>
          <p14:tracePt t="74568" x="5303838" y="5135563"/>
          <p14:tracePt t="74585" x="5273675" y="5097463"/>
          <p14:tracePt t="74602" x="5273675" y="5089525"/>
          <p14:tracePt t="74662" x="5273675" y="5083175"/>
          <p14:tracePt t="74758" x="5273675" y="5075238"/>
          <p14:tracePt t="74767" x="5273675" y="5059363"/>
          <p14:tracePt t="74782" x="5273675" y="5051425"/>
          <p14:tracePt t="74791" x="5273675" y="5045075"/>
          <p14:tracePt t="74801" x="5273675" y="5029200"/>
          <p14:tracePt t="74818" x="5273675" y="5013325"/>
          <p14:tracePt t="74835" x="5273675" y="4999038"/>
          <p14:tracePt t="74851" x="5273675" y="4975225"/>
          <p14:tracePt t="74868" x="5273675" y="4953000"/>
          <p14:tracePt t="74885" x="5273675" y="4945063"/>
          <p14:tracePt t="74901" x="5273675" y="4937125"/>
          <p14:tracePt t="74918" x="5273675" y="4922838"/>
          <p14:tracePt t="74935" x="5265738" y="4922838"/>
          <p14:tracePt t="74951" x="5249863" y="4922838"/>
          <p14:tracePt t="74968" x="5241925" y="4922838"/>
          <p14:tracePt t="74985" x="5227638" y="4922838"/>
          <p14:tracePt t="75002" x="5203825" y="4930775"/>
          <p14:tracePt t="75018" x="5165725" y="5006975"/>
          <p14:tracePt t="75035" x="5121275" y="5127625"/>
          <p14:tracePt t="75051" x="5097463" y="5241925"/>
          <p14:tracePt t="75068" x="5097463" y="5341938"/>
          <p14:tracePt t="75085" x="5097463" y="5426075"/>
          <p14:tracePt t="75102" x="5121275" y="5486400"/>
          <p14:tracePt t="75118" x="5159375" y="5502275"/>
          <p14:tracePt t="75135" x="5203825" y="5502275"/>
          <p14:tracePt t="75152" x="5280025" y="5486400"/>
          <p14:tracePt t="75168" x="5364163" y="5426075"/>
          <p14:tracePt t="75185" x="5418138" y="5349875"/>
          <p14:tracePt t="75203" x="5440363" y="5280025"/>
          <p14:tracePt t="75218" x="5456238" y="5189538"/>
          <p14:tracePt t="75235" x="5456238" y="5121275"/>
          <p14:tracePt t="75252" x="5456238" y="5083175"/>
          <p14:tracePt t="75268" x="5432425" y="5051425"/>
          <p14:tracePt t="75285" x="5410200" y="5029200"/>
          <p14:tracePt t="75302" x="5349875" y="5029200"/>
          <p14:tracePt t="75318" x="5311775" y="5029200"/>
          <p14:tracePt t="75335" x="5235575" y="5089525"/>
          <p14:tracePt t="75352" x="5165725" y="5173663"/>
          <p14:tracePt t="75368" x="5127625" y="5257800"/>
          <p14:tracePt t="75385" x="5127625" y="5280025"/>
          <p14:tracePt t="75402" x="5127625" y="5287963"/>
          <p14:tracePt t="75419" x="5151438" y="5311775"/>
          <p14:tracePt t="75435" x="5203825" y="5311775"/>
          <p14:tracePt t="75452" x="5311775" y="5295900"/>
          <p14:tracePt t="75469" x="5402263" y="5219700"/>
          <p14:tracePt t="75485" x="5448300" y="5159375"/>
          <p14:tracePt t="75503" x="5464175" y="5067300"/>
          <p14:tracePt t="75519" x="5464175" y="5029200"/>
          <p14:tracePt t="75535" x="5432425" y="5006975"/>
          <p14:tracePt t="75552" x="5402263" y="4999038"/>
          <p14:tracePt t="75569" x="5372100" y="4999038"/>
          <p14:tracePt t="75585" x="5295900" y="5029200"/>
          <p14:tracePt t="75602" x="5219700" y="5113338"/>
          <p14:tracePt t="75619" x="5189538" y="5165725"/>
          <p14:tracePt t="75635" x="5181600" y="5197475"/>
          <p14:tracePt t="75652" x="5219700" y="5219700"/>
          <p14:tracePt t="75669" x="5341938" y="5219700"/>
          <p14:tracePt t="75685" x="5508625" y="5203825"/>
          <p14:tracePt t="75703" x="5668963" y="5083175"/>
          <p14:tracePt t="75719" x="5676900" y="5045075"/>
          <p14:tracePt t="75735" x="5676900" y="4999038"/>
          <p14:tracePt t="75752" x="5622925" y="4960938"/>
          <p14:tracePt t="75769" x="5562600" y="4945063"/>
          <p14:tracePt t="75785" x="5502275" y="4945063"/>
          <p14:tracePt t="75802" x="5410200" y="4999038"/>
          <p14:tracePt t="75819" x="5341938" y="5089525"/>
          <p14:tracePt t="75822" x="5334000" y="5121275"/>
          <p14:tracePt t="75835" x="5334000" y="5143500"/>
          <p14:tracePt t="75852" x="5334000" y="5173663"/>
          <p14:tracePt t="75869" x="5364163" y="5189538"/>
          <p14:tracePt t="75885" x="5410200" y="5189538"/>
          <p14:tracePt t="75903" x="5486400" y="5173663"/>
          <p14:tracePt t="75919" x="5502275" y="5121275"/>
          <p14:tracePt t="75935" x="5502275" y="5083175"/>
          <p14:tracePt t="75952" x="5486400" y="5029200"/>
          <p14:tracePt t="75969" x="5432425" y="4991100"/>
          <p14:tracePt t="75985" x="5387975" y="4983163"/>
          <p14:tracePt t="76002" x="5334000" y="4983163"/>
          <p14:tracePt t="76019" x="5257800" y="5029200"/>
          <p14:tracePt t="76035" x="5227638" y="5067300"/>
          <p14:tracePt t="76052" x="5219700" y="5089525"/>
          <p14:tracePt t="76085" x="5219700" y="5097463"/>
          <p14:tracePt t="76102" x="5311775" y="5089525"/>
          <p14:tracePt t="76119" x="5364163" y="5045075"/>
          <p14:tracePt t="76135" x="5402263" y="4975225"/>
          <p14:tracePt t="76152" x="5402263" y="4892675"/>
          <p14:tracePt t="76169" x="5387975" y="4838700"/>
          <p14:tracePt t="76185" x="5326063" y="4822825"/>
          <p14:tracePt t="76203" x="5235575" y="4822825"/>
          <p14:tracePt t="76219" x="5135563" y="4868863"/>
          <p14:tracePt t="76235" x="5067300" y="4968875"/>
          <p14:tracePt t="76252" x="5037138" y="5045075"/>
          <p14:tracePt t="76270" x="5037138" y="5097463"/>
          <p14:tracePt t="76285" x="5045075" y="5105400"/>
          <p14:tracePt t="76302" x="5189538" y="5105400"/>
          <p14:tracePt t="76319" x="5287963" y="5059363"/>
          <p14:tracePt t="76336" x="5318125" y="5029200"/>
          <p14:tracePt t="76352" x="5318125" y="4999038"/>
          <p14:tracePt t="76369" x="5311775" y="4975225"/>
          <p14:tracePt t="76386" x="5273675" y="4968875"/>
          <p14:tracePt t="76403" x="5241925" y="4968875"/>
          <p14:tracePt t="76418" x="5203825" y="5029200"/>
          <p14:tracePt t="76435" x="5197475" y="5105400"/>
          <p14:tracePt t="76452" x="5197475" y="5165725"/>
          <p14:tracePt t="76468" x="5211763" y="5197475"/>
          <p14:tracePt t="76485" x="5372100" y="5203825"/>
          <p14:tracePt t="76502" x="5464175" y="5189538"/>
          <p14:tracePt t="76518" x="5516563" y="5151438"/>
          <p14:tracePt t="76535" x="5532438" y="5121275"/>
          <p14:tracePt t="76552" x="5532438" y="5083175"/>
          <p14:tracePt t="76568" x="5494338" y="5067300"/>
          <p14:tracePt t="76585" x="5426075" y="5051425"/>
          <p14:tracePt t="76602" x="5364163" y="5051425"/>
          <p14:tracePt t="76618" x="5303838" y="5075238"/>
          <p14:tracePt t="76635" x="5273675" y="5113338"/>
          <p14:tracePt t="76652" x="5273675" y="5143500"/>
          <p14:tracePt t="76685" x="5341938" y="5165725"/>
          <p14:tracePt t="76702" x="5440363" y="5165725"/>
          <p14:tracePt t="76719" x="5494338" y="5151438"/>
          <p14:tracePt t="76735" x="5508625" y="5127625"/>
          <p14:tracePt t="76752" x="5508625" y="5089525"/>
          <p14:tracePt t="76769" x="5464175" y="5067300"/>
          <p14:tracePt t="76785" x="5372100" y="5051425"/>
          <p14:tracePt t="76802" x="5257800" y="5051425"/>
          <p14:tracePt t="76819" x="5173663" y="5097463"/>
          <p14:tracePt t="76835" x="5135563" y="5159375"/>
          <p14:tracePt t="76852" x="5135563" y="5181600"/>
          <p14:tracePt t="76869" x="5135563" y="5211763"/>
          <p14:tracePt t="76885" x="5265738" y="5219700"/>
          <p14:tracePt t="76903" x="5364163" y="5219700"/>
          <p14:tracePt t="76919" x="5432425" y="5189538"/>
          <p14:tracePt t="76935" x="5440363" y="5143500"/>
          <p14:tracePt t="76952" x="5440363" y="5113338"/>
          <p14:tracePt t="76969" x="5387975" y="5075238"/>
          <p14:tracePt t="76985" x="5280025" y="5051425"/>
          <p14:tracePt t="77002" x="5151438" y="5051425"/>
          <p14:tracePt t="77019" x="5045075" y="5121275"/>
          <p14:tracePt t="77035" x="5021263" y="5189538"/>
          <p14:tracePt t="77052" x="5013325" y="5227638"/>
          <p14:tracePt t="77069" x="5013325" y="5257800"/>
          <p14:tracePt t="77085" x="5197475" y="5257800"/>
          <p14:tracePt t="77102" x="5334000" y="5227638"/>
          <p14:tracePt t="77119" x="5394325" y="5159375"/>
          <p14:tracePt t="77135" x="5394325" y="5105400"/>
          <p14:tracePt t="77152" x="5394325" y="5051425"/>
          <p14:tracePt t="77169" x="5356225" y="5021263"/>
          <p14:tracePt t="77185" x="5311775" y="5013325"/>
          <p14:tracePt t="77202" x="5280025" y="5013325"/>
          <p14:tracePt t="77219" x="5249863" y="5059363"/>
          <p14:tracePt t="77235" x="5249863" y="5121275"/>
          <p14:tracePt t="77252" x="5249863" y="5165725"/>
          <p14:tracePt t="77269" x="5257800" y="5197475"/>
          <p14:tracePt t="77285" x="5426075" y="5203825"/>
          <p14:tracePt t="77302" x="5540375" y="5197475"/>
          <p14:tracePt t="77319" x="5616575" y="5151438"/>
          <p14:tracePt t="77335" x="5622925" y="5097463"/>
          <p14:tracePt t="77352" x="5622925" y="5045075"/>
          <p14:tracePt t="77369" x="5570538" y="4999038"/>
          <p14:tracePt t="77385" x="5486400" y="4983163"/>
          <p14:tracePt t="77402" x="5440363" y="4983163"/>
          <p14:tracePt t="77419" x="5387975" y="5006975"/>
          <p14:tracePt t="77435" x="5364163" y="5097463"/>
          <p14:tracePt t="77452" x="5364163" y="5143500"/>
          <p14:tracePt t="77469" x="5364163" y="5181600"/>
          <p14:tracePt t="77485" x="5418138" y="5203825"/>
          <p14:tracePt t="77502" x="5478463" y="5203825"/>
          <p14:tracePt t="77519" x="5546725" y="5189538"/>
          <p14:tracePt t="77536" x="5570538" y="5151438"/>
          <p14:tracePt t="77552" x="5570538" y="5105400"/>
          <p14:tracePt t="77569" x="5554663" y="5067300"/>
          <p14:tracePt t="77586" x="5478463" y="5051425"/>
          <p14:tracePt t="77602" x="5394325" y="5051425"/>
          <p14:tracePt t="77619" x="5326063" y="5083175"/>
          <p14:tracePt t="77636" x="5295900" y="5121275"/>
          <p14:tracePt t="77652" x="5295900" y="5159375"/>
          <p14:tracePt t="77686" x="5341938" y="5159375"/>
          <p14:tracePt t="77702" x="5426075" y="5151438"/>
          <p14:tracePt t="77719" x="5494338" y="5113338"/>
          <p14:tracePt t="77736" x="5502275" y="5083175"/>
          <p14:tracePt t="77752" x="5502275" y="5067300"/>
          <p14:tracePt t="77769" x="5502275" y="5051425"/>
          <p14:tracePt t="77786" x="5478463" y="5045075"/>
          <p14:tracePt t="77803" x="5432425" y="5045075"/>
          <p14:tracePt t="77819" x="5394325" y="5105400"/>
          <p14:tracePt t="77836" x="5394325" y="5143500"/>
          <p14:tracePt t="77852" x="5394325" y="5181600"/>
          <p14:tracePt t="77869" x="5394325" y="5189538"/>
          <p14:tracePt t="77886" x="5402263" y="5197475"/>
          <p14:tracePt t="77902" x="5440363" y="5197475"/>
          <p14:tracePt t="77919" x="5464175" y="5197475"/>
          <p14:tracePt t="77968" x="5456238" y="5189538"/>
          <p14:tracePt t="77976" x="5432425" y="5189538"/>
          <p14:tracePt t="77986" x="5410200" y="5189538"/>
          <p14:tracePt t="78003" x="5372100" y="5189538"/>
          <p14:tracePt t="78019" x="5334000" y="5197475"/>
          <p14:tracePt t="78036" x="5326063" y="5211763"/>
          <p14:tracePt t="78334" x="5318125" y="5211763"/>
          <p14:tracePt t="78462" x="5311775" y="5211763"/>
          <p14:tracePt t="78471" x="5303838" y="5211763"/>
          <p14:tracePt t="78486" x="5295900" y="5211763"/>
          <p14:tracePt t="78503" x="5273675" y="5203825"/>
          <p14:tracePt t="78521" x="5273675" y="5197475"/>
          <p14:tracePt t="78553" x="5273675" y="5189538"/>
          <p14:tracePt t="78570" x="5273675" y="5173663"/>
          <p14:tracePt t="78950" x="5273675" y="5165725"/>
          <p14:tracePt t="78959" x="5311775" y="5165725"/>
          <p14:tracePt t="78970" x="5432425" y="5165725"/>
          <p14:tracePt t="78986" x="5791200" y="5159375"/>
          <p14:tracePt t="79003" x="6156325" y="5075238"/>
          <p14:tracePt t="79020" x="6484938" y="4937125"/>
          <p14:tracePt t="79036" x="6689725" y="4808538"/>
          <p14:tracePt t="79053" x="6765925" y="4686300"/>
          <p14:tracePt t="79071" x="6804025" y="4479925"/>
          <p14:tracePt t="79086" x="6797675" y="4327525"/>
          <p14:tracePt t="79103" x="6781800" y="4191000"/>
          <p14:tracePt t="79120" x="6759575" y="4084638"/>
          <p14:tracePt t="79137" x="6759575" y="3946525"/>
          <p14:tracePt t="79153" x="6759575" y="3870325"/>
          <p14:tracePt t="79170" x="6797675" y="3779838"/>
          <p14:tracePt t="79186" x="6835775" y="3695700"/>
          <p14:tracePt t="79203" x="6880225" y="3619500"/>
          <p14:tracePt t="79222" x="6980238" y="3489325"/>
          <p14:tracePt t="79237" x="6994525" y="3467100"/>
          <p14:tracePt t="79253" x="7048500" y="3406775"/>
          <p14:tracePt t="79270" x="7116763" y="3314700"/>
          <p14:tracePt t="79286" x="7140575" y="3276600"/>
          <p14:tracePt t="79303" x="7185025" y="3230563"/>
          <p14:tracePt t="79320" x="7216775" y="3200400"/>
          <p14:tracePt t="79336" x="7254875" y="3170238"/>
          <p14:tracePt t="79353" x="7299325" y="3132138"/>
          <p14:tracePt t="79370" x="7337425" y="3101975"/>
          <p14:tracePt t="79386" x="7369175" y="3078163"/>
          <p14:tracePt t="79403" x="7413625" y="3040063"/>
          <p14:tracePt t="79420" x="7451725" y="3001963"/>
          <p14:tracePt t="79436" x="7483475" y="2971800"/>
          <p14:tracePt t="79453" x="7505700" y="2955925"/>
          <p14:tracePt t="79470" x="7513638" y="2941638"/>
          <p14:tracePt t="79486" x="7527925" y="2911475"/>
          <p14:tracePt t="79503" x="7535863" y="2911475"/>
          <p14:tracePt t="79806" x="7535863" y="2971800"/>
          <p14:tracePt t="79819" x="7535863" y="3086100"/>
          <p14:tracePt t="79833" x="7535863" y="3268663"/>
          <p14:tracePt t="79848" x="7535863" y="3390900"/>
          <p14:tracePt t="79861" x="7535863" y="3475038"/>
          <p14:tracePt t="79873" x="7535863" y="3505200"/>
          <p14:tracePt t="79886" x="7535863" y="3521075"/>
          <p14:tracePt t="79903" x="7535863" y="3527425"/>
          <p14:tracePt t="79920" x="7535863" y="3535363"/>
          <p14:tracePt t="79957" x="7535863" y="3543300"/>
          <p14:tracePt t="79973" x="7535863" y="3551238"/>
          <p14:tracePt t="79986" x="7527925" y="3565525"/>
          <p14:tracePt t="80003" x="7521575" y="3581400"/>
          <p14:tracePt t="80020" x="7513638" y="3619500"/>
          <p14:tracePt t="80036" x="7505700" y="3635375"/>
          <p14:tracePt t="80053" x="7505700" y="3665538"/>
          <p14:tracePt t="80070" x="7505700" y="3679825"/>
          <p14:tracePt t="80150" x="7505700" y="3649663"/>
          <p14:tracePt t="80160" x="7505700" y="3581400"/>
          <p14:tracePt t="80170" x="7513638" y="3505200"/>
          <p14:tracePt t="80187" x="7513638" y="3322638"/>
          <p14:tracePt t="80204" x="7513638" y="3162300"/>
          <p14:tracePt t="80220" x="7513638" y="3017838"/>
          <p14:tracePt t="80237" x="7497763" y="2941638"/>
          <p14:tracePt t="80253" x="7497763" y="2895600"/>
          <p14:tracePt t="80366" x="7497763" y="2963863"/>
          <p14:tracePt t="80379" x="7497763" y="3048000"/>
          <p14:tracePt t="80392" x="7483475" y="3254375"/>
          <p14:tracePt t="80405" x="7483475" y="3459163"/>
          <p14:tracePt t="80421" x="7483475" y="3611563"/>
          <p14:tracePt t="80437" x="7483475" y="3657600"/>
          <p14:tracePt t="80453" x="7483475" y="3673475"/>
          <p14:tracePt t="80494" x="7483475" y="3649663"/>
          <p14:tracePt t="80502" x="7483475" y="3597275"/>
          <p14:tracePt t="80510" x="7489825" y="3535363"/>
          <p14:tracePt t="80520" x="7497763" y="3451225"/>
          <p14:tracePt t="80537" x="7521575" y="3268663"/>
          <p14:tracePt t="80553" x="7527925" y="3132138"/>
          <p14:tracePt t="80570" x="7535863" y="3048000"/>
          <p14:tracePt t="80587" x="7535863" y="3040063"/>
          <p14:tracePt t="80620" x="7535863" y="3032125"/>
          <p14:tracePt t="80639" x="7535863" y="3040063"/>
          <p14:tracePt t="80654" x="7535863" y="3200400"/>
          <p14:tracePt t="80670" x="7535863" y="3382963"/>
          <p14:tracePt t="80687" x="7535863" y="3513138"/>
          <p14:tracePt t="80704" x="7535863" y="3565525"/>
          <p14:tracePt t="80742" x="7551738" y="3543300"/>
          <p14:tracePt t="80755" x="7559675" y="3482975"/>
          <p14:tracePt t="80770" x="7581900" y="3368675"/>
          <p14:tracePt t="80787" x="7604125" y="3216275"/>
          <p14:tracePt t="80803" x="7604125" y="3094038"/>
          <p14:tracePt t="80820" x="7604125" y="3025775"/>
          <p14:tracePt t="80837" x="7604125" y="3009900"/>
          <p14:tracePt t="80894" x="7604125" y="3086100"/>
          <p14:tracePt t="80907" x="7604125" y="3146425"/>
          <p14:tracePt t="80921" x="7604125" y="3268663"/>
          <p14:tracePt t="80937" x="7604125" y="3330575"/>
          <p14:tracePt t="80954" x="7604125" y="3336925"/>
          <p14:tracePt t="80990" x="7604125" y="3306763"/>
          <p14:tracePt t="81004" x="7612063" y="3254375"/>
          <p14:tracePt t="81021" x="7627938" y="3132138"/>
          <p14:tracePt t="81037" x="7627938" y="3017838"/>
          <p14:tracePt t="81054" x="7627938" y="2925763"/>
          <p14:tracePt t="81110" x="7620000" y="2941638"/>
          <p14:tracePt t="81123" x="7612063" y="3025775"/>
          <p14:tracePt t="81137" x="7612063" y="3184525"/>
          <p14:tracePt t="81154" x="7597775" y="3330575"/>
          <p14:tracePt t="81170" x="7597775" y="3360738"/>
          <p14:tracePt t="81222" x="7597775" y="3330575"/>
          <p14:tracePt t="81235" x="7597775" y="3276600"/>
          <p14:tracePt t="81247" x="7597775" y="3146425"/>
          <p14:tracePt t="81259" x="7597775" y="3108325"/>
          <p14:tracePt t="81273" x="7597775" y="3063875"/>
          <p14:tracePt t="81287" x="7597775" y="3055938"/>
          <p14:tracePt t="81320" x="7597775" y="3101975"/>
          <p14:tracePt t="81337" x="7589838" y="3254375"/>
          <p14:tracePt t="81354" x="7589838" y="3398838"/>
          <p14:tracePt t="81370" x="7589838" y="3475038"/>
          <p14:tracePt t="81387" x="7589838" y="3482975"/>
          <p14:tracePt t="81424" x="7589838" y="3459163"/>
          <p14:tracePt t="81437" x="7589838" y="3429000"/>
          <p14:tracePt t="81453" x="7589838" y="3306763"/>
          <p14:tracePt t="81470" x="7589838" y="3268663"/>
          <p14:tracePt t="81487" x="7589838" y="3254375"/>
          <p14:tracePt t="82182" x="7566025" y="3254375"/>
          <p14:tracePt t="82194" x="7521575" y="3254375"/>
          <p14:tracePt t="82207" x="7445375" y="3230563"/>
          <p14:tracePt t="82221" x="7413625" y="3216275"/>
          <p14:tracePt t="82237" x="7292975" y="3208338"/>
          <p14:tracePt t="82254" x="7246938" y="3200400"/>
          <p14:tracePt t="82271" x="7216775" y="3184525"/>
          <p14:tracePt t="82288" x="7200900" y="3178175"/>
          <p14:tracePt t="82323" x="7192963" y="3170238"/>
          <p14:tracePt t="82337" x="7162800" y="3154363"/>
          <p14:tracePt t="82354" x="7140575" y="3132138"/>
          <p14:tracePt t="82371" x="7108825" y="3116263"/>
          <p14:tracePt t="82387" x="7070725" y="3094038"/>
          <p14:tracePt t="82404" x="7018338" y="3086100"/>
          <p14:tracePt t="82421" x="6942138" y="3086100"/>
          <p14:tracePt t="82437" x="6797675" y="3086100"/>
          <p14:tracePt t="82454" x="6683375" y="3101975"/>
          <p14:tracePt t="82471" x="6599238" y="3124200"/>
          <p14:tracePt t="82487" x="6477000" y="3178175"/>
          <p14:tracePt t="82504" x="6446838" y="3192463"/>
          <p14:tracePt t="82521" x="6438900" y="3192463"/>
          <p14:tracePt t="82566" x="6492875" y="3192463"/>
          <p14:tracePt t="82574" x="6613525" y="3192463"/>
          <p14:tracePt t="82587" x="6827838" y="3192463"/>
          <p14:tracePt t="82604" x="7391400" y="3162300"/>
          <p14:tracePt t="82621" x="7993063" y="3162300"/>
          <p14:tracePt t="82637" x="8382000" y="3162300"/>
          <p14:tracePt t="82654" x="8397875" y="3162300"/>
          <p14:tracePt t="82694" x="8313738" y="3162300"/>
          <p14:tracePt t="82704" x="8183563" y="3184525"/>
          <p14:tracePt t="82721" x="7810500" y="3246438"/>
          <p14:tracePt t="82738" x="7292975" y="3306763"/>
          <p14:tracePt t="82754" x="6819900" y="3360738"/>
          <p14:tracePt t="82771" x="6553200" y="3360738"/>
          <p14:tracePt t="82788" x="6523038" y="3360738"/>
          <p14:tracePt t="82804" x="6515100" y="3360738"/>
          <p14:tracePt t="82823" x="6735763" y="3306763"/>
          <p14:tracePt t="82838" x="7018338" y="3298825"/>
          <p14:tracePt t="82855" x="7132638" y="3298825"/>
          <p14:tracePt t="82886" x="7108825" y="3298825"/>
          <p14:tracePt t="82894" x="7010400" y="3276600"/>
          <p14:tracePt t="82904" x="6888163" y="3276600"/>
          <p14:tracePt t="82921" x="6484938" y="3292475"/>
          <p14:tracePt t="82938" x="6027738" y="3292475"/>
          <p14:tracePt t="82955" x="5654675" y="3292475"/>
          <p14:tracePt t="82971" x="5578475" y="3292475"/>
          <p14:tracePt t="83004" x="5737225" y="3322638"/>
          <p14:tracePt t="83021" x="6332538" y="3375025"/>
          <p14:tracePt t="83038" x="7407275" y="3489325"/>
          <p14:tracePt t="83055" x="7521575" y="3521075"/>
          <p14:tracePt t="83088" x="7505700" y="3521075"/>
          <p14:tracePt t="83104" x="7216775" y="3489325"/>
          <p14:tracePt t="83121" x="6607175" y="3436938"/>
          <p14:tracePt t="83138" x="6226175" y="3368675"/>
          <p14:tracePt t="83155" x="6164263" y="3352800"/>
          <p14:tracePt t="83188" x="6248400" y="3352800"/>
          <p14:tracePt t="83204" x="6629400" y="3352800"/>
          <p14:tracePt t="83221" x="6911975" y="3352800"/>
          <p14:tracePt t="83238" x="6918325" y="3352800"/>
          <p14:tracePt t="83255" x="6926263" y="3352800"/>
          <p14:tracePt t="83271" x="6599238" y="3298825"/>
          <p14:tracePt t="83288" x="5981700" y="3216275"/>
          <p14:tracePt t="83305" x="5646738" y="3178175"/>
          <p14:tracePt t="83323" x="5622925" y="3170238"/>
          <p14:tracePt t="83355" x="5753100" y="3170238"/>
          <p14:tracePt t="83371" x="6156325" y="3170238"/>
          <p14:tracePt t="83388" x="6637338" y="3170238"/>
          <p14:tracePt t="83405" x="6721475" y="3170238"/>
          <p14:tracePt t="83438" x="6637338" y="3146425"/>
          <p14:tracePt t="83454" x="6499225" y="3101975"/>
          <p14:tracePt t="83471" x="6469063" y="3101975"/>
          <p14:tracePt t="83504" x="6469063" y="3094038"/>
          <p14:tracePt t="83521" x="6553200" y="3108325"/>
          <p14:tracePt t="83538" x="6727825" y="3146425"/>
          <p14:tracePt t="83555" x="6888163" y="3162300"/>
          <p14:tracePt t="83571" x="6956425" y="3162300"/>
          <p14:tracePt t="83790" x="6964363" y="3170238"/>
          <p14:tracePt t="83803" x="6964363" y="3184525"/>
          <p14:tracePt t="83815" x="6956425" y="3360738"/>
          <p14:tracePt t="83826" x="6942138" y="3459163"/>
          <p14:tracePt t="83838" x="6911975" y="3687763"/>
          <p14:tracePt t="83855" x="6896100" y="3878263"/>
          <p14:tracePt t="83871" x="6873875" y="4000500"/>
          <p14:tracePt t="83888" x="6873875" y="4022725"/>
          <p14:tracePt t="84022" x="6850063" y="4000500"/>
          <p14:tracePt t="84035" x="6835775" y="3992563"/>
          <p14:tracePt t="84047" x="6804025" y="3962400"/>
          <p14:tracePt t="84060" x="6773863" y="3940175"/>
          <p14:tracePt t="84071" x="6743700" y="3916363"/>
          <p14:tracePt t="84119" x="6759575" y="3908425"/>
          <p14:tracePt t="84125" x="6827838" y="3908425"/>
          <p14:tracePt t="84138" x="6942138" y="3908425"/>
          <p14:tracePt t="84155" x="7353300" y="3908425"/>
          <p14:tracePt t="84171" x="8099425" y="3908425"/>
          <p14:tracePt t="84188" x="8801100" y="3908425"/>
          <p14:tracePt t="84205" x="9136063" y="3908425"/>
          <p14:tracePt t="84221" x="9151938" y="3908425"/>
          <p14:tracePt t="84238" x="9029700" y="3870325"/>
          <p14:tracePt t="84255" x="8512175" y="3825875"/>
          <p14:tracePt t="84272" x="7642225" y="3779838"/>
          <p14:tracePt t="84288" x="6873875" y="3779838"/>
          <p14:tracePt t="84305" x="6569075" y="3779838"/>
          <p14:tracePt t="84321" x="6561138" y="3779838"/>
          <p14:tracePt t="84355" x="6797675" y="3779838"/>
          <p14:tracePt t="84372" x="7375525" y="3779838"/>
          <p14:tracePt t="84374" x="7589838" y="3802063"/>
          <p14:tracePt t="84388" x="7680325" y="3817938"/>
          <p14:tracePt t="84405" x="7688263" y="3817938"/>
          <p14:tracePt t="84423" x="7635875" y="3817938"/>
          <p14:tracePt t="84438" x="7383463" y="3817938"/>
          <p14:tracePt t="84455" x="7010400" y="3817938"/>
          <p14:tracePt t="84472" x="6797675" y="3817938"/>
          <p14:tracePt t="84488" x="6765925" y="3817938"/>
          <p14:tracePt t="84526" x="6789738" y="3825875"/>
          <p14:tracePt t="84538" x="6873875" y="3848100"/>
          <p14:tracePt t="84555" x="6956425" y="3863975"/>
          <p14:tracePt t="84571" x="6956425" y="3870325"/>
          <p14:tracePt t="84806" x="6964363" y="3878263"/>
          <p14:tracePt t="84819" x="6972300" y="3878263"/>
          <p14:tracePt t="87526" x="6972300" y="3870325"/>
          <p14:tracePt t="87542" x="6964363" y="3863975"/>
          <p14:tracePt t="87556" x="6950075" y="3848100"/>
          <p14:tracePt t="87573" x="6918325" y="3817938"/>
          <p14:tracePt t="87589" x="6896100" y="3787775"/>
          <p14:tracePt t="87606" x="6888163" y="3771900"/>
          <p14:tracePt t="87623" x="6880225" y="3749675"/>
          <p14:tracePt t="87639" x="6858000" y="3673475"/>
          <p14:tracePt t="87656" x="6819900" y="3573463"/>
          <p14:tracePt t="87673" x="6765925" y="3459163"/>
          <p14:tracePt t="87690" x="6713538" y="3344863"/>
          <p14:tracePt t="87706" x="6667500" y="3238500"/>
          <p14:tracePt t="87723" x="6629400" y="3146425"/>
          <p14:tracePt t="87740" x="6599238" y="3040063"/>
          <p14:tracePt t="87756" x="6575425" y="2963863"/>
          <p14:tracePt t="87773" x="6561138" y="2903538"/>
          <p14:tracePt t="87789" x="6523038" y="2803525"/>
          <p14:tracePt t="87806" x="6523038" y="2797175"/>
          <p14:tracePt t="87823" x="6499225" y="2773363"/>
          <p14:tracePt t="87839" x="6469063" y="2743200"/>
          <p14:tracePt t="87856" x="6446838" y="2743200"/>
          <p14:tracePt t="87873" x="6423025" y="2735263"/>
          <p14:tracePt t="87890" x="6400800" y="2727325"/>
          <p14:tracePt t="87906" x="6378575" y="2727325"/>
          <p14:tracePt t="87923" x="6354763" y="2727325"/>
          <p14:tracePt t="87939" x="6332538" y="2727325"/>
          <p14:tracePt t="87956" x="6286500" y="2727325"/>
          <p14:tracePt t="87973" x="6210300" y="2759075"/>
          <p14:tracePt t="87989" x="6164263" y="2773363"/>
          <p14:tracePt t="88006" x="6126163" y="2797175"/>
          <p14:tracePt t="88023" x="6065838" y="2811463"/>
          <p14:tracePt t="88041" x="6035675" y="2819400"/>
          <p14:tracePt t="88056" x="6011863" y="2819400"/>
          <p14:tracePt t="88094" x="6003925" y="2819400"/>
          <p14:tracePt t="88271" x="5989638" y="2849563"/>
          <p14:tracePt t="88283" x="5973763" y="2963863"/>
          <p14:tracePt t="88296" x="5943600" y="3162300"/>
          <p14:tracePt t="88306" x="5927725" y="3276600"/>
          <p14:tracePt t="88323" x="5897563" y="3421063"/>
          <p14:tracePt t="88340" x="5867400" y="3521075"/>
          <p14:tracePt t="88356" x="5851525" y="3573463"/>
          <p14:tracePt t="88358" x="5845175" y="3597275"/>
          <p14:tracePt t="88373" x="5845175" y="3603625"/>
          <p14:tracePt t="88470" x="5845175" y="3581400"/>
          <p14:tracePt t="88483" x="5845175" y="3521075"/>
          <p14:tracePt t="88495" x="5845175" y="3336925"/>
          <p14:tracePt t="88506" x="5837238" y="3246438"/>
          <p14:tracePt t="88523" x="5799138" y="3063875"/>
          <p14:tracePt t="88540" x="5783263" y="2903538"/>
          <p14:tracePt t="88556" x="5761038" y="2781300"/>
          <p14:tracePt t="88573" x="5761038" y="2743200"/>
          <p14:tracePt t="88638" x="5753100" y="2765425"/>
          <p14:tracePt t="88651" x="5745163" y="2911475"/>
          <p14:tracePt t="88660" x="5715000" y="3070225"/>
          <p14:tracePt t="88673" x="5684838" y="3398838"/>
          <p14:tracePt t="88690" x="5646738" y="3649663"/>
          <p14:tracePt t="88706" x="5622925" y="3749675"/>
          <p14:tracePt t="88723" x="5622925" y="3756025"/>
          <p14:tracePt t="88758" x="5654675" y="3717925"/>
          <p14:tracePt t="88773" x="5684838" y="3641725"/>
          <p14:tracePt t="88790" x="5722938" y="3467100"/>
          <p14:tracePt t="88806" x="5745163" y="3398838"/>
          <p14:tracePt t="88823" x="5753100" y="3382963"/>
          <p14:tracePt t="88870" x="5761038" y="3382963"/>
          <p14:tracePt t="88884" x="5775325" y="3382963"/>
          <p14:tracePt t="88897" x="5837238" y="3489325"/>
          <p14:tracePt t="88906" x="5867400" y="3565525"/>
          <p14:tracePt t="88923" x="5965825" y="3779838"/>
          <p14:tracePt t="88940" x="6042025" y="3946525"/>
          <p14:tracePt t="88957" x="6156325" y="4092575"/>
          <p14:tracePt t="88973" x="6188075" y="4114800"/>
          <p14:tracePt t="88990" x="6202363" y="4122738"/>
          <p14:tracePt t="93855" x="6210300" y="4068763"/>
          <p14:tracePt t="93862" x="6164263" y="3840163"/>
          <p14:tracePt t="93876" x="6057900" y="3627438"/>
          <p14:tracePt t="93892" x="6003925" y="3505200"/>
          <p14:tracePt t="93908" x="6003925" y="3482975"/>
          <p14:tracePt t="93925" x="5913438" y="3178175"/>
          <p14:tracePt t="93942" x="5845175" y="3017838"/>
          <p14:tracePt t="93958" x="5807075" y="2903538"/>
          <p14:tracePt t="93976" x="5791200" y="2849563"/>
          <p14:tracePt t="94009" x="5783263" y="2841625"/>
          <p14:tracePt t="94025" x="5783263" y="2811463"/>
          <p14:tracePt t="94158" x="5775325" y="2803525"/>
          <p14:tracePt t="94382" x="5775325" y="2811463"/>
          <p14:tracePt t="94395" x="5775325" y="2827338"/>
          <p14:tracePt t="94409" x="5775325" y="3009900"/>
          <p14:tracePt t="94425" x="5775325" y="3124200"/>
          <p14:tracePt t="94442" x="5753100" y="3260725"/>
          <p14:tracePt t="94458" x="5730875" y="3375025"/>
          <p14:tracePt t="94475" x="5715000" y="3451225"/>
          <p14:tracePt t="94492" x="5707063" y="3467100"/>
          <p14:tracePt t="94508" x="5707063" y="3475038"/>
          <p14:tracePt t="94525" x="5699125" y="3497263"/>
          <p14:tracePt t="94558" x="5692775" y="3521075"/>
          <p14:tracePt t="94576" x="5668963" y="3565525"/>
          <p14:tracePt t="94592" x="5654675" y="3641725"/>
          <p14:tracePt t="94609" x="5630863" y="3733800"/>
          <p14:tracePt t="94626" x="5608638" y="3810000"/>
          <p14:tracePt t="94642" x="5584825" y="3878263"/>
          <p14:tracePt t="94659" x="5584825" y="3908425"/>
          <p14:tracePt t="94676" x="5584825" y="3916363"/>
          <p14:tracePt t="95446" x="5608638" y="3932238"/>
          <p14:tracePt t="95454" x="5638800" y="3940175"/>
          <p14:tracePt t="95461" x="5654675" y="3946525"/>
          <p14:tracePt t="95475" x="5676900" y="3954463"/>
          <p14:tracePt t="95492" x="5715000" y="3970338"/>
          <p14:tracePt t="95509" x="5737225" y="3970338"/>
          <p14:tracePt t="95525" x="5768975" y="3984625"/>
          <p14:tracePt t="95774" x="5799138" y="3992563"/>
          <p14:tracePt t="95786" x="5883275" y="4008438"/>
          <p14:tracePt t="95798" x="6035675" y="4054475"/>
          <p14:tracePt t="95810" x="6188075" y="4092575"/>
          <p14:tracePt t="95826" x="6499225" y="4130675"/>
          <p14:tracePt t="95843" x="6575425" y="4144963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0175105"/>
              </p:ext>
            </p:extLst>
          </p:nvPr>
        </p:nvGraphicFramePr>
        <p:xfrm>
          <a:off x="2662019" y="2147104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8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2147104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8841919"/>
              </p:ext>
            </p:extLst>
          </p:nvPr>
        </p:nvGraphicFramePr>
        <p:xfrm>
          <a:off x="6900863" y="2071862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9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2071862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774950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996687"/>
              </p:ext>
            </p:extLst>
          </p:nvPr>
        </p:nvGraphicFramePr>
        <p:xfrm>
          <a:off x="2874963" y="3311700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0" name="Equation" r:id="rId8" imgW="965160" imgH="495000" progId="Equation.DSMT4">
                  <p:embed/>
                </p:oleObj>
              </mc:Choice>
              <mc:Fallback>
                <p:oleObj name="Equation" r:id="rId8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3311700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4606368"/>
              </p:ext>
            </p:extLst>
          </p:nvPr>
        </p:nvGraphicFramePr>
        <p:xfrm>
          <a:off x="7155657" y="3260900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1" name="Equation" r:id="rId10" imgW="914400" imgH="533160" progId="Equation.DSMT4">
                  <p:embed/>
                </p:oleObj>
              </mc:Choice>
              <mc:Fallback>
                <p:oleObj name="Equation" r:id="rId10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3260900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2805243"/>
              </p:ext>
            </p:extLst>
          </p:nvPr>
        </p:nvGraphicFramePr>
        <p:xfrm>
          <a:off x="804288" y="343844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2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288" y="343844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424412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122912"/>
              </p:ext>
            </p:extLst>
          </p:nvPr>
        </p:nvGraphicFramePr>
        <p:xfrm>
          <a:off x="10166821" y="343844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3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821" y="343844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424412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3052107"/>
              </p:ext>
            </p:extLst>
          </p:nvPr>
        </p:nvGraphicFramePr>
        <p:xfrm>
          <a:off x="2032176" y="4871064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4" name="Equation" r:id="rId16" imgW="2298600" imgH="520560" progId="Equation.DSMT4">
                  <p:embed/>
                </p:oleObj>
              </mc:Choice>
              <mc:Fallback>
                <p:oleObj name="Equation" r:id="rId16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871064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4777111"/>
              </p:ext>
            </p:extLst>
          </p:nvPr>
        </p:nvGraphicFramePr>
        <p:xfrm>
          <a:off x="6886343" y="4763115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5" name="Equation" r:id="rId18" imgW="1993680" imgH="533160" progId="Equation.DSMT4">
                  <p:embed/>
                </p:oleObj>
              </mc:Choice>
              <mc:Fallback>
                <p:oleObj name="Equation" r:id="rId18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763115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910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7048"/>
    </mc:Choice>
    <mc:Fallback xmlns="">
      <p:transition advTm="1170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99" x="6583363" y="4144963"/>
          <p14:tracePt t="2608" x="6629400" y="4000500"/>
          <p14:tracePt t="2617" x="6827838" y="3360738"/>
          <p14:tracePt t="2623" x="7094538" y="2536825"/>
          <p14:tracePt t="2639" x="7437438" y="1058863"/>
          <p14:tracePt t="2656" x="7451725" y="517525"/>
          <p14:tracePt t="2673" x="7451725" y="457200"/>
          <p14:tracePt t="2991" x="7445375" y="457200"/>
          <p14:tracePt t="2999" x="7361238" y="609600"/>
          <p14:tracePt t="3008" x="7178675" y="936625"/>
          <p14:tracePt t="3023" x="6683375" y="1508125"/>
          <p14:tracePt t="3040" x="6103938" y="2011363"/>
          <p14:tracePt t="3056" x="5608638" y="2498725"/>
          <p14:tracePt t="3073" x="5249863" y="2841625"/>
          <p14:tracePt t="3090" x="5059363" y="2994025"/>
          <p14:tracePt t="3106" x="4983163" y="3040063"/>
          <p14:tracePt t="3123" x="4975225" y="3048000"/>
          <p14:tracePt t="3247" x="4968875" y="3040063"/>
          <p14:tracePt t="3255" x="4968875" y="3025775"/>
          <p14:tracePt t="3263" x="4960938" y="2971800"/>
          <p14:tracePt t="3273" x="4937125" y="2925763"/>
          <p14:tracePt t="3290" x="4930775" y="2903538"/>
          <p14:tracePt t="3327" x="4937125" y="2887663"/>
          <p14:tracePt t="3335" x="4999038" y="2835275"/>
          <p14:tracePt t="3343" x="5097463" y="2773363"/>
          <p14:tracePt t="3356" x="5249863" y="2720975"/>
          <p14:tracePt t="3373" x="5402263" y="2651125"/>
          <p14:tracePt t="3390" x="5524500" y="2598738"/>
          <p14:tracePt t="3408" x="5699125" y="2514600"/>
          <p14:tracePt t="3423" x="5707063" y="2514600"/>
          <p14:tracePt t="3799" x="5661025" y="2514600"/>
          <p14:tracePt t="3811" x="5578475" y="2560638"/>
          <p14:tracePt t="3815" x="5494338" y="2620963"/>
          <p14:tracePt t="3823" x="5380038" y="2689225"/>
          <p14:tracePt t="3840" x="4991100" y="2841625"/>
          <p14:tracePt t="3857" x="4518025" y="2971800"/>
          <p14:tracePt t="3873" x="4130675" y="3017838"/>
          <p14:tracePt t="3890" x="3856038" y="3017838"/>
          <p14:tracePt t="3907" x="3673475" y="3017838"/>
          <p14:tracePt t="3923" x="3521075" y="2987675"/>
          <p14:tracePt t="3940" x="3429000" y="2963863"/>
          <p14:tracePt t="3957" x="3382963" y="2941638"/>
          <p14:tracePt t="3973" x="3352800" y="2917825"/>
          <p14:tracePt t="3990" x="3330575" y="2911475"/>
          <p14:tracePt t="4007" x="3298825" y="2887663"/>
          <p14:tracePt t="4023" x="3222625" y="2841625"/>
          <p14:tracePt t="4040" x="3170238" y="2811463"/>
          <p14:tracePt t="4057" x="3132138" y="2789238"/>
          <p14:tracePt t="4073" x="3101975" y="2773363"/>
          <p14:tracePt t="4090" x="3094038" y="2773363"/>
          <p14:tracePt t="4184" x="3101975" y="2773363"/>
          <p14:tracePt t="4194" x="3124200" y="2773363"/>
          <p14:tracePt t="4207" x="3140075" y="2797175"/>
          <p14:tracePt t="4223" x="3184525" y="2797175"/>
          <p14:tracePt t="4240" x="3238500" y="2797175"/>
          <p14:tracePt t="4687" x="3238500" y="2803525"/>
          <p14:tracePt t="4711" x="3222625" y="2803525"/>
          <p14:tracePt t="5888" x="3216275" y="2803525"/>
          <p14:tracePt t="5897" x="3192463" y="2803525"/>
          <p14:tracePt t="5907" x="3132138" y="2803525"/>
          <p14:tracePt t="5924" x="2987675" y="2803525"/>
          <p14:tracePt t="5941" x="2613025" y="3001963"/>
          <p14:tracePt t="5957" x="2247900" y="3222625"/>
          <p14:tracePt t="5976" x="2027238" y="3292475"/>
          <p14:tracePt t="5992" x="1935163" y="3330575"/>
          <p14:tracePt t="6007" x="1866900" y="3360738"/>
          <p14:tracePt t="6026" x="1812925" y="3382963"/>
          <p14:tracePt t="6041" x="1736725" y="3413125"/>
          <p14:tracePt t="6057" x="1554163" y="3459163"/>
          <p14:tracePt t="6074" x="1333500" y="3482975"/>
          <p14:tracePt t="6091" x="1120775" y="3513138"/>
          <p14:tracePt t="6107" x="944563" y="3589338"/>
          <p14:tracePt t="6124" x="715963" y="3657600"/>
          <p14:tracePt t="6141" x="625475" y="3687763"/>
          <p14:tracePt t="6157" x="617538" y="3695700"/>
          <p14:tracePt t="6335" x="601663" y="3733800"/>
          <p14:tracePt t="6343" x="601663" y="3779838"/>
          <p14:tracePt t="6351" x="601663" y="3825875"/>
          <p14:tracePt t="6359" x="601663" y="3848100"/>
          <p14:tracePt t="6374" x="631825" y="3863975"/>
          <p14:tracePt t="6391" x="739775" y="3886200"/>
          <p14:tracePt t="6408" x="884238" y="3886200"/>
          <p14:tracePt t="6426" x="998538" y="3886200"/>
          <p14:tracePt t="6441" x="1036638" y="3886200"/>
          <p14:tracePt t="6458" x="1044575" y="3878263"/>
          <p14:tracePt t="6511" x="1050925" y="3878263"/>
          <p14:tracePt t="6527" x="1044575" y="3870325"/>
          <p14:tracePt t="6535" x="1028700" y="3870325"/>
          <p14:tracePt t="6543" x="990600" y="3856038"/>
          <p14:tracePt t="6558" x="968375" y="3856038"/>
          <p14:tracePt t="6574" x="914400" y="3848100"/>
          <p14:tracePt t="6615" x="968375" y="3848100"/>
          <p14:tracePt t="6624" x="1020763" y="3863975"/>
          <p14:tracePt t="6641" x="1165225" y="3894138"/>
          <p14:tracePt t="6658" x="1279525" y="3902075"/>
          <p14:tracePt t="6674" x="1295400" y="3902075"/>
          <p14:tracePt t="6729" x="1287463" y="3902075"/>
          <p14:tracePt t="6735" x="1273175" y="3902075"/>
          <p14:tracePt t="6743" x="1257300" y="3902075"/>
          <p14:tracePt t="6758" x="1227138" y="3902075"/>
          <p14:tracePt t="6774" x="1173163" y="3894138"/>
          <p14:tracePt t="6791" x="1135063" y="3894138"/>
          <p14:tracePt t="6833" x="1143000" y="3894138"/>
          <p14:tracePt t="6848" x="1150938" y="3894138"/>
          <p14:tracePt t="6895" x="1127125" y="3894138"/>
          <p14:tracePt t="6903" x="1050925" y="3894138"/>
          <p14:tracePt t="6911" x="930275" y="3894138"/>
          <p14:tracePt t="6924" x="800100" y="3894138"/>
          <p14:tracePt t="6941" x="663575" y="3894138"/>
          <p14:tracePt t="6958" x="625475" y="3894138"/>
          <p14:tracePt t="6983" x="693738" y="3894138"/>
          <p14:tracePt t="6992" x="830263" y="3894138"/>
          <p14:tracePt t="7008" x="1165225" y="3894138"/>
          <p14:tracePt t="7024" x="1257300" y="3894138"/>
          <p14:tracePt t="7058" x="1227138" y="3886200"/>
          <p14:tracePt t="7074" x="1036638" y="3848100"/>
          <p14:tracePt t="7091" x="822325" y="3848100"/>
          <p14:tracePt t="7108" x="669925" y="3848100"/>
          <p14:tracePt t="7124" x="647700" y="3848100"/>
          <p14:tracePt t="7151" x="677863" y="3848100"/>
          <p14:tracePt t="7159" x="762000" y="3848100"/>
          <p14:tracePt t="7174" x="830263" y="3840163"/>
          <p14:tracePt t="7191" x="868363" y="3825875"/>
          <p14:tracePt t="7232" x="846138" y="3817938"/>
          <p14:tracePt t="7240" x="822325" y="3810000"/>
          <p14:tracePt t="7255" x="815975" y="3810000"/>
          <p14:tracePt t="7303" x="815975" y="3802063"/>
          <p14:tracePt t="7312" x="838200" y="3802063"/>
          <p14:tracePt t="7325" x="846138" y="3802063"/>
          <p14:tracePt t="7399" x="854075" y="3787775"/>
          <p14:tracePt t="7407" x="868363" y="3763963"/>
          <p14:tracePt t="7415" x="884238" y="3749675"/>
          <p14:tracePt t="7425" x="906463" y="3717925"/>
          <p14:tracePt t="7441" x="982663" y="3665538"/>
          <p14:tracePt t="7458" x="1082675" y="3603625"/>
          <p14:tracePt t="7474" x="1165225" y="3543300"/>
          <p14:tracePt t="7491" x="1241425" y="3475038"/>
          <p14:tracePt t="7508" x="1249363" y="3467100"/>
          <p14:tracePt t="7575" x="1249363" y="3459163"/>
          <p14:tracePt t="7583" x="1235075" y="3459163"/>
          <p14:tracePt t="7591" x="1211263" y="3459163"/>
          <p14:tracePt t="7608" x="1143000" y="3459163"/>
          <p14:tracePt t="7624" x="982663" y="3505200"/>
          <p14:tracePt t="7641" x="808038" y="3581400"/>
          <p14:tracePt t="7658" x="685800" y="3649663"/>
          <p14:tracePt t="7674" x="655638" y="3665538"/>
          <p14:tracePt t="7708" x="685800" y="3665538"/>
          <p14:tracePt t="7724" x="906463" y="3649663"/>
          <p14:tracePt t="7741" x="1219200" y="3603625"/>
          <p14:tracePt t="7758" x="1439863" y="3589338"/>
          <p14:tracePt t="7774" x="1524000" y="3589338"/>
          <p14:tracePt t="7808" x="1516063" y="3589338"/>
          <p14:tracePt t="7825" x="1493838" y="3589338"/>
          <p14:tracePt t="7841" x="1477963" y="3597275"/>
          <p14:tracePt t="7858" x="1477963" y="3627438"/>
          <p14:tracePt t="7875" x="1477963" y="3649663"/>
          <p14:tracePt t="7891" x="1493838" y="3657600"/>
          <p14:tracePt t="7908" x="1516063" y="3657600"/>
          <p14:tracePt t="7925" x="1531938" y="3665538"/>
          <p14:tracePt t="8208" x="1524000" y="3657600"/>
          <p14:tracePt t="8216" x="1516063" y="3657600"/>
          <p14:tracePt t="8231" x="1501775" y="3657600"/>
          <p14:tracePt t="8242" x="1477963" y="3649663"/>
          <p14:tracePt t="8258" x="1470025" y="3649663"/>
          <p14:tracePt t="8275" x="1447800" y="3649663"/>
          <p14:tracePt t="8308" x="1431925" y="3649663"/>
          <p14:tracePt t="9209" x="1431925" y="3657600"/>
          <p14:tracePt t="9241" x="1425575" y="3657600"/>
          <p14:tracePt t="9504" x="1439863" y="3657600"/>
          <p14:tracePt t="9512" x="1463675" y="3657600"/>
          <p14:tracePt t="9527" x="1546225" y="3649663"/>
          <p14:tracePt t="9542" x="1630363" y="3619500"/>
          <p14:tracePt t="9559" x="1774825" y="3565525"/>
          <p14:tracePt t="9575" x="1951038" y="3489325"/>
          <p14:tracePt t="9592" x="2141538" y="3406775"/>
          <p14:tracePt t="9609" x="2324100" y="3298825"/>
          <p14:tracePt t="9625" x="2468563" y="3192463"/>
          <p14:tracePt t="9642" x="2582863" y="3048000"/>
          <p14:tracePt t="9659" x="2659063" y="2941638"/>
          <p14:tracePt t="9675" x="2713038" y="2811463"/>
          <p14:tracePt t="9692" x="2765425" y="2689225"/>
          <p14:tracePt t="9709" x="2811463" y="2582863"/>
          <p14:tracePt t="9727" x="2865438" y="2446338"/>
          <p14:tracePt t="9742" x="2895600" y="2392363"/>
          <p14:tracePt t="9759" x="2941638" y="2293938"/>
          <p14:tracePt t="9775" x="2955925" y="2239963"/>
          <p14:tracePt t="9792" x="2963863" y="2225675"/>
          <p14:tracePt t="9855" x="2963863" y="2217738"/>
          <p14:tracePt t="10015" x="2971800" y="2209800"/>
          <p14:tracePt t="10025" x="2987675" y="2209800"/>
          <p14:tracePt t="10033" x="2987675" y="2239963"/>
          <p14:tracePt t="10042" x="2987675" y="2332038"/>
          <p14:tracePt t="10059" x="3001963" y="2484438"/>
          <p14:tracePt t="10075" x="3001963" y="2628900"/>
          <p14:tracePt t="10092" x="3001963" y="2697163"/>
          <p14:tracePt t="10109" x="3001963" y="2720975"/>
          <p14:tracePt t="10125" x="2994025" y="2735263"/>
          <p14:tracePt t="10142" x="2987675" y="2735263"/>
          <p14:tracePt t="10199" x="2979738" y="2735263"/>
          <p14:tracePt t="10215" x="2971800" y="2720975"/>
          <p14:tracePt t="10226" x="2963863" y="2697163"/>
          <p14:tracePt t="10243" x="2955925" y="2651125"/>
          <p14:tracePt t="10259" x="2955925" y="2620963"/>
          <p14:tracePt t="10276" x="2955925" y="2598738"/>
          <p14:tracePt t="10309" x="2955925" y="2590800"/>
          <p14:tracePt t="10326" x="2955925" y="2574925"/>
          <p14:tracePt t="10351" x="2955925" y="2568575"/>
          <p14:tracePt t="10433" x="2955925" y="2552700"/>
          <p14:tracePt t="10447" x="2955925" y="2544763"/>
          <p14:tracePt t="10479" x="2955925" y="2530475"/>
          <p14:tracePt t="10495" x="2955925" y="2522538"/>
          <p14:tracePt t="10504" x="2963863" y="2522538"/>
          <p14:tracePt t="10513" x="2979738" y="2522538"/>
          <p14:tracePt t="10525" x="2987675" y="2514600"/>
          <p14:tracePt t="10542" x="3040063" y="2498725"/>
          <p14:tracePt t="10559" x="3086100" y="2476500"/>
          <p14:tracePt t="10575" x="3124200" y="2460625"/>
          <p14:tracePt t="10760" x="3132138" y="2468563"/>
          <p14:tracePt t="10769" x="3132138" y="2552700"/>
          <p14:tracePt t="10778" x="3132138" y="2659063"/>
          <p14:tracePt t="10792" x="3132138" y="2819400"/>
          <p14:tracePt t="10809" x="3132138" y="2925763"/>
          <p14:tracePt t="10825" x="3132138" y="2941638"/>
          <p14:tracePt t="11071" x="3132138" y="2933700"/>
          <p14:tracePt t="11081" x="3132138" y="2917825"/>
          <p14:tracePt t="11094" x="3132138" y="2903538"/>
          <p14:tracePt t="11109" x="3124200" y="2879725"/>
          <p14:tracePt t="11126" x="3124200" y="2857500"/>
          <p14:tracePt t="11143" x="3101975" y="2819400"/>
          <p14:tracePt t="11159" x="3078163" y="2797175"/>
          <p14:tracePt t="11176" x="3025775" y="2781300"/>
          <p14:tracePt t="11194" x="2971800" y="2773363"/>
          <p14:tracePt t="11209" x="2925763" y="2759075"/>
          <p14:tracePt t="11226" x="2903538" y="2759075"/>
          <p14:tracePt t="11244" x="2857500" y="2759075"/>
          <p14:tracePt t="11259" x="2789238" y="2781300"/>
          <p14:tracePt t="11276" x="2773363" y="2781300"/>
          <p14:tracePt t="11375" x="2765425" y="2781300"/>
          <p14:tracePt t="11384" x="2759075" y="2781300"/>
          <p14:tracePt t="11415" x="2743200" y="2781300"/>
          <p14:tracePt t="11464" x="2735263" y="2781300"/>
          <p14:tracePt t="11567" x="2759075" y="2789238"/>
          <p14:tracePt t="11577" x="2797175" y="2797175"/>
          <p14:tracePt t="11593" x="2835275" y="2803525"/>
          <p14:tracePt t="11611" x="2865438" y="2811463"/>
          <p14:tracePt t="11626" x="2879725" y="2811463"/>
          <p14:tracePt t="11712" x="2895600" y="2811463"/>
          <p14:tracePt t="11721" x="2911475" y="2811463"/>
          <p14:tracePt t="11730" x="2933700" y="2811463"/>
          <p14:tracePt t="11743" x="2979738" y="2811463"/>
          <p14:tracePt t="11759" x="3009900" y="2811463"/>
          <p14:tracePt t="11776" x="3025775" y="2811463"/>
          <p14:tracePt t="11871" x="3032125" y="2811463"/>
          <p14:tracePt t="11880" x="3040063" y="2811463"/>
          <p14:tracePt t="11893" x="3063875" y="2797175"/>
          <p14:tracePt t="11910" x="3078163" y="2789238"/>
          <p14:tracePt t="11928" x="3101975" y="2773363"/>
          <p14:tracePt t="11960" x="3101975" y="2765425"/>
          <p14:tracePt t="12031" x="3101975" y="2759075"/>
          <p14:tracePt t="12041" x="3108325" y="2727325"/>
          <p14:tracePt t="12049" x="3108325" y="2720975"/>
          <p14:tracePt t="12063" x="3116263" y="2713038"/>
          <p14:tracePt t="12076" x="3124200" y="2689225"/>
          <p14:tracePt t="12093" x="3132138" y="2689225"/>
          <p14:tracePt t="12109" x="3140075" y="2674938"/>
          <p14:tracePt t="12126" x="3146425" y="2659063"/>
          <p14:tracePt t="12144" x="3146425" y="2651125"/>
          <p14:tracePt t="12159" x="3162300" y="2651125"/>
          <p14:tracePt t="12176" x="3170238" y="2651125"/>
          <p14:tracePt t="12193" x="3184525" y="2651125"/>
          <p14:tracePt t="12209" x="3208338" y="2651125"/>
          <p14:tracePt t="12226" x="3230563" y="2659063"/>
          <p14:tracePt t="12243" x="3260725" y="2674938"/>
          <p14:tracePt t="12259" x="3276600" y="2682875"/>
          <p14:tracePt t="12336" x="3284538" y="2682875"/>
          <p14:tracePt t="12415" x="3298825" y="2689225"/>
          <p14:tracePt t="12425" x="3306763" y="2689225"/>
          <p14:tracePt t="12433" x="3314700" y="2697163"/>
          <p14:tracePt t="12443" x="3330575" y="2705100"/>
          <p14:tracePt t="12459" x="3330575" y="2713038"/>
          <p14:tracePt t="12476" x="3336925" y="2720975"/>
          <p14:tracePt t="12631" x="3344863" y="2720975"/>
          <p14:tracePt t="12642" x="3352800" y="2727325"/>
          <p14:tracePt t="12735" x="3336925" y="2727325"/>
          <p14:tracePt t="12745" x="3298825" y="2727325"/>
          <p14:tracePt t="12760" x="3230563" y="2705100"/>
          <p14:tracePt t="12776" x="3192463" y="2689225"/>
          <p14:tracePt t="12823" x="3184525" y="2689225"/>
          <p14:tracePt t="12840" x="3192463" y="2689225"/>
          <p14:tracePt t="12846" x="3222625" y="2689225"/>
          <p14:tracePt t="12860" x="3268663" y="2689225"/>
          <p14:tracePt t="12876" x="3322638" y="2697163"/>
          <p14:tracePt t="12893" x="3330575" y="2697163"/>
          <p14:tracePt t="12935" x="3306763" y="2697163"/>
          <p14:tracePt t="12943" x="3268663" y="2697163"/>
          <p14:tracePt t="12960" x="3222625" y="2689225"/>
          <p14:tracePt t="12976" x="3200400" y="2682875"/>
          <p14:tracePt t="13031" x="3230563" y="2682875"/>
          <p14:tracePt t="13039" x="3260725" y="2682875"/>
          <p14:tracePt t="13047" x="3284538" y="2689225"/>
          <p14:tracePt t="13095" x="3260725" y="2689225"/>
          <p14:tracePt t="13103" x="3208338" y="2682875"/>
          <p14:tracePt t="13111" x="3154363" y="2674938"/>
          <p14:tracePt t="13126" x="3070225" y="2659063"/>
          <p14:tracePt t="13144" x="3025775" y="2659063"/>
          <p14:tracePt t="13183" x="3032125" y="2659063"/>
          <p14:tracePt t="13193" x="3078163" y="2659063"/>
          <p14:tracePt t="13210" x="3154363" y="2667000"/>
          <p14:tracePt t="13226" x="3170238" y="2667000"/>
          <p14:tracePt t="13279" x="3162300" y="2667000"/>
          <p14:tracePt t="13287" x="3154363" y="2667000"/>
          <p14:tracePt t="13303" x="3146425" y="2667000"/>
          <p14:tracePt t="13359" x="3154363" y="2667000"/>
          <p14:tracePt t="13369" x="3184525" y="2667000"/>
          <p14:tracePt t="13378" x="3208338" y="2682875"/>
          <p14:tracePt t="13393" x="3222625" y="2682875"/>
          <p14:tracePt t="13440" x="3216275" y="2682875"/>
          <p14:tracePt t="13471" x="3208338" y="2689225"/>
          <p14:tracePt t="13511" x="3216275" y="2689225"/>
          <p14:tracePt t="13521" x="3238500" y="2689225"/>
          <p14:tracePt t="13529" x="3246438" y="2689225"/>
          <p14:tracePt t="13545" x="3292475" y="2689225"/>
          <p14:tracePt t="13560" x="3298825" y="2689225"/>
          <p14:tracePt t="13719" x="3352800" y="2689225"/>
          <p14:tracePt t="13729" x="3421063" y="2689225"/>
          <p14:tracePt t="13744" x="3521075" y="2674938"/>
          <p14:tracePt t="13760" x="3543300" y="2674938"/>
          <p14:tracePt t="13808" x="3505200" y="2667000"/>
          <p14:tracePt t="13817" x="3459163" y="2667000"/>
          <p14:tracePt t="13827" x="3398838" y="2667000"/>
          <p14:tracePt t="13844" x="3260725" y="2689225"/>
          <p14:tracePt t="13860" x="3238500" y="2689225"/>
          <p14:tracePt t="13877" x="3230563" y="2689225"/>
          <p14:tracePt t="13893" x="3238500" y="2705100"/>
          <p14:tracePt t="13910" x="3306763" y="2705100"/>
          <p14:tracePt t="13927" x="3413125" y="2705100"/>
          <p14:tracePt t="13943" x="3421063" y="2705100"/>
          <p14:tracePt t="13977" x="3406775" y="2705100"/>
          <p14:tracePt t="13993" x="3368675" y="2705100"/>
          <p14:tracePt t="14010" x="3322638" y="2697163"/>
          <p14:tracePt t="14063" x="3352800" y="2697163"/>
          <p14:tracePt t="14073" x="3375025" y="2697163"/>
          <p14:tracePt t="14082" x="3406775" y="2713038"/>
          <p14:tracePt t="14093" x="3413125" y="2713038"/>
          <p14:tracePt t="14110" x="3421063" y="2713038"/>
          <p14:tracePt t="14127" x="3413125" y="2713038"/>
          <p14:tracePt t="14143" x="3336925" y="2713038"/>
          <p14:tracePt t="14160" x="3238500" y="2713038"/>
          <p14:tracePt t="14177" x="3184525" y="2713038"/>
          <p14:tracePt t="14193" x="3178175" y="2713038"/>
          <p14:tracePt t="14227" x="3216275" y="2713038"/>
          <p14:tracePt t="14244" x="3260725" y="2720975"/>
          <p14:tracePt t="14260" x="3276600" y="2720975"/>
          <p14:tracePt t="14303" x="3260725" y="2720975"/>
          <p14:tracePt t="14311" x="3254375" y="2720975"/>
          <p14:tracePt t="14327" x="3230563" y="2720975"/>
          <p14:tracePt t="14391" x="3238500" y="2720975"/>
          <p14:tracePt t="14399" x="3246438" y="2720975"/>
          <p14:tracePt t="14410" x="3254375" y="2720975"/>
          <p14:tracePt t="14544" x="3260725" y="2720975"/>
          <p14:tracePt t="14560" x="3276600" y="2720975"/>
          <p14:tracePt t="14599" x="3260725" y="2720975"/>
          <p14:tracePt t="14609" x="3254375" y="2720975"/>
          <p14:tracePt t="14871" x="3268663" y="2720975"/>
          <p14:tracePt t="14881" x="3292475" y="2720975"/>
          <p14:tracePt t="14894" x="3330575" y="2720975"/>
          <p14:tracePt t="14911" x="3390900" y="2720975"/>
          <p14:tracePt t="14983" x="3382963" y="2720975"/>
          <p14:tracePt t="14993" x="3360738" y="2720975"/>
          <p14:tracePt t="15001" x="3352800" y="2720975"/>
          <p14:tracePt t="15011" x="3314700" y="2713038"/>
          <p14:tracePt t="15027" x="3298825" y="2713038"/>
          <p14:tracePt t="15159" x="3306763" y="2713038"/>
          <p14:tracePt t="15279" x="3298825" y="2713038"/>
          <p14:tracePt t="18137" x="3322638" y="2727325"/>
          <p14:tracePt t="18146" x="3398838" y="2743200"/>
          <p14:tracePt t="18162" x="3741738" y="2773363"/>
          <p14:tracePt t="18179" x="4525963" y="2773363"/>
          <p14:tracePt t="18195" x="5083175" y="2773363"/>
          <p14:tracePt t="18212" x="5600700" y="2773363"/>
          <p14:tracePt t="18229" x="5951538" y="2773363"/>
          <p14:tracePt t="18245" x="6156325" y="2765425"/>
          <p14:tracePt t="18264" x="6408738" y="2689225"/>
          <p14:tracePt t="18279" x="6477000" y="2674938"/>
          <p14:tracePt t="18295" x="6759575" y="2590800"/>
          <p14:tracePt t="18312" x="6950075" y="2530475"/>
          <p14:tracePt t="18329" x="7094538" y="2468563"/>
          <p14:tracePt t="18345" x="7216775" y="2422525"/>
          <p14:tracePt t="18362" x="7277100" y="2378075"/>
          <p14:tracePt t="18399" x="7285038" y="2370138"/>
          <p14:tracePt t="18415" x="7299325" y="2346325"/>
          <p14:tracePt t="18429" x="7307263" y="2339975"/>
          <p14:tracePt t="18445" x="7353300" y="2301875"/>
          <p14:tracePt t="18462" x="7399338" y="2286000"/>
          <p14:tracePt t="18479" x="7467600" y="2263775"/>
          <p14:tracePt t="18495" x="7505700" y="2263775"/>
          <p14:tracePt t="18512" x="7551738" y="2263775"/>
          <p14:tracePt t="18529" x="7635875" y="2263775"/>
          <p14:tracePt t="18545" x="7673975" y="2263775"/>
          <p14:tracePt t="18563" x="7696200" y="2263775"/>
          <p14:tracePt t="18671" x="7680325" y="2255838"/>
          <p14:tracePt t="18681" x="7650163" y="2255838"/>
          <p14:tracePt t="18695" x="7573963" y="2247900"/>
          <p14:tracePt t="18712" x="7445375" y="2278063"/>
          <p14:tracePt t="18729" x="7331075" y="2339975"/>
          <p14:tracePt t="18745" x="7269163" y="2354263"/>
          <p14:tracePt t="18764" x="7246938" y="2370138"/>
          <p14:tracePt t="19031" x="7269163" y="2370138"/>
          <p14:tracePt t="19041" x="7307263" y="2378075"/>
          <p14:tracePt t="19050" x="7361238" y="2378075"/>
          <p14:tracePt t="19064" x="7527925" y="2378075"/>
          <p14:tracePt t="19078" x="7704138" y="2378075"/>
          <p14:tracePt t="19095" x="7802563" y="2378075"/>
          <p14:tracePt t="19112" x="7870825" y="2378075"/>
          <p14:tracePt t="19145" x="7878763" y="2378075"/>
          <p14:tracePt t="19162" x="7894638" y="2378075"/>
          <p14:tracePt t="19179" x="7932738" y="2354263"/>
          <p14:tracePt t="19196" x="7962900" y="2346325"/>
          <p14:tracePt t="19212" x="8016875" y="2339975"/>
          <p14:tracePt t="19229" x="8077200" y="2332038"/>
          <p14:tracePt t="19246" x="8183563" y="2308225"/>
          <p14:tracePt t="19264" x="8389938" y="2308225"/>
          <p14:tracePt t="19279" x="8512175" y="2308225"/>
          <p14:tracePt t="19296" x="8602663" y="2308225"/>
          <p14:tracePt t="19312" x="8618538" y="2308225"/>
          <p14:tracePt t="19543" x="8602663" y="2308225"/>
          <p14:tracePt t="19552" x="8594725" y="2308225"/>
          <p14:tracePt t="19562" x="8550275" y="2301875"/>
          <p14:tracePt t="19579" x="8458200" y="2278063"/>
          <p14:tracePt t="19596" x="8374063" y="2278063"/>
          <p14:tracePt t="19612" x="8297863" y="2278063"/>
          <p14:tracePt t="19629" x="8259763" y="2278063"/>
          <p14:tracePt t="19646" x="8229600" y="2278063"/>
          <p14:tracePt t="19662" x="8207375" y="2270125"/>
          <p14:tracePt t="19679" x="8161338" y="2263775"/>
          <p14:tracePt t="19696" x="8085138" y="2263775"/>
          <p14:tracePt t="19712" x="7978775" y="2263775"/>
          <p14:tracePt t="19729" x="7832725" y="2263775"/>
          <p14:tracePt t="19746" x="7750175" y="2263775"/>
          <p14:tracePt t="19764" x="7726363" y="2263775"/>
          <p14:tracePt t="19847" x="7734300" y="2263775"/>
          <p14:tracePt t="19864" x="7756525" y="2263775"/>
          <p14:tracePt t="19873" x="7788275" y="2263775"/>
          <p14:tracePt t="19880" x="7832725" y="2278063"/>
          <p14:tracePt t="19895" x="7940675" y="2286000"/>
          <p14:tracePt t="19912" x="8061325" y="2286000"/>
          <p14:tracePt t="19929" x="8153400" y="2286000"/>
          <p14:tracePt t="19945" x="8183563" y="2286000"/>
          <p14:tracePt t="19991" x="8191500" y="2286000"/>
          <p14:tracePt t="19999" x="8191500" y="2301875"/>
          <p14:tracePt t="20012" x="8191500" y="2316163"/>
          <p14:tracePt t="20029" x="8123238" y="2438400"/>
          <p14:tracePt t="20046" x="7947025" y="2613025"/>
          <p14:tracePt t="20062" x="7543800" y="2835275"/>
          <p14:tracePt t="20079" x="7407275" y="2879725"/>
          <p14:tracePt t="20096" x="7353300" y="2887663"/>
          <p14:tracePt t="20112" x="7331075" y="2887663"/>
          <p14:tracePt t="20129" x="7307263" y="2887663"/>
          <p14:tracePt t="20146" x="7261225" y="2873375"/>
          <p14:tracePt t="20162" x="7223125" y="2857500"/>
          <p14:tracePt t="20179" x="7094538" y="2819400"/>
          <p14:tracePt t="20196" x="7002463" y="2797175"/>
          <p14:tracePt t="20212" x="6964363" y="2789238"/>
          <p14:tracePt t="20229" x="6904038" y="2789238"/>
          <p14:tracePt t="20246" x="6873875" y="2789238"/>
          <p14:tracePt t="20262" x="6797675" y="2789238"/>
          <p14:tracePt t="20280" x="6781800" y="2789238"/>
          <p14:tracePt t="20296" x="6765925" y="2789238"/>
          <p14:tracePt t="20375" x="6765925" y="2781300"/>
          <p14:tracePt t="20386" x="6765925" y="2765425"/>
          <p14:tracePt t="20396" x="6765925" y="2759075"/>
          <p14:tracePt t="20413" x="6797675" y="2720975"/>
          <p14:tracePt t="20429" x="6819900" y="2689225"/>
          <p14:tracePt t="20446" x="6873875" y="2667000"/>
          <p14:tracePt t="20463" x="7032625" y="2636838"/>
          <p14:tracePt t="20480" x="7154863" y="2636838"/>
          <p14:tracePt t="20496" x="7254875" y="2636838"/>
          <p14:tracePt t="20513" x="7315200" y="2651125"/>
          <p14:tracePt t="20529" x="7331075" y="2659063"/>
          <p14:tracePt t="20583" x="7337425" y="2659063"/>
          <p14:tracePt t="20607" x="7345363" y="2659063"/>
          <p14:tracePt t="20617" x="7353300" y="2659063"/>
          <p14:tracePt t="20629" x="7361238" y="2659063"/>
          <p14:tracePt t="20646" x="7369175" y="2659063"/>
          <p14:tracePt t="20680" x="7375525" y="2659063"/>
          <p14:tracePt t="20695" x="7383463" y="2651125"/>
          <p14:tracePt t="20808" x="7383463" y="2674938"/>
          <p14:tracePt t="20817" x="7383463" y="2682875"/>
          <p14:tracePt t="20830" x="7383463" y="2697163"/>
          <p14:tracePt t="20846" x="7383463" y="2705100"/>
          <p14:tracePt t="20910" x="7391400" y="2705100"/>
          <p14:tracePt t="20927" x="7413625" y="2705100"/>
          <p14:tracePt t="20942" x="7429500" y="2697163"/>
          <p14:tracePt t="20952" x="7437438" y="2689225"/>
          <p14:tracePt t="20967" x="7445375" y="2682875"/>
          <p14:tracePt t="20991" x="7451725" y="2682875"/>
          <p14:tracePt t="21088" x="7459663" y="2682875"/>
          <p14:tracePt t="21103" x="7467600" y="2682875"/>
          <p14:tracePt t="21113" x="7475538" y="2682875"/>
          <p14:tracePt t="21185" x="7483475" y="2674938"/>
          <p14:tracePt t="21200" x="7483475" y="2659063"/>
          <p14:tracePt t="21209" x="7483475" y="2651125"/>
          <p14:tracePt t="21216" x="7483475" y="2636838"/>
          <p14:tracePt t="21229" x="7483475" y="2620963"/>
          <p14:tracePt t="21246" x="7483475" y="2613025"/>
          <p14:tracePt t="21263" x="7483475" y="2598738"/>
          <p14:tracePt t="21279" x="7489825" y="2590800"/>
          <p14:tracePt t="21296" x="7489825" y="2582863"/>
          <p14:tracePt t="21313" x="7505700" y="2574925"/>
          <p14:tracePt t="21330" x="7513638" y="2574925"/>
          <p14:tracePt t="21346" x="7527925" y="2574925"/>
          <p14:tracePt t="21363" x="7543800" y="2574925"/>
          <p14:tracePt t="21511" x="7527925" y="2560638"/>
          <p14:tracePt t="21521" x="7505700" y="2560638"/>
          <p14:tracePt t="21530" x="7483475" y="2560638"/>
          <p14:tracePt t="21546" x="7445375" y="2560638"/>
          <p14:tracePt t="21563" x="7429500" y="2560638"/>
          <p14:tracePt t="21655" x="7437438" y="2560638"/>
          <p14:tracePt t="21671" x="7445375" y="2560638"/>
          <p14:tracePt t="21687" x="7445375" y="2552700"/>
          <p14:tracePt t="21697" x="7451725" y="2552700"/>
          <p14:tracePt t="21719" x="7459663" y="2544763"/>
          <p14:tracePt t="21759" x="7459663" y="2536825"/>
          <p14:tracePt t="21839" x="7467600" y="2544763"/>
          <p14:tracePt t="21850" x="7467600" y="2574925"/>
          <p14:tracePt t="21863" x="7489825" y="2667000"/>
          <p14:tracePt t="21880" x="7497763" y="2735263"/>
          <p14:tracePt t="21897" x="7497763" y="2743200"/>
          <p14:tracePt t="22048" x="7497763" y="2735263"/>
          <p14:tracePt t="22081" x="7497763" y="2720975"/>
          <p14:tracePt t="22091" x="7497763" y="2713038"/>
          <p14:tracePt t="22119" x="7497763" y="2705100"/>
          <p14:tracePt t="22143" x="7497763" y="2697163"/>
          <p14:tracePt t="22191" x="7497763" y="2689225"/>
          <p14:tracePt t="22303" x="7497763" y="2697163"/>
          <p14:tracePt t="22312" x="7505700" y="2713038"/>
          <p14:tracePt t="22322" x="7513638" y="2713038"/>
          <p14:tracePt t="22331" x="7521575" y="2720975"/>
          <p14:tracePt t="22346" x="7551738" y="2720975"/>
          <p14:tracePt t="22896" x="7551738" y="2727325"/>
          <p14:tracePt t="23089" x="7551738" y="2720975"/>
          <p14:tracePt t="23263" x="7543800" y="2720975"/>
          <p14:tracePt t="23463" x="7513638" y="2720975"/>
          <p14:tracePt t="23473" x="7331075" y="2697163"/>
          <p14:tracePt t="23482" x="6934200" y="2697163"/>
          <p14:tracePt t="23497" x="6049963" y="2797175"/>
          <p14:tracePt t="23513" x="5349875" y="2797175"/>
          <p14:tracePt t="23530" x="4610100" y="2797175"/>
          <p14:tracePt t="23547" x="3924300" y="2797175"/>
          <p14:tracePt t="23563" x="3298825" y="2697163"/>
          <p14:tracePt t="23580" x="2941638" y="2644775"/>
          <p14:tracePt t="23597" x="2797175" y="2598738"/>
          <p14:tracePt t="23614" x="2751138" y="2568575"/>
          <p14:tracePt t="23630" x="2751138" y="2560638"/>
          <p14:tracePt t="23647" x="2735263" y="2498725"/>
          <p14:tracePt t="23664" x="2727325" y="2468563"/>
          <p14:tracePt t="23680" x="2720975" y="2438400"/>
          <p14:tracePt t="23697" x="2697163" y="2400300"/>
          <p14:tracePt t="23714" x="2667000" y="2370138"/>
          <p14:tracePt t="23730" x="2644775" y="2346325"/>
          <p14:tracePt t="23747" x="2613025" y="2339975"/>
          <p14:tracePt t="23764" x="2568575" y="2332038"/>
          <p14:tracePt t="23781" x="2552700" y="2332038"/>
          <p14:tracePt t="23797" x="2544763" y="2332038"/>
          <p14:tracePt t="23814" x="2536825" y="2454275"/>
          <p14:tracePt t="23830" x="2552700" y="2560638"/>
          <p14:tracePt t="23847" x="2620963" y="2628900"/>
          <p14:tracePt t="23864" x="2674938" y="2667000"/>
          <p14:tracePt t="23880" x="2727325" y="2705100"/>
          <p14:tracePt t="23897" x="2751138" y="2713038"/>
          <p14:tracePt t="23914" x="2765425" y="2713038"/>
          <p14:tracePt t="23934" x="2773363" y="2713038"/>
          <p14:tracePt t="23950" x="2789238" y="2705100"/>
          <p14:tracePt t="23964" x="2797175" y="2705100"/>
          <p14:tracePt t="23981" x="2841625" y="2651125"/>
          <p14:tracePt t="23997" x="2895600" y="2628900"/>
          <p14:tracePt t="24014" x="3001963" y="2606675"/>
          <p14:tracePt t="24030" x="3162300" y="2606675"/>
          <p14:tracePt t="24047" x="3230563" y="2606675"/>
          <p14:tracePt t="24064" x="3254375" y="2606675"/>
          <p14:tracePt t="24159" x="3254375" y="2613025"/>
          <p14:tracePt t="24175" x="3254375" y="2620963"/>
          <p14:tracePt t="24185" x="3254375" y="2636838"/>
          <p14:tracePt t="24197" x="3260725" y="2644775"/>
          <p14:tracePt t="24214" x="3276600" y="2667000"/>
          <p14:tracePt t="24230" x="3306763" y="2682875"/>
          <p14:tracePt t="24247" x="3314700" y="2689225"/>
          <p14:tracePt t="24976" x="3322638" y="2689225"/>
          <p14:tracePt t="24986" x="3352800" y="2689225"/>
          <p14:tracePt t="24997" x="3459163" y="2689225"/>
          <p14:tracePt t="25014" x="3870325" y="2689225"/>
          <p14:tracePt t="25031" x="4724400" y="2689225"/>
          <p14:tracePt t="25047" x="5341938" y="2689225"/>
          <p14:tracePt t="25064" x="5775325" y="2689225"/>
          <p14:tracePt t="25081" x="6057900" y="2689225"/>
          <p14:tracePt t="25097" x="6194425" y="2689225"/>
          <p14:tracePt t="25114" x="6256338" y="2682875"/>
          <p14:tracePt t="25131" x="6294438" y="2674938"/>
          <p14:tracePt t="25147" x="6378575" y="2620963"/>
          <p14:tracePt t="25164" x="6469063" y="2568575"/>
          <p14:tracePt t="25181" x="6569075" y="2514600"/>
          <p14:tracePt t="25197" x="6683375" y="2468563"/>
          <p14:tracePt t="25214" x="6835775" y="2400300"/>
          <p14:tracePt t="25231" x="6904038" y="2370138"/>
          <p14:tracePt t="25247" x="6934200" y="2354263"/>
          <p14:tracePt t="25281" x="6942138" y="2346325"/>
          <p14:tracePt t="25375" x="6934200" y="2346325"/>
          <p14:tracePt t="25387" x="6926263" y="2346325"/>
          <p14:tracePt t="25408" x="6911975" y="2346325"/>
          <p14:tracePt t="25439" x="6911975" y="2370138"/>
          <p14:tracePt t="25449" x="6911975" y="2416175"/>
          <p14:tracePt t="25465" x="6918325" y="2468563"/>
          <p14:tracePt t="25481" x="6956425" y="2506663"/>
          <p14:tracePt t="25498" x="6988175" y="2514600"/>
          <p14:tracePt t="25514" x="7026275" y="2536825"/>
          <p14:tracePt t="25531" x="7056438" y="2536825"/>
          <p14:tracePt t="25608" x="7048500" y="2536825"/>
          <p14:tracePt t="25617" x="6994525" y="2530475"/>
          <p14:tracePt t="25631" x="6797675" y="2476500"/>
          <p14:tracePt t="25648" x="6324600" y="2430463"/>
          <p14:tracePt t="25665" x="5554663" y="2430463"/>
          <p14:tracePt t="25681" x="4892675" y="2438400"/>
          <p14:tracePt t="25698" x="4191000" y="2522538"/>
          <p14:tracePt t="25715" x="3771900" y="2606675"/>
          <p14:tracePt t="25731" x="3559175" y="2644775"/>
          <p14:tracePt t="25748" x="3497263" y="2667000"/>
          <p14:tracePt t="25911" x="3482975" y="2667000"/>
          <p14:tracePt t="25921" x="3475038" y="2667000"/>
          <p14:tracePt t="25931" x="3444875" y="2667000"/>
          <p14:tracePt t="25948" x="3390900" y="2659063"/>
          <p14:tracePt t="25965" x="3360738" y="2644775"/>
          <p14:tracePt t="25981" x="3344863" y="2644775"/>
          <p14:tracePt t="26089" x="3336925" y="2644775"/>
          <p14:tracePt t="26103" x="3322638" y="2644775"/>
          <p14:tracePt t="26119" x="3314700" y="2644775"/>
          <p14:tracePt t="26135" x="3306763" y="2636838"/>
          <p14:tracePt t="26148" x="3298825" y="2636838"/>
          <p14:tracePt t="26165" x="3292475" y="2636838"/>
          <p14:tracePt t="26594" x="3292475" y="2659063"/>
          <p14:tracePt t="26603" x="3292475" y="2697163"/>
          <p14:tracePt t="26615" x="3306763" y="2720975"/>
          <p14:tracePt t="26632" x="3330575" y="2759075"/>
          <p14:tracePt t="26650" x="3360738" y="2789238"/>
          <p14:tracePt t="26665" x="3382963" y="2803525"/>
          <p14:tracePt t="26682" x="3451225" y="2819400"/>
          <p14:tracePt t="26698" x="3551238" y="2827338"/>
          <p14:tracePt t="26715" x="3725863" y="2835275"/>
          <p14:tracePt t="26732" x="3902075" y="2835275"/>
          <p14:tracePt t="26748" x="3978275" y="2835275"/>
          <p14:tracePt t="26765" x="4016375" y="2827338"/>
          <p14:tracePt t="26910" x="4008438" y="2827338"/>
          <p14:tracePt t="26919" x="3962400" y="2827338"/>
          <p14:tracePt t="26926" x="3902075" y="2835275"/>
          <p14:tracePt t="26935" x="3794125" y="2835275"/>
          <p14:tracePt t="26948" x="3725863" y="2835275"/>
          <p14:tracePt t="26965" x="3611563" y="2835275"/>
          <p14:tracePt t="28728" x="3611563" y="2827338"/>
          <p14:tracePt t="28737" x="3611563" y="2803525"/>
          <p14:tracePt t="28749" x="3597275" y="2789238"/>
          <p14:tracePt t="28767" x="3597275" y="2781300"/>
          <p14:tracePt t="28782" x="3589338" y="2773363"/>
          <p14:tracePt t="28799" x="3521075" y="2705100"/>
          <p14:tracePt t="28815" x="3497263" y="2674938"/>
          <p14:tracePt t="28832" x="3459163" y="2613025"/>
          <p14:tracePt t="28849" x="3436938" y="2544763"/>
          <p14:tracePt t="28866" x="3406775" y="2484438"/>
          <p14:tracePt t="28882" x="3368675" y="2408238"/>
          <p14:tracePt t="28899" x="3344863" y="2354263"/>
          <p14:tracePt t="28935" x="3344863" y="2346325"/>
          <p14:tracePt t="28949" x="3344863" y="2324100"/>
          <p14:tracePt t="28966" x="3344863" y="2278063"/>
          <p14:tracePt t="28982" x="3344863" y="2263775"/>
          <p14:tracePt t="29000" x="3344863" y="2232025"/>
          <p14:tracePt t="29055" x="3352800" y="2232025"/>
          <p14:tracePt t="29065" x="3352800" y="2270125"/>
          <p14:tracePt t="29073" x="3368675" y="2346325"/>
          <p14:tracePt t="29082" x="3375025" y="2400300"/>
          <p14:tracePt t="29099" x="3390900" y="2560638"/>
          <p14:tracePt t="29116" x="3406775" y="2705100"/>
          <p14:tracePt t="29133" x="3421063" y="2811463"/>
          <p14:tracePt t="29149" x="3421063" y="2827338"/>
          <p14:tracePt t="29199" x="3429000" y="2827338"/>
          <p14:tracePt t="29231" x="3436938" y="2803525"/>
          <p14:tracePt t="29240" x="3436938" y="2797175"/>
          <p14:tracePt t="29249" x="3436938" y="2781300"/>
          <p14:tracePt t="29266" x="3436938" y="2735263"/>
          <p14:tracePt t="29283" x="3436938" y="2705100"/>
          <p14:tracePt t="29299" x="3421063" y="2674938"/>
          <p14:tracePt t="29316" x="3406775" y="2651125"/>
          <p14:tracePt t="29333" x="3375025" y="2628900"/>
          <p14:tracePt t="29349" x="3344863" y="2613025"/>
          <p14:tracePt t="29366" x="3314700" y="2613025"/>
          <p14:tracePt t="29383" x="3276600" y="2598738"/>
          <p14:tracePt t="29399" x="3222625" y="2598738"/>
          <p14:tracePt t="29416" x="3146425" y="2598738"/>
          <p14:tracePt t="29433" x="3032125" y="2598738"/>
          <p14:tracePt t="29449" x="2911475" y="2636838"/>
          <p14:tracePt t="29466" x="2803525" y="2697163"/>
          <p14:tracePt t="29483" x="2727325" y="2765425"/>
          <p14:tracePt t="29499" x="2720975" y="2841625"/>
          <p14:tracePt t="29516" x="2720975" y="2925763"/>
          <p14:tracePt t="29533" x="2789238" y="3009900"/>
          <p14:tracePt t="29549" x="2911475" y="3055938"/>
          <p14:tracePt t="29566" x="3040063" y="3070225"/>
          <p14:tracePt t="29583" x="3260725" y="2971800"/>
          <p14:tracePt t="29599" x="3330575" y="2835275"/>
          <p14:tracePt t="29616" x="3344863" y="2689225"/>
          <p14:tracePt t="29633" x="3344863" y="2544763"/>
          <p14:tracePt t="29649" x="3292475" y="2430463"/>
          <p14:tracePt t="29666" x="3216275" y="2346325"/>
          <p14:tracePt t="29683" x="3146425" y="2308225"/>
          <p14:tracePt t="29700" x="3116263" y="2308225"/>
          <p14:tracePt t="29716" x="3063875" y="2308225"/>
          <p14:tracePt t="29733" x="2917825" y="2416175"/>
          <p14:tracePt t="29750" x="2797175" y="2590800"/>
          <p14:tracePt t="29766" x="2667000" y="2849563"/>
          <p14:tracePt t="29783" x="2644775" y="3108325"/>
          <p14:tracePt t="29799" x="2735263" y="3184525"/>
          <p14:tracePt t="29816" x="2917825" y="3184525"/>
          <p14:tracePt t="29833" x="3230563" y="3094038"/>
          <p14:tracePt t="29850" x="3459163" y="2895600"/>
          <p14:tracePt t="29866" x="3543300" y="2659063"/>
          <p14:tracePt t="29883" x="3543300" y="2476500"/>
          <p14:tracePt t="29899" x="3421063" y="2308225"/>
          <p14:tracePt t="29916" x="3230563" y="2247900"/>
          <p14:tracePt t="29933" x="2903538" y="2232025"/>
          <p14:tracePt t="29949" x="2582863" y="2346325"/>
          <p14:tracePt t="29966" x="2362200" y="2530475"/>
          <p14:tracePt t="29982" x="2247900" y="2803525"/>
          <p14:tracePt t="29999" x="2286000" y="2925763"/>
          <p14:tracePt t="30016" x="2498725" y="2963863"/>
          <p14:tracePt t="30033" x="2841625" y="2949575"/>
          <p14:tracePt t="30049" x="3184525" y="2811463"/>
          <p14:tracePt t="30066" x="3314700" y="2689225"/>
          <p14:tracePt t="30083" x="3336925" y="2568575"/>
          <p14:tracePt t="30100" x="3222625" y="2454275"/>
          <p14:tracePt t="30133" x="2682875" y="2392363"/>
          <p14:tracePt t="30150" x="2430463" y="2484438"/>
          <p14:tracePt t="30167" x="2339975" y="2620963"/>
          <p14:tracePt t="30183" x="2362200" y="2835275"/>
          <p14:tracePt t="30201" x="2560638" y="2903538"/>
          <p14:tracePt t="30216" x="2873375" y="2903538"/>
          <p14:tracePt t="30233" x="3124200" y="2887663"/>
          <p14:tracePt t="30250" x="3216275" y="2827338"/>
          <p14:tracePt t="30266" x="3230563" y="2765425"/>
          <p14:tracePt t="30283" x="3154363" y="2644775"/>
          <p14:tracePt t="30310" x="2865438" y="2598738"/>
          <p14:tracePt t="30318" x="2835275" y="2598738"/>
          <p14:tracePt t="30333" x="2789238" y="2613025"/>
          <p14:tracePt t="30349" x="2759075" y="2651125"/>
          <p14:tracePt t="30366" x="2759075" y="2713038"/>
          <p14:tracePt t="30383" x="2819400" y="2797175"/>
          <p14:tracePt t="30399" x="2903538" y="2819400"/>
          <p14:tracePt t="30416" x="3025775" y="2819400"/>
          <p14:tracePt t="30433" x="3132138" y="2811463"/>
          <p14:tracePt t="30449" x="3154363" y="2789238"/>
          <p14:tracePt t="30466" x="3162300" y="2743200"/>
          <p14:tracePt t="30483" x="3162300" y="2659063"/>
          <p14:tracePt t="30499" x="3132138" y="2613025"/>
          <p14:tracePt t="30516" x="3116263" y="2606675"/>
          <p14:tracePt t="30533" x="3101975" y="2606675"/>
          <p14:tracePt t="30550" x="3070225" y="2644775"/>
          <p14:tracePt t="30566" x="3063875" y="2689225"/>
          <p14:tracePt t="30583" x="3048000" y="2827338"/>
          <p14:tracePt t="30600" x="3048000" y="2873375"/>
          <p14:tracePt t="30617" x="3070225" y="2903538"/>
          <p14:tracePt t="30633" x="3208338" y="2903538"/>
          <p14:tracePt t="30650" x="3368675" y="2873375"/>
          <p14:tracePt t="30666" x="3489325" y="2803525"/>
          <p14:tracePt t="30683" x="3535363" y="2720975"/>
          <p14:tracePt t="30700" x="3535363" y="2636838"/>
          <p14:tracePt t="30717" x="3467100" y="2552700"/>
          <p14:tracePt t="30735" x="3238500" y="2506663"/>
          <p14:tracePt t="30750" x="3170238" y="2506663"/>
          <p14:tracePt t="30767" x="3032125" y="2514600"/>
          <p14:tracePt t="30783" x="2911475" y="2613025"/>
          <p14:tracePt t="30800" x="2873375" y="2720975"/>
          <p14:tracePt t="30817" x="2865438" y="2803525"/>
          <p14:tracePt t="30833" x="2903538" y="2873375"/>
          <p14:tracePt t="30850" x="2949575" y="2895600"/>
          <p14:tracePt t="30867" x="3055938" y="2895600"/>
          <p14:tracePt t="30883" x="3170238" y="2865438"/>
          <p14:tracePt t="30900" x="3254375" y="2803525"/>
          <p14:tracePt t="30916" x="3284538" y="2720975"/>
          <p14:tracePt t="30921" x="3284538" y="2689225"/>
          <p14:tracePt t="30933" x="3284538" y="2667000"/>
          <p14:tracePt t="30950" x="3246438" y="2598738"/>
          <p14:tracePt t="30967" x="3184525" y="2568575"/>
          <p14:tracePt t="30983" x="3140075" y="2568575"/>
          <p14:tracePt t="31000" x="3086100" y="2606675"/>
          <p14:tracePt t="31017" x="3025775" y="2727325"/>
          <p14:tracePt t="31033" x="3017838" y="2797175"/>
          <p14:tracePt t="31050" x="3017838" y="2865438"/>
          <p14:tracePt t="31067" x="3048000" y="2887663"/>
          <p14:tracePt t="31083" x="3170238" y="2887663"/>
          <p14:tracePt t="31100" x="3322638" y="2841625"/>
          <p14:tracePt t="31119" x="3421063" y="2697163"/>
          <p14:tracePt t="31135" x="3421063" y="2613025"/>
          <p14:tracePt t="31151" x="3398838" y="2536825"/>
          <p14:tracePt t="31167" x="3360738" y="2506663"/>
          <p14:tracePt t="31183" x="3322638" y="2506663"/>
          <p14:tracePt t="31200" x="3292475" y="2492375"/>
          <p14:tracePt t="31217" x="3192463" y="2530475"/>
          <p14:tracePt t="31234" x="3140075" y="2636838"/>
          <p14:tracePt t="31250" x="3108325" y="2713038"/>
          <p14:tracePt t="31267" x="3108325" y="2735263"/>
          <p14:tracePt t="31283" x="3108325" y="2751138"/>
          <p14:tracePt t="31300" x="3184525" y="2751138"/>
          <p14:tracePt t="31317" x="3352800" y="2735263"/>
          <p14:tracePt t="31333" x="3459163" y="2674938"/>
          <p14:tracePt t="31351" x="3505200" y="2598738"/>
          <p14:tracePt t="31367" x="3505200" y="2574925"/>
          <p14:tracePt t="31383" x="3489325" y="2552700"/>
          <p14:tracePt t="31400" x="3406775" y="2530475"/>
          <p14:tracePt t="31417" x="3298825" y="2530475"/>
          <p14:tracePt t="31433" x="3170238" y="2598738"/>
          <p14:tracePt t="31450" x="3078163" y="2697163"/>
          <p14:tracePt t="31467" x="3048000" y="2765425"/>
          <p14:tracePt t="31483" x="3048000" y="2789238"/>
          <p14:tracePt t="31500" x="3094038" y="2819400"/>
          <p14:tracePt t="31517" x="3238500" y="2819400"/>
          <p14:tracePt t="31533" x="3390900" y="2781300"/>
          <p14:tracePt t="31552" x="3475038" y="2689225"/>
          <p14:tracePt t="31567" x="3475038" y="2659063"/>
          <p14:tracePt t="31583" x="3344863" y="2530475"/>
          <p14:tracePt t="31600" x="3170238" y="2484438"/>
          <p14:tracePt t="31618" x="2979738" y="2484438"/>
          <p14:tracePt t="31633" x="2819400" y="2530475"/>
          <p14:tracePt t="31653" x="2751138" y="2606675"/>
          <p14:tracePt t="31667" x="2727325" y="2667000"/>
          <p14:tracePt t="31683" x="2735263" y="2720975"/>
          <p14:tracePt t="31700" x="2803525" y="2743200"/>
          <p14:tracePt t="31716" x="2941638" y="2743200"/>
          <p14:tracePt t="31733" x="3055938" y="2743200"/>
          <p14:tracePt t="31750" x="3101975" y="2713038"/>
          <p14:tracePt t="31767" x="3108325" y="2697163"/>
          <p14:tracePt t="31783" x="3108325" y="2620963"/>
          <p14:tracePt t="31800" x="3094038" y="2606675"/>
          <p14:tracePt t="31887" x="3086100" y="2606675"/>
          <p14:tracePt t="31903" x="3078163" y="2613025"/>
          <p14:tracePt t="31912" x="3070225" y="2628900"/>
          <p14:tracePt t="31921" x="3070225" y="2636838"/>
          <p14:tracePt t="31933" x="3070225" y="2651125"/>
          <p14:tracePt t="31950" x="3070225" y="2667000"/>
          <p14:tracePt t="31967" x="3094038" y="2689225"/>
          <p14:tracePt t="31983" x="3140075" y="2697163"/>
          <p14:tracePt t="32000" x="3230563" y="2697163"/>
          <p14:tracePt t="32017" x="3284538" y="2697163"/>
          <p14:tracePt t="32033" x="3306763" y="2689225"/>
          <p14:tracePt t="32050" x="3314700" y="2667000"/>
          <p14:tracePt t="32067" x="3314700" y="2636838"/>
          <p14:tracePt t="32083" x="3298825" y="2598738"/>
          <p14:tracePt t="32100" x="3230563" y="2544763"/>
          <p14:tracePt t="32117" x="3116263" y="2498725"/>
          <p14:tracePt t="32133" x="2949575" y="2484438"/>
          <p14:tracePt t="32150" x="2773363" y="2484438"/>
          <p14:tracePt t="32167" x="2560638" y="2514600"/>
          <p14:tracePt t="32183" x="2476500" y="2582863"/>
          <p14:tracePt t="32200" x="2416175" y="2689225"/>
          <p14:tracePt t="32217" x="2416175" y="2789238"/>
          <p14:tracePt t="32233" x="2422525" y="2911475"/>
          <p14:tracePt t="32250" x="2522538" y="3032125"/>
          <p14:tracePt t="32267" x="2689225" y="3094038"/>
          <p14:tracePt t="32283" x="3017838" y="3101975"/>
          <p14:tracePt t="32300" x="3344863" y="3101975"/>
          <p14:tracePt t="32317" x="3627438" y="3009900"/>
          <p14:tracePt t="32333" x="3771900" y="2865438"/>
          <p14:tracePt t="32350" x="3794125" y="2743200"/>
          <p14:tracePt t="32367" x="3725863" y="2560638"/>
          <p14:tracePt t="32383" x="3543300" y="2446338"/>
          <p14:tracePt t="32400" x="3306763" y="2378075"/>
          <p14:tracePt t="32417" x="3040063" y="2346325"/>
          <p14:tracePt t="32433" x="2857500" y="2354263"/>
          <p14:tracePt t="32450" x="2727325" y="2468563"/>
          <p14:tracePt t="32467" x="2667000" y="2582863"/>
          <p14:tracePt t="32483" x="2651125" y="2735263"/>
          <p14:tracePt t="32500" x="2674938" y="2857500"/>
          <p14:tracePt t="32518" x="2803525" y="2949575"/>
          <p14:tracePt t="32533" x="3063875" y="2971800"/>
          <p14:tracePt t="32550" x="3559175" y="2949575"/>
          <p14:tracePt t="32567" x="3733800" y="2857500"/>
          <p14:tracePt t="32583" x="3794125" y="2765425"/>
          <p14:tracePt t="32600" x="3779838" y="2651125"/>
          <p14:tracePt t="32617" x="3619500" y="2514600"/>
          <p14:tracePt t="32633" x="3390900" y="2438400"/>
          <p14:tracePt t="32650" x="3178175" y="2408238"/>
          <p14:tracePt t="32667" x="3063875" y="2422525"/>
          <p14:tracePt t="32683" x="2979738" y="2522538"/>
          <p14:tracePt t="32700" x="2979738" y="2628900"/>
          <p14:tracePt t="32717" x="2987675" y="2735263"/>
          <p14:tracePt t="32733" x="3063875" y="2835275"/>
          <p14:tracePt t="32750" x="3276600" y="2887663"/>
          <p14:tracePt t="32767" x="3429000" y="2887663"/>
          <p14:tracePt t="32784" x="3521075" y="2849563"/>
          <p14:tracePt t="32800" x="3551238" y="2781300"/>
          <p14:tracePt t="32817" x="3527425" y="2689225"/>
          <p14:tracePt t="32834" x="3451225" y="2590800"/>
          <p14:tracePt t="32850" x="3330575" y="2514600"/>
          <p14:tracePt t="32867" x="3192463" y="2476500"/>
          <p14:tracePt t="32884" x="3108325" y="2468563"/>
          <p14:tracePt t="32900" x="3009900" y="2498725"/>
          <p14:tracePt t="32917" x="2979738" y="2560638"/>
          <p14:tracePt t="32934" x="2955925" y="2636838"/>
          <p14:tracePt t="32935" x="2955925" y="2667000"/>
          <p14:tracePt t="32950" x="2955925" y="2713038"/>
          <p14:tracePt t="32967" x="2979738" y="2751138"/>
          <p14:tracePt t="32984" x="3040063" y="2765425"/>
          <p14:tracePt t="33000" x="3132138" y="2765425"/>
          <p14:tracePt t="33017" x="3200400" y="2751138"/>
          <p14:tracePt t="33034" x="3216275" y="2727325"/>
          <p14:tracePt t="33050" x="3222625" y="2705100"/>
          <p14:tracePt t="33067" x="3208338" y="2667000"/>
          <p14:tracePt t="33084" x="3178175" y="2636838"/>
          <p14:tracePt t="33100" x="3162300" y="2636838"/>
          <p14:tracePt t="33117" x="3146425" y="2636838"/>
          <p14:tracePt t="33134" x="3124200" y="2636838"/>
          <p14:tracePt t="33150" x="3025775" y="2636838"/>
          <p14:tracePt t="33167" x="2955925" y="2644775"/>
          <p14:tracePt t="33184" x="2911475" y="2651125"/>
          <p14:tracePt t="33200" x="2887663" y="2659063"/>
          <p14:tracePt t="33295" x="2879725" y="2659063"/>
          <p14:tracePt t="33455" x="2879725" y="2667000"/>
          <p14:tracePt t="33495" x="2879725" y="2682875"/>
          <p14:tracePt t="33505" x="2887663" y="2705100"/>
          <p14:tracePt t="33517" x="2903538" y="2743200"/>
          <p14:tracePt t="33534" x="2941638" y="2811463"/>
          <p14:tracePt t="33551" x="3032125" y="2917825"/>
          <p14:tracePt t="33568" x="3140075" y="2949575"/>
          <p14:tracePt t="33584" x="3284538" y="2955925"/>
          <p14:tracePt t="33601" x="3467100" y="2955925"/>
          <p14:tracePt t="33618" x="3635375" y="2895600"/>
          <p14:tracePt t="33634" x="3749675" y="2797175"/>
          <p14:tracePt t="33651" x="3779838" y="2682875"/>
          <p14:tracePt t="33668" x="3779838" y="2568575"/>
          <p14:tracePt t="33684" x="3763963" y="2484438"/>
          <p14:tracePt t="33701" x="3725863" y="2422525"/>
          <p14:tracePt t="33719" x="3679825" y="2384425"/>
          <p14:tracePt t="33751" x="3657600" y="2378075"/>
          <p14:tracePt t="33768" x="3635375" y="2378075"/>
          <p14:tracePt t="33784" x="3573463" y="2378075"/>
          <p14:tracePt t="33801" x="3475038" y="2392363"/>
          <p14:tracePt t="33818" x="3375025" y="2430463"/>
          <p14:tracePt t="33834" x="3298825" y="2468563"/>
          <p14:tracePt t="33851" x="3254375" y="2498725"/>
          <p14:tracePt t="33868" x="3230563" y="2522538"/>
          <p14:tracePt t="33884" x="3208338" y="2560638"/>
          <p14:tracePt t="33901" x="3192463" y="2598738"/>
          <p14:tracePt t="33917" x="3178175" y="2651125"/>
          <p14:tracePt t="33934" x="3170238" y="2689225"/>
          <p14:tracePt t="33935" x="3162300" y="2705100"/>
          <p14:tracePt t="33951" x="3162300" y="2720975"/>
          <p14:tracePt t="33984" x="3154363" y="2727325"/>
          <p14:tracePt t="34001" x="3132138" y="2751138"/>
          <p14:tracePt t="34018" x="3040063" y="2781300"/>
          <p14:tracePt t="34034" x="2811463" y="2849563"/>
          <p14:tracePt t="34051" x="2422525" y="2887663"/>
          <p14:tracePt t="34067" x="2027238" y="2949575"/>
          <p14:tracePt t="34084" x="1676400" y="3040063"/>
          <p14:tracePt t="34101" x="1417638" y="3124200"/>
          <p14:tracePt t="34117" x="1227138" y="3200400"/>
          <p14:tracePt t="34134" x="1135063" y="3260725"/>
          <p14:tracePt t="34151" x="998538" y="3368675"/>
          <p14:tracePt t="34167" x="884238" y="3475038"/>
          <p14:tracePt t="34184" x="762000" y="3619500"/>
          <p14:tracePt t="34201" x="685800" y="3703638"/>
          <p14:tracePt t="34303" x="685800" y="3711575"/>
          <p14:tracePt t="34343" x="693738" y="3711575"/>
          <p14:tracePt t="34352" x="708025" y="3711575"/>
          <p14:tracePt t="34368" x="762000" y="3741738"/>
          <p14:tracePt t="34385" x="769938" y="3741738"/>
          <p14:tracePt t="34401" x="784225" y="3749675"/>
          <p14:tracePt t="34419" x="854075" y="3749675"/>
          <p14:tracePt t="34435" x="944563" y="3741738"/>
          <p14:tracePt t="34451" x="1050925" y="3711575"/>
          <p14:tracePt t="34468" x="1165225" y="3679825"/>
          <p14:tracePt t="34485" x="1196975" y="3673475"/>
          <p14:tracePt t="34501" x="1211263" y="3665538"/>
          <p14:tracePt t="34518" x="1219200" y="3665538"/>
          <p14:tracePt t="34536" x="1219200" y="3649663"/>
          <p14:tracePt t="34552" x="1219200" y="3635375"/>
          <p14:tracePt t="34568" x="1219200" y="3619500"/>
          <p14:tracePt t="34599" x="1203325" y="3597275"/>
          <p14:tracePt t="34609" x="1181100" y="3559175"/>
          <p14:tracePt t="34618" x="1173163" y="3551238"/>
          <p14:tracePt t="34635" x="1150938" y="3535363"/>
          <p14:tracePt t="34651" x="1104900" y="3513138"/>
          <p14:tracePt t="34668" x="1082675" y="3513138"/>
          <p14:tracePt t="34685" x="1066800" y="3513138"/>
          <p14:tracePt t="34701" x="1020763" y="3535363"/>
          <p14:tracePt t="34720" x="960438" y="3687763"/>
          <p14:tracePt t="34735" x="930275" y="3817938"/>
          <p14:tracePt t="34751" x="930275" y="3940175"/>
          <p14:tracePt t="34768" x="952500" y="4022725"/>
          <p14:tracePt t="34785" x="1135063" y="4038600"/>
          <p14:tracePt t="34801" x="1393825" y="4038600"/>
          <p14:tracePt t="34818" x="1774825" y="3908425"/>
          <p14:tracePt t="34835" x="2035175" y="3687763"/>
          <p14:tracePt t="34851" x="2111375" y="3513138"/>
          <p14:tracePt t="34868" x="2103438" y="3360738"/>
          <p14:tracePt t="34885" x="2011363" y="3222625"/>
          <p14:tracePt t="34901" x="1889125" y="3140075"/>
          <p14:tracePt t="34919" x="1660525" y="3078163"/>
          <p14:tracePt t="34935" x="1508125" y="3078163"/>
          <p14:tracePt t="34951" x="1325563" y="3178175"/>
          <p14:tracePt t="34968" x="1135063" y="3298825"/>
          <p14:tracePt t="34985" x="998538" y="3436938"/>
          <p14:tracePt t="35001" x="930275" y="3551238"/>
          <p14:tracePt t="35018" x="922338" y="3611563"/>
          <p14:tracePt t="35035" x="930275" y="3641725"/>
          <p14:tracePt t="35051" x="1050925" y="3649663"/>
          <p14:tracePt t="35068" x="1257300" y="3649663"/>
          <p14:tracePt t="35085" x="1493838" y="3611563"/>
          <p14:tracePt t="35101" x="1654175" y="3513138"/>
          <p14:tracePt t="35118" x="1692275" y="3459163"/>
          <p14:tracePt t="35135" x="1638300" y="3390900"/>
          <p14:tracePt t="35151" x="1439863" y="3344863"/>
          <p14:tracePt t="35168" x="1104900" y="3344863"/>
          <p14:tracePt t="35185" x="685800" y="3352800"/>
          <p14:tracePt t="35201" x="282575" y="3513138"/>
          <p14:tracePt t="35218" x="46038" y="3673475"/>
          <p14:tracePt t="35235" x="0" y="3771900"/>
          <p14:tracePt t="35251" x="7938" y="3856038"/>
          <p14:tracePt t="35268" x="206375" y="3908425"/>
          <p14:tracePt t="35285" x="579438" y="3908425"/>
          <p14:tracePt t="35302" x="854075" y="3886200"/>
          <p14:tracePt t="35318" x="936625" y="3840163"/>
          <p14:tracePt t="35335" x="952500" y="3817938"/>
          <p14:tracePt t="35352" x="892175" y="3749675"/>
          <p14:tracePt t="35368" x="830263" y="3695700"/>
          <p14:tracePt t="35513" x="860425" y="3725863"/>
          <p14:tracePt t="35520" x="906463" y="3756025"/>
          <p14:tracePt t="35535" x="1020763" y="3802063"/>
          <p14:tracePt t="35552" x="1104900" y="3840163"/>
          <p14:tracePt t="35568" x="1127125" y="3840163"/>
          <p14:tracePt t="36023" x="1257300" y="3840163"/>
          <p14:tracePt t="36031" x="1981200" y="3840163"/>
          <p14:tracePt t="36039" x="2674938" y="3840163"/>
          <p14:tracePt t="36052" x="3314700" y="3840163"/>
          <p14:tracePt t="36068" x="4152900" y="3771900"/>
          <p14:tracePt t="36085" x="4922838" y="3657600"/>
          <p14:tracePt t="36102" x="5638800" y="3551238"/>
          <p14:tracePt t="36118" x="6156325" y="3421063"/>
          <p14:tracePt t="36135" x="6545263" y="3254375"/>
          <p14:tracePt t="36152" x="6621463" y="3170238"/>
          <p14:tracePt t="36168" x="6659563" y="3048000"/>
          <p14:tracePt t="36185" x="6689725" y="2917825"/>
          <p14:tracePt t="36202" x="6697663" y="2811463"/>
          <p14:tracePt t="36218" x="6735763" y="2697163"/>
          <p14:tracePt t="36236" x="6743700" y="2651125"/>
          <p14:tracePt t="36252" x="6751638" y="2590800"/>
          <p14:tracePt t="36269" x="6765925" y="2552700"/>
          <p14:tracePt t="36285" x="6765925" y="2544763"/>
          <p14:tracePt t="36302" x="6765925" y="2522538"/>
          <p14:tracePt t="36319" x="6765925" y="2492375"/>
          <p14:tracePt t="36335" x="6781800" y="2460625"/>
          <p14:tracePt t="36353" x="6842125" y="2430463"/>
          <p14:tracePt t="36369" x="6911975" y="2422525"/>
          <p14:tracePt t="36385" x="7032625" y="2400300"/>
          <p14:tracePt t="36402" x="7132638" y="2392363"/>
          <p14:tracePt t="36419" x="7192963" y="2392363"/>
          <p14:tracePt t="36435" x="7208838" y="2392363"/>
          <p14:tracePt t="36452" x="7239000" y="2392363"/>
          <p14:tracePt t="36455" x="7246938" y="2400300"/>
          <p14:tracePt t="36469" x="7254875" y="2400300"/>
          <p14:tracePt t="36511" x="7261225" y="2408238"/>
          <p14:tracePt t="36568" x="7277100" y="2408238"/>
          <p14:tracePt t="36577" x="7285038" y="2416175"/>
          <p14:tracePt t="36586" x="7299325" y="2416175"/>
          <p14:tracePt t="36608" x="7307263" y="2416175"/>
          <p14:tracePt t="36671" x="7323138" y="2416175"/>
          <p14:tracePt t="36681" x="7337425" y="2416175"/>
          <p14:tracePt t="36690" x="7361238" y="2416175"/>
          <p14:tracePt t="36703" x="7375525" y="2416175"/>
          <p14:tracePt t="36718" x="7383463" y="2408238"/>
          <p14:tracePt t="36735" x="7391400" y="2408238"/>
          <p14:tracePt t="36752" x="7399338" y="2408238"/>
          <p14:tracePt t="36769" x="7407275" y="2408238"/>
          <p14:tracePt t="36785" x="7413625" y="2408238"/>
          <p14:tracePt t="36833" x="7421563" y="2408238"/>
          <p14:tracePt t="36848" x="7429500" y="2408238"/>
          <p14:tracePt t="36863" x="7437438" y="2416175"/>
          <p14:tracePt t="36873" x="7459663" y="2430463"/>
          <p14:tracePt t="36885" x="7489825" y="2468563"/>
          <p14:tracePt t="36902" x="7521575" y="2498725"/>
          <p14:tracePt t="36918" x="7573963" y="2530475"/>
          <p14:tracePt t="36935" x="7612063" y="2544763"/>
          <p14:tracePt t="36974" x="7620000" y="2544763"/>
          <p14:tracePt t="36990" x="7620000" y="2530475"/>
          <p14:tracePt t="37002" x="7612063" y="2514600"/>
          <p14:tracePt t="37019" x="7597775" y="2492375"/>
          <p14:tracePt t="37036" x="7573963" y="2468563"/>
          <p14:tracePt t="37052" x="7527925" y="2446338"/>
          <p14:tracePt t="37069" x="7483475" y="2422525"/>
          <p14:tracePt t="37085" x="7437438" y="2400300"/>
          <p14:tracePt t="37102" x="7421563" y="2400300"/>
          <p14:tracePt t="37119" x="7407275" y="2400300"/>
          <p14:tracePt t="37135" x="7399338" y="2400300"/>
          <p14:tracePt t="37152" x="7383463" y="2400300"/>
          <p14:tracePt t="37169" x="7331075" y="2468563"/>
          <p14:tracePt t="37186" x="7299325" y="2552700"/>
          <p14:tracePt t="37202" x="7261225" y="2628900"/>
          <p14:tracePt t="37219" x="7246938" y="2713038"/>
          <p14:tracePt t="37235" x="7246938" y="2781300"/>
          <p14:tracePt t="37252" x="7269163" y="2827338"/>
          <p14:tracePt t="37269" x="7307263" y="2849563"/>
          <p14:tracePt t="37285" x="7383463" y="2857500"/>
          <p14:tracePt t="37302" x="7451725" y="2857500"/>
          <p14:tracePt t="37319" x="7513638" y="2827338"/>
          <p14:tracePt t="37335" x="7543800" y="2781300"/>
          <p14:tracePt t="37352" x="7543800" y="2697163"/>
          <p14:tracePt t="37369" x="7543800" y="2651125"/>
          <p14:tracePt t="37385" x="7535863" y="2598738"/>
          <p14:tracePt t="37402" x="7521575" y="2568575"/>
          <p14:tracePt t="37419" x="7505700" y="2552700"/>
          <p14:tracePt t="37435" x="7497763" y="2544763"/>
          <p14:tracePt t="37452" x="7483475" y="2544763"/>
          <p14:tracePt t="37469" x="7467600" y="2536825"/>
          <p14:tracePt t="37485" x="7459663" y="2536825"/>
          <p14:tracePt t="37502" x="7437438" y="2544763"/>
          <p14:tracePt t="37519" x="7391400" y="2636838"/>
          <p14:tracePt t="37536" x="7383463" y="2697163"/>
          <p14:tracePt t="37552" x="7383463" y="2727325"/>
          <p14:tracePt t="37569" x="7399338" y="2751138"/>
          <p14:tracePt t="37585" x="7437438" y="2759075"/>
          <p14:tracePt t="37603" x="7513638" y="2759075"/>
          <p14:tracePt t="37619" x="7581900" y="2751138"/>
          <p14:tracePt t="37636" x="7612063" y="2689225"/>
          <p14:tracePt t="37652" x="7620000" y="2636838"/>
          <p14:tracePt t="37669" x="7612063" y="2560638"/>
          <p14:tracePt t="37686" x="7573963" y="2498725"/>
          <p14:tracePt t="37703" x="7527925" y="2460625"/>
          <p14:tracePt t="37720" x="7505700" y="2454275"/>
          <p14:tracePt t="37736" x="7497763" y="2454275"/>
          <p14:tracePt t="37775" x="7483475" y="2460625"/>
          <p14:tracePt t="37786" x="7475538" y="2498725"/>
          <p14:tracePt t="37802" x="7467600" y="2552700"/>
          <p14:tracePt t="37819" x="7467600" y="2582863"/>
          <p14:tracePt t="37836" x="7467600" y="2606675"/>
          <p14:tracePt t="37852" x="7505700" y="2613025"/>
          <p14:tracePt t="37869" x="7527925" y="2613025"/>
          <p14:tracePt t="37886" x="7535863" y="2613025"/>
          <p14:tracePt t="37902" x="7551738" y="2598738"/>
          <p14:tracePt t="37919" x="7551738" y="2560638"/>
          <p14:tracePt t="37936" x="7551738" y="2544763"/>
          <p14:tracePt t="37953" x="7521575" y="2536825"/>
          <p14:tracePt t="37969" x="7489825" y="2530475"/>
          <p14:tracePt t="37986" x="7451725" y="2530475"/>
          <p14:tracePt t="38003" x="7421563" y="2544763"/>
          <p14:tracePt t="38020" x="7399338" y="2582863"/>
          <p14:tracePt t="38037" x="7391400" y="2620963"/>
          <p14:tracePt t="38053" x="7391400" y="2636838"/>
          <p14:tracePt t="38069" x="7391400" y="2644775"/>
          <p14:tracePt t="38087" x="7413625" y="2644775"/>
          <p14:tracePt t="38103" x="7429500" y="2644775"/>
          <p14:tracePt t="38127" x="7437438" y="2644775"/>
          <p14:tracePt t="38137" x="7445375" y="2644775"/>
          <p14:tracePt t="38183" x="7445375" y="2636838"/>
          <p14:tracePt t="38194" x="7445375" y="2628900"/>
          <p14:tracePt t="39791" x="7489825" y="2628900"/>
          <p14:tracePt t="39801" x="7559675" y="2636838"/>
          <p14:tracePt t="39810" x="7642225" y="2674938"/>
          <p14:tracePt t="39819" x="7788275" y="2713038"/>
          <p14:tracePt t="39836" x="8107363" y="2827338"/>
          <p14:tracePt t="39853" x="8267700" y="2873375"/>
          <p14:tracePt t="39869" x="8580438" y="2987675"/>
          <p14:tracePt t="39886" x="8869363" y="3101975"/>
          <p14:tracePt t="39903" x="9190038" y="3200400"/>
          <p14:tracePt t="39919" x="9601200" y="3322638"/>
          <p14:tracePt t="39937" x="9982200" y="3390900"/>
          <p14:tracePt t="39953" x="10240963" y="3436938"/>
          <p14:tracePt t="39969" x="10401300" y="3482975"/>
          <p14:tracePt t="39986" x="10439400" y="3489325"/>
          <p14:tracePt t="40030" x="10447338" y="3489325"/>
          <p14:tracePt t="40038" x="10461625" y="3489325"/>
          <p14:tracePt t="40053" x="10499725" y="3489325"/>
          <p14:tracePt t="40070" x="10614025" y="3489325"/>
          <p14:tracePt t="40086" x="10866438" y="3489325"/>
          <p14:tracePt t="40103" x="11041063" y="3521075"/>
          <p14:tracePt t="40120" x="11185525" y="3565525"/>
          <p14:tracePt t="40136" x="11277600" y="3603625"/>
          <p14:tracePt t="40153" x="11285538" y="3603625"/>
          <p14:tracePt t="40170" x="11285538" y="3635375"/>
          <p14:tracePt t="40186" x="11285538" y="3679825"/>
          <p14:tracePt t="40203" x="11255375" y="3756025"/>
          <p14:tracePt t="40220" x="11147425" y="3840163"/>
          <p14:tracePt t="40236" x="11018838" y="3916363"/>
          <p14:tracePt t="40253" x="10866438" y="3932238"/>
          <p14:tracePt t="40270" x="10706100" y="3932238"/>
          <p14:tracePt t="40286" x="10485438" y="3878263"/>
          <p14:tracePt t="40303" x="10385425" y="3817938"/>
          <p14:tracePt t="40320" x="10333038" y="3763963"/>
          <p14:tracePt t="40338" x="10333038" y="3725863"/>
          <p14:tracePt t="40353" x="10340975" y="3695700"/>
          <p14:tracePt t="40370" x="10423525" y="3657600"/>
          <p14:tracePt t="40387" x="10561638" y="3641725"/>
          <p14:tracePt t="40403" x="10683875" y="3641725"/>
          <p14:tracePt t="40420" x="10760075" y="3641725"/>
          <p14:tracePt t="40437" x="10782300" y="3641725"/>
          <p14:tracePt t="40455" x="10782300" y="3657600"/>
          <p14:tracePt t="40471" x="10774363" y="3687763"/>
          <p14:tracePt t="40487" x="10637838" y="3779838"/>
          <p14:tracePt t="40503" x="10477500" y="3856038"/>
          <p14:tracePt t="40520" x="10340975" y="3894138"/>
          <p14:tracePt t="40537" x="10317163" y="3902075"/>
          <p14:tracePt t="40575" x="10371138" y="3902075"/>
          <p14:tracePt t="40587" x="10423525" y="3902075"/>
          <p14:tracePt t="40603" x="10545763" y="3902075"/>
          <p14:tracePt t="40620" x="10621963" y="3902075"/>
          <p14:tracePt t="40679" x="10614025" y="3902075"/>
          <p14:tracePt t="40687" x="10599738" y="3902075"/>
          <p14:tracePt t="40703" x="10591800" y="3902075"/>
          <p14:tracePt t="41064" x="10583863" y="3894138"/>
          <p14:tracePt t="41072" x="10537825" y="3863975"/>
          <p14:tracePt t="41079" x="10423525" y="3825875"/>
          <p14:tracePt t="41088" x="10279063" y="3794125"/>
          <p14:tracePt t="41104" x="9944100" y="3695700"/>
          <p14:tracePt t="41120" x="9677400" y="3619500"/>
          <p14:tracePt t="41137" x="9509125" y="3565525"/>
          <p14:tracePt t="41155" x="9410700" y="3551238"/>
          <p14:tracePt t="41170" x="9372600" y="3535363"/>
          <p14:tracePt t="41187" x="9364663" y="3535363"/>
          <p14:tracePt t="41391" x="9356725" y="3527425"/>
          <p14:tracePt t="41407" x="9350375" y="3527425"/>
          <p14:tracePt t="41415" x="9304338" y="3521075"/>
          <p14:tracePt t="41423" x="9258300" y="3497263"/>
          <p14:tracePt t="41437" x="9197975" y="3482975"/>
          <p14:tracePt t="41455" x="8542338" y="3444875"/>
          <p14:tracePt t="41471" x="8191500" y="3444875"/>
          <p14:tracePt t="41487" x="7056438" y="3444875"/>
          <p14:tracePt t="41504" x="6340475" y="3489325"/>
          <p14:tracePt t="41520" x="5737225" y="3603625"/>
          <p14:tracePt t="41537" x="5334000" y="3687763"/>
          <p14:tracePt t="41554" x="5051425" y="3733800"/>
          <p14:tracePt t="41571" x="4838700" y="3741738"/>
          <p14:tracePt t="41587" x="4640263" y="3741738"/>
          <p14:tracePt t="41604" x="4403725" y="3741738"/>
          <p14:tracePt t="41620" x="4183063" y="3687763"/>
          <p14:tracePt t="41637" x="3984625" y="3627438"/>
          <p14:tracePt t="41654" x="3725863" y="3565525"/>
          <p14:tracePt t="41671" x="3298825" y="3467100"/>
          <p14:tracePt t="41688" x="2651125" y="3398838"/>
          <p14:tracePt t="41704" x="2422525" y="3390900"/>
          <p14:tracePt t="41721" x="2339975" y="3382963"/>
          <p14:tracePt t="41943" x="2400300" y="3292475"/>
          <p14:tracePt t="41951" x="2446338" y="3222625"/>
          <p14:tracePt t="41959" x="2514600" y="3094038"/>
          <p14:tracePt t="41971" x="2620963" y="2911475"/>
          <p14:tracePt t="41988" x="2781300" y="2644775"/>
          <p14:tracePt t="42004" x="2873375" y="2468563"/>
          <p14:tracePt t="42021" x="2949575" y="2339975"/>
          <p14:tracePt t="42037" x="3001963" y="2217738"/>
          <p14:tracePt t="42056" x="3078163" y="2111375"/>
          <p14:tracePt t="42071" x="3132138" y="2049463"/>
          <p14:tracePt t="42088" x="3178175" y="2027238"/>
          <p14:tracePt t="42105" x="3208338" y="2019300"/>
          <p14:tracePt t="42121" x="3230563" y="2019300"/>
          <p14:tracePt t="42137" x="3268663" y="2027238"/>
          <p14:tracePt t="42154" x="3314700" y="2057400"/>
          <p14:tracePt t="42171" x="3451225" y="2193925"/>
          <p14:tracePt t="42187" x="3573463" y="2324100"/>
          <p14:tracePt t="42204" x="3695700" y="2476500"/>
          <p14:tracePt t="42221" x="3771900" y="2560638"/>
          <p14:tracePt t="42237" x="3810000" y="2568575"/>
          <p14:tracePt t="42256" x="3832225" y="2568575"/>
          <p14:tracePt t="42271" x="3908425" y="2484438"/>
          <p14:tracePt t="42287" x="3978275" y="2339975"/>
          <p14:tracePt t="42305" x="4038600" y="2187575"/>
          <p14:tracePt t="42321" x="4068763" y="2117725"/>
          <p14:tracePt t="42337" x="4076700" y="2087563"/>
          <p14:tracePt t="42354" x="4076700" y="2079625"/>
          <p14:tracePt t="42415" x="4076700" y="2103438"/>
          <p14:tracePt t="42425" x="4068763" y="2117725"/>
          <p14:tracePt t="42437" x="4060825" y="2133600"/>
          <p14:tracePt t="42454" x="4060825" y="2163763"/>
          <p14:tracePt t="42494" x="4060825" y="2171700"/>
          <p14:tracePt t="42510" x="4068763" y="2171700"/>
          <p14:tracePt t="42520" x="4076700" y="2171700"/>
          <p14:tracePt t="42582" x="4068763" y="2171700"/>
          <p14:tracePt t="42590" x="4046538" y="2171700"/>
          <p14:tracePt t="42599" x="4016375" y="2171700"/>
          <p14:tracePt t="42606" x="3984625" y="2171700"/>
          <p14:tracePt t="42621" x="3932238" y="2163763"/>
          <p14:tracePt t="42637" x="3787775" y="2217738"/>
          <p14:tracePt t="42654" x="3703638" y="2339975"/>
          <p14:tracePt t="42670" x="3641725" y="2582863"/>
          <p14:tracePt t="42687" x="3641725" y="2735263"/>
          <p14:tracePt t="42704" x="3763963" y="2835275"/>
          <p14:tracePt t="42720" x="3962400" y="2873375"/>
          <p14:tracePt t="42737" x="4251325" y="2873375"/>
          <p14:tracePt t="42754" x="4427538" y="2765425"/>
          <p14:tracePt t="42771" x="4479925" y="2674938"/>
          <p14:tracePt t="42787" x="4487863" y="2560638"/>
          <p14:tracePt t="42804" x="4389438" y="2378075"/>
          <p14:tracePt t="42821" x="4237038" y="2263775"/>
          <p14:tracePt t="42837" x="4068763" y="2209800"/>
          <p14:tracePt t="42854" x="3856038" y="2179638"/>
          <p14:tracePt t="42871" x="3635375" y="2225675"/>
          <p14:tracePt t="42887" x="3597275" y="2324100"/>
          <p14:tracePt t="42904" x="3597275" y="2430463"/>
          <p14:tracePt t="42921" x="3717925" y="2506663"/>
          <p14:tracePt t="42938" x="3946525" y="2536825"/>
          <p14:tracePt t="42954" x="4152900" y="2536825"/>
          <p14:tracePt t="42971" x="4251325" y="2498725"/>
          <p14:tracePt t="42987" x="4251325" y="2492375"/>
          <p14:tracePt t="43004" x="4229100" y="2400300"/>
          <p14:tracePt t="43021" x="4068763" y="2346325"/>
          <p14:tracePt t="43038" x="3787775" y="2316163"/>
          <p14:tracePt t="43054" x="3725863" y="2316163"/>
          <p14:tracePt t="43071" x="3657600" y="2392363"/>
          <p14:tracePt t="43087" x="3657600" y="2438400"/>
          <p14:tracePt t="43104" x="3756025" y="2476500"/>
          <p14:tracePt t="43121" x="3954463" y="2476500"/>
          <p14:tracePt t="43137" x="4076700" y="2468563"/>
          <p14:tracePt t="43154" x="4106863" y="2454275"/>
          <p14:tracePt t="43171" x="4106863" y="2438400"/>
          <p14:tracePt t="43187" x="4016375" y="2378075"/>
          <p14:tracePt t="43204" x="3924300" y="2370138"/>
          <p14:tracePt t="43221" x="3794125" y="2370138"/>
          <p14:tracePt t="43237" x="3711575" y="2392363"/>
          <p14:tracePt t="43254" x="3687763" y="2430463"/>
          <p14:tracePt t="43287" x="3703638" y="2438400"/>
          <p14:tracePt t="43304" x="3756025" y="2438400"/>
          <p14:tracePt t="43321" x="3794125" y="2438400"/>
          <p14:tracePt t="43607" x="3802063" y="2468563"/>
          <p14:tracePt t="43618" x="3787775" y="2522538"/>
          <p14:tracePt t="43627" x="3771900" y="2598738"/>
          <p14:tracePt t="43638" x="3763963" y="2674938"/>
          <p14:tracePt t="43655" x="3673475" y="3025775"/>
          <p14:tracePt t="43671" x="3619500" y="3260725"/>
          <p14:tracePt t="43688" x="3589338" y="3451225"/>
          <p14:tracePt t="43704" x="3581400" y="3635375"/>
          <p14:tracePt t="43721" x="3581400" y="3794125"/>
          <p14:tracePt t="43738" x="3565525" y="3924300"/>
          <p14:tracePt t="43755" x="3551238" y="4000500"/>
          <p14:tracePt t="43771" x="3551238" y="4046538"/>
          <p14:tracePt t="43864" x="3551238" y="3992563"/>
          <p14:tracePt t="43872" x="3551238" y="3940175"/>
          <p14:tracePt t="43888" x="3551238" y="3870325"/>
          <p14:tracePt t="43905" x="3559175" y="3787775"/>
          <p14:tracePt t="43921" x="3565525" y="3711575"/>
          <p14:tracePt t="43938" x="3565525" y="3619500"/>
          <p14:tracePt t="43955" x="3581400" y="3527425"/>
          <p14:tracePt t="43971" x="3581400" y="3475038"/>
          <p14:tracePt t="43988" x="3589338" y="3451225"/>
          <p14:tracePt t="44056" x="3589338" y="3459163"/>
          <p14:tracePt t="44065" x="3589338" y="3505200"/>
          <p14:tracePt t="44072" x="3565525" y="3551238"/>
          <p14:tracePt t="44088" x="3543300" y="3635375"/>
          <p14:tracePt t="44105" x="3521075" y="3687763"/>
          <p14:tracePt t="44199" x="3521075" y="3679825"/>
          <p14:tracePt t="44208" x="3521075" y="3665538"/>
          <p14:tracePt t="44247" x="3527425" y="3657600"/>
          <p14:tracePt t="44256" x="3551238" y="3657600"/>
          <p14:tracePt t="44271" x="3611563" y="3657600"/>
          <p14:tracePt t="44288" x="3641725" y="3665538"/>
          <p14:tracePt t="44305" x="3649663" y="3665538"/>
          <p14:tracePt t="44351" x="3665538" y="3665538"/>
          <p14:tracePt t="44367" x="3665538" y="3649663"/>
          <p14:tracePt t="44376" x="3673475" y="3627438"/>
          <p14:tracePt t="44388" x="3679825" y="3619500"/>
          <p14:tracePt t="44405" x="3679825" y="3603625"/>
          <p14:tracePt t="44422" x="3687763" y="3597275"/>
          <p14:tracePt t="44440" x="3695700" y="3581400"/>
          <p14:tracePt t="44463" x="3711575" y="3581400"/>
          <p14:tracePt t="44474" x="3717925" y="3581400"/>
          <p14:tracePt t="44488" x="3756025" y="3597275"/>
          <p14:tracePt t="44505" x="3802063" y="3641725"/>
          <p14:tracePt t="44521" x="3848100" y="3695700"/>
          <p14:tracePt t="44538" x="3870325" y="3733800"/>
          <p14:tracePt t="44571" x="3878263" y="3733800"/>
          <p14:tracePt t="44679" x="3856038" y="3741738"/>
          <p14:tracePt t="44688" x="3848100" y="3756025"/>
          <p14:tracePt t="44705" x="3817938" y="3779838"/>
          <p14:tracePt t="44722" x="3810000" y="3810000"/>
          <p14:tracePt t="44791" x="3810000" y="3817938"/>
          <p14:tracePt t="44807" x="3817938" y="3817938"/>
          <p14:tracePt t="44816" x="3832225" y="3817938"/>
          <p14:tracePt t="44824" x="3856038" y="3810000"/>
          <p14:tracePt t="44838" x="3863975" y="3810000"/>
          <p14:tracePt t="44855" x="3870325" y="3802063"/>
          <p14:tracePt t="44927" x="3863975" y="3802063"/>
          <p14:tracePt t="44935" x="3832225" y="3802063"/>
          <p14:tracePt t="44943" x="3787775" y="3810000"/>
          <p14:tracePt t="44955" x="3717925" y="3817938"/>
          <p14:tracePt t="44971" x="3573463" y="3825875"/>
          <p14:tracePt t="44988" x="3451225" y="3825875"/>
          <p14:tracePt t="45005" x="3406775" y="3832225"/>
          <p14:tracePt t="45135" x="3406775" y="3840163"/>
          <p14:tracePt t="45161" x="3406775" y="3848100"/>
          <p14:tracePt t="45192" x="3406775" y="3856038"/>
          <p14:tracePt t="45207" x="3406775" y="3863975"/>
          <p14:tracePt t="45217" x="3406775" y="3886200"/>
          <p14:tracePt t="45224" x="3406775" y="3894138"/>
          <p14:tracePt t="45238" x="3406775" y="3908425"/>
          <p14:tracePt t="45255" x="3406775" y="3954463"/>
          <p14:tracePt t="45272" x="3406775" y="3970338"/>
          <p14:tracePt t="45319" x="3413125" y="3978275"/>
          <p14:tracePt t="45335" x="3421063" y="3978275"/>
          <p14:tracePt t="45344" x="3429000" y="3978275"/>
          <p14:tracePt t="45356" x="3436938" y="3970338"/>
          <p14:tracePt t="45372" x="3444875" y="3954463"/>
          <p14:tracePt t="45389" x="3451225" y="3940175"/>
          <p14:tracePt t="45405" x="3459163" y="3940175"/>
          <p14:tracePt t="45422" x="3459163" y="3924300"/>
          <p14:tracePt t="45439" x="3459163" y="3916363"/>
          <p14:tracePt t="45561" x="3467100" y="3924300"/>
          <p14:tracePt t="45570" x="3467100" y="3932238"/>
          <p14:tracePt t="45578" x="3467100" y="3940175"/>
          <p14:tracePt t="45591" x="3467100" y="3946525"/>
          <p14:tracePt t="47487" x="3482975" y="3940175"/>
          <p14:tracePt t="47496" x="3497263" y="3916363"/>
          <p14:tracePt t="47506" x="3513138" y="3908425"/>
          <p14:tracePt t="47523" x="3589338" y="3863975"/>
          <p14:tracePt t="47539" x="3649663" y="3825875"/>
          <p14:tracePt t="47556" x="3717925" y="3779838"/>
          <p14:tracePt t="47573" x="3771900" y="3725863"/>
          <p14:tracePt t="47589" x="3802063" y="3703638"/>
          <p14:tracePt t="47606" x="3817938" y="3679825"/>
          <p14:tracePt t="47623" x="3825875" y="3657600"/>
          <p14:tracePt t="47640" x="3832225" y="3627438"/>
          <p14:tracePt t="47656" x="3848100" y="3603625"/>
          <p14:tracePt t="47673" x="3870325" y="3573463"/>
          <p14:tracePt t="47689" x="3878263" y="3559175"/>
          <p14:tracePt t="47706" x="3886200" y="3559175"/>
          <p14:tracePt t="48055" x="3894138" y="3573463"/>
          <p14:tracePt t="48064" x="3894138" y="3619500"/>
          <p14:tracePt t="48073" x="3894138" y="3649663"/>
          <p14:tracePt t="48090" x="3894138" y="3711575"/>
          <p14:tracePt t="48106" x="3894138" y="3725863"/>
          <p14:tracePt t="48123" x="3894138" y="3733800"/>
          <p14:tracePt t="48529" x="3932238" y="3733800"/>
          <p14:tracePt t="48538" x="3992563" y="3733800"/>
          <p14:tracePt t="48546" x="4076700" y="3749675"/>
          <p14:tracePt t="48556" x="4244975" y="3771900"/>
          <p14:tracePt t="48573" x="5013325" y="3771900"/>
          <p14:tracePt t="48590" x="5775325" y="3771900"/>
          <p14:tracePt t="48607" x="6637338" y="3771900"/>
          <p14:tracePt t="48623" x="7543800" y="3559175"/>
          <p14:tracePt t="48640" x="7810500" y="3413125"/>
          <p14:tracePt t="48656" x="7924800" y="3268663"/>
          <p14:tracePt t="48674" x="7962900" y="3162300"/>
          <p14:tracePt t="48690" x="7970838" y="3055938"/>
          <p14:tracePt t="48706" x="7970838" y="2963863"/>
          <p14:tracePt t="48723" x="7978775" y="2903538"/>
          <p14:tracePt t="48740" x="8001000" y="2841625"/>
          <p14:tracePt t="48756" x="8001000" y="2797175"/>
          <p14:tracePt t="48773" x="8001000" y="2773363"/>
          <p14:tracePt t="48790" x="8008938" y="2759075"/>
          <p14:tracePt t="48806" x="8016875" y="2743200"/>
          <p14:tracePt t="48823" x="8039100" y="2713038"/>
          <p14:tracePt t="48840" x="8061325" y="2689225"/>
          <p14:tracePt t="48856" x="8085138" y="2667000"/>
          <p14:tracePt t="48873" x="8093075" y="2659063"/>
          <p14:tracePt t="48906" x="8093075" y="2644775"/>
          <p14:tracePt t="48923" x="8069263" y="2628900"/>
          <p14:tracePt t="48940" x="8008938" y="2620963"/>
          <p14:tracePt t="48956" x="7947025" y="2613025"/>
          <p14:tracePt t="48973" x="7848600" y="2613025"/>
          <p14:tracePt t="48990" x="7764463" y="2667000"/>
          <p14:tracePt t="49006" x="7756525" y="2667000"/>
          <p14:tracePt t="49072" x="7750175" y="2667000"/>
          <p14:tracePt t="49081" x="7742238" y="2667000"/>
          <p14:tracePt t="49090" x="7734300" y="2667000"/>
          <p14:tracePt t="49107" x="7726363" y="2667000"/>
          <p14:tracePt t="49123" x="7696200" y="2659063"/>
          <p14:tracePt t="49140" x="7666038" y="2659063"/>
          <p14:tracePt t="49157" x="7620000" y="2636838"/>
          <p14:tracePt t="49263" x="7604125" y="2636838"/>
          <p14:tracePt t="49303" x="7589838" y="2636838"/>
          <p14:tracePt t="49313" x="7581900" y="2636838"/>
          <p14:tracePt t="49323" x="7559675" y="2636838"/>
          <p14:tracePt t="49340" x="7483475" y="2644775"/>
          <p14:tracePt t="49357" x="7467600" y="2651125"/>
          <p14:tracePt t="49375" x="7445375" y="2667000"/>
          <p14:tracePt t="49464" x="7459663" y="2667000"/>
          <p14:tracePt t="49473" x="7497763" y="2667000"/>
          <p14:tracePt t="49482" x="7559675" y="2667000"/>
          <p14:tracePt t="49491" x="7650163" y="2659063"/>
          <p14:tracePt t="49507" x="7818438" y="2620963"/>
          <p14:tracePt t="49523" x="7985125" y="2606675"/>
          <p14:tracePt t="49540" x="8069263" y="2590800"/>
          <p14:tracePt t="49557" x="8077200" y="2590800"/>
          <p14:tracePt t="49632" x="8077200" y="2582863"/>
          <p14:tracePt t="49641" x="8077200" y="2568575"/>
          <p14:tracePt t="49657" x="8023225" y="2552700"/>
          <p14:tracePt t="49674" x="7970838" y="2536825"/>
          <p14:tracePt t="49690" x="7908925" y="2498725"/>
          <p14:tracePt t="49727" x="7902575" y="2492375"/>
          <p14:tracePt t="49743" x="7932738" y="2492375"/>
          <p14:tracePt t="49757" x="7978775" y="2492375"/>
          <p14:tracePt t="49774" x="8047038" y="2492375"/>
          <p14:tracePt t="49790" x="8061325" y="2492375"/>
          <p14:tracePt t="49807" x="8069263" y="2492375"/>
          <p14:tracePt t="49839" x="8061325" y="2492375"/>
          <p14:tracePt t="49848" x="8047038" y="2492375"/>
          <p14:tracePt t="49857" x="8039100" y="2492375"/>
          <p14:tracePt t="49991" x="8039100" y="2506663"/>
          <p14:tracePt t="50001" x="8023225" y="2590800"/>
          <p14:tracePt t="50010" x="8001000" y="2705100"/>
          <p14:tracePt t="50023" x="7993063" y="3001963"/>
          <p14:tracePt t="50040" x="7940675" y="3298825"/>
          <p14:tracePt t="50057" x="7932738" y="3505200"/>
          <p14:tracePt t="50074" x="7932738" y="3619500"/>
          <p14:tracePt t="50090" x="7932738" y="3641725"/>
          <p14:tracePt t="50176" x="7932738" y="3649663"/>
          <p14:tracePt t="50200" x="7940675" y="3649663"/>
          <p14:tracePt t="50208" x="7962900" y="3649663"/>
          <p14:tracePt t="50224" x="8001000" y="3641725"/>
          <p14:tracePt t="50240" x="8085138" y="3635375"/>
          <p14:tracePt t="50257" x="8153400" y="3635375"/>
          <p14:tracePt t="50274" x="8207375" y="3635375"/>
          <p14:tracePt t="50290" x="8213725" y="3635375"/>
          <p14:tracePt t="50351" x="8199438" y="3635375"/>
          <p14:tracePt t="50360" x="8169275" y="3635375"/>
          <p14:tracePt t="50374" x="8085138" y="3635375"/>
          <p14:tracePt t="50390" x="8054975" y="3635375"/>
          <p14:tracePt t="50407" x="8023225" y="3635375"/>
          <p14:tracePt t="50423" x="8016875" y="3635375"/>
          <p14:tracePt t="50440" x="8016875" y="3611563"/>
          <p14:tracePt t="50457" x="8061325" y="3597275"/>
          <p14:tracePt t="50473" x="8093075" y="3581400"/>
          <p14:tracePt t="50490" x="8115300" y="3573463"/>
          <p14:tracePt t="50559" x="8107363" y="3565525"/>
          <p14:tracePt t="50568" x="8093075" y="3565525"/>
          <p14:tracePt t="50576" x="8085138" y="3565525"/>
          <p14:tracePt t="50590" x="8069263" y="3565525"/>
          <p14:tracePt t="50663" x="8077200" y="3565525"/>
          <p14:tracePt t="50672" x="8085138" y="3565525"/>
          <p14:tracePt t="50720" x="8093075" y="3565525"/>
          <p14:tracePt t="52791" x="8085138" y="3565525"/>
          <p14:tracePt t="53280" x="8077200" y="3573463"/>
          <p14:tracePt t="53343" x="8077200" y="3581400"/>
          <p14:tracePt t="55207" x="8077200" y="3589338"/>
          <p14:tracePt t="55216" x="8077200" y="3603625"/>
          <p14:tracePt t="55225" x="8077200" y="3611563"/>
          <p14:tracePt t="55242" x="8077200" y="3641725"/>
          <p14:tracePt t="55259" x="8077200" y="3673475"/>
          <p14:tracePt t="55276" x="8077200" y="3687763"/>
          <p14:tracePt t="55293" x="8077200" y="3703638"/>
          <p14:tracePt t="55309" x="8077200" y="3711575"/>
          <p14:tracePt t="55359" x="8077200" y="3717925"/>
          <p14:tracePt t="55376" x="8077200" y="3733800"/>
          <p14:tracePt t="55399" x="8069263" y="3741738"/>
          <p14:tracePt t="55409" x="8061325" y="3741738"/>
          <p14:tracePt t="55417" x="8061325" y="3749675"/>
          <p14:tracePt t="55426" x="8047038" y="3749675"/>
          <p14:tracePt t="55442" x="8031163" y="3749675"/>
          <p14:tracePt t="55519" x="8031163" y="3756025"/>
          <p14:tracePt t="55559" x="8023225" y="3756025"/>
          <p14:tracePt t="55568" x="8023225" y="3763963"/>
          <p14:tracePt t="55591" x="8016875" y="3771900"/>
          <p14:tracePt t="55600" x="8016875" y="3779838"/>
          <p14:tracePt t="55609" x="8008938" y="3779838"/>
          <p14:tracePt t="55626" x="7993063" y="3794125"/>
          <p14:tracePt t="55642" x="7993063" y="3802063"/>
          <p14:tracePt t="55659" x="7985125" y="3802063"/>
          <p14:tracePt t="55676" x="7978775" y="3802063"/>
          <p14:tracePt t="55692" x="7978775" y="3810000"/>
          <p14:tracePt t="55709" x="7954963" y="3810000"/>
          <p14:tracePt t="55726" x="7932738" y="3817938"/>
          <p14:tracePt t="55742" x="7894638" y="3825875"/>
          <p14:tracePt t="55759" x="7864475" y="3825875"/>
          <p14:tracePt t="55776" x="7848600" y="3825875"/>
          <p14:tracePt t="55793" x="7840663" y="3832225"/>
          <p14:tracePt t="55847" x="7832725" y="3832225"/>
          <p14:tracePt t="55857" x="7826375" y="3832225"/>
          <p14:tracePt t="55871" x="7818438" y="3832225"/>
          <p14:tracePt t="55919" x="7810500" y="3832225"/>
          <p14:tracePt t="55926" x="7802563" y="3832225"/>
          <p14:tracePt t="55934" x="7802563" y="3840163"/>
          <p14:tracePt t="55943" x="7788275" y="3848100"/>
          <p14:tracePt t="55959" x="7772400" y="3856038"/>
          <p14:tracePt t="55975" x="7742238" y="3878263"/>
          <p14:tracePt t="55992" x="7688263" y="3886200"/>
          <p14:tracePt t="56009" x="7627938" y="3908425"/>
          <p14:tracePt t="56025" x="7589838" y="3916363"/>
          <p14:tracePt t="56042" x="7573963" y="3916363"/>
          <p14:tracePt t="56119" x="7559675" y="3916363"/>
          <p14:tracePt t="56128" x="7551738" y="3916363"/>
          <p14:tracePt t="56142" x="7527925" y="3916363"/>
          <p14:tracePt t="56159" x="7489825" y="3916363"/>
          <p14:tracePt t="56176" x="7451725" y="3916363"/>
          <p14:tracePt t="56193" x="7421563" y="3916363"/>
          <p14:tracePt t="56209" x="7399338" y="3916363"/>
          <p14:tracePt t="56226" x="7391400" y="3916363"/>
          <p14:tracePt t="56296" x="7383463" y="3916363"/>
          <p14:tracePt t="56304" x="7375525" y="3916363"/>
          <p14:tracePt t="56313" x="7369175" y="3916363"/>
          <p14:tracePt t="56327" x="7337425" y="3916363"/>
          <p14:tracePt t="56343" x="7323138" y="3916363"/>
          <p14:tracePt t="56359" x="7254875" y="3924300"/>
          <p14:tracePt t="56376" x="7146925" y="3940175"/>
          <p14:tracePt t="56393" x="7018338" y="3940175"/>
          <p14:tracePt t="56410" x="6842125" y="3940175"/>
          <p14:tracePt t="56426" x="6621463" y="3940175"/>
          <p14:tracePt t="56443" x="6384925" y="3902075"/>
          <p14:tracePt t="56459" x="6142038" y="3870325"/>
          <p14:tracePt t="56476" x="5783263" y="3832225"/>
          <p14:tracePt t="56493" x="5448300" y="3832225"/>
          <p14:tracePt t="56512" x="5013325" y="3832225"/>
          <p14:tracePt t="56526" x="4892675" y="3832225"/>
          <p14:tracePt t="56543" x="4587875" y="3863975"/>
          <p14:tracePt t="56559" x="4373563" y="3902075"/>
          <p14:tracePt t="56576" x="4175125" y="3978275"/>
          <p14:tracePt t="56593" x="3970338" y="4016375"/>
          <p14:tracePt t="56610" x="3825875" y="4030663"/>
          <p14:tracePt t="56626" x="3679825" y="4054475"/>
          <p14:tracePt t="56643" x="3597275" y="4054475"/>
          <p14:tracePt t="56659" x="3489325" y="4054475"/>
          <p14:tracePt t="56676" x="3368675" y="4054475"/>
          <p14:tracePt t="56693" x="3284538" y="4054475"/>
          <p14:tracePt t="56709" x="3178175" y="4054475"/>
          <p14:tracePt t="56727" x="3055938" y="4054475"/>
          <p14:tracePt t="56743" x="2994025" y="4054475"/>
          <p14:tracePt t="56759" x="2949575" y="4054475"/>
          <p14:tracePt t="56776" x="2941638" y="4054475"/>
          <p14:tracePt t="57031" x="2941638" y="4038600"/>
          <p14:tracePt t="57040" x="2949575" y="4030663"/>
          <p14:tracePt t="57048" x="2955925" y="4000500"/>
          <p14:tracePt t="57059" x="2979738" y="3978275"/>
          <p14:tracePt t="57076" x="3025775" y="3932238"/>
          <p14:tracePt t="57093" x="3063875" y="3924300"/>
          <p14:tracePt t="57110" x="3086100" y="3924300"/>
          <p14:tracePt t="57126" x="3094038" y="3916363"/>
          <p14:tracePt t="57168" x="3101975" y="3916363"/>
          <p14:tracePt t="57177" x="3108325" y="3916363"/>
          <p14:tracePt t="57193" x="3184525" y="3916363"/>
          <p14:tracePt t="57211" x="3260725" y="3916363"/>
          <p14:tracePt t="57226" x="3322638" y="3916363"/>
          <p14:tracePt t="57243" x="3344863" y="3916363"/>
          <p14:tracePt t="57319" x="3352800" y="3916363"/>
          <p14:tracePt t="57361" x="3375025" y="3916363"/>
          <p14:tracePt t="57369" x="3398838" y="3916363"/>
          <p14:tracePt t="57377" x="3413125" y="3916363"/>
          <p14:tracePt t="57393" x="3482975" y="3916363"/>
          <p14:tracePt t="57411" x="3573463" y="3902075"/>
          <p14:tracePt t="57426" x="3611563" y="3894138"/>
          <p14:tracePt t="57655" x="3603625" y="3894138"/>
          <p14:tracePt t="57664" x="3597275" y="3894138"/>
          <p14:tracePt t="57676" x="3581400" y="3894138"/>
          <p14:tracePt t="57693" x="3551238" y="3894138"/>
          <p14:tracePt t="57711" x="3467100" y="3908425"/>
          <p14:tracePt t="57727" x="3444875" y="3908425"/>
          <p14:tracePt t="57743" x="3429000" y="3916363"/>
          <p14:tracePt t="57777" x="3421063" y="3916363"/>
          <p14:tracePt t="57943" x="3429000" y="3908425"/>
          <p14:tracePt t="58295" x="3475038" y="3908425"/>
          <p14:tracePt t="58304" x="3559175" y="3908425"/>
          <p14:tracePt t="58312" x="3649663" y="3916363"/>
          <p14:tracePt t="58327" x="3817938" y="3916363"/>
          <p14:tracePt t="58343" x="4732338" y="3932238"/>
          <p14:tracePt t="58360" x="5456238" y="3946525"/>
          <p14:tracePt t="58377" x="6202363" y="3946525"/>
          <p14:tracePt t="58393" x="6797675" y="3946525"/>
          <p14:tracePt t="58412" x="7032625" y="3946525"/>
          <p14:tracePt t="58427" x="7162800" y="3894138"/>
          <p14:tracePt t="58443" x="7208838" y="3870325"/>
          <p14:tracePt t="58460" x="7231063" y="3848100"/>
          <p14:tracePt t="58477" x="7254875" y="3825875"/>
          <p14:tracePt t="58493" x="7307263" y="3794125"/>
          <p14:tracePt t="58510" x="7399338" y="3763963"/>
          <p14:tracePt t="58527" x="7535863" y="3749675"/>
          <p14:tracePt t="58543" x="7620000" y="3733800"/>
          <p14:tracePt t="58560" x="7734300" y="3733800"/>
          <p14:tracePt t="58577" x="7878763" y="3733800"/>
          <p14:tracePt t="58593" x="8016875" y="3763963"/>
          <p14:tracePt t="58610" x="8169275" y="3817938"/>
          <p14:tracePt t="58627" x="8283575" y="3848100"/>
          <p14:tracePt t="58643" x="8313738" y="3856038"/>
          <p14:tracePt t="58681" x="8313738" y="3863975"/>
          <p14:tracePt t="58696" x="8313738" y="3870325"/>
          <p14:tracePt t="58710" x="8305800" y="3878263"/>
          <p14:tracePt t="58727" x="8183563" y="3908425"/>
          <p14:tracePt t="58743" x="8016875" y="3940175"/>
          <p14:tracePt t="58760" x="7818438" y="3954463"/>
          <p14:tracePt t="58777" x="7688263" y="3962400"/>
          <p14:tracePt t="58794" x="7612063" y="3962400"/>
          <p14:tracePt t="58810" x="7581900" y="3962400"/>
          <p14:tracePt t="58827" x="7581900" y="3954463"/>
          <p14:tracePt t="58844" x="7581900" y="3946525"/>
          <p14:tracePt t="58860" x="7581900" y="3932238"/>
          <p14:tracePt t="58877" x="7581900" y="3916363"/>
          <p14:tracePt t="58894" x="7566025" y="3894138"/>
          <p14:tracePt t="58911" x="7483475" y="3848100"/>
          <p14:tracePt t="58927" x="7437438" y="3840163"/>
          <p14:tracePt t="58944" x="7399338" y="3832225"/>
          <p14:tracePt t="58960" x="7391400" y="3832225"/>
          <p14:tracePt t="58999" x="7383463" y="3832225"/>
          <p14:tracePt t="59010" x="7383463" y="3848100"/>
          <p14:tracePt t="59027" x="7383463" y="3863975"/>
          <p14:tracePt t="59044" x="7383463" y="3886200"/>
          <p14:tracePt t="59060" x="7383463" y="3916363"/>
          <p14:tracePt t="59077" x="7391400" y="3924300"/>
          <p14:tracePt t="59094" x="7399338" y="3924300"/>
          <p14:tracePt t="59112" x="7451725" y="3940175"/>
          <p14:tracePt t="59127" x="7497763" y="3940175"/>
          <p14:tracePt t="59144" x="7559675" y="3940175"/>
          <p14:tracePt t="59160" x="7627938" y="3932238"/>
          <p14:tracePt t="59177" x="7696200" y="3902075"/>
          <p14:tracePt t="59194" x="7734300" y="3878263"/>
          <p14:tracePt t="59210" x="7750175" y="3870325"/>
          <p14:tracePt t="59227" x="7756525" y="3863975"/>
          <p14:tracePt t="59244" x="7764463" y="3848100"/>
          <p14:tracePt t="59260" x="7772400" y="3840163"/>
          <p14:tracePt t="59344" x="7780338" y="3832225"/>
          <p14:tracePt t="59353" x="7788275" y="3832225"/>
          <p14:tracePt t="59361" x="7794625" y="3832225"/>
          <p14:tracePt t="59377" x="7848600" y="3832225"/>
          <p14:tracePt t="59394" x="7894638" y="3832225"/>
          <p14:tracePt t="59410" x="7908925" y="3832225"/>
          <p14:tracePt t="59537" x="7902575" y="3832225"/>
          <p14:tracePt t="59552" x="7894638" y="3832225"/>
          <p14:tracePt t="59560" x="7886700" y="3832225"/>
          <p14:tracePt t="59617" x="7878763" y="3832225"/>
          <p14:tracePt t="59639" x="7870825" y="3840163"/>
          <p14:tracePt t="59655" x="7864475" y="3840163"/>
          <p14:tracePt t="59671" x="7864475" y="3848100"/>
          <p14:tracePt t="59735" x="7856538" y="3848100"/>
          <p14:tracePt t="60226" x="7840663" y="3848100"/>
          <p14:tracePt t="60234" x="7810500" y="3863975"/>
          <p14:tracePt t="60244" x="7718425" y="3870325"/>
          <p14:tracePt t="60261" x="7331075" y="3924300"/>
          <p14:tracePt t="60277" x="6408738" y="3984625"/>
          <p14:tracePt t="60294" x="5364163" y="3984625"/>
          <p14:tracePt t="60312" x="3916363" y="3984625"/>
          <p14:tracePt t="60327" x="3436938" y="3916363"/>
          <p14:tracePt t="60344" x="3336925" y="3886200"/>
          <p14:tracePt t="60361" x="3336925" y="3870325"/>
          <p14:tracePt t="60377" x="3360738" y="3848100"/>
          <p14:tracePt t="60394" x="3382963" y="3832225"/>
          <p14:tracePt t="60427" x="3382963" y="3794125"/>
          <p14:tracePt t="60444" x="3382963" y="3749675"/>
          <p14:tracePt t="60461" x="3382963" y="3711575"/>
          <p14:tracePt t="60477" x="3398838" y="3657600"/>
          <p14:tracePt t="60494" x="3406775" y="3627438"/>
          <p14:tracePt t="60511" x="3406775" y="3573463"/>
          <p14:tracePt t="60527" x="3375025" y="3527425"/>
          <p14:tracePt t="60544" x="3336925" y="3513138"/>
          <p14:tracePt t="60561" x="3322638" y="3505200"/>
          <p14:tracePt t="60577" x="3314700" y="3505200"/>
          <p14:tracePt t="60624" x="3314700" y="3527425"/>
          <p14:tracePt t="60632" x="3314700" y="3565525"/>
          <p14:tracePt t="60644" x="3344863" y="3619500"/>
          <p14:tracePt t="60661" x="3459163" y="3703638"/>
          <p14:tracePt t="60678" x="3649663" y="3749675"/>
          <p14:tracePt t="60694" x="3817938" y="3779838"/>
          <p14:tracePt t="60711" x="4008438" y="3779838"/>
          <p14:tracePt t="60728" x="4060825" y="3756025"/>
          <p14:tracePt t="60744" x="4068763" y="3741738"/>
          <p14:tracePt t="60761" x="4076700" y="3703638"/>
          <p14:tracePt t="60778" x="4084638" y="3657600"/>
          <p14:tracePt t="60794" x="4084638" y="3603625"/>
          <p14:tracePt t="60812" x="4084638" y="3535363"/>
          <p14:tracePt t="60828" x="4098925" y="3475038"/>
          <p14:tracePt t="60844" x="4098925" y="3406775"/>
          <p14:tracePt t="60861" x="4092575" y="3344863"/>
          <p14:tracePt t="60878" x="4084638" y="3298825"/>
          <p14:tracePt t="60895" x="4068763" y="3268663"/>
          <p14:tracePt t="60911" x="4030663" y="3216275"/>
          <p14:tracePt t="60928" x="4000500" y="3184525"/>
          <p14:tracePt t="60944" x="3954463" y="3162300"/>
          <p14:tracePt t="60961" x="3886200" y="3140075"/>
          <p14:tracePt t="60978" x="3817938" y="3124200"/>
          <p14:tracePt t="60994" x="3695700" y="3094038"/>
          <p14:tracePt t="61012" x="3513138" y="3055938"/>
          <p14:tracePt t="61028" x="3382963" y="3048000"/>
          <p14:tracePt t="61044" x="3222625" y="3048000"/>
          <p14:tracePt t="61061" x="3140075" y="3048000"/>
          <p14:tracePt t="61078" x="3040063" y="3055938"/>
          <p14:tracePt t="61094" x="2917825" y="3124200"/>
          <p14:tracePt t="61111" x="2765425" y="3246438"/>
          <p14:tracePt t="61128" x="2667000" y="3360738"/>
          <p14:tracePt t="61144" x="2590800" y="3489325"/>
          <p14:tracePt t="61161" x="2522538" y="3611563"/>
          <p14:tracePt t="61178" x="2484438" y="3733800"/>
          <p14:tracePt t="61194" x="2476500" y="3817938"/>
          <p14:tracePt t="61212" x="2476500" y="3886200"/>
          <p14:tracePt t="61228" x="2476500" y="3940175"/>
          <p14:tracePt t="61244" x="2498725" y="4016375"/>
          <p14:tracePt t="61261" x="2552700" y="4106863"/>
          <p14:tracePt t="61278" x="2705100" y="4259263"/>
          <p14:tracePt t="61294" x="2773363" y="4313238"/>
          <p14:tracePt t="61311" x="3222625" y="4457700"/>
          <p14:tracePt t="61328" x="3711575" y="4541838"/>
          <p14:tracePt t="61344" x="4152900" y="4572000"/>
          <p14:tracePt t="61361" x="4441825" y="4572000"/>
          <p14:tracePt t="61378" x="4625975" y="4511675"/>
          <p14:tracePt t="61394" x="4724400" y="4397375"/>
          <p14:tracePt t="61411" x="4770438" y="4259263"/>
          <p14:tracePt t="61428" x="4800600" y="4098925"/>
          <p14:tracePt t="61444" x="4800600" y="3916363"/>
          <p14:tracePt t="61461" x="4800600" y="3725863"/>
          <p14:tracePt t="61478" x="4800600" y="3565525"/>
          <p14:tracePt t="61494" x="4784725" y="3390900"/>
          <p14:tracePt t="61511" x="4686300" y="3162300"/>
          <p14:tracePt t="61529" x="4587875" y="3025775"/>
          <p14:tracePt t="61544" x="4457700" y="2955925"/>
          <p14:tracePt t="61561" x="4359275" y="2917825"/>
          <p14:tracePt t="61578" x="4275138" y="2895600"/>
          <p14:tracePt t="61595" x="4213225" y="2895600"/>
          <p14:tracePt t="61611" x="3992563" y="2895600"/>
          <p14:tracePt t="61629" x="3733800" y="2979738"/>
          <p14:tracePt t="61656" x="3025775" y="3246438"/>
          <p14:tracePt t="61663" x="2849563" y="3344863"/>
          <p14:tracePt t="61677" x="2705100" y="3429000"/>
          <p14:tracePt t="61694" x="2430463" y="3619500"/>
          <p14:tracePt t="61711" x="2354263" y="3717925"/>
          <p14:tracePt t="61728" x="2332038" y="3810000"/>
          <p14:tracePt t="61744" x="2332038" y="3902075"/>
          <p14:tracePt t="61761" x="2332038" y="3992563"/>
          <p14:tracePt t="61777" x="2346325" y="4098925"/>
          <p14:tracePt t="61794" x="2438400" y="4213225"/>
          <p14:tracePt t="61811" x="2560638" y="4313238"/>
          <p14:tracePt t="61828" x="2773363" y="4397375"/>
          <p14:tracePt t="61844" x="3017838" y="4457700"/>
          <p14:tracePt t="61861" x="3246438" y="4479925"/>
          <p14:tracePt t="61878" x="3543300" y="4473575"/>
          <p14:tracePt t="61895" x="3717925" y="4381500"/>
          <p14:tracePt t="61911" x="3825875" y="4251325"/>
          <p14:tracePt t="61928" x="3870325" y="4084638"/>
          <p14:tracePt t="61944" x="3908425" y="3856038"/>
          <p14:tracePt t="61961" x="3908425" y="3649663"/>
          <p14:tracePt t="61978" x="3908425" y="3451225"/>
          <p14:tracePt t="61994" x="3863975" y="3276600"/>
          <p14:tracePt t="62011" x="3779838" y="3116263"/>
          <p14:tracePt t="62028" x="3703638" y="3032125"/>
          <p14:tracePt t="62045" x="3573463" y="2955925"/>
          <p14:tracePt t="62047" x="3489325" y="2941638"/>
          <p14:tracePt t="62061" x="3390900" y="2917825"/>
          <p14:tracePt t="62078" x="3216275" y="2903538"/>
          <p14:tracePt t="62095" x="2933700" y="2917825"/>
          <p14:tracePt t="62111" x="2751138" y="3001963"/>
          <p14:tracePt t="62128" x="2590800" y="3146425"/>
          <p14:tracePt t="62145" x="2438400" y="3360738"/>
          <p14:tracePt t="62161" x="2324100" y="3627438"/>
          <p14:tracePt t="62178" x="2286000" y="3810000"/>
          <p14:tracePt t="62195" x="2286000" y="3970338"/>
          <p14:tracePt t="62211" x="2392363" y="4114800"/>
          <p14:tracePt t="62229" x="2606675" y="4237038"/>
          <p14:tracePt t="62245" x="3009900" y="4297363"/>
          <p14:tracePt t="62261" x="3527425" y="4305300"/>
          <p14:tracePt t="62278" x="4068763" y="4305300"/>
          <p14:tracePt t="62295" x="4618038" y="4068763"/>
          <p14:tracePt t="62311" x="4754563" y="3894138"/>
          <p14:tracePt t="62328" x="4792663" y="3717925"/>
          <p14:tracePt t="62345" x="4800600" y="3543300"/>
          <p14:tracePt t="62362" x="4724400" y="3375025"/>
          <p14:tracePt t="62378" x="4587875" y="3222625"/>
          <p14:tracePt t="62395" x="4457700" y="3124200"/>
          <p14:tracePt t="62411" x="4305300" y="3070225"/>
          <p14:tracePt t="62430" x="4122738" y="3032125"/>
          <p14:tracePt t="62445" x="3908425" y="3032125"/>
          <p14:tracePt t="62463" x="3535363" y="3146425"/>
          <p14:tracePt t="62479" x="3314700" y="3298825"/>
          <p14:tracePt t="62495" x="3162300" y="3451225"/>
          <p14:tracePt t="62512" x="3078163" y="3611563"/>
          <p14:tracePt t="62528" x="3063875" y="3741738"/>
          <p14:tracePt t="62545" x="3063875" y="3856038"/>
          <p14:tracePt t="62562" x="3108325" y="3954463"/>
          <p14:tracePt t="62578" x="3238500" y="4060825"/>
          <p14:tracePt t="62595" x="3565525" y="4130675"/>
          <p14:tracePt t="62612" x="4000500" y="4130675"/>
          <p14:tracePt t="62628" x="4487863" y="4098925"/>
          <p14:tracePt t="62645" x="4930775" y="3954463"/>
          <p14:tracePt t="62662" x="5189538" y="3779838"/>
          <p14:tracePt t="62680" x="5249863" y="3551238"/>
          <p14:tracePt t="62695" x="5197475" y="3382963"/>
          <p14:tracePt t="62712" x="5021263" y="3216275"/>
          <p14:tracePt t="62728" x="4686300" y="3055938"/>
          <p14:tracePt t="62745" x="4313238" y="2933700"/>
          <p14:tracePt t="62762" x="3962400" y="2887663"/>
          <p14:tracePt t="62780" x="3657600" y="2873375"/>
          <p14:tracePt t="62795" x="3489325" y="2887663"/>
          <p14:tracePt t="62812" x="3330575" y="2987675"/>
          <p14:tracePt t="62828" x="3268663" y="3116263"/>
          <p14:tracePt t="62845" x="3230563" y="3254375"/>
          <p14:tracePt t="62862" x="3200400" y="3390900"/>
          <p14:tracePt t="62880" x="3200400" y="3521075"/>
          <p14:tracePt t="62895" x="3230563" y="3597275"/>
          <p14:tracePt t="62912" x="3292475" y="3635375"/>
          <p14:tracePt t="62929" x="3360738" y="3657600"/>
          <p14:tracePt t="62945" x="3406775" y="3673475"/>
          <p14:tracePt t="62962" x="3421063" y="3673475"/>
          <p14:tracePt t="63087" x="3421063" y="3665538"/>
          <p14:tracePt t="63096" x="3398838" y="3635375"/>
          <p14:tracePt t="63112" x="3382963" y="3603625"/>
          <p14:tracePt t="63128" x="3375025" y="3597275"/>
          <p14:tracePt t="64695" x="3406775" y="3603625"/>
          <p14:tracePt t="64704" x="3451225" y="3611563"/>
          <p14:tracePt t="64712" x="3489325" y="3611563"/>
          <p14:tracePt t="64729" x="3619500" y="3611563"/>
          <p14:tracePt t="64746" x="3756025" y="3603625"/>
          <p14:tracePt t="64762" x="3848100" y="3603625"/>
          <p14:tracePt t="64779" x="3970338" y="3603625"/>
          <p14:tracePt t="64796" x="4038600" y="3597275"/>
          <p14:tracePt t="64812" x="4060825" y="3597275"/>
          <p14:tracePt t="64830" x="4084638" y="3597275"/>
          <p14:tracePt t="64895" x="4098925" y="3597275"/>
          <p14:tracePt t="64904" x="4122738" y="3597275"/>
          <p14:tracePt t="64912" x="4144963" y="3597275"/>
          <p14:tracePt t="64929" x="4206875" y="3597275"/>
          <p14:tracePt t="64945" x="4289425" y="3597275"/>
          <p14:tracePt t="64962" x="4297363" y="3597275"/>
          <p14:tracePt t="65057" x="4289425" y="3597275"/>
          <p14:tracePt t="65065" x="4267200" y="3597275"/>
          <p14:tracePt t="65079" x="4213225" y="3597275"/>
          <p14:tracePt t="65096" x="4168775" y="3597275"/>
          <p14:tracePt t="65112" x="4098925" y="3597275"/>
          <p14:tracePt t="65129" x="4038600" y="3597275"/>
          <p14:tracePt t="65146" x="4030663" y="3611563"/>
          <p14:tracePt t="65233" x="4022725" y="3611563"/>
          <p14:tracePt t="65242" x="4008438" y="3611563"/>
          <p14:tracePt t="65249" x="3992563" y="3611563"/>
          <p14:tracePt t="65264" x="3984625" y="3611563"/>
          <p14:tracePt t="65279" x="3962400" y="3611563"/>
          <p14:tracePt t="65296" x="3886200" y="3649663"/>
          <p14:tracePt t="65313" x="3779838" y="3733800"/>
          <p14:tracePt t="65329" x="3657600" y="3817938"/>
          <p14:tracePt t="65346" x="3535363" y="3894138"/>
          <p14:tracePt t="65363" x="3467100" y="3962400"/>
          <p14:tracePt t="65379" x="3436938" y="3970338"/>
          <p14:tracePt t="65396" x="3429000" y="3984625"/>
          <p14:tracePt t="65429" x="3368675" y="4008438"/>
          <p14:tracePt t="65446" x="3292475" y="4022725"/>
          <p14:tracePt t="65463" x="3200400" y="4038600"/>
          <p14:tracePt t="65479" x="3124200" y="4038600"/>
          <p14:tracePt t="65496" x="3116263" y="4038600"/>
          <p14:tracePt t="65624" x="3116263" y="4030663"/>
          <p14:tracePt t="65632" x="3132138" y="4022725"/>
          <p14:tracePt t="65646" x="3132138" y="4016375"/>
          <p14:tracePt t="65662" x="3184525" y="3970338"/>
          <p14:tracePt t="65679" x="3208338" y="3946525"/>
          <p14:tracePt t="65696" x="3230563" y="3916363"/>
          <p14:tracePt t="65712" x="3260725" y="3886200"/>
          <p14:tracePt t="65730" x="3260725" y="3870325"/>
          <p14:tracePt t="66711" x="3268663" y="3870325"/>
          <p14:tracePt t="66720" x="3276600" y="3870325"/>
          <p14:tracePt t="66839" x="3284538" y="3870325"/>
          <p14:tracePt t="66848" x="3298825" y="3870325"/>
          <p14:tracePt t="66863" x="3306763" y="3870325"/>
          <p14:tracePt t="68546" x="3314700" y="3870325"/>
          <p14:tracePt t="68555" x="3314700" y="3863975"/>
          <p14:tracePt t="68564" x="3292475" y="3863975"/>
          <p14:tracePt t="68583" x="3292475" y="3856038"/>
          <p14:tracePt t="68648" x="3298825" y="3856038"/>
          <p14:tracePt t="68656" x="3330575" y="3856038"/>
          <p14:tracePt t="68664" x="3352800" y="3856038"/>
          <p14:tracePt t="68680" x="3398838" y="3863975"/>
          <p14:tracePt t="68697" x="3429000" y="3863975"/>
          <p14:tracePt t="68714" x="3436938" y="3863975"/>
          <p14:tracePt t="68857" x="3444875" y="3863975"/>
          <p14:tracePt t="68865" x="3459163" y="3863975"/>
          <p14:tracePt t="68881" x="3467100" y="3863975"/>
          <p14:tracePt t="68897" x="3475038" y="3863975"/>
          <p14:tracePt t="69353" x="3489325" y="3863975"/>
          <p14:tracePt t="69376" x="3497263" y="3848100"/>
          <p14:tracePt t="69384" x="3497263" y="3840163"/>
          <p14:tracePt t="77656" x="3513138" y="3832225"/>
          <p14:tracePt t="77664" x="3749675" y="3810000"/>
          <p14:tracePt t="77672" x="4114800" y="3756025"/>
          <p14:tracePt t="77684" x="4511675" y="3725863"/>
          <p14:tracePt t="77701" x="5089525" y="3725863"/>
          <p14:tracePt t="77719" x="5372100" y="3679825"/>
          <p14:tracePt t="77734" x="5440363" y="3665538"/>
          <p14:tracePt t="77751" x="5486400" y="3665538"/>
          <p14:tracePt t="77822" x="5502275" y="3665538"/>
          <p14:tracePt t="77830" x="5578475" y="3673475"/>
          <p14:tracePt t="77838" x="5638800" y="3703638"/>
          <p14:tracePt t="77850" x="5715000" y="3717925"/>
          <p14:tracePt t="77867" x="5951538" y="3771900"/>
          <p14:tracePt t="77884" x="6240463" y="3810000"/>
          <p14:tracePt t="77900" x="6530975" y="3840163"/>
          <p14:tracePt t="77917" x="6827838" y="3848100"/>
          <p14:tracePt t="77934" x="6988175" y="3848100"/>
          <p14:tracePt t="77951" x="7162800" y="3810000"/>
          <p14:tracePt t="77967" x="7185025" y="3810000"/>
          <p14:tracePt t="78039" x="7200900" y="3810000"/>
          <p14:tracePt t="78048" x="7223125" y="3810000"/>
          <p14:tracePt t="78056" x="7254875" y="3810000"/>
          <p14:tracePt t="78067" x="7292975" y="3810000"/>
          <p14:tracePt t="78084" x="7521575" y="3810000"/>
          <p14:tracePt t="78101" x="7856538" y="3810000"/>
          <p14:tracePt t="78104" x="8001000" y="3810000"/>
          <p14:tracePt t="78117" x="8191500" y="3810000"/>
          <p14:tracePt t="78134" x="8488363" y="3810000"/>
          <p14:tracePt t="78152" x="8526463" y="3810000"/>
          <p14:tracePt t="78167" x="8534400" y="3810000"/>
          <p14:tracePt t="78184" x="8526463" y="3810000"/>
          <p14:tracePt t="78201" x="8435975" y="3794125"/>
          <p14:tracePt t="78217" x="8366125" y="3771900"/>
          <p14:tracePt t="78234" x="8343900" y="3763963"/>
          <p14:tracePt t="78320" x="8335963" y="3763963"/>
          <p14:tracePt t="78337" x="8321675" y="3763963"/>
          <p14:tracePt t="78353" x="8313738" y="3763963"/>
          <p14:tracePt t="78367" x="8297863" y="3763963"/>
          <p14:tracePt t="78376" x="8289925" y="3763963"/>
          <p14:tracePt t="78384" x="8275638" y="3763963"/>
          <p14:tracePt t="78401" x="8237538" y="3756025"/>
          <p14:tracePt t="78417" x="8175625" y="3756025"/>
          <p14:tracePt t="78434" x="8115300" y="3771900"/>
          <p14:tracePt t="78451" x="8085138" y="3771900"/>
          <p14:tracePt t="78467" x="7993063" y="3787775"/>
          <p14:tracePt t="78484" x="7924800" y="3787775"/>
          <p14:tracePt t="78501" x="7864475" y="3779838"/>
          <p14:tracePt t="78517" x="7802563" y="3779838"/>
          <p14:tracePt t="78534" x="7794625" y="3779838"/>
          <p14:tracePt t="80698" x="7772400" y="3771900"/>
          <p14:tracePt t="80706" x="7726363" y="3763963"/>
          <p14:tracePt t="80718" x="7680325" y="3749675"/>
          <p14:tracePt t="80735" x="7521575" y="3711575"/>
          <p14:tracePt t="80752" x="7223125" y="3749675"/>
          <p14:tracePt t="80768" x="6461125" y="3992563"/>
          <p14:tracePt t="80785" x="5661025" y="4084638"/>
          <p14:tracePt t="80802" x="4876800" y="4183063"/>
          <p14:tracePt t="80818" x="4030663" y="4305300"/>
          <p14:tracePt t="80835" x="3352800" y="4305300"/>
          <p14:tracePt t="80852" x="3001963" y="4305300"/>
          <p14:tracePt t="80868" x="2887663" y="4297363"/>
          <p14:tracePt t="80887" x="2803525" y="4267200"/>
          <p14:tracePt t="80902" x="2789238" y="4259263"/>
          <p14:tracePt t="80943" x="2789238" y="4244975"/>
          <p14:tracePt t="80952" x="2789238" y="4175125"/>
          <p14:tracePt t="80968" x="2841625" y="4038600"/>
          <p14:tracePt t="80985" x="2865438" y="4022725"/>
          <p14:tracePt t="81002" x="2873375" y="4008438"/>
          <p14:tracePt t="81018" x="2917825" y="3946525"/>
          <p14:tracePt t="81035" x="2933700" y="3924300"/>
          <p14:tracePt t="81052" x="2994025" y="3886200"/>
          <p14:tracePt t="81068" x="3078163" y="3856038"/>
          <p14:tracePt t="81085" x="3162300" y="3856038"/>
          <p14:tracePt t="81102" x="3268663" y="3856038"/>
          <p14:tracePt t="81105" x="3344863" y="3856038"/>
          <p14:tracePt t="81119" x="3421063" y="3856038"/>
          <p14:tracePt t="81135" x="3581400" y="3856038"/>
          <p14:tracePt t="81152" x="3603625" y="3870325"/>
          <p14:tracePt t="81168" x="3619500" y="3870325"/>
          <p14:tracePt t="81217" x="3649663" y="3848100"/>
          <p14:tracePt t="81225" x="3687763" y="3810000"/>
          <p14:tracePt t="81235" x="3695700" y="3794125"/>
          <p14:tracePt t="81252" x="3733800" y="3749675"/>
          <p14:tracePt t="81268" x="3810000" y="3673475"/>
          <p14:tracePt t="81285" x="3817938" y="3673475"/>
          <p14:tracePt t="81335" x="3817938" y="3665538"/>
          <p14:tracePt t="81711" x="3817938" y="3657600"/>
          <p14:tracePt t="81720" x="3856038" y="3603625"/>
          <p14:tracePt t="81735" x="3916363" y="3535363"/>
          <p14:tracePt t="81752" x="3978275" y="3459163"/>
          <p14:tracePt t="81769" x="4046538" y="3406775"/>
          <p14:tracePt t="81785" x="4054475" y="3390900"/>
          <p14:tracePt t="81819" x="4054475" y="3375025"/>
          <p14:tracePt t="81835" x="4054475" y="3336925"/>
          <p14:tracePt t="81852" x="4038600" y="3306763"/>
          <p14:tracePt t="81869" x="4000500" y="3276600"/>
          <p14:tracePt t="81885" x="3970338" y="3246438"/>
          <p14:tracePt t="81902" x="3954463" y="3230563"/>
          <p14:tracePt t="81919" x="3902075" y="3208338"/>
          <p14:tracePt t="81935" x="3878263" y="3208338"/>
          <p14:tracePt t="81952" x="3856038" y="3200400"/>
          <p14:tracePt t="81969" x="3840163" y="3200400"/>
          <p14:tracePt t="81985" x="3810000" y="3200400"/>
          <p14:tracePt t="82002" x="3703638" y="3276600"/>
          <p14:tracePt t="82019" x="3603625" y="3390900"/>
          <p14:tracePt t="82035" x="3527425" y="3505200"/>
          <p14:tracePt t="82052" x="3505200" y="3597275"/>
          <p14:tracePt t="82069" x="3489325" y="3703638"/>
          <p14:tracePt t="82085" x="3497263" y="3787775"/>
          <p14:tracePt t="82103" x="3589338" y="3894138"/>
          <p14:tracePt t="82119" x="3635375" y="3916363"/>
          <p14:tracePt t="82135" x="3794125" y="3946525"/>
          <p14:tracePt t="82152" x="3946525" y="3946525"/>
          <p14:tracePt t="82169" x="4076700" y="3916363"/>
          <p14:tracePt t="82185" x="4183063" y="3856038"/>
          <p14:tracePt t="82202" x="4237038" y="3771900"/>
          <p14:tracePt t="82219" x="4275138" y="3673475"/>
          <p14:tracePt t="82235" x="4289425" y="3581400"/>
          <p14:tracePt t="82252" x="4283075" y="3475038"/>
          <p14:tracePt t="82269" x="4229100" y="3390900"/>
          <p14:tracePt t="82285" x="4168775" y="3344863"/>
          <p14:tracePt t="82302" x="4114800" y="3330575"/>
          <p14:tracePt t="82319" x="4054475" y="3314700"/>
          <p14:tracePt t="82335" x="4016375" y="3314700"/>
          <p14:tracePt t="82352" x="3924300" y="3314700"/>
          <p14:tracePt t="82369" x="3779838" y="3390900"/>
          <p14:tracePt t="82386" x="3649663" y="3513138"/>
          <p14:tracePt t="82402" x="3565525" y="3635375"/>
          <p14:tracePt t="82420" x="3559175" y="3717925"/>
          <p14:tracePt t="82435" x="3589338" y="3779838"/>
          <p14:tracePt t="82452" x="3703638" y="3840163"/>
          <p14:tracePt t="82469" x="3902075" y="3856038"/>
          <p14:tracePt t="82486" x="4092575" y="3856038"/>
          <p14:tracePt t="82502" x="4237038" y="3802063"/>
          <p14:tracePt t="82519" x="4335463" y="3695700"/>
          <p14:tracePt t="82536" x="4343400" y="3589338"/>
          <p14:tracePt t="82552" x="4297363" y="3467100"/>
          <p14:tracePt t="82569" x="4198938" y="3375025"/>
          <p14:tracePt t="82586" x="4092575" y="3330575"/>
          <p14:tracePt t="82604" x="4022725" y="3306763"/>
          <p14:tracePt t="82608" x="4008438" y="3306763"/>
          <p14:tracePt t="82619" x="3992563" y="3306763"/>
          <p14:tracePt t="82637" x="3886200" y="3322638"/>
          <p14:tracePt t="82652" x="3794125" y="3421063"/>
          <p14:tracePt t="82669" x="3717925" y="3543300"/>
          <p14:tracePt t="82686" x="3687763" y="3649663"/>
          <p14:tracePt t="82703" x="3687763" y="3695700"/>
          <p14:tracePt t="82719" x="3825875" y="3717925"/>
          <p14:tracePt t="82738" x="4008438" y="3717925"/>
          <p14:tracePt t="82752" x="4152900" y="3665538"/>
          <p14:tracePt t="82769" x="4251325" y="3581400"/>
          <p14:tracePt t="82786" x="4259263" y="3527425"/>
          <p14:tracePt t="82803" x="4259263" y="3459163"/>
          <p14:tracePt t="82819" x="4229100" y="3398838"/>
          <p14:tracePt t="82836" x="4130675" y="3360738"/>
          <p14:tracePt t="82853" x="3978275" y="3344863"/>
          <p14:tracePt t="82869" x="3794125" y="3344863"/>
          <p14:tracePt t="82886" x="3635375" y="3382963"/>
          <p14:tracePt t="82903" x="3505200" y="3475038"/>
          <p14:tracePt t="82919" x="3444875" y="3589338"/>
          <p14:tracePt t="82936" x="3444875" y="3619500"/>
          <p14:tracePt t="82952" x="3489325" y="3665538"/>
          <p14:tracePt t="82969" x="3597275" y="3687763"/>
          <p14:tracePt t="82985" x="3794125" y="3687763"/>
          <p14:tracePt t="83002" x="4008438" y="3687763"/>
          <p14:tracePt t="83019" x="4137025" y="3635375"/>
          <p14:tracePt t="83035" x="4198938" y="3565525"/>
          <p14:tracePt t="83053" x="4206875" y="3521075"/>
          <p14:tracePt t="83069" x="4198938" y="3467100"/>
          <p14:tracePt t="83085" x="4122738" y="3413125"/>
          <p14:tracePt t="83102" x="3870325" y="3368675"/>
          <p14:tracePt t="83119" x="3717925" y="3368675"/>
          <p14:tracePt t="83135" x="3619500" y="3436938"/>
          <p14:tracePt t="83152" x="3565525" y="3513138"/>
          <p14:tracePt t="83169" x="3565525" y="3589338"/>
          <p14:tracePt t="83185" x="3581400" y="3649663"/>
          <p14:tracePt t="83202" x="3635375" y="3665538"/>
          <p14:tracePt t="83219" x="3749675" y="3673475"/>
          <p14:tracePt t="83235" x="3856038" y="3673475"/>
          <p14:tracePt t="83252" x="3894138" y="3665538"/>
          <p14:tracePt t="83269" x="3908425" y="3649663"/>
          <p14:tracePt t="83285" x="3908425" y="3635375"/>
          <p14:tracePt t="83303" x="3908425" y="3603625"/>
          <p14:tracePt t="83319" x="3894138" y="3603625"/>
          <p14:tracePt t="83358" x="3870325" y="3611563"/>
          <p14:tracePt t="83369" x="3863975" y="3627438"/>
          <p14:tracePt t="83385" x="3863975" y="3635375"/>
          <p14:tracePt t="83402" x="3863975" y="3641725"/>
          <p14:tracePt t="83656" x="3863975" y="3657600"/>
          <p14:tracePt t="83664" x="3863975" y="3687763"/>
          <p14:tracePt t="83674" x="3863975" y="3733800"/>
          <p14:tracePt t="83686" x="3863975" y="3810000"/>
          <p14:tracePt t="83702" x="3886200" y="4098925"/>
          <p14:tracePt t="83719" x="3924300" y="4351338"/>
          <p14:tracePt t="83736" x="3978275" y="4549775"/>
          <p14:tracePt t="83752" x="4054475" y="4708525"/>
          <p14:tracePt t="83769" x="4114800" y="4816475"/>
          <p14:tracePt t="83786" x="4152900" y="4868863"/>
          <p14:tracePt t="83803" x="4160838" y="4876800"/>
          <p14:tracePt t="83819" x="4183063" y="4899025"/>
          <p14:tracePt t="83836" x="4259263" y="4953000"/>
          <p14:tracePt t="83852" x="4373563" y="5021263"/>
          <p14:tracePt t="83869" x="4479925" y="5089525"/>
          <p14:tracePt t="83887" x="4702175" y="5165725"/>
          <p14:tracePt t="83902" x="4800600" y="5189538"/>
          <p14:tracePt t="83919" x="4846638" y="5197475"/>
          <p14:tracePt t="83952" x="4854575" y="5197475"/>
          <p14:tracePt t="84223" x="4914900" y="5197475"/>
          <p14:tracePt t="84234" x="5165725" y="5165725"/>
          <p14:tracePt t="84242" x="5448300" y="5105400"/>
          <p14:tracePt t="84252" x="5821363" y="5021263"/>
          <p14:tracePt t="84269" x="6561138" y="4800600"/>
          <p14:tracePt t="84286" x="7323138" y="4572000"/>
          <p14:tracePt t="84302" x="8039100" y="4259263"/>
          <p14:tracePt t="84319" x="8169275" y="4175125"/>
          <p14:tracePt t="84336" x="8191500" y="4152900"/>
          <p14:tracePt t="84352" x="8207375" y="4106863"/>
          <p14:tracePt t="84369" x="8221663" y="4030663"/>
          <p14:tracePt t="84386" x="8237538" y="3970338"/>
          <p14:tracePt t="84403" x="8267700" y="3916363"/>
          <p14:tracePt t="84419" x="8297863" y="3856038"/>
          <p14:tracePt t="84436" x="8321675" y="3802063"/>
          <p14:tracePt t="84453" x="8335963" y="3771900"/>
          <p14:tracePt t="84560" x="8335963" y="3763963"/>
          <p14:tracePt t="84575" x="8335963" y="3749675"/>
          <p14:tracePt t="84584" x="8335963" y="3725863"/>
          <p14:tracePt t="84592" x="8335963" y="3695700"/>
          <p14:tracePt t="84603" x="8335963" y="3679825"/>
          <p14:tracePt t="84619" x="8313738" y="3627438"/>
          <p14:tracePt t="84636" x="8251825" y="3551238"/>
          <p14:tracePt t="84653" x="8191500" y="3475038"/>
          <p14:tracePt t="84669" x="8161338" y="3429000"/>
          <p14:tracePt t="84686" x="8153400" y="3413125"/>
          <p14:tracePt t="84776" x="8145463" y="3413125"/>
          <p14:tracePt t="84784" x="8131175" y="3406775"/>
          <p14:tracePt t="84793" x="8107363" y="3390900"/>
          <p14:tracePt t="84803" x="8093075" y="3390900"/>
          <p14:tracePt t="84820" x="8054975" y="3390900"/>
          <p14:tracePt t="84836" x="8031163" y="3390900"/>
          <p14:tracePt t="84903" x="8023225" y="3413125"/>
          <p14:tracePt t="84913" x="8023225" y="3451225"/>
          <p14:tracePt t="84921" x="8023225" y="3497263"/>
          <p14:tracePt t="84936" x="8023225" y="3559175"/>
          <p14:tracePt t="84953" x="8047038" y="3589338"/>
          <p14:tracePt t="84969" x="8054975" y="3589338"/>
          <p14:tracePt t="85319" x="8061325" y="3589338"/>
          <p14:tracePt t="85335" x="8099425" y="3581400"/>
          <p14:tracePt t="85344" x="8145463" y="3535363"/>
          <p14:tracePt t="85353" x="8175625" y="3489325"/>
          <p14:tracePt t="85370" x="8289925" y="3360738"/>
          <p14:tracePt t="85387" x="8389938" y="3260725"/>
          <p14:tracePt t="85405" x="8435975" y="3208338"/>
          <p14:tracePt t="85420" x="8442325" y="3192463"/>
          <p14:tracePt t="85591" x="8428038" y="3208338"/>
          <p14:tracePt t="85601" x="8404225" y="3238500"/>
          <p14:tracePt t="85609" x="8389938" y="3260725"/>
          <p14:tracePt t="85620" x="8366125" y="3292475"/>
          <p14:tracePt t="85637" x="8297863" y="3360738"/>
          <p14:tracePt t="85653" x="8245475" y="3421063"/>
          <p14:tracePt t="85670" x="8199438" y="3482975"/>
          <p14:tracePt t="85687" x="8145463" y="3641725"/>
          <p14:tracePt t="85703" x="8123238" y="3779838"/>
          <p14:tracePt t="85720" x="8123238" y="3908425"/>
          <p14:tracePt t="85737" x="8123238" y="4060825"/>
          <p14:tracePt t="85753" x="8123238" y="4206875"/>
          <p14:tracePt t="85770" x="8153400" y="4351338"/>
          <p14:tracePt t="85787" x="8221663" y="4533900"/>
          <p14:tracePt t="85803" x="8313738" y="4724400"/>
          <p14:tracePt t="85820" x="8450263" y="4960938"/>
          <p14:tracePt t="85837" x="8588375" y="5165725"/>
          <p14:tracePt t="85853" x="8724900" y="5303838"/>
          <p14:tracePt t="85870" x="8855075" y="5364163"/>
          <p14:tracePt t="85887" x="8961438" y="5387975"/>
          <p14:tracePt t="85904" x="9083675" y="5387975"/>
          <p14:tracePt t="85920" x="9204325" y="5364163"/>
          <p14:tracePt t="85937" x="9288463" y="5311775"/>
          <p14:tracePt t="85953" x="9380538" y="5249863"/>
          <p14:tracePt t="85970" x="9432925" y="5211763"/>
          <p14:tracePt t="85986" x="9456738" y="5203825"/>
          <p14:tracePt t="86020" x="9464675" y="5197475"/>
          <p14:tracePt t="86048" x="9478963" y="5197475"/>
          <p14:tracePt t="86057" x="9509125" y="5197475"/>
          <p14:tracePt t="86070" x="9532938" y="5197475"/>
          <p14:tracePt t="86087" x="9685338" y="5273675"/>
          <p14:tracePt t="86105" x="9761538" y="5303838"/>
          <p14:tracePt t="86191" x="9753600" y="5303838"/>
          <p14:tracePt t="86201" x="9731375" y="5295900"/>
          <p14:tracePt t="86207" x="9699625" y="5265738"/>
          <p14:tracePt t="86220" x="9685338" y="5249863"/>
          <p14:tracePt t="86237" x="9685338" y="5241925"/>
          <p14:tracePt t="86253" x="9669463" y="5235575"/>
          <p14:tracePt t="86270" x="9661525" y="5227638"/>
          <p14:tracePt t="86319" x="9655175" y="5211763"/>
          <p14:tracePt t="86329" x="9655175" y="5197475"/>
          <p14:tracePt t="86338" x="9639300" y="5181600"/>
          <p14:tracePt t="86354" x="9631363" y="5165725"/>
          <p14:tracePt t="86370" x="9609138" y="5135563"/>
          <p14:tracePt t="86387" x="9585325" y="5105400"/>
          <p14:tracePt t="86405" x="9578975" y="5089525"/>
          <p14:tracePt t="86420" x="9571038" y="5089525"/>
          <p14:tracePt t="86527" x="9563100" y="5089525"/>
          <p14:tracePt t="86544" x="9555163" y="5089525"/>
          <p14:tracePt t="86559" x="9547225" y="5089525"/>
          <p14:tracePt t="86570" x="9532938" y="5097463"/>
          <p14:tracePt t="86587" x="9525000" y="5097463"/>
          <p14:tracePt t="86604" x="9517063" y="5105400"/>
          <p14:tracePt t="86751" x="9502775" y="5105400"/>
          <p14:tracePt t="86768" x="9494838" y="5105400"/>
          <p14:tracePt t="86777" x="9456738" y="5105400"/>
          <p14:tracePt t="86787" x="9394825" y="5127625"/>
          <p14:tracePt t="86805" x="9312275" y="5151438"/>
          <p14:tracePt t="86820" x="9174163" y="5181600"/>
          <p14:tracePt t="86837" x="9045575" y="5197475"/>
          <p14:tracePt t="86854" x="8915400" y="5211763"/>
          <p14:tracePt t="86870" x="8823325" y="5241925"/>
          <p14:tracePt t="86887" x="8724900" y="5273675"/>
          <p14:tracePt t="86904" x="8686800" y="5295900"/>
          <p14:tracePt t="86920" x="8656638" y="5303838"/>
          <p14:tracePt t="86937" x="8632825" y="5318125"/>
          <p14:tracePt t="87415" x="8670925" y="5318125"/>
          <p14:tracePt t="87427" x="8716963" y="5303838"/>
          <p14:tracePt t="87437" x="8763000" y="5287963"/>
          <p14:tracePt t="87454" x="8861425" y="5265738"/>
          <p14:tracePt t="87471" x="9013825" y="5203825"/>
          <p14:tracePt t="87487" x="9105900" y="5159375"/>
          <p14:tracePt t="87504" x="9144000" y="5127625"/>
          <p14:tracePt t="87521" x="9159875" y="5113338"/>
          <p14:tracePt t="87538" x="9174163" y="5089525"/>
          <p14:tracePt t="87554" x="9190038" y="5067300"/>
          <p14:tracePt t="87571" x="9204325" y="5037138"/>
          <p14:tracePt t="87587" x="9228138" y="4975225"/>
          <p14:tracePt t="87604" x="9236075" y="4960938"/>
          <p14:tracePt t="87623" x="9250363" y="4922838"/>
          <p14:tracePt t="87655" x="9250363" y="4914900"/>
          <p14:tracePt t="87711" x="9258300" y="4914900"/>
          <p14:tracePt t="87743" x="9274175" y="4914900"/>
          <p14:tracePt t="87754" x="9280525" y="4914900"/>
          <p14:tracePt t="87763" x="9288463" y="4937125"/>
          <p14:tracePt t="87773" x="9304338" y="4960938"/>
          <p14:tracePt t="87788" x="9304338" y="4983163"/>
          <p14:tracePt t="87804" x="9304338" y="5021263"/>
          <p14:tracePt t="87821" x="9280525" y="5051425"/>
          <p14:tracePt t="87837" x="9190038" y="5089525"/>
          <p14:tracePt t="87855" x="8953500" y="5135563"/>
          <p14:tracePt t="87871" x="8732838" y="5143500"/>
          <p14:tracePt t="87887" x="8480425" y="5143500"/>
          <p14:tracePt t="87904" x="8085138" y="5143500"/>
          <p14:tracePt t="87921" x="7734300" y="5105400"/>
          <p14:tracePt t="87937" x="7337425" y="5045075"/>
          <p14:tracePt t="87954" x="7048500" y="5006975"/>
          <p14:tracePt t="87971" x="6827838" y="4968875"/>
          <p14:tracePt t="87987" x="6743700" y="4960938"/>
          <p14:tracePt t="88004" x="6713538" y="4960938"/>
          <p14:tracePt t="88047" x="6705600" y="4960938"/>
          <p14:tracePt t="88055" x="6697663" y="4960938"/>
          <p14:tracePt t="88071" x="6599238" y="4960938"/>
          <p14:tracePt t="88087" x="6384925" y="5021263"/>
          <p14:tracePt t="88104" x="6027738" y="5075238"/>
          <p14:tracePt t="88121" x="5616575" y="5121275"/>
          <p14:tracePt t="88137" x="5197475" y="5121275"/>
          <p14:tracePt t="88154" x="4868863" y="5121275"/>
          <p14:tracePt t="88171" x="4640263" y="5121275"/>
          <p14:tracePt t="88187" x="4487863" y="5121275"/>
          <p14:tracePt t="88204" x="4427538" y="5121275"/>
          <p14:tracePt t="88221" x="4365625" y="5121275"/>
          <p14:tracePt t="88237" x="4313238" y="5121275"/>
          <p14:tracePt t="88254" x="4259263" y="5113338"/>
          <p14:tracePt t="88273" x="4084638" y="5113338"/>
          <p14:tracePt t="88288" x="3962400" y="5113338"/>
          <p14:tracePt t="88304" x="3832225" y="5113338"/>
          <p14:tracePt t="88322" x="3717925" y="5113338"/>
          <p14:tracePt t="88338" x="3679825" y="5113338"/>
          <p14:tracePt t="88439" x="3703638" y="5113338"/>
          <p14:tracePt t="88450" x="3749675" y="5127625"/>
          <p14:tracePt t="88460" x="3817938" y="5143500"/>
          <p14:tracePt t="88471" x="3992563" y="5173663"/>
          <p14:tracePt t="88487" x="4397375" y="5173663"/>
          <p14:tracePt t="88504" x="4876800" y="5173663"/>
          <p14:tracePt t="88521" x="5456238" y="5173663"/>
          <p14:tracePt t="88537" x="6073775" y="5173663"/>
          <p14:tracePt t="88554" x="6645275" y="5127625"/>
          <p14:tracePt t="88571" x="7185025" y="5059363"/>
          <p14:tracePt t="88588" x="7788275" y="4968875"/>
          <p14:tracePt t="88604" x="8245475" y="4892675"/>
          <p14:tracePt t="88621" x="8702675" y="4830763"/>
          <p14:tracePt t="88637" x="8999538" y="4808538"/>
          <p14:tracePt t="88639" x="9166225" y="4808538"/>
          <p14:tracePt t="88654" x="9464675" y="4808538"/>
          <p14:tracePt t="88671" x="9707563" y="4808538"/>
          <p14:tracePt t="88688" x="9898063" y="4808538"/>
          <p14:tracePt t="88704" x="10074275" y="4808538"/>
          <p14:tracePt t="88721" x="10142538" y="4808538"/>
          <p14:tracePt t="112367" x="10150475" y="4800600"/>
          <p14:tracePt t="112375" x="10134600" y="4792663"/>
          <p14:tracePt t="112383" x="10104438" y="4784725"/>
          <p14:tracePt t="112396" x="10036175" y="4778375"/>
          <p14:tracePt t="112415" x="9875838" y="4724400"/>
          <p14:tracePt t="112431" x="9769475" y="4702175"/>
          <p14:tracePt t="112447" x="9737725" y="4686300"/>
          <p14:tracePt t="113072" x="9677400" y="4670425"/>
          <p14:tracePt t="113081" x="9609138" y="4648200"/>
          <p14:tracePt t="113097" x="9448800" y="4602163"/>
          <p14:tracePt t="113115" x="9250363" y="4549775"/>
          <p14:tracePt t="113130" x="9037638" y="4479925"/>
          <p14:tracePt t="113147" x="8793163" y="4457700"/>
          <p14:tracePt t="113163" x="8213725" y="4457700"/>
          <p14:tracePt t="113182" x="7285038" y="4359275"/>
          <p14:tracePt t="113197" x="7048500" y="4335463"/>
          <p14:tracePt t="113213" x="6607175" y="4259263"/>
          <p14:tracePt t="113230" x="6256338" y="4213225"/>
          <p14:tracePt t="113233" x="6126163" y="4175125"/>
          <p14:tracePt t="113247" x="5921375" y="4122738"/>
          <p14:tracePt t="113264" x="5791200" y="4076700"/>
          <p14:tracePt t="113280" x="5684838" y="4046538"/>
          <p14:tracePt t="113298" x="5608638" y="4016375"/>
          <p14:tracePt t="113315" x="5570538" y="4008438"/>
          <p14:tracePt t="113330" x="5546725" y="4000500"/>
          <p14:tracePt t="113347" x="5532438" y="4000500"/>
          <p14:tracePt t="113364" x="5502275" y="3984625"/>
          <p14:tracePt t="113380" x="5494338" y="3984625"/>
          <p14:tracePt t="113397" x="5486400" y="3984625"/>
          <p14:tracePt t="113439" x="5478463" y="3984625"/>
          <p14:tracePt t="113448" x="5470525" y="3984625"/>
          <p14:tracePt t="113456" x="5464175" y="3984625"/>
          <p14:tracePt t="113464" x="5448300" y="3984625"/>
          <p14:tracePt t="113480" x="5410200" y="3984625"/>
          <p14:tracePt t="113497" x="5189538" y="4022725"/>
          <p14:tracePt t="113514" x="4930775" y="4122738"/>
          <p14:tracePt t="113530" x="4762500" y="4206875"/>
          <p14:tracePt t="113547" x="4632325" y="4275138"/>
          <p14:tracePt t="113564" x="4572000" y="4305300"/>
          <p14:tracePt t="113580" x="4564063" y="4313238"/>
          <p14:tracePt t="113975" x="4556125" y="4321175"/>
          <p14:tracePt t="113982" x="4556125" y="4327525"/>
          <p14:tracePt t="113991" x="4556125" y="4419600"/>
          <p14:tracePt t="113998" x="4556125" y="4632325"/>
          <p14:tracePt t="114013" x="4556125" y="4838700"/>
          <p14:tracePt t="114030" x="4579938" y="5189538"/>
          <p14:tracePt t="114047" x="4594225" y="5372100"/>
          <p14:tracePt t="114063" x="4618038" y="5486400"/>
          <p14:tracePt t="114080" x="4625975" y="5584825"/>
          <p14:tracePt t="114097" x="4625975" y="5608638"/>
          <p14:tracePt t="114271" x="4632325" y="5616575"/>
          <p14:tracePt t="114288" x="4640263" y="5622925"/>
          <p14:tracePt t="114298" x="4656138" y="5622925"/>
          <p14:tracePt t="114314" x="4678363" y="5622925"/>
          <p14:tracePt t="114330" x="4708525" y="5622925"/>
          <p14:tracePt t="114347" x="4784725" y="5608638"/>
          <p14:tracePt t="114364" x="4838700" y="5584825"/>
          <p14:tracePt t="114380" x="4892675" y="5532438"/>
          <p14:tracePt t="114397" x="4922838" y="5502275"/>
          <p14:tracePt t="114414" x="4945063" y="5478463"/>
          <p14:tracePt t="114430" x="4953000" y="5470525"/>
          <p14:tracePt t="114456" x="4953000" y="5464175"/>
          <p14:tracePt t="114466" x="4953000" y="5440363"/>
          <p14:tracePt t="114608" x="4953000" y="5432425"/>
          <p14:tracePt t="114672" x="4968875" y="5432425"/>
          <p14:tracePt t="114975" x="5013325" y="5402263"/>
          <p14:tracePt t="114983" x="5143500" y="5364163"/>
          <p14:tracePt t="114997" x="5280025" y="5356225"/>
          <p14:tracePt t="115016" x="5927725" y="5341938"/>
          <p14:tracePt t="115031" x="6569075" y="5341938"/>
          <p14:tracePt t="115047" x="7285038" y="5341938"/>
          <p14:tracePt t="115064" x="7924800" y="5341938"/>
          <p14:tracePt t="115081" x="8404225" y="5341938"/>
          <p14:tracePt t="115098" x="8755063" y="5341938"/>
          <p14:tracePt t="115114" x="9007475" y="5341938"/>
          <p14:tracePt t="115131" x="9144000" y="5341938"/>
          <p14:tracePt t="115148" x="9182100" y="5341938"/>
          <p14:tracePt t="115208" x="9105900" y="5341938"/>
          <p14:tracePt t="115219" x="8945563" y="5303838"/>
          <p14:tracePt t="115231" x="8275638" y="5341938"/>
          <p14:tracePt t="115247" x="7421563" y="5387975"/>
          <p14:tracePt t="115264" x="6370638" y="5387975"/>
          <p14:tracePt t="115281" x="5448300" y="5387975"/>
          <p14:tracePt t="115297" x="4991100" y="5387975"/>
          <p14:tracePt t="115314" x="4945063" y="5387975"/>
          <p14:tracePt t="115351" x="4983163" y="5387975"/>
          <p14:tracePt t="115364" x="5045075" y="5394325"/>
          <p14:tracePt t="115381" x="5105400" y="5402263"/>
          <p14:tracePt t="115397" x="5113338" y="5402263"/>
          <p14:tracePt t="115551" x="5197475" y="5402263"/>
          <p14:tracePt t="115562" x="5349875" y="5364163"/>
          <p14:tracePt t="115571" x="5508625" y="5334000"/>
          <p14:tracePt t="115581" x="5684838" y="5303838"/>
          <p14:tracePt t="115597" x="6080125" y="5181600"/>
          <p14:tracePt t="115614" x="6499225" y="5059363"/>
          <p14:tracePt t="115631" x="6797675" y="4868863"/>
          <p14:tracePt t="115648" x="6850063" y="4762500"/>
          <p14:tracePt t="115664" x="6850063" y="4702175"/>
          <p14:tracePt t="115681" x="6842125" y="4602163"/>
          <p14:tracePt t="115698" x="6773863" y="4465638"/>
          <p14:tracePt t="115716" x="6721475" y="4365625"/>
          <p14:tracePt t="115719" x="6689725" y="4321175"/>
          <p14:tracePt t="115731" x="6675438" y="4283075"/>
          <p14:tracePt t="115748" x="6659563" y="4275138"/>
          <p14:tracePt t="115808" x="6659563" y="4259263"/>
          <p14:tracePt t="115816" x="6651625" y="4259263"/>
          <p14:tracePt t="115831" x="6645275" y="4244975"/>
          <p14:tracePt t="115840" x="6621463" y="4191000"/>
          <p14:tracePt t="115848" x="6583363" y="4122738"/>
          <p14:tracePt t="115864" x="6484938" y="3962400"/>
          <p14:tracePt t="115881" x="6370638" y="3817938"/>
          <p14:tracePt t="115898" x="6264275" y="3725863"/>
          <p14:tracePt t="115914" x="6134100" y="3641725"/>
          <p14:tracePt t="115931" x="6035675" y="3565525"/>
          <p14:tracePt t="115948" x="5989638" y="3565525"/>
          <p14:tracePt t="115964" x="5965825" y="3551238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4609803"/>
              </p:ext>
            </p:extLst>
          </p:nvPr>
        </p:nvGraphicFramePr>
        <p:xfrm>
          <a:off x="3447610" y="2360717"/>
          <a:ext cx="4502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0" name="Equation" r:id="rId4" imgW="3365280" imgH="520560" progId="Equation.DSMT4">
                  <p:embed/>
                </p:oleObj>
              </mc:Choice>
              <mc:Fallback>
                <p:oleObj name="Equation" r:id="rId4" imgW="33652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7610" y="2360717"/>
                        <a:ext cx="4502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7527" y="36042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3196714"/>
              </p:ext>
            </p:extLst>
          </p:nvPr>
        </p:nvGraphicFramePr>
        <p:xfrm>
          <a:off x="4352925" y="4476750"/>
          <a:ext cx="23114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1" name="Equation" r:id="rId6" imgW="1726920" imgH="507960" progId="Equation.DSMT4">
                  <p:embed/>
                </p:oleObj>
              </mc:Choice>
              <mc:Fallback>
                <p:oleObj name="Equation" r:id="rId6" imgW="17269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2925" y="4476750"/>
                        <a:ext cx="23114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0457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00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808"/>
    </mc:Choice>
    <mc:Fallback xmlns="">
      <p:transition advTm="208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85" x="5951538" y="3551238"/>
          <p14:tracePt t="791" x="5897563" y="3527425"/>
          <p14:tracePt t="800" x="5813425" y="3505200"/>
          <p14:tracePt t="817" x="5668963" y="3467100"/>
          <p14:tracePt t="834" x="5584825" y="3436938"/>
          <p14:tracePt t="851" x="5470525" y="3413125"/>
          <p14:tracePt t="867" x="5295900" y="3352800"/>
          <p14:tracePt t="884" x="5165725" y="3314700"/>
          <p14:tracePt t="901" x="5075238" y="3292475"/>
          <p14:tracePt t="917" x="4899025" y="3268663"/>
          <p14:tracePt t="934" x="4457700" y="3208338"/>
          <p14:tracePt t="950" x="4267200" y="3208338"/>
          <p14:tracePt t="967" x="4084638" y="3208338"/>
          <p14:tracePt t="984" x="3894138" y="3208338"/>
          <p14:tracePt t="1001" x="3725863" y="3208338"/>
          <p14:tracePt t="1017" x="3619500" y="3208338"/>
          <p14:tracePt t="1034" x="3603625" y="3208338"/>
          <p14:tracePt t="1240" x="3535363" y="3216275"/>
          <p14:tracePt t="1247" x="3413125" y="3254375"/>
          <p14:tracePt t="1255" x="3284538" y="3276600"/>
          <p14:tracePt t="1267" x="3108325" y="3330575"/>
          <p14:tracePt t="1284" x="2857500" y="3406775"/>
          <p14:tracePt t="1301" x="2735263" y="3475038"/>
          <p14:tracePt t="1317" x="2720975" y="3505200"/>
          <p14:tracePt t="1575" x="2713038" y="3497263"/>
          <p14:tracePt t="1583" x="2697163" y="3436938"/>
          <p14:tracePt t="1592" x="2689225" y="3344863"/>
          <p14:tracePt t="1601" x="2689225" y="3314700"/>
          <p14:tracePt t="1618" x="2659063" y="3170238"/>
          <p14:tracePt t="1634" x="2628900" y="2971800"/>
          <p14:tracePt t="1651" x="2574925" y="2620963"/>
          <p14:tracePt t="1668" x="2514600" y="2125663"/>
          <p14:tracePt t="1686" x="2438400" y="1622425"/>
          <p14:tracePt t="1701" x="2384425" y="1287463"/>
          <p14:tracePt t="1704" x="2346325" y="1181100"/>
          <p14:tracePt t="1718" x="2332038" y="1112838"/>
          <p14:tracePt t="1734" x="2301875" y="1028700"/>
          <p14:tracePt t="1751" x="2293938" y="1012825"/>
          <p14:tracePt t="1824" x="2293938" y="1044575"/>
          <p14:tracePt t="1831" x="2293938" y="1120775"/>
          <p14:tracePt t="1839" x="2293938" y="1165225"/>
          <p14:tracePt t="1851" x="2293938" y="1235075"/>
          <p14:tracePt t="1868" x="2293938" y="1311275"/>
          <p14:tracePt t="1885" x="2301875" y="1341438"/>
          <p14:tracePt t="1919" x="2308225" y="1341438"/>
          <p14:tracePt t="1934" x="2324100" y="1349375"/>
          <p14:tracePt t="1951" x="2332038" y="1355725"/>
          <p14:tracePt t="1992" x="2339975" y="1363663"/>
          <p14:tracePt t="1999" x="2346325" y="1379538"/>
          <p14:tracePt t="2008" x="2346325" y="1417638"/>
          <p14:tracePt t="2018" x="2362200" y="1477963"/>
          <p14:tracePt t="2034" x="2384425" y="1584325"/>
          <p14:tracePt t="2051" x="2392363" y="1698625"/>
          <p14:tracePt t="2067" x="2392363" y="1752600"/>
          <p14:tracePt t="2084" x="2392363" y="1774825"/>
          <p14:tracePt t="2101" x="2392363" y="1782763"/>
          <p14:tracePt t="2271" x="2392363" y="1798638"/>
          <p14:tracePt t="2279" x="2392363" y="1828800"/>
          <p14:tracePt t="2287" x="2392363" y="1866900"/>
          <p14:tracePt t="2301" x="2392363" y="1889125"/>
          <p14:tracePt t="2319" x="2544763" y="1973263"/>
          <p14:tracePt t="2335" x="2613025" y="1989138"/>
          <p14:tracePt t="2351" x="2917825" y="2019300"/>
          <p14:tracePt t="2368" x="3192463" y="2019300"/>
          <p14:tracePt t="2386" x="3330575" y="2027238"/>
          <p14:tracePt t="2401" x="3360738" y="2035175"/>
          <p14:tracePt t="2434" x="3360738" y="2087563"/>
          <p14:tracePt t="2451" x="3298825" y="2332038"/>
          <p14:tracePt t="2468" x="3246438" y="2536825"/>
          <p14:tracePt t="2485" x="3192463" y="2735263"/>
          <p14:tracePt t="2501" x="3162300" y="2849563"/>
          <p14:tracePt t="2518" x="3154363" y="2903538"/>
          <p14:tracePt t="2551" x="3162300" y="2917825"/>
          <p14:tracePt t="2568" x="3192463" y="2917825"/>
          <p14:tracePt t="2585" x="3306763" y="2835275"/>
          <p14:tracePt t="2601" x="3413125" y="2689225"/>
          <p14:tracePt t="2618" x="3521075" y="2530475"/>
          <p14:tracePt t="2635" x="3597275" y="2408238"/>
          <p14:tracePt t="2671" x="3597275" y="2400300"/>
          <p14:tracePt t="2727" x="3597275" y="2454275"/>
          <p14:tracePt t="2740" x="3597275" y="2530475"/>
          <p14:tracePt t="2753" x="3597275" y="2743200"/>
          <p14:tracePt t="2768" x="3597275" y="2933700"/>
          <p14:tracePt t="2784" x="3597275" y="3055938"/>
          <p14:tracePt t="2801" x="3597275" y="3078163"/>
          <p14:tracePt t="2848" x="3619500" y="3040063"/>
          <p14:tracePt t="2860" x="3635375" y="2987675"/>
          <p14:tracePt t="2872" x="3665538" y="2865438"/>
          <p14:tracePt t="2885" x="3703638" y="2789238"/>
          <p14:tracePt t="2901" x="3733800" y="2720975"/>
          <p14:tracePt t="2918" x="3741738" y="2705100"/>
          <p14:tracePt t="2984" x="3763963" y="2727325"/>
          <p14:tracePt t="2995" x="3787775" y="2781300"/>
          <p14:tracePt t="3007" x="3863975" y="2865438"/>
          <p14:tracePt t="3019" x="3886200" y="2873375"/>
          <p14:tracePt t="3035" x="3946525" y="2873375"/>
          <p14:tracePt t="3051" x="4130675" y="2857500"/>
          <p14:tracePt t="3068" x="4305300" y="2765425"/>
          <p14:tracePt t="3084" x="4457700" y="2636838"/>
          <p14:tracePt t="3101" x="4564063" y="2536825"/>
          <p14:tracePt t="3118" x="4579938" y="2492375"/>
          <p14:tracePt t="3134" x="4579938" y="2484438"/>
          <p14:tracePt t="3151" x="4579938" y="2476500"/>
          <p14:tracePt t="3168" x="4579938" y="2468563"/>
          <p14:tracePt t="3239" x="4602163" y="2468563"/>
          <p14:tracePt t="3251" x="4625975" y="2468563"/>
          <p14:tracePt t="3262" x="4732338" y="2498725"/>
          <p14:tracePt t="3275" x="4778375" y="2514600"/>
          <p14:tracePt t="3286" x="4914900" y="2568575"/>
          <p14:tracePt t="3301" x="5006975" y="2598738"/>
          <p14:tracePt t="3318" x="5181600" y="2628900"/>
          <p14:tracePt t="3334" x="5219700" y="2636838"/>
          <p14:tracePt t="3384" x="5211763" y="2636838"/>
          <p14:tracePt t="3395" x="5189538" y="2636838"/>
          <p14:tracePt t="3407" x="5135563" y="2628900"/>
          <p14:tracePt t="3419" x="5105400" y="2620963"/>
          <p14:tracePt t="3435" x="5083175" y="2620963"/>
          <p14:tracePt t="3468" x="5075238" y="2620963"/>
          <p14:tracePt t="3705" x="5067300" y="2674938"/>
          <p14:tracePt t="3717" x="4960938" y="2849563"/>
          <p14:tracePt t="3730" x="4670425" y="3192463"/>
          <p14:tracePt t="3738" x="4503738" y="3314700"/>
          <p14:tracePt t="3751" x="4275138" y="3467100"/>
          <p14:tracePt t="3768" x="4137025" y="3497263"/>
          <p14:tracePt t="3785" x="4106863" y="3497263"/>
          <p14:tracePt t="3802" x="4098925" y="3497263"/>
          <p14:tracePt t="3818" x="4084638" y="3475038"/>
          <p14:tracePt t="3836" x="4038600" y="3413125"/>
          <p14:tracePt t="3852" x="4000500" y="3360738"/>
          <p14:tracePt t="3868" x="3940175" y="3284538"/>
          <p14:tracePt t="3885" x="3894138" y="3222625"/>
          <p14:tracePt t="3902" x="3878263" y="3184525"/>
          <p14:tracePt t="3918" x="3878263" y="3170238"/>
          <p14:tracePt t="3936" x="3878263" y="3116263"/>
          <p14:tracePt t="3951" x="3878263" y="3094038"/>
          <p14:tracePt t="3968" x="3878263" y="3070225"/>
          <p14:tracePt t="3985" x="3878263" y="3048000"/>
          <p14:tracePt t="4001" x="3894138" y="3017838"/>
          <p14:tracePt t="4018" x="3894138" y="2987675"/>
          <p14:tracePt t="4035" x="3908425" y="2955925"/>
          <p14:tracePt t="4051" x="3908425" y="2941638"/>
          <p14:tracePt t="4068" x="3908425" y="2933700"/>
          <p14:tracePt t="4102" x="3924300" y="2917825"/>
          <p14:tracePt t="4118" x="3940175" y="2911475"/>
          <p14:tracePt t="4135" x="3954463" y="2887663"/>
          <p14:tracePt t="4152" x="3970338" y="2887663"/>
          <p14:tracePt t="4168" x="3978275" y="2887663"/>
          <p14:tracePt t="4231" x="3984625" y="2887663"/>
          <p14:tracePt t="4243" x="3992563" y="2887663"/>
          <p14:tracePt t="4256" x="3992563" y="2879725"/>
          <p14:tracePt t="4528" x="4000500" y="2879725"/>
          <p14:tracePt t="4539" x="4016375" y="2895600"/>
          <p14:tracePt t="4552" x="4046538" y="2949575"/>
          <p14:tracePt t="4568" x="4084638" y="2979738"/>
          <p14:tracePt t="4585" x="4137025" y="3017838"/>
          <p14:tracePt t="4602" x="4313238" y="3055938"/>
          <p14:tracePt t="4619" x="4656138" y="3063875"/>
          <p14:tracePt t="4635" x="5029200" y="3063875"/>
          <p14:tracePt t="4652" x="5402263" y="3040063"/>
          <p14:tracePt t="4669" x="5646738" y="2987675"/>
          <p14:tracePt t="4685" x="5799138" y="2925763"/>
          <p14:tracePt t="4702" x="5845175" y="2895600"/>
          <p14:tracePt t="4718" x="5867400" y="2841625"/>
          <p14:tracePt t="4735" x="5867400" y="2797175"/>
          <p14:tracePt t="4752" x="5867400" y="2720975"/>
          <p14:tracePt t="4768" x="5867400" y="2651125"/>
          <p14:tracePt t="4785" x="5867400" y="2598738"/>
          <p14:tracePt t="4803" x="5867400" y="2574925"/>
          <p14:tracePt t="4818" x="5867400" y="2568575"/>
          <p14:tracePt t="4854" x="5867400" y="2560638"/>
          <p14:tracePt t="4868" x="5889625" y="2560638"/>
          <p14:tracePt t="4887" x="5973763" y="2560638"/>
          <p14:tracePt t="4902" x="5997575" y="2560638"/>
          <p14:tracePt t="4918" x="6003925" y="2568575"/>
          <p14:tracePt t="5041" x="6011863" y="2568575"/>
          <p14:tracePt t="5052" x="6035675" y="2568575"/>
          <p14:tracePt t="5068" x="6073775" y="2544763"/>
          <p14:tracePt t="5175" x="6073775" y="2628900"/>
          <p14:tracePt t="5187" x="6073775" y="2697163"/>
          <p14:tracePt t="5202" x="6057900" y="2873375"/>
          <p14:tracePt t="5219" x="6027738" y="2979738"/>
          <p14:tracePt t="5236" x="6019800" y="2979738"/>
          <p14:tracePt t="5728" x="6027738" y="2994025"/>
          <p14:tracePt t="5739" x="6088063" y="3017838"/>
          <p14:tracePt t="5752" x="6240463" y="3025775"/>
          <p14:tracePt t="5769" x="6613525" y="3025775"/>
          <p14:tracePt t="5785" x="6950075" y="3025775"/>
          <p14:tracePt t="5802" x="7361238" y="3025775"/>
          <p14:tracePt t="5819" x="7658100" y="3025775"/>
          <p14:tracePt t="5836" x="7810500" y="3001963"/>
          <p14:tracePt t="5852" x="7902575" y="2955925"/>
          <p14:tracePt t="5869" x="7962900" y="2895600"/>
          <p14:tracePt t="5886" x="7993063" y="2819400"/>
          <p14:tracePt t="5902" x="8023225" y="2697163"/>
          <p14:tracePt t="5919" x="8047038" y="2544763"/>
          <p14:tracePt t="5936" x="8061325" y="2460625"/>
          <p14:tracePt t="5952" x="8061325" y="2378075"/>
          <p14:tracePt t="5969" x="8061325" y="2308225"/>
          <p14:tracePt t="5986" x="8039100" y="2247900"/>
          <p14:tracePt t="6004" x="8023225" y="2232025"/>
          <p14:tracePt t="6019" x="7985125" y="2193925"/>
          <p14:tracePt t="6036" x="7947025" y="2171700"/>
          <p14:tracePt t="6052" x="7886700" y="2149475"/>
          <p14:tracePt t="6069" x="7826375" y="2133600"/>
          <p14:tracePt t="6086" x="7712075" y="2133600"/>
          <p14:tracePt t="6102" x="7627938" y="2133600"/>
          <p14:tracePt t="6119" x="7383463" y="2247900"/>
          <p14:tracePt t="6136" x="7285038" y="2384425"/>
          <p14:tracePt t="6153" x="7239000" y="2560638"/>
          <p14:tracePt t="6169" x="7239000" y="2720975"/>
          <p14:tracePt t="6186" x="7299325" y="2879725"/>
          <p14:tracePt t="6205" x="7445375" y="3001963"/>
          <p14:tracePt t="6219" x="7642225" y="3063875"/>
          <p14:tracePt t="6235" x="7856538" y="3070225"/>
          <p14:tracePt t="6252" x="8039100" y="3070225"/>
          <p14:tracePt t="6269" x="8153400" y="2987675"/>
          <p14:tracePt t="6286" x="8199438" y="2887663"/>
          <p14:tracePt t="6302" x="8199438" y="2659063"/>
          <p14:tracePt t="6319" x="8085138" y="2506663"/>
          <p14:tracePt t="6336" x="7908925" y="2384425"/>
          <p14:tracePt t="6352" x="7673975" y="2308225"/>
          <p14:tracePt t="6369" x="7521575" y="2301875"/>
          <p14:tracePt t="6386" x="7421563" y="2308225"/>
          <p14:tracePt t="6404" x="7383463" y="2362200"/>
          <p14:tracePt t="6419" x="7375525" y="2430463"/>
          <p14:tracePt t="6436" x="7375525" y="2492375"/>
          <p14:tracePt t="6453" x="7383463" y="2506663"/>
          <p14:tracePt t="6832" x="7383463" y="2514600"/>
          <p14:tracePt t="6847" x="7383463" y="2544763"/>
          <p14:tracePt t="6859" x="7421563" y="2644775"/>
          <p14:tracePt t="6869" x="7437438" y="2689225"/>
          <p14:tracePt t="6886" x="7497763" y="2759075"/>
          <p14:tracePt t="6904" x="7573963" y="2797175"/>
          <p14:tracePt t="6919" x="7680325" y="2827338"/>
          <p14:tracePt t="6936" x="7916863" y="2827338"/>
          <p14:tracePt t="6953" x="8099425" y="2811463"/>
          <p14:tracePt t="6969" x="8229600" y="2705100"/>
          <p14:tracePt t="6986" x="8305800" y="2574925"/>
          <p14:tracePt t="7003" x="8313738" y="2400300"/>
          <p14:tracePt t="7019" x="8283575" y="2217738"/>
          <p14:tracePt t="7036" x="8191500" y="2065338"/>
          <p14:tracePt t="7053" x="8039100" y="1935163"/>
          <p14:tracePt t="7069" x="7924800" y="1882775"/>
          <p14:tracePt t="7086" x="7856538" y="1874838"/>
          <p14:tracePt t="7103" x="7704138" y="1997075"/>
          <p14:tracePt t="7119" x="7597775" y="2209800"/>
          <p14:tracePt t="7136" x="7421563" y="2582863"/>
          <p14:tracePt t="7153" x="7345363" y="2903538"/>
          <p14:tracePt t="7169" x="7331075" y="3070225"/>
          <p14:tracePt t="7186" x="7345363" y="3154363"/>
          <p14:tracePt t="7203" x="7399338" y="3192463"/>
          <p14:tracePt t="7220" x="7505700" y="3216275"/>
          <p14:tracePt t="7223" x="7627938" y="3216275"/>
          <p14:tracePt t="7236" x="7840663" y="3146425"/>
          <p14:tracePt t="7253" x="8245475" y="2903538"/>
          <p14:tracePt t="7270" x="8412163" y="2705100"/>
          <p14:tracePt t="7286" x="8450263" y="2560638"/>
          <p14:tracePt t="7303" x="8435975" y="2492375"/>
          <p14:tracePt t="7320" x="8321675" y="2468563"/>
          <p14:tracePt t="7336" x="8137525" y="2438400"/>
          <p14:tracePt t="7353" x="7810500" y="2438400"/>
          <p14:tracePt t="7370" x="7497763" y="2582863"/>
          <p14:tracePt t="7386" x="7331075" y="2743200"/>
          <p14:tracePt t="7404" x="7292975" y="2857500"/>
          <p14:tracePt t="7420" x="7292975" y="2917825"/>
          <p14:tracePt t="7436" x="7337425" y="2925763"/>
          <p14:tracePt t="7453" x="7489825" y="2933700"/>
          <p14:tracePt t="7470" x="7750175" y="2873375"/>
          <p14:tracePt t="7486" x="7878763" y="2789238"/>
          <p14:tracePt t="7503" x="7908925" y="2659063"/>
          <p14:tracePt t="7519" x="7908925" y="2636838"/>
          <p14:tracePt t="7536" x="7864475" y="2582863"/>
          <p14:tracePt t="7553" x="7794625" y="2568575"/>
          <p14:tracePt t="7570" x="7742238" y="2568575"/>
          <p14:tracePt t="7586" x="7666038" y="2568575"/>
          <p14:tracePt t="7604" x="7581900" y="2659063"/>
          <p14:tracePt t="7620" x="7535863" y="2759075"/>
          <p14:tracePt t="7636" x="7475538" y="2887663"/>
          <p14:tracePt t="7653" x="7421563" y="3001963"/>
          <p14:tracePt t="7669" x="7383463" y="3116263"/>
          <p14:tracePt t="7686" x="7345363" y="3222625"/>
          <p14:tracePt t="7703" x="7299325" y="3413125"/>
          <p14:tracePt t="7720" x="7223125" y="3603625"/>
          <p14:tracePt t="7736" x="7070725" y="3932238"/>
          <p14:tracePt t="7753" x="6934200" y="4229100"/>
          <p14:tracePt t="7770" x="6743700" y="4518025"/>
          <p14:tracePt t="7786" x="6537325" y="4694238"/>
          <p14:tracePt t="7803" x="6370638" y="4778375"/>
          <p14:tracePt t="7820" x="6194425" y="4792663"/>
          <p14:tracePt t="7836" x="6011863" y="4792663"/>
          <p14:tracePt t="7853" x="5722938" y="4702175"/>
          <p14:tracePt t="7870" x="5372100" y="4549775"/>
          <p14:tracePt t="7886" x="5006975" y="4457700"/>
          <p14:tracePt t="7904" x="4419600" y="4351338"/>
          <p14:tracePt t="7919" x="4168775" y="4313238"/>
          <p14:tracePt t="7936" x="4008438" y="4313238"/>
          <p14:tracePt t="7953" x="3916363" y="4313238"/>
          <p14:tracePt t="7970" x="3870325" y="4313238"/>
          <p14:tracePt t="7986" x="3810000" y="4313238"/>
          <p14:tracePt t="8003" x="3717925" y="4313238"/>
          <p14:tracePt t="8020" x="3565525" y="4313238"/>
          <p14:tracePt t="8036" x="3352800" y="4313238"/>
          <p14:tracePt t="8053" x="3063875" y="4297363"/>
          <p14:tracePt t="8070" x="2682875" y="4244975"/>
          <p14:tracePt t="8086" x="2171700" y="4122738"/>
          <p14:tracePt t="8103" x="2027238" y="4076700"/>
          <p14:tracePt t="8120" x="1958975" y="4054475"/>
          <p14:tracePt t="8136" x="1951038" y="4046538"/>
          <p14:tracePt t="8367" x="1973263" y="4046538"/>
          <p14:tracePt t="8375" x="2035175" y="4046538"/>
          <p14:tracePt t="8387" x="2103438" y="4046538"/>
          <p14:tracePt t="8403" x="2232025" y="4046538"/>
          <p14:tracePt t="8420" x="2430463" y="4046538"/>
          <p14:tracePt t="8437" x="2582863" y="4046538"/>
          <p14:tracePt t="8453" x="2689225" y="4046538"/>
          <p14:tracePt t="8470" x="2759075" y="4046538"/>
          <p14:tracePt t="8487" x="2781300" y="4046538"/>
          <p14:tracePt t="8527" x="2803525" y="4046538"/>
          <p14:tracePt t="8537" x="2841625" y="4046538"/>
          <p14:tracePt t="8553" x="2955925" y="4046538"/>
          <p14:tracePt t="8570" x="3116263" y="4046538"/>
          <p14:tracePt t="8587" x="3298825" y="4046538"/>
          <p14:tracePt t="8603" x="3489325" y="4046538"/>
          <p14:tracePt t="8620" x="3641725" y="4046538"/>
          <p14:tracePt t="8637" x="3725863" y="4046538"/>
          <p14:tracePt t="8653" x="3787775" y="4046538"/>
          <p14:tracePt t="8671" x="3840163" y="4046538"/>
          <p14:tracePt t="8687" x="3984625" y="4046538"/>
          <p14:tracePt t="8703" x="4144963" y="4046538"/>
          <p14:tracePt t="8721" x="4351338" y="4046538"/>
          <p14:tracePt t="8737" x="4549775" y="4046538"/>
          <p14:tracePt t="8753" x="4732338" y="4046538"/>
          <p14:tracePt t="8770" x="4884738" y="4046538"/>
          <p14:tracePt t="8787" x="4930775" y="4046538"/>
          <p14:tracePt t="8803" x="4937125" y="4046538"/>
          <p14:tracePt t="9496" x="4975225" y="4046538"/>
          <p14:tracePt t="9503" x="5006975" y="4060825"/>
          <p14:tracePt t="9511" x="5021263" y="4060825"/>
          <p14:tracePt t="9520" x="5045075" y="4060825"/>
          <p14:tracePt t="9537" x="5211763" y="4060825"/>
          <p14:tracePt t="9554" x="5341938" y="4060825"/>
          <p14:tracePt t="9570" x="5402263" y="4068763"/>
          <p14:tracePt t="9587" x="5478463" y="4068763"/>
          <p14:tracePt t="9604" x="5486400" y="4068763"/>
          <p14:tracePt t="9647" x="5502275" y="4068763"/>
          <p14:tracePt t="9657" x="5516563" y="4068763"/>
          <p14:tracePt t="9671" x="5592763" y="4068763"/>
          <p14:tracePt t="9687" x="5715000" y="4068763"/>
          <p14:tracePt t="9704" x="5875338" y="4060825"/>
          <p14:tracePt t="9722" x="6003925" y="4060825"/>
          <p14:tracePt t="9737" x="6126163" y="4054475"/>
          <p14:tracePt t="9754" x="6218238" y="4054475"/>
          <p14:tracePt t="9771" x="6294438" y="4054475"/>
          <p14:tracePt t="9787" x="6354763" y="4046538"/>
          <p14:tracePt t="9804" x="6400800" y="4038600"/>
          <p14:tracePt t="9821" x="6454775" y="4022725"/>
          <p14:tracePt t="9837" x="6553200" y="4000500"/>
          <p14:tracePt t="9854" x="6651625" y="3970338"/>
          <p14:tracePt t="9871" x="6697663" y="3954463"/>
          <p14:tracePt t="9888" x="6804025" y="3924300"/>
          <p14:tracePt t="9904" x="6904038" y="3908425"/>
          <p14:tracePt t="9921" x="7010400" y="3886200"/>
          <p14:tracePt t="9937" x="7102475" y="3863975"/>
          <p14:tracePt t="9954" x="7200900" y="3848100"/>
          <p14:tracePt t="9971" x="7254875" y="3840163"/>
          <p14:tracePt t="9988" x="7285038" y="3832225"/>
          <p14:tracePt t="10004" x="7299325" y="3832225"/>
          <p14:tracePt t="10022" x="7307263" y="3832225"/>
          <p14:tracePt t="10073" x="7323138" y="3832225"/>
          <p14:tracePt t="10079" x="7345363" y="3840163"/>
          <p14:tracePt t="10089" x="7383463" y="3878263"/>
          <p14:tracePt t="10104" x="7459663" y="3954463"/>
          <p14:tracePt t="10121" x="7505700" y="4022725"/>
          <p14:tracePt t="10137" x="7543800" y="4068763"/>
          <p14:tracePt t="10154" x="7543800" y="4092575"/>
          <p14:tracePt t="10171" x="7551738" y="4092575"/>
          <p14:tracePt t="10187" x="7551738" y="4122738"/>
          <p14:tracePt t="10204" x="7505700" y="4213225"/>
          <p14:tracePt t="10223" x="7323138" y="4359275"/>
          <p14:tracePt t="10237" x="7223125" y="4411663"/>
          <p14:tracePt t="10254" x="7056438" y="4495800"/>
          <p14:tracePt t="10271" x="6743700" y="4640263"/>
          <p14:tracePt t="10288" x="6477000" y="4754563"/>
          <p14:tracePt t="10305" x="6240463" y="4830763"/>
          <p14:tracePt t="10321" x="5989638" y="4868863"/>
          <p14:tracePt t="10337" x="5730875" y="4884738"/>
          <p14:tracePt t="10354" x="5402263" y="4914900"/>
          <p14:tracePt t="10371" x="5151438" y="4953000"/>
          <p14:tracePt t="10387" x="4953000" y="4975225"/>
          <p14:tracePt t="10405" x="4800600" y="4999038"/>
          <p14:tracePt t="10421" x="4686300" y="5006975"/>
          <p14:tracePt t="10437" x="4572000" y="5029200"/>
          <p14:tracePt t="10454" x="4427538" y="5051425"/>
          <p14:tracePt t="10471" x="4229100" y="5113338"/>
          <p14:tracePt t="10487" x="4092575" y="5127625"/>
          <p14:tracePt t="10505" x="3946525" y="5151438"/>
          <p14:tracePt t="10521" x="3840163" y="5151438"/>
          <p14:tracePt t="10537" x="3749675" y="5151438"/>
          <p14:tracePt t="10554" x="3665538" y="5135563"/>
          <p14:tracePt t="10571" x="3611563" y="5089525"/>
          <p14:tracePt t="10587" x="3573463" y="4999038"/>
          <p14:tracePt t="10605" x="3551238" y="4876800"/>
          <p14:tracePt t="10621" x="3551238" y="4754563"/>
          <p14:tracePt t="10637" x="3597275" y="4640263"/>
          <p14:tracePt t="10654" x="3717925" y="4487863"/>
          <p14:tracePt t="10671" x="3984625" y="4351338"/>
          <p14:tracePt t="10687" x="4259263" y="4275138"/>
          <p14:tracePt t="10704" x="4473575" y="4244975"/>
          <p14:tracePt t="10722" x="4702175" y="4221163"/>
          <p14:tracePt t="10738" x="4922838" y="4221163"/>
          <p14:tracePt t="10754" x="5197475" y="4221163"/>
          <p14:tracePt t="10771" x="5470525" y="4221163"/>
          <p14:tracePt t="10788" x="5768975" y="4221163"/>
          <p14:tracePt t="10804" x="5989638" y="4221163"/>
          <p14:tracePt t="10821" x="6194425" y="4237038"/>
          <p14:tracePt t="10838" x="6362700" y="4289425"/>
          <p14:tracePt t="10854" x="6477000" y="4327525"/>
          <p14:tracePt t="10855" x="6507163" y="4335463"/>
          <p14:tracePt t="10871" x="6561138" y="4389438"/>
          <p14:tracePt t="10888" x="6651625" y="4511675"/>
          <p14:tracePt t="10904" x="6727825" y="4678363"/>
          <p14:tracePt t="10923" x="6804025" y="4892675"/>
          <p14:tracePt t="10938" x="6835775" y="5135563"/>
          <p14:tracePt t="10954" x="6842125" y="5349875"/>
          <p14:tracePt t="10971" x="6835775" y="5516563"/>
          <p14:tracePt t="10988" x="6735763" y="5668963"/>
          <p14:tracePt t="11004" x="6607175" y="5768975"/>
          <p14:tracePt t="11021" x="6416675" y="5837238"/>
          <p14:tracePt t="11038" x="6149975" y="5883275"/>
          <p14:tracePt t="11054" x="5745163" y="5897563"/>
          <p14:tracePt t="11071" x="4930775" y="5875338"/>
          <p14:tracePt t="11088" x="4351338" y="5791200"/>
          <p14:tracePt t="11104" x="3886200" y="5707063"/>
          <p14:tracePt t="11121" x="3451225" y="5584825"/>
          <p14:tracePt t="11138" x="3230563" y="5508625"/>
          <p14:tracePt t="11154" x="3140075" y="5440363"/>
          <p14:tracePt t="11171" x="3101975" y="5334000"/>
          <p14:tracePt t="11188" x="3063875" y="5083175"/>
          <p14:tracePt t="11204" x="3063875" y="4625975"/>
          <p14:tracePt t="11223" x="3170238" y="4098925"/>
          <p14:tracePt t="11238" x="3254375" y="3970338"/>
          <p14:tracePt t="11254" x="3429000" y="3733800"/>
          <p14:tracePt t="11271" x="3749675" y="3551238"/>
          <p14:tracePt t="11288" x="4084638" y="3451225"/>
          <p14:tracePt t="11304" x="4572000" y="3421063"/>
          <p14:tracePt t="11321" x="5189538" y="3421063"/>
          <p14:tracePt t="11338" x="5813425" y="3527425"/>
          <p14:tracePt t="11354" x="6362700" y="3717925"/>
          <p14:tracePt t="11371" x="6781800" y="3932238"/>
          <p14:tracePt t="11388" x="7070725" y="4191000"/>
          <p14:tracePt t="11405" x="7239000" y="4435475"/>
          <p14:tracePt t="11423" x="7323138" y="4778375"/>
          <p14:tracePt t="11438" x="7323138" y="4868863"/>
          <p14:tracePt t="11454" x="7323138" y="5067300"/>
          <p14:tracePt t="11471" x="7102475" y="5494338"/>
          <p14:tracePt t="11488" x="6804025" y="5783263"/>
          <p14:tracePt t="11504" x="6400800" y="6011863"/>
          <p14:tracePt t="11521" x="5935663" y="6180138"/>
          <p14:tracePt t="11538" x="5456238" y="6240463"/>
          <p14:tracePt t="11554" x="5105400" y="6240463"/>
          <p14:tracePt t="11571" x="4784725" y="6194425"/>
          <p14:tracePt t="11588" x="4533900" y="6088063"/>
          <p14:tracePt t="11605" x="4289425" y="5875338"/>
          <p14:tracePt t="11622" x="4068763" y="5592763"/>
          <p14:tracePt t="11638" x="3832225" y="5151438"/>
          <p14:tracePt t="11654" x="3711575" y="4716463"/>
          <p14:tracePt t="11671" x="3657600" y="4267200"/>
          <p14:tracePt t="11688" x="3741738" y="4016375"/>
          <p14:tracePt t="11705" x="3908425" y="3779838"/>
          <p14:tracePt t="11721" x="4244975" y="3551238"/>
          <p14:tracePt t="11738" x="4648200" y="3421063"/>
          <p14:tracePt t="11755" x="5151438" y="3314700"/>
          <p14:tracePt t="11771" x="5707063" y="3314700"/>
          <p14:tracePt t="11788" x="6194425" y="3314700"/>
          <p14:tracePt t="11805" x="6523038" y="3406775"/>
          <p14:tracePt t="11821" x="6781800" y="3551238"/>
          <p14:tracePt t="11839" x="7048500" y="3886200"/>
          <p14:tracePt t="11855" x="7102475" y="4054475"/>
          <p14:tracePt t="11871" x="7162800" y="4678363"/>
          <p14:tracePt t="11888" x="7162800" y="5173663"/>
          <p14:tracePt t="11905" x="7032625" y="5592763"/>
          <p14:tracePt t="11922" x="6773863" y="5935663"/>
          <p14:tracePt t="11938" x="6545263" y="6111875"/>
          <p14:tracePt t="11955" x="6156325" y="6202363"/>
          <p14:tracePt t="11971" x="5737225" y="6202363"/>
          <p14:tracePt t="11988" x="5235575" y="6049963"/>
          <p14:tracePt t="12005" x="4664075" y="5799138"/>
          <p14:tracePt t="12021" x="4175125" y="5516563"/>
          <p14:tracePt t="12038" x="3878263" y="5249863"/>
          <p14:tracePt t="12055" x="3794125" y="5037138"/>
          <p14:tracePt t="12071" x="3794125" y="4960938"/>
          <p14:tracePt t="12088" x="3870325" y="4868863"/>
          <p14:tracePt t="12105" x="3962400" y="4830763"/>
          <p14:tracePt t="12121" x="4022725" y="4816475"/>
          <p14:tracePt t="12138" x="4054475" y="4816475"/>
          <p14:tracePt t="12155" x="4076700" y="4816475"/>
          <p14:tracePt t="12191" x="4076700" y="4838700"/>
          <p14:tracePt t="12205" x="4084638" y="4868863"/>
          <p14:tracePt t="12271" x="4092575" y="4876800"/>
          <p14:tracePt t="12281" x="4106863" y="4876800"/>
          <p14:tracePt t="12288" x="4160838" y="4876800"/>
          <p14:tracePt t="12305" x="4289425" y="4822825"/>
          <p14:tracePt t="12321" x="4441825" y="4770438"/>
          <p14:tracePt t="12338" x="4610100" y="4762500"/>
          <p14:tracePt t="12355" x="4708525" y="4762500"/>
          <p14:tracePt t="12372" x="4754563" y="4762500"/>
          <p14:tracePt t="12388" x="4792663" y="4816475"/>
          <p14:tracePt t="12405" x="4868863" y="4922838"/>
          <p14:tracePt t="12424" x="4906963" y="5135563"/>
          <p14:tracePt t="12438" x="4914900" y="5211763"/>
          <p14:tracePt t="12455" x="4899025" y="5372100"/>
          <p14:tracePt t="12471" x="4876800" y="5402263"/>
          <p14:tracePt t="12488" x="4838700" y="5402263"/>
          <p14:tracePt t="12505" x="4792663" y="5402263"/>
          <p14:tracePt t="12521" x="4702175" y="5334000"/>
          <p14:tracePt t="12538" x="4610100" y="5211763"/>
          <p14:tracePt t="12555" x="4572000" y="5059363"/>
          <p14:tracePt t="12572" x="4572000" y="4914900"/>
          <p14:tracePt t="12588" x="4678363" y="4822825"/>
          <p14:tracePt t="12605" x="4860925" y="4792663"/>
          <p14:tracePt t="12622" x="5021263" y="4800600"/>
          <p14:tracePt t="12638" x="5051425" y="4816475"/>
          <p14:tracePt t="12655" x="5097463" y="4983163"/>
          <p14:tracePt t="12672" x="5075238" y="5159375"/>
          <p14:tracePt t="12688" x="4914900" y="5318125"/>
          <p14:tracePt t="12705" x="4762500" y="5372100"/>
          <p14:tracePt t="12722" x="4564063" y="5372100"/>
          <p14:tracePt t="12738" x="4389438" y="5318125"/>
          <p14:tracePt t="12755" x="4297363" y="5235575"/>
          <p14:tracePt t="12772" x="4289425" y="5121275"/>
          <p14:tracePt t="12788" x="4305300" y="4983163"/>
          <p14:tracePt t="12811" x="4556125" y="4884738"/>
          <p14:tracePt t="12823" x="4708525" y="4884738"/>
          <p14:tracePt t="12838" x="4724400" y="4884738"/>
          <p14:tracePt t="12855" x="4762500" y="4968875"/>
          <p14:tracePt t="12872" x="4762500" y="5045075"/>
          <p14:tracePt t="12888" x="4716463" y="5143500"/>
          <p14:tracePt t="12905" x="4648200" y="5173663"/>
          <p14:tracePt t="12921" x="4618038" y="5173663"/>
          <p14:tracePt t="12955" x="4610100" y="5121275"/>
          <p14:tracePt t="12971" x="4610100" y="5051425"/>
          <p14:tracePt t="12988" x="4640263" y="4983163"/>
          <p14:tracePt t="13005" x="4648200" y="4983163"/>
          <p14:tracePt t="13143" x="4670425" y="4983163"/>
          <p14:tracePt t="13153" x="4678363" y="4983163"/>
          <p14:tracePt t="13162" x="4694238" y="4983163"/>
          <p14:tracePt t="13171" x="4716463" y="4991100"/>
          <p14:tracePt t="13188" x="4740275" y="4999038"/>
          <p14:tracePt t="13205" x="4746625" y="4999038"/>
          <p14:tracePt t="13221" x="4792663" y="5045075"/>
          <p14:tracePt t="13223" x="4808538" y="5059363"/>
          <p14:tracePt t="13247" x="4808538" y="5067300"/>
          <p14:tracePt t="13423" x="4830763" y="5067300"/>
          <p14:tracePt t="13433" x="4868863" y="5067300"/>
          <p14:tracePt t="13442" x="4906963" y="5067300"/>
          <p14:tracePt t="13455" x="5151438" y="5067300"/>
          <p14:tracePt t="13472" x="5402263" y="5067300"/>
          <p14:tracePt t="13489" x="5616575" y="5067300"/>
          <p14:tracePt t="13505" x="5783263" y="5051425"/>
          <p14:tracePt t="13524" x="5829300" y="5029200"/>
          <p14:tracePt t="13555" x="5829300" y="5013325"/>
          <p14:tracePt t="13572" x="5829300" y="4999038"/>
          <p14:tracePt t="13617" x="5829300" y="4991100"/>
          <p14:tracePt t="13626" x="5829300" y="4975225"/>
          <p14:tracePt t="13638" x="5867400" y="4960938"/>
          <p14:tracePt t="13655" x="5951538" y="4930775"/>
          <p14:tracePt t="13672" x="6065838" y="4899025"/>
          <p14:tracePt t="13688" x="6180138" y="4884738"/>
          <p14:tracePt t="13705" x="6264275" y="4854575"/>
          <p14:tracePt t="13722" x="6302375" y="4854575"/>
          <p14:tracePt t="13739" x="6308725" y="4846638"/>
          <p14:tracePt t="13919" x="6294438" y="4846638"/>
          <p14:tracePt t="13927" x="6278563" y="4838700"/>
          <p14:tracePt t="13939" x="6256338" y="4830763"/>
          <p14:tracePt t="13955" x="6226175" y="4822825"/>
          <p14:tracePt t="13972" x="6194425" y="4822825"/>
          <p14:tracePt t="13989" x="6172200" y="4816475"/>
          <p14:tracePt t="14005" x="6149975" y="4816475"/>
          <p14:tracePt t="14022" x="6134100" y="4816475"/>
          <p14:tracePt t="14040" x="6126163" y="4816475"/>
          <p14:tracePt t="14055" x="6111875" y="4816475"/>
          <p14:tracePt t="14072" x="6103938" y="4816475"/>
          <p14:tracePt t="14089" x="6065838" y="4816475"/>
          <p14:tracePt t="14105" x="5997575" y="4830763"/>
          <p14:tracePt t="14122" x="5951538" y="4830763"/>
          <p14:tracePt t="14140" x="5935663" y="4838700"/>
          <p14:tracePt t="14663" x="5943600" y="4838700"/>
          <p14:tracePt t="14673" x="5951538" y="4838700"/>
          <p14:tracePt t="14689" x="5965825" y="4838700"/>
          <p14:tracePt t="14705" x="6003925" y="4838700"/>
          <p14:tracePt t="14722" x="6027738" y="4838700"/>
          <p14:tracePt t="15695" x="6057900" y="4838700"/>
          <p14:tracePt t="15705" x="6096000" y="4838700"/>
          <p14:tracePt t="15714" x="6156325" y="4838700"/>
          <p14:tracePt t="15723" x="6202363" y="4838700"/>
          <p14:tracePt t="15741" x="6286500" y="4838700"/>
          <p14:tracePt t="15756" x="6346825" y="4838700"/>
          <p14:tracePt t="15758" x="6362700" y="4838700"/>
          <p14:tracePt t="18520" x="6346825" y="4830763"/>
          <p14:tracePt t="18529" x="6294438" y="4822825"/>
          <p14:tracePt t="18542" x="6218238" y="4800600"/>
          <p14:tracePt t="18557" x="6035675" y="4746625"/>
          <p14:tracePt t="18574" x="5837238" y="4686300"/>
          <p14:tracePt t="18591" x="5676900" y="4632325"/>
          <p14:tracePt t="18607" x="5654675" y="4632325"/>
          <p14:tracePt t="19552" x="5654675" y="4625975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6837110"/>
              </p:ext>
            </p:extLst>
          </p:nvPr>
        </p:nvGraphicFramePr>
        <p:xfrm>
          <a:off x="3795713" y="2360613"/>
          <a:ext cx="380523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4" name="Equation" r:id="rId4" imgW="2844720" imgH="520560" progId="Equation.DSMT4">
                  <p:embed/>
                </p:oleObj>
              </mc:Choice>
              <mc:Fallback>
                <p:oleObj name="Equation" r:id="rId4" imgW="28447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5713" y="2360613"/>
                        <a:ext cx="380523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07527" y="3604292"/>
            <a:ext cx="61303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not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6066575"/>
              </p:ext>
            </p:extLst>
          </p:nvPr>
        </p:nvGraphicFramePr>
        <p:xfrm>
          <a:off x="3605213" y="4476750"/>
          <a:ext cx="380682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5" name="Equation" r:id="rId6" imgW="2844720" imgH="507960" progId="Equation.DSMT4">
                  <p:embed/>
                </p:oleObj>
              </mc:Choice>
              <mc:Fallback>
                <p:oleObj name="Equation" r:id="rId6" imgW="28447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5213" y="4476750"/>
                        <a:ext cx="380682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567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232"/>
    </mc:Choice>
    <mc:Fallback xmlns="">
      <p:transition advTm="142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6" x="5646738" y="4625975"/>
          <p14:tracePt t="597" x="5622925" y="4625975"/>
          <p14:tracePt t="608" x="5516563" y="4618038"/>
          <p14:tracePt t="618" x="5486400" y="4610100"/>
          <p14:tracePt t="634" x="5456238" y="4602163"/>
          <p14:tracePt t="879" x="5418138" y="4579938"/>
          <p14:tracePt t="891" x="5334000" y="4533900"/>
          <p14:tracePt t="901" x="5265738" y="4465638"/>
          <p14:tracePt t="917" x="5075238" y="4259263"/>
          <p14:tracePt t="934" x="4854575" y="4092575"/>
          <p14:tracePt t="950" x="4618038" y="3970338"/>
          <p14:tracePt t="967" x="4244975" y="3787775"/>
          <p14:tracePt t="983" x="4046538" y="3695700"/>
          <p14:tracePt t="1000" x="3946525" y="3657600"/>
          <p14:tracePt t="1017" x="3924300" y="3657600"/>
          <p14:tracePt t="1034" x="3878263" y="3635375"/>
          <p14:tracePt t="1050" x="3787775" y="3611563"/>
          <p14:tracePt t="1067" x="3565525" y="3521075"/>
          <p14:tracePt t="1085" x="3314700" y="3413125"/>
          <p14:tracePt t="1100" x="3025775" y="3284538"/>
          <p14:tracePt t="1117" x="2835275" y="3178175"/>
          <p14:tracePt t="1133" x="2659063" y="3070225"/>
          <p14:tracePt t="1150" x="2582863" y="2994025"/>
          <p14:tracePt t="1167" x="2560638" y="2895600"/>
          <p14:tracePt t="1184" x="2522538" y="2781300"/>
          <p14:tracePt t="1200" x="2506663" y="2705100"/>
          <p14:tracePt t="1217" x="2476500" y="2606675"/>
          <p14:tracePt t="1234" x="2438400" y="2506663"/>
          <p14:tracePt t="1250" x="2400300" y="2430463"/>
          <p14:tracePt t="1267" x="2362200" y="2332038"/>
          <p14:tracePt t="1285" x="2324100" y="2232025"/>
          <p14:tracePt t="1300" x="2278063" y="2141538"/>
          <p14:tracePt t="1317" x="2270125" y="2073275"/>
          <p14:tracePt t="1334" x="2263775" y="2073275"/>
          <p14:tracePt t="1688" x="2255838" y="2065338"/>
          <p14:tracePt t="1744" x="2255838" y="2073275"/>
          <p14:tracePt t="1752" x="2263775" y="2187575"/>
          <p14:tracePt t="1759" x="2293938" y="2384425"/>
          <p14:tracePt t="1768" x="2324100" y="2560638"/>
          <p14:tracePt t="1785" x="2454275" y="2873375"/>
          <p14:tracePt t="1801" x="2582863" y="3094038"/>
          <p14:tracePt t="1817" x="2773363" y="3254375"/>
          <p14:tracePt t="1834" x="3094038" y="3444875"/>
          <p14:tracePt t="1851" x="3459163" y="3565525"/>
          <p14:tracePt t="1867" x="3886200" y="3665538"/>
          <p14:tracePt t="1884" x="4168775" y="3687763"/>
          <p14:tracePt t="1901" x="4381500" y="3687763"/>
          <p14:tracePt t="1917" x="4564063" y="3649663"/>
          <p14:tracePt t="1934" x="4708525" y="3559175"/>
          <p14:tracePt t="1951" x="4778375" y="3444875"/>
          <p14:tracePt t="1967" x="4830763" y="3246438"/>
          <p14:tracePt t="1985" x="4830763" y="3140075"/>
          <p14:tracePt t="2001" x="4830763" y="3032125"/>
          <p14:tracePt t="2017" x="4816475" y="2971800"/>
          <p14:tracePt t="2034" x="4808538" y="2971800"/>
          <p14:tracePt t="2071" x="4800600" y="2963863"/>
          <p14:tracePt t="2084" x="4792663" y="2963863"/>
          <p14:tracePt t="2101" x="4778375" y="2963863"/>
          <p14:tracePt t="2117" x="4740275" y="2963863"/>
          <p14:tracePt t="2134" x="4640263" y="2979738"/>
          <p14:tracePt t="2151" x="4541838" y="3040063"/>
          <p14:tracePt t="2167" x="4525963" y="3048000"/>
          <p14:tracePt t="2184" x="4518025" y="3048000"/>
          <p14:tracePt t="2248" x="4518025" y="3025775"/>
          <p14:tracePt t="2259" x="4495800" y="2987675"/>
          <p14:tracePt t="2270" x="4487863" y="2955925"/>
          <p14:tracePt t="2284" x="4479925" y="2925763"/>
          <p14:tracePt t="2300" x="4479925" y="2911475"/>
          <p14:tracePt t="2317" x="4479925" y="2879725"/>
          <p14:tracePt t="2455" x="4479925" y="2873375"/>
          <p14:tracePt t="2471" x="4473575" y="2873375"/>
          <p14:tracePt t="2512" x="4473575" y="2879725"/>
          <p14:tracePt t="2529" x="4465638" y="2879725"/>
          <p14:tracePt t="2551" x="4457700" y="2903538"/>
          <p14:tracePt t="2563" x="4457700" y="2917825"/>
          <p14:tracePt t="2574" x="4441825" y="2933700"/>
          <p14:tracePt t="3542" x="4479925" y="2941638"/>
          <p14:tracePt t="3551" x="4549775" y="2941638"/>
          <p14:tracePt t="3558" x="4664075" y="2941638"/>
          <p14:tracePt t="3567" x="4800600" y="2941638"/>
          <p14:tracePt t="3584" x="5067300" y="2941638"/>
          <p14:tracePt t="3601" x="5341938" y="2941638"/>
          <p14:tracePt t="3617" x="5554663" y="2941638"/>
          <p14:tracePt t="3634" x="5684838" y="2917825"/>
          <p14:tracePt t="3651" x="5707063" y="2911475"/>
          <p14:tracePt t="3685" x="5715000" y="2887663"/>
          <p14:tracePt t="3701" x="5730875" y="2835275"/>
          <p14:tracePt t="3734" x="5737225" y="2789238"/>
          <p14:tracePt t="3806" x="5737225" y="2781300"/>
          <p14:tracePt t="3814" x="5737225" y="2765425"/>
          <p14:tracePt t="3822" x="5753100" y="2751138"/>
          <p14:tracePt t="3834" x="5761038" y="2743200"/>
          <p14:tracePt t="3851" x="5821363" y="2713038"/>
          <p14:tracePt t="3867" x="5851525" y="2682875"/>
          <p14:tracePt t="4528" x="5859463" y="2697163"/>
          <p14:tracePt t="4540" x="5921375" y="2713038"/>
          <p14:tracePt t="4552" x="6049963" y="2789238"/>
          <p14:tracePt t="4568" x="6408738" y="2887663"/>
          <p14:tracePt t="4585" x="6683375" y="2941638"/>
          <p14:tracePt t="4602" x="6926263" y="2949575"/>
          <p14:tracePt t="4619" x="7146925" y="2949575"/>
          <p14:tracePt t="4635" x="7239000" y="2949575"/>
          <p14:tracePt t="4651" x="7261225" y="2949575"/>
          <p14:tracePt t="4668" x="7285038" y="2949575"/>
          <p14:tracePt t="4685" x="7307263" y="2933700"/>
          <p14:tracePt t="4704" x="7361238" y="2887663"/>
          <p14:tracePt t="4718" x="7383463" y="2873375"/>
          <p14:tracePt t="4735" x="7467600" y="2841625"/>
          <p14:tracePt t="4752" x="7527925" y="2835275"/>
          <p14:tracePt t="4768" x="7559675" y="2835275"/>
          <p14:tracePt t="4785" x="7566025" y="2827338"/>
          <p14:tracePt t="5071" x="7551738" y="2827338"/>
          <p14:tracePt t="5083" x="7527925" y="2819400"/>
          <p14:tracePt t="5096" x="7459663" y="2811463"/>
          <p14:tracePt t="5107" x="7429500" y="2811463"/>
          <p14:tracePt t="5118" x="7407275" y="2803525"/>
          <p14:tracePt t="5135" x="7337425" y="2803525"/>
          <p14:tracePt t="5153" x="7277100" y="2827338"/>
          <p14:tracePt t="5168" x="7261225" y="2827338"/>
          <p14:tracePt t="5185" x="7223125" y="2849563"/>
          <p14:tracePt t="5202" x="7223125" y="2857500"/>
          <p14:tracePt t="5219" x="7208838" y="2857500"/>
          <p14:tracePt t="5235" x="7185025" y="2865438"/>
          <p14:tracePt t="5959" x="7162800" y="2873375"/>
          <p14:tracePt t="5971" x="7086600" y="2917825"/>
          <p14:tracePt t="5986" x="6972300" y="3025775"/>
          <p14:tracePt t="6002" x="6904038" y="3070225"/>
          <p14:tracePt t="6019" x="6842125" y="3094038"/>
          <p14:tracePt t="6035" x="6811963" y="3101975"/>
          <p14:tracePt t="6052" x="6727825" y="3154363"/>
          <p14:tracePt t="6069" x="6575425" y="3238500"/>
          <p14:tracePt t="6085" x="6362700" y="3336925"/>
          <p14:tracePt t="6103" x="5761038" y="3597275"/>
          <p14:tracePt t="6118" x="5349875" y="3771900"/>
          <p14:tracePt t="6135" x="4937125" y="3878263"/>
          <p14:tracePt t="6152" x="4656138" y="3970338"/>
          <p14:tracePt t="6169" x="4435475" y="4030663"/>
          <p14:tracePt t="6185" x="4365625" y="4068763"/>
          <p14:tracePt t="6202" x="4321175" y="4092575"/>
          <p14:tracePt t="6219" x="4321175" y="4098925"/>
          <p14:tracePt t="6236" x="4305300" y="4098925"/>
          <p14:tracePt t="6252" x="4237038" y="4130675"/>
          <p14:tracePt t="6269" x="4130675" y="4168775"/>
          <p14:tracePt t="6286" x="4000500" y="4206875"/>
          <p14:tracePt t="6302" x="3848100" y="4251325"/>
          <p14:tracePt t="6319" x="3611563" y="4297363"/>
          <p14:tracePt t="6336" x="3543300" y="4313238"/>
          <p14:tracePt t="6352" x="3513138" y="4313238"/>
          <p14:tracePt t="6369" x="3497263" y="4313238"/>
          <p14:tracePt t="6386" x="3482975" y="4313238"/>
          <p14:tracePt t="6402" x="3451225" y="4305300"/>
          <p14:tracePt t="6419" x="3413125" y="4289425"/>
          <p14:tracePt t="6436" x="3375025" y="4275138"/>
          <p14:tracePt t="6452" x="3344863" y="4259263"/>
          <p14:tracePt t="6469" x="3306763" y="4229100"/>
          <p14:tracePt t="6486" x="3276600" y="4206875"/>
          <p14:tracePt t="6490" x="3268663" y="4198938"/>
          <p14:tracePt t="6503" x="3246438" y="4191000"/>
          <p14:tracePt t="6519" x="3200400" y="4160838"/>
          <p14:tracePt t="6647" x="3192463" y="4160838"/>
          <p14:tracePt t="6655" x="3192463" y="4144963"/>
          <p14:tracePt t="6663" x="3222625" y="4137025"/>
          <p14:tracePt t="6671" x="3238500" y="4137025"/>
          <p14:tracePt t="6686" x="3268663" y="4122738"/>
          <p14:tracePt t="6702" x="3344863" y="4114800"/>
          <p14:tracePt t="6719" x="3467100" y="4114800"/>
          <p14:tracePt t="6736" x="3535363" y="4114800"/>
          <p14:tracePt t="6752" x="3603625" y="4114800"/>
          <p14:tracePt t="6769" x="3619500" y="4114800"/>
          <p14:tracePt t="6786" x="3687763" y="4114800"/>
          <p14:tracePt t="6804" x="3756025" y="4130675"/>
          <p14:tracePt t="6819" x="3832225" y="4137025"/>
          <p14:tracePt t="6836" x="4054475" y="4160838"/>
          <p14:tracePt t="6852" x="4251325" y="4191000"/>
          <p14:tracePt t="6869" x="4564063" y="4221163"/>
          <p14:tracePt t="6886" x="4922838" y="4221163"/>
          <p14:tracePt t="6902" x="5045075" y="4221163"/>
          <p14:tracePt t="6919" x="5318125" y="4221163"/>
          <p14:tracePt t="6936" x="5440363" y="4221163"/>
          <p14:tracePt t="6952" x="5470525" y="4237038"/>
          <p14:tracePt t="6986" x="5470525" y="4244975"/>
          <p14:tracePt t="7008" x="5456238" y="4244975"/>
          <p14:tracePt t="7019" x="5402263" y="4244975"/>
          <p14:tracePt t="7036" x="5197475" y="4221163"/>
          <p14:tracePt t="7052" x="4816475" y="4244975"/>
          <p14:tracePt t="7069" x="4259263" y="4244975"/>
          <p14:tracePt t="7086" x="3749675" y="4198938"/>
          <p14:tracePt t="7102" x="3717925" y="4191000"/>
          <p14:tracePt t="7136" x="3802063" y="4183063"/>
          <p14:tracePt t="7152" x="4016375" y="4183063"/>
          <p14:tracePt t="7169" x="4343400" y="4183063"/>
          <p14:tracePt t="7186" x="4678363" y="4183063"/>
          <p14:tracePt t="7202" x="4784725" y="4183063"/>
          <p14:tracePt t="7247" x="4740275" y="4183063"/>
          <p14:tracePt t="7254" x="4648200" y="4175125"/>
          <p14:tracePt t="7269" x="4533900" y="4175125"/>
          <p14:tracePt t="7286" x="4335463" y="4175125"/>
          <p14:tracePt t="7303" x="4160838" y="4175125"/>
          <p14:tracePt t="7319" x="4137025" y="4175125"/>
          <p14:tracePt t="7336" x="4168775" y="4175125"/>
          <p14:tracePt t="7353" x="4427538" y="4175125"/>
          <p14:tracePt t="7369" x="5006975" y="4175125"/>
          <p14:tracePt t="7386" x="5546725" y="4175125"/>
          <p14:tracePt t="7403" x="5707063" y="4198938"/>
          <p14:tracePt t="7436" x="5676900" y="4198938"/>
          <p14:tracePt t="7453" x="5418138" y="4198938"/>
          <p14:tracePt t="7469" x="4999038" y="4198938"/>
          <p14:tracePt t="7486" x="4716463" y="4198938"/>
          <p14:tracePt t="7489" x="4686300" y="4198938"/>
          <p14:tracePt t="7519" x="4708525" y="4198938"/>
          <p14:tracePt t="7527" x="4830763" y="4198938"/>
          <p14:tracePt t="7536" x="4975225" y="4198938"/>
          <p14:tracePt t="7553" x="5372100" y="4198938"/>
          <p14:tracePt t="7569" x="5684838" y="4198938"/>
          <p14:tracePt t="7586" x="5715000" y="4198938"/>
          <p14:tracePt t="7619" x="5532438" y="4198938"/>
          <p14:tracePt t="7636" x="4945063" y="4191000"/>
          <p14:tracePt t="7653" x="4289425" y="4130675"/>
          <p14:tracePt t="7669" x="3962400" y="4106863"/>
          <p14:tracePt t="7686" x="3916363" y="4106863"/>
          <p14:tracePt t="7704" x="3978275" y="4106863"/>
          <p14:tracePt t="7719" x="4495800" y="4144963"/>
          <p14:tracePt t="7736" x="5318125" y="4283075"/>
          <p14:tracePt t="7753" x="5668963" y="4343400"/>
          <p14:tracePt t="7770" x="5684838" y="4343400"/>
          <p14:tracePt t="7786" x="5692775" y="4343400"/>
          <p14:tracePt t="7803" x="5540375" y="4343400"/>
          <p14:tracePt t="7819" x="5197475" y="4343400"/>
          <p14:tracePt t="7836" x="4953000" y="4343400"/>
          <p14:tracePt t="7853" x="4884738" y="4343400"/>
          <p14:tracePt t="7903" x="4906963" y="4343400"/>
          <p14:tracePt t="7915" x="4930775" y="4359275"/>
          <p14:tracePt t="7927" x="4937125" y="4359275"/>
          <p14:tracePt t="8264" x="4937125" y="4365625"/>
          <p14:tracePt t="8275" x="4937125" y="4419600"/>
          <p14:tracePt t="8287" x="4937125" y="4549775"/>
          <p14:tracePt t="8303" x="4930775" y="4670425"/>
          <p14:tracePt t="8320" x="4876800" y="4784725"/>
          <p14:tracePt t="8336" x="4778375" y="4906963"/>
          <p14:tracePt t="8353" x="4618038" y="5021263"/>
          <p14:tracePt t="8370" x="4335463" y="5121275"/>
          <p14:tracePt t="8386" x="3802063" y="5257800"/>
          <p14:tracePt t="8405" x="3254375" y="5295900"/>
          <p14:tracePt t="8420" x="2773363" y="5295900"/>
          <p14:tracePt t="8436" x="2384425" y="5211763"/>
          <p14:tracePt t="8453" x="2179638" y="5067300"/>
          <p14:tracePt t="8470" x="2111375" y="4922838"/>
          <p14:tracePt t="8473" x="2095500" y="4816475"/>
          <p14:tracePt t="8487" x="2095500" y="4708525"/>
          <p14:tracePt t="8503" x="2209800" y="4313238"/>
          <p14:tracePt t="8520" x="2446338" y="4106863"/>
          <p14:tracePt t="8536" x="2873375" y="3940175"/>
          <p14:tracePt t="8553" x="3505200" y="3870325"/>
          <p14:tracePt t="8570" x="4229100" y="3870325"/>
          <p14:tracePt t="8586" x="4975225" y="3894138"/>
          <p14:tracePt t="8603" x="5616575" y="4046538"/>
          <p14:tracePt t="8620" x="6019800" y="4275138"/>
          <p14:tracePt t="8636" x="6172200" y="4473575"/>
          <p14:tracePt t="8653" x="6210300" y="4770438"/>
          <p14:tracePt t="8670" x="6065838" y="5203825"/>
          <p14:tracePt t="8686" x="5638800" y="5630863"/>
          <p14:tracePt t="8703" x="4572000" y="6065838"/>
          <p14:tracePt t="8720" x="3848100" y="6149975"/>
          <p14:tracePt t="8736" x="3200400" y="6118225"/>
          <p14:tracePt t="8753" x="2720975" y="5889625"/>
          <p14:tracePt t="8770" x="2392363" y="5630863"/>
          <p14:tracePt t="8786" x="2270125" y="5364163"/>
          <p14:tracePt t="8803" x="2270125" y="5127625"/>
          <p14:tracePt t="8820" x="2492375" y="4792663"/>
          <p14:tracePt t="8836" x="2911475" y="4594225"/>
          <p14:tracePt t="8853" x="3543300" y="4525963"/>
          <p14:tracePt t="8870" x="4381500" y="4625975"/>
          <p14:tracePt t="8887" x="4525963" y="4724400"/>
          <p14:tracePt t="8904" x="4664075" y="5006975"/>
          <p14:tracePt t="8919" x="4549775" y="5470525"/>
          <p14:tracePt t="8936" x="3962400" y="5989638"/>
          <p14:tracePt t="8953" x="3276600" y="6240463"/>
          <p14:tracePt t="8970" x="2827338" y="6226175"/>
          <p14:tracePt t="8987" x="2498725" y="6011863"/>
          <p14:tracePt t="9003" x="2270125" y="5730875"/>
          <p14:tracePt t="9020" x="2187575" y="5426075"/>
          <p14:tracePt t="9037" x="2217738" y="5165725"/>
          <p14:tracePt t="9053" x="2460625" y="4860925"/>
          <p14:tracePt t="9070" x="3238500" y="4618038"/>
          <p14:tracePt t="9087" x="4008438" y="4602163"/>
          <p14:tracePt t="9105" x="4686300" y="4762500"/>
          <p14:tracePt t="9121" x="5045075" y="4953000"/>
          <p14:tracePt t="9136" x="5127625" y="5113338"/>
          <p14:tracePt t="9153" x="5083175" y="5349875"/>
          <p14:tracePt t="9169" x="4648200" y="5592763"/>
          <p14:tracePt t="9187" x="3954463" y="5646738"/>
          <p14:tracePt t="9203" x="3170238" y="5394325"/>
          <p14:tracePt t="9220" x="2339975" y="4945063"/>
          <p14:tracePt t="9237" x="1858963" y="4511675"/>
          <p14:tracePt t="9253" x="1782763" y="4183063"/>
          <p14:tracePt t="9270" x="1882775" y="3954463"/>
          <p14:tracePt t="9287" x="2476500" y="3717925"/>
          <p14:tracePt t="9303" x="3870325" y="3641725"/>
          <p14:tracePt t="9320" x="4892675" y="3878263"/>
          <p14:tracePt t="9337" x="5478463" y="4198938"/>
          <p14:tracePt t="9353" x="5578475" y="4518025"/>
          <p14:tracePt t="9370" x="5410200" y="5089525"/>
          <p14:tracePt t="9387" x="4702175" y="5715000"/>
          <p14:tracePt t="9403" x="3703638" y="6103938"/>
          <p14:tracePt t="9420" x="2827338" y="6180138"/>
          <p14:tracePt t="9436" x="2308225" y="5951538"/>
          <p14:tracePt t="9453" x="1943100" y="5622925"/>
          <p14:tracePt t="9470" x="1851025" y="5334000"/>
          <p14:tracePt t="9472" x="1851025" y="5189538"/>
          <p14:tracePt t="9486" x="2065338" y="4868863"/>
          <p14:tracePt t="9503" x="2552700" y="4602163"/>
          <p14:tracePt t="9520" x="3306763" y="4549775"/>
          <p14:tracePt t="9537" x="4030663" y="4610100"/>
          <p14:tracePt t="9553" x="4457700" y="4860925"/>
          <p14:tracePt t="9571" x="4549775" y="5067300"/>
          <p14:tracePt t="9586" x="4473575" y="5410200"/>
          <p14:tracePt t="9603" x="4038600" y="5807075"/>
          <p14:tracePt t="9621" x="3482975" y="5897563"/>
          <p14:tracePt t="9637" x="3017838" y="5829300"/>
          <p14:tracePt t="9653" x="2552700" y="5464175"/>
          <p14:tracePt t="9671" x="2209800" y="4983163"/>
          <p14:tracePt t="9687" x="2171700" y="4449763"/>
          <p14:tracePt t="9703" x="2522538" y="4144963"/>
          <p14:tracePt t="9720" x="3276600" y="4000500"/>
          <p14:tracePt t="9737" x="4137025" y="4000500"/>
          <p14:tracePt t="9754" x="4953000" y="4283075"/>
          <p14:tracePt t="9770" x="5380038" y="4579938"/>
          <p14:tracePt t="9787" x="5440363" y="4830763"/>
          <p14:tracePt t="9803" x="5265738" y="5203825"/>
          <p14:tracePt t="9820" x="4792663" y="5410200"/>
          <p14:tracePt t="9837" x="4267200" y="5456238"/>
          <p14:tracePt t="9853" x="3817938" y="5280025"/>
          <p14:tracePt t="9870" x="3467100" y="4999038"/>
          <p14:tracePt t="9887" x="3306763" y="4610100"/>
          <p14:tracePt t="9904" x="3436938" y="4313238"/>
          <p14:tracePt t="9922" x="3878263" y="4098925"/>
          <p14:tracePt t="9937" x="4686300" y="4084638"/>
          <p14:tracePt t="9954" x="5600700" y="4275138"/>
          <p14:tracePt t="9970" x="6270625" y="4648200"/>
          <p14:tracePt t="9987" x="6454775" y="4899025"/>
          <p14:tracePt t="10004" x="6438900" y="5121275"/>
          <p14:tracePt t="10020" x="6156325" y="5303838"/>
          <p14:tracePt t="10038" x="5707063" y="5349875"/>
          <p14:tracePt t="10054" x="4999038" y="5127625"/>
          <p14:tracePt t="10070" x="4770438" y="4999038"/>
          <p14:tracePt t="10087" x="4511675" y="4754563"/>
          <p14:tracePt t="10104" x="4511675" y="4664075"/>
          <p14:tracePt t="10120" x="4656138" y="4594225"/>
          <p14:tracePt t="10136" x="4975225" y="4587875"/>
          <p14:tracePt t="10153" x="5394325" y="4656138"/>
          <p14:tracePt t="10170" x="5707063" y="4784725"/>
          <p14:tracePt t="10187" x="5791200" y="4854575"/>
          <p14:tracePt t="10204" x="5791200" y="4860925"/>
          <p14:tracePt t="10255" x="5799138" y="4860925"/>
          <p14:tracePt t="10266" x="5837238" y="4860925"/>
          <p14:tracePt t="10276" x="5927725" y="4860925"/>
          <p14:tracePt t="10287" x="6232525" y="4860925"/>
          <p14:tracePt t="10304" x="6667500" y="4860925"/>
          <p14:tracePt t="10320" x="7086600" y="4860925"/>
          <p14:tracePt t="10337" x="7375525" y="4860925"/>
          <p14:tracePt t="10354" x="7527925" y="4860925"/>
          <p14:tracePt t="10370" x="7559675" y="4860925"/>
          <p14:tracePt t="10431" x="7551738" y="4860925"/>
          <p14:tracePt t="10442" x="7489825" y="4860925"/>
          <p14:tracePt t="10454" x="7361238" y="4876800"/>
          <p14:tracePt t="10471" x="6667500" y="4906963"/>
          <p14:tracePt t="10487" x="6172200" y="4906963"/>
          <p14:tracePt t="10503" x="5943600" y="4914900"/>
          <p14:tracePt t="10520" x="5927725" y="4914900"/>
          <p14:tracePt t="10537" x="5943600" y="4922838"/>
          <p14:tracePt t="10554" x="6218238" y="4968875"/>
          <p14:tracePt t="10572" x="6835775" y="5037138"/>
          <p14:tracePt t="10587" x="7323138" y="5083175"/>
          <p14:tracePt t="10603" x="7673975" y="5121275"/>
          <p14:tracePt t="10621" x="7718425" y="5127625"/>
          <p14:tracePt t="10654" x="7231063" y="5143500"/>
          <p14:tracePt t="10671" x="6918325" y="5143500"/>
          <p14:tracePt t="10687" x="6218238" y="5143500"/>
          <p14:tracePt t="10704" x="6042025" y="5151438"/>
          <p14:tracePt t="10737" x="6049963" y="5159375"/>
          <p14:tracePt t="10754" x="6308725" y="5159375"/>
          <p14:tracePt t="10771" x="6842125" y="5197475"/>
          <p14:tracePt t="10787" x="7132638" y="5235575"/>
          <p14:tracePt t="10804" x="7239000" y="5241925"/>
          <p14:tracePt t="10847" x="7178675" y="5241925"/>
          <p14:tracePt t="10858" x="7116763" y="5241925"/>
          <p14:tracePt t="10871" x="7048500" y="5241925"/>
          <p14:tracePt t="10887" x="6980238" y="5235575"/>
          <p14:tracePt t="11513" x="6972300" y="5189538"/>
          <p14:tracePt t="11524" x="6926263" y="5037138"/>
          <p14:tracePt t="11537" x="6713538" y="4656138"/>
          <p14:tracePt t="11554" x="6454775" y="4130675"/>
          <p14:tracePt t="11571" x="6218238" y="3687763"/>
          <p14:tracePt t="11588" x="6103938" y="3330575"/>
          <p14:tracePt t="11604" x="6057900" y="3094038"/>
          <p14:tracePt t="11621" x="6057900" y="2933700"/>
          <p14:tracePt t="11638" x="6057900" y="2819400"/>
          <p14:tracePt t="11654" x="6057900" y="2781300"/>
          <p14:tracePt t="11671" x="6057900" y="2759075"/>
          <p14:tracePt t="11688" x="6065838" y="2751138"/>
          <p14:tracePt t="11728" x="6057900" y="2735263"/>
          <p14:tracePt t="11739" x="6042025" y="2727325"/>
          <p14:tracePt t="11754" x="5997575" y="2720975"/>
          <p14:tracePt t="11771" x="5943600" y="2705100"/>
          <p14:tracePt t="11787" x="5875338" y="2682875"/>
          <p14:tracePt t="11804" x="5799138" y="2659063"/>
          <p14:tracePt t="11821" x="5584825" y="2620963"/>
          <p14:tracePt t="11837" x="5478463" y="2590800"/>
          <p14:tracePt t="11879" x="5546725" y="2598738"/>
          <p14:tracePt t="11887" x="5699125" y="2644775"/>
          <p14:tracePt t="11904" x="6172200" y="2773363"/>
          <p14:tracePt t="11921" x="7086600" y="3070225"/>
          <p14:tracePt t="11941" x="7742238" y="3246438"/>
          <p14:tracePt t="11954" x="7826375" y="3284538"/>
          <p14:tracePt t="11971" x="7832725" y="3284538"/>
          <p14:tracePt t="11988" x="7712075" y="3306763"/>
          <p14:tracePt t="12004" x="7070725" y="3390900"/>
          <p14:tracePt t="12021" x="6188075" y="3390900"/>
          <p14:tracePt t="12038" x="5257800" y="3390900"/>
          <p14:tracePt t="12054" x="4808538" y="3368675"/>
          <p14:tracePt t="12071" x="4784725" y="3360738"/>
          <p14:tracePt t="12088" x="4892675" y="3360738"/>
          <p14:tracePt t="12104" x="5303838" y="3360738"/>
          <p14:tracePt t="12121" x="5927725" y="3360738"/>
          <p14:tracePt t="12138" x="6188075" y="3360738"/>
          <p14:tracePt t="12154" x="6202363" y="3360738"/>
          <p14:tracePt t="12171" x="6194425" y="3360738"/>
          <p14:tracePt t="12188" x="6049963" y="3344863"/>
          <p14:tracePt t="12204" x="5813425" y="3276600"/>
          <p14:tracePt t="12223" x="5303838" y="3254375"/>
          <p14:tracePt t="12238" x="5287963" y="3254375"/>
          <p14:tracePt t="12271" x="5318125" y="3254375"/>
          <p14:tracePt t="12288" x="5570538" y="3268663"/>
          <p14:tracePt t="12304" x="5959475" y="3268663"/>
          <p14:tracePt t="12321" x="6088063" y="3284538"/>
          <p14:tracePt t="12367" x="6035675" y="3284538"/>
          <p14:tracePt t="12375" x="5951538" y="3268663"/>
          <p14:tracePt t="12388" x="5875338" y="3254375"/>
          <p14:tracePt t="12404" x="5692775" y="3254375"/>
          <p14:tracePt t="12421" x="5584825" y="3254375"/>
          <p14:tracePt t="12438" x="5570538" y="3254375"/>
          <p14:tracePt t="12495" x="5600700" y="3260725"/>
          <p14:tracePt t="12503" x="5616575" y="3268663"/>
          <p14:tracePt t="12520" x="5622925" y="3268663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113707"/>
              </p:ext>
            </p:extLst>
          </p:nvPr>
        </p:nvGraphicFramePr>
        <p:xfrm>
          <a:off x="2662019" y="2192265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10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2192265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2909899"/>
              </p:ext>
            </p:extLst>
          </p:nvPr>
        </p:nvGraphicFramePr>
        <p:xfrm>
          <a:off x="6900863" y="2117023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11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2117023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820111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6741349"/>
              </p:ext>
            </p:extLst>
          </p:nvPr>
        </p:nvGraphicFramePr>
        <p:xfrm>
          <a:off x="2874963" y="3356861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12" name="Equation" r:id="rId8" imgW="965160" imgH="495000" progId="Equation.DSMT4">
                  <p:embed/>
                </p:oleObj>
              </mc:Choice>
              <mc:Fallback>
                <p:oleObj name="Equation" r:id="rId8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3356861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0775452"/>
              </p:ext>
            </p:extLst>
          </p:nvPr>
        </p:nvGraphicFramePr>
        <p:xfrm>
          <a:off x="7155657" y="3306061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13" name="Equation" r:id="rId10" imgW="914400" imgH="533160" progId="Equation.DSMT4">
                  <p:embed/>
                </p:oleObj>
              </mc:Choice>
              <mc:Fallback>
                <p:oleObj name="Equation" r:id="rId10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3306061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9641852"/>
              </p:ext>
            </p:extLst>
          </p:nvPr>
        </p:nvGraphicFramePr>
        <p:xfrm>
          <a:off x="804288" y="348360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14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288" y="348360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469573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4292866"/>
              </p:ext>
            </p:extLst>
          </p:nvPr>
        </p:nvGraphicFramePr>
        <p:xfrm>
          <a:off x="10166821" y="348360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15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821" y="348360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469573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4853275"/>
              </p:ext>
            </p:extLst>
          </p:nvPr>
        </p:nvGraphicFramePr>
        <p:xfrm>
          <a:off x="2032176" y="4916225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16" name="Equation" r:id="rId16" imgW="2298600" imgH="520560" progId="Equation.DSMT4">
                  <p:embed/>
                </p:oleObj>
              </mc:Choice>
              <mc:Fallback>
                <p:oleObj name="Equation" r:id="rId16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916225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4529563"/>
              </p:ext>
            </p:extLst>
          </p:nvPr>
        </p:nvGraphicFramePr>
        <p:xfrm>
          <a:off x="6886343" y="4808276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17" name="Equation" r:id="rId18" imgW="1993680" imgH="533160" progId="Equation.DSMT4">
                  <p:embed/>
                </p:oleObj>
              </mc:Choice>
              <mc:Fallback>
                <p:oleObj name="Equation" r:id="rId18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808276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645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696"/>
    </mc:Choice>
    <mc:Fallback xmlns="">
      <p:transition advTm="176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3" x="5546725" y="3260725"/>
          <p14:tracePt t="911" x="5508625" y="3246438"/>
          <p14:tracePt t="924" x="5478463" y="3238500"/>
          <p14:tracePt t="1111" x="5478463" y="3200400"/>
          <p14:tracePt t="1119" x="5478463" y="3170238"/>
          <p14:tracePt t="1127" x="5470525" y="3140075"/>
          <p14:tracePt t="1152" x="5470525" y="3132138"/>
          <p14:tracePt t="1159" x="5456238" y="3094038"/>
          <p14:tracePt t="1174" x="5440363" y="3025775"/>
          <p14:tracePt t="1190" x="5432425" y="2955925"/>
          <p14:tracePt t="1207" x="5418138" y="2865438"/>
          <p14:tracePt t="1224" x="5402263" y="2797175"/>
          <p14:tracePt t="1240" x="5402263" y="2773363"/>
          <p14:tracePt t="1257" x="5402263" y="2759075"/>
          <p14:tracePt t="1274" x="5402263" y="2705100"/>
          <p14:tracePt t="1290" x="5402263" y="2667000"/>
          <p14:tracePt t="1308" x="5402263" y="2628900"/>
          <p14:tracePt t="1324" x="5402263" y="2606675"/>
          <p14:tracePt t="1341" x="5402263" y="2590800"/>
          <p14:tracePt t="1464" x="5402263" y="2598738"/>
          <p14:tracePt t="1472" x="5364163" y="2727325"/>
          <p14:tracePt t="1479" x="5311775" y="2895600"/>
          <p14:tracePt t="1490" x="5249863" y="3063875"/>
          <p14:tracePt t="1507" x="5143500" y="3459163"/>
          <p14:tracePt t="1524" x="5089525" y="3832225"/>
          <p14:tracePt t="1541" x="5029200" y="4313238"/>
          <p14:tracePt t="1559" x="5029200" y="5257800"/>
          <p14:tracePt t="1574" x="5029200" y="5570538"/>
          <p14:tracePt t="1590" x="4960938" y="6103938"/>
          <p14:tracePt t="1608" x="4914900" y="6507163"/>
          <p14:tracePt t="1624" x="4876800" y="6659563"/>
          <p14:tracePt t="1640" x="4876800" y="6689725"/>
          <p14:tracePt t="1719" x="4860925" y="6689725"/>
          <p14:tracePt t="1728" x="4854575" y="6651625"/>
          <p14:tracePt t="1735" x="4846638" y="6621463"/>
          <p14:tracePt t="1745" x="4846638" y="6607175"/>
          <p14:tracePt t="1758" x="4846638" y="6599238"/>
          <p14:tracePt t="1775" x="4846638" y="6507163"/>
          <p14:tracePt t="1790" x="4846638" y="6461125"/>
          <p14:tracePt t="1808" x="4854575" y="6346825"/>
          <p14:tracePt t="1824" x="4892675" y="6240463"/>
          <p14:tracePt t="1840" x="4937125" y="6134100"/>
          <p14:tracePt t="1858" x="4983163" y="6019800"/>
          <p14:tracePt t="1874" x="5051425" y="5913438"/>
          <p14:tracePt t="1890" x="5097463" y="5783263"/>
          <p14:tracePt t="1907" x="5127625" y="5699125"/>
          <p14:tracePt t="1924" x="5143500" y="5630863"/>
          <p14:tracePt t="1941" x="5159375" y="5562600"/>
          <p14:tracePt t="1957" x="5159375" y="5502275"/>
          <p14:tracePt t="1975" x="5159375" y="5380038"/>
          <p14:tracePt t="1991" x="5159375" y="5334000"/>
          <p14:tracePt t="2007" x="5113338" y="5189538"/>
          <p14:tracePt t="2024" x="5059363" y="5105400"/>
          <p14:tracePt t="2040" x="4991100" y="4999038"/>
          <p14:tracePt t="2057" x="4876800" y="4892675"/>
          <p14:tracePt t="2074" x="4694238" y="4778375"/>
          <p14:tracePt t="2090" x="4359275" y="4670425"/>
          <p14:tracePt t="2107" x="3954463" y="4602163"/>
          <p14:tracePt t="2124" x="3482975" y="4533900"/>
          <p14:tracePt t="2140" x="3017838" y="4511675"/>
          <p14:tracePt t="2157" x="2598738" y="4449763"/>
          <p14:tracePt t="2176" x="2163763" y="4381500"/>
          <p14:tracePt t="2191" x="2057400" y="4359275"/>
          <p14:tracePt t="2207" x="2019300" y="4351338"/>
          <p14:tracePt t="2224" x="1989138" y="4335463"/>
          <p14:tracePt t="2241" x="1935163" y="4305300"/>
          <p14:tracePt t="2257" x="1760538" y="4198938"/>
          <p14:tracePt t="2274" x="1539875" y="4114800"/>
          <p14:tracePt t="2291" x="1341438" y="4046538"/>
          <p14:tracePt t="2309" x="1189038" y="4000500"/>
          <p14:tracePt t="2324" x="1006475" y="3924300"/>
          <p14:tracePt t="2341" x="936625" y="3894138"/>
          <p14:tracePt t="2552" x="930275" y="3894138"/>
          <p14:tracePt t="3848" x="944563" y="3902075"/>
          <p14:tracePt t="3855" x="952500" y="3902075"/>
          <p14:tracePt t="3863" x="990600" y="3940175"/>
          <p14:tracePt t="3875" x="1028700" y="4022725"/>
          <p14:tracePt t="3891" x="1112838" y="4144963"/>
          <p14:tracePt t="3910" x="1249363" y="4335463"/>
          <p14:tracePt t="3925" x="1371600" y="4511675"/>
          <p14:tracePt t="3941" x="1531938" y="4724400"/>
          <p14:tracePt t="3958" x="1768475" y="4945063"/>
          <p14:tracePt t="3975" x="2065338" y="5159375"/>
          <p14:tracePt t="3991" x="2697163" y="5387975"/>
          <p14:tracePt t="4009" x="3200400" y="5464175"/>
          <p14:tracePt t="4024" x="3695700" y="5524500"/>
          <p14:tracePt t="4041" x="4106863" y="5524500"/>
          <p14:tracePt t="4058" x="4365625" y="5524500"/>
          <p14:tracePt t="4074" x="4518025" y="5524500"/>
          <p14:tracePt t="4091" x="4625975" y="5502275"/>
          <p14:tracePt t="4108" x="4648200" y="5494338"/>
          <p14:tracePt t="4142" x="4648200" y="5486400"/>
          <p14:tracePt t="4158" x="4664075" y="5478463"/>
          <p14:tracePt t="4174" x="4816475" y="5478463"/>
          <p14:tracePt t="4191" x="5021263" y="5478463"/>
          <p14:tracePt t="4208" x="5249863" y="5494338"/>
          <p14:tracePt t="4224" x="5448300" y="5524500"/>
          <p14:tracePt t="4241" x="5600700" y="5578475"/>
          <p14:tracePt t="4258" x="5661025" y="5592763"/>
          <p14:tracePt t="4274" x="5668963" y="5592763"/>
          <p14:tracePt t="4464" x="5661025" y="5592763"/>
          <p14:tracePt t="4471" x="5654675" y="5592763"/>
          <p14:tracePt t="4569" x="5638800" y="5592763"/>
          <p14:tracePt t="4575" x="5622925" y="5592763"/>
          <p14:tracePt t="4584" x="5608638" y="5584825"/>
          <p14:tracePt t="5631" x="5600700" y="5584825"/>
          <p14:tracePt t="5639" x="5578475" y="5584825"/>
          <p14:tracePt t="5647" x="5570538" y="5584825"/>
          <p14:tracePt t="5659" x="5562600" y="5584825"/>
          <p14:tracePt t="5675" x="5546725" y="5578475"/>
          <p14:tracePt t="5692" x="5524500" y="5570538"/>
          <p14:tracePt t="5709" x="5494338" y="5546725"/>
          <p14:tracePt t="5725" x="5470525" y="5516563"/>
          <p14:tracePt t="5742" x="5448300" y="5486400"/>
          <p14:tracePt t="5744" x="5440363" y="5486400"/>
          <p14:tracePt t="5759" x="5426075" y="5456238"/>
          <p14:tracePt t="5775" x="5418138" y="5448300"/>
          <p14:tracePt t="5792" x="5410200" y="5440363"/>
          <p14:tracePt t="5809" x="5380038" y="5410200"/>
          <p14:tracePt t="5825" x="5341938" y="5394325"/>
          <p14:tracePt t="5842" x="5287963" y="5372100"/>
          <p14:tracePt t="5859" x="5219700" y="5356225"/>
          <p14:tracePt t="5875" x="5135563" y="5334000"/>
          <p14:tracePt t="5892" x="5067300" y="5318125"/>
          <p14:tracePt t="5908" x="5029200" y="5303838"/>
          <p14:tracePt t="5925" x="5021263" y="5303838"/>
          <p14:tracePt t="6023" x="5013325" y="5303838"/>
          <p14:tracePt t="6647" x="5037138" y="5303838"/>
          <p14:tracePt t="6658" x="5075238" y="5311775"/>
          <p14:tracePt t="6668" x="5151438" y="5318125"/>
          <p14:tracePt t="6677" x="5303838" y="5318125"/>
          <p14:tracePt t="6692" x="5851525" y="5295900"/>
          <p14:tracePt t="6709" x="6507163" y="5211763"/>
          <p14:tracePt t="6725" x="7299325" y="5051425"/>
          <p14:tracePt t="6742" x="8047038" y="4822825"/>
          <p14:tracePt t="6759" x="8839200" y="4487863"/>
          <p14:tracePt t="6776" x="9144000" y="4305300"/>
          <p14:tracePt t="6792" x="9364663" y="4183063"/>
          <p14:tracePt t="6809" x="9502775" y="4084638"/>
          <p14:tracePt t="6826" x="9617075" y="3984625"/>
          <p14:tracePt t="6842" x="9707563" y="3902075"/>
          <p14:tracePt t="6859" x="9813925" y="3817938"/>
          <p14:tracePt t="6876" x="9867900" y="3771900"/>
          <p14:tracePt t="6892" x="9906000" y="3756025"/>
          <p14:tracePt t="6909" x="9952038" y="3749675"/>
          <p14:tracePt t="6925" x="9974263" y="3749675"/>
          <p14:tracePt t="6942" x="10020300" y="3749675"/>
          <p14:tracePt t="6959" x="10164763" y="3749675"/>
          <p14:tracePt t="6975" x="10317163" y="3749675"/>
          <p14:tracePt t="6992" x="10515600" y="3749675"/>
          <p14:tracePt t="7009" x="10690225" y="3749675"/>
          <p14:tracePt t="7025" x="10798175" y="3749675"/>
          <p14:tracePt t="7042" x="10880725" y="3725863"/>
          <p14:tracePt t="7079" x="10880725" y="3711575"/>
          <p14:tracePt t="7093" x="10896600" y="3673475"/>
          <p14:tracePt t="7111" x="10896600" y="3665538"/>
          <p14:tracePt t="7125" x="10904538" y="3641725"/>
          <p14:tracePt t="7142" x="10904538" y="3635375"/>
          <p14:tracePt t="7159" x="10904538" y="3603625"/>
          <p14:tracePt t="7176" x="10904538" y="3589338"/>
          <p14:tracePt t="7799" x="10896600" y="3589338"/>
          <p14:tracePt t="7808" x="10866438" y="3589338"/>
          <p14:tracePt t="7815" x="10850563" y="3589338"/>
          <p14:tracePt t="7826" x="10836275" y="3589338"/>
          <p14:tracePt t="7843" x="10790238" y="3597275"/>
          <p14:tracePt t="7859" x="10706100" y="3756025"/>
          <p14:tracePt t="7876" x="10637838" y="3916363"/>
          <p14:tracePt t="7893" x="10561638" y="4092575"/>
          <p14:tracePt t="7909" x="10485438" y="4259263"/>
          <p14:tracePt t="7926" x="10401300" y="4449763"/>
          <p14:tracePt t="7943" x="10317163" y="4610100"/>
          <p14:tracePt t="7959" x="10202863" y="4808538"/>
          <p14:tracePt t="7976" x="10142538" y="4906963"/>
          <p14:tracePt t="7993" x="10074275" y="4983163"/>
          <p14:tracePt t="8009" x="10004425" y="5037138"/>
          <p14:tracePt t="8028" x="9936163" y="5083175"/>
          <p14:tracePt t="8043" x="9875838" y="5113338"/>
          <p14:tracePt t="8059" x="9845675" y="5135563"/>
          <p14:tracePt t="8076" x="9821863" y="5135563"/>
          <p14:tracePt t="8109" x="9813925" y="5135563"/>
          <p14:tracePt t="8127" x="9807575" y="5135563"/>
          <p14:tracePt t="8143" x="9737725" y="5165725"/>
          <p14:tracePt t="8159" x="9655175" y="5211763"/>
          <p14:tracePt t="8176" x="9555163" y="5273675"/>
          <p14:tracePt t="8193" x="9426575" y="5364163"/>
          <p14:tracePt t="8210" x="9318625" y="5440363"/>
          <p14:tracePt t="8226" x="9250363" y="5508625"/>
          <p14:tracePt t="8243" x="9228138" y="5540375"/>
          <p14:tracePt t="8680" x="9228138" y="5532438"/>
          <p14:tracePt t="8689" x="9228138" y="5516563"/>
          <p14:tracePt t="8699" x="9228138" y="5508625"/>
          <p14:tracePt t="8720" x="9228138" y="5502275"/>
          <p14:tracePt t="8729" x="9228138" y="5494338"/>
          <p14:tracePt t="8743" x="9228138" y="5486400"/>
          <p14:tracePt t="8790" x="9228138" y="5478463"/>
          <p14:tracePt t="8799" x="9228138" y="5470525"/>
          <p14:tracePt t="11496" x="9228138" y="5456238"/>
          <p14:tracePt t="11505" x="9228138" y="5402263"/>
          <p14:tracePt t="11515" x="9250363" y="5356225"/>
          <p14:tracePt t="11527" x="9280525" y="5318125"/>
          <p14:tracePt t="11546" x="9318625" y="5241925"/>
          <p14:tracePt t="11561" x="9372600" y="5159375"/>
          <p14:tracePt t="11578" x="9410700" y="5067300"/>
          <p14:tracePt t="11594" x="9426575" y="4983163"/>
          <p14:tracePt t="11611" x="9456738" y="4892675"/>
          <p14:tracePt t="11627" x="9456738" y="4876800"/>
          <p14:tracePt t="11644" x="9464675" y="4860925"/>
          <p14:tracePt t="11661" x="9478963" y="4808538"/>
          <p14:tracePt t="11679" x="9486900" y="4808538"/>
          <p14:tracePt t="12112" x="9456738" y="4808538"/>
          <p14:tracePt t="12122" x="9326563" y="4808538"/>
          <p14:tracePt t="12132" x="9090025" y="4914900"/>
          <p14:tracePt t="12144" x="8297863" y="5059363"/>
          <p14:tracePt t="12161" x="7154863" y="5127625"/>
          <p14:tracePt t="12177" x="5851525" y="5051425"/>
          <p14:tracePt t="12194" x="4716463" y="4884738"/>
          <p14:tracePt t="12211" x="3870325" y="4740275"/>
          <p14:tracePt t="12227" x="3475038" y="4618038"/>
          <p14:tracePt t="12244" x="3413125" y="4602163"/>
          <p14:tracePt t="12278" x="3406775" y="4602163"/>
          <p14:tracePt t="12343" x="3475038" y="4610100"/>
          <p14:tracePt t="12351" x="3589338" y="4625975"/>
          <p14:tracePt t="12361" x="3848100" y="4670425"/>
          <p14:tracePt t="12378" x="4670425" y="4784725"/>
          <p14:tracePt t="12394" x="5699125" y="4899025"/>
          <p14:tracePt t="12411" x="6743700" y="5006975"/>
          <p14:tracePt t="12428" x="7573963" y="5051425"/>
          <p14:tracePt t="12446" x="8061325" y="5075238"/>
          <p14:tracePt t="12461" x="8131175" y="5075238"/>
          <p14:tracePt t="12487" x="8054975" y="5075238"/>
          <p14:tracePt t="12498" x="7832725" y="5051425"/>
          <p14:tracePt t="12511" x="6797675" y="5051425"/>
          <p14:tracePt t="12528" x="5502275" y="5037138"/>
          <p14:tracePt t="12544" x="4183063" y="5037138"/>
          <p14:tracePt t="12562" x="3178175" y="5037138"/>
          <p14:tracePt t="12577" x="2705100" y="5037138"/>
          <p14:tracePt t="12594" x="2659063" y="5037138"/>
          <p14:tracePt t="12628" x="3001963" y="5051425"/>
          <p14:tracePt t="12644" x="4022725" y="5127625"/>
          <p14:tracePt t="12661" x="4975225" y="5165725"/>
          <p14:tracePt t="12677" x="5707063" y="5173663"/>
          <p14:tracePt t="12694" x="6134100" y="5219700"/>
          <p14:tracePt t="12711" x="6172200" y="5227638"/>
          <p14:tracePt t="12727" x="6164263" y="5227638"/>
          <p14:tracePt t="12744" x="6019800" y="5227638"/>
          <p14:tracePt t="12761" x="5799138" y="5227638"/>
          <p14:tracePt t="12778" x="5622925" y="5227638"/>
          <p14:tracePt t="12795" x="5608638" y="5227638"/>
          <p14:tracePt t="12831" x="5600700" y="5227638"/>
          <p14:tracePt t="12847" x="5600700" y="5219700"/>
          <p14:tracePt t="12861" x="5622925" y="5211763"/>
          <p14:tracePt t="12879" x="5692775" y="5181600"/>
          <p14:tracePt t="12895" x="5707063" y="5181600"/>
          <p14:tracePt t="12911" x="5813425" y="5097463"/>
          <p14:tracePt t="12928" x="5905500" y="5029200"/>
          <p14:tracePt t="12947" x="6003925" y="4945063"/>
          <p14:tracePt t="12961" x="6073775" y="4846638"/>
          <p14:tracePt t="12978" x="6134100" y="4740275"/>
          <p14:tracePt t="12995" x="6172200" y="4625975"/>
          <p14:tracePt t="13011" x="6202363" y="4525963"/>
          <p14:tracePt t="13028" x="6210300" y="4419600"/>
          <p14:tracePt t="13045" x="6210300" y="4351338"/>
          <p14:tracePt t="13061" x="6210300" y="4297363"/>
          <p14:tracePt t="13078" x="6194425" y="4259263"/>
          <p14:tracePt t="13095" x="6188075" y="423703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2212039"/>
              </p:ext>
            </p:extLst>
          </p:nvPr>
        </p:nvGraphicFramePr>
        <p:xfrm>
          <a:off x="3489325" y="2360613"/>
          <a:ext cx="4418013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2" name="Equation" r:id="rId4" imgW="3301920" imgH="520560" progId="Equation.DSMT4">
                  <p:embed/>
                </p:oleObj>
              </mc:Choice>
              <mc:Fallback>
                <p:oleObj name="Equation" r:id="rId4" imgW="33019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2360613"/>
                        <a:ext cx="4418013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07527" y="36042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4791194"/>
              </p:ext>
            </p:extLst>
          </p:nvPr>
        </p:nvGraphicFramePr>
        <p:xfrm>
          <a:off x="4394200" y="4476750"/>
          <a:ext cx="22272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3" name="Equation" r:id="rId6" imgW="1663560" imgH="507960" progId="Equation.DSMT4">
                  <p:embed/>
                </p:oleObj>
              </mc:Choice>
              <mc:Fallback>
                <p:oleObj name="Equation" r:id="rId6" imgW="16635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4476750"/>
                        <a:ext cx="22272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109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688"/>
    </mc:Choice>
    <mc:Fallback xmlns="">
      <p:transition advTm="346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75" x="6180138" y="4229100"/>
          <p14:tracePt t="1081" x="6164263" y="4229100"/>
          <p14:tracePt t="1087" x="6111875" y="4229100"/>
          <p14:tracePt t="1101" x="6027738" y="4206875"/>
          <p14:tracePt t="1117" x="5837238" y="4122738"/>
          <p14:tracePt t="1135" x="4922838" y="3603625"/>
          <p14:tracePt t="1151" x="4152900" y="3200400"/>
          <p14:tracePt t="1167" x="3641725" y="2987675"/>
          <p14:tracePt t="1184" x="3352800" y="2841625"/>
          <p14:tracePt t="1200" x="3292475" y="2819400"/>
          <p14:tracePt t="1239" x="3284538" y="2811463"/>
          <p14:tracePt t="1553" x="3284538" y="2819400"/>
          <p14:tracePt t="1560" x="3284538" y="2865438"/>
          <p14:tracePt t="1568" x="3284538" y="2903538"/>
          <p14:tracePt t="1584" x="3330575" y="2987675"/>
          <p14:tracePt t="1601" x="3406775" y="3070225"/>
          <p14:tracePt t="1618" x="3527425" y="3140075"/>
          <p14:tracePt t="1634" x="3679825" y="3192463"/>
          <p14:tracePt t="1651" x="3863975" y="3246438"/>
          <p14:tracePt t="1667" x="3984625" y="3268663"/>
          <p14:tracePt t="1684" x="4038600" y="3268663"/>
          <p14:tracePt t="1701" x="4046538" y="3268663"/>
          <p14:tracePt t="1737" x="4054475" y="3246438"/>
          <p14:tracePt t="1751" x="4054475" y="3178175"/>
          <p14:tracePt t="1768" x="4054475" y="3146425"/>
          <p14:tracePt t="1786" x="4054475" y="3094038"/>
          <p14:tracePt t="1801" x="4054475" y="3070225"/>
          <p14:tracePt t="1818" x="4060825" y="3055938"/>
          <p14:tracePt t="1834" x="4060825" y="3048000"/>
          <p14:tracePt t="1851" x="4060825" y="3009900"/>
          <p14:tracePt t="1936" x="4060825" y="3001963"/>
          <p14:tracePt t="1959" x="4054475" y="3001963"/>
          <p14:tracePt t="1975" x="4046538" y="3001963"/>
          <p14:tracePt t="2776" x="4084638" y="3001963"/>
          <p14:tracePt t="2787" x="4191000" y="2963863"/>
          <p14:tracePt t="2801" x="4473575" y="2911475"/>
          <p14:tracePt t="2818" x="4740275" y="2873375"/>
          <p14:tracePt t="2834" x="4999038" y="2835275"/>
          <p14:tracePt t="2851" x="5181600" y="2811463"/>
          <p14:tracePt t="2868" x="5280025" y="2781300"/>
          <p14:tracePt t="2885" x="5364163" y="2735263"/>
          <p14:tracePt t="2901" x="5418138" y="2705100"/>
          <p14:tracePt t="2918" x="5440363" y="2689225"/>
          <p14:tracePt t="2935" x="5502275" y="2651125"/>
          <p14:tracePt t="2951" x="5592763" y="2606675"/>
          <p14:tracePt t="2968" x="5722938" y="2544763"/>
          <p14:tracePt t="2986" x="5875338" y="2498725"/>
          <p14:tracePt t="3001" x="6057900" y="2484438"/>
          <p14:tracePt t="3018" x="6232525" y="2454275"/>
          <p14:tracePt t="3035" x="6354763" y="2446338"/>
          <p14:tracePt t="3051" x="6499225" y="2446338"/>
          <p14:tracePt t="3068" x="6583363" y="2446338"/>
          <p14:tracePt t="3085" x="6645275" y="2454275"/>
          <p14:tracePt t="3101" x="6727825" y="2476500"/>
          <p14:tracePt t="3103" x="6797675" y="2498725"/>
          <p14:tracePt t="3118" x="6880225" y="2514600"/>
          <p14:tracePt t="3134" x="7026275" y="2574925"/>
          <p14:tracePt t="3151" x="7132638" y="2613025"/>
          <p14:tracePt t="3168" x="7323138" y="2720975"/>
          <p14:tracePt t="3186" x="7451725" y="2803525"/>
          <p14:tracePt t="3201" x="7521575" y="2841625"/>
          <p14:tracePt t="3218" x="7551738" y="2857500"/>
          <p14:tracePt t="3235" x="7566025" y="2865438"/>
          <p14:tracePt t="3351" x="7551738" y="2865438"/>
          <p14:tracePt t="3368" x="7543800" y="2865438"/>
          <p14:tracePt t="3381" x="7527925" y="2865438"/>
          <p14:tracePt t="3463" x="7521575" y="2865438"/>
          <p14:tracePt t="3475" x="7489825" y="2857500"/>
          <p14:tracePt t="3487" x="7475538" y="2857500"/>
          <p14:tracePt t="3502" x="7467600" y="2857500"/>
          <p14:tracePt t="3518" x="7445375" y="2849563"/>
          <p14:tracePt t="3535" x="7407275" y="2835275"/>
          <p14:tracePt t="3552" x="7391400" y="2835275"/>
          <p14:tracePt t="3568" x="7361238" y="2819400"/>
          <p14:tracePt t="3585" x="7345363" y="2819400"/>
          <p14:tracePt t="3602" x="7307263" y="2803525"/>
          <p14:tracePt t="3618" x="7285038" y="2797175"/>
          <p14:tracePt t="3635" x="7269163" y="2797175"/>
          <p14:tracePt t="3652" x="7261225" y="2797175"/>
          <p14:tracePt t="3668" x="7254875" y="2797175"/>
          <p14:tracePt t="3761" x="7254875" y="2789238"/>
          <p14:tracePt t="3773" x="7261225" y="2781300"/>
          <p14:tracePt t="3786" x="7331075" y="2773363"/>
          <p14:tracePt t="3802" x="7467600" y="2759075"/>
          <p14:tracePt t="3818" x="7673975" y="2727325"/>
          <p14:tracePt t="3835" x="7848600" y="2720975"/>
          <p14:tracePt t="3852" x="7993063" y="2697163"/>
          <p14:tracePt t="3868" x="8023225" y="2689225"/>
          <p14:tracePt t="4151" x="8031163" y="2689225"/>
          <p14:tracePt t="4639" x="8031163" y="2697163"/>
          <p14:tracePt t="4651" x="8023225" y="2751138"/>
          <p14:tracePt t="4662" x="7993063" y="2835275"/>
          <p14:tracePt t="4674" x="7902575" y="3001963"/>
          <p14:tracePt t="4687" x="7750175" y="3184525"/>
          <p14:tracePt t="4703" x="7627938" y="3306763"/>
          <p14:tracePt t="4719" x="7116763" y="3611563"/>
          <p14:tracePt t="4736" x="6637338" y="3779838"/>
          <p14:tracePt t="4752" x="6080125" y="3848100"/>
          <p14:tracePt t="4769" x="5540375" y="3848100"/>
          <p14:tracePt t="4787" x="5037138" y="3832225"/>
          <p14:tracePt t="4802" x="4686300" y="3787775"/>
          <p14:tracePt t="4819" x="4365625" y="3733800"/>
          <p14:tracePt t="4835" x="4114800" y="3695700"/>
          <p14:tracePt t="4852" x="3902075" y="3673475"/>
          <p14:tracePt t="4869" x="3756025" y="3673475"/>
          <p14:tracePt t="4885" x="3641725" y="3673475"/>
          <p14:tracePt t="4902" x="3543300" y="3673475"/>
          <p14:tracePt t="4919" x="3421063" y="3695700"/>
          <p14:tracePt t="4935" x="3322638" y="3749675"/>
          <p14:tracePt t="4952" x="3222625" y="3779838"/>
          <p14:tracePt t="4969" x="3108325" y="3840163"/>
          <p14:tracePt t="4985" x="3009900" y="3878263"/>
          <p14:tracePt t="5002" x="2925763" y="3902075"/>
          <p14:tracePt t="5019" x="2857500" y="3924300"/>
          <p14:tracePt t="5035" x="2819400" y="3954463"/>
          <p14:tracePt t="5127" x="2811463" y="3954463"/>
          <p14:tracePt t="5152" x="2803525" y="3954463"/>
          <p14:tracePt t="5160" x="2797175" y="3954463"/>
          <p14:tracePt t="5169" x="2789238" y="3954463"/>
          <p14:tracePt t="5186" x="2781300" y="3954463"/>
          <p14:tracePt t="5202" x="2765425" y="3954463"/>
          <p14:tracePt t="5219" x="2759075" y="3962400"/>
          <p14:tracePt t="5271" x="2759075" y="3970338"/>
          <p14:tracePt t="5280" x="2759075" y="3978275"/>
          <p14:tracePt t="5297" x="2759075" y="3984625"/>
          <p14:tracePt t="5304" x="2759075" y="3992563"/>
          <p14:tracePt t="5319" x="2759075" y="4000500"/>
          <p14:tracePt t="5336" x="2759075" y="4016375"/>
          <p14:tracePt t="5352" x="2773363" y="4022725"/>
          <p14:tracePt t="5369" x="2789238" y="4022725"/>
          <p14:tracePt t="5386" x="2803525" y="4030663"/>
          <p14:tracePt t="5403" x="2811463" y="4030663"/>
          <p14:tracePt t="5419" x="2835275" y="4038600"/>
          <p14:tracePt t="5436" x="2865438" y="4046538"/>
          <p14:tracePt t="5452" x="2955925" y="4054475"/>
          <p14:tracePt t="5469" x="3108325" y="4054475"/>
          <p14:tracePt t="5486" x="3260725" y="4054475"/>
          <p14:tracePt t="5504" x="3521075" y="4054475"/>
          <p14:tracePt t="5519" x="3649663" y="4054475"/>
          <p14:tracePt t="5536" x="3756025" y="4054475"/>
          <p14:tracePt t="5552" x="3870325" y="4054475"/>
          <p14:tracePt t="5569" x="3924300" y="4054475"/>
          <p14:tracePt t="5586" x="3992563" y="4046538"/>
          <p14:tracePt t="5603" x="4092575" y="4030663"/>
          <p14:tracePt t="5607" x="4130675" y="4030663"/>
          <p14:tracePt t="5619" x="4168775" y="4030663"/>
          <p14:tracePt t="5636" x="4275138" y="4016375"/>
          <p14:tracePt t="5652" x="4381500" y="4008438"/>
          <p14:tracePt t="5669" x="4427538" y="4008438"/>
          <p14:tracePt t="5686" x="4465638" y="4000500"/>
          <p14:tracePt t="5702" x="4479925" y="4000500"/>
          <p14:tracePt t="5839" x="4495800" y="4000500"/>
          <p14:tracePt t="5847" x="4511675" y="4000500"/>
          <p14:tracePt t="5855" x="4533900" y="4000500"/>
          <p14:tracePt t="5869" x="4564063" y="4000500"/>
          <p14:tracePt t="5887" x="4792663" y="4000500"/>
          <p14:tracePt t="5903" x="4899025" y="4008438"/>
          <p14:tracePt t="5919" x="4937125" y="4016375"/>
          <p14:tracePt t="5936" x="5013325" y="4016375"/>
          <p14:tracePt t="5953" x="5021263" y="4022725"/>
          <p14:tracePt t="6305" x="5029200" y="4022725"/>
          <p14:tracePt t="6311" x="5051425" y="4030663"/>
          <p14:tracePt t="6319" x="5075238" y="4038600"/>
          <p14:tracePt t="6336" x="5165725" y="4038600"/>
          <p14:tracePt t="6353" x="5318125" y="4038600"/>
          <p14:tracePt t="6369" x="5387975" y="4054475"/>
          <p14:tracePt t="6386" x="5426075" y="4068763"/>
          <p14:tracePt t="6403" x="5456238" y="4068763"/>
          <p14:tracePt t="6511" x="5470525" y="4068763"/>
          <p14:tracePt t="6519" x="5502275" y="4068763"/>
          <p14:tracePt t="6527" x="5532438" y="4068763"/>
          <p14:tracePt t="6536" x="5584825" y="4068763"/>
          <p14:tracePt t="6553" x="5730875" y="4060825"/>
          <p14:tracePt t="6571" x="5859463" y="4060825"/>
          <p14:tracePt t="6586" x="5973763" y="4060825"/>
          <p14:tracePt t="6603" x="6088063" y="4060825"/>
          <p14:tracePt t="6619" x="6134100" y="4060825"/>
          <p14:tracePt t="6624" x="6142038" y="4060825"/>
          <p14:tracePt t="6712" x="6149975" y="4060825"/>
          <p14:tracePt t="6743" x="6156325" y="4060825"/>
          <p14:tracePt t="6751" x="6180138" y="4060825"/>
          <p14:tracePt t="6759" x="6194425" y="4060825"/>
          <p14:tracePt t="6771" x="6248400" y="4060825"/>
          <p14:tracePt t="6786" x="6370638" y="4060825"/>
          <p14:tracePt t="6803" x="6484938" y="4060825"/>
          <p14:tracePt t="6819" x="6599238" y="4060825"/>
          <p14:tracePt t="6836" x="6651625" y="4060825"/>
          <p14:tracePt t="6853" x="6667500" y="4060825"/>
          <p14:tracePt t="6870" x="6675438" y="4060825"/>
          <p14:tracePt t="6903" x="6689725" y="4060825"/>
          <p14:tracePt t="6911" x="6735763" y="4054475"/>
          <p14:tracePt t="6920" x="6804025" y="4054475"/>
          <p14:tracePt t="6936" x="6950075" y="4054475"/>
          <p14:tracePt t="6953" x="7140575" y="4054475"/>
          <p14:tracePt t="6970" x="7299325" y="4054475"/>
          <p14:tracePt t="6986" x="7421563" y="4046538"/>
          <p14:tracePt t="7005" x="7467600" y="4038600"/>
          <p14:tracePt t="7020" x="7475538" y="4030663"/>
          <p14:tracePt t="7089" x="7483475" y="4030663"/>
          <p14:tracePt t="7095" x="7497763" y="4030663"/>
          <p14:tracePt t="7104" x="7505700" y="4030663"/>
          <p14:tracePt t="7120" x="7581900" y="4030663"/>
          <p14:tracePt t="7136" x="7666038" y="4030663"/>
          <p14:tracePt t="7153" x="7688263" y="4030663"/>
          <p14:tracePt t="7170" x="7696200" y="4030663"/>
          <p14:tracePt t="7295" x="7666038" y="4068763"/>
          <p14:tracePt t="7304" x="7620000" y="4130675"/>
          <p14:tracePt t="7312" x="7551738" y="4191000"/>
          <p14:tracePt t="7320" x="7475538" y="4259263"/>
          <p14:tracePt t="7336" x="7239000" y="4389438"/>
          <p14:tracePt t="7353" x="7018338" y="4479925"/>
          <p14:tracePt t="7370" x="6850063" y="4533900"/>
          <p14:tracePt t="7386" x="6705600" y="4572000"/>
          <p14:tracePt t="7403" x="6599238" y="4602163"/>
          <p14:tracePt t="7420" x="6507163" y="4625975"/>
          <p14:tracePt t="7436" x="6430963" y="4670425"/>
          <p14:tracePt t="7453" x="6362700" y="4702175"/>
          <p14:tracePt t="7470" x="6264275" y="4770438"/>
          <p14:tracePt t="7486" x="6126163" y="4860925"/>
          <p14:tracePt t="7503" x="5927725" y="4999038"/>
          <p14:tracePt t="7520" x="5851525" y="5045075"/>
          <p14:tracePt t="7536" x="5775325" y="5075238"/>
          <p14:tracePt t="7553" x="5715000" y="5113338"/>
          <p14:tracePt t="7570" x="5630863" y="5135563"/>
          <p14:tracePt t="7587" x="5470525" y="5181600"/>
          <p14:tracePt t="7603" x="5295900" y="5181600"/>
          <p14:tracePt t="7620" x="5083175" y="5181600"/>
          <p14:tracePt t="7636" x="4854575" y="5113338"/>
          <p14:tracePt t="7653" x="4656138" y="5059363"/>
          <p14:tracePt t="7671" x="4541838" y="5013325"/>
          <p14:tracePt t="7687" x="4525963" y="5006975"/>
          <p14:tracePt t="7720" x="4525963" y="4999038"/>
          <p14:tracePt t="7737" x="4533900" y="4983163"/>
          <p14:tracePt t="7767" x="4533900" y="4975225"/>
          <p14:tracePt t="7839" x="4541838" y="4975225"/>
          <p14:tracePt t="7895" x="4533900" y="4975225"/>
          <p14:tracePt t="7905" x="4518025" y="4975225"/>
          <p14:tracePt t="7920" x="4479925" y="4999038"/>
          <p14:tracePt t="7937" x="4457700" y="5013325"/>
          <p14:tracePt t="7953" x="4441825" y="5029200"/>
          <p14:tracePt t="7970" x="4427538" y="5045075"/>
          <p14:tracePt t="7987" x="4427538" y="5051425"/>
          <p14:tracePt t="8003" x="4427538" y="5067300"/>
          <p14:tracePt t="8020" x="4487863" y="5083175"/>
          <p14:tracePt t="8037" x="4610100" y="5083175"/>
          <p14:tracePt t="8053" x="4754563" y="5075238"/>
          <p14:tracePt t="8070" x="4876800" y="5037138"/>
          <p14:tracePt t="8087" x="4983163" y="4953000"/>
          <p14:tracePt t="8103" x="5021263" y="4899025"/>
          <p14:tracePt t="8120" x="5051425" y="4822825"/>
          <p14:tracePt t="8137" x="5051425" y="4770438"/>
          <p14:tracePt t="8153" x="5051425" y="4740275"/>
          <p14:tracePt t="8170" x="5051425" y="4724400"/>
          <p14:tracePt t="8255" x="5051425" y="4754563"/>
          <p14:tracePt t="8263" x="5067300" y="4800600"/>
          <p14:tracePt t="8271" x="5083175" y="4830763"/>
          <p14:tracePt t="8287" x="5165725" y="4876800"/>
          <p14:tracePt t="8303" x="5287963" y="4906963"/>
          <p14:tracePt t="8320" x="5486400" y="4906963"/>
          <p14:tracePt t="8337" x="5616575" y="4892675"/>
          <p14:tracePt t="8353" x="5730875" y="4830763"/>
          <p14:tracePt t="8370" x="5807075" y="4770438"/>
          <p14:tracePt t="8387" x="5837238" y="4702175"/>
          <p14:tracePt t="8405" x="5851525" y="4640263"/>
          <p14:tracePt t="8420" x="5851525" y="4594225"/>
          <p14:tracePt t="8437" x="5851525" y="4587875"/>
          <p14:tracePt t="8453" x="5829300" y="4572000"/>
          <p14:tracePt t="8470" x="5745163" y="4549775"/>
          <p14:tracePt t="8487" x="5608638" y="4541838"/>
          <p14:tracePt t="8503" x="5502275" y="4618038"/>
          <p14:tracePt t="8520" x="5464175" y="4716463"/>
          <p14:tracePt t="8537" x="5464175" y="4792663"/>
          <p14:tracePt t="8553" x="5516563" y="4830763"/>
          <p14:tracePt t="8570" x="5638800" y="4860925"/>
          <p14:tracePt t="8587" x="5905500" y="4860925"/>
          <p14:tracePt t="8605" x="6118225" y="4860925"/>
          <p14:tracePt t="8608" x="6149975" y="4860925"/>
          <p14:tracePt t="8620" x="6149975" y="4854575"/>
          <p14:tracePt t="8647" x="6149975" y="4846638"/>
          <p14:tracePt t="8656" x="6080125" y="4816475"/>
          <p14:tracePt t="8670" x="5997575" y="4800600"/>
          <p14:tracePt t="8687" x="5707063" y="4792663"/>
          <p14:tracePt t="8704" x="5524500" y="4846638"/>
          <p14:tracePt t="8720" x="5516563" y="4854575"/>
          <p14:tracePt t="8737" x="5508625" y="4860925"/>
          <p14:tracePt t="8754" x="5546725" y="4876800"/>
          <p14:tracePt t="8770" x="5630863" y="4899025"/>
          <p14:tracePt t="8787" x="5684838" y="4899025"/>
          <p14:tracePt t="8804" x="5692775" y="4899025"/>
          <p14:tracePt t="8839" x="5684838" y="4899025"/>
          <p14:tracePt t="8853" x="5654675" y="4892675"/>
          <p14:tracePt t="8870" x="5608638" y="4892675"/>
          <p14:tracePt t="8887" x="5540375" y="4930775"/>
          <p14:tracePt t="8904" x="5502275" y="5006975"/>
          <p14:tracePt t="8920" x="5448300" y="5083175"/>
          <p14:tracePt t="8937" x="5402263" y="5159375"/>
          <p14:tracePt t="8954" x="5372100" y="5197475"/>
          <p14:tracePt t="8970" x="5341938" y="5211763"/>
          <p14:tracePt t="8987" x="5311775" y="5219700"/>
          <p14:tracePt t="9004" x="5265738" y="5219700"/>
          <p14:tracePt t="9020" x="5219700" y="5219700"/>
          <p14:tracePt t="9037" x="5181600" y="5219700"/>
          <p14:tracePt t="9054" x="5165725" y="5211763"/>
          <p14:tracePt t="9070" x="5159375" y="5211763"/>
          <p14:tracePt t="9167" x="5143500" y="5211763"/>
          <p14:tracePt t="9177" x="5121275" y="5211763"/>
          <p14:tracePt t="9187" x="5089525" y="5211763"/>
          <p14:tracePt t="9204" x="5006975" y="5211763"/>
          <p14:tracePt t="9220" x="4868863" y="5211763"/>
          <p14:tracePt t="9237" x="4746625" y="5211763"/>
          <p14:tracePt t="9254" x="4602163" y="5211763"/>
          <p14:tracePt t="9270" x="4518025" y="5211763"/>
          <p14:tracePt t="9287" x="4495800" y="5211763"/>
          <p14:tracePt t="9343" x="4487863" y="5203825"/>
          <p14:tracePt t="9351" x="4487863" y="5189538"/>
          <p14:tracePt t="9359" x="4487863" y="5181600"/>
          <p14:tracePt t="9370" x="4487863" y="5165725"/>
          <p14:tracePt t="9387" x="4487863" y="5159375"/>
          <p14:tracePt t="9404" x="4487863" y="5151438"/>
          <p14:tracePt t="9421" x="4487863" y="5143500"/>
          <p14:tracePt t="9437" x="4487863" y="5135563"/>
          <p14:tracePt t="9454" x="4441825" y="5135563"/>
          <p14:tracePt t="9471" x="4389438" y="5135563"/>
          <p14:tracePt t="9487" x="4321175" y="5159375"/>
          <p14:tracePt t="9504" x="4305300" y="5165725"/>
          <p14:tracePt t="9599" x="4313238" y="5173663"/>
          <p14:tracePt t="9609" x="4335463" y="5173663"/>
          <p14:tracePt t="9621" x="4365625" y="5159375"/>
          <p14:tracePt t="9637" x="4427538" y="5127625"/>
          <p14:tracePt t="9654" x="4449763" y="5113338"/>
          <p14:tracePt t="9671" x="4457700" y="5097463"/>
          <p14:tracePt t="9687" x="4457700" y="5089525"/>
          <p14:tracePt t="9704" x="4457700" y="5083175"/>
          <p14:tracePt t="9743" x="4449763" y="5083175"/>
          <p14:tracePt t="9753" x="4435475" y="5089525"/>
          <p14:tracePt t="9762" x="4419600" y="5121275"/>
          <p14:tracePt t="9771" x="4403725" y="5143500"/>
          <p14:tracePt t="9787" x="4397375" y="5151438"/>
          <p14:tracePt t="9855" x="4397375" y="5159375"/>
          <p14:tracePt t="9867" x="4419600" y="5159375"/>
          <p14:tracePt t="9875" x="4441825" y="5159375"/>
          <p14:tracePt t="9887" x="4473575" y="5159375"/>
          <p14:tracePt t="9904" x="4511675" y="5151438"/>
          <p14:tracePt t="9960" x="4518025" y="5151438"/>
          <p14:tracePt t="9969" x="4533900" y="5151438"/>
          <p14:tracePt t="9978" x="4556125" y="5151438"/>
          <p14:tracePt t="9987" x="4579938" y="5151438"/>
          <p14:tracePt t="10004" x="4694238" y="5159375"/>
          <p14:tracePt t="10020" x="4822825" y="5181600"/>
          <p14:tracePt t="10037" x="4960938" y="5219700"/>
          <p14:tracePt t="10054" x="5045075" y="5227638"/>
          <p14:tracePt t="10070" x="5083175" y="5235575"/>
          <p14:tracePt t="10431" x="5075238" y="5235575"/>
          <p14:tracePt t="10441" x="5059363" y="5235575"/>
          <p14:tracePt t="10454" x="5045075" y="5227638"/>
          <p14:tracePt t="10471" x="5013325" y="5219700"/>
          <p14:tracePt t="10487" x="5006975" y="5211763"/>
          <p14:tracePt t="10521" x="4999038" y="5211763"/>
          <p14:tracePt t="10538" x="4999038" y="5197475"/>
          <p14:tracePt t="10554" x="4999038" y="5173663"/>
          <p14:tracePt t="10571" x="4999038" y="5159375"/>
          <p14:tracePt t="10588" x="5006975" y="5127625"/>
          <p14:tracePt t="10604" x="5006975" y="5121275"/>
          <p14:tracePt t="10622" x="5021263" y="5097463"/>
          <p14:tracePt t="10638" x="5021263" y="5083175"/>
          <p14:tracePt t="10654" x="5021263" y="5075238"/>
          <p14:tracePt t="10671" x="5021263" y="5059363"/>
          <p14:tracePt t="10688" x="5021263" y="5051425"/>
          <p14:tracePt t="10831" x="5021263" y="5059363"/>
          <p14:tracePt t="10847" x="5029200" y="5067300"/>
          <p14:tracePt t="10856" x="5037138" y="5083175"/>
          <p14:tracePt t="10871" x="5075238" y="5089525"/>
          <p14:tracePt t="10887" x="5135563" y="5105400"/>
          <p14:tracePt t="10904" x="5318125" y="5113338"/>
          <p14:tracePt t="10921" x="5532438" y="5113338"/>
          <p14:tracePt t="10937" x="5783263" y="5113338"/>
          <p14:tracePt t="10954" x="6011863" y="5089525"/>
          <p14:tracePt t="10971" x="6156325" y="5051425"/>
          <p14:tracePt t="10987" x="6248400" y="4991100"/>
          <p14:tracePt t="11004" x="6294438" y="4945063"/>
          <p14:tracePt t="11022" x="6354763" y="4854575"/>
          <p14:tracePt t="11038" x="6384925" y="4800600"/>
          <p14:tracePt t="11054" x="6392863" y="4784725"/>
          <p14:tracePt t="11071" x="6438900" y="4732338"/>
          <p14:tracePt t="11088" x="6454775" y="4708525"/>
          <p14:tracePt t="11104" x="6469063" y="4694238"/>
          <p14:tracePt t="11121" x="6492875" y="4678363"/>
          <p14:tracePt t="11138" x="6499225" y="4670425"/>
          <p14:tracePt t="11154" x="6537325" y="4670425"/>
          <p14:tracePt t="11171" x="6591300" y="4670425"/>
          <p14:tracePt t="11188" x="6659563" y="4670425"/>
          <p14:tracePt t="11205" x="6751638" y="4670425"/>
          <p14:tracePt t="11221" x="6773863" y="4670425"/>
          <p14:tracePt t="11312" x="6773863" y="4678363"/>
          <p14:tracePt t="11319" x="6773863" y="4702175"/>
          <p14:tracePt t="11328" x="6773863" y="4740275"/>
          <p14:tracePt t="11338" x="6773863" y="4754563"/>
          <p14:tracePt t="11355" x="6735763" y="4792663"/>
          <p14:tracePt t="11371" x="6659563" y="4792663"/>
          <p14:tracePt t="11388" x="6575425" y="4792663"/>
          <p14:tracePt t="11405" x="6530975" y="4792663"/>
          <p14:tracePt t="11421" x="6507163" y="4792663"/>
          <p14:tracePt t="11727" x="6515100" y="4792663"/>
          <p14:tracePt t="11737" x="6545263" y="4792663"/>
          <p14:tracePt t="11745" x="6607175" y="4792663"/>
          <p14:tracePt t="11754" x="6659563" y="4792663"/>
          <p14:tracePt t="11772" x="6819900" y="4792663"/>
          <p14:tracePt t="11788" x="6980238" y="4792663"/>
          <p14:tracePt t="11805" x="7124700" y="4792663"/>
          <p14:tracePt t="11821" x="7208838" y="4792663"/>
          <p14:tracePt t="11839" x="7261225" y="4792663"/>
          <p14:tracePt t="15784" x="7254875" y="4784725"/>
          <p14:tracePt t="15791" x="7208838" y="4770438"/>
          <p14:tracePt t="15799" x="7185025" y="4762500"/>
          <p14:tracePt t="15808" x="7170738" y="4762500"/>
          <p14:tracePt t="15856" x="7162800" y="4754563"/>
          <p14:tracePt t="17032" x="7140575" y="4754563"/>
          <p14:tracePt t="17039" x="7094538" y="4754563"/>
          <p14:tracePt t="17047" x="7026275" y="4754563"/>
          <p14:tracePt t="17057" x="6988175" y="4754563"/>
          <p14:tracePt t="17073" x="6918325" y="4724400"/>
          <p14:tracePt t="17090" x="6896100" y="4724400"/>
          <p14:tracePt t="17215" x="6880225" y="4724400"/>
          <p14:tracePt t="17224" x="6850063" y="4716463"/>
          <p14:tracePt t="17231" x="6804025" y="4694238"/>
          <p14:tracePt t="17240" x="6781800" y="4678363"/>
          <p14:tracePt t="17256" x="6773863" y="4678363"/>
          <p14:tracePt t="17273" x="6713538" y="4403725"/>
          <p14:tracePt t="17290" x="6430963" y="3863975"/>
          <p14:tracePt t="17307" x="5973763" y="3444875"/>
          <p14:tracePt t="17324" x="5608638" y="3132138"/>
          <p14:tracePt t="17340" x="5318125" y="2873375"/>
          <p14:tracePt t="17362" x="5127625" y="2720975"/>
          <p14:tracePt t="17375" x="5089525" y="2689225"/>
          <p14:tracePt t="17407" x="5083175" y="2689225"/>
          <p14:tracePt t="17423" x="5051425" y="2682875"/>
          <p14:tracePt t="17441" x="5021263" y="2667000"/>
          <p14:tracePt t="17456" x="4960938" y="2667000"/>
          <p14:tracePt t="17473" x="4876800" y="2636838"/>
          <p14:tracePt t="17490" x="4808538" y="2620963"/>
          <p14:tracePt t="17507" x="4670425" y="2582863"/>
          <p14:tracePt t="17524" x="4098925" y="2408238"/>
          <p14:tracePt t="17540" x="3611563" y="2316163"/>
          <p14:tracePt t="17556" x="3475038" y="2270125"/>
          <p14:tracePt t="17573" x="3421063" y="2263775"/>
          <p14:tracePt t="17590" x="3413125" y="2263775"/>
          <p14:tracePt t="17623" x="3344863" y="2354263"/>
          <p14:tracePt t="17640" x="3306763" y="2430463"/>
          <p14:tracePt t="17657" x="3276600" y="2552700"/>
          <p14:tracePt t="17674" x="3268663" y="2659063"/>
          <p14:tracePt t="17690" x="3268663" y="2743200"/>
          <p14:tracePt t="17707" x="3276600" y="2827338"/>
          <p14:tracePt t="17724" x="3298825" y="2865438"/>
          <p14:tracePt t="17740" x="3322638" y="2879725"/>
          <p14:tracePt t="17757" x="3330575" y="2879725"/>
          <p14:tracePt t="17807" x="3336925" y="2879725"/>
          <p14:tracePt t="17815" x="3360738" y="2879725"/>
          <p14:tracePt t="17827" x="3382963" y="2879725"/>
          <p14:tracePt t="17842" x="3436938" y="2879725"/>
          <p14:tracePt t="17857" x="3551238" y="2873375"/>
          <p14:tracePt t="17873" x="3627438" y="2849563"/>
          <p14:tracePt t="17890" x="3703638" y="2835275"/>
          <p14:tracePt t="17907" x="3733800" y="2835275"/>
          <p14:tracePt t="17940" x="3741738" y="2835275"/>
          <p14:tracePt t="18168" x="3749675" y="2835275"/>
          <p14:tracePt t="18180" x="3756025" y="2835275"/>
          <p14:tracePt t="18192" x="3848100" y="2879725"/>
          <p14:tracePt t="18207" x="3962400" y="3001963"/>
          <p14:tracePt t="18224" x="4060825" y="3063875"/>
          <p14:tracePt t="18240" x="4130675" y="3101975"/>
          <p14:tracePt t="18256" x="4152900" y="3101975"/>
          <p14:tracePt t="18337" x="4168775" y="3101975"/>
          <p14:tracePt t="18349" x="4198938" y="3101975"/>
          <p14:tracePt t="18361" x="4259263" y="3094038"/>
          <p14:tracePt t="18374" x="4275138" y="3086100"/>
          <p14:tracePt t="18390" x="4283075" y="3078163"/>
          <p14:tracePt t="18431" x="4297363" y="3063875"/>
          <p14:tracePt t="18440" x="4313238" y="3048000"/>
          <p14:tracePt t="18663" x="4321175" y="3048000"/>
          <p14:tracePt t="18675" x="4359275" y="3048000"/>
          <p14:tracePt t="18691" x="4594225" y="3048000"/>
          <p14:tracePt t="18707" x="4991100" y="3048000"/>
          <p14:tracePt t="18724" x="5311775" y="3063875"/>
          <p14:tracePt t="18741" x="5608638" y="3063875"/>
          <p14:tracePt t="18757" x="5829300" y="3070225"/>
          <p14:tracePt t="18774" x="5973763" y="3070225"/>
          <p14:tracePt t="18791" x="6042025" y="3070225"/>
          <p14:tracePt t="18807" x="6103938" y="3070225"/>
          <p14:tracePt t="18824" x="6172200" y="3063875"/>
          <p14:tracePt t="18842" x="6270625" y="3048000"/>
          <p14:tracePt t="18857" x="6384925" y="3048000"/>
          <p14:tracePt t="18874" x="6530975" y="3040063"/>
          <p14:tracePt t="18891" x="6659563" y="3040063"/>
          <p14:tracePt t="18907" x="6781800" y="3040063"/>
          <p14:tracePt t="18924" x="6880225" y="3040063"/>
          <p14:tracePt t="18941" x="6911975" y="3040063"/>
          <p14:tracePt t="18957" x="6918325" y="3040063"/>
          <p14:tracePt t="19672" x="6934200" y="3040063"/>
          <p14:tracePt t="19683" x="6980238" y="3040063"/>
          <p14:tracePt t="19695" x="7124700" y="3116263"/>
          <p14:tracePt t="19707" x="7261225" y="3170238"/>
          <p14:tracePt t="19724" x="7445375" y="3254375"/>
          <p14:tracePt t="19743" x="7527925" y="3344863"/>
          <p14:tracePt t="19758" x="7543800" y="3398838"/>
          <p14:tracePt t="19774" x="7597775" y="3551238"/>
          <p14:tracePt t="19791" x="7658100" y="3749675"/>
          <p14:tracePt t="19807" x="7704138" y="3863975"/>
          <p14:tracePt t="19824" x="7788275" y="3954463"/>
          <p14:tracePt t="19841" x="7818438" y="3962400"/>
          <p14:tracePt t="19858" x="7832725" y="3984625"/>
          <p14:tracePt t="20288" x="7832725" y="3978275"/>
          <p14:tracePt t="20295" x="7832725" y="3970338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0609577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0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0446922"/>
              </p:ext>
            </p:extLst>
          </p:nvPr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1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9351731"/>
              </p:ext>
            </p:extLst>
          </p:nvPr>
        </p:nvGraphicFramePr>
        <p:xfrm>
          <a:off x="6548438" y="4567238"/>
          <a:ext cx="173355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2" name="Equation" r:id="rId8" imgW="1295280" imgH="507960" progId="Equation.DSMT4">
                  <p:embed/>
                </p:oleObj>
              </mc:Choice>
              <mc:Fallback>
                <p:oleObj name="Equation" r:id="rId8" imgW="129528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8438" y="4567238"/>
                        <a:ext cx="173355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3135424"/>
              </p:ext>
            </p:extLst>
          </p:nvPr>
        </p:nvGraphicFramePr>
        <p:xfrm>
          <a:off x="8931275" y="4530725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3" name="Equation" r:id="rId10" imgW="1282680" imgH="507960" progId="Equation.DSMT4">
                  <p:embed/>
                </p:oleObj>
              </mc:Choice>
              <mc:Fallback>
                <p:oleObj name="Equation" r:id="rId10" imgW="128268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31275" y="4530725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503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200"/>
    </mc:Choice>
    <mc:Fallback xmlns="">
      <p:transition advTm="1582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6" x="6164263" y="3802063"/>
          <p14:tracePt t="419" x="6142038" y="3825875"/>
          <p14:tracePt t="433" x="6134100" y="3825875"/>
          <p14:tracePt t="445" x="6126163" y="3832225"/>
          <p14:tracePt t="815" x="6126163" y="3840163"/>
          <p14:tracePt t="838" x="6111875" y="3856038"/>
          <p14:tracePt t="851" x="6096000" y="3894138"/>
          <p14:tracePt t="866" x="6065838" y="3946525"/>
          <p14:tracePt t="879" x="6027738" y="3978275"/>
          <p14:tracePt t="895" x="5973763" y="4008438"/>
          <p14:tracePt t="912" x="5927725" y="4038600"/>
          <p14:tracePt t="929" x="5883275" y="4054475"/>
          <p14:tracePt t="945" x="5859463" y="4068763"/>
          <p14:tracePt t="962" x="5829300" y="4076700"/>
          <p14:tracePt t="979" x="5807075" y="4092575"/>
          <p14:tracePt t="996" x="5791200" y="4092575"/>
          <p14:tracePt t="1012" x="5791200" y="4098925"/>
          <p14:tracePt t="1046" x="5775325" y="4106863"/>
          <p14:tracePt t="1062" x="5761038" y="4114800"/>
          <p14:tracePt t="1079" x="5753100" y="4114800"/>
          <p14:tracePt t="1096" x="5737225" y="4114800"/>
          <p14:tracePt t="1112" x="5722938" y="4122738"/>
          <p14:tracePt t="7982" x="5715000" y="4122738"/>
          <p14:tracePt t="7990" x="5715000" y="4084638"/>
          <p14:tracePt t="7998" x="5715000" y="3916363"/>
          <p14:tracePt t="8015" x="5737225" y="3619500"/>
          <p14:tracePt t="8031" x="5737225" y="3597275"/>
          <p14:tracePt t="8064" x="5630863" y="3589338"/>
          <p14:tracePt t="8081" x="5273675" y="3489325"/>
          <p14:tracePt t="8098" x="4632325" y="3421063"/>
          <p14:tracePt t="8114" x="3962400" y="3565525"/>
          <p14:tracePt t="8131" x="3840163" y="3597275"/>
          <p14:tracePt t="8148" x="3832225" y="3597275"/>
          <p14:tracePt t="8222" x="3817938" y="3597275"/>
          <p14:tracePt t="8235" x="3779838" y="3581400"/>
          <p14:tracePt t="8249" x="3687763" y="3527425"/>
          <p14:tracePt t="8265" x="3581400" y="3413125"/>
          <p14:tracePt t="8281" x="3497263" y="3368675"/>
          <p14:tracePt t="8298" x="3459163" y="3360738"/>
          <p14:tracePt t="8314" x="3436938" y="3352800"/>
          <p14:tracePt t="8331" x="3406775" y="3336925"/>
          <p14:tracePt t="8348" x="3368675" y="3330575"/>
          <p14:tracePt t="8364" x="3336925" y="3322638"/>
          <p14:tracePt t="8398" x="3330575" y="3314700"/>
          <p14:tracePt t="8415" x="3298825" y="3246438"/>
          <p14:tracePt t="8432" x="3108325" y="2765425"/>
          <p14:tracePt t="8448" x="2963863" y="2308225"/>
          <p14:tracePt t="8465" x="2911475" y="2095500"/>
          <p14:tracePt t="8482" x="2887663" y="2035175"/>
          <p14:tracePt t="8830" x="2895600" y="2027238"/>
          <p14:tracePt t="8838" x="2963863" y="2035175"/>
          <p14:tracePt t="8848" x="3055938" y="2065338"/>
          <p14:tracePt t="8865" x="3246438" y="2117725"/>
          <p14:tracePt t="8882" x="3535363" y="2209800"/>
          <p14:tracePt t="8898" x="3794125" y="2263775"/>
          <p14:tracePt t="8915" x="3902075" y="2286000"/>
          <p14:tracePt t="8932" x="3916363" y="2293938"/>
          <p14:tracePt t="8965" x="3924300" y="2301875"/>
          <p14:tracePt t="9006" x="3924300" y="2324100"/>
          <p14:tracePt t="9014" x="3940175" y="2438400"/>
          <p14:tracePt t="9021" x="3946525" y="2544763"/>
          <p14:tracePt t="9035" x="3946525" y="2667000"/>
          <p14:tracePt t="9048" x="3932238" y="3025775"/>
          <p14:tracePt t="9065" x="3832225" y="3382963"/>
          <p14:tracePt t="9082" x="3779838" y="3589338"/>
          <p14:tracePt t="9098" x="3771900" y="3679825"/>
          <p14:tracePt t="9115" x="3771900" y="3703638"/>
          <p14:tracePt t="9149" x="3856038" y="3703638"/>
          <p14:tracePt t="9165" x="4114800" y="3657600"/>
          <p14:tracePt t="9182" x="4283075" y="3589338"/>
          <p14:tracePt t="9198" x="4403725" y="3527425"/>
          <p14:tracePt t="9215" x="4449763" y="3513138"/>
          <p14:tracePt t="9269" x="4435475" y="3527425"/>
          <p14:tracePt t="9277" x="4419600" y="3573463"/>
          <p14:tracePt t="9285" x="4389438" y="3635375"/>
          <p14:tracePt t="9298" x="4373563" y="3687763"/>
          <p14:tracePt t="9315" x="4335463" y="3794125"/>
          <p14:tracePt t="9332" x="4321175" y="3863975"/>
          <p14:tracePt t="9348" x="4321175" y="3870325"/>
          <p14:tracePt t="9381" x="4327525" y="3856038"/>
          <p14:tracePt t="9390" x="4351338" y="3787775"/>
          <p14:tracePt t="9403" x="4365625" y="3749675"/>
          <p14:tracePt t="9419" x="4389438" y="3641725"/>
          <p14:tracePt t="9434" x="4397375" y="3581400"/>
          <p14:tracePt t="9448" x="4411663" y="3565525"/>
          <p14:tracePt t="9465" x="4411663" y="3559175"/>
          <p14:tracePt t="9566" x="4419600" y="3559175"/>
          <p14:tracePt t="9579" x="4435475" y="3559175"/>
          <p14:tracePt t="9593" x="4487863" y="3559175"/>
          <p14:tracePt t="9607" x="4572000" y="3573463"/>
          <p14:tracePt t="9621" x="4732338" y="3565525"/>
          <p14:tracePt t="9632" x="4816475" y="3543300"/>
          <p14:tracePt t="9648" x="4968875" y="3467100"/>
          <p14:tracePt t="9665" x="5083175" y="3382963"/>
          <p14:tracePt t="9682" x="5135563" y="3306763"/>
          <p14:tracePt t="9699" x="5151438" y="3238500"/>
          <p14:tracePt t="9715" x="5151438" y="3170238"/>
          <p14:tracePt t="9732" x="5151438" y="3055938"/>
          <p14:tracePt t="9748" x="5151438" y="2963863"/>
          <p14:tracePt t="9765" x="5151438" y="2895600"/>
          <p14:tracePt t="9782" x="5151438" y="2879725"/>
          <p14:tracePt t="9909" x="5165725" y="2879725"/>
          <p14:tracePt t="9923" x="5165725" y="2903538"/>
          <p14:tracePt t="9937" x="5173663" y="3009900"/>
          <p14:tracePt t="9951" x="5181600" y="3070225"/>
          <p14:tracePt t="9965" x="5181600" y="3086100"/>
          <p14:tracePt t="10157" x="5197475" y="3101975"/>
          <p14:tracePt t="10248" x="5211763" y="3101975"/>
          <p14:tracePt t="10262" x="5235575" y="3070225"/>
          <p14:tracePt t="10275" x="5257800" y="3048000"/>
          <p14:tracePt t="10290" x="5273675" y="3032125"/>
          <p14:tracePt t="10299" x="5295900" y="3025775"/>
          <p14:tracePt t="10315" x="5318125" y="3009900"/>
          <p14:tracePt t="10332" x="5326063" y="3009900"/>
          <p14:tracePt t="10349" x="5349875" y="3009900"/>
          <p14:tracePt t="10365" x="5356225" y="3009900"/>
          <p14:tracePt t="10382" x="5372100" y="3009900"/>
          <p14:tracePt t="10399" x="5402263" y="3009900"/>
          <p14:tracePt t="10416" x="5426075" y="3017838"/>
          <p14:tracePt t="10432" x="5448300" y="3025775"/>
          <p14:tracePt t="10449" x="5456238" y="3025775"/>
          <p14:tracePt t="10466" x="5508625" y="3025775"/>
          <p14:tracePt t="10482" x="5532438" y="3025775"/>
          <p14:tracePt t="10516" x="5562600" y="3001963"/>
          <p14:tracePt t="10532" x="5570538" y="3001963"/>
          <p14:tracePt t="10550" x="5584825" y="3001963"/>
          <p14:tracePt t="10566" x="5584825" y="2994025"/>
          <p14:tracePt t="10582" x="5608638" y="2987675"/>
          <p14:tracePt t="10599" x="5630863" y="2979738"/>
          <p14:tracePt t="10616" x="5668963" y="2971800"/>
          <p14:tracePt t="10632" x="5699125" y="2971800"/>
          <p14:tracePt t="10649" x="5761038" y="2971800"/>
          <p14:tracePt t="10666" x="5829300" y="2971800"/>
          <p14:tracePt t="10682" x="5875338" y="2971800"/>
          <p14:tracePt t="10699" x="5883275" y="2971800"/>
          <p14:tracePt t="10715" x="5905500" y="2971800"/>
          <p14:tracePt t="10732" x="5935663" y="2971800"/>
          <p14:tracePt t="10813" x="5943600" y="2987675"/>
          <p14:tracePt t="10827" x="5951538" y="2987675"/>
          <p14:tracePt t="10841" x="5981700" y="2994025"/>
          <p14:tracePt t="10865" x="5997575" y="3001963"/>
          <p14:tracePt t="11654" x="6035675" y="3001963"/>
          <p14:tracePt t="11667" x="6096000" y="3001963"/>
          <p14:tracePt t="11683" x="6286500" y="2987675"/>
          <p14:tracePt t="11699" x="6446838" y="2987675"/>
          <p14:tracePt t="11716" x="6613525" y="2971800"/>
          <p14:tracePt t="11732" x="6804025" y="2971800"/>
          <p14:tracePt t="11749" x="6827838" y="2971800"/>
          <p14:tracePt t="11847" x="6842125" y="2971800"/>
          <p14:tracePt t="11861" x="6880225" y="2971800"/>
          <p14:tracePt t="11874" x="6904038" y="2971800"/>
          <p14:tracePt t="11886" x="6980238" y="2971800"/>
          <p14:tracePt t="11899" x="7018338" y="2971800"/>
          <p14:tracePt t="11916" x="7116763" y="2971800"/>
          <p14:tracePt t="11932" x="7200900" y="2979738"/>
          <p14:tracePt t="11949" x="7216775" y="2979738"/>
          <p14:tracePt t="11966" x="7223125" y="2979738"/>
          <p14:tracePt t="12150" x="7254875" y="2979738"/>
          <p14:tracePt t="12163" x="7307263" y="2971800"/>
          <p14:tracePt t="12177" x="7407275" y="2955925"/>
          <p14:tracePt t="12187" x="7451725" y="2949575"/>
          <p14:tracePt t="12199" x="7543800" y="2925763"/>
          <p14:tracePt t="12216" x="7559675" y="2917825"/>
          <p14:tracePt t="12621" x="7559675" y="2911475"/>
          <p14:tracePt t="12636" x="7566025" y="2895600"/>
          <p14:tracePt t="12650" x="7566025" y="2873375"/>
          <p14:tracePt t="13214" x="7559675" y="2873375"/>
          <p14:tracePt t="13228" x="7543800" y="2873375"/>
          <p14:tracePt t="13241" x="7483475" y="2911475"/>
          <p14:tracePt t="13252" x="7451725" y="2933700"/>
          <p14:tracePt t="13266" x="7391400" y="2955925"/>
          <p14:tracePt t="13283" x="7353300" y="2971800"/>
          <p14:tracePt t="13376" x="7345363" y="2971800"/>
          <p14:tracePt t="13390" x="7331075" y="2971800"/>
          <p14:tracePt t="13404" x="7315200" y="2987675"/>
          <p14:tracePt t="13416" x="7269163" y="3017838"/>
          <p14:tracePt t="13433" x="7231063" y="3040063"/>
          <p14:tracePt t="13450" x="7200900" y="3048000"/>
          <p14:tracePt t="13466" x="7185025" y="3063875"/>
          <p14:tracePt t="13581" x="7200900" y="3063875"/>
          <p14:tracePt t="13595" x="7239000" y="3070225"/>
          <p14:tracePt t="13609" x="7277100" y="3094038"/>
          <p14:tracePt t="13623" x="7345363" y="3108325"/>
          <p14:tracePt t="13636" x="7413625" y="3132138"/>
          <p14:tracePt t="13650" x="7421563" y="3132138"/>
          <p14:tracePt t="13666" x="7459663" y="3154363"/>
          <p14:tracePt t="13683" x="7513638" y="3192463"/>
          <p14:tracePt t="13790" x="7521575" y="3192463"/>
          <p14:tracePt t="13803" x="7559675" y="3200400"/>
          <p14:tracePt t="13818" x="7642225" y="3208338"/>
          <p14:tracePt t="13833" x="7734300" y="3208338"/>
          <p14:tracePt t="13850" x="7818438" y="3208338"/>
          <p14:tracePt t="13867" x="7886700" y="3208338"/>
          <p14:tracePt t="13883" x="7894638" y="3208338"/>
          <p14:tracePt t="13950" x="7886700" y="3184525"/>
          <p14:tracePt t="13964" x="7864475" y="3154363"/>
          <p14:tracePt t="13978" x="7802563" y="3124200"/>
          <p14:tracePt t="13990" x="7750175" y="3101975"/>
          <p14:tracePt t="14000" x="7734300" y="3101975"/>
          <p14:tracePt t="14016" x="7718425" y="3094038"/>
          <p14:tracePt t="14134" x="7712075" y="3086100"/>
          <p14:tracePt t="14198" x="7712075" y="3078163"/>
          <p14:tracePt t="14439" x="7726363" y="3070225"/>
          <p14:tracePt t="14453" x="7810500" y="3070225"/>
          <p14:tracePt t="14467" x="7864475" y="3063875"/>
          <p14:tracePt t="14483" x="7962900" y="3040063"/>
          <p14:tracePt t="14500" x="8016875" y="3040063"/>
          <p14:tracePt t="14838" x="7993063" y="3070225"/>
          <p14:tracePt t="14851" x="7962900" y="3108325"/>
          <p14:tracePt t="14867" x="7870825" y="3200400"/>
          <p14:tracePt t="14884" x="7726363" y="3292475"/>
          <p14:tracePt t="14900" x="7413625" y="3467100"/>
          <p14:tracePt t="14917" x="7078663" y="3627438"/>
          <p14:tracePt t="14934" x="6751638" y="3763963"/>
          <p14:tracePt t="14950" x="6423025" y="3863975"/>
          <p14:tracePt t="14967" x="6149975" y="3902075"/>
          <p14:tracePt t="14984" x="5935663" y="3902075"/>
          <p14:tracePt t="15001" x="5791200" y="3902075"/>
          <p14:tracePt t="15017" x="5707063" y="3902075"/>
          <p14:tracePt t="15034" x="5661025" y="3886200"/>
          <p14:tracePt t="15050" x="5638800" y="3870325"/>
          <p14:tracePt t="15067" x="5622925" y="3856038"/>
          <p14:tracePt t="15084" x="5608638" y="3832225"/>
          <p14:tracePt t="15100" x="5584825" y="3810000"/>
          <p14:tracePt t="15117" x="5546725" y="3787775"/>
          <p14:tracePt t="15134" x="5532438" y="3779838"/>
          <p14:tracePt t="15151" x="5508625" y="3779838"/>
          <p14:tracePt t="15167" x="5494338" y="3779838"/>
          <p14:tracePt t="15184" x="5456238" y="3779838"/>
          <p14:tracePt t="15200" x="5387975" y="3779838"/>
          <p14:tracePt t="15217" x="5311775" y="3779838"/>
          <p14:tracePt t="15234" x="5257800" y="3779838"/>
          <p14:tracePt t="15250" x="5219700" y="3779838"/>
          <p14:tracePt t="15267" x="5203825" y="3779838"/>
          <p14:tracePt t="15309" x="5197475" y="3779838"/>
          <p14:tracePt t="15325" x="5189538" y="3763963"/>
          <p14:tracePt t="15341" x="5189538" y="3756025"/>
          <p14:tracePt t="15350" x="5173663" y="3741738"/>
          <p14:tracePt t="15367" x="5173663" y="3725863"/>
          <p14:tracePt t="15384" x="5173663" y="3695700"/>
          <p14:tracePt t="15400" x="5173663" y="3679825"/>
          <p14:tracePt t="15417" x="5173663" y="3665538"/>
          <p14:tracePt t="15434" x="5173663" y="3641725"/>
          <p14:tracePt t="15468" x="5173663" y="3627438"/>
          <p14:tracePt t="15484" x="5173663" y="3619500"/>
          <p14:tracePt t="15500" x="5189538" y="3619500"/>
          <p14:tracePt t="15517" x="5227638" y="3627438"/>
          <p14:tracePt t="15534" x="5257800" y="3627438"/>
          <p14:tracePt t="15550" x="5303838" y="3635375"/>
          <p14:tracePt t="15567" x="5334000" y="3649663"/>
          <p14:tracePt t="15584" x="5410200" y="3687763"/>
          <p14:tracePt t="15600" x="5456238" y="3703638"/>
          <p14:tracePt t="15617" x="5486400" y="3711575"/>
          <p14:tracePt t="15634" x="5546725" y="3711575"/>
          <p14:tracePt t="15650" x="5608638" y="3711575"/>
          <p14:tracePt t="15667" x="5616575" y="3711575"/>
          <p14:tracePt t="15684" x="5638800" y="3703638"/>
          <p14:tracePt t="15700" x="5684838" y="3665538"/>
          <p14:tracePt t="15717" x="5699125" y="3649663"/>
          <p14:tracePt t="15734" x="5715000" y="3635375"/>
          <p14:tracePt t="15820" x="5715000" y="3627438"/>
          <p14:tracePt t="15828" x="5722938" y="3627438"/>
          <p14:tracePt t="15836" x="5753100" y="3627438"/>
          <p14:tracePt t="15851" x="5783263" y="3641725"/>
          <p14:tracePt t="15867" x="5859463" y="3687763"/>
          <p14:tracePt t="15884" x="5959475" y="3717925"/>
          <p14:tracePt t="15901" x="5973763" y="3717925"/>
          <p14:tracePt t="15982" x="5973763" y="3703638"/>
          <p14:tracePt t="15993" x="5965825" y="3695700"/>
          <p14:tracePt t="16174" x="5965825" y="3687763"/>
          <p14:tracePt t="16189" x="5965825" y="3673475"/>
          <p14:tracePt t="16203" x="5973763" y="3665538"/>
          <p14:tracePt t="16217" x="6011863" y="3641725"/>
          <p14:tracePt t="16234" x="6042025" y="3627438"/>
          <p14:tracePt t="16251" x="6073775" y="3619500"/>
          <p14:tracePt t="16268" x="6073775" y="3611563"/>
          <p14:tracePt t="16472" x="6096000" y="3627438"/>
          <p14:tracePt t="16486" x="6180138" y="3749675"/>
          <p14:tracePt t="16501" x="6240463" y="3832225"/>
          <p14:tracePt t="16518" x="6286500" y="3878263"/>
          <p14:tracePt t="16535" x="6324600" y="3886200"/>
          <p14:tracePt t="16551" x="6346825" y="3894138"/>
          <p14:tracePt t="16568" x="6362700" y="3894138"/>
          <p14:tracePt t="16585" x="6454775" y="3856038"/>
          <p14:tracePt t="16601" x="6553200" y="3817938"/>
          <p14:tracePt t="16617" x="6659563" y="3741738"/>
          <p14:tracePt t="16634" x="6781800" y="3695700"/>
          <p14:tracePt t="16651" x="6873875" y="3657600"/>
          <p14:tracePt t="16668" x="6950075" y="3627438"/>
          <p14:tracePt t="16684" x="6980238" y="3611563"/>
          <p14:tracePt t="16773" x="6988175" y="3597275"/>
          <p14:tracePt t="16787" x="7002463" y="3597275"/>
          <p14:tracePt t="16802" x="7018338" y="3581400"/>
          <p14:tracePt t="16818" x="7040563" y="3573463"/>
          <p14:tracePt t="16834" x="7048500" y="3565525"/>
          <p14:tracePt t="16868" x="7056438" y="3565525"/>
          <p14:tracePt t="16886" x="7056438" y="3559175"/>
          <p14:tracePt t="16982" x="7056438" y="3611563"/>
          <p14:tracePt t="16990" x="7056438" y="3665538"/>
          <p14:tracePt t="17001" x="7056438" y="3695700"/>
          <p14:tracePt t="17018" x="7064375" y="3749675"/>
          <p14:tracePt t="17035" x="7064375" y="3756025"/>
          <p14:tracePt t="17086" x="7070725" y="3756025"/>
          <p14:tracePt t="17101" x="7078663" y="3756025"/>
          <p14:tracePt t="17109" x="7108825" y="3711575"/>
          <p14:tracePt t="17118" x="7116763" y="3679825"/>
          <p14:tracePt t="17135" x="7140575" y="3627438"/>
          <p14:tracePt t="17151" x="7154863" y="3565525"/>
          <p14:tracePt t="17168" x="7162800" y="3559175"/>
          <p14:tracePt t="17185" x="7162800" y="3551238"/>
          <p14:tracePt t="17201" x="7162800" y="3535363"/>
          <p14:tracePt t="17350" x="7170738" y="3527425"/>
          <p14:tracePt t="17365" x="7185025" y="3527425"/>
          <p14:tracePt t="17379" x="7192963" y="3527425"/>
          <p14:tracePt t="17389" x="7216775" y="3521075"/>
          <p14:tracePt t="17510" x="7223125" y="3521075"/>
          <p14:tracePt t="17523" x="7231063" y="3521075"/>
          <p14:tracePt t="17535" x="7269163" y="3521075"/>
          <p14:tracePt t="17551" x="7331075" y="3521075"/>
          <p14:tracePt t="17568" x="7391400" y="3521075"/>
          <p14:tracePt t="17585" x="7451725" y="3521075"/>
          <p14:tracePt t="17604" x="7467600" y="3521075"/>
          <p14:tracePt t="17670" x="7483475" y="3527425"/>
          <p14:tracePt t="17684" x="7505700" y="3581400"/>
          <p14:tracePt t="17697" x="7521575" y="3635375"/>
          <p14:tracePt t="17712" x="7543800" y="3679825"/>
          <p14:tracePt t="17740" x="7543800" y="3687763"/>
          <p14:tracePt t="17773" x="7543800" y="3695700"/>
          <p14:tracePt t="17788" x="7543800" y="3703638"/>
          <p14:tracePt t="17803" x="7543800" y="3711575"/>
          <p14:tracePt t="17818" x="7505700" y="3711575"/>
          <p14:tracePt t="17835" x="7451725" y="3711575"/>
          <p14:tracePt t="17851" x="7391400" y="3711575"/>
          <p14:tracePt t="17868" x="7331075" y="3711575"/>
          <p14:tracePt t="17885" x="7299325" y="3717925"/>
          <p14:tracePt t="17989" x="7292975" y="3725863"/>
          <p14:tracePt t="18003" x="7299325" y="3725863"/>
          <p14:tracePt t="18019" x="7315200" y="3741738"/>
          <p14:tracePt t="18035" x="7361238" y="3749675"/>
          <p14:tracePt t="18051" x="7459663" y="3756025"/>
          <p14:tracePt t="18068" x="7535863" y="3756025"/>
          <p14:tracePt t="18085" x="7589838" y="3756025"/>
          <p14:tracePt t="18101" x="7604125" y="3756025"/>
          <p14:tracePt t="18191" x="7573963" y="3756025"/>
          <p14:tracePt t="18205" x="7521575" y="3741738"/>
          <p14:tracePt t="18219" x="7489825" y="3741738"/>
          <p14:tracePt t="18235" x="7451725" y="3741738"/>
          <p14:tracePt t="18317" x="7483475" y="3741738"/>
          <p14:tracePt t="18324" x="7513638" y="3741738"/>
          <p14:tracePt t="18335" x="7566025" y="3741738"/>
          <p14:tracePt t="18351" x="7658100" y="3741738"/>
          <p14:tracePt t="18368" x="7718425" y="3741738"/>
          <p14:tracePt t="18385" x="7750175" y="3741738"/>
          <p14:tracePt t="18517" x="7764463" y="3733800"/>
          <p14:tracePt t="18531" x="7764463" y="3725863"/>
          <p14:tracePt t="18545" x="7772400" y="3717925"/>
          <p14:tracePt t="18559" x="7794625" y="3717925"/>
          <p14:tracePt t="18573" x="7818438" y="3711575"/>
          <p14:tracePt t="18586" x="7826375" y="3703638"/>
          <p14:tracePt t="18601" x="7856538" y="3687763"/>
          <p14:tracePt t="18618" x="7864475" y="3687763"/>
          <p14:tracePt t="18653" x="7870825" y="3679825"/>
          <p14:tracePt t="18677" x="7870825" y="3665538"/>
          <p14:tracePt t="18685" x="7870825" y="3657600"/>
          <p14:tracePt t="18702" x="7870825" y="3649663"/>
          <p14:tracePt t="18741" x="7870825" y="3635375"/>
          <p14:tracePt t="18902" x="7878763" y="3635375"/>
          <p14:tracePt t="18917" x="7908925" y="3635375"/>
          <p14:tracePt t="18930" x="7940675" y="3635375"/>
          <p14:tracePt t="18941" x="8047038" y="3657600"/>
          <p14:tracePt t="18952" x="8077200" y="3657600"/>
          <p14:tracePt t="18969" x="8153400" y="3657600"/>
          <p14:tracePt t="18985" x="8169275" y="3657600"/>
          <p14:tracePt t="19270" x="8169275" y="3665538"/>
          <p14:tracePt t="19280" x="8161338" y="3665538"/>
          <p14:tracePt t="19294" x="8145463" y="3673475"/>
          <p14:tracePt t="19319" x="8131175" y="3679825"/>
          <p14:tracePt t="19341" x="8123238" y="3687763"/>
          <p14:tracePt t="19365" x="8107363" y="3687763"/>
          <p14:tracePt t="19557" x="8099425" y="3687763"/>
          <p14:tracePt t="19571" x="8085138" y="3695700"/>
          <p14:tracePt t="19586" x="7962900" y="3756025"/>
          <p14:tracePt t="19602" x="7718425" y="3878263"/>
          <p14:tracePt t="19619" x="7185025" y="4106863"/>
          <p14:tracePt t="19635" x="6446838" y="4427538"/>
          <p14:tracePt t="19652" x="5730875" y="4724400"/>
          <p14:tracePt t="19669" x="4822825" y="5083175"/>
          <p14:tracePt t="19685" x="4397375" y="5173663"/>
          <p14:tracePt t="19702" x="4098925" y="5173663"/>
          <p14:tracePt t="19719" x="3832225" y="5127625"/>
          <p14:tracePt t="19735" x="3649663" y="5059363"/>
          <p14:tracePt t="19752" x="3543300" y="5006975"/>
          <p14:tracePt t="19769" x="3521075" y="4991100"/>
          <p14:tracePt t="19861" x="3513138" y="4991100"/>
          <p14:tracePt t="19869" x="3497263" y="4991100"/>
          <p14:tracePt t="19878" x="3459163" y="4975225"/>
          <p14:tracePt t="19886" x="3436938" y="4968875"/>
          <p14:tracePt t="19902" x="3398838" y="4968875"/>
          <p14:tracePt t="19919" x="3352800" y="4968875"/>
          <p14:tracePt t="19936" x="3268663" y="4968875"/>
          <p14:tracePt t="19953" x="3132138" y="4983163"/>
          <p14:tracePt t="19969" x="3048000" y="4999038"/>
          <p14:tracePt t="19986" x="2979738" y="5037138"/>
          <p14:tracePt t="20003" x="2887663" y="5075238"/>
          <p14:tracePt t="20019" x="2827338" y="5105400"/>
          <p14:tracePt t="20036" x="2803525" y="5113338"/>
          <p14:tracePt t="20142" x="2789238" y="5089525"/>
          <p14:tracePt t="20150" x="2789238" y="5013325"/>
          <p14:tracePt t="20158" x="2773363" y="4953000"/>
          <p14:tracePt t="20169" x="2773363" y="4899025"/>
          <p14:tracePt t="20186" x="2773363" y="4838700"/>
          <p14:tracePt t="20203" x="2773363" y="4778375"/>
          <p14:tracePt t="20219" x="2773363" y="4740275"/>
          <p14:tracePt t="20237" x="2789238" y="4656138"/>
          <p14:tracePt t="20253" x="2803525" y="4632325"/>
          <p14:tracePt t="20269" x="2835275" y="4564063"/>
          <p14:tracePt t="20286" x="2873375" y="4525963"/>
          <p14:tracePt t="20303" x="2917825" y="4511675"/>
          <p14:tracePt t="20319" x="3009900" y="4495800"/>
          <p14:tracePt t="20336" x="3108325" y="4495800"/>
          <p14:tracePt t="20353" x="3260725" y="4495800"/>
          <p14:tracePt t="20369" x="3413125" y="4495800"/>
          <p14:tracePt t="20386" x="3527425" y="4525963"/>
          <p14:tracePt t="20403" x="3611563" y="4541838"/>
          <p14:tracePt t="20419" x="3641725" y="4572000"/>
          <p14:tracePt t="20437" x="3771900" y="4732338"/>
          <p14:tracePt t="20453" x="3779838" y="4784725"/>
          <p14:tracePt t="20469" x="3802063" y="5029200"/>
          <p14:tracePt t="20486" x="3802063" y="5173663"/>
          <p14:tracePt t="20503" x="3763963" y="5334000"/>
          <p14:tracePt t="20519" x="3711575" y="5486400"/>
          <p14:tracePt t="20536" x="3619500" y="5592763"/>
          <p14:tracePt t="20553" x="3513138" y="5699125"/>
          <p14:tracePt t="20569" x="3390900" y="5783263"/>
          <p14:tracePt t="20586" x="3260725" y="5829300"/>
          <p14:tracePt t="20603" x="3124200" y="5851525"/>
          <p14:tracePt t="20619" x="2971800" y="5851525"/>
          <p14:tracePt t="20636" x="2827338" y="5837238"/>
          <p14:tracePt t="20653" x="2606675" y="5715000"/>
          <p14:tracePt t="20669" x="2514600" y="5630863"/>
          <p14:tracePt t="20686" x="2476500" y="5546725"/>
          <p14:tracePt t="20703" x="2468563" y="5456238"/>
          <p14:tracePt t="20719" x="2468563" y="5334000"/>
          <p14:tracePt t="20736" x="2522538" y="5181600"/>
          <p14:tracePt t="20753" x="2606675" y="5037138"/>
          <p14:tracePt t="20769" x="2705100" y="4899025"/>
          <p14:tracePt t="20786" x="2803525" y="4808538"/>
          <p14:tracePt t="20791" x="2873375" y="4762500"/>
          <p14:tracePt t="20803" x="2917825" y="4732338"/>
          <p14:tracePt t="20819" x="2987675" y="4702175"/>
          <p14:tracePt t="20837" x="3040063" y="4686300"/>
          <p14:tracePt t="20853" x="3086100" y="4686300"/>
          <p14:tracePt t="20869" x="3124200" y="4686300"/>
          <p14:tracePt t="20886" x="3154363" y="4702175"/>
          <p14:tracePt t="20903" x="3192463" y="4732338"/>
          <p14:tracePt t="20920" x="3368675" y="4914900"/>
          <p14:tracePt t="20936" x="3482975" y="5083175"/>
          <p14:tracePt t="20953" x="3665538" y="5341938"/>
          <p14:tracePt t="20970" x="3856038" y="5570538"/>
          <p14:tracePt t="20986" x="4008438" y="5661025"/>
          <p14:tracePt t="21003" x="4114800" y="5699125"/>
          <p14:tracePt t="21020" x="4168775" y="5715000"/>
          <p14:tracePt t="21053" x="4175125" y="5668963"/>
          <p14:tracePt t="21070" x="4175125" y="5578475"/>
          <p14:tracePt t="21086" x="4168775" y="5470525"/>
          <p14:tracePt t="21103" x="4152900" y="5394325"/>
          <p14:tracePt t="21120" x="4137025" y="5341938"/>
          <p14:tracePt t="21136" x="4137025" y="5287963"/>
          <p14:tracePt t="21153" x="4137025" y="5219700"/>
          <p14:tracePt t="21170" x="4137025" y="5159375"/>
          <p14:tracePt t="21186" x="4160838" y="5059363"/>
          <p14:tracePt t="21203" x="4221163" y="4953000"/>
          <p14:tracePt t="21220" x="4305300" y="4846638"/>
          <p14:tracePt t="21236" x="4403725" y="4762500"/>
          <p14:tracePt t="21253" x="4610100" y="4656138"/>
          <p14:tracePt t="21270" x="4740275" y="4618038"/>
          <p14:tracePt t="21286" x="4860925" y="4602163"/>
          <p14:tracePt t="21303" x="5067300" y="4594225"/>
          <p14:tracePt t="21320" x="5257800" y="4594225"/>
          <p14:tracePt t="21336" x="5432425" y="4602163"/>
          <p14:tracePt t="21353" x="5616575" y="4640263"/>
          <p14:tracePt t="21370" x="5715000" y="4686300"/>
          <p14:tracePt t="21386" x="5775325" y="4724400"/>
          <p14:tracePt t="21403" x="5807075" y="4754563"/>
          <p14:tracePt t="21437" x="5821363" y="4816475"/>
          <p14:tracePt t="21453" x="5859463" y="5045075"/>
          <p14:tracePt t="21470" x="5859463" y="5197475"/>
          <p14:tracePt t="21486" x="5859463" y="5318125"/>
          <p14:tracePt t="21503" x="5829300" y="5486400"/>
          <p14:tracePt t="21520" x="5753100" y="5638800"/>
          <p14:tracePt t="21536" x="5661025" y="5775325"/>
          <p14:tracePt t="21553" x="5540375" y="5913438"/>
          <p14:tracePt t="21570" x="5402263" y="6003925"/>
          <p14:tracePt t="21586" x="5257800" y="6049963"/>
          <p14:tracePt t="21603" x="5075238" y="6065838"/>
          <p14:tracePt t="21620" x="4838700" y="6057900"/>
          <p14:tracePt t="21637" x="4518025" y="5959475"/>
          <p14:tracePt t="21653" x="4098925" y="5783263"/>
          <p14:tracePt t="21670" x="3916363" y="5654675"/>
          <p14:tracePt t="21687" x="3825875" y="5554663"/>
          <p14:tracePt t="21703" x="3779838" y="5432425"/>
          <p14:tracePt t="21719" x="3779838" y="5303838"/>
          <p14:tracePt t="21736" x="3779838" y="5151438"/>
          <p14:tracePt t="21753" x="3840163" y="4975225"/>
          <p14:tracePt t="21770" x="3902075" y="4830763"/>
          <p14:tracePt t="21787" x="4008438" y="4702175"/>
          <p14:tracePt t="21789" x="4084638" y="4648200"/>
          <p14:tracePt t="21803" x="4144963" y="4610100"/>
          <p14:tracePt t="21820" x="4289425" y="4533900"/>
          <p14:tracePt t="21837" x="4427538" y="4487863"/>
          <p14:tracePt t="21853" x="4656138" y="4449763"/>
          <p14:tracePt t="21870" x="4770438" y="4449763"/>
          <p14:tracePt t="21887" x="4830763" y="4449763"/>
          <p14:tracePt t="21903" x="4838700" y="4449763"/>
          <p14:tracePt t="22454" x="4868863" y="4487863"/>
          <p14:tracePt t="22462" x="4945063" y="4702175"/>
          <p14:tracePt t="22471" x="5045075" y="4899025"/>
          <p14:tracePt t="22487" x="5151438" y="5165725"/>
          <p14:tracePt t="22503" x="5197475" y="5334000"/>
          <p14:tracePt t="22520" x="5219700" y="5456238"/>
          <p14:tracePt t="22537" x="5219700" y="5546725"/>
          <p14:tracePt t="22554" x="5219700" y="5630863"/>
          <p14:tracePt t="22570" x="5219700" y="5646738"/>
          <p14:tracePt t="22604" x="5219700" y="5661025"/>
          <p14:tracePt t="22621" x="5181600" y="5661025"/>
          <p14:tracePt t="22637" x="5105400" y="5654675"/>
          <p14:tracePt t="22653" x="5021263" y="5630863"/>
          <p14:tracePt t="22670" x="4846638" y="5600700"/>
          <p14:tracePt t="22687" x="4648200" y="5554663"/>
          <p14:tracePt t="22704" x="4479925" y="5524500"/>
          <p14:tracePt t="22721" x="4403725" y="5508625"/>
          <p14:tracePt t="22737" x="4351338" y="5502275"/>
          <p14:tracePt t="22754" x="4327525" y="5494338"/>
          <p14:tracePt t="22830" x="4327525" y="5486400"/>
          <p14:tracePt t="22838" x="4305300" y="5470525"/>
          <p14:tracePt t="22846" x="4267200" y="5432425"/>
          <p14:tracePt t="22855" x="4206875" y="5372100"/>
          <p14:tracePt t="22870" x="4144963" y="5326063"/>
          <p14:tracePt t="22887" x="4122738" y="5280025"/>
          <p14:tracePt t="22904" x="4060825" y="5197475"/>
          <p14:tracePt t="22920" x="4000500" y="5105400"/>
          <p14:tracePt t="22937" x="3954463" y="5045075"/>
          <p14:tracePt t="22954" x="3954463" y="5013325"/>
          <p14:tracePt t="22970" x="3954463" y="4968875"/>
          <p14:tracePt t="22987" x="3954463" y="4914900"/>
          <p14:tracePt t="23004" x="3970338" y="4838700"/>
          <p14:tracePt t="23020" x="4008438" y="4754563"/>
          <p14:tracePt t="23037" x="4114800" y="4618038"/>
          <p14:tracePt t="23054" x="4198938" y="4549775"/>
          <p14:tracePt t="23070" x="4321175" y="4487863"/>
          <p14:tracePt t="23087" x="4419600" y="4449763"/>
          <p14:tracePt t="23104" x="4525963" y="4411663"/>
          <p14:tracePt t="23120" x="4625975" y="4397375"/>
          <p14:tracePt t="23138" x="4740275" y="4381500"/>
          <p14:tracePt t="23154" x="4846638" y="4381500"/>
          <p14:tracePt t="23170" x="4991100" y="4365625"/>
          <p14:tracePt t="23187" x="5151438" y="4365625"/>
          <p14:tracePt t="23204" x="5318125" y="4365625"/>
          <p14:tracePt t="23220" x="5486400" y="4365625"/>
          <p14:tracePt t="23237" x="5668963" y="4365625"/>
          <p14:tracePt t="23255" x="5761038" y="4373563"/>
          <p14:tracePt t="23270" x="5783263" y="4381500"/>
          <p14:tracePt t="23304" x="5799138" y="4403725"/>
          <p14:tracePt t="23320" x="5845175" y="4556125"/>
          <p14:tracePt t="23337" x="5867400" y="4762500"/>
          <p14:tracePt t="23354" x="5889625" y="4991100"/>
          <p14:tracePt t="23370" x="5889625" y="5211763"/>
          <p14:tracePt t="23387" x="5875338" y="5410200"/>
          <p14:tracePt t="23404" x="5813425" y="5554663"/>
          <p14:tracePt t="23421" x="5745163" y="5676900"/>
          <p14:tracePt t="23437" x="5600700" y="5791200"/>
          <p14:tracePt t="23454" x="5456238" y="5867400"/>
          <p14:tracePt t="23470" x="5265738" y="5905500"/>
          <p14:tracePt t="23487" x="5029200" y="5921375"/>
          <p14:tracePt t="23504" x="4762500" y="5921375"/>
          <p14:tracePt t="23520" x="4525963" y="5921375"/>
          <p14:tracePt t="23537" x="4327525" y="5913438"/>
          <p14:tracePt t="23554" x="4191000" y="5851525"/>
          <p14:tracePt t="23571" x="4137025" y="5821363"/>
          <p14:tracePt t="23587" x="4122738" y="5791200"/>
          <p14:tracePt t="23604" x="4106863" y="5699125"/>
          <p14:tracePt t="23621" x="4060825" y="5554663"/>
          <p14:tracePt t="23637" x="3984625" y="5287963"/>
          <p14:tracePt t="23654" x="3946525" y="5105400"/>
          <p14:tracePt t="23671" x="3924300" y="4937125"/>
          <p14:tracePt t="23687" x="3924300" y="4816475"/>
          <p14:tracePt t="23704" x="3940175" y="4708525"/>
          <p14:tracePt t="23720" x="4008438" y="4579938"/>
          <p14:tracePt t="23737" x="4084638" y="4487863"/>
          <p14:tracePt t="23753" x="4183063" y="4419600"/>
          <p14:tracePt t="23770" x="4327525" y="4351338"/>
          <p14:tracePt t="23787" x="4495800" y="4313238"/>
          <p14:tracePt t="23788" x="4594225" y="4289425"/>
          <p14:tracePt t="23804" x="4702175" y="4267200"/>
          <p14:tracePt t="23820" x="4914900" y="4229100"/>
          <p14:tracePt t="23837" x="5219700" y="4229100"/>
          <p14:tracePt t="23854" x="5402263" y="4229100"/>
          <p14:tracePt t="23870" x="5562600" y="4229100"/>
          <p14:tracePt t="23887" x="5692775" y="4229100"/>
          <p14:tracePt t="23904" x="5791200" y="4259263"/>
          <p14:tracePt t="23920" x="5807075" y="4275138"/>
          <p14:tracePt t="23954" x="5829300" y="4335463"/>
          <p14:tracePt t="23971" x="5875338" y="4549775"/>
          <p14:tracePt t="23988" x="5875338" y="4716463"/>
          <p14:tracePt t="24005" x="5867400" y="5006975"/>
          <p14:tracePt t="24021" x="5851525" y="5083175"/>
          <p14:tracePt t="24037" x="5768975" y="5280025"/>
          <p14:tracePt t="24054" x="5707063" y="5349875"/>
          <p14:tracePt t="24071" x="5616575" y="5402263"/>
          <p14:tracePt t="24088" x="5478463" y="5410200"/>
          <p14:tracePt t="24104" x="5311775" y="5410200"/>
          <p14:tracePt t="24121" x="5105400" y="5410200"/>
          <p14:tracePt t="24137" x="4906963" y="5410200"/>
          <p14:tracePt t="24154" x="4732338" y="5394325"/>
          <p14:tracePt t="24171" x="4618038" y="5380038"/>
          <p14:tracePt t="24189" x="4556125" y="5364163"/>
          <p14:tracePt t="24262" x="4556125" y="5356225"/>
          <p14:tracePt t="24270" x="4556125" y="5334000"/>
          <p14:tracePt t="24278" x="4556125" y="5311775"/>
          <p14:tracePt t="24287" x="4549775" y="5295900"/>
          <p14:tracePt t="24304" x="4549775" y="5257800"/>
          <p14:tracePt t="24321" x="4549775" y="5249863"/>
          <p14:tracePt t="24337" x="4549775" y="5235575"/>
          <p14:tracePt t="24371" x="4556125" y="5227638"/>
          <p14:tracePt t="24388" x="4556125" y="5219700"/>
          <p14:tracePt t="24406" x="4564063" y="5219700"/>
          <p14:tracePt t="24421" x="4572000" y="5219700"/>
          <p14:tracePt t="24438" x="4594225" y="5219700"/>
          <p14:tracePt t="24454" x="4625975" y="5219700"/>
          <p14:tracePt t="24471" x="4656138" y="5219700"/>
          <p14:tracePt t="24488" x="4740275" y="5241925"/>
          <p14:tracePt t="24504" x="4784725" y="5249863"/>
          <p14:tracePt t="24521" x="4808538" y="5265738"/>
          <p14:tracePt t="25622" x="4838700" y="5280025"/>
          <p14:tracePt t="25630" x="4945063" y="5311775"/>
          <p14:tracePt t="25639" x="5135563" y="5372100"/>
          <p14:tracePt t="25655" x="5753100" y="5440363"/>
          <p14:tracePt t="25671" x="6226175" y="5440363"/>
          <p14:tracePt t="25688" x="6537325" y="5440363"/>
          <p14:tracePt t="25705" x="6735763" y="5418138"/>
          <p14:tracePt t="25721" x="6850063" y="5364163"/>
          <p14:tracePt t="25738" x="6865938" y="5364163"/>
          <p14:tracePt t="25845" x="6850063" y="5364163"/>
          <p14:tracePt t="25853" x="6811963" y="5394325"/>
          <p14:tracePt t="25861" x="6773863" y="5426075"/>
          <p14:tracePt t="25871" x="6743700" y="5440363"/>
          <p14:tracePt t="25888" x="6697663" y="5486400"/>
          <p14:tracePt t="25905" x="6683375" y="5486400"/>
          <p14:tracePt t="25966" x="6675438" y="5478463"/>
          <p14:tracePt t="25973" x="6645275" y="5394325"/>
          <p14:tracePt t="25981" x="6629400" y="5326063"/>
          <p14:tracePt t="25990" x="6613525" y="5257800"/>
          <p14:tracePt t="26005" x="6607175" y="5135563"/>
          <p14:tracePt t="26021" x="6607175" y="5021263"/>
          <p14:tracePt t="26038" x="6613525" y="4922838"/>
          <p14:tracePt t="26055" x="6667500" y="4830763"/>
          <p14:tracePt t="26071" x="6735763" y="4740275"/>
          <p14:tracePt t="26088" x="6811963" y="4686300"/>
          <p14:tracePt t="26105" x="6911975" y="4670425"/>
          <p14:tracePt t="26121" x="7018338" y="4656138"/>
          <p14:tracePt t="26138" x="7124700" y="4656138"/>
          <p14:tracePt t="26155" x="7239000" y="4686300"/>
          <p14:tracePt t="26171" x="7345363" y="4770438"/>
          <p14:tracePt t="26189" x="7475538" y="4892675"/>
          <p14:tracePt t="26205" x="7597775" y="5135563"/>
          <p14:tracePt t="26222" x="7658100" y="5326063"/>
          <p14:tracePt t="26238" x="7658100" y="5432425"/>
          <p14:tracePt t="26255" x="7650163" y="5494338"/>
          <p14:tracePt t="26272" x="7581900" y="5540375"/>
          <p14:tracePt t="26288" x="7483475" y="5546725"/>
          <p14:tracePt t="26305" x="7375525" y="5546725"/>
          <p14:tracePt t="26322" x="7246938" y="5546725"/>
          <p14:tracePt t="26338" x="7056438" y="5494338"/>
          <p14:tracePt t="26355" x="6911975" y="5418138"/>
          <p14:tracePt t="26372" x="6842125" y="5349875"/>
          <p14:tracePt t="26389" x="6835775" y="5303838"/>
          <p14:tracePt t="26405" x="6835775" y="5211763"/>
          <p14:tracePt t="26422" x="6842125" y="5143500"/>
          <p14:tracePt t="26438" x="6896100" y="5083175"/>
          <p14:tracePt t="26455" x="6956425" y="5045075"/>
          <p14:tracePt t="26472" x="7048500" y="5029200"/>
          <p14:tracePt t="26488" x="7124700" y="5013325"/>
          <p14:tracePt t="26505" x="7170738" y="5013325"/>
          <p14:tracePt t="26522" x="7178675" y="5013325"/>
          <p14:tracePt t="26573" x="7185025" y="5013325"/>
          <p14:tracePt t="26583" x="7178675" y="5037138"/>
          <p14:tracePt t="26591" x="7170738" y="5075238"/>
          <p14:tracePt t="26605" x="7124700" y="5143500"/>
          <p14:tracePt t="26622" x="7094538" y="5173663"/>
          <p14:tracePt t="26638" x="7056438" y="5181600"/>
          <p14:tracePt t="26655" x="7026275" y="5181600"/>
          <p14:tracePt t="26672" x="7010400" y="5181600"/>
          <p14:tracePt t="26910" x="7010400" y="5227638"/>
          <p14:tracePt t="26919" x="7018338" y="5273675"/>
          <p14:tracePt t="26928" x="7026275" y="5303838"/>
          <p14:tracePt t="26938" x="7040563" y="5341938"/>
          <p14:tracePt t="26955" x="7040563" y="5356225"/>
          <p14:tracePt t="27046" x="7040563" y="5341938"/>
          <p14:tracePt t="27054" x="7040563" y="5334000"/>
          <p14:tracePt t="27085" x="7040563" y="5326063"/>
          <p14:tracePt t="27926" x="7032625" y="5318125"/>
          <p14:tracePt t="27935" x="6994525" y="5303838"/>
          <p14:tracePt t="27943" x="6980238" y="5295900"/>
          <p14:tracePt t="27957" x="6972300" y="5295900"/>
          <p14:tracePt t="28078" x="7026275" y="5295900"/>
          <p14:tracePt t="28087" x="7178675" y="5295900"/>
          <p14:tracePt t="28095" x="7407275" y="5295900"/>
          <p14:tracePt t="28106" x="7673975" y="5295900"/>
          <p14:tracePt t="28122" x="8191500" y="5295900"/>
          <p14:tracePt t="28139" x="8755063" y="5295900"/>
          <p14:tracePt t="28157" x="9448800" y="5241925"/>
          <p14:tracePt t="28173" x="9578975" y="5241925"/>
          <p14:tracePt t="28189" x="9821863" y="5235575"/>
          <p14:tracePt t="28205" x="9859963" y="5219700"/>
          <p14:tracePt t="28293" x="9867900" y="5219700"/>
          <p14:tracePt t="28310" x="9867900" y="5257800"/>
          <p14:tracePt t="28318" x="9852025" y="5311775"/>
          <p14:tracePt t="28326" x="9813925" y="5356225"/>
          <p14:tracePt t="28339" x="9753600" y="5410200"/>
          <p14:tracePt t="28355" x="9661525" y="5432425"/>
          <p14:tracePt t="28372" x="9578975" y="5432425"/>
          <p14:tracePt t="28389" x="9517063" y="5380038"/>
          <p14:tracePt t="28405" x="9432925" y="5280025"/>
          <p14:tracePt t="28422" x="9364663" y="5121275"/>
          <p14:tracePt t="28439" x="9312275" y="5013325"/>
          <p14:tracePt t="28455" x="9304338" y="4930775"/>
          <p14:tracePt t="28472" x="9296400" y="4860925"/>
          <p14:tracePt t="28489" x="9296400" y="4830763"/>
          <p14:tracePt t="28505" x="9326563" y="4778375"/>
          <p14:tracePt t="28522" x="9364663" y="4762500"/>
          <p14:tracePt t="28539" x="9426575" y="4746625"/>
          <p14:tracePt t="28555" x="9494838" y="4746625"/>
          <p14:tracePt t="28574" x="9555163" y="4754563"/>
          <p14:tracePt t="28589" x="9578975" y="4770438"/>
          <p14:tracePt t="28605" x="9639300" y="4899025"/>
          <p14:tracePt t="28622" x="9677400" y="5059363"/>
          <p14:tracePt t="28639" x="9677400" y="5219700"/>
          <p14:tracePt t="28655" x="9647238" y="5326063"/>
          <p14:tracePt t="28672" x="9563100" y="5402263"/>
          <p14:tracePt t="28689" x="9464675" y="5418138"/>
          <p14:tracePt t="28705" x="9410700" y="5418138"/>
          <p14:tracePt t="28722" x="9372600" y="5418138"/>
          <p14:tracePt t="28739" x="9318625" y="5372100"/>
          <p14:tracePt t="28755" x="9288463" y="5303838"/>
          <p14:tracePt t="28772" x="9250363" y="5165725"/>
          <p14:tracePt t="28789" x="9242425" y="4991100"/>
          <p14:tracePt t="28806" x="9242425" y="4937125"/>
          <p14:tracePt t="28822" x="9250363" y="4906963"/>
          <p14:tracePt t="28839" x="9274175" y="4884738"/>
          <p14:tracePt t="28856" x="9296400" y="4884738"/>
          <p14:tracePt t="28872" x="9318625" y="4884738"/>
          <p14:tracePt t="28906" x="9326563" y="4884738"/>
          <p14:tracePt t="28922" x="9326563" y="4906963"/>
          <p14:tracePt t="28939" x="9334500" y="5059363"/>
          <p14:tracePt t="28956" x="9334500" y="5151438"/>
          <p14:tracePt t="28972" x="9296400" y="5219700"/>
          <p14:tracePt t="28989" x="9250363" y="5257800"/>
          <p14:tracePt t="29006" x="9228138" y="5265738"/>
          <p14:tracePt t="29022" x="9204325" y="5265738"/>
          <p14:tracePt t="29039" x="9182100" y="5265738"/>
          <p14:tracePt t="29133" x="9174163" y="5265738"/>
          <p14:tracePt t="29149" x="9159875" y="5265738"/>
          <p14:tracePt t="29165" x="9128125" y="5265738"/>
          <p14:tracePt t="29173" x="9059863" y="5265738"/>
          <p14:tracePt t="29181" x="8999538" y="5280025"/>
          <p14:tracePt t="29189" x="8923338" y="5311775"/>
          <p14:tracePt t="29206" x="8793163" y="5341938"/>
          <p14:tracePt t="29222" x="8670925" y="5387975"/>
          <p14:tracePt t="29239" x="8518525" y="5426075"/>
          <p14:tracePt t="29256" x="8420100" y="5456238"/>
          <p14:tracePt t="29272" x="8412163" y="5456238"/>
          <p14:tracePt t="29453" x="8404225" y="5456238"/>
          <p14:tracePt t="29463" x="8359775" y="5456238"/>
          <p14:tracePt t="29473" x="8297863" y="5456238"/>
          <p14:tracePt t="29489" x="8275638" y="5456238"/>
          <p14:tracePt t="29965" x="8259763" y="5448300"/>
          <p14:tracePt t="29974" x="8221663" y="5448300"/>
          <p14:tracePt t="29981" x="8199438" y="5432425"/>
          <p14:tracePt t="29990" x="8153400" y="5418138"/>
          <p14:tracePt t="30006" x="8123238" y="5410200"/>
          <p14:tracePt t="30023" x="8123238" y="5402263"/>
          <p14:tracePt t="30102" x="8107363" y="5380038"/>
          <p14:tracePt t="30112" x="8093075" y="5341938"/>
          <p14:tracePt t="30123" x="8061325" y="5295900"/>
          <p14:tracePt t="30139" x="8039100" y="5265738"/>
          <p14:tracePt t="42878" x="8031163" y="5265738"/>
          <p14:tracePt t="42887" x="8001000" y="5241925"/>
          <p14:tracePt t="42895" x="7962900" y="5235575"/>
          <p14:tracePt t="42911" x="7840663" y="5135563"/>
          <p14:tracePt t="42928" x="7742238" y="4960938"/>
          <p14:tracePt t="42944" x="7658100" y="4822825"/>
          <p14:tracePt t="42961" x="7589838" y="4694238"/>
          <p14:tracePt t="42978" x="7527925" y="4648200"/>
          <p14:tracePt t="42995" x="7489825" y="4625975"/>
          <p14:tracePt t="43181" x="7483475" y="4625975"/>
          <p14:tracePt t="43190" x="7375525" y="4594225"/>
          <p14:tracePt t="43199" x="7108825" y="4511675"/>
          <p14:tracePt t="43211" x="6735763" y="4411663"/>
          <p14:tracePt t="43227" x="5524500" y="4244975"/>
          <p14:tracePt t="43244" x="4808538" y="3984625"/>
          <p14:tracePt t="43261" x="4556125" y="3894138"/>
          <p14:tracePt t="43277" x="4389438" y="3840163"/>
          <p14:tracePt t="43294" x="4016375" y="3794125"/>
          <p14:tracePt t="43312" x="3902075" y="3787775"/>
          <p14:tracePt t="43383" x="3894138" y="3787775"/>
          <p14:tracePt t="43397" x="3870325" y="3771900"/>
          <p14:tracePt t="43412" x="3840163" y="3756025"/>
          <p14:tracePt t="43428" x="3787775" y="3741738"/>
          <p14:tracePt t="43445" x="3763963" y="3725863"/>
          <p14:tracePt t="43461" x="3749675" y="3717925"/>
          <p14:tracePt t="43517" x="3749675" y="3711575"/>
          <p14:tracePt t="43542" x="3756025" y="3703638"/>
          <p14:tracePt t="43557" x="3771900" y="3703638"/>
          <p14:tracePt t="43568" x="3779838" y="3703638"/>
          <p14:tracePt t="43578" x="3794125" y="3703638"/>
          <p14:tracePt t="43594" x="3810000" y="3687763"/>
          <p14:tracePt t="43611" x="3870325" y="3649663"/>
          <p14:tracePt t="43629" x="3992563" y="3581400"/>
          <p14:tracePt t="43644" x="4046538" y="3543300"/>
          <p14:tracePt t="43661" x="4068763" y="3521075"/>
          <p14:tracePt t="44166" x="4106863" y="3521075"/>
          <p14:tracePt t="44180" x="4198938" y="3482975"/>
          <p14:tracePt t="44195" x="4389438" y="3436938"/>
          <p14:tracePt t="44211" x="4525963" y="3382963"/>
          <p14:tracePt t="44228" x="4670425" y="3322638"/>
          <p14:tracePt t="44244" x="4868863" y="3238500"/>
          <p14:tracePt t="44262" x="4945063" y="3216275"/>
          <p14:tracePt t="44278" x="4983163" y="3192463"/>
          <p14:tracePt t="44325" x="4991100" y="3184525"/>
          <p14:tracePt t="44334" x="4999038" y="3178175"/>
          <p14:tracePt t="44345" x="5013325" y="3140075"/>
          <p14:tracePt t="44362" x="5045075" y="3078163"/>
          <p14:tracePt t="44378" x="5075238" y="3040063"/>
          <p14:tracePt t="44394" x="5143500" y="2955925"/>
          <p14:tracePt t="44411" x="5173663" y="2925763"/>
          <p14:tracePt t="44428" x="5197475" y="2911475"/>
          <p14:tracePt t="44444" x="5203825" y="2903538"/>
          <p14:tracePt t="44478" x="5211763" y="2903538"/>
          <p14:tracePt t="44495" x="5227638" y="2903538"/>
          <p14:tracePt t="44512" x="5241925" y="2903538"/>
          <p14:tracePt t="44528" x="5273675" y="2903538"/>
          <p14:tracePt t="44545" x="5280025" y="2903538"/>
          <p14:tracePt t="44562" x="5295900" y="2903538"/>
          <p14:tracePt t="44578" x="5326063" y="2917825"/>
          <p14:tracePt t="44595" x="5341938" y="2925763"/>
          <p14:tracePt t="44612" x="5364163" y="2925763"/>
          <p14:tracePt t="44628" x="5380038" y="2933700"/>
          <p14:tracePt t="44950" x="5387975" y="2971800"/>
          <p14:tracePt t="44965" x="5410200" y="3132138"/>
          <p14:tracePt t="44978" x="5418138" y="3208338"/>
          <p14:tracePt t="44995" x="5432425" y="3344863"/>
          <p14:tracePt t="45011" x="5456238" y="3482975"/>
          <p14:tracePt t="45028" x="5464175" y="3551238"/>
          <p14:tracePt t="45045" x="5486400" y="3649663"/>
          <p14:tracePt t="45062" x="5486400" y="3703638"/>
          <p14:tracePt t="45078" x="5486400" y="3717925"/>
          <p14:tracePt t="45095" x="5486400" y="3725863"/>
          <p14:tracePt t="45112" x="5486400" y="3733800"/>
          <p14:tracePt t="45221" x="5486400" y="3703638"/>
          <p14:tracePt t="45235" x="5486400" y="3635375"/>
          <p14:tracePt t="45249" x="5486400" y="3482975"/>
          <p14:tracePt t="45261" x="5486400" y="3306763"/>
          <p14:tracePt t="45278" x="5486400" y="3101975"/>
          <p14:tracePt t="45295" x="5486400" y="2963863"/>
          <p14:tracePt t="45311" x="5494338" y="2879725"/>
          <p14:tracePt t="45328" x="5494338" y="2849563"/>
          <p14:tracePt t="45345" x="5494338" y="2803525"/>
          <p14:tracePt t="45362" x="5494338" y="2781300"/>
          <p14:tracePt t="45378" x="5494338" y="2773363"/>
          <p14:tracePt t="45526" x="5502275" y="2789238"/>
          <p14:tracePt t="45539" x="5502275" y="2865438"/>
          <p14:tracePt t="45552" x="5502275" y="3040063"/>
          <p14:tracePt t="45562" x="5502275" y="3140075"/>
          <p14:tracePt t="45578" x="5502275" y="3375025"/>
          <p14:tracePt t="45595" x="5502275" y="3589338"/>
          <p14:tracePt t="45612" x="5502275" y="3725863"/>
          <p14:tracePt t="45628" x="5502275" y="3787775"/>
          <p14:tracePt t="45718" x="5502275" y="3779838"/>
          <p14:tracePt t="45731" x="5502275" y="3717925"/>
          <p14:tracePt t="45745" x="5502275" y="3573463"/>
          <p14:tracePt t="45762" x="5502275" y="3421063"/>
          <p14:tracePt t="45778" x="5502275" y="3254375"/>
          <p14:tracePt t="45795" x="5502275" y="3146425"/>
          <p14:tracePt t="45799" x="5502275" y="3101975"/>
          <p14:tracePt t="45813" x="5516563" y="3009900"/>
          <p14:tracePt t="45829" x="5524500" y="2979738"/>
          <p14:tracePt t="45845" x="5532438" y="2925763"/>
          <p14:tracePt t="45862" x="5532438" y="2911475"/>
          <p14:tracePt t="45879" x="5532438" y="2903538"/>
          <p14:tracePt t="45998" x="5532438" y="2911475"/>
          <p14:tracePt t="46011" x="5532438" y="3017838"/>
          <p14:tracePt t="46025" x="5532438" y="3208338"/>
          <p14:tracePt t="46038" x="5554663" y="3421063"/>
          <p14:tracePt t="46053" x="5554663" y="3535363"/>
          <p14:tracePt t="46062" x="5554663" y="3551238"/>
          <p14:tracePt t="46134" x="5554663" y="3543300"/>
          <p14:tracePt t="46147" x="5562600" y="3475038"/>
          <p14:tracePt t="46162" x="5562600" y="3330575"/>
          <p14:tracePt t="46179" x="5562600" y="3200400"/>
          <p14:tracePt t="46195" x="5562600" y="3101975"/>
          <p14:tracePt t="46212" x="5562600" y="3078163"/>
          <p14:tracePt t="46228" x="5562600" y="3048000"/>
          <p14:tracePt t="46326" x="5570538" y="3048000"/>
          <p14:tracePt t="46339" x="5578475" y="3063875"/>
          <p14:tracePt t="46353" x="5584825" y="3154363"/>
          <p14:tracePt t="46367" x="5616575" y="3246438"/>
          <p14:tracePt t="46381" x="5622925" y="3276600"/>
          <p14:tracePt t="47143" x="5661025" y="3306763"/>
          <p14:tracePt t="47157" x="5768975" y="3413125"/>
          <p14:tracePt t="47171" x="5799138" y="3436938"/>
          <p14:tracePt t="47179" x="5821363" y="3451225"/>
          <p14:tracePt t="47196" x="5889625" y="3489325"/>
          <p14:tracePt t="47212" x="5951538" y="3505200"/>
          <p14:tracePt t="47229" x="6011863" y="3527425"/>
          <p14:tracePt t="47246" x="6019800" y="3527425"/>
          <p14:tracePt t="47263" x="6027738" y="3527425"/>
          <p14:tracePt t="47280" x="6049963" y="3527425"/>
          <p14:tracePt t="47296" x="6080125" y="3505200"/>
          <p14:tracePt t="47313" x="6111875" y="3482975"/>
          <p14:tracePt t="47329" x="6134100" y="3459163"/>
          <p14:tracePt t="47346" x="6156325" y="3444875"/>
          <p14:tracePt t="47379" x="6164263" y="3444875"/>
          <p14:tracePt t="47414" x="6164263" y="3436938"/>
          <p14:tracePt t="47533" x="6172200" y="3436938"/>
          <p14:tracePt t="47830" x="6188075" y="3436938"/>
          <p14:tracePt t="47844" x="6226175" y="3436938"/>
          <p14:tracePt t="47858" x="6232525" y="3436938"/>
          <p14:tracePt t="47865" x="6256338" y="3436938"/>
          <p14:tracePt t="47879" x="6278563" y="3436938"/>
          <p14:tracePt t="47897" x="6286500" y="3451225"/>
          <p14:tracePt t="47912" x="6302375" y="3497263"/>
          <p14:tracePt t="47929" x="6302375" y="3535363"/>
          <p14:tracePt t="47946" x="6316663" y="3559175"/>
          <p14:tracePt t="48086" x="6324600" y="3559175"/>
          <p14:tracePt t="48117" x="6370638" y="3559175"/>
          <p14:tracePt t="48131" x="6408738" y="3559175"/>
          <p14:tracePt t="48146" x="6499225" y="3559175"/>
          <p14:tracePt t="48163" x="6583363" y="3559175"/>
          <p14:tracePt t="48180" x="6659563" y="3505200"/>
          <p14:tracePt t="48196" x="6683375" y="3482975"/>
          <p14:tracePt t="48213" x="6751638" y="3451225"/>
          <p14:tracePt t="48246" x="6773863" y="3429000"/>
          <p14:tracePt t="48263" x="6827838" y="3398838"/>
          <p14:tracePt t="48280" x="6865938" y="3375025"/>
          <p14:tracePt t="48296" x="6911975" y="3360738"/>
          <p14:tracePt t="48301" x="6934200" y="3336925"/>
          <p14:tracePt t="48314" x="6956425" y="3336925"/>
          <p14:tracePt t="48329" x="7010400" y="3330575"/>
          <p14:tracePt t="48346" x="7056438" y="3322638"/>
          <p14:tracePt t="48363" x="7102475" y="3298825"/>
          <p14:tracePt t="48379" x="7124700" y="3298825"/>
          <p14:tracePt t="48396" x="7178675" y="3276600"/>
          <p14:tracePt t="48413" x="7231063" y="3254375"/>
          <p14:tracePt t="48430" x="7269163" y="3254375"/>
          <p14:tracePt t="48446" x="7299325" y="3238500"/>
          <p14:tracePt t="48463" x="7331075" y="3230563"/>
          <p14:tracePt t="48480" x="7361238" y="3222625"/>
          <p14:tracePt t="48496" x="7399338" y="3200400"/>
          <p14:tracePt t="48513" x="7445375" y="3184525"/>
          <p14:tracePt t="48530" x="7489825" y="3162300"/>
          <p14:tracePt t="48546" x="7559675" y="3132138"/>
          <p14:tracePt t="48563" x="7597775" y="3124200"/>
          <p14:tracePt t="48579" x="7612063" y="3116263"/>
          <p14:tracePt t="48596" x="7627938" y="3116263"/>
          <p14:tracePt t="48613" x="7627938" y="3108325"/>
          <p14:tracePt t="48806" x="7635875" y="3108325"/>
          <p14:tracePt t="48821" x="7642225" y="3108325"/>
          <p14:tracePt t="49335" x="7658100" y="3108325"/>
          <p14:tracePt t="49365" x="7666038" y="3108325"/>
          <p14:tracePt t="49400" x="7680325" y="3116263"/>
          <p14:tracePt t="49414" x="7688263" y="3116263"/>
          <p14:tracePt t="49430" x="7704138" y="3124200"/>
          <p14:tracePt t="49446" x="7718425" y="3124200"/>
          <p14:tracePt t="50294" x="7726363" y="3132138"/>
          <p14:tracePt t="50310" x="7718425" y="3154363"/>
          <p14:tracePt t="50323" x="7704138" y="3184525"/>
          <p14:tracePt t="50337" x="7680325" y="3238500"/>
          <p14:tracePt t="50347" x="7673975" y="3260725"/>
          <p14:tracePt t="50363" x="7650163" y="3306763"/>
          <p14:tracePt t="50380" x="7627938" y="3344863"/>
          <p14:tracePt t="50397" x="7604125" y="3390900"/>
          <p14:tracePt t="50413" x="7597775" y="3429000"/>
          <p14:tracePt t="50430" x="7589838" y="3467100"/>
          <p14:tracePt t="50447" x="7581900" y="3489325"/>
          <p14:tracePt t="50464" x="7581900" y="3527425"/>
          <p14:tracePt t="50480" x="7581900" y="3559175"/>
          <p14:tracePt t="50497" x="7581900" y="3573463"/>
          <p14:tracePt t="50513" x="7581900" y="3581400"/>
          <p14:tracePt t="50530" x="7573963" y="3589338"/>
          <p14:tracePt t="50547" x="7566025" y="3611563"/>
          <p14:tracePt t="50564" x="7559675" y="3649663"/>
          <p14:tracePt t="50581" x="7543800" y="3695700"/>
          <p14:tracePt t="50597" x="7521575" y="3779838"/>
          <p14:tracePt t="50614" x="7497763" y="3817938"/>
          <p14:tracePt t="50631" x="7489825" y="3863975"/>
          <p14:tracePt t="50647" x="7483475" y="3870325"/>
          <p14:tracePt t="50709" x="7475538" y="3870325"/>
          <p14:tracePt t="50741" x="7467600" y="3870325"/>
          <p14:tracePt t="50749" x="7459663" y="3863975"/>
          <p14:tracePt t="50765" x="7451725" y="3856038"/>
          <p14:tracePt t="50789" x="7451725" y="3848100"/>
          <p14:tracePt t="50805" x="7451725" y="3840163"/>
          <p14:tracePt t="50813" x="7451725" y="3832225"/>
          <p14:tracePt t="50837" x="7451725" y="3825875"/>
          <p14:tracePt t="50853" x="7451725" y="3817938"/>
          <p14:tracePt t="50864" x="7451725" y="3802063"/>
          <p14:tracePt t="50880" x="7451725" y="3794125"/>
          <p14:tracePt t="50897" x="7451725" y="3779838"/>
          <p14:tracePt t="50914" x="7445375" y="3756025"/>
          <p14:tracePt t="50930" x="7445375" y="3749675"/>
          <p14:tracePt t="50947" x="7445375" y="3733800"/>
          <p14:tracePt t="50964" x="7429500" y="3725863"/>
          <p14:tracePt t="50981" x="7429500" y="3717925"/>
          <p14:tracePt t="50997" x="7421563" y="3703638"/>
          <p14:tracePt t="51014" x="7421563" y="3695700"/>
          <p14:tracePt t="51373" x="7413625" y="3695700"/>
          <p14:tracePt t="51387" x="7407275" y="3695700"/>
          <p14:tracePt t="51406" x="7399338" y="3687763"/>
          <p14:tracePt t="51420" x="7383463" y="3679825"/>
          <p14:tracePt t="51430" x="7375525" y="3673475"/>
          <p14:tracePt t="51447" x="7369175" y="3657600"/>
          <p14:tracePt t="51464" x="7369175" y="3635375"/>
          <p14:tracePt t="51480" x="7361238" y="3635375"/>
          <p14:tracePt t="51565" x="7361238" y="3627438"/>
          <p14:tracePt t="51576" x="7361238" y="3619500"/>
          <p14:tracePt t="51587" x="7353300" y="3611563"/>
          <p14:tracePt t="51597" x="7345363" y="3603625"/>
          <p14:tracePt t="51614" x="7331075" y="3589338"/>
          <p14:tracePt t="51630" x="7331075" y="3581400"/>
          <p14:tracePt t="51647" x="7323138" y="3573463"/>
          <p14:tracePt t="51664" x="7315200" y="3559175"/>
          <p14:tracePt t="51680" x="7299325" y="3543300"/>
          <p14:tracePt t="51697" x="7277100" y="3527425"/>
          <p14:tracePt t="51714" x="7254875" y="3513138"/>
          <p14:tracePt t="51730" x="7239000" y="3505200"/>
          <p14:tracePt t="51747" x="7223125" y="3489325"/>
          <p14:tracePt t="51764" x="7216775" y="3489325"/>
          <p14:tracePt t="51999" x="7223125" y="3489325"/>
          <p14:tracePt t="52013" x="7239000" y="3489325"/>
          <p14:tracePt t="52026" x="7254875" y="3489325"/>
          <p14:tracePt t="52040" x="7285038" y="3489325"/>
          <p14:tracePt t="52054" x="7345363" y="3513138"/>
          <p14:tracePt t="52067" x="7383463" y="3521075"/>
          <p14:tracePt t="52080" x="7391400" y="3521075"/>
          <p14:tracePt t="52097" x="7407275" y="3521075"/>
          <p14:tracePt t="52173" x="7421563" y="3521075"/>
          <p14:tracePt t="52186" x="7429500" y="3535363"/>
          <p14:tracePt t="52197" x="7445375" y="3551238"/>
          <p14:tracePt t="52214" x="7459663" y="3589338"/>
          <p14:tracePt t="52230" x="7467600" y="3597275"/>
          <p14:tracePt t="52247" x="7467600" y="3619500"/>
          <p14:tracePt t="52264" x="7467600" y="3635375"/>
          <p14:tracePt t="52281" x="7467600" y="3665538"/>
          <p14:tracePt t="52297" x="7467600" y="3687763"/>
          <p14:tracePt t="52314" x="7467600" y="3703638"/>
          <p14:tracePt t="52331" x="7467600" y="3717925"/>
          <p14:tracePt t="52347" x="7451725" y="3733800"/>
          <p14:tracePt t="52364" x="7391400" y="3733800"/>
          <p14:tracePt t="52381" x="7246938" y="3733800"/>
          <p14:tracePt t="52397" x="7140575" y="3733800"/>
          <p14:tracePt t="52414" x="7108825" y="3733800"/>
          <p14:tracePt t="52431" x="7094538" y="3725863"/>
          <p14:tracePt t="52509" x="7102475" y="3725863"/>
          <p14:tracePt t="52518" x="7108825" y="3733800"/>
          <p14:tracePt t="52531" x="7146925" y="3749675"/>
          <p14:tracePt t="52548" x="7192963" y="3756025"/>
          <p14:tracePt t="52564" x="7277100" y="3756025"/>
          <p14:tracePt t="52581" x="7445375" y="3756025"/>
          <p14:tracePt t="52598" x="7543800" y="3756025"/>
          <p14:tracePt t="52614" x="7627938" y="3749675"/>
          <p14:tracePt t="52631" x="7666038" y="3741738"/>
          <p14:tracePt t="52648" x="7696200" y="3733800"/>
          <p14:tracePt t="52664" x="7704138" y="3725863"/>
          <p14:tracePt t="52698" x="7718425" y="3717925"/>
          <p14:tracePt t="52714" x="7734300" y="3711575"/>
          <p14:tracePt t="52731" x="7742238" y="3711575"/>
          <p14:tracePt t="52747" x="7780338" y="3695700"/>
          <p14:tracePt t="52764" x="7810500" y="3695700"/>
          <p14:tracePt t="52781" x="7832725" y="3695700"/>
          <p14:tracePt t="52798" x="7840663" y="3695700"/>
          <p14:tracePt t="52814" x="7848600" y="3695700"/>
          <p14:tracePt t="52831" x="7870825" y="3687763"/>
          <p14:tracePt t="53238" x="7870825" y="3679825"/>
          <p14:tracePt t="53830" x="7856538" y="3687763"/>
          <p14:tracePt t="53843" x="7832725" y="3725863"/>
          <p14:tracePt t="53857" x="7794625" y="3794125"/>
          <p14:tracePt t="53872" x="7742238" y="3886200"/>
          <p14:tracePt t="53882" x="7704138" y="3962400"/>
          <p14:tracePt t="53898" x="7597775" y="4137025"/>
          <p14:tracePt t="53914" x="7483475" y="4321175"/>
          <p14:tracePt t="53931" x="7331075" y="4549775"/>
          <p14:tracePt t="53948" x="7154863" y="4770438"/>
          <p14:tracePt t="53965" x="6880225" y="4960938"/>
          <p14:tracePt t="53981" x="6735763" y="5051425"/>
          <p14:tracePt t="53998" x="6591300" y="5121275"/>
          <p14:tracePt t="54015" x="6430963" y="5159375"/>
          <p14:tracePt t="54031" x="6226175" y="5189538"/>
          <p14:tracePt t="54048" x="6019800" y="5197475"/>
          <p14:tracePt t="54066" x="5813425" y="5197475"/>
          <p14:tracePt t="54082" x="5608638" y="5197475"/>
          <p14:tracePt t="54098" x="5432425" y="5173663"/>
          <p14:tracePt t="54115" x="5349875" y="5159375"/>
          <p14:tracePt t="54132" x="5318125" y="5151438"/>
          <p14:tracePt t="54148" x="5303838" y="5151438"/>
          <p14:tracePt t="54206" x="5295900" y="5151438"/>
          <p14:tracePt t="54222" x="5287963" y="5151438"/>
          <p14:tracePt t="54230" x="5273675" y="5151438"/>
          <p14:tracePt t="54245" x="5257800" y="5159375"/>
          <p14:tracePt t="54253" x="5249863" y="5181600"/>
          <p14:tracePt t="54265" x="5241925" y="5189538"/>
          <p14:tracePt t="54282" x="5219700" y="5227638"/>
          <p14:tracePt t="54298" x="5203825" y="5326063"/>
          <p14:tracePt t="54315" x="5181600" y="5470525"/>
          <p14:tracePt t="54332" x="5181600" y="5592763"/>
          <p14:tracePt t="54333" x="5197475" y="5654675"/>
          <p14:tracePt t="54348" x="5227638" y="5699125"/>
          <p14:tracePt t="54365" x="5402263" y="5821363"/>
          <p14:tracePt t="54382" x="5622925" y="5905500"/>
          <p14:tracePt t="54398" x="5807075" y="5943600"/>
          <p14:tracePt t="54415" x="5989638" y="5973763"/>
          <p14:tracePt t="54432" x="6164263" y="5989638"/>
          <p14:tracePt t="54448" x="6354763" y="5989638"/>
          <p14:tracePt t="54465" x="6561138" y="5989638"/>
          <p14:tracePt t="54482" x="6827838" y="5989638"/>
          <p14:tracePt t="54498" x="7162800" y="5989638"/>
          <p14:tracePt t="54515" x="7489825" y="5989638"/>
          <p14:tracePt t="54532" x="7772400" y="5989638"/>
          <p14:tracePt t="54549" x="8008938" y="5965825"/>
          <p14:tracePt t="54565" x="8305800" y="5927725"/>
          <p14:tracePt t="54582" x="8480425" y="5889625"/>
          <p14:tracePt t="54599" x="8709025" y="5859463"/>
          <p14:tracePt t="54615" x="9029700" y="5761038"/>
          <p14:tracePt t="54632" x="9274175" y="5707063"/>
          <p14:tracePt t="54649" x="9486900" y="5646738"/>
          <p14:tracePt t="54665" x="9617075" y="5600700"/>
          <p14:tracePt t="54682" x="9623425" y="5600700"/>
          <p14:tracePt t="54733" x="9639300" y="5592763"/>
          <p14:tracePt t="54742" x="9661525" y="5562600"/>
          <p14:tracePt t="54750" x="9699625" y="5516563"/>
          <p14:tracePt t="54765" x="9783763" y="5426075"/>
          <p14:tracePt t="54782" x="9890125" y="5349875"/>
          <p14:tracePt t="54800" x="9982200" y="5265738"/>
          <p14:tracePt t="54815" x="10096500" y="5181600"/>
          <p14:tracePt t="54832" x="10180638" y="5121275"/>
          <p14:tracePt t="54849" x="10248900" y="5067300"/>
          <p14:tracePt t="54865" x="10347325" y="5013325"/>
          <p14:tracePt t="54882" x="10431463" y="4975225"/>
          <p14:tracePt t="54901" x="10499725" y="4922838"/>
          <p14:tracePt t="54915" x="10507663" y="4914900"/>
          <p14:tracePt t="54932" x="10515600" y="4906963"/>
          <p14:tracePt t="54949" x="10523538" y="4899025"/>
          <p14:tracePt t="54997" x="10523538" y="4892675"/>
          <p14:tracePt t="55014" x="10523538" y="4884738"/>
          <p14:tracePt t="55023" x="10493375" y="4876800"/>
          <p14:tracePt t="55032" x="10439400" y="4860925"/>
          <p14:tracePt t="55049" x="10385425" y="4854575"/>
          <p14:tracePt t="55065" x="10248900" y="4854575"/>
          <p14:tracePt t="55082" x="10020300" y="4922838"/>
          <p14:tracePt t="55099" x="9669463" y="5021263"/>
          <p14:tracePt t="55115" x="9190038" y="5181600"/>
          <p14:tracePt t="55132" x="8602663" y="5273675"/>
          <p14:tracePt t="55149" x="7962900" y="5334000"/>
          <p14:tracePt t="55165" x="7666038" y="5334000"/>
          <p14:tracePt t="55182" x="7475538" y="5334000"/>
          <p14:tracePt t="55199" x="7345363" y="5334000"/>
          <p14:tracePt t="55216" x="7261225" y="5334000"/>
          <p14:tracePt t="55232" x="7146925" y="5334000"/>
          <p14:tracePt t="55249" x="6994525" y="5334000"/>
          <p14:tracePt t="55266" x="6781800" y="5334000"/>
          <p14:tracePt t="55282" x="6575425" y="5334000"/>
          <p14:tracePt t="55299" x="6340475" y="5334000"/>
          <p14:tracePt t="55316" x="6073775" y="5334000"/>
          <p14:tracePt t="55320" x="5951538" y="5334000"/>
          <p14:tracePt t="55334" x="5668963" y="5334000"/>
          <p14:tracePt t="55349" x="5440363" y="5334000"/>
          <p14:tracePt t="55366" x="5227638" y="5334000"/>
          <p14:tracePt t="55382" x="4999038" y="5326063"/>
          <p14:tracePt t="55399" x="4754563" y="5287963"/>
          <p14:tracePt t="55416" x="4541838" y="5249863"/>
          <p14:tracePt t="55432" x="4373563" y="5235575"/>
          <p14:tracePt t="55449" x="4297363" y="5211763"/>
          <p14:tracePt t="55466" x="4275138" y="5203825"/>
          <p14:tracePt t="55499" x="4275138" y="5197475"/>
          <p14:tracePt t="55526" x="4297363" y="5189538"/>
          <p14:tracePt t="55535" x="4327525" y="5189538"/>
          <p14:tracePt t="55549" x="4457700" y="5173663"/>
          <p14:tracePt t="55566" x="4632325" y="5165725"/>
          <p14:tracePt t="55582" x="4906963" y="5127625"/>
          <p14:tracePt t="55599" x="5295900" y="5089525"/>
          <p14:tracePt t="55616" x="5600700" y="5059363"/>
          <p14:tracePt t="55632" x="5897563" y="4975225"/>
          <p14:tracePt t="55649" x="6042025" y="4922838"/>
          <p14:tracePt t="55666" x="6156325" y="4838700"/>
          <p14:tracePt t="55682" x="6194425" y="4778375"/>
          <p14:tracePt t="55699" x="6194425" y="4694238"/>
          <p14:tracePt t="55716" x="6194425" y="4602163"/>
          <p14:tracePt t="55732" x="6142038" y="4518025"/>
          <p14:tracePt t="55749" x="6019800" y="4389438"/>
          <p14:tracePt t="55765" x="5897563" y="4297363"/>
          <p14:tracePt t="55782" x="5761038" y="4244975"/>
          <p14:tracePt t="55799" x="5584825" y="4183063"/>
          <p14:tracePt t="55815" x="5349875" y="4137025"/>
          <p14:tracePt t="55832" x="5045075" y="4106863"/>
          <p14:tracePt t="55849" x="4822825" y="4106863"/>
          <p14:tracePt t="55865" x="4632325" y="4106863"/>
          <p14:tracePt t="55882" x="4457700" y="4144963"/>
          <p14:tracePt t="55899" x="4313238" y="4206875"/>
          <p14:tracePt t="55915" x="4168775" y="4321175"/>
          <p14:tracePt t="55932" x="3970338" y="4495800"/>
          <p14:tracePt t="55949" x="3711575" y="4678363"/>
          <p14:tracePt t="55965" x="3589338" y="4778375"/>
          <p14:tracePt t="55982" x="3521075" y="4854575"/>
          <p14:tracePt t="55999" x="3497263" y="4914900"/>
          <p14:tracePt t="56015" x="3475038" y="5029200"/>
          <p14:tracePt t="56032" x="3475038" y="5165725"/>
          <p14:tracePt t="56049" x="3497263" y="5334000"/>
          <p14:tracePt t="56066" x="3611563" y="5478463"/>
          <p14:tracePt t="56082" x="3794125" y="5622925"/>
          <p14:tracePt t="56099" x="4084638" y="5753100"/>
          <p14:tracePt t="56116" x="4457700" y="5851525"/>
          <p14:tracePt t="56132" x="4868863" y="5897563"/>
          <p14:tracePt t="56149" x="5394325" y="5927725"/>
          <p14:tracePt t="56166" x="5608638" y="5913438"/>
          <p14:tracePt t="56182" x="5783263" y="5829300"/>
          <p14:tracePt t="56199" x="5889625" y="5722938"/>
          <p14:tracePt t="56216" x="5935663" y="5578475"/>
          <p14:tracePt t="56232" x="5965825" y="5410200"/>
          <p14:tracePt t="56249" x="5965825" y="5241925"/>
          <p14:tracePt t="56266" x="5951538" y="5075238"/>
          <p14:tracePt t="56282" x="5897563" y="4922838"/>
          <p14:tracePt t="56299" x="5807075" y="4800600"/>
          <p14:tracePt t="56316" x="5684838" y="4678363"/>
          <p14:tracePt t="56318" x="5616575" y="4640263"/>
          <p14:tracePt t="56332" x="5554663" y="4618038"/>
          <p14:tracePt t="56349" x="5394325" y="4564063"/>
          <p14:tracePt t="56366" x="5159375" y="4503738"/>
          <p14:tracePt t="56382" x="4770438" y="4479925"/>
          <p14:tracePt t="56399" x="4503738" y="4479925"/>
          <p14:tracePt t="56416" x="4259263" y="4495800"/>
          <p14:tracePt t="56432" x="3984625" y="4572000"/>
          <p14:tracePt t="56449" x="3787775" y="4664075"/>
          <p14:tracePt t="56466" x="3679825" y="4762500"/>
          <p14:tracePt t="56482" x="3611563" y="4892675"/>
          <p14:tracePt t="56499" x="3559175" y="5029200"/>
          <p14:tracePt t="56516" x="3535363" y="5173663"/>
          <p14:tracePt t="56532" x="3527425" y="5364163"/>
          <p14:tracePt t="56549" x="3527425" y="5486400"/>
          <p14:tracePt t="56566" x="3551238" y="5584825"/>
          <p14:tracePt t="56582" x="3641725" y="5684838"/>
          <p14:tracePt t="56599" x="3787775" y="5761038"/>
          <p14:tracePt t="56616" x="4060825" y="5829300"/>
          <p14:tracePt t="56632" x="4435475" y="5867400"/>
          <p14:tracePt t="56649" x="4884738" y="5867400"/>
          <p14:tracePt t="56666" x="5356225" y="5753100"/>
          <p14:tracePt t="56682" x="5676900" y="5600700"/>
          <p14:tracePt t="56699" x="5829300" y="5440363"/>
          <p14:tracePt t="56716" x="5897563" y="5257800"/>
          <p14:tracePt t="56732" x="5905500" y="4975225"/>
          <p14:tracePt t="56749" x="5799138" y="4808538"/>
          <p14:tracePt t="56766" x="5668963" y="4678363"/>
          <p14:tracePt t="56782" x="5440363" y="4564063"/>
          <p14:tracePt t="56799" x="5159375" y="4473575"/>
          <p14:tracePt t="56816" x="4884738" y="4435475"/>
          <p14:tracePt t="56833" x="4678363" y="4435475"/>
          <p14:tracePt t="56849" x="4511675" y="4435475"/>
          <p14:tracePt t="56866" x="4403725" y="4473575"/>
          <p14:tracePt t="56882" x="4373563" y="4503738"/>
          <p14:tracePt t="56899" x="4365625" y="4511675"/>
          <p14:tracePt t="56933" x="4365625" y="4518025"/>
          <p14:tracePt t="56965" x="4365625" y="4556125"/>
          <p14:tracePt t="56973" x="4365625" y="4618038"/>
          <p14:tracePt t="56983" x="4365625" y="4640263"/>
          <p14:tracePt t="56999" x="4389438" y="4686300"/>
          <p14:tracePt t="57016" x="4403725" y="4702175"/>
          <p14:tracePt t="57246" x="4411663" y="4778375"/>
          <p14:tracePt t="57255" x="4427538" y="4922838"/>
          <p14:tracePt t="57266" x="4457700" y="5029200"/>
          <p14:tracePt t="57283" x="4495800" y="5273675"/>
          <p14:tracePt t="57300" x="4518025" y="5387975"/>
          <p14:tracePt t="57316" x="4541838" y="5426075"/>
          <p14:tracePt t="57406" x="4549775" y="5426075"/>
          <p14:tracePt t="57414" x="4572000" y="5426075"/>
          <p14:tracePt t="57422" x="4587875" y="5426075"/>
          <p14:tracePt t="57433" x="4587875" y="5418138"/>
          <p14:tracePt t="57450" x="4625975" y="5394325"/>
          <p14:tracePt t="57466" x="4648200" y="5372100"/>
          <p14:tracePt t="57483" x="4678363" y="5349875"/>
          <p14:tracePt t="57500" x="4694238" y="5334000"/>
          <p14:tracePt t="57516" x="4694238" y="5318125"/>
          <p14:tracePt t="57533" x="4694238" y="5295900"/>
          <p14:tracePt t="57550" x="4694238" y="5280025"/>
          <p14:tracePt t="57654" x="4694238" y="5326063"/>
          <p14:tracePt t="57663" x="4694238" y="5349875"/>
          <p14:tracePt t="57671" x="4694238" y="5364163"/>
          <p14:tracePt t="57733" x="4708525" y="5364163"/>
          <p14:tracePt t="57742" x="4708525" y="5334000"/>
          <p14:tracePt t="57749" x="4716463" y="5303838"/>
          <p14:tracePt t="57766" x="4716463" y="5241925"/>
          <p14:tracePt t="57783" x="4716463" y="5197475"/>
          <p14:tracePt t="58830" x="4740275" y="5189538"/>
          <p14:tracePt t="58840" x="4830763" y="5189538"/>
          <p14:tracePt t="58850" x="4953000" y="5189538"/>
          <p14:tracePt t="58867" x="5287963" y="5089525"/>
          <p14:tracePt t="58883" x="5616575" y="4892675"/>
          <p14:tracePt t="58900" x="6080125" y="4625975"/>
          <p14:tracePt t="58916" x="6629400" y="4229100"/>
          <p14:tracePt t="58933" x="6797675" y="4068763"/>
          <p14:tracePt t="58950" x="6896100" y="3916363"/>
          <p14:tracePt t="58968" x="6942138" y="3802063"/>
          <p14:tracePt t="58984" x="6994525" y="3687763"/>
          <p14:tracePt t="59000" x="7032625" y="3611563"/>
          <p14:tracePt t="59017" x="7102475" y="3489325"/>
          <p14:tracePt t="59034" x="7154863" y="3390900"/>
          <p14:tracePt t="59050" x="7200900" y="3322638"/>
          <p14:tracePt t="59068" x="7277100" y="3200400"/>
          <p14:tracePt t="59083" x="7299325" y="3162300"/>
          <p14:tracePt t="59100" x="7331075" y="3101975"/>
          <p14:tracePt t="59117" x="7383463" y="2971800"/>
          <p14:tracePt t="59134" x="7413625" y="2887663"/>
          <p14:tracePt t="59150" x="7437438" y="2811463"/>
          <p14:tracePt t="59167" x="7437438" y="2773363"/>
          <p14:tracePt t="59183" x="7437438" y="2751138"/>
          <p14:tracePt t="59200" x="7437438" y="2743200"/>
          <p14:tracePt t="59440" x="7437438" y="2735263"/>
          <p14:tracePt t="59454" x="7437438" y="2743200"/>
          <p14:tracePt t="59468" x="7437438" y="2773363"/>
          <p14:tracePt t="59485" x="7437438" y="3314700"/>
          <p14:tracePt t="59500" x="7437438" y="3436938"/>
          <p14:tracePt t="59517" x="7437438" y="3703638"/>
          <p14:tracePt t="59533" x="7437438" y="3794125"/>
          <p14:tracePt t="59550" x="7437438" y="3832225"/>
          <p14:tracePt t="59567" x="7429500" y="3848100"/>
          <p14:tracePt t="59671" x="7429500" y="3856038"/>
          <p14:tracePt t="59708" x="7429500" y="3863975"/>
          <p14:tracePt t="59716" x="7429500" y="3886200"/>
          <p14:tracePt t="59733" x="7429500" y="3894138"/>
          <p14:tracePt t="59841" x="7429500" y="3878263"/>
          <p14:tracePt t="59855" x="7429500" y="3810000"/>
          <p14:tracePt t="59868" x="7429500" y="3741738"/>
          <p14:tracePt t="59884" x="7429500" y="3665538"/>
          <p14:tracePt t="59900" x="7429500" y="3543300"/>
          <p14:tracePt t="59917" x="7407275" y="3375025"/>
          <p14:tracePt t="59934" x="7399338" y="3306763"/>
          <p14:tracePt t="59950" x="7399338" y="3268663"/>
          <p14:tracePt t="59967" x="7399338" y="3260725"/>
          <p14:tracePt t="59984" x="7399338" y="3238500"/>
          <p14:tracePt t="60001" x="7399338" y="3230563"/>
          <p14:tracePt t="60019" x="7407275" y="3208338"/>
          <p14:tracePt t="60034" x="7421563" y="3200400"/>
          <p14:tracePt t="60050" x="7437438" y="3178175"/>
          <p14:tracePt t="60222" x="7451725" y="3178175"/>
          <p14:tracePt t="60278" x="7437438" y="3178175"/>
          <p14:tracePt t="60291" x="7437438" y="3170238"/>
          <p14:tracePt t="60304" x="7407275" y="3170238"/>
          <p14:tracePt t="60317" x="7361238" y="3170238"/>
          <p14:tracePt t="60334" x="7269163" y="3184525"/>
          <p14:tracePt t="60350" x="7154863" y="3222625"/>
          <p14:tracePt t="60367" x="7078663" y="3268663"/>
          <p14:tracePt t="60384" x="6950075" y="3344863"/>
          <p14:tracePt t="60400" x="6835775" y="3436938"/>
          <p14:tracePt t="60417" x="6683375" y="3559175"/>
          <p14:tracePt t="60434" x="6530975" y="3687763"/>
          <p14:tracePt t="60450" x="6346825" y="3817938"/>
          <p14:tracePt t="60467" x="6202363" y="3932238"/>
          <p14:tracePt t="60484" x="6027738" y="4054475"/>
          <p14:tracePt t="60500" x="5951538" y="4092575"/>
          <p14:tracePt t="60517" x="5889625" y="4122738"/>
          <p14:tracePt t="60534" x="5813425" y="4160838"/>
          <p14:tracePt t="60550" x="5722938" y="4213225"/>
          <p14:tracePt t="60567" x="5630863" y="4267200"/>
          <p14:tracePt t="60584" x="5524500" y="4321175"/>
          <p14:tracePt t="60601" x="5440363" y="4389438"/>
          <p14:tracePt t="60617" x="5326063" y="4487863"/>
          <p14:tracePt t="60634" x="5227638" y="4579938"/>
          <p14:tracePt t="60651" x="5135563" y="4670425"/>
          <p14:tracePt t="60667" x="4999038" y="4784725"/>
          <p14:tracePt t="60684" x="4953000" y="4854575"/>
          <p14:tracePt t="60700" x="4892675" y="4922838"/>
          <p14:tracePt t="60790" x="4892675" y="4937125"/>
          <p14:tracePt t="60799" x="4884738" y="4953000"/>
          <p14:tracePt t="60808" x="4868863" y="4960938"/>
          <p14:tracePt t="60818" x="4860925" y="4975225"/>
          <p14:tracePt t="60834" x="4838700" y="4991100"/>
          <p14:tracePt t="60839" x="4830763" y="4999038"/>
          <p14:tracePt t="60851" x="4830763" y="5006975"/>
          <p14:tracePt t="60868" x="4822825" y="5013325"/>
          <p14:tracePt t="60885" x="4822825" y="5021263"/>
          <p14:tracePt t="60901" x="4816475" y="5029200"/>
          <p14:tracePt t="60918" x="4816475" y="5045075"/>
          <p14:tracePt t="60998" x="4854575" y="5045075"/>
          <p14:tracePt t="61007" x="4937125" y="4999038"/>
          <p14:tracePt t="61018" x="5037138" y="4968875"/>
          <p14:tracePt t="61034" x="5349875" y="4838700"/>
          <p14:tracePt t="61051" x="5715000" y="4670425"/>
          <p14:tracePt t="61068" x="6035675" y="4495800"/>
          <p14:tracePt t="61084" x="6264275" y="4359275"/>
          <p14:tracePt t="61101" x="6492875" y="4191000"/>
          <p14:tracePt t="61118" x="6621463" y="4098925"/>
          <p14:tracePt t="61134" x="6773863" y="4008438"/>
          <p14:tracePt t="61151" x="6904038" y="3940175"/>
          <p14:tracePt t="61168" x="7010400" y="3870325"/>
          <p14:tracePt t="61184" x="7086600" y="3863975"/>
          <p14:tracePt t="61201" x="7146925" y="3840163"/>
          <p14:tracePt t="61218" x="7170738" y="3832225"/>
          <p14:tracePt t="61234" x="7208838" y="3832225"/>
          <p14:tracePt t="61251" x="7231063" y="3832225"/>
          <p14:tracePt t="61267" x="7292975" y="3832225"/>
          <p14:tracePt t="61284" x="7413625" y="3817938"/>
          <p14:tracePt t="61301" x="7521575" y="3817938"/>
          <p14:tracePt t="61317" x="7666038" y="3787775"/>
          <p14:tracePt t="61334" x="7696200" y="3787775"/>
          <p14:tracePt t="61382" x="7704138" y="3779838"/>
          <p14:tracePt t="61405" x="7704138" y="3771900"/>
          <p14:tracePt t="61423" x="7696200" y="3771900"/>
          <p14:tracePt t="61437" x="7658100" y="3756025"/>
          <p14:tracePt t="61451" x="7650163" y="3756025"/>
          <p14:tracePt t="61467" x="7620000" y="3756025"/>
          <p14:tracePt t="61484" x="7597775" y="3756025"/>
          <p14:tracePt t="61501" x="7597775" y="3749675"/>
          <p14:tracePt t="63765" x="7573963" y="3749675"/>
          <p14:tracePt t="63773" x="7551738" y="3749675"/>
          <p14:tracePt t="63785" x="7521575" y="3749675"/>
          <p14:tracePt t="63802" x="7369175" y="3832225"/>
          <p14:tracePt t="63819" x="7086600" y="3954463"/>
          <p14:tracePt t="63835" x="6713538" y="4114800"/>
          <p14:tracePt t="63837" x="6484938" y="4191000"/>
          <p14:tracePt t="63852" x="6256338" y="4251325"/>
          <p14:tracePt t="63868" x="5829300" y="4365625"/>
          <p14:tracePt t="63885" x="5280025" y="4419600"/>
          <p14:tracePt t="63902" x="5013325" y="4419600"/>
          <p14:tracePt t="63918" x="4800600" y="4419600"/>
          <p14:tracePt t="63935" x="4640263" y="4419600"/>
          <p14:tracePt t="63952" x="4503738" y="4419600"/>
          <p14:tracePt t="63969" x="4365625" y="4419600"/>
          <p14:tracePt t="63985" x="4259263" y="4419600"/>
          <p14:tracePt t="64002" x="4206875" y="4419600"/>
          <p14:tracePt t="64019" x="4183063" y="4419600"/>
          <p14:tracePt t="64126" x="4198938" y="4419600"/>
          <p14:tracePt t="64134" x="4297363" y="4419600"/>
          <p14:tracePt t="64142" x="4435475" y="4419600"/>
          <p14:tracePt t="64152" x="4625975" y="4403725"/>
          <p14:tracePt t="64169" x="5303838" y="4343400"/>
          <p14:tracePt t="64186" x="5943600" y="4259263"/>
          <p14:tracePt t="64202" x="6461125" y="4183063"/>
          <p14:tracePt t="64219" x="6773863" y="4084638"/>
          <p14:tracePt t="64235" x="6956425" y="4016375"/>
          <p14:tracePt t="64253" x="7026275" y="3962400"/>
          <p14:tracePt t="64269" x="7078663" y="3908425"/>
          <p14:tracePt t="64286" x="7102475" y="3886200"/>
          <p14:tracePt t="64302" x="7116763" y="3863975"/>
          <p14:tracePt t="64319" x="7124700" y="3848100"/>
          <p14:tracePt t="64336" x="7146925" y="3802063"/>
          <p14:tracePt t="64352" x="7154863" y="3794125"/>
          <p14:tracePt t="64369" x="7170738" y="3763963"/>
          <p14:tracePt t="64386" x="7178675" y="3756025"/>
          <p14:tracePt t="64402" x="7239000" y="3725863"/>
          <p14:tracePt t="64418" x="7337425" y="3695700"/>
          <p14:tracePt t="64435" x="7437438" y="3657600"/>
          <p14:tracePt t="64452" x="7489825" y="3627438"/>
          <p14:tracePt t="64590" x="7497763" y="3627438"/>
          <p14:tracePt t="64613" x="7497763" y="3649663"/>
          <p14:tracePt t="64623" x="7497763" y="3679825"/>
          <p14:tracePt t="64635" x="7489825" y="3687763"/>
          <p14:tracePt t="64652" x="7489825" y="3695700"/>
          <p14:tracePt t="64669" x="7467600" y="3711575"/>
          <p14:tracePt t="64685" x="7451725" y="3711575"/>
          <p14:tracePt t="64702" x="7437438" y="3711575"/>
          <p14:tracePt t="64719" x="7407275" y="3711575"/>
          <p14:tracePt t="64735" x="7383463" y="3711575"/>
          <p14:tracePt t="64752" x="7369175" y="3703638"/>
          <p14:tracePt t="66653" x="7345363" y="3703638"/>
          <p14:tracePt t="66667" x="7315200" y="3687763"/>
          <p14:tracePt t="66681" x="7223125" y="3673475"/>
          <p14:tracePt t="66695" x="7116763" y="3673475"/>
          <p14:tracePt t="66709" x="7048500" y="3673475"/>
          <p14:tracePt t="66724" x="7040563" y="3673475"/>
          <p14:tracePt t="67358" x="6988175" y="3695700"/>
          <p14:tracePt t="67371" x="6926263" y="3771900"/>
          <p14:tracePt t="67387" x="6667500" y="3992563"/>
          <p14:tracePt t="67403" x="6302375" y="4229100"/>
          <p14:tracePt t="67419" x="5791200" y="4518025"/>
          <p14:tracePt t="67436" x="5075238" y="4892675"/>
          <p14:tracePt t="67453" x="4800600" y="5029200"/>
          <p14:tracePt t="67470" x="4618038" y="5135563"/>
          <p14:tracePt t="67486" x="4487863" y="5197475"/>
          <p14:tracePt t="67503" x="4397375" y="5227638"/>
          <p14:tracePt t="67520" x="4321175" y="5241925"/>
          <p14:tracePt t="67537" x="4259263" y="5257800"/>
          <p14:tracePt t="67553" x="4244975" y="5265738"/>
          <p14:tracePt t="67570" x="4229100" y="5265738"/>
          <p14:tracePt t="67605" x="4221163" y="5257800"/>
          <p14:tracePt t="67622" x="4213225" y="5249863"/>
          <p14:tracePt t="67654" x="4198938" y="5235575"/>
          <p14:tracePt t="67663" x="4191000" y="5235575"/>
          <p14:tracePt t="67671" x="4168775" y="5235575"/>
          <p14:tracePt t="67687" x="4137025" y="5235575"/>
          <p14:tracePt t="67703" x="4092575" y="5235575"/>
          <p14:tracePt t="67720" x="4054475" y="5235575"/>
          <p14:tracePt t="67737" x="4016375" y="5241925"/>
          <p14:tracePt t="67753" x="3992563" y="5241925"/>
          <p14:tracePt t="67770" x="3984625" y="5241925"/>
          <p14:tracePt t="67847" x="3984625" y="5227638"/>
          <p14:tracePt t="67854" x="3984625" y="5197475"/>
          <p14:tracePt t="67862" x="3984625" y="5173663"/>
          <p14:tracePt t="67870" x="3984625" y="5143500"/>
          <p14:tracePt t="67887" x="4008438" y="5067300"/>
          <p14:tracePt t="67904" x="4022725" y="4999038"/>
          <p14:tracePt t="67920" x="4046538" y="4960938"/>
          <p14:tracePt t="67937" x="4068763" y="4906963"/>
          <p14:tracePt t="67954" x="4114800" y="4838700"/>
          <p14:tracePt t="67970" x="4160838" y="4784725"/>
          <p14:tracePt t="67987" x="4221163" y="4740275"/>
          <p14:tracePt t="68004" x="4267200" y="4716463"/>
          <p14:tracePt t="68021" x="4351338" y="4678363"/>
          <p14:tracePt t="68037" x="4457700" y="4648200"/>
          <p14:tracePt t="68054" x="4525963" y="4632325"/>
          <p14:tracePt t="68070" x="4618038" y="4602163"/>
          <p14:tracePt t="68087" x="4708525" y="4572000"/>
          <p14:tracePt t="68104" x="4822825" y="4549775"/>
          <p14:tracePt t="68120" x="4945063" y="4525963"/>
          <p14:tracePt t="68137" x="5037138" y="4511675"/>
          <p14:tracePt t="68154" x="5113338" y="4503738"/>
          <p14:tracePt t="68170" x="5165725" y="4495800"/>
          <p14:tracePt t="68187" x="5211763" y="4495800"/>
          <p14:tracePt t="68204" x="5257800" y="4495800"/>
          <p14:tracePt t="68221" x="5311775" y="4495800"/>
          <p14:tracePt t="68237" x="5402263" y="4495800"/>
          <p14:tracePt t="68254" x="5440363" y="4495800"/>
          <p14:tracePt t="68270" x="5478463" y="4495800"/>
          <p14:tracePt t="68287" x="5502275" y="4495800"/>
          <p14:tracePt t="68304" x="5516563" y="4495800"/>
          <p14:tracePt t="68320" x="5532438" y="4503738"/>
          <p14:tracePt t="68337" x="5546725" y="4503738"/>
          <p14:tracePt t="68354" x="5578475" y="4525963"/>
          <p14:tracePt t="68387" x="5584825" y="4525963"/>
          <p14:tracePt t="68404" x="5592763" y="4533900"/>
          <p14:tracePt t="68420" x="5630863" y="4572000"/>
          <p14:tracePt t="68437" x="5668963" y="4625975"/>
          <p14:tracePt t="68454" x="5715000" y="4716463"/>
          <p14:tracePt t="68470" x="5783263" y="4808538"/>
          <p14:tracePt t="68487" x="5799138" y="4854575"/>
          <p14:tracePt t="68504" x="5807075" y="4884738"/>
          <p14:tracePt t="68541" x="5807075" y="4906963"/>
          <p14:tracePt t="68554" x="5807075" y="4968875"/>
          <p14:tracePt t="68571" x="5807075" y="5037138"/>
          <p14:tracePt t="68587" x="5807075" y="5089525"/>
          <p14:tracePt t="68604" x="5791200" y="5127625"/>
          <p14:tracePt t="68621" x="5761038" y="5181600"/>
          <p14:tracePt t="68637" x="5654675" y="5265738"/>
          <p14:tracePt t="68654" x="5554663" y="5311775"/>
          <p14:tracePt t="68671" x="5426075" y="5356225"/>
          <p14:tracePt t="68687" x="5311775" y="5394325"/>
          <p14:tracePt t="68704" x="5203825" y="5418138"/>
          <p14:tracePt t="68721" x="5135563" y="5426075"/>
          <p14:tracePt t="68737" x="5097463" y="5432425"/>
          <p14:tracePt t="68754" x="5045075" y="5432425"/>
          <p14:tracePt t="68771" x="4975225" y="5448300"/>
          <p14:tracePt t="68787" x="4922838" y="5448300"/>
          <p14:tracePt t="68804" x="4846638" y="5464175"/>
          <p14:tracePt t="68821" x="4778375" y="5464175"/>
          <p14:tracePt t="68837" x="4678363" y="5464175"/>
          <p14:tracePt t="68854" x="4618038" y="5464175"/>
          <p14:tracePt t="68871" x="4541838" y="5464175"/>
          <p14:tracePt t="68887" x="4457700" y="5448300"/>
          <p14:tracePt t="68904" x="4419600" y="5440363"/>
          <p14:tracePt t="68921" x="4389438" y="5418138"/>
          <p14:tracePt t="68937" x="4389438" y="5410200"/>
          <p14:tracePt t="68954" x="4381500" y="5402263"/>
          <p14:tracePt t="68971" x="4359275" y="5341938"/>
          <p14:tracePt t="68987" x="4321175" y="5227638"/>
          <p14:tracePt t="69004" x="4289425" y="5143500"/>
          <p14:tracePt t="69021" x="4275138" y="5075238"/>
          <p14:tracePt t="69037" x="4251325" y="4975225"/>
          <p14:tracePt t="69054" x="4251325" y="4930775"/>
          <p14:tracePt t="69071" x="4251325" y="4892675"/>
          <p14:tracePt t="69088" x="4251325" y="4846638"/>
          <p14:tracePt t="69104" x="4259263" y="4830763"/>
          <p14:tracePt t="69121" x="4283075" y="4770438"/>
          <p14:tracePt t="69137" x="4313238" y="4740275"/>
          <p14:tracePt t="69154" x="4335463" y="4724400"/>
          <p14:tracePt t="69171" x="4373563" y="4702175"/>
          <p14:tracePt t="69189" x="4427538" y="4678363"/>
          <p14:tracePt t="69205" x="4487863" y="4648200"/>
          <p14:tracePt t="69221" x="4518025" y="4640263"/>
          <p14:tracePt t="69237" x="4648200" y="4602163"/>
          <p14:tracePt t="69254" x="4754563" y="4572000"/>
          <p14:tracePt t="69271" x="4846638" y="4541838"/>
          <p14:tracePt t="69289" x="4922838" y="4533900"/>
          <p14:tracePt t="69304" x="4960938" y="4518025"/>
          <p14:tracePt t="69321" x="5013325" y="4511675"/>
          <p14:tracePt t="69337" x="5089525" y="4511675"/>
          <p14:tracePt t="69354" x="5203825" y="4511675"/>
          <p14:tracePt t="69371" x="5341938" y="4511675"/>
          <p14:tracePt t="69387" x="5478463" y="4511675"/>
          <p14:tracePt t="69405" x="5630863" y="4511675"/>
          <p14:tracePt t="69421" x="5668963" y="4511675"/>
          <p14:tracePt t="69437" x="5676900" y="4518025"/>
          <p14:tracePt t="69478" x="5684838" y="4518025"/>
          <p14:tracePt t="69487" x="5715000" y="4541838"/>
          <p14:tracePt t="69505" x="5730875" y="4541838"/>
          <p14:tracePt t="69521" x="5737225" y="4556125"/>
          <p14:tracePt t="69538" x="5775325" y="4632325"/>
          <p14:tracePt t="69554" x="5821363" y="4754563"/>
          <p14:tracePt t="69571" x="5845175" y="4822825"/>
          <p14:tracePt t="69587" x="5851525" y="4914900"/>
          <p14:tracePt t="69606" x="5851525" y="4953000"/>
          <p14:tracePt t="69637" x="5851525" y="4960938"/>
          <p14:tracePt t="69662" x="5851525" y="5013325"/>
          <p14:tracePt t="69671" x="5851525" y="5075238"/>
          <p14:tracePt t="69688" x="5783263" y="5197475"/>
          <p14:tracePt t="69704" x="5699125" y="5287963"/>
          <p14:tracePt t="69722" x="5592763" y="5356225"/>
          <p14:tracePt t="69737" x="5486400" y="5426075"/>
          <p14:tracePt t="69754" x="5402263" y="5464175"/>
          <p14:tracePt t="69771" x="5295900" y="5508625"/>
          <p14:tracePt t="69788" x="5165725" y="5546725"/>
          <p14:tracePt t="69804" x="5045075" y="5570538"/>
          <p14:tracePt t="69821" x="4822825" y="5570538"/>
          <p14:tracePt t="69838" x="4716463" y="5562600"/>
          <p14:tracePt t="69854" x="4656138" y="5540375"/>
          <p14:tracePt t="69871" x="4632325" y="5532438"/>
          <p14:tracePt t="69934" x="4632325" y="5524500"/>
          <p14:tracePt t="69941" x="4610100" y="5486400"/>
          <p14:tracePt t="69950" x="4587875" y="5448300"/>
          <p14:tracePt t="69957" x="4572000" y="5432425"/>
          <p14:tracePt t="69971" x="4556125" y="5410200"/>
          <p14:tracePt t="69988" x="4541838" y="5387975"/>
          <p14:tracePt t="70005" x="4518025" y="5356225"/>
          <p14:tracePt t="70039" x="4511675" y="5334000"/>
          <p14:tracePt t="70054" x="4511675" y="5287963"/>
          <p14:tracePt t="70071" x="4511675" y="5257800"/>
          <p14:tracePt t="70088" x="4511675" y="5203825"/>
          <p14:tracePt t="70104" x="4511675" y="5173663"/>
          <p14:tracePt t="70121" x="4525963" y="5127625"/>
          <p14:tracePt t="70138" x="4564063" y="5083175"/>
          <p14:tracePt t="70154" x="4610100" y="5037138"/>
          <p14:tracePt t="70171" x="4678363" y="4999038"/>
          <p14:tracePt t="70188" x="4754563" y="4960938"/>
          <p14:tracePt t="70204" x="4816475" y="4914900"/>
          <p14:tracePt t="70221" x="4884738" y="4884738"/>
          <p14:tracePt t="70238" x="4930775" y="4868863"/>
          <p14:tracePt t="70254" x="4999038" y="4868863"/>
          <p14:tracePt t="70271" x="5089525" y="4854575"/>
          <p14:tracePt t="70288" x="5211763" y="4838700"/>
          <p14:tracePt t="70304" x="5311775" y="4838700"/>
          <p14:tracePt t="70321" x="5349875" y="4838700"/>
          <p14:tracePt t="70339" x="5372100" y="4838700"/>
          <p14:tracePt t="70342" x="5387975" y="4838700"/>
          <p14:tracePt t="70355" x="5402263" y="4838700"/>
          <p14:tracePt t="70371" x="5418138" y="4838700"/>
          <p14:tracePt t="70388" x="5432425" y="4860925"/>
          <p14:tracePt t="70405" x="5494338" y="4983163"/>
          <p14:tracePt t="70421" x="5540375" y="5127625"/>
          <p14:tracePt t="70438" x="5540375" y="5181600"/>
          <p14:tracePt t="70454" x="5540375" y="5219700"/>
          <p14:tracePt t="70471" x="5524500" y="5265738"/>
          <p14:tracePt t="70488" x="5448300" y="5280025"/>
          <p14:tracePt t="70504" x="5372100" y="5280025"/>
          <p14:tracePt t="70521" x="5318125" y="5280025"/>
          <p14:tracePt t="70538" x="5249863" y="5227638"/>
          <p14:tracePt t="70556" x="5227638" y="5173663"/>
          <p14:tracePt t="70571" x="5219700" y="5097463"/>
          <p14:tracePt t="70573" x="5219700" y="5045075"/>
          <p14:tracePt t="70588" x="5219700" y="4999038"/>
          <p14:tracePt t="70605" x="5219700" y="4899025"/>
          <p14:tracePt t="70621" x="5303838" y="4800600"/>
          <p14:tracePt t="70638" x="5387975" y="4762500"/>
          <p14:tracePt t="70655" x="5456238" y="4732338"/>
          <p14:tracePt t="70671" x="5470525" y="4732338"/>
          <p14:tracePt t="70705" x="5478463" y="4732338"/>
          <p14:tracePt t="70725" x="5486400" y="4740275"/>
          <p14:tracePt t="70738" x="5486400" y="4792663"/>
          <p14:tracePt t="70755" x="5478463" y="4838700"/>
          <p14:tracePt t="70771" x="5464175" y="4868863"/>
          <p14:tracePt t="70788" x="5448300" y="4868863"/>
          <p14:tracePt t="70805" x="5440363" y="4868863"/>
          <p14:tracePt t="70821" x="5432425" y="4868863"/>
          <p14:tracePt t="70942" x="5432425" y="4860925"/>
          <p14:tracePt t="70951" x="5432425" y="4846638"/>
          <p14:tracePt t="70959" x="5432425" y="4838700"/>
          <p14:tracePt t="70971" x="5432425" y="4816475"/>
          <p14:tracePt t="70988" x="5456238" y="4754563"/>
          <p14:tracePt t="71004" x="5532438" y="4549775"/>
          <p14:tracePt t="71021" x="5584825" y="4411663"/>
          <p14:tracePt t="71038" x="5638800" y="4267200"/>
          <p14:tracePt t="71054" x="5676900" y="4152900"/>
          <p14:tracePt t="71071" x="5707063" y="4060825"/>
          <p14:tracePt t="71088" x="5730875" y="3962400"/>
          <p14:tracePt t="71104" x="5745163" y="3894138"/>
          <p14:tracePt t="71121" x="5768975" y="3840163"/>
          <p14:tracePt t="71138" x="5775325" y="3810000"/>
          <p14:tracePt t="71155" x="5775325" y="3787775"/>
          <p14:tracePt t="71171" x="5775325" y="3771900"/>
          <p14:tracePt t="71188" x="5775325" y="3756025"/>
          <p14:tracePt t="71205" x="5775325" y="3733800"/>
          <p14:tracePt t="71221" x="5775325" y="3725863"/>
          <p14:tracePt t="71238" x="5775325" y="3711575"/>
          <p14:tracePt t="71254" x="5775325" y="3703638"/>
          <p14:tracePt t="71271" x="5775325" y="3687763"/>
          <p14:tracePt t="71288" x="5775325" y="3679825"/>
          <p14:tracePt t="71590" x="5791200" y="3679825"/>
          <p14:tracePt t="71603" x="5807075" y="3679825"/>
          <p14:tracePt t="71617" x="5851525" y="3687763"/>
          <p14:tracePt t="71631" x="5883275" y="3687763"/>
          <p14:tracePt t="71741" x="5889625" y="3695700"/>
          <p14:tracePt t="71765" x="5851525" y="3695700"/>
          <p14:tracePt t="71773" x="5807075" y="3695700"/>
          <p14:tracePt t="71788" x="5753100" y="3695700"/>
          <p14:tracePt t="71805" x="5410200" y="3756025"/>
          <p14:tracePt t="71821" x="5235575" y="3771900"/>
          <p14:tracePt t="71838" x="5165725" y="3771900"/>
          <p14:tracePt t="71855" x="5159375" y="3771900"/>
          <p14:tracePt t="71902" x="5173663" y="3771900"/>
          <p14:tracePt t="71915" x="5219700" y="3779838"/>
          <p14:tracePt t="71929" x="5356225" y="3787775"/>
          <p14:tracePt t="71942" x="5570538" y="3787775"/>
          <p14:tracePt t="71955" x="5668963" y="3787775"/>
          <p14:tracePt t="71972" x="5799138" y="3787775"/>
          <p14:tracePt t="71988" x="5813425" y="3787775"/>
          <p14:tracePt t="72038" x="5807075" y="3787775"/>
          <p14:tracePt t="72052" x="5775325" y="3787775"/>
          <p14:tracePt t="72065" x="5715000" y="3779838"/>
          <p14:tracePt t="72078" x="5638800" y="3763963"/>
          <p14:tracePt t="72088" x="5622925" y="3763963"/>
          <p14:tracePt t="72150" x="5638800" y="3763963"/>
          <p14:tracePt t="72163" x="5684838" y="3771900"/>
          <p14:tracePt t="72177" x="5791200" y="3787775"/>
          <p14:tracePt t="72188" x="5851525" y="3787775"/>
          <p14:tracePt t="72205" x="5859463" y="3787775"/>
          <p14:tracePt t="72245" x="5845175" y="3787775"/>
          <p14:tracePt t="72255" x="5807075" y="3787775"/>
          <p14:tracePt t="72271" x="5730875" y="3779838"/>
          <p14:tracePt t="72288" x="5654675" y="3771900"/>
          <p14:tracePt t="72305" x="5638800" y="3771900"/>
          <p14:tracePt t="72341" x="5630863" y="3763963"/>
          <p14:tracePt t="72355" x="5638800" y="3763963"/>
          <p14:tracePt t="72372" x="5707063" y="3771900"/>
          <p14:tracePt t="72388" x="5737225" y="3779838"/>
          <p14:tracePt t="72405" x="5745163" y="3779838"/>
          <p14:tracePt t="72445" x="5715000" y="3779838"/>
          <p14:tracePt t="72453" x="5668963" y="3779838"/>
          <p14:tracePt t="72462" x="5622925" y="3771900"/>
          <p14:tracePt t="72472" x="5578475" y="3763963"/>
          <p14:tracePt t="72488" x="5532438" y="3756025"/>
          <p14:tracePt t="72540" x="5554663" y="3756025"/>
          <p14:tracePt t="72549" x="5584825" y="3756025"/>
          <p14:tracePt t="72556" x="5630863" y="3756025"/>
          <p14:tracePt t="72571" x="5676900" y="3756025"/>
          <p14:tracePt t="72588" x="5722938" y="3771900"/>
          <p14:tracePt t="72638" x="5699125" y="3771900"/>
          <p14:tracePt t="72651" x="5668963" y="3771900"/>
          <p14:tracePt t="72665" x="5616575" y="3763963"/>
          <p14:tracePt t="72679" x="5600700" y="3763963"/>
          <p14:tracePt t="72749" x="5592763" y="3756025"/>
          <p14:tracePt t="76654" x="5592763" y="3802063"/>
          <p14:tracePt t="76667" x="5622925" y="3970338"/>
          <p14:tracePt t="76679" x="5753100" y="4259263"/>
          <p14:tracePt t="76690" x="5807075" y="4359275"/>
          <p14:tracePt t="76706" x="5875338" y="4511675"/>
          <p14:tracePt t="76723" x="5951538" y="4656138"/>
          <p14:tracePt t="76740" x="6011863" y="4762500"/>
          <p14:tracePt t="76756" x="6103938" y="4899025"/>
          <p14:tracePt t="76773" x="6180138" y="5013325"/>
          <p14:tracePt t="76790" x="6264275" y="5127625"/>
          <p14:tracePt t="76806" x="6340475" y="5219700"/>
          <p14:tracePt t="76823" x="6400800" y="5280025"/>
          <p14:tracePt t="76840" x="6430963" y="5311775"/>
          <p14:tracePt t="76857" x="6469063" y="5326063"/>
          <p14:tracePt t="76873" x="6515100" y="5341938"/>
          <p14:tracePt t="76890" x="6537325" y="5349875"/>
          <p14:tracePt t="76907" x="6553200" y="5349875"/>
          <p14:tracePt t="76924" x="6561138" y="5349875"/>
          <p14:tracePt t="77430" x="6569075" y="5349875"/>
          <p14:tracePt t="77462" x="6575425" y="5364163"/>
          <p14:tracePt t="77471" x="6583363" y="5364163"/>
          <p14:tracePt t="77479" x="6591300" y="5372100"/>
          <p14:tracePt t="77509" x="6607175" y="5387975"/>
          <p14:tracePt t="77517" x="6637338" y="5426075"/>
          <p14:tracePt t="77525" x="6675438" y="5470525"/>
          <p14:tracePt t="77540" x="6683375" y="5478463"/>
          <p14:tracePt t="77557" x="6713538" y="5494338"/>
          <p14:tracePt t="77573" x="6727825" y="5494338"/>
          <p14:tracePt t="77590" x="6735763" y="5502275"/>
          <p14:tracePt t="77670" x="6743700" y="5502275"/>
          <p14:tracePt t="77686" x="6765925" y="5494338"/>
          <p14:tracePt t="77693" x="6773863" y="5486400"/>
          <p14:tracePt t="77702" x="6804025" y="5464175"/>
          <p14:tracePt t="77709" x="6827838" y="5456238"/>
          <p14:tracePt t="77724" x="6858000" y="5432425"/>
          <p14:tracePt t="77741" x="6904038" y="5418138"/>
          <p14:tracePt t="77757" x="6972300" y="5387975"/>
          <p14:tracePt t="77774" x="7018338" y="5364163"/>
          <p14:tracePt t="77790" x="7064375" y="5341938"/>
          <p14:tracePt t="77807" x="7094538" y="5326063"/>
          <p14:tracePt t="77824" x="7102475" y="5326063"/>
          <p14:tracePt t="77877" x="7108825" y="5303838"/>
          <p14:tracePt t="77886" x="7116763" y="5303838"/>
          <p14:tracePt t="77894" x="7124700" y="5295900"/>
          <p14:tracePt t="77909" x="7132638" y="5287963"/>
          <p14:tracePt t="77923" x="7132638" y="5280025"/>
          <p14:tracePt t="77940" x="7140575" y="5280025"/>
          <p14:tracePt t="77957" x="7146925" y="5280025"/>
          <p14:tracePt t="77973" x="7154863" y="5273675"/>
          <p14:tracePt t="79494" x="7154863" y="5257800"/>
          <p14:tracePt t="79502" x="7154863" y="5181600"/>
          <p14:tracePt t="79512" x="7154863" y="5059363"/>
          <p14:tracePt t="79525" x="7154863" y="4930775"/>
          <p14:tracePt t="79541" x="7124700" y="4518025"/>
          <p14:tracePt t="79558" x="7124700" y="4229100"/>
          <p14:tracePt t="79574" x="7124700" y="4016375"/>
          <p14:tracePt t="79593" x="7132638" y="3840163"/>
          <p14:tracePt t="79618" x="7140575" y="3635375"/>
          <p14:tracePt t="79628" x="7140575" y="3565525"/>
          <p14:tracePt t="79641" x="7140575" y="3505200"/>
          <p14:tracePt t="79657" x="7146925" y="3390900"/>
          <p14:tracePt t="79674" x="7146925" y="3314700"/>
          <p14:tracePt t="79691" x="7146925" y="3246438"/>
          <p14:tracePt t="79707" x="7146925" y="3178175"/>
          <p14:tracePt t="79724" x="7146925" y="3170238"/>
          <p14:tracePt t="79741" x="7146925" y="3116263"/>
          <p14:tracePt t="79757" x="7146925" y="3070225"/>
          <p14:tracePt t="79774" x="7154863" y="3017838"/>
          <p14:tracePt t="79791" x="7162800" y="2987675"/>
          <p14:tracePt t="79808" x="7170738" y="2949575"/>
          <p14:tracePt t="79825" x="7185025" y="2903538"/>
          <p14:tracePt t="79842" x="7192963" y="2895600"/>
          <p14:tracePt t="79845" x="7192963" y="2879725"/>
          <p14:tracePt t="79861" x="7192963" y="2873375"/>
          <p14:tracePt t="79876" x="7192963" y="2857500"/>
          <p14:tracePt t="79891" x="7200900" y="2857500"/>
          <p14:tracePt t="80118" x="7200900" y="2873375"/>
          <p14:tracePt t="80134" x="7200900" y="2971800"/>
          <p14:tracePt t="80149" x="7200900" y="3222625"/>
          <p14:tracePt t="80160" x="7200900" y="3314700"/>
          <p14:tracePt t="80174" x="7185025" y="3459163"/>
          <p14:tracePt t="80191" x="7185025" y="3565525"/>
          <p14:tracePt t="80207" x="7185025" y="3627438"/>
          <p14:tracePt t="80224" x="7185025" y="3665538"/>
          <p14:tracePt t="80241" x="7185025" y="3673475"/>
          <p14:tracePt t="80285" x="7185025" y="3687763"/>
          <p14:tracePt t="80292" x="7185025" y="3703638"/>
          <p14:tracePt t="80308" x="7185025" y="3711575"/>
          <p14:tracePt t="80325" x="7185025" y="3717925"/>
          <p14:tracePt t="80341" x="7185025" y="3741738"/>
          <p14:tracePt t="80359" x="7185025" y="3756025"/>
          <p14:tracePt t="80375" x="7185025" y="3787775"/>
          <p14:tracePt t="80391" x="7185025" y="3802063"/>
          <p14:tracePt t="80493" x="7192963" y="3771900"/>
          <p14:tracePt t="80507" x="7223125" y="3695700"/>
          <p14:tracePt t="80517" x="7231063" y="3565525"/>
          <p14:tracePt t="80526" x="7231063" y="3489325"/>
          <p14:tracePt t="80541" x="7231063" y="3330575"/>
          <p14:tracePt t="80558" x="7231063" y="3184525"/>
          <p14:tracePt t="80575" x="7231063" y="3063875"/>
          <p14:tracePt t="80592" x="7231063" y="2987675"/>
          <p14:tracePt t="80608" x="7231063" y="2925763"/>
          <p14:tracePt t="80625" x="7231063" y="2873375"/>
          <p14:tracePt t="80642" x="7246938" y="2841625"/>
          <p14:tracePt t="80774" x="7246938" y="2895600"/>
          <p14:tracePt t="80787" x="7246938" y="3001963"/>
          <p14:tracePt t="80801" x="7246938" y="3192463"/>
          <p14:tracePt t="80814" x="7246938" y="3368675"/>
          <p14:tracePt t="80824" x="7246938" y="3436938"/>
          <p14:tracePt t="80841" x="7246938" y="3573463"/>
          <p14:tracePt t="80858" x="7246938" y="3679825"/>
          <p14:tracePt t="80874" x="7246938" y="3717925"/>
          <p14:tracePt t="81125" x="7246938" y="3725863"/>
          <p14:tracePt t="81139" x="7246938" y="3749675"/>
          <p14:tracePt t="81153" x="7216775" y="3886200"/>
          <p14:tracePt t="81167" x="7200900" y="4076700"/>
          <p14:tracePt t="81179" x="7162800" y="4183063"/>
          <p14:tracePt t="81191" x="7132638" y="4403725"/>
          <p14:tracePt t="81208" x="7102475" y="4587875"/>
          <p14:tracePt t="81225" x="7078663" y="4740275"/>
          <p14:tracePt t="81241" x="7064375" y="4846638"/>
          <p14:tracePt t="81258" x="7040563" y="4922838"/>
          <p14:tracePt t="81275" x="7032625" y="5021263"/>
          <p14:tracePt t="81291" x="7018338" y="5097463"/>
          <p14:tracePt t="81308" x="7018338" y="5143500"/>
          <p14:tracePt t="81325" x="7010400" y="5165725"/>
          <p14:tracePt t="81638" x="7010400" y="5143500"/>
          <p14:tracePt t="81646" x="7010400" y="5075238"/>
          <p14:tracePt t="81659" x="7018338" y="4999038"/>
          <p14:tracePt t="81675" x="7026275" y="4770438"/>
          <p14:tracePt t="81692" x="7056438" y="4518025"/>
          <p14:tracePt t="81709" x="7064375" y="4152900"/>
          <p14:tracePt t="81725" x="7070725" y="3970338"/>
          <p14:tracePt t="81747" x="7070725" y="3787775"/>
          <p14:tracePt t="81758" x="7070725" y="3627438"/>
          <p14:tracePt t="81775" x="7070725" y="3482975"/>
          <p14:tracePt t="81791" x="7094538" y="3382963"/>
          <p14:tracePt t="81808" x="7108825" y="3306763"/>
          <p14:tracePt t="81825" x="7116763" y="3292475"/>
          <p14:tracePt t="81842" x="7124700" y="3284538"/>
          <p14:tracePt t="81858" x="7132638" y="3260725"/>
          <p14:tracePt t="81875" x="7132638" y="3254375"/>
          <p14:tracePt t="81933" x="7146925" y="3254375"/>
          <p14:tracePt t="81947" x="7154863" y="3254375"/>
          <p14:tracePt t="81961" x="7178675" y="3254375"/>
          <p14:tracePt t="81975" x="7192963" y="3254375"/>
          <p14:tracePt t="81992" x="7208838" y="3254375"/>
          <p14:tracePt t="82025" x="7216775" y="3254375"/>
          <p14:tracePt t="82042" x="7254875" y="3238500"/>
          <p14:tracePt t="82058" x="7299325" y="3170238"/>
          <p14:tracePt t="82075" x="7345363" y="3094038"/>
          <p14:tracePt t="82093" x="7361238" y="3070225"/>
          <p14:tracePt t="82278" x="7369175" y="3063875"/>
          <p14:tracePt t="82893" x="7361238" y="3055938"/>
          <p14:tracePt t="82907" x="7337425" y="3048000"/>
          <p14:tracePt t="82921" x="7269163" y="3032125"/>
          <p14:tracePt t="82931" x="7223125" y="3017838"/>
          <p14:tracePt t="82942" x="7102475" y="3001963"/>
          <p14:tracePt t="82959" x="6888163" y="3001963"/>
          <p14:tracePt t="82975" x="6689725" y="3032125"/>
          <p14:tracePt t="83001" x="6469063" y="3070225"/>
          <p14:tracePt t="83009" x="6400800" y="3078163"/>
          <p14:tracePt t="83025" x="6286500" y="3101975"/>
          <p14:tracePt t="83042" x="6232525" y="3101975"/>
          <p14:tracePt t="83059" x="6194425" y="3101975"/>
          <p14:tracePt t="83076" x="6180138" y="3101975"/>
          <p14:tracePt t="83093" x="6149975" y="3101975"/>
          <p14:tracePt t="83109" x="6096000" y="3101975"/>
          <p14:tracePt t="83126" x="6065838" y="3101975"/>
          <p14:tracePt t="83142" x="6049963" y="3094038"/>
          <p14:tracePt t="83190" x="6035675" y="3086100"/>
          <p14:tracePt t="83203" x="6035675" y="3070225"/>
          <p14:tracePt t="83217" x="6035675" y="3055938"/>
          <p14:tracePt t="83226" x="6035675" y="3048000"/>
          <p14:tracePt t="83242" x="6035675" y="3025775"/>
          <p14:tracePt t="83259" x="6035675" y="3001963"/>
          <p14:tracePt t="83275" x="6035675" y="2979738"/>
          <p14:tracePt t="83292" x="6035675" y="2971800"/>
          <p14:tracePt t="83309" x="6035675" y="2925763"/>
          <p14:tracePt t="83325" x="6035675" y="2911475"/>
          <p14:tracePt t="83342" x="6035675" y="2887663"/>
          <p14:tracePt t="83359" x="6035675" y="2857500"/>
          <p14:tracePt t="83375" x="6011863" y="2811463"/>
          <p14:tracePt t="83392" x="5965825" y="2759075"/>
          <p14:tracePt t="83409" x="5889625" y="2705100"/>
          <p14:tracePt t="83426" x="5761038" y="2636838"/>
          <p14:tracePt t="83443" x="5638800" y="2598738"/>
          <p14:tracePt t="83459" x="5532438" y="2574925"/>
          <p14:tracePt t="83476" x="5486400" y="2560638"/>
          <p14:tracePt t="83492" x="5464175" y="2560638"/>
          <p14:tracePt t="83509" x="5426075" y="2560638"/>
          <p14:tracePt t="83526" x="5387975" y="2560638"/>
          <p14:tracePt t="83543" x="5295900" y="2568575"/>
          <p14:tracePt t="83559" x="5159375" y="2613025"/>
          <p14:tracePt t="83576" x="5013325" y="2644775"/>
          <p14:tracePt t="83592" x="4899025" y="2651125"/>
          <p14:tracePt t="83609" x="4830763" y="2674938"/>
          <p14:tracePt t="83626" x="4816475" y="2674938"/>
          <p14:tracePt t="83659" x="4808538" y="2674938"/>
          <p14:tracePt t="83676" x="4808538" y="2682875"/>
          <p14:tracePt t="83693" x="4778375" y="2797175"/>
          <p14:tracePt t="83709" x="4740275" y="2963863"/>
          <p14:tracePt t="83726" x="4732338" y="3055938"/>
          <p14:tracePt t="83742" x="4732338" y="3108325"/>
          <p14:tracePt t="83759" x="4732338" y="3154363"/>
          <p14:tracePt t="83776" x="4732338" y="3178175"/>
          <p14:tracePt t="83792" x="4740275" y="3208338"/>
          <p14:tracePt t="83809" x="4746625" y="3230563"/>
          <p14:tracePt t="83826" x="4778375" y="3260725"/>
          <p14:tracePt t="83842" x="4822825" y="3306763"/>
          <p14:tracePt t="83859" x="4906963" y="3352800"/>
          <p14:tracePt t="83876" x="5029200" y="3406775"/>
          <p14:tracePt t="83892" x="5181600" y="3451225"/>
          <p14:tracePt t="83909" x="5287963" y="3482975"/>
          <p14:tracePt t="83926" x="5402263" y="3489325"/>
          <p14:tracePt t="83942" x="5516563" y="3489325"/>
          <p14:tracePt t="83959" x="5661025" y="3475038"/>
          <p14:tracePt t="83976" x="5783263" y="3406775"/>
          <p14:tracePt t="83992" x="5875338" y="3314700"/>
          <p14:tracePt t="84009" x="5935663" y="3230563"/>
          <p14:tracePt t="84026" x="5965825" y="3146425"/>
          <p14:tracePt t="84042" x="5997575" y="3070225"/>
          <p14:tracePt t="84059" x="6011863" y="3001963"/>
          <p14:tracePt t="84076" x="6027738" y="2955925"/>
          <p14:tracePt t="84092" x="6027738" y="2911475"/>
          <p14:tracePt t="84109" x="6027738" y="2865438"/>
          <p14:tracePt t="84126" x="6027738" y="2827338"/>
          <p14:tracePt t="84142" x="6027738" y="2789238"/>
          <p14:tracePt t="84159" x="6027738" y="2751138"/>
          <p14:tracePt t="84176" x="6011863" y="2720975"/>
          <p14:tracePt t="84192" x="5989638" y="2682875"/>
          <p14:tracePt t="84209" x="5959475" y="2659063"/>
          <p14:tracePt t="84226" x="5897563" y="2651125"/>
          <p14:tracePt t="84242" x="5821363" y="2644775"/>
          <p14:tracePt t="84259" x="5676900" y="2620963"/>
          <p14:tracePt t="84276" x="5440363" y="2582863"/>
          <p14:tracePt t="84292" x="5249863" y="2582863"/>
          <p14:tracePt t="84309" x="5097463" y="2582863"/>
          <p14:tracePt t="84326" x="5013325" y="2582863"/>
          <p14:tracePt t="84342" x="4983163" y="2590800"/>
          <p14:tracePt t="84359" x="4930775" y="2628900"/>
          <p14:tracePt t="84376" x="4884738" y="2659063"/>
          <p14:tracePt t="84392" x="4830763" y="2720975"/>
          <p14:tracePt t="84409" x="4762500" y="2841625"/>
          <p14:tracePt t="84426" x="4708525" y="2955925"/>
          <p14:tracePt t="84442" x="4678363" y="3063875"/>
          <p14:tracePt t="84459" x="4678363" y="3140075"/>
          <p14:tracePt t="84476" x="4678363" y="3200400"/>
          <p14:tracePt t="84492" x="4708525" y="3260725"/>
          <p14:tracePt t="84509" x="4762500" y="3314700"/>
          <p14:tracePt t="84526" x="4854575" y="3368675"/>
          <p14:tracePt t="84542" x="4983163" y="3413125"/>
          <p14:tracePt t="84559" x="5181600" y="3444875"/>
          <p14:tracePt t="84576" x="5380038" y="3451225"/>
          <p14:tracePt t="84593" x="5630863" y="3451225"/>
          <p14:tracePt t="84609" x="5889625" y="3451225"/>
          <p14:tracePt t="84626" x="6080125" y="3398838"/>
          <p14:tracePt t="84642" x="6240463" y="3344863"/>
          <p14:tracePt t="84660" x="6332538" y="3276600"/>
          <p14:tracePt t="84677" x="6370638" y="3178175"/>
          <p14:tracePt t="84693" x="6384925" y="3040063"/>
          <p14:tracePt t="84710" x="6384925" y="2917825"/>
          <p14:tracePt t="84726" x="6354763" y="2789238"/>
          <p14:tracePt t="84743" x="6308725" y="2682875"/>
          <p14:tracePt t="84759" x="6240463" y="2574925"/>
          <p14:tracePt t="84776" x="6156325" y="2498725"/>
          <p14:tracePt t="84792" x="6073775" y="2446338"/>
          <p14:tracePt t="84810" x="6011863" y="2430463"/>
          <p14:tracePt t="84826" x="5965825" y="2408238"/>
          <p14:tracePt t="84832" x="5959475" y="2408238"/>
          <p14:tracePt t="84845" x="5913438" y="2408238"/>
          <p14:tracePt t="84860" x="5875338" y="2408238"/>
          <p14:tracePt t="84876" x="5722938" y="2408238"/>
          <p14:tracePt t="84893" x="5448300" y="2484438"/>
          <p14:tracePt t="84910" x="5235575" y="2544763"/>
          <p14:tracePt t="84926" x="5059363" y="2568575"/>
          <p14:tracePt t="84944" x="4953000" y="2598738"/>
          <p14:tracePt t="84959" x="4930775" y="2606675"/>
          <p14:tracePt t="85031" x="4922838" y="2606675"/>
          <p14:tracePt t="85045" x="4884738" y="2636838"/>
          <p14:tracePt t="85060" x="4846638" y="2682875"/>
          <p14:tracePt t="85076" x="4822825" y="2720975"/>
          <p14:tracePt t="85093" x="4762500" y="2827338"/>
          <p14:tracePt t="85110" x="4746625" y="2849563"/>
          <p14:tracePt t="85182" x="4746625" y="2857500"/>
          <p14:tracePt t="85195" x="4746625" y="2865438"/>
          <p14:tracePt t="85210" x="4746625" y="2925763"/>
          <p14:tracePt t="85227" x="4746625" y="2955925"/>
          <p14:tracePt t="85243" x="4746625" y="2987675"/>
          <p14:tracePt t="85260" x="4770438" y="3025775"/>
          <p14:tracePt t="85276" x="4808538" y="3048000"/>
          <p14:tracePt t="85293" x="4838700" y="3055938"/>
          <p14:tracePt t="85310" x="4876800" y="3070225"/>
          <p14:tracePt t="85326" x="4914900" y="3078163"/>
          <p14:tracePt t="85343" x="4953000" y="3078163"/>
          <p14:tracePt t="85362" x="5006975" y="3078163"/>
          <p14:tracePt t="85376" x="5159375" y="3078163"/>
          <p14:tracePt t="85393" x="5273675" y="3078163"/>
          <p14:tracePt t="85410" x="5394325" y="3078163"/>
          <p14:tracePt t="85427" x="5600700" y="3063875"/>
          <p14:tracePt t="85443" x="5745163" y="3032125"/>
          <p14:tracePt t="85460" x="5859463" y="2994025"/>
          <p14:tracePt t="85478" x="5951538" y="2949575"/>
          <p14:tracePt t="85493" x="5973763" y="2895600"/>
          <p14:tracePt t="85509" x="5981700" y="2857500"/>
          <p14:tracePt t="85526" x="5981700" y="2797175"/>
          <p14:tracePt t="85543" x="5981700" y="2727325"/>
          <p14:tracePt t="85559" x="5973763" y="2674938"/>
          <p14:tracePt t="85576" x="5927725" y="2606675"/>
          <p14:tracePt t="85593" x="5889625" y="2590800"/>
          <p14:tracePt t="85610" x="5821363" y="2560638"/>
          <p14:tracePt t="85626" x="5745163" y="2544763"/>
          <p14:tracePt t="85643" x="5592763" y="2530475"/>
          <p14:tracePt t="85660" x="5532438" y="2522538"/>
          <p14:tracePt t="85676" x="5486400" y="2506663"/>
          <p14:tracePt t="85693" x="5464175" y="2506663"/>
          <p14:tracePt t="85710" x="5372100" y="2506663"/>
          <p14:tracePt t="85726" x="5287963" y="2530475"/>
          <p14:tracePt t="85743" x="5211763" y="2582863"/>
          <p14:tracePt t="85760" x="5097463" y="2644775"/>
          <p14:tracePt t="85776" x="5029200" y="2682875"/>
          <p14:tracePt t="85793" x="4975225" y="2735263"/>
          <p14:tracePt t="85810" x="4922838" y="2803525"/>
          <p14:tracePt t="85826" x="4884738" y="2895600"/>
          <p14:tracePt t="85843" x="4868863" y="2949575"/>
          <p14:tracePt t="85844" x="4860925" y="2971800"/>
          <p14:tracePt t="85860" x="4860925" y="2994025"/>
          <p14:tracePt t="85876" x="4854575" y="3040063"/>
          <p14:tracePt t="85893" x="4854575" y="3070225"/>
          <p14:tracePt t="85910" x="4876800" y="3132138"/>
          <p14:tracePt t="85926" x="4914900" y="3178175"/>
          <p14:tracePt t="85943" x="4945063" y="3192463"/>
          <p14:tracePt t="85960" x="4991100" y="3208338"/>
          <p14:tracePt t="85976" x="5089525" y="3230563"/>
          <p14:tracePt t="85993" x="5235575" y="3254375"/>
          <p14:tracePt t="86010" x="5502275" y="3276600"/>
          <p14:tracePt t="86026" x="5699125" y="3276600"/>
          <p14:tracePt t="86043" x="5913438" y="3254375"/>
          <p14:tracePt t="86060" x="6118225" y="3192463"/>
          <p14:tracePt t="86076" x="6278563" y="3094038"/>
          <p14:tracePt t="86093" x="6308725" y="3032125"/>
          <p14:tracePt t="86110" x="6332538" y="2941638"/>
          <p14:tracePt t="86126" x="6340475" y="2895600"/>
          <p14:tracePt t="86143" x="6340475" y="2835275"/>
          <p14:tracePt t="86160" x="6332538" y="2773363"/>
          <p14:tracePt t="86176" x="6302375" y="2697163"/>
          <p14:tracePt t="86193" x="6248400" y="2644775"/>
          <p14:tracePt t="86210" x="6164263" y="2582863"/>
          <p14:tracePt t="86227" x="6035675" y="2530475"/>
          <p14:tracePt t="86244" x="5905500" y="2506663"/>
          <p14:tracePt t="86260" x="5807075" y="2492375"/>
          <p14:tracePt t="86277" x="5761038" y="2484438"/>
          <p14:tracePt t="86293" x="5722938" y="2484438"/>
          <p14:tracePt t="86311" x="5616575" y="2506663"/>
          <p14:tracePt t="86327" x="5494338" y="2590800"/>
          <p14:tracePt t="86344" x="5356225" y="2689225"/>
          <p14:tracePt t="86360" x="5235575" y="2751138"/>
          <p14:tracePt t="86377" x="5121275" y="2835275"/>
          <p14:tracePt t="86394" x="5067300" y="2887663"/>
          <p14:tracePt t="86410" x="5006975" y="2987675"/>
          <p14:tracePt t="86427" x="4999038" y="3032125"/>
          <p14:tracePt t="86443" x="4991100" y="3086100"/>
          <p14:tracePt t="86477" x="4991100" y="3101975"/>
          <p14:tracePt t="86493" x="5051425" y="3162300"/>
          <p14:tracePt t="86510" x="5121275" y="3200400"/>
          <p14:tracePt t="86527" x="5189538" y="3222625"/>
          <p14:tracePt t="86543" x="5241925" y="3238500"/>
          <p14:tracePt t="86560" x="5265738" y="3246438"/>
          <p14:tracePt t="86646" x="5287963" y="3260725"/>
          <p14:tracePt t="86659" x="5387975" y="3382963"/>
          <p14:tracePt t="86674" x="5646738" y="3687763"/>
          <p14:tracePt t="86690" x="5875338" y="3984625"/>
          <p14:tracePt t="86700" x="6126163" y="4275138"/>
          <p14:tracePt t="86710" x="6232525" y="4389438"/>
          <p14:tracePt t="86727" x="6461125" y="4587875"/>
          <p14:tracePt t="86743" x="6599238" y="4702175"/>
          <p14:tracePt t="86760" x="6727825" y="4770438"/>
          <p14:tracePt t="86777" x="6819900" y="4792663"/>
          <p14:tracePt t="86794" x="6904038" y="4792663"/>
          <p14:tracePt t="86810" x="7064375" y="4792663"/>
          <p14:tracePt t="86827" x="7239000" y="4762500"/>
          <p14:tracePt t="86844" x="7383463" y="4732338"/>
          <p14:tracePt t="86847" x="7437438" y="4716463"/>
          <p14:tracePt t="86861" x="7467600" y="4702175"/>
          <p14:tracePt t="86877" x="7489825" y="4702175"/>
          <p14:tracePt t="86990" x="7489825" y="4716463"/>
          <p14:tracePt t="86999" x="7489825" y="4754563"/>
          <p14:tracePt t="87011" x="7497763" y="4808538"/>
          <p14:tracePt t="87027" x="7505700" y="4860925"/>
          <p14:tracePt t="87044" x="7521575" y="4922838"/>
          <p14:tracePt t="87061" x="7527925" y="4945063"/>
          <p14:tracePt t="91455" x="7527925" y="4983163"/>
          <p14:tracePt t="91464" x="7566025" y="5075238"/>
          <p14:tracePt t="91479" x="7604125" y="5173663"/>
          <p14:tracePt t="91496" x="7604125" y="5181600"/>
          <p14:tracePt t="91512" x="7604125" y="5189538"/>
          <p14:tracePt t="91546" x="7604125" y="5197475"/>
          <p14:tracePt t="91562" x="7627938" y="5241925"/>
          <p14:tracePt t="91579" x="7635875" y="5249863"/>
          <p14:tracePt t="92055" x="7627938" y="5257800"/>
          <p14:tracePt t="92064" x="7604125" y="5287963"/>
          <p14:tracePt t="92079" x="7551738" y="5311775"/>
          <p14:tracePt t="92096" x="7489825" y="5318125"/>
          <p14:tracePt t="92566" x="7489825" y="5326063"/>
          <p14:tracePt t="92655" x="7489825" y="5318125"/>
          <p14:tracePt t="92664" x="7505700" y="5295900"/>
          <p14:tracePt t="92765" x="7505700" y="5273675"/>
          <p14:tracePt t="92775" x="7505700" y="5265738"/>
          <p14:tracePt t="92784" x="7513638" y="5235575"/>
          <p14:tracePt t="92796" x="7513638" y="5219700"/>
          <p14:tracePt t="92829" x="7513638" y="5197475"/>
          <p14:tracePt t="92837" x="7527925" y="5143500"/>
          <p14:tracePt t="92846" x="7535863" y="5067300"/>
          <p14:tracePt t="92862" x="7551738" y="4960938"/>
          <p14:tracePt t="92879" x="7581900" y="4892675"/>
          <p14:tracePt t="92896" x="7597775" y="4800600"/>
          <p14:tracePt t="92912" x="7635875" y="4656138"/>
          <p14:tracePt t="92929" x="7666038" y="4525963"/>
          <p14:tracePt t="92946" x="7712075" y="4373563"/>
          <p14:tracePt t="92962" x="7726363" y="4259263"/>
          <p14:tracePt t="92979" x="7742238" y="4144963"/>
          <p14:tracePt t="92996" x="7750175" y="4046538"/>
          <p14:tracePt t="93012" x="7764463" y="3932238"/>
          <p14:tracePt t="93029" x="7764463" y="3894138"/>
          <p14:tracePt t="93046" x="7764463" y="3848100"/>
          <p14:tracePt t="93062" x="7764463" y="3825875"/>
          <p14:tracePt t="93101" x="7764463" y="3817938"/>
          <p14:tracePt t="93112" x="7764463" y="3802063"/>
          <p14:tracePt t="93129" x="7764463" y="3771900"/>
          <p14:tracePt t="93146" x="7764463" y="3763963"/>
          <p14:tracePt t="93162" x="7742238" y="3679825"/>
          <p14:tracePt t="93179" x="7726363" y="3635375"/>
          <p14:tracePt t="93196" x="7704138" y="3559175"/>
          <p14:tracePt t="93212" x="7666038" y="3467100"/>
          <p14:tracePt t="93229" x="7650163" y="3421063"/>
          <p14:tracePt t="93246" x="7627938" y="3368675"/>
          <p14:tracePt t="93263" x="7620000" y="3344863"/>
          <p14:tracePt t="93279" x="7620000" y="3336925"/>
          <p14:tracePt t="93765" x="7620000" y="3382963"/>
          <p14:tracePt t="93779" x="7620000" y="3489325"/>
          <p14:tracePt t="93792" x="7620000" y="3589338"/>
          <p14:tracePt t="93799" x="7620000" y="3603625"/>
          <p14:tracePt t="93813" x="7620000" y="3611563"/>
          <p14:tracePt t="93958" x="7635875" y="3619500"/>
          <p14:tracePt t="93981" x="7650163" y="3619500"/>
          <p14:tracePt t="93998" x="7658100" y="3619500"/>
          <p14:tracePt t="94013" x="7666038" y="3627438"/>
          <p14:tracePt t="94029" x="7673975" y="3627438"/>
          <p14:tracePt t="94037" x="7680325" y="3627438"/>
          <p14:tracePt t="95422" x="7680325" y="3635375"/>
          <p14:tracePt t="95437" x="7666038" y="3641725"/>
          <p14:tracePt t="95451" x="7627938" y="3703638"/>
          <p14:tracePt t="95467" x="7551738" y="3787775"/>
          <p14:tracePt t="95480" x="7399338" y="3878263"/>
          <p14:tracePt t="95497" x="7216775" y="3992563"/>
          <p14:tracePt t="95514" x="7002463" y="4114800"/>
          <p14:tracePt t="95530" x="6781800" y="4237038"/>
          <p14:tracePt t="95547" x="6575425" y="4381500"/>
          <p14:tracePt t="95564" x="6346825" y="4533900"/>
          <p14:tracePt t="95581" x="6172200" y="4632325"/>
          <p14:tracePt t="95597" x="5997575" y="4746625"/>
          <p14:tracePt t="95614" x="5883275" y="4808538"/>
          <p14:tracePt t="95630" x="5791200" y="4854575"/>
          <p14:tracePt t="95647" x="5699125" y="4892675"/>
          <p14:tracePt t="95664" x="5646738" y="4906963"/>
          <p14:tracePt t="95680" x="5608638" y="4906963"/>
          <p14:tracePt t="95697" x="5562600" y="4892675"/>
          <p14:tracePt t="95714" x="5494338" y="4876800"/>
          <p14:tracePt t="95730" x="5426075" y="4846638"/>
          <p14:tracePt t="95747" x="5356225" y="4838700"/>
          <p14:tracePt t="95764" x="5295900" y="4822825"/>
          <p14:tracePt t="95781" x="5235575" y="4816475"/>
          <p14:tracePt t="95797" x="5181600" y="4816475"/>
          <p14:tracePt t="95813" x="5173663" y="4808538"/>
          <p14:tracePt t="95830" x="5165725" y="4808538"/>
          <p14:tracePt t="95934" x="5159375" y="4808538"/>
          <p14:tracePt t="97293" x="5189538" y="4784725"/>
          <p14:tracePt t="97302" x="5287963" y="4762500"/>
          <p14:tracePt t="97314" x="5364163" y="4732338"/>
          <p14:tracePt t="97331" x="5654675" y="4686300"/>
          <p14:tracePt t="97348" x="6103938" y="4572000"/>
          <p14:tracePt t="97365" x="6561138" y="4449763"/>
          <p14:tracePt t="97381" x="6964363" y="4289425"/>
          <p14:tracePt t="97398" x="7102475" y="4198938"/>
          <p14:tracePt t="97414" x="7154863" y="4130675"/>
          <p14:tracePt t="97431" x="7185025" y="4076700"/>
          <p14:tracePt t="97448" x="7192963" y="4016375"/>
          <p14:tracePt t="97464" x="7192963" y="3978275"/>
          <p14:tracePt t="97481" x="7192963" y="3970338"/>
          <p14:tracePt t="97498" x="7192963" y="3932238"/>
          <p14:tracePt t="97514" x="7192963" y="3902075"/>
          <p14:tracePt t="97531" x="7192963" y="3863975"/>
          <p14:tracePt t="97547" x="7146925" y="3787775"/>
          <p14:tracePt t="97564" x="7078663" y="3717925"/>
          <p14:tracePt t="97581" x="6934200" y="3627438"/>
          <p14:tracePt t="97597" x="6858000" y="3603625"/>
          <p14:tracePt t="97614" x="6827838" y="3597275"/>
          <p14:tracePt t="97631" x="6811963" y="3597275"/>
          <p14:tracePt t="97648" x="6781800" y="3597275"/>
          <p14:tracePt t="97664" x="6697663" y="3589338"/>
          <p14:tracePt t="97681" x="6523038" y="3603625"/>
          <p14:tracePt t="97698" x="6354763" y="3657600"/>
          <p14:tracePt t="97714" x="6149975" y="3679825"/>
          <p14:tracePt t="97731" x="5965825" y="3695700"/>
          <p14:tracePt t="97748" x="5921375" y="3695700"/>
          <p14:tracePt t="97886" x="5913438" y="3695700"/>
          <p14:tracePt t="97899" x="5897563" y="3695700"/>
          <p14:tracePt t="97915" x="5829300" y="3679825"/>
          <p14:tracePt t="97931" x="5775325" y="3673475"/>
          <p14:tracePt t="97947" x="5753100" y="3673475"/>
          <p14:tracePt t="98086" x="5753100" y="3665538"/>
          <p14:tracePt t="98678" x="5753100" y="3673475"/>
          <p14:tracePt t="98692" x="5753100" y="3741738"/>
          <p14:tracePt t="98705" x="5768975" y="3878263"/>
          <p14:tracePt t="98719" x="5799138" y="4068763"/>
          <p14:tracePt t="98733" x="5829300" y="4244975"/>
          <p14:tracePt t="98748" x="5851525" y="4403725"/>
          <p14:tracePt t="98764" x="5883275" y="4541838"/>
          <p14:tracePt t="98781" x="5921375" y="4670425"/>
          <p14:tracePt t="98798" x="5965825" y="4778375"/>
          <p14:tracePt t="98814" x="6042025" y="4914900"/>
          <p14:tracePt t="98831" x="6134100" y="5037138"/>
          <p14:tracePt t="98848" x="6218238" y="5105400"/>
          <p14:tracePt t="98865" x="6294438" y="5143500"/>
          <p14:tracePt t="98882" x="6362700" y="5173663"/>
          <p14:tracePt t="98885" x="6384925" y="5173663"/>
          <p14:tracePt t="98898" x="6423025" y="5189538"/>
          <p14:tracePt t="98915" x="6499225" y="5197475"/>
          <p14:tracePt t="98932" x="6599238" y="5197475"/>
          <p14:tracePt t="98948" x="6735763" y="5173663"/>
          <p14:tracePt t="98965" x="6956425" y="5089525"/>
          <p14:tracePt t="98982" x="7026275" y="5051425"/>
          <p14:tracePt t="98998" x="7048500" y="5037138"/>
          <p14:tracePt t="99038" x="7056438" y="5029200"/>
          <p14:tracePt t="99078" x="7056438" y="5013325"/>
          <p14:tracePt t="99087" x="7064375" y="5006975"/>
          <p14:tracePt t="99117" x="7064375" y="4999038"/>
          <p14:tracePt t="99126" x="7070725" y="4983163"/>
          <p14:tracePt t="99135" x="7078663" y="4975225"/>
          <p14:tracePt t="99148" x="7078663" y="4968875"/>
          <p14:tracePt t="99165" x="7132638" y="4860925"/>
          <p14:tracePt t="99181" x="7185025" y="4740275"/>
          <p14:tracePt t="99198" x="7254875" y="4587875"/>
          <p14:tracePt t="99215" x="7331075" y="4403725"/>
          <p14:tracePt t="99232" x="7421563" y="4206875"/>
          <p14:tracePt t="99248" x="7489825" y="3970338"/>
          <p14:tracePt t="99265" x="7573963" y="3763963"/>
          <p14:tracePt t="99281" x="7627938" y="3597275"/>
          <p14:tracePt t="99298" x="7666038" y="3436938"/>
          <p14:tracePt t="99315" x="7704138" y="3314700"/>
          <p14:tracePt t="99331" x="7742238" y="3216275"/>
          <p14:tracePt t="99349" x="7780338" y="3132138"/>
          <p14:tracePt t="99365" x="7826375" y="3048000"/>
          <p14:tracePt t="99382" x="7848600" y="3009900"/>
          <p14:tracePt t="99421" x="7848600" y="3001963"/>
          <p14:tracePt t="99429" x="7848600" y="2979738"/>
          <p14:tracePt t="99470" x="7848600" y="2963863"/>
          <p14:tracePt t="99477" x="7848600" y="2933700"/>
          <p14:tracePt t="99485" x="7848600" y="2917825"/>
          <p14:tracePt t="99498" x="7848600" y="2895600"/>
          <p14:tracePt t="99515" x="7848600" y="2865438"/>
          <p14:tracePt t="99531" x="7848600" y="2811463"/>
          <p14:tracePt t="99670" x="7848600" y="2849563"/>
          <p14:tracePt t="99683" x="7832725" y="2925763"/>
          <p14:tracePt t="99698" x="7826375" y="3001963"/>
          <p14:tracePt t="99715" x="7810500" y="3086100"/>
          <p14:tracePt t="99731" x="7794625" y="3146425"/>
          <p14:tracePt t="99748" x="7794625" y="3162300"/>
          <p14:tracePt t="99773" x="7788275" y="3170238"/>
          <p14:tracePt t="99805" x="7780338" y="3178175"/>
          <p14:tracePt t="99813" x="7772400" y="3192463"/>
          <p14:tracePt t="99820" x="7764463" y="3192463"/>
          <p14:tracePt t="99832" x="7756525" y="3208338"/>
          <p14:tracePt t="99878" x="7742238" y="3254375"/>
          <p14:tracePt t="99893" x="7726363" y="3375025"/>
          <p14:tracePt t="99907" x="7718425" y="3467100"/>
          <p14:tracePt t="99918" x="7688263" y="3673475"/>
          <p14:tracePt t="99932" x="7680325" y="3810000"/>
          <p14:tracePt t="99948" x="7627938" y="4152900"/>
          <p14:tracePt t="99965" x="7589838" y="4564063"/>
          <p14:tracePt t="99982" x="7535863" y="4816475"/>
          <p14:tracePt t="99998" x="7497763" y="4975225"/>
          <p14:tracePt t="100015" x="7459663" y="5083175"/>
          <p14:tracePt t="100032" x="7451725" y="5121275"/>
          <p14:tracePt t="100049" x="7429500" y="5151438"/>
          <p14:tracePt t="100065" x="7413625" y="5165725"/>
          <p14:tracePt t="100082" x="7375525" y="5181600"/>
          <p14:tracePt t="100099" x="7323138" y="5197475"/>
          <p14:tracePt t="100115" x="7246938" y="5203825"/>
          <p14:tracePt t="100133" x="7162800" y="5211763"/>
          <p14:tracePt t="100149" x="7154863" y="5211763"/>
          <p14:tracePt t="100301" x="7146925" y="5211763"/>
          <p14:tracePt t="100326" x="7146925" y="5203825"/>
          <p14:tracePt t="100334" x="7146925" y="5197475"/>
          <p14:tracePt t="100350" x="7154863" y="5189538"/>
          <p14:tracePt t="100365" x="7162800" y="5181600"/>
          <p14:tracePt t="100382" x="7178675" y="5159375"/>
          <p14:tracePt t="100399" x="7185025" y="5151438"/>
          <p14:tracePt t="100416" x="7200900" y="5127625"/>
          <p14:tracePt t="100432" x="7216775" y="5113338"/>
          <p14:tracePt t="100449" x="7239000" y="5083175"/>
          <p14:tracePt t="100466" x="7246938" y="5075238"/>
          <p14:tracePt t="100482" x="7254875" y="5067300"/>
          <p14:tracePt t="102750" x="7254875" y="5059363"/>
          <p14:tracePt t="102759" x="7254875" y="5045075"/>
          <p14:tracePt t="102767" x="7216775" y="5029200"/>
          <p14:tracePt t="102783" x="7140575" y="4945063"/>
          <p14:tracePt t="102799" x="7026275" y="4822825"/>
          <p14:tracePt t="102816" x="6896100" y="4694238"/>
          <p14:tracePt t="102833" x="6789738" y="4572000"/>
          <p14:tracePt t="102849" x="6689725" y="4441825"/>
          <p14:tracePt t="102866" x="6599238" y="4321175"/>
          <p14:tracePt t="102883" x="6499225" y="4191000"/>
          <p14:tracePt t="102899" x="6423025" y="4054475"/>
          <p14:tracePt t="102902" x="6378575" y="3992563"/>
          <p14:tracePt t="102916" x="6340475" y="3916363"/>
          <p14:tracePt t="102933" x="6218238" y="3725863"/>
          <p14:tracePt t="102950" x="6156325" y="3649663"/>
          <p14:tracePt t="102966" x="6111875" y="3559175"/>
          <p14:tracePt t="102983" x="6111875" y="3551238"/>
          <p14:tracePt t="103045" x="6103938" y="3543300"/>
          <p14:tracePt t="103053" x="6080125" y="3505200"/>
          <p14:tracePt t="103066" x="6042025" y="3451225"/>
          <p14:tracePt t="103083" x="5965825" y="3360738"/>
          <p14:tracePt t="103099" x="5913438" y="3260725"/>
          <p14:tracePt t="103116" x="5867400" y="3216275"/>
          <p14:tracePt t="103133" x="5799138" y="3078163"/>
          <p14:tracePt t="103150" x="5791200" y="3063875"/>
          <p14:tracePt t="103246" x="5783263" y="3055938"/>
          <p14:tracePt t="103259" x="5775325" y="3055938"/>
          <p14:tracePt t="103294" x="5761038" y="3048000"/>
          <p14:tracePt t="104687" x="5761038" y="3063875"/>
          <p14:tracePt t="104701" x="5761038" y="3230563"/>
          <p14:tracePt t="104717" x="5761038" y="3344863"/>
          <p14:tracePt t="104733" x="5775325" y="3436938"/>
          <p14:tracePt t="104750" x="5791200" y="3505200"/>
          <p14:tracePt t="104767" x="5791200" y="3527425"/>
          <p14:tracePt t="104784" x="5799138" y="3597275"/>
          <p14:tracePt t="104800" x="5813425" y="3717925"/>
          <p14:tracePt t="104817" x="5829300" y="3863975"/>
          <p14:tracePt t="104834" x="5851525" y="3992563"/>
          <p14:tracePt t="104850" x="5867400" y="4114800"/>
          <p14:tracePt t="104867" x="5875338" y="4221163"/>
          <p14:tracePt t="104883" x="5897563" y="4327525"/>
          <p14:tracePt t="104901" x="5905500" y="4403725"/>
          <p14:tracePt t="104903" x="5913438" y="4457700"/>
          <p14:tracePt t="104917" x="5927725" y="4533900"/>
          <p14:tracePt t="104933" x="5935663" y="4579938"/>
          <p14:tracePt t="104951" x="5943600" y="4625975"/>
          <p14:tracePt t="104967" x="5943600" y="4670425"/>
          <p14:tracePt t="104984" x="5959475" y="4708525"/>
          <p14:tracePt t="105001" x="5959475" y="4732338"/>
          <p14:tracePt t="105018" x="5959475" y="4740275"/>
          <p14:tracePt t="105034" x="5959475" y="4770438"/>
          <p14:tracePt t="105051" x="5959475" y="4800600"/>
          <p14:tracePt t="105067" x="5959475" y="4846638"/>
          <p14:tracePt t="105084" x="5959475" y="4884738"/>
          <p14:tracePt t="105101" x="5959475" y="4930775"/>
          <p14:tracePt t="105134" x="5959475" y="4937125"/>
          <p14:tracePt t="105151" x="5959475" y="4953000"/>
          <p14:tracePt t="105184" x="5959475" y="4960938"/>
          <p14:tracePt t="105606" x="5965825" y="4960938"/>
          <p14:tracePt t="105615" x="6011863" y="4960938"/>
          <p14:tracePt t="105623" x="6065838" y="4953000"/>
          <p14:tracePt t="105635" x="6134100" y="4945063"/>
          <p14:tracePt t="105651" x="6256338" y="4899025"/>
          <p14:tracePt t="105667" x="6416675" y="4860925"/>
          <p14:tracePt t="105685" x="6637338" y="4784725"/>
          <p14:tracePt t="105701" x="6743700" y="4732338"/>
          <p14:tracePt t="105717" x="6835775" y="4686300"/>
          <p14:tracePt t="105734" x="6873875" y="4664075"/>
          <p14:tracePt t="105751" x="6896100" y="4656138"/>
          <p14:tracePt t="106622" x="6896100" y="4594225"/>
          <p14:tracePt t="106631" x="6934200" y="4541838"/>
          <p14:tracePt t="106639" x="6950075" y="4495800"/>
          <p14:tracePt t="106651" x="6980238" y="4441825"/>
          <p14:tracePt t="106668" x="7048500" y="4283075"/>
          <p14:tracePt t="106685" x="7124700" y="4152900"/>
          <p14:tracePt t="106701" x="7216775" y="3924300"/>
          <p14:tracePt t="106718" x="7254875" y="3763963"/>
          <p14:tracePt t="106734" x="7285038" y="3641725"/>
          <p14:tracePt t="106751" x="7285038" y="3543300"/>
          <p14:tracePt t="106767" x="7285038" y="3475038"/>
          <p14:tracePt t="106784" x="7285038" y="3444875"/>
          <p14:tracePt t="106820" x="7285038" y="3436938"/>
          <p14:tracePt t="106834" x="7285038" y="3413125"/>
          <p14:tracePt t="106851" x="7285038" y="3368675"/>
          <p14:tracePt t="106867" x="7285038" y="3360738"/>
          <p14:tracePt t="106884" x="7285038" y="3330575"/>
          <p14:tracePt t="106901" x="7292975" y="3284538"/>
          <p14:tracePt t="106918" x="7307263" y="3238500"/>
          <p14:tracePt t="106934" x="7307263" y="3208338"/>
          <p14:tracePt t="106968" x="7307263" y="3192463"/>
          <p14:tracePt t="106984" x="7307263" y="3178175"/>
          <p14:tracePt t="107018" x="7315200" y="3170238"/>
          <p14:tracePt t="107034" x="7323138" y="3140075"/>
          <p14:tracePt t="107051" x="7331075" y="3124200"/>
          <p14:tracePt t="107068" x="7331075" y="3116263"/>
          <p14:tracePt t="107084" x="7345363" y="3070225"/>
          <p14:tracePt t="107134" x="7345363" y="3063875"/>
          <p14:tracePt t="107590" x="7345363" y="3086100"/>
          <p14:tracePt t="107604" x="7345363" y="3192463"/>
          <p14:tracePt t="107618" x="7345363" y="3368675"/>
          <p14:tracePt t="107634" x="7345363" y="3497263"/>
          <p14:tracePt t="107651" x="7345363" y="3603625"/>
          <p14:tracePt t="107668" x="7345363" y="3687763"/>
          <p14:tracePt t="107684" x="7345363" y="3779838"/>
          <p14:tracePt t="107701" x="7345363" y="3817938"/>
          <p14:tracePt t="107718" x="7345363" y="3848100"/>
          <p14:tracePt t="107734" x="7345363" y="3863975"/>
          <p14:tracePt t="107751" x="7345363" y="3870325"/>
          <p14:tracePt t="107812" x="7345363" y="3878263"/>
          <p14:tracePt t="107894" x="7345363" y="3825875"/>
          <p14:tracePt t="107907" x="7345363" y="3779838"/>
          <p14:tracePt t="107921" x="7331075" y="3657600"/>
          <p14:tracePt t="107935" x="7315200" y="3497263"/>
          <p14:tracePt t="107951" x="7277100" y="3344863"/>
          <p14:tracePt t="107968" x="7254875" y="3238500"/>
          <p14:tracePt t="107985" x="7239000" y="3124200"/>
          <p14:tracePt t="108001" x="7223125" y="3055938"/>
          <p14:tracePt t="108018" x="7216775" y="2994025"/>
          <p14:tracePt t="108035" x="7216775" y="2963863"/>
          <p14:tracePt t="108052" x="7216775" y="2955925"/>
          <p14:tracePt t="108173" x="7208838" y="3040063"/>
          <p14:tracePt t="108188" x="7200900" y="3170238"/>
          <p14:tracePt t="108202" x="7200900" y="3382963"/>
          <p14:tracePt t="108218" x="7178675" y="3573463"/>
          <p14:tracePt t="108235" x="7178675" y="3733800"/>
          <p14:tracePt t="108251" x="7178675" y="3848100"/>
          <p14:tracePt t="108268" x="7178675" y="3870325"/>
          <p14:tracePt t="108325" x="7178675" y="3832225"/>
          <p14:tracePt t="108339" x="7185025" y="3771900"/>
          <p14:tracePt t="108351" x="7185025" y="3627438"/>
          <p14:tracePt t="108368" x="7185025" y="3444875"/>
          <p14:tracePt t="108385" x="7185025" y="3284538"/>
          <p14:tracePt t="108402" x="7185025" y="3162300"/>
          <p14:tracePt t="108418" x="7185025" y="3078163"/>
          <p14:tracePt t="108421" x="7185025" y="3055938"/>
          <p14:tracePt t="108446" x="7185025" y="3048000"/>
          <p14:tracePt t="108533" x="7185025" y="3063875"/>
          <p14:tracePt t="108547" x="7185025" y="3208338"/>
          <p14:tracePt t="108561" x="7185025" y="3444875"/>
          <p14:tracePt t="108568" x="7185025" y="3573463"/>
          <p14:tracePt t="108585" x="7185025" y="3725863"/>
          <p14:tracePt t="108601" x="7185025" y="3756025"/>
          <p14:tracePt t="108662" x="7185025" y="3695700"/>
          <p14:tracePt t="108678" x="7192963" y="3535363"/>
          <p14:tracePt t="108691" x="7223125" y="3444875"/>
          <p14:tracePt t="108702" x="7231063" y="3268663"/>
          <p14:tracePt t="108718" x="7231063" y="3162300"/>
          <p14:tracePt t="108735" x="7231063" y="3108325"/>
          <p14:tracePt t="108813" x="7231063" y="3140075"/>
          <p14:tracePt t="108820" x="7231063" y="3276600"/>
          <p14:tracePt t="108835" x="7231063" y="3390900"/>
          <p14:tracePt t="108851" x="7231063" y="3619500"/>
          <p14:tracePt t="108868" x="7231063" y="3787775"/>
          <p14:tracePt t="108885" x="7231063" y="3840163"/>
          <p14:tracePt t="108949" x="7246938" y="3832225"/>
          <p14:tracePt t="108957" x="7261225" y="3787775"/>
          <p14:tracePt t="108968" x="7261225" y="3763963"/>
          <p14:tracePt t="108985" x="7261225" y="3725863"/>
          <p14:tracePt t="109002" x="7269163" y="3673475"/>
          <p14:tracePt t="109035" x="7269163" y="3657600"/>
          <p14:tracePt t="109150" x="7277100" y="3665538"/>
          <p14:tracePt t="109163" x="7277100" y="3711575"/>
          <p14:tracePt t="109177" x="7261225" y="3802063"/>
          <p14:tracePt t="109185" x="7246938" y="3856038"/>
          <p14:tracePt t="109202" x="7239000" y="3954463"/>
          <p14:tracePt t="109218" x="7231063" y="4016375"/>
          <p14:tracePt t="109235" x="7223125" y="4060825"/>
          <p14:tracePt t="112038" x="7223125" y="3940175"/>
          <p14:tracePt t="112051" x="7223125" y="3848100"/>
          <p14:tracePt t="112065" x="7223125" y="3787775"/>
          <p14:tracePt t="112079" x="7246938" y="3635375"/>
          <p14:tracePt t="112091" x="7246938" y="3551238"/>
          <p14:tracePt t="112103" x="7254875" y="3429000"/>
          <p14:tracePt t="112119" x="7254875" y="3322638"/>
          <p14:tracePt t="112136" x="7254875" y="3216275"/>
          <p14:tracePt t="112153" x="7254875" y="3146425"/>
          <p14:tracePt t="112169" x="7254875" y="3094038"/>
          <p14:tracePt t="112186" x="7254875" y="3070225"/>
          <p14:tracePt t="112203" x="7254875" y="3063875"/>
          <p14:tracePt t="112219" x="7254875" y="2971800"/>
          <p14:tracePt t="112236" x="7254875" y="2941638"/>
          <p14:tracePt t="112253" x="7254875" y="2911475"/>
          <p14:tracePt t="112269" x="7254875" y="2895600"/>
          <p14:tracePt t="112310" x="7254875" y="2887663"/>
          <p14:tracePt t="112325" x="7254875" y="2873375"/>
          <p14:tracePt t="112338" x="7254875" y="2865438"/>
          <p14:tracePt t="113198" x="7254875" y="2895600"/>
          <p14:tracePt t="113211" x="7254875" y="2994025"/>
          <p14:tracePt t="113225" x="7254875" y="3178175"/>
          <p14:tracePt t="113236" x="7261225" y="3368675"/>
          <p14:tracePt t="113254" x="7261225" y="3543300"/>
          <p14:tracePt t="113270" x="7269163" y="3695700"/>
          <p14:tracePt t="113286" x="7285038" y="3810000"/>
          <p14:tracePt t="113304" x="7285038" y="3870325"/>
          <p14:tracePt t="113320" x="7285038" y="3886200"/>
          <p14:tracePt t="114406" x="7285038" y="3894138"/>
          <p14:tracePt t="114419" x="7292975" y="3940175"/>
          <p14:tracePt t="114433" x="7292975" y="4068763"/>
          <p14:tracePt t="114442" x="7307263" y="4144963"/>
          <p14:tracePt t="114454" x="7375525" y="4297363"/>
          <p14:tracePt t="114470" x="7429500" y="4449763"/>
          <p14:tracePt t="114487" x="7527925" y="4625975"/>
          <p14:tracePt t="114504" x="7597775" y="4762500"/>
          <p14:tracePt t="114521" x="7680325" y="4876800"/>
          <p14:tracePt t="114537" x="7764463" y="4945063"/>
          <p14:tracePt t="114554" x="7848600" y="4999038"/>
          <p14:tracePt t="114571" x="7932738" y="5045075"/>
          <p14:tracePt t="114587" x="8001000" y="5075238"/>
          <p14:tracePt t="114604" x="8054975" y="5089525"/>
          <p14:tracePt t="114621" x="8093075" y="5097463"/>
          <p14:tracePt t="114637" x="8183563" y="5135563"/>
          <p14:tracePt t="114654" x="8283575" y="5135563"/>
          <p14:tracePt t="114671" x="8328025" y="5143500"/>
          <p14:tracePt t="114687" x="8359775" y="5151438"/>
          <p14:tracePt t="114704" x="8404225" y="5165725"/>
          <p14:tracePt t="114721" x="8504238" y="5173663"/>
          <p14:tracePt t="114737" x="8626475" y="5173663"/>
          <p14:tracePt t="114754" x="8670925" y="5173663"/>
          <p14:tracePt t="114771" x="8694738" y="5173663"/>
          <p14:tracePt t="114813" x="8702675" y="5135563"/>
          <p14:tracePt t="114821" x="8724900" y="5059363"/>
          <p14:tracePt t="114837" x="8740775" y="4953000"/>
          <p14:tracePt t="114854" x="8740775" y="4884738"/>
          <p14:tracePt t="114871" x="8740775" y="4816475"/>
          <p14:tracePt t="114887" x="8740775" y="4778375"/>
          <p14:tracePt t="114904" x="8740775" y="4754563"/>
          <p14:tracePt t="114921" x="8740775" y="4716463"/>
          <p14:tracePt t="114939" x="8740775" y="4678363"/>
          <p14:tracePt t="114942" x="8755063" y="4656138"/>
          <p14:tracePt t="114954" x="8763000" y="4640263"/>
          <p14:tracePt t="114971" x="8785225" y="4572000"/>
          <p14:tracePt t="114987" x="8809038" y="4525963"/>
          <p14:tracePt t="115005" x="8847138" y="4487863"/>
          <p14:tracePt t="115021" x="8923338" y="4403725"/>
          <p14:tracePt t="115038" x="8975725" y="4351338"/>
          <p14:tracePt t="115054" x="9029700" y="4305300"/>
          <p14:tracePt t="115071" x="9083675" y="4267200"/>
          <p14:tracePt t="115088" x="9151938" y="4221163"/>
          <p14:tracePt t="115104" x="9212263" y="4191000"/>
          <p14:tracePt t="115121" x="9318625" y="4152900"/>
          <p14:tracePt t="115139" x="9456738" y="4137025"/>
          <p14:tracePt t="115154" x="9585325" y="4130675"/>
          <p14:tracePt t="115171" x="9715500" y="4130675"/>
          <p14:tracePt t="115188" x="9807575" y="4130675"/>
          <p14:tracePt t="115205" x="9859963" y="4130675"/>
          <p14:tracePt t="115221" x="9913938" y="4144963"/>
          <p14:tracePt t="115238" x="9952038" y="4144963"/>
          <p14:tracePt t="115254" x="10012363" y="4168775"/>
          <p14:tracePt t="115271" x="10126663" y="4213225"/>
          <p14:tracePt t="115288" x="10417175" y="4327525"/>
          <p14:tracePt t="115304" x="10621963" y="4403725"/>
          <p14:tracePt t="115321" x="10766425" y="4465638"/>
          <p14:tracePt t="115338" x="10896600" y="4533900"/>
          <p14:tracePt t="115355" x="10980738" y="4572000"/>
          <p14:tracePt t="115371" x="11018838" y="4594225"/>
          <p14:tracePt t="115388" x="11064875" y="4640263"/>
          <p14:tracePt t="115404" x="11141075" y="4702175"/>
          <p14:tracePt t="115421" x="11209338" y="4746625"/>
          <p14:tracePt t="115438" x="11239500" y="4792663"/>
          <p14:tracePt t="115455" x="11285538" y="4892675"/>
          <p14:tracePt t="115471" x="11315700" y="5013325"/>
          <p14:tracePt t="115488" x="11331575" y="5159375"/>
          <p14:tracePt t="115504" x="11331575" y="5326063"/>
          <p14:tracePt t="115521" x="11331575" y="5478463"/>
          <p14:tracePt t="115538" x="11307763" y="5578475"/>
          <p14:tracePt t="115556" x="11231563" y="5692775"/>
          <p14:tracePt t="115571" x="11185525" y="5730875"/>
          <p14:tracePt t="115588" x="11071225" y="5791200"/>
          <p14:tracePt t="115605" x="10874375" y="5837238"/>
          <p14:tracePt t="115621" x="10417175" y="5883275"/>
          <p14:tracePt t="115638" x="10012363" y="5905500"/>
          <p14:tracePt t="115654" x="9699625" y="5905500"/>
          <p14:tracePt t="115671" x="9426575" y="5905500"/>
          <p14:tracePt t="115688" x="9212263" y="5905500"/>
          <p14:tracePt t="115704" x="9067800" y="5905500"/>
          <p14:tracePt t="115721" x="8931275" y="5905500"/>
          <p14:tracePt t="115738" x="8809038" y="5905500"/>
          <p14:tracePt t="115754" x="8656638" y="5897563"/>
          <p14:tracePt t="115771" x="8496300" y="5829300"/>
          <p14:tracePt t="115788" x="8343900" y="5737225"/>
          <p14:tracePt t="115804" x="8245475" y="5630863"/>
          <p14:tracePt t="115821" x="8115300" y="5410200"/>
          <p14:tracePt t="115838" x="8069263" y="5227638"/>
          <p14:tracePt t="115854" x="8031163" y="5075238"/>
          <p14:tracePt t="115872" x="8023225" y="4930775"/>
          <p14:tracePt t="115888" x="8023225" y="4792663"/>
          <p14:tracePt t="115905" x="8061325" y="4640263"/>
          <p14:tracePt t="115925" x="8213725" y="4397375"/>
          <p14:tracePt t="115938" x="8275638" y="4321175"/>
          <p14:tracePt t="115954" x="8442325" y="4160838"/>
          <p14:tracePt t="115971" x="8656638" y="4016375"/>
          <p14:tracePt t="115987" x="8893175" y="3902075"/>
          <p14:tracePt t="116004" x="9121775" y="3810000"/>
          <p14:tracePt t="116021" x="9440863" y="3725863"/>
          <p14:tracePt t="116037" x="9623425" y="3703638"/>
          <p14:tracePt t="116054" x="9769475" y="3703638"/>
          <p14:tracePt t="116071" x="9936163" y="3703638"/>
          <p14:tracePt t="116088" x="10134600" y="3749675"/>
          <p14:tracePt t="116105" x="10455275" y="3848100"/>
          <p14:tracePt t="116121" x="10621963" y="3932238"/>
          <p14:tracePt t="116138" x="10798175" y="4092575"/>
          <p14:tracePt t="116155" x="10934700" y="4283075"/>
          <p14:tracePt t="116171" x="11010900" y="4487863"/>
          <p14:tracePt t="116190" x="11049000" y="4808538"/>
          <p14:tracePt t="116205" x="11056938" y="4906963"/>
          <p14:tracePt t="116221" x="11041063" y="5211763"/>
          <p14:tracePt t="116238" x="10942638" y="5432425"/>
          <p14:tracePt t="116255" x="10804525" y="5654675"/>
          <p14:tracePt t="116271" x="10614025" y="5867400"/>
          <p14:tracePt t="116288" x="10363200" y="6042025"/>
          <p14:tracePt t="116305" x="10050463" y="6188075"/>
          <p14:tracePt t="116321" x="9677400" y="6302375"/>
          <p14:tracePt t="116338" x="9250363" y="6384925"/>
          <p14:tracePt t="116355" x="8899525" y="6430963"/>
          <p14:tracePt t="116371" x="8626475" y="6430963"/>
          <p14:tracePt t="116390" x="8305800" y="6324600"/>
          <p14:tracePt t="116405" x="8191500" y="6248400"/>
          <p14:tracePt t="116421" x="7886700" y="5943600"/>
          <p14:tracePt t="116438" x="7680325" y="5600700"/>
          <p14:tracePt t="116455" x="7489825" y="5165725"/>
          <p14:tracePt t="116471" x="7391400" y="4778375"/>
          <p14:tracePt t="116488" x="7375525" y="4495800"/>
          <p14:tracePt t="116505" x="7391400" y="4275138"/>
          <p14:tracePt t="116521" x="7521575" y="4022725"/>
          <p14:tracePt t="116541" x="7794625" y="3725863"/>
          <p14:tracePt t="116555" x="7947025" y="3619500"/>
          <p14:tracePt t="116571" x="8275638" y="3489325"/>
          <p14:tracePt t="116588" x="8678863" y="3390900"/>
          <p14:tracePt t="116604" x="9334500" y="3368675"/>
          <p14:tracePt t="116621" x="9685338" y="3368675"/>
          <p14:tracePt t="116638" x="9966325" y="3368675"/>
          <p14:tracePt t="116654" x="10180638" y="3444875"/>
          <p14:tracePt t="116671" x="10333038" y="3535363"/>
          <p14:tracePt t="116688" x="10493375" y="3665538"/>
          <p14:tracePt t="116705" x="10629900" y="3848100"/>
          <p14:tracePt t="116722" x="10744200" y="4114800"/>
          <p14:tracePt t="116738" x="10812463" y="4419600"/>
          <p14:tracePt t="116755" x="10836275" y="4724400"/>
          <p14:tracePt t="116772" x="10836275" y="5037138"/>
          <p14:tracePt t="116788" x="10774363" y="5303838"/>
          <p14:tracePt t="116805" x="10569575" y="5592763"/>
          <p14:tracePt t="116823" x="10340975" y="5737225"/>
          <p14:tracePt t="116838" x="10042525" y="5837238"/>
          <p14:tracePt t="116854" x="9723438" y="5845175"/>
          <p14:tracePt t="116871" x="9410700" y="5845175"/>
          <p14:tracePt t="116888" x="9128125" y="5837238"/>
          <p14:tracePt t="116904" x="8931275" y="5768975"/>
          <p14:tracePt t="116921" x="8770938" y="5668963"/>
          <p14:tracePt t="116938" x="8694738" y="5608638"/>
          <p14:tracePt t="116954" x="8670925" y="5546725"/>
          <p14:tracePt t="116971" x="8656638" y="5486400"/>
          <p14:tracePt t="116988" x="8656638" y="5426075"/>
          <p14:tracePt t="117004" x="8656638" y="5364163"/>
          <p14:tracePt t="117021" x="8670925" y="5334000"/>
          <p14:tracePt t="117038" x="8702675" y="5303838"/>
          <p14:tracePt t="117054" x="8747125" y="5273675"/>
          <p14:tracePt t="117071" x="8801100" y="5257800"/>
          <p14:tracePt t="117088" x="8839200" y="5257800"/>
          <p14:tracePt t="117104" x="8855075" y="5257800"/>
          <p14:tracePt t="117173" x="8869363" y="5257800"/>
          <p14:tracePt t="117182" x="8893175" y="5265738"/>
          <p14:tracePt t="117190" x="8899525" y="5273675"/>
          <p14:tracePt t="117205" x="8907463" y="5273675"/>
          <p14:tracePt t="118014" x="8907463" y="5287963"/>
          <p14:tracePt t="118022" x="8893175" y="5372100"/>
          <p14:tracePt t="118038" x="8823325" y="5532438"/>
          <p14:tracePt t="118055" x="8778875" y="5584825"/>
          <p14:tracePt t="118072" x="8702675" y="5630863"/>
          <p14:tracePt t="118089" x="8670925" y="5661025"/>
          <p14:tracePt t="118105" x="8664575" y="5661025"/>
          <p14:tracePt t="118190" x="8656638" y="5676900"/>
          <p14:tracePt t="118197" x="8648700" y="5722938"/>
          <p14:tracePt t="118206" x="8632825" y="5745163"/>
          <p14:tracePt t="118269" x="8632825" y="5638800"/>
          <p14:tracePt t="118278" x="8602663" y="5478463"/>
          <p14:tracePt t="118289" x="8556625" y="5295900"/>
          <p14:tracePt t="118305" x="8474075" y="5021263"/>
          <p14:tracePt t="118322" x="8351838" y="4800600"/>
          <p14:tracePt t="118339" x="8267700" y="4632325"/>
          <p14:tracePt t="118355" x="8213725" y="4518025"/>
          <p14:tracePt t="118373" x="8183563" y="4457700"/>
          <p14:tracePt t="118389" x="8161338" y="4427538"/>
          <p14:tracePt t="118405" x="8054975" y="4283075"/>
          <p14:tracePt t="118422" x="7978775" y="4183063"/>
          <p14:tracePt t="118439" x="7848600" y="4060825"/>
          <p14:tracePt t="118455" x="7718425" y="3946525"/>
          <p14:tracePt t="118472" x="7604125" y="3832225"/>
          <p14:tracePt t="118489" x="7513638" y="3703638"/>
          <p14:tracePt t="118506" x="7475538" y="3611563"/>
          <p14:tracePt t="118522" x="7445375" y="3505200"/>
          <p14:tracePt t="118538" x="7437438" y="3429000"/>
          <p14:tracePt t="118555" x="7437438" y="3406775"/>
          <p14:tracePt t="118572" x="7445375" y="3390900"/>
          <p14:tracePt t="118588" x="7451725" y="3375025"/>
          <p14:tracePt t="118605" x="7459663" y="3360738"/>
          <p14:tracePt t="118622" x="7475538" y="3330575"/>
          <p14:tracePt t="118639" x="7483475" y="3306763"/>
          <p14:tracePt t="118656" x="7489825" y="3268663"/>
          <p14:tracePt t="118672" x="7505700" y="3222625"/>
          <p14:tracePt t="118689" x="7527925" y="3146425"/>
          <p14:tracePt t="118706" x="7551738" y="3078163"/>
          <p14:tracePt t="118722" x="7559675" y="3009900"/>
          <p14:tracePt t="118738" x="7573963" y="2955925"/>
          <p14:tracePt t="118755" x="7597775" y="2911475"/>
          <p14:tracePt t="118772" x="7612063" y="2879725"/>
          <p14:tracePt t="118788" x="7627938" y="2841625"/>
          <p14:tracePt t="118805" x="7635875" y="2827338"/>
          <p14:tracePt t="118878" x="7642225" y="2827338"/>
          <p14:tracePt t="118894" x="7650163" y="2865438"/>
          <p14:tracePt t="118907" x="7650163" y="2987675"/>
          <p14:tracePt t="118922" x="7696200" y="3284538"/>
          <p14:tracePt t="118938" x="7750175" y="3527425"/>
          <p14:tracePt t="118955" x="7780338" y="3635375"/>
          <p14:tracePt t="118956" x="7788275" y="3641725"/>
          <p14:tracePt t="119015" x="7788275" y="3581400"/>
          <p14:tracePt t="119029" x="7810500" y="3398838"/>
          <p14:tracePt t="119043" x="7810500" y="3306763"/>
          <p14:tracePt t="119055" x="7810500" y="3116263"/>
          <p14:tracePt t="119072" x="7810500" y="2994025"/>
          <p14:tracePt t="119089" x="7810500" y="2963863"/>
          <p14:tracePt t="119151" x="7794625" y="3025775"/>
          <p14:tracePt t="119160" x="7772400" y="3124200"/>
          <p14:tracePt t="119172" x="7764463" y="3200400"/>
          <p14:tracePt t="119189" x="7764463" y="3467100"/>
          <p14:tracePt t="119205" x="7764463" y="3573463"/>
          <p14:tracePt t="119245" x="7764463" y="3565525"/>
          <p14:tracePt t="119255" x="7764463" y="3489325"/>
          <p14:tracePt t="119272" x="7764463" y="3352800"/>
          <p14:tracePt t="119289" x="7742238" y="3192463"/>
          <p14:tracePt t="119307" x="7726363" y="3108325"/>
          <p14:tracePt t="119357" x="7726363" y="3116263"/>
          <p14:tracePt t="119371" x="7726363" y="3222625"/>
          <p14:tracePt t="119384" x="7726363" y="3436938"/>
          <p14:tracePt t="119391" x="7726363" y="3521075"/>
          <p14:tracePt t="119405" x="7750175" y="3641725"/>
          <p14:tracePt t="119422" x="7756525" y="3665538"/>
          <p14:tracePt t="119439" x="7764463" y="3665538"/>
          <p14:tracePt t="119455" x="7818438" y="3482975"/>
          <p14:tracePt t="119472" x="7826375" y="3200400"/>
          <p14:tracePt t="119489" x="7826375" y="2994025"/>
          <p14:tracePt t="119506" x="7826375" y="2879725"/>
          <p14:tracePt t="119557" x="7826375" y="2963863"/>
          <p14:tracePt t="119571" x="7826375" y="3116263"/>
          <p14:tracePt t="119585" x="7826375" y="3352800"/>
          <p14:tracePt t="119599" x="7826375" y="3559175"/>
          <p14:tracePt t="119606" x="7826375" y="3589338"/>
          <p14:tracePt t="119622" x="7826375" y="3603625"/>
          <p14:tracePt t="119655" x="7826375" y="3459163"/>
          <p14:tracePt t="119672" x="7826375" y="3298825"/>
          <p14:tracePt t="119689" x="7826375" y="3178175"/>
          <p14:tracePt t="119706" x="7826375" y="3132138"/>
          <p14:tracePt t="119741" x="7818438" y="3146425"/>
          <p14:tracePt t="119756" x="7810500" y="3260725"/>
          <p14:tracePt t="119772" x="7794625" y="3513138"/>
          <p14:tracePt t="119789" x="7794625" y="3863975"/>
          <p14:tracePt t="119806" x="7794625" y="3916363"/>
          <p14:tracePt t="119839" x="7848600" y="3741738"/>
          <p14:tracePt t="119855" x="7864475" y="3505200"/>
          <p14:tracePt t="119872" x="7870825" y="3246438"/>
          <p14:tracePt t="119889" x="7870825" y="3086100"/>
          <p14:tracePt t="119905" x="7870825" y="3040063"/>
          <p14:tracePt t="119922" x="7870825" y="3032125"/>
          <p14:tracePt t="119955" x="7840663" y="3216275"/>
          <p14:tracePt t="119957" x="7840663" y="3330575"/>
          <p14:tracePt t="119972" x="7840663" y="3565525"/>
          <p14:tracePt t="119989" x="7840663" y="3641725"/>
          <p14:tracePt t="120005" x="7848600" y="3641725"/>
          <p14:tracePt t="120022" x="7870825" y="3597275"/>
          <p14:tracePt t="120039" x="7902575" y="3336925"/>
          <p14:tracePt t="120055" x="7902575" y="3116263"/>
          <p14:tracePt t="120072" x="7902575" y="2955925"/>
          <p14:tracePt t="120089" x="7894638" y="2911475"/>
          <p14:tracePt t="120122" x="7894638" y="2917825"/>
          <p14:tracePt t="120139" x="7810500" y="3154363"/>
          <p14:tracePt t="120156" x="7802563" y="3336925"/>
          <p14:tracePt t="120173" x="7802563" y="3482975"/>
          <p14:tracePt t="120206" x="7810500" y="3459163"/>
          <p14:tracePt t="120222" x="7840663" y="3284538"/>
          <p14:tracePt t="120239" x="7840663" y="3132138"/>
          <p14:tracePt t="120256" x="7840663" y="3017838"/>
          <p14:tracePt t="120272" x="7840663" y="2994025"/>
          <p14:tracePt t="120308" x="7840663" y="3001963"/>
          <p14:tracePt t="120322" x="7810500" y="3101975"/>
          <p14:tracePt t="120339" x="7802563" y="3284538"/>
          <p14:tracePt t="120356" x="7802563" y="3521075"/>
          <p14:tracePt t="120372" x="7802563" y="3543300"/>
          <p14:tracePt t="120406" x="7840663" y="3390900"/>
          <p14:tracePt t="120422" x="7840663" y="3284538"/>
          <p14:tracePt t="120440" x="7840663" y="3146425"/>
          <p14:tracePt t="120458" x="7840663" y="3132138"/>
          <p14:tracePt t="120526" x="7840663" y="3162300"/>
          <p14:tracePt t="120539" x="7832725" y="3222625"/>
          <p14:tracePt t="120553" x="7832725" y="3306763"/>
          <p14:tracePt t="120562" x="7832725" y="3344863"/>
          <p14:tracePt t="120573" x="7832725" y="3413125"/>
          <p14:tracePt t="120589" x="7848600" y="3475038"/>
          <p14:tracePt t="120606" x="7856538" y="3521075"/>
          <p14:tracePt t="120623" x="7856538" y="3535363"/>
          <p14:tracePt t="124422" x="7856538" y="3527425"/>
          <p14:tracePt t="124435" x="7856538" y="3451225"/>
          <p14:tracePt t="124449" x="7856538" y="3352800"/>
          <p14:tracePt t="124485" x="7856538" y="3336925"/>
          <p14:tracePt t="124493" x="7856538" y="3276600"/>
          <p14:tracePt t="124507" x="7856538" y="3208338"/>
          <p14:tracePt t="124524" x="7856538" y="3154363"/>
          <p14:tracePt t="124558" x="7856538" y="3146425"/>
          <p14:tracePt t="124574" x="7856538" y="3094038"/>
          <p14:tracePt t="124607" x="7856538" y="3086100"/>
          <p14:tracePt t="124710" x="7856538" y="3040063"/>
          <p14:tracePt t="124723" x="7856538" y="2994025"/>
          <p14:tracePt t="125030" x="7826375" y="2994025"/>
          <p14:tracePt t="125044" x="7742238" y="2994025"/>
          <p14:tracePt t="125058" x="7375525" y="3314700"/>
          <p14:tracePt t="125074" x="7018338" y="3703638"/>
          <p14:tracePt t="125091" x="6561138" y="4046538"/>
          <p14:tracePt t="125108" x="6111875" y="4335463"/>
          <p14:tracePt t="125124" x="5646738" y="4572000"/>
          <p14:tracePt t="125141" x="5113338" y="4838700"/>
          <p14:tracePt t="125158" x="4868863" y="4930775"/>
          <p14:tracePt t="125175" x="4724400" y="4968875"/>
          <p14:tracePt t="125191" x="4664075" y="4968875"/>
          <p14:tracePt t="125208" x="4640263" y="4968875"/>
          <p14:tracePt t="125241" x="4625975" y="4968875"/>
          <p14:tracePt t="125258" x="4594225" y="4945063"/>
          <p14:tracePt t="125275" x="4579938" y="4937125"/>
          <p14:tracePt t="125291" x="4556125" y="4906963"/>
          <p14:tracePt t="125308" x="4549775" y="4899025"/>
          <p14:tracePt t="125366" x="4549775" y="4892675"/>
          <p14:tracePt t="125376" x="4541838" y="4892675"/>
          <p14:tracePt t="125391" x="4495800" y="4953000"/>
          <p14:tracePt t="125408" x="4449763" y="5083175"/>
          <p14:tracePt t="125425" x="4427538" y="5189538"/>
          <p14:tracePt t="125441" x="4419600" y="5197475"/>
          <p14:tracePt t="125518" x="4419600" y="5203825"/>
          <p14:tracePt t="126062" x="4473575" y="5173663"/>
          <p14:tracePt t="126070" x="4594225" y="5097463"/>
          <p14:tracePt t="126079" x="4664075" y="5045075"/>
          <p14:tracePt t="126092" x="4770438" y="4953000"/>
          <p14:tracePt t="126110" x="5311775" y="4579938"/>
          <p14:tracePt t="126125" x="5768975" y="4289425"/>
          <p14:tracePt t="126141" x="6142038" y="4038600"/>
          <p14:tracePt t="126158" x="6499225" y="3779838"/>
          <p14:tracePt t="126175" x="6727825" y="3619500"/>
          <p14:tracePt t="126192" x="6918325" y="3521075"/>
          <p14:tracePt t="126209" x="7070725" y="3444875"/>
          <p14:tracePt t="126224" x="7162800" y="3398838"/>
          <p14:tracePt t="126241" x="7231063" y="3368675"/>
          <p14:tracePt t="126258" x="7361238" y="3330575"/>
          <p14:tracePt t="126274" x="7451725" y="3306763"/>
          <p14:tracePt t="126292" x="7483475" y="3306763"/>
          <p14:tracePt t="126308" x="7505700" y="3306763"/>
          <p14:tracePt t="126350" x="7513638" y="3306763"/>
          <p14:tracePt t="126414" x="7513638" y="3314700"/>
          <p14:tracePt t="126427" x="7505700" y="3352800"/>
          <p14:tracePt t="126441" x="7399338" y="3559175"/>
          <p14:tracePt t="126458" x="7285038" y="3687763"/>
          <p14:tracePt t="126475" x="7108825" y="3779838"/>
          <p14:tracePt t="126491" x="6972300" y="3802063"/>
          <p14:tracePt t="126493" x="6926263" y="3802063"/>
          <p14:tracePt t="126508" x="6904038" y="3802063"/>
          <p14:tracePt t="126525" x="6827838" y="3794125"/>
          <p14:tracePt t="126541" x="6797675" y="3771900"/>
          <p14:tracePt t="126558" x="6773863" y="3771900"/>
          <p14:tracePt t="126575" x="6735763" y="3756025"/>
          <p14:tracePt t="126592" x="6667500" y="3749675"/>
          <p14:tracePt t="126608" x="6561138" y="3733800"/>
          <p14:tracePt t="126625" x="6362700" y="3733800"/>
          <p14:tracePt t="126641" x="6256338" y="3717925"/>
          <p14:tracePt t="126658" x="6194425" y="3703638"/>
          <p14:tracePt t="126675" x="6088063" y="3703638"/>
          <p14:tracePt t="126691" x="6065838" y="3703638"/>
          <p14:tracePt t="126708" x="6049963" y="3703638"/>
          <p14:tracePt t="126725" x="6042025" y="3703638"/>
          <p14:tracePt t="126741" x="6035675" y="3703638"/>
          <p14:tracePt t="126758" x="6019800" y="3703638"/>
          <p14:tracePt t="126775" x="6011863" y="3703638"/>
          <p14:tracePt t="126805" x="5997575" y="3703638"/>
          <p14:tracePt t="126821" x="5965825" y="3703638"/>
          <p14:tracePt t="126829" x="5943600" y="3703638"/>
          <p14:tracePt t="126842" x="5905500" y="3703638"/>
          <p14:tracePt t="126858" x="5875338" y="3703638"/>
          <p14:tracePt t="126875" x="5867400" y="3703638"/>
          <p14:tracePt t="127399" x="5859463" y="3717925"/>
          <p14:tracePt t="127413" x="5859463" y="3825875"/>
          <p14:tracePt t="127427" x="5859463" y="3886200"/>
          <p14:tracePt t="127442" x="5897563" y="4092575"/>
          <p14:tracePt t="127458" x="5927725" y="4251325"/>
          <p14:tracePt t="127475" x="5973763" y="4427538"/>
          <p14:tracePt t="127492" x="6019800" y="4556125"/>
          <p14:tracePt t="127493" x="6049963" y="4610100"/>
          <p14:tracePt t="127508" x="6126163" y="4716463"/>
          <p14:tracePt t="127525" x="6218238" y="4808538"/>
          <p14:tracePt t="127542" x="6370638" y="4906963"/>
          <p14:tracePt t="127559" x="6537325" y="4999038"/>
          <p14:tracePt t="127575" x="6743700" y="5045075"/>
          <p14:tracePt t="127592" x="6956425" y="5121275"/>
          <p14:tracePt t="127609" x="7146925" y="5135563"/>
          <p14:tracePt t="127626" x="7269163" y="5143500"/>
          <p14:tracePt t="127642" x="7337425" y="5143500"/>
          <p14:tracePt t="127659" x="7353300" y="5143500"/>
          <p14:tracePt t="127782" x="7353300" y="5151438"/>
          <p14:tracePt t="127791" x="7361238" y="5165725"/>
          <p14:tracePt t="127800" x="7369175" y="5189538"/>
          <p14:tracePt t="127809" x="7375525" y="5219700"/>
          <p14:tracePt t="127826" x="7391400" y="5249863"/>
          <p14:tracePt t="127842" x="7391400" y="5257800"/>
          <p14:tracePt t="127910" x="7391400" y="5265738"/>
          <p14:tracePt t="127942" x="7391400" y="5249863"/>
          <p14:tracePt t="127951" x="7391400" y="5241925"/>
          <p14:tracePt t="128598" x="7369175" y="5165725"/>
          <p14:tracePt t="128607" x="7337425" y="5097463"/>
          <p14:tracePt t="128615" x="7285038" y="5037138"/>
          <p14:tracePt t="128625" x="7216775" y="4937125"/>
          <p14:tracePt t="128642" x="6988175" y="4656138"/>
          <p14:tracePt t="128659" x="6637338" y="4283075"/>
          <p14:tracePt t="128675" x="6202363" y="3886200"/>
          <p14:tracePt t="128692" x="5799138" y="3551238"/>
          <p14:tracePt t="128709" x="5394325" y="3170238"/>
          <p14:tracePt t="128725" x="5341938" y="3094038"/>
          <p14:tracePt t="128742" x="5341938" y="3086100"/>
          <p14:tracePt t="128759" x="5341938" y="3040063"/>
          <p14:tracePt t="128776" x="5341938" y="3017838"/>
          <p14:tracePt t="128809" x="5341938" y="3009900"/>
          <p14:tracePt t="128826" x="5341938" y="2994025"/>
          <p14:tracePt t="128853" x="5341938" y="2987675"/>
          <p14:tracePt t="128862" x="5341938" y="2971800"/>
          <p14:tracePt t="128876" x="5334000" y="2941638"/>
          <p14:tracePt t="128892" x="5295900" y="2865438"/>
          <p14:tracePt t="128909" x="5280025" y="2797175"/>
          <p14:tracePt t="128925" x="5257800" y="2705100"/>
          <p14:tracePt t="128942" x="5257800" y="2667000"/>
          <p14:tracePt t="128959" x="5257800" y="2644775"/>
          <p14:tracePt t="128976" x="5257800" y="2636838"/>
          <p14:tracePt t="129038" x="5265738" y="2636838"/>
          <p14:tracePt t="129051" x="5273675" y="2636838"/>
          <p14:tracePt t="129065" x="5318125" y="2651125"/>
          <p14:tracePt t="129076" x="5341938" y="2659063"/>
          <p14:tracePt t="129092" x="5372100" y="2720975"/>
          <p14:tracePt t="129109" x="5387975" y="2765425"/>
          <p14:tracePt t="129126" x="5394325" y="2773363"/>
          <p14:tracePt t="129143" x="5394325" y="2789238"/>
          <p14:tracePt t="129176" x="5394325" y="2797175"/>
          <p14:tracePt t="129197" x="5394325" y="2811463"/>
          <p14:tracePt t="129209" x="5394325" y="2819400"/>
          <p14:tracePt t="129226" x="5394325" y="2835275"/>
          <p14:tracePt t="129242" x="5394325" y="2865438"/>
          <p14:tracePt t="129259" x="5394325" y="2895600"/>
          <p14:tracePt t="129276" x="5394325" y="2917825"/>
          <p14:tracePt t="129486" x="5394325" y="2941638"/>
          <p14:tracePt t="129499" x="5402263" y="3040063"/>
          <p14:tracePt t="129513" x="5470525" y="3330575"/>
          <p14:tracePt t="129526" x="5570538" y="3641725"/>
          <p14:tracePt t="129542" x="5707063" y="3970338"/>
          <p14:tracePt t="129559" x="5905500" y="4297363"/>
          <p14:tracePt t="129576" x="6134100" y="4579938"/>
          <p14:tracePt t="129592" x="6438900" y="4838700"/>
          <p14:tracePt t="129609" x="6735763" y="5051425"/>
          <p14:tracePt t="129626" x="7048500" y="5211763"/>
          <p14:tracePt t="129643" x="7307263" y="5295900"/>
          <p14:tracePt t="129660" x="7543800" y="5334000"/>
          <p14:tracePt t="129676" x="7818438" y="5334000"/>
          <p14:tracePt t="129693" x="8389938" y="5318125"/>
          <p14:tracePt t="129710" x="8893175" y="5203825"/>
          <p14:tracePt t="129726" x="9394825" y="5059363"/>
          <p14:tracePt t="129743" x="9829800" y="4930775"/>
          <p14:tracePt t="129759" x="10188575" y="4816475"/>
          <p14:tracePt t="129776" x="10393363" y="4724400"/>
          <p14:tracePt t="129793" x="10531475" y="4670425"/>
          <p14:tracePt t="129810" x="10607675" y="4625975"/>
          <p14:tracePt t="129826" x="10621963" y="4618038"/>
          <p14:tracePt t="129885" x="10621963" y="4594225"/>
          <p14:tracePt t="129893" x="10621963" y="4564063"/>
          <p14:tracePt t="129901" x="10621963" y="4549775"/>
          <p14:tracePt t="129917" x="10621963" y="4541838"/>
          <p14:tracePt t="129933" x="10621963" y="4525963"/>
          <p14:tracePt t="129943" x="10621963" y="4511675"/>
          <p14:tracePt t="129959" x="10614025" y="4495800"/>
          <p14:tracePt t="129976" x="10599738" y="4487863"/>
          <p14:tracePt t="129993" x="10561638" y="4473575"/>
          <p14:tracePt t="130009" x="10499725" y="4457700"/>
          <p14:tracePt t="130026" x="10417175" y="4435475"/>
          <p14:tracePt t="130043" x="10218738" y="4441825"/>
          <p14:tracePt t="130059" x="10004425" y="4511675"/>
          <p14:tracePt t="130076" x="9769475" y="4640263"/>
          <p14:tracePt t="130093" x="9440863" y="4884738"/>
          <p14:tracePt t="130109" x="9280525" y="5013325"/>
          <p14:tracePt t="130126" x="9197975" y="5121275"/>
          <p14:tracePt t="130143" x="9144000" y="5211763"/>
          <p14:tracePt t="130159" x="9144000" y="5303838"/>
          <p14:tracePt t="130176" x="9159875" y="5372100"/>
          <p14:tracePt t="130193" x="9280525" y="5448300"/>
          <p14:tracePt t="130210" x="9547225" y="5478463"/>
          <p14:tracePt t="130226" x="9829800" y="5478463"/>
          <p14:tracePt t="130243" x="10020300" y="5394325"/>
          <p14:tracePt t="130260" x="10134600" y="5334000"/>
          <p14:tracePt t="130277" x="10134600" y="5326063"/>
          <p14:tracePt t="130293" x="10036175" y="5159375"/>
          <p14:tracePt t="130310" x="9791700" y="5021263"/>
          <p14:tracePt t="130327" x="9540875" y="4937125"/>
          <p14:tracePt t="130343" x="9350375" y="4922838"/>
          <p14:tracePt t="130360" x="9288463" y="4922838"/>
          <p14:tracePt t="130566" x="9280525" y="4922838"/>
          <p14:tracePt t="130575" x="9274175" y="4922838"/>
          <p14:tracePt t="130583" x="9250363" y="4922838"/>
          <p14:tracePt t="130593" x="9204325" y="4906963"/>
          <p14:tracePt t="130610" x="9051925" y="4860925"/>
          <p14:tracePt t="130627" x="8855075" y="4800600"/>
          <p14:tracePt t="130643" x="8656638" y="4746625"/>
          <p14:tracePt t="130661" x="8518525" y="4694238"/>
          <p14:tracePt t="130757" x="8512175" y="4724400"/>
          <p14:tracePt t="130765" x="8518525" y="4762500"/>
          <p14:tracePt t="130777" x="8550275" y="4830763"/>
          <p14:tracePt t="130795" x="8610600" y="4914900"/>
          <p14:tracePt t="130810" x="8678863" y="5006975"/>
          <p14:tracePt t="130827" x="8763000" y="5097463"/>
          <p14:tracePt t="130843" x="8839200" y="5151438"/>
          <p14:tracePt t="130860" x="8915400" y="5173663"/>
          <p14:tracePt t="130876" x="9037638" y="5181600"/>
          <p14:tracePt t="130895" x="9159875" y="5173663"/>
          <p14:tracePt t="130910" x="9274175" y="5127625"/>
          <p14:tracePt t="130926" x="9380538" y="5075238"/>
          <p14:tracePt t="130943" x="9448800" y="5029200"/>
          <p14:tracePt t="130960" x="9456738" y="5021263"/>
          <p14:tracePt t="138966" x="9258300" y="4991100"/>
          <p14:tracePt t="138975" x="8885238" y="4854575"/>
          <p14:tracePt t="138984" x="8564563" y="4724400"/>
          <p14:tracePt t="138996" x="8199438" y="4495800"/>
          <p14:tracePt t="139013" x="7345363" y="3749675"/>
          <p14:tracePt t="139029" x="7070725" y="3451225"/>
          <p14:tracePt t="139046" x="6918325" y="3208338"/>
          <p14:tracePt t="139062" x="6850063" y="3017838"/>
          <p14:tracePt t="139079" x="6835775" y="2873375"/>
          <p14:tracePt t="139096" x="6819900" y="2781300"/>
          <p14:tracePt t="139113" x="6819900" y="2759075"/>
          <p14:tracePt t="139182" x="6819900" y="2751138"/>
          <p14:tracePt t="139195" x="6819900" y="2743200"/>
          <p14:tracePt t="139209" x="6819900" y="2620963"/>
          <p14:tracePt t="139217" x="6835775" y="2590800"/>
          <p14:tracePt t="139229" x="6842125" y="2552700"/>
          <p14:tracePt t="139246" x="6850063" y="2530475"/>
          <p14:tracePt t="139263" x="6904038" y="2422525"/>
          <p14:tracePt t="139280" x="6904038" y="2416175"/>
          <p14:tracePt t="139313" x="6911975" y="2416175"/>
          <p14:tracePt t="139330" x="6942138" y="2416175"/>
          <p14:tracePt t="139346" x="7010400" y="2460625"/>
          <p14:tracePt t="139363" x="7086600" y="2682875"/>
          <p14:tracePt t="139380" x="7185025" y="2925763"/>
          <p14:tracePt t="139397" x="7231063" y="3140075"/>
          <p14:tracePt t="139413" x="7246938" y="3330575"/>
          <p14:tracePt t="139430" x="7246938" y="3336925"/>
          <p14:tracePt t="139463" x="7254875" y="3344863"/>
          <p14:tracePt t="139480" x="7261225" y="3336925"/>
          <p14:tracePt t="139497" x="7261225" y="3260725"/>
          <p14:tracePt t="139513" x="7261225" y="3208338"/>
          <p14:tracePt t="139517" x="7261225" y="3170238"/>
          <p14:tracePt t="139531" x="7261225" y="3132138"/>
          <p14:tracePt t="139546" x="7261225" y="3078163"/>
          <p14:tracePt t="139563" x="7261225" y="3048000"/>
          <p14:tracePt t="139580" x="7261225" y="3025775"/>
          <p14:tracePt t="139596" x="7261225" y="3017838"/>
          <p14:tracePt t="140232" x="7261225" y="3032125"/>
          <p14:tracePt t="140246" x="7315200" y="3108325"/>
          <p14:tracePt t="140259" x="7331075" y="3146425"/>
          <p14:tracePt t="140275" x="7369175" y="3216275"/>
          <p14:tracePt t="140289" x="7407275" y="3284538"/>
          <p14:tracePt t="140297" x="7437438" y="3322638"/>
          <p14:tracePt t="140313" x="7483475" y="3429000"/>
          <p14:tracePt t="140330" x="7505700" y="3505200"/>
          <p14:tracePt t="140346" x="7513638" y="3565525"/>
          <p14:tracePt t="140364" x="7527925" y="3603625"/>
          <p14:tracePt t="140381" x="7527925" y="3611563"/>
          <p14:tracePt t="140397" x="7527925" y="3635375"/>
          <p14:tracePt t="140414" x="7527925" y="3641725"/>
          <p14:tracePt t="140431" x="7527925" y="3649663"/>
          <p14:tracePt t="140447" x="7527925" y="3665538"/>
          <p14:tracePt t="140463" x="7527925" y="3673475"/>
          <p14:tracePt t="140480" x="7527925" y="3679825"/>
          <p14:tracePt t="140513" x="7521575" y="3695700"/>
          <p14:tracePt t="140530" x="7521575" y="3703638"/>
          <p14:tracePt t="140547" x="7505700" y="3717925"/>
          <p14:tracePt t="140563" x="7505700" y="3725863"/>
          <p14:tracePt t="140580" x="7505700" y="3733800"/>
          <p14:tracePt t="140597" x="7497763" y="3741738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910301"/>
              </p:ext>
            </p:extLst>
          </p:nvPr>
        </p:nvGraphicFramePr>
        <p:xfrm>
          <a:off x="3530175" y="1567492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2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1567492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0869400"/>
              </p:ext>
            </p:extLst>
          </p:nvPr>
        </p:nvGraphicFramePr>
        <p:xfrm>
          <a:off x="3919112" y="3145305"/>
          <a:ext cx="36369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3" name="Equation" r:id="rId6" imgW="2717640" imgH="507960" progId="Equation.DSMT4">
                  <p:embed/>
                </p:oleObj>
              </mc:Choice>
              <mc:Fallback>
                <p:oleObj name="Equation" r:id="rId6" imgW="27176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12" y="3145305"/>
                        <a:ext cx="36369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&gt;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7619959"/>
              </p:ext>
            </p:extLst>
          </p:nvPr>
        </p:nvGraphicFramePr>
        <p:xfrm>
          <a:off x="3796251" y="4270703"/>
          <a:ext cx="38242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4" name="Equation" r:id="rId8" imgW="2857320" imgH="507960" progId="Equation.DSMT4">
                  <p:embed/>
                </p:oleObj>
              </mc:Choice>
              <mc:Fallback>
                <p:oleObj name="Equation" r:id="rId8" imgW="2857320" imgH="5079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6251" y="4270703"/>
                        <a:ext cx="38242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7721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624"/>
    </mc:Choice>
    <mc:Fallback xmlns="">
      <p:transition advTm="356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7" x="7497763" y="3749675"/>
          <p14:tracePt t="658" x="7475538" y="3817938"/>
          <p14:tracePt t="670" x="7475538" y="3970338"/>
          <p14:tracePt t="687" x="7497763" y="4038600"/>
          <p14:tracePt t="703" x="7513638" y="4046538"/>
          <p14:tracePt t="958" x="7521575" y="4046538"/>
          <p14:tracePt t="966" x="7527925" y="4046538"/>
          <p14:tracePt t="1006" x="7513638" y="4038600"/>
          <p14:tracePt t="1014" x="7459663" y="4030663"/>
          <p14:tracePt t="1022" x="7369175" y="4016375"/>
          <p14:tracePt t="1037" x="7086600" y="4000500"/>
          <p14:tracePt t="1054" x="6591300" y="4000500"/>
          <p14:tracePt t="1070" x="5965825" y="4000500"/>
          <p14:tracePt t="1087" x="5380038" y="3970338"/>
          <p14:tracePt t="1104" x="4846638" y="3924300"/>
          <p14:tracePt t="1120" x="4397375" y="3856038"/>
          <p14:tracePt t="1137" x="4084638" y="3817938"/>
          <p14:tracePt t="1154" x="3878263" y="3794125"/>
          <p14:tracePt t="1170" x="3733800" y="3756025"/>
          <p14:tracePt t="1187" x="3603625" y="3733800"/>
          <p14:tracePt t="1204" x="3489325" y="3725863"/>
          <p14:tracePt t="1221" x="3390900" y="3711575"/>
          <p14:tracePt t="1237" x="3184525" y="3695700"/>
          <p14:tracePt t="1254" x="3001963" y="3687763"/>
          <p14:tracePt t="1271" x="2789238" y="3687763"/>
          <p14:tracePt t="1287" x="2590800" y="3687763"/>
          <p14:tracePt t="1304" x="2446338" y="3687763"/>
          <p14:tracePt t="1321" x="2378075" y="3687763"/>
          <p14:tracePt t="1337" x="2362200" y="3687763"/>
          <p14:tracePt t="1726" x="2438400" y="3687763"/>
          <p14:tracePt t="1734" x="2789238" y="3687763"/>
          <p14:tracePt t="1741" x="3216275" y="3611563"/>
          <p14:tracePt t="1754" x="3679825" y="3535363"/>
          <p14:tracePt t="1771" x="4564063" y="3268663"/>
          <p14:tracePt t="1787" x="5089525" y="3101975"/>
          <p14:tracePt t="1805" x="5402263" y="2903538"/>
          <p14:tracePt t="1826" x="5516563" y="2781300"/>
          <p14:tracePt t="1847" x="5562600" y="2620963"/>
          <p14:tracePt t="1861" x="5578475" y="2530475"/>
          <p14:tracePt t="1875" x="5578475" y="2484438"/>
          <p14:tracePt t="1888" x="5578475" y="2408238"/>
          <p14:tracePt t="1904" x="5562600" y="2384425"/>
          <p14:tracePt t="1990" x="5562600" y="2378075"/>
          <p14:tracePt t="2006" x="5578475" y="2378075"/>
          <p14:tracePt t="2019" x="5600700" y="2378075"/>
          <p14:tracePt t="2027" x="5630863" y="2384425"/>
          <p14:tracePt t="2037" x="5692775" y="2408238"/>
          <p14:tracePt t="2054" x="5783263" y="2446338"/>
          <p14:tracePt t="2071" x="5851525" y="2492375"/>
          <p14:tracePt t="2087" x="5897563" y="2574925"/>
          <p14:tracePt t="2105" x="5921375" y="2613025"/>
          <p14:tracePt t="2121" x="5959475" y="2713038"/>
          <p14:tracePt t="2137" x="6035675" y="2849563"/>
          <p14:tracePt t="2154" x="6142038" y="3025775"/>
          <p14:tracePt t="2171" x="6256338" y="3178175"/>
          <p14:tracePt t="2187" x="6378575" y="3322638"/>
          <p14:tracePt t="2204" x="6461125" y="3413125"/>
          <p14:tracePt t="2254" x="6461125" y="3429000"/>
          <p14:tracePt t="2264" x="6454775" y="3459163"/>
          <p14:tracePt t="2274" x="6400800" y="3497263"/>
          <p14:tracePt t="2288" x="6240463" y="3573463"/>
          <p14:tracePt t="2305" x="6019800" y="3641725"/>
          <p14:tracePt t="2321" x="5799138" y="3717925"/>
          <p14:tracePt t="2338" x="5592763" y="3794125"/>
          <p14:tracePt t="2354" x="5486400" y="3848100"/>
          <p14:tracePt t="2371" x="5464175" y="3856038"/>
          <p14:tracePt t="2462" x="5456238" y="3856038"/>
          <p14:tracePt t="2472" x="5432425" y="3856038"/>
          <p14:tracePt t="2488" x="5380038" y="3856038"/>
          <p14:tracePt t="2504" x="5349875" y="3832225"/>
          <p14:tracePt t="2523" x="5295900" y="3825875"/>
          <p14:tracePt t="2538" x="5211763" y="3817938"/>
          <p14:tracePt t="2554" x="5113338" y="3802063"/>
          <p14:tracePt t="2571" x="5037138" y="3802063"/>
          <p14:tracePt t="2588" x="4953000" y="3802063"/>
          <p14:tracePt t="2605" x="4868863" y="3817938"/>
          <p14:tracePt t="2623" x="4762500" y="3825875"/>
          <p14:tracePt t="2637" x="4694238" y="3832225"/>
          <p14:tracePt t="2654" x="4625975" y="3832225"/>
          <p14:tracePt t="2671" x="4511675" y="3832225"/>
          <p14:tracePt t="2687" x="4389438" y="3825875"/>
          <p14:tracePt t="2704" x="4289425" y="3794125"/>
          <p14:tracePt t="2721" x="4251325" y="3787775"/>
          <p14:tracePt t="2738" x="4244975" y="3787775"/>
          <p14:tracePt t="2966" x="4244975" y="3794125"/>
          <p14:tracePt t="2976" x="4259263" y="3802063"/>
          <p14:tracePt t="2988" x="4297363" y="3817938"/>
          <p14:tracePt t="3005" x="4351338" y="3817938"/>
          <p14:tracePt t="3021" x="4556125" y="3817938"/>
          <p14:tracePt t="3038" x="4670425" y="3756025"/>
          <p14:tracePt t="3055" x="4716463" y="3711575"/>
          <p14:tracePt t="3071" x="4740275" y="3687763"/>
          <p14:tracePt t="3105" x="4732338" y="3665538"/>
          <p14:tracePt t="3121" x="4702175" y="3635375"/>
          <p14:tracePt t="3138" x="4702175" y="3627438"/>
          <p14:tracePt t="3206" x="4686300" y="3627438"/>
          <p14:tracePt t="3222" x="4678363" y="3627438"/>
          <p14:tracePt t="3232" x="4656138" y="3679825"/>
          <p14:tracePt t="3241" x="4640263" y="3703638"/>
          <p14:tracePt t="3254" x="4632325" y="3749675"/>
          <p14:tracePt t="3271" x="4625975" y="3779838"/>
          <p14:tracePt t="3382" x="4618038" y="3779838"/>
          <p14:tracePt t="3392" x="4602163" y="3779838"/>
          <p14:tracePt t="3422" x="4594225" y="3779838"/>
          <p14:tracePt t="3433" x="4579938" y="3779838"/>
          <p14:tracePt t="3443" x="4556125" y="3779838"/>
          <p14:tracePt t="3454" x="4541838" y="3779838"/>
          <p14:tracePt t="3472" x="4518025" y="3779838"/>
          <p14:tracePt t="3488" x="4495800" y="3779838"/>
          <p14:tracePt t="4326" x="4503738" y="3763963"/>
          <p14:tracePt t="4336" x="4525963" y="3749675"/>
          <p14:tracePt t="4347" x="4587875" y="3725863"/>
          <p14:tracePt t="4357" x="4778375" y="3641725"/>
          <p14:tracePt t="4371" x="4906963" y="3581400"/>
          <p14:tracePt t="4388" x="5249863" y="3429000"/>
          <p14:tracePt t="4404" x="5775325" y="3208338"/>
          <p14:tracePt t="4421" x="6057900" y="3094038"/>
          <p14:tracePt t="4438" x="6294438" y="2994025"/>
          <p14:tracePt t="4455" x="6461125" y="2911475"/>
          <p14:tracePt t="4471" x="6599238" y="2827338"/>
          <p14:tracePt t="4488" x="6705600" y="2751138"/>
          <p14:tracePt t="4505" x="6797675" y="2697163"/>
          <p14:tracePt t="4522" x="6873875" y="2636838"/>
          <p14:tracePt t="4538" x="6934200" y="2598738"/>
          <p14:tracePt t="4555" x="6988175" y="2568575"/>
          <p14:tracePt t="4572" x="7026275" y="2544763"/>
          <p14:tracePt t="4589" x="7064375" y="2530475"/>
          <p14:tracePt t="4605" x="7102475" y="2514600"/>
          <p14:tracePt t="4621" x="7146925" y="2498725"/>
          <p14:tracePt t="4638" x="7170738" y="2484438"/>
          <p14:tracePt t="4655" x="7208838" y="2460625"/>
          <p14:tracePt t="4672" x="7261225" y="2438400"/>
          <p14:tracePt t="4688" x="7315200" y="2422525"/>
          <p14:tracePt t="4705" x="7369175" y="2416175"/>
          <p14:tracePt t="4722" x="7421563" y="2400300"/>
          <p14:tracePt t="4739" x="7467600" y="2400300"/>
          <p14:tracePt t="4755" x="7475538" y="2400300"/>
          <p14:tracePt t="4772" x="7483475" y="2400300"/>
          <p14:tracePt t="4789" x="7489825" y="2400300"/>
          <p14:tracePt t="5373" x="7489825" y="2408238"/>
          <p14:tracePt t="5406" x="7489825" y="2416175"/>
          <p14:tracePt t="5421" x="7489825" y="2438400"/>
          <p14:tracePt t="5433" x="7489825" y="2454275"/>
          <p14:tracePt t="5445" x="7489825" y="2460625"/>
          <p14:tracePt t="5558" x="7489825" y="2468563"/>
          <p14:tracePt t="5582" x="7497763" y="2468563"/>
          <p14:tracePt t="5596" x="7505700" y="2468563"/>
          <p14:tracePt t="5662" x="7513638" y="2468563"/>
          <p14:tracePt t="5677" x="7497763" y="2492375"/>
          <p14:tracePt t="5688" x="7459663" y="2514600"/>
          <p14:tracePt t="5705" x="7285038" y="2590800"/>
          <p14:tracePt t="5722" x="6926263" y="2697163"/>
          <p14:tracePt t="5738" x="6454775" y="2759075"/>
          <p14:tracePt t="5755" x="5997575" y="2759075"/>
          <p14:tracePt t="5772" x="5715000" y="2751138"/>
          <p14:tracePt t="5788" x="5600700" y="2713038"/>
          <p14:tracePt t="5822" x="5600700" y="2689225"/>
          <p14:tracePt t="5838" x="5646738" y="2674938"/>
          <p14:tracePt t="5855" x="5745163" y="2659063"/>
          <p14:tracePt t="5872" x="5943600" y="2659063"/>
          <p14:tracePt t="5888" x="6194425" y="2659063"/>
          <p14:tracePt t="5905" x="6384925" y="2659063"/>
          <p14:tracePt t="5922" x="6408738" y="2659063"/>
          <p14:tracePt t="5955" x="6378575" y="2659063"/>
          <p14:tracePt t="5972" x="6103938" y="2659063"/>
          <p14:tracePt t="5988" x="5265738" y="2697163"/>
          <p14:tracePt t="6005" x="4625975" y="2697163"/>
          <p14:tracePt t="6022" x="4511675" y="2697163"/>
          <p14:tracePt t="6038" x="4518025" y="2705100"/>
          <p14:tracePt t="6055" x="4664075" y="2743200"/>
          <p14:tracePt t="6072" x="5083175" y="2743200"/>
          <p14:tracePt t="6089" x="5753100" y="2759075"/>
          <p14:tracePt t="6105" x="6126163" y="2765425"/>
          <p14:tracePt t="6122" x="6180138" y="2773363"/>
          <p14:tracePt t="6155" x="6027738" y="2773363"/>
          <p14:tracePt t="6172" x="5730875" y="2751138"/>
          <p14:tracePt t="6189" x="5249863" y="2735263"/>
          <p14:tracePt t="6205" x="5241925" y="2735263"/>
          <p14:tracePt t="6239" x="5380038" y="2765425"/>
          <p14:tracePt t="6255" x="5630863" y="2773363"/>
          <p14:tracePt t="6272" x="5813425" y="2797175"/>
          <p14:tracePt t="6317" x="5807075" y="2797175"/>
          <p14:tracePt t="6324" x="5768975" y="2789238"/>
          <p14:tracePt t="6339" x="5753100" y="2789238"/>
          <p14:tracePt t="6356" x="5745163" y="2781300"/>
          <p14:tracePt t="6399" x="5768975" y="2781300"/>
          <p14:tracePt t="6413" x="5783263" y="2781300"/>
          <p14:tracePt t="6439" x="5783263" y="2789238"/>
          <p14:tracePt t="6455" x="5761038" y="2789238"/>
          <p14:tracePt t="6472" x="5730875" y="2789238"/>
          <p14:tracePt t="6542" x="5737225" y="2789238"/>
          <p14:tracePt t="6555" x="5745163" y="2789238"/>
          <p14:tracePt t="6685" x="5768975" y="2803525"/>
          <p14:tracePt t="6698" x="5775325" y="2803525"/>
          <p14:tracePt t="6705" x="5813425" y="2811463"/>
          <p14:tracePt t="6722" x="5829300" y="2819400"/>
          <p14:tracePt t="6740" x="5837238" y="2827338"/>
          <p14:tracePt t="6756" x="5799138" y="2827338"/>
          <p14:tracePt t="6772" x="5753100" y="2827338"/>
          <p14:tracePt t="6789" x="5584825" y="2819400"/>
          <p14:tracePt t="6806" x="5554663" y="2811463"/>
          <p14:tracePt t="6846" x="5584825" y="2811463"/>
          <p14:tracePt t="6859" x="5638800" y="2827338"/>
          <p14:tracePt t="6872" x="5722938" y="2841625"/>
          <p14:tracePt t="6889" x="5768975" y="2849563"/>
          <p14:tracePt t="6906" x="5775325" y="2849563"/>
          <p14:tracePt t="6923" x="5775325" y="2857500"/>
          <p14:tracePt t="6965" x="5768975" y="2857500"/>
          <p14:tracePt t="7366" x="5737225" y="2849563"/>
          <p14:tracePt t="7379" x="5684838" y="2841625"/>
          <p14:tracePt t="7393" x="5546725" y="2835275"/>
          <p14:tracePt t="7406" x="5372100" y="2849563"/>
          <p14:tracePt t="7422" x="5227638" y="2857500"/>
          <p14:tracePt t="7439" x="5173663" y="2857500"/>
          <p14:tracePt t="7485" x="5173663" y="2841625"/>
          <p14:tracePt t="7492" x="5173663" y="2827338"/>
          <p14:tracePt t="7506" x="5173663" y="2803525"/>
          <p14:tracePt t="7523" x="5173663" y="2751138"/>
          <p14:tracePt t="7539" x="5173663" y="2713038"/>
          <p14:tracePt t="7556" x="5173663" y="2667000"/>
          <p14:tracePt t="7572" x="5173663" y="2606675"/>
          <p14:tracePt t="7589" x="5173663" y="2552700"/>
          <p14:tracePt t="7606" x="5197475" y="2476500"/>
          <p14:tracePt t="7624" x="5241925" y="2392363"/>
          <p14:tracePt t="7640" x="5318125" y="2308225"/>
          <p14:tracePt t="7656" x="5456238" y="2247900"/>
          <p14:tracePt t="7673" x="5622925" y="2201863"/>
          <p14:tracePt t="7689" x="5775325" y="2179638"/>
          <p14:tracePt t="7706" x="5935663" y="2155825"/>
          <p14:tracePt t="7723" x="6003925" y="2155825"/>
          <p14:tracePt t="7741" x="6088063" y="2155825"/>
          <p14:tracePt t="7757" x="6164263" y="2163763"/>
          <p14:tracePt t="7772" x="6226175" y="2187575"/>
          <p14:tracePt t="7789" x="6278563" y="2225675"/>
          <p14:tracePt t="7806" x="6416675" y="2384425"/>
          <p14:tracePt t="7823" x="6469063" y="2522538"/>
          <p14:tracePt t="7840" x="6507163" y="2674938"/>
          <p14:tracePt t="7856" x="6507163" y="2797175"/>
          <p14:tracePt t="7873" x="6469063" y="2925763"/>
          <p14:tracePt t="7890" x="6324600" y="3017838"/>
          <p14:tracePt t="7910" x="5965825" y="3063875"/>
          <p14:tracePt t="7933" x="5211763" y="2955925"/>
          <p14:tracePt t="7945" x="4945063" y="2873375"/>
          <p14:tracePt t="7960" x="4427538" y="2644775"/>
          <p14:tracePt t="7972" x="4160838" y="2476500"/>
          <p14:tracePt t="7989" x="4106863" y="2384425"/>
          <p14:tracePt t="8006" x="4106863" y="2324100"/>
          <p14:tracePt t="8023" x="4144963" y="2255838"/>
          <p14:tracePt t="8041" x="4237038" y="2209800"/>
          <p14:tracePt t="8057" x="4365625" y="2171700"/>
          <p14:tracePt t="8073" x="4525963" y="2155825"/>
          <p14:tracePt t="8090" x="4702175" y="2141538"/>
          <p14:tracePt t="8106" x="4906963" y="2141538"/>
          <p14:tracePt t="8123" x="5113338" y="2141538"/>
          <p14:tracePt t="8139" x="5273675" y="2179638"/>
          <p14:tracePt t="8158" x="5410200" y="2270125"/>
          <p14:tracePt t="8173" x="5418138" y="2354263"/>
          <p14:tracePt t="8190" x="5418138" y="2476500"/>
          <p14:tracePt t="8206" x="5334000" y="2606675"/>
          <p14:tracePt t="8223" x="5173663" y="2689225"/>
          <p14:tracePt t="8239" x="4968875" y="2735263"/>
          <p14:tracePt t="8258" x="4770438" y="2735263"/>
          <p14:tracePt t="8273" x="4594225" y="2697163"/>
          <p14:tracePt t="8289" x="4518025" y="2620963"/>
          <p14:tracePt t="8306" x="4518025" y="2574925"/>
          <p14:tracePt t="8323" x="4579938" y="2514600"/>
          <p14:tracePt t="8340" x="4708525" y="2438400"/>
          <p14:tracePt t="8357" x="4960938" y="2362200"/>
          <p14:tracePt t="8374" x="5173663" y="2339975"/>
          <p14:tracePt t="8390" x="5387975" y="2339975"/>
          <p14:tracePt t="8406" x="5508625" y="2362200"/>
          <p14:tracePt t="8423" x="5554663" y="2400300"/>
          <p14:tracePt t="8440" x="5554663" y="2460625"/>
          <p14:tracePt t="8457" x="5554663" y="2574925"/>
          <p14:tracePt t="8473" x="5532438" y="2689225"/>
          <p14:tracePt t="8489" x="5440363" y="2797175"/>
          <p14:tracePt t="8506" x="5334000" y="2835275"/>
          <p14:tracePt t="8523" x="5241925" y="2835275"/>
          <p14:tracePt t="8540" x="5159375" y="2811463"/>
          <p14:tracePt t="8557" x="5083175" y="2735263"/>
          <p14:tracePt t="8574" x="5083175" y="2689225"/>
          <p14:tracePt t="8589" x="5113338" y="2644775"/>
          <p14:tracePt t="8606" x="5165725" y="2620963"/>
          <p14:tracePt t="8623" x="5241925" y="2590800"/>
          <p14:tracePt t="8640" x="5318125" y="2590800"/>
          <p14:tracePt t="8657" x="5380038" y="2590800"/>
          <p14:tracePt t="8673" x="5402263" y="2590800"/>
          <p14:tracePt t="8689" x="5402263" y="2598738"/>
          <p14:tracePt t="8706" x="5402263" y="2613025"/>
          <p14:tracePt t="8723" x="5372100" y="2667000"/>
          <p14:tracePt t="8740" x="5280025" y="2697163"/>
          <p14:tracePt t="8757" x="5121275" y="2713038"/>
          <p14:tracePt t="8773" x="4784725" y="2689225"/>
          <p14:tracePt t="8789" x="4594225" y="2606675"/>
          <p14:tracePt t="8806" x="4518025" y="2544763"/>
          <p14:tracePt t="8823" x="4541838" y="2498725"/>
          <p14:tracePt t="8840" x="4640263" y="2454275"/>
          <p14:tracePt t="8856" x="4808538" y="2430463"/>
          <p14:tracePt t="8873" x="5105400" y="2430463"/>
          <p14:tracePt t="8890" x="5646738" y="2438400"/>
          <p14:tracePt t="8906" x="6149975" y="2590800"/>
          <p14:tracePt t="8923" x="6423025" y="2743200"/>
          <p14:tracePt t="8940" x="6507163" y="2879725"/>
          <p14:tracePt t="8942" x="6515100" y="2987675"/>
          <p14:tracePt t="8957" x="6515100" y="3208338"/>
          <p14:tracePt t="8978" x="6430963" y="3444875"/>
          <p14:tracePt t="8990" x="6302375" y="3573463"/>
          <p14:tracePt t="9006" x="6156325" y="3597275"/>
          <p14:tracePt t="9023" x="6019800" y="3565525"/>
          <p14:tracePt t="9040" x="5859463" y="3406775"/>
          <p14:tracePt t="9057" x="5692775" y="3154363"/>
          <p14:tracePt t="9073" x="5608638" y="2963863"/>
          <p14:tracePt t="9090" x="5608638" y="2811463"/>
          <p14:tracePt t="9114" x="5775325" y="2674938"/>
          <p14:tracePt t="9128" x="5951538" y="2636838"/>
          <p14:tracePt t="9139" x="6057900" y="2636838"/>
          <p14:tracePt t="9156" x="6286500" y="2682875"/>
          <p14:tracePt t="9173" x="6324600" y="2720975"/>
          <p14:tracePt t="9189" x="6324600" y="2789238"/>
          <p14:tracePt t="9206" x="6256338" y="2841625"/>
          <p14:tracePt t="9223" x="6080125" y="2857500"/>
          <p14:tracePt t="9240" x="5883275" y="2857500"/>
          <p14:tracePt t="9257" x="5668963" y="2797175"/>
          <p14:tracePt t="9273" x="5524500" y="2689225"/>
          <p14:tracePt t="9290" x="5470525" y="2606675"/>
          <p14:tracePt t="9307" x="5470525" y="2552700"/>
          <p14:tracePt t="9324" x="5486400" y="2522538"/>
          <p14:tracePt t="9340" x="5562600" y="2506663"/>
          <p14:tracePt t="9356" x="5638800" y="2506663"/>
          <p14:tracePt t="9374" x="5684838" y="2506663"/>
          <p14:tracePt t="9390" x="5699125" y="2506663"/>
          <p14:tracePt t="9430" x="5684838" y="2506663"/>
          <p14:tracePt t="9445" x="5584825" y="2530475"/>
          <p14:tracePt t="9459" x="5502275" y="2552700"/>
          <p14:tracePt t="9473" x="5311775" y="2568575"/>
          <p14:tracePt t="9490" x="5059363" y="2568575"/>
          <p14:tracePt t="9507" x="4854575" y="2568575"/>
          <p14:tracePt t="9523" x="4732338" y="2536825"/>
          <p14:tracePt t="9540" x="4732338" y="2522538"/>
          <p14:tracePt t="9556" x="4732338" y="2468563"/>
          <p14:tracePt t="9573" x="4770438" y="2430463"/>
          <p14:tracePt t="9590" x="4830763" y="2408238"/>
          <p14:tracePt t="9606" x="4884738" y="2378075"/>
          <p14:tracePt t="9623" x="4953000" y="2370138"/>
          <p14:tracePt t="9640" x="5029200" y="2370138"/>
          <p14:tracePt t="9656" x="5083175" y="2370138"/>
          <p14:tracePt t="9673" x="5113338" y="2370138"/>
          <p14:tracePt t="9690" x="5135563" y="2370138"/>
          <p14:tracePt t="9706" x="5151438" y="2370138"/>
          <p14:tracePt t="9723" x="5159375" y="2370138"/>
          <p14:tracePt t="9740" x="5165725" y="2370138"/>
          <p14:tracePt t="9756" x="5189538" y="2384425"/>
          <p14:tracePt t="9773" x="5197475" y="2400300"/>
          <p14:tracePt t="9790" x="5211763" y="2422525"/>
          <p14:tracePt t="9828" x="5211763" y="2430463"/>
          <p14:tracePt t="9840" x="5211763" y="2438400"/>
          <p14:tracePt t="9857" x="5211763" y="2446338"/>
          <p14:tracePt t="9934" x="5219700" y="2446338"/>
          <p14:tracePt t="9947" x="5227638" y="2438400"/>
          <p14:tracePt t="9961" x="5265738" y="2400300"/>
          <p14:tracePt t="9973" x="5311775" y="2354263"/>
          <p14:tracePt t="9990" x="5349875" y="2324100"/>
          <p14:tracePt t="10007" x="5387975" y="2293938"/>
          <p14:tracePt t="10023" x="5418138" y="2270125"/>
          <p14:tracePt t="10040" x="5432425" y="2255838"/>
          <p14:tracePt t="10057" x="5478463" y="2232025"/>
          <p14:tracePt t="10074" x="5502275" y="2232025"/>
          <p14:tracePt t="10090" x="5532438" y="2217738"/>
          <p14:tracePt t="10107" x="5562600" y="2217738"/>
          <p14:tracePt t="10124" x="5608638" y="2217738"/>
          <p14:tracePt t="10141" x="5668963" y="2232025"/>
          <p14:tracePt t="10157" x="5799138" y="2324100"/>
          <p14:tracePt t="10174" x="5951538" y="2484438"/>
          <p14:tracePt t="10191" x="6035675" y="2636838"/>
          <p14:tracePt t="10207" x="6103938" y="2781300"/>
          <p14:tracePt t="10223" x="6111875" y="2887663"/>
          <p14:tracePt t="10240" x="6103938" y="2994025"/>
          <p14:tracePt t="10257" x="6011863" y="3070225"/>
          <p14:tracePt t="10277" x="5684838" y="3101975"/>
          <p14:tracePt t="10291" x="5516563" y="3101975"/>
          <p14:tracePt t="10307" x="5075238" y="3025775"/>
          <p14:tracePt t="10324" x="4656138" y="2903538"/>
          <p14:tracePt t="10340" x="4411663" y="2803525"/>
          <p14:tracePt t="10357" x="4283075" y="2651125"/>
          <p14:tracePt t="10373" x="4275138" y="2568575"/>
          <p14:tracePt t="10390" x="4275138" y="2476500"/>
          <p14:tracePt t="10407" x="4305300" y="2370138"/>
          <p14:tracePt t="10424" x="4373563" y="2278063"/>
          <p14:tracePt t="10441" x="4473575" y="2217738"/>
          <p14:tracePt t="10458" x="4610100" y="2179638"/>
          <p14:tracePt t="10474" x="4754563" y="2163763"/>
          <p14:tracePt t="10490" x="4876800" y="2163763"/>
          <p14:tracePt t="10507" x="4999038" y="2163763"/>
          <p14:tracePt t="10524" x="5051425" y="2163763"/>
          <p14:tracePt t="10540" x="5083175" y="2171700"/>
          <p14:tracePt t="10557" x="5113338" y="2217738"/>
          <p14:tracePt t="10574" x="5135563" y="2378075"/>
          <p14:tracePt t="10590" x="5135563" y="2498725"/>
          <p14:tracePt t="10607" x="5083175" y="2613025"/>
          <p14:tracePt t="10624" x="4999038" y="2682875"/>
          <p14:tracePt t="10640" x="4838700" y="2713038"/>
          <p14:tracePt t="10657" x="4664075" y="2713038"/>
          <p14:tracePt t="10674" x="4495800" y="2659063"/>
          <p14:tracePt t="10690" x="4427538" y="2590800"/>
          <p14:tracePt t="10707" x="4427538" y="2506663"/>
          <p14:tracePt t="10724" x="4473575" y="2384425"/>
          <p14:tracePt t="10740" x="4610100" y="2187575"/>
          <p14:tracePt t="10757" x="4778375" y="2087563"/>
          <p14:tracePt t="10774" x="4975225" y="2035175"/>
          <p14:tracePt t="10791" x="5173663" y="2027238"/>
          <p14:tracePt t="10807" x="5334000" y="2035175"/>
          <p14:tracePt t="10824" x="5524500" y="2103438"/>
          <p14:tracePt t="10840" x="5684838" y="2209800"/>
          <p14:tracePt t="10857" x="5761038" y="2354263"/>
          <p14:tracePt t="10874" x="5799138" y="2560638"/>
          <p14:tracePt t="10890" x="5813425" y="2789238"/>
          <p14:tracePt t="10907" x="5761038" y="2955925"/>
          <p14:tracePt t="10925" x="5654675" y="3055938"/>
          <p14:tracePt t="10946" x="5410200" y="3086100"/>
          <p14:tracePt t="10957" x="5197475" y="3063875"/>
          <p14:tracePt t="10974" x="4884738" y="2903538"/>
          <p14:tracePt t="10990" x="4648200" y="2743200"/>
          <p14:tracePt t="11007" x="4579938" y="2636838"/>
          <p14:tracePt t="11024" x="4579938" y="2560638"/>
          <p14:tracePt t="11040" x="4648200" y="2454275"/>
          <p14:tracePt t="11058" x="4808538" y="2370138"/>
          <p14:tracePt t="11074" x="5151438" y="2316163"/>
          <p14:tracePt t="11091" x="5546725" y="2316163"/>
          <p14:tracePt t="11107" x="5921375" y="2316163"/>
          <p14:tracePt t="11124" x="6088063" y="2339975"/>
          <p14:tracePt t="11140" x="6111875" y="2362200"/>
          <p14:tracePt t="11157" x="6111875" y="2378075"/>
          <p14:tracePt t="11174" x="6065838" y="2484438"/>
          <p14:tracePt t="11191" x="5965825" y="2574925"/>
          <p14:tracePt t="11208" x="5829300" y="2644775"/>
          <p14:tracePt t="11224" x="5676900" y="2697163"/>
          <p14:tracePt t="11241" x="5516563" y="2705100"/>
          <p14:tracePt t="11257" x="5402263" y="2705100"/>
          <p14:tracePt t="11274" x="5318125" y="2674938"/>
          <p14:tracePt t="11291" x="5287963" y="2659063"/>
          <p14:tracePt t="11324" x="5287963" y="2644775"/>
          <p14:tracePt t="11341" x="5295900" y="2628900"/>
          <p14:tracePt t="11357" x="5303838" y="2620963"/>
          <p14:tracePt t="11639" x="5303838" y="2613025"/>
          <p14:tracePt t="11653" x="5303838" y="2606675"/>
          <p14:tracePt t="11666" x="5287963" y="2598738"/>
          <p14:tracePt t="11674" x="5273675" y="2568575"/>
          <p14:tracePt t="11691" x="5257800" y="2536825"/>
          <p14:tracePt t="11707" x="5249863" y="2514600"/>
          <p14:tracePt t="11724" x="5249863" y="2498725"/>
          <p14:tracePt t="11741" x="5249863" y="2454275"/>
          <p14:tracePt t="11757" x="5265738" y="2422525"/>
          <p14:tracePt t="11775" x="5280025" y="2408238"/>
          <p14:tracePt t="11791" x="5326063" y="2384425"/>
          <p14:tracePt t="11808" x="5402263" y="2362200"/>
          <p14:tracePt t="11825" x="5494338" y="2346325"/>
          <p14:tracePt t="11841" x="5554663" y="2332038"/>
          <p14:tracePt t="11857" x="5622925" y="2332038"/>
          <p14:tracePt t="11874" x="5684838" y="2332038"/>
          <p14:tracePt t="11891" x="5737225" y="2332038"/>
          <p14:tracePt t="11907" x="5775325" y="2332038"/>
          <p14:tracePt t="11924" x="5807075" y="2339975"/>
          <p14:tracePt t="11941" x="5859463" y="2354263"/>
          <p14:tracePt t="11957" x="5883275" y="2370138"/>
          <p14:tracePt t="11991" x="5889625" y="2384425"/>
          <p14:tracePt t="12008" x="5921375" y="2506663"/>
          <p14:tracePt t="12024" x="5921375" y="2536825"/>
          <p14:tracePt t="12041" x="5921375" y="2620963"/>
          <p14:tracePt t="12058" x="5897563" y="2682875"/>
          <p14:tracePt t="12074" x="5845175" y="2751138"/>
          <p14:tracePt t="12091" x="5753100" y="2789238"/>
          <p14:tracePt t="12108" x="5630863" y="2827338"/>
          <p14:tracePt t="12124" x="5478463" y="2827338"/>
          <p14:tracePt t="12141" x="5173663" y="2827338"/>
          <p14:tracePt t="12158" x="4983163" y="2751138"/>
          <p14:tracePt t="12174" x="4822825" y="2682875"/>
          <p14:tracePt t="12191" x="4740275" y="2620963"/>
          <p14:tracePt t="12208" x="4732338" y="2574925"/>
          <p14:tracePt t="12224" x="4732338" y="2544763"/>
          <p14:tracePt t="12241" x="4732338" y="2498725"/>
          <p14:tracePt t="12258" x="4732338" y="2454275"/>
          <p14:tracePt t="12274" x="4770438" y="2384425"/>
          <p14:tracePt t="12291" x="4838700" y="2308225"/>
          <p14:tracePt t="12308" x="4968875" y="2270125"/>
          <p14:tracePt t="12324" x="5143500" y="2225675"/>
          <p14:tracePt t="12341" x="5410200" y="2217738"/>
          <p14:tracePt t="12358" x="5592763" y="2217738"/>
          <p14:tracePt t="12374" x="5707063" y="2232025"/>
          <p14:tracePt t="12391" x="5753100" y="2247900"/>
          <p14:tracePt t="12408" x="5791200" y="2270125"/>
          <p14:tracePt t="12424" x="5859463" y="2378075"/>
          <p14:tracePt t="12441" x="5889625" y="2460625"/>
          <p14:tracePt t="12458" x="5897563" y="2560638"/>
          <p14:tracePt t="12475" x="5897563" y="2644775"/>
          <p14:tracePt t="12491" x="5889625" y="2682875"/>
          <p14:tracePt t="12508" x="5837238" y="2713038"/>
          <p14:tracePt t="12524" x="5722938" y="2713038"/>
          <p14:tracePt t="12541" x="5502275" y="2636838"/>
          <p14:tracePt t="12558" x="5318125" y="2522538"/>
          <p14:tracePt t="12575" x="5165725" y="2416175"/>
          <p14:tracePt t="12591" x="5143500" y="2362200"/>
          <p14:tracePt t="12608" x="5143500" y="2346325"/>
          <p14:tracePt t="12624" x="5165725" y="2301875"/>
          <p14:tracePt t="12641" x="5197475" y="2270125"/>
          <p14:tracePt t="12658" x="5334000" y="2255838"/>
          <p14:tracePt t="12674" x="5516563" y="2239963"/>
          <p14:tracePt t="12691" x="5730875" y="2239963"/>
          <p14:tracePt t="12708" x="5943600" y="2239963"/>
          <p14:tracePt t="12724" x="6126163" y="2308225"/>
          <p14:tracePt t="12741" x="6149975" y="2332038"/>
          <p14:tracePt t="12758" x="6149975" y="2370138"/>
          <p14:tracePt t="12774" x="6149975" y="2522538"/>
          <p14:tracePt t="12791" x="6080125" y="2674938"/>
          <p14:tracePt t="12808" x="5973763" y="2789238"/>
          <p14:tracePt t="12824" x="5813425" y="2857500"/>
          <p14:tracePt t="12841" x="5668963" y="2865438"/>
          <p14:tracePt t="12858" x="5524500" y="2827338"/>
          <p14:tracePt t="12874" x="5380038" y="2727325"/>
          <p14:tracePt t="12891" x="5318125" y="2651125"/>
          <p14:tracePt t="12908" x="5303838" y="2606675"/>
          <p14:tracePt t="12924" x="5303838" y="2582863"/>
          <p14:tracePt t="12941" x="5311775" y="2568575"/>
          <p14:tracePt t="12958" x="5311775" y="2560638"/>
          <p14:tracePt t="13166" x="5303838" y="2560638"/>
          <p14:tracePt t="13180" x="5287963" y="2560638"/>
          <p14:tracePt t="13221" x="5280025" y="2560638"/>
          <p14:tracePt t="13229" x="5280025" y="2568575"/>
          <p14:tracePt t="13242" x="5280025" y="2582863"/>
          <p14:tracePt t="13258" x="5318125" y="2613025"/>
          <p14:tracePt t="13275" x="5387975" y="2636838"/>
          <p14:tracePt t="13291" x="5464175" y="2659063"/>
          <p14:tracePt t="13308" x="5516563" y="2674938"/>
          <p14:tracePt t="13325" x="5608638" y="2697163"/>
          <p14:tracePt t="13341" x="5616575" y="2697163"/>
          <p14:tracePt t="13358" x="5622925" y="2705100"/>
          <p14:tracePt t="13375" x="5699125" y="2803525"/>
          <p14:tracePt t="13392" x="5829300" y="2971800"/>
          <p14:tracePt t="13408" x="6057900" y="3222625"/>
          <p14:tracePt t="13429" x="6378575" y="3497263"/>
          <p14:tracePt t="13442" x="6446838" y="3543300"/>
          <p14:tracePt t="13446" x="6507163" y="3565525"/>
          <p14:tracePt t="13458" x="6537325" y="3573463"/>
          <p14:tracePt t="13475" x="6553200" y="3573463"/>
          <p14:tracePt t="13541" x="6561138" y="3573463"/>
          <p14:tracePt t="13553" x="6591300" y="3573463"/>
          <p14:tracePt t="13563" x="6659563" y="3573463"/>
          <p14:tracePt t="13575" x="6804025" y="3573463"/>
          <p14:tracePt t="13592" x="7018338" y="3573463"/>
          <p14:tracePt t="13608" x="7369175" y="3573463"/>
          <p14:tracePt t="13625" x="7604125" y="3573463"/>
          <p14:tracePt t="13642" x="7742238" y="3573463"/>
          <p14:tracePt t="13693" x="7680325" y="3543300"/>
          <p14:tracePt t="13700" x="7620000" y="3513138"/>
          <p14:tracePt t="13709" x="7551738" y="3475038"/>
          <p14:tracePt t="13725" x="7337425" y="3429000"/>
          <p14:tracePt t="13741" x="7200900" y="3406775"/>
          <p14:tracePt t="13759" x="7124700" y="3406775"/>
          <p14:tracePt t="13854" x="7108825" y="3406775"/>
          <p14:tracePt t="13864" x="7094538" y="3406775"/>
          <p14:tracePt t="13875" x="7064375" y="3406775"/>
          <p14:tracePt t="13892" x="6956425" y="3406775"/>
          <p14:tracePt t="13909" x="6827838" y="3413125"/>
          <p14:tracePt t="13925" x="6713538" y="3413125"/>
          <p14:tracePt t="13942" x="6683375" y="3413125"/>
          <p14:tracePt t="13959" x="6675438" y="3413125"/>
          <p14:tracePt t="14014" x="6697663" y="3413125"/>
          <p14:tracePt t="14024" x="6735763" y="3436938"/>
          <p14:tracePt t="14034" x="6773863" y="3444875"/>
          <p14:tracePt t="14046" x="6926263" y="3451225"/>
          <p14:tracePt t="14059" x="7026275" y="3451225"/>
          <p14:tracePt t="14076" x="7239000" y="3451225"/>
          <p14:tracePt t="14092" x="7391400" y="3451225"/>
          <p14:tracePt t="14108" x="7497763" y="3451225"/>
          <p14:tracePt t="14125" x="7521575" y="3467100"/>
          <p14:tracePt t="14989" x="7497763" y="3467100"/>
          <p14:tracePt t="15000" x="7475538" y="3459163"/>
          <p14:tracePt t="15010" x="7459663" y="3459163"/>
          <p14:tracePt t="15026" x="7429500" y="3444875"/>
          <p14:tracePt t="15042" x="7391400" y="3436938"/>
          <p14:tracePt t="15059" x="7369175" y="3429000"/>
          <p14:tracePt t="15351" x="7345363" y="3429000"/>
          <p14:tracePt t="15361" x="7315200" y="3444875"/>
          <p14:tracePt t="15376" x="7223125" y="3559175"/>
          <p14:tracePt t="15392" x="7116763" y="3679825"/>
          <p14:tracePt t="15409" x="6918325" y="3802063"/>
          <p14:tracePt t="15426" x="6621463" y="3954463"/>
          <p14:tracePt t="15442" x="6210300" y="4130675"/>
          <p14:tracePt t="15461" x="5578475" y="4335463"/>
          <p14:tracePt t="15488" x="5037138" y="4457700"/>
          <p14:tracePt t="15506" x="4762500" y="4495800"/>
          <p14:tracePt t="15515" x="4686300" y="4503738"/>
          <p14:tracePt t="15525" x="4533900" y="4525963"/>
          <p14:tracePt t="15543" x="4457700" y="4533900"/>
          <p14:tracePt t="15559" x="4435475" y="4541838"/>
          <p14:tracePt t="15678" x="4435475" y="4511675"/>
          <p14:tracePt t="15689" x="4465638" y="4449763"/>
          <p14:tracePt t="15701" x="4572000" y="4359275"/>
          <p14:tracePt t="15711" x="4640263" y="4313238"/>
          <p14:tracePt t="15726" x="4846638" y="4191000"/>
          <p14:tracePt t="15742" x="5059363" y="4054475"/>
          <p14:tracePt t="15759" x="5211763" y="3954463"/>
          <p14:tracePt t="15775" x="5341938" y="3856038"/>
          <p14:tracePt t="15792" x="5432425" y="3779838"/>
          <p14:tracePt t="15809" x="5502275" y="3725863"/>
          <p14:tracePt t="15826" x="5524500" y="3703638"/>
          <p14:tracePt t="15843" x="5546725" y="3687763"/>
          <p14:tracePt t="15859" x="5562600" y="3679825"/>
          <p14:tracePt t="15876" x="5600700" y="3679825"/>
          <p14:tracePt t="15893" x="5646738" y="3679825"/>
          <p14:tracePt t="15909" x="5730875" y="3687763"/>
          <p14:tracePt t="15926" x="5837238" y="3711575"/>
          <p14:tracePt t="15942" x="5859463" y="3717925"/>
          <p14:tracePt t="16182" x="5867400" y="3717925"/>
          <p14:tracePt t="16192" x="5883275" y="3725863"/>
          <p14:tracePt t="16203" x="5897563" y="3733800"/>
          <p14:tracePt t="16215" x="5913438" y="3741738"/>
          <p14:tracePt t="16226" x="5927725" y="3749675"/>
          <p14:tracePt t="16242" x="5951538" y="3756025"/>
          <p14:tracePt t="16259" x="6019800" y="3817938"/>
          <p14:tracePt t="16276" x="6073775" y="3902075"/>
          <p14:tracePt t="16292" x="6126163" y="3962400"/>
          <p14:tracePt t="16309" x="6134100" y="3970338"/>
          <p14:tracePt t="17934" x="6142038" y="3978275"/>
          <p14:tracePt t="17942" x="6194425" y="3940175"/>
          <p14:tracePt t="17952" x="6248400" y="3908425"/>
          <p14:tracePt t="17962" x="6286500" y="3894138"/>
          <p14:tracePt t="17977" x="6332538" y="3863975"/>
          <p14:tracePt t="17993" x="6416675" y="3817938"/>
          <p14:tracePt t="18010" x="6461125" y="3794125"/>
          <p14:tracePt t="18027" x="6484938" y="3779838"/>
          <p14:tracePt t="18043" x="6492875" y="3771900"/>
          <p14:tracePt t="18390" x="6492875" y="3763963"/>
          <p14:tracePt t="18400" x="6484938" y="3763963"/>
          <p14:tracePt t="18410" x="6477000" y="3763963"/>
          <p14:tracePt t="18426" x="6469063" y="3763963"/>
          <p14:tracePt t="20430" x="6469063" y="3756025"/>
          <p14:tracePt t="20440" x="6469063" y="3725863"/>
          <p14:tracePt t="20452" x="6477000" y="3703638"/>
          <p14:tracePt t="20465" x="6515100" y="3673475"/>
          <p14:tracePt t="20478" x="6575425" y="3619500"/>
          <p14:tracePt t="20494" x="6613525" y="3597275"/>
          <p14:tracePt t="20511" x="6659563" y="3559175"/>
          <p14:tracePt t="20528" x="6683375" y="3535363"/>
          <p14:tracePt t="20561" x="6689725" y="3527425"/>
          <p14:tracePt t="20590" x="6697663" y="3513138"/>
          <p14:tracePt t="20600" x="6705600" y="3513138"/>
          <p14:tracePt t="20611" x="6713538" y="3505200"/>
          <p14:tracePt t="20628" x="6721475" y="3489325"/>
          <p14:tracePt t="20644" x="6735763" y="3475038"/>
          <p14:tracePt t="20661" x="6789738" y="3451225"/>
          <p14:tracePt t="20677" x="6827838" y="3429000"/>
          <p14:tracePt t="20694" x="6842125" y="3429000"/>
          <p14:tracePt t="20711" x="6850063" y="3421063"/>
          <p14:tracePt t="20749" x="6858000" y="3421063"/>
          <p14:tracePt t="20765" x="6865938" y="3421063"/>
          <p14:tracePt t="20837" x="6873875" y="3421063"/>
          <p14:tracePt t="20861" x="6873875" y="3429000"/>
          <p14:tracePt t="20869" x="6873875" y="3436938"/>
          <p14:tracePt t="20877" x="6873875" y="3497263"/>
          <p14:tracePt t="20894" x="6896100" y="3657600"/>
          <p14:tracePt t="20911" x="6896100" y="3779838"/>
          <p14:tracePt t="20928" x="6896100" y="3886200"/>
          <p14:tracePt t="20945" x="6888163" y="3992563"/>
          <p14:tracePt t="20961" x="6858000" y="4084638"/>
          <p14:tracePt t="20965" x="6842125" y="4114800"/>
          <p14:tracePt t="20978" x="6819900" y="4168775"/>
          <p14:tracePt t="20995" x="6773863" y="4289425"/>
          <p14:tracePt t="21011" x="6697663" y="4411663"/>
          <p14:tracePt t="21028" x="6637338" y="4511675"/>
          <p14:tracePt t="21045" x="6583363" y="4572000"/>
          <p14:tracePt t="21061" x="6530975" y="4640263"/>
          <p14:tracePt t="21078" x="6523038" y="4670425"/>
          <p14:tracePt t="21095" x="6507163" y="4686300"/>
          <p14:tracePt t="21111" x="6499225" y="4694238"/>
          <p14:tracePt t="21145" x="6492875" y="4702175"/>
          <p14:tracePt t="21161" x="6484938" y="4708525"/>
          <p14:tracePt t="21178" x="6461125" y="4716463"/>
          <p14:tracePt t="21195" x="6423025" y="4724400"/>
          <p14:tracePt t="21211" x="6370638" y="4746625"/>
          <p14:tracePt t="21228" x="6332538" y="4754563"/>
          <p14:tracePt t="21245" x="6308725" y="4770438"/>
          <p14:tracePt t="21366" x="6308725" y="4754563"/>
          <p14:tracePt t="21376" x="6316663" y="4740275"/>
          <p14:tracePt t="21406" x="6324600" y="4716463"/>
          <p14:tracePt t="21416" x="6340475" y="4708525"/>
          <p14:tracePt t="21428" x="6340475" y="4702175"/>
          <p14:tracePt t="21444" x="6400800" y="4678363"/>
          <p14:tracePt t="21461" x="6575425" y="4648200"/>
          <p14:tracePt t="21478" x="6697663" y="4632325"/>
          <p14:tracePt t="21494" x="6804025" y="4610100"/>
          <p14:tracePt t="21511" x="6858000" y="4594225"/>
          <p14:tracePt t="21710" x="6873875" y="4594225"/>
          <p14:tracePt t="21719" x="6888163" y="4594225"/>
          <p14:tracePt t="21838" x="6896100" y="4594225"/>
          <p14:tracePt t="22749" x="6880225" y="4594225"/>
          <p14:tracePt t="22760" x="6850063" y="4579938"/>
          <p14:tracePt t="22770" x="6819900" y="4564063"/>
          <p14:tracePt t="22781" x="6751638" y="4533900"/>
          <p14:tracePt t="22795" x="6705600" y="4511675"/>
          <p14:tracePt t="22811" x="6667500" y="4503738"/>
          <p14:tracePt t="22828" x="6629400" y="4495800"/>
          <p14:tracePt t="22845" x="6599238" y="4487863"/>
          <p14:tracePt t="22862" x="6591300" y="4479925"/>
          <p14:tracePt t="22878" x="6507163" y="4479925"/>
          <p14:tracePt t="22895" x="6384925" y="4479925"/>
          <p14:tracePt t="22912" x="6270625" y="4495800"/>
          <p14:tracePt t="22928" x="6172200" y="4533900"/>
          <p14:tracePt t="22945" x="6118225" y="4572000"/>
          <p14:tracePt t="22962" x="6103938" y="4594225"/>
          <p14:tracePt t="22978" x="6103938" y="4610100"/>
          <p14:tracePt t="22995" x="6103938" y="4632325"/>
          <p14:tracePt t="23012" x="6111875" y="4670425"/>
          <p14:tracePt t="23029" x="6142038" y="4678363"/>
          <p14:tracePt t="23045" x="6308725" y="4694238"/>
          <p14:tracePt t="23062" x="6523038" y="4694238"/>
          <p14:tracePt t="23079" x="6789738" y="4694238"/>
          <p14:tracePt t="23095" x="7026275" y="4694238"/>
          <p14:tracePt t="23112" x="7208838" y="4694238"/>
          <p14:tracePt t="23128" x="7285038" y="4678363"/>
          <p14:tracePt t="23145" x="7315200" y="4678363"/>
          <p14:tracePt t="23162" x="7323138" y="4670425"/>
          <p14:tracePt t="23179" x="7337425" y="4664075"/>
          <p14:tracePt t="23195" x="7369175" y="4648200"/>
          <p14:tracePt t="23212" x="7421563" y="4625975"/>
          <p14:tracePt t="23229" x="7459663" y="4610100"/>
          <p14:tracePt t="23245" x="7513638" y="4594225"/>
          <p14:tracePt t="23262" x="7559675" y="4579938"/>
          <p14:tracePt t="23279" x="7589838" y="4572000"/>
          <p14:tracePt t="23295" x="7620000" y="4549775"/>
          <p14:tracePt t="23312" x="7635875" y="4541838"/>
          <p14:tracePt t="23328" x="7642225" y="4525963"/>
          <p14:tracePt t="23345" x="7650163" y="4503738"/>
          <p14:tracePt t="23362" x="7650163" y="4479925"/>
          <p14:tracePt t="23379" x="7650163" y="4435475"/>
          <p14:tracePt t="23395" x="7650163" y="4397375"/>
          <p14:tracePt t="23413" x="7650163" y="4305300"/>
          <p14:tracePt t="23429" x="7635875" y="4267200"/>
          <p14:tracePt t="23445" x="7467600" y="4114800"/>
          <p14:tracePt t="23462" x="7307263" y="4022725"/>
          <p14:tracePt t="23479" x="7185025" y="3984625"/>
          <p14:tracePt t="23495" x="7154863" y="3984625"/>
          <p14:tracePt t="23512" x="7140575" y="3984625"/>
          <p14:tracePt t="23529" x="7056438" y="4054475"/>
          <p14:tracePt t="23545" x="6972300" y="4221163"/>
          <p14:tracePt t="23562" x="6858000" y="4495800"/>
          <p14:tracePt t="23579" x="6789738" y="4694238"/>
          <p14:tracePt t="23595" x="6781800" y="4860925"/>
          <p14:tracePt t="23612" x="6819900" y="5045075"/>
          <p14:tracePt t="23629" x="6926263" y="5143500"/>
          <p14:tracePt t="23645" x="7140575" y="5203825"/>
          <p14:tracePt t="23662" x="7459663" y="5203825"/>
          <p14:tracePt t="23679" x="7856538" y="5151438"/>
          <p14:tracePt t="23695" x="8199438" y="4960938"/>
          <p14:tracePt t="23712" x="8389938" y="4792663"/>
          <p14:tracePt t="23729" x="8435975" y="4625975"/>
          <p14:tracePt t="23745" x="8442325" y="4473575"/>
          <p14:tracePt t="23762" x="8389938" y="4321175"/>
          <p14:tracePt t="23779" x="8267700" y="4183063"/>
          <p14:tracePt t="23795" x="8093075" y="4068763"/>
          <p14:tracePt t="23812" x="7848600" y="3992563"/>
          <p14:tracePt t="23829" x="7734300" y="3984625"/>
          <p14:tracePt t="23845" x="7704138" y="3984625"/>
          <p14:tracePt t="24246" x="7704138" y="4076700"/>
          <p14:tracePt t="24254" x="7704138" y="4175125"/>
          <p14:tracePt t="24264" x="7712075" y="4259263"/>
          <p14:tracePt t="24279" x="7718425" y="4389438"/>
          <p14:tracePt t="24296" x="7750175" y="4473575"/>
          <p14:tracePt t="24312" x="7750175" y="4487863"/>
          <p14:tracePt t="24329" x="7756525" y="4495800"/>
          <p14:tracePt t="24414" x="7764463" y="4495800"/>
          <p14:tracePt t="24430" x="7772400" y="4495800"/>
          <p14:tracePt t="24440" x="7780338" y="4487863"/>
          <p14:tracePt t="24454" x="7788275" y="4487863"/>
          <p14:tracePt t="24470" x="7794625" y="4487863"/>
          <p14:tracePt t="24479" x="7802563" y="4487863"/>
          <p14:tracePt t="24510" x="7810500" y="4487863"/>
          <p14:tracePt t="24574" x="7818438" y="4487863"/>
          <p14:tracePt t="25566" x="7764463" y="4465638"/>
          <p14:tracePt t="25574" x="7696200" y="4457700"/>
          <p14:tracePt t="25584" x="7642225" y="4435475"/>
          <p14:tracePt t="25597" x="7589838" y="4411663"/>
          <p14:tracePt t="25613" x="7535863" y="4381500"/>
          <p14:tracePt t="27710" x="7551738" y="4403725"/>
          <p14:tracePt t="27720" x="7627938" y="4518025"/>
          <p14:tracePt t="27730" x="7696200" y="4594225"/>
          <p14:tracePt t="27747" x="7772400" y="4664075"/>
          <p14:tracePt t="27763" x="7794625" y="4678363"/>
          <p14:tracePt t="27780" x="7794625" y="4686300"/>
          <p14:tracePt t="30430" x="7794625" y="4670425"/>
          <p14:tracePt t="30437" x="7794625" y="4664075"/>
          <p14:tracePt t="30526" x="7794625" y="4656138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4335495"/>
              </p:ext>
            </p:extLst>
          </p:nvPr>
        </p:nvGraphicFramePr>
        <p:xfrm>
          <a:off x="3530175" y="1962607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6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1962607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2034807"/>
              </p:ext>
            </p:extLst>
          </p:nvPr>
        </p:nvGraphicFramePr>
        <p:xfrm>
          <a:off x="4086828" y="3576944"/>
          <a:ext cx="3773487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7" name="Equation" r:id="rId6" imgW="2819160" imgH="520560" progId="Equation.DSMT4">
                  <p:embed/>
                </p:oleObj>
              </mc:Choice>
              <mc:Fallback>
                <p:oleObj name="Equation" r:id="rId6" imgW="281916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6828" y="3576944"/>
                        <a:ext cx="3773487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052172" y="3612721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- 4 &lt;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012186"/>
              </p:ext>
            </p:extLst>
          </p:nvPr>
        </p:nvGraphicFramePr>
        <p:xfrm>
          <a:off x="3832225" y="4632153"/>
          <a:ext cx="42830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8" name="Equation" r:id="rId8" imgW="3200400" imgH="571320" progId="Equation.DSMT4">
                  <p:embed/>
                </p:oleObj>
              </mc:Choice>
              <mc:Fallback>
                <p:oleObj name="Equation" r:id="rId8" imgW="3200400" imgH="57132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2225" y="4632153"/>
                        <a:ext cx="42830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315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575"/>
    </mc:Choice>
    <mc:Fallback xmlns="">
      <p:transition advTm="545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4" x="7788275" y="4656138"/>
          <p14:tracePt t="705" x="7772400" y="4656138"/>
          <p14:tracePt t="716" x="7764463" y="4656138"/>
          <p14:tracePt t="727" x="7688263" y="4656138"/>
          <p14:tracePt t="743" x="7459663" y="4686300"/>
          <p14:tracePt t="759" x="7124700" y="4784725"/>
          <p14:tracePt t="776" x="6751638" y="4906963"/>
          <p14:tracePt t="793" x="6134100" y="5059363"/>
          <p14:tracePt t="809" x="5646738" y="5173663"/>
          <p14:tracePt t="826" x="5311775" y="5273675"/>
          <p14:tracePt t="843" x="5089525" y="5341938"/>
          <p14:tracePt t="860" x="4975225" y="5380038"/>
          <p14:tracePt t="877" x="4906963" y="5394325"/>
          <p14:tracePt t="893" x="4838700" y="5410200"/>
          <p14:tracePt t="974" x="4822825" y="5410200"/>
          <p14:tracePt t="985" x="4816475" y="5410200"/>
          <p14:tracePt t="996" x="4808538" y="5402263"/>
          <p14:tracePt t="1009" x="4784725" y="5364163"/>
          <p14:tracePt t="1026" x="4754563" y="5334000"/>
          <p14:tracePt t="1043" x="4732338" y="5295900"/>
          <p14:tracePt t="1078" x="4732338" y="5280025"/>
          <p14:tracePt t="1093" x="4732338" y="5211763"/>
          <p14:tracePt t="1110" x="4740275" y="5127625"/>
          <p14:tracePt t="1126" x="4770438" y="5051425"/>
          <p14:tracePt t="1143" x="4800600" y="4937125"/>
          <p14:tracePt t="1160" x="4838700" y="4860925"/>
          <p14:tracePt t="1176" x="4846638" y="4838700"/>
          <p14:tracePt t="1193" x="4854575" y="4816475"/>
          <p14:tracePt t="1310" x="4854575" y="4808538"/>
          <p14:tracePt t="1321" x="4854575" y="4792663"/>
          <p14:tracePt t="1332" x="4854575" y="4770438"/>
          <p14:tracePt t="1344" x="4854575" y="4762500"/>
          <p14:tracePt t="1374" x="4854575" y="4754563"/>
          <p14:tracePt t="1385" x="4854575" y="4724400"/>
          <p14:tracePt t="1397" x="4854575" y="4670425"/>
          <p14:tracePt t="1437" x="4854575" y="4664075"/>
          <p14:tracePt t="1444" x="4854575" y="4648200"/>
          <p14:tracePt t="1459" x="4854575" y="4625975"/>
          <p14:tracePt t="1476" x="4854575" y="4618038"/>
          <p14:tracePt t="1509" x="4854575" y="4602163"/>
          <p14:tracePt t="1517" x="4854575" y="4594225"/>
          <p14:tracePt t="1526" x="4838700" y="4579938"/>
          <p14:tracePt t="1543" x="4822825" y="4564063"/>
          <p14:tracePt t="1574" x="4808538" y="4556125"/>
          <p14:tracePt t="1585" x="4770438" y="4541838"/>
          <p14:tracePt t="1593" x="4746625" y="4541838"/>
          <p14:tracePt t="1609" x="4694238" y="4525963"/>
          <p14:tracePt t="1626" x="4664075" y="4511675"/>
          <p14:tracePt t="1643" x="4594225" y="4511675"/>
          <p14:tracePt t="1659" x="4533900" y="4487863"/>
          <p14:tracePt t="1676" x="4511675" y="4479925"/>
          <p14:tracePt t="1693" x="4473575" y="4465638"/>
          <p14:tracePt t="1709" x="4457700" y="4465638"/>
          <p14:tracePt t="1726" x="4441825" y="4457700"/>
          <p14:tracePt t="1774" x="4441825" y="4449763"/>
          <p14:tracePt t="1782" x="4441825" y="4427538"/>
          <p14:tracePt t="1793" x="4441825" y="4397375"/>
          <p14:tracePt t="1810" x="4441825" y="4389438"/>
          <p14:tracePt t="2582" x="4487863" y="4351338"/>
          <p14:tracePt t="2592" x="4572000" y="4283075"/>
          <p14:tracePt t="2603" x="4648200" y="4251325"/>
          <p14:tracePt t="2613" x="4846638" y="4144963"/>
          <p14:tracePt t="2626" x="4975225" y="4060825"/>
          <p14:tracePt t="2643" x="5173663" y="3984625"/>
          <p14:tracePt t="2660" x="5380038" y="3870325"/>
          <p14:tracePt t="2677" x="5478463" y="3787775"/>
          <p14:tracePt t="2694" x="5540375" y="3725863"/>
          <p14:tracePt t="2710" x="5608638" y="3635375"/>
          <p14:tracePt t="2727" x="5684838" y="3543300"/>
          <p14:tracePt t="2744" x="5761038" y="3467100"/>
          <p14:tracePt t="2760" x="5883275" y="3390900"/>
          <p14:tracePt t="2777" x="6003925" y="3330575"/>
          <p14:tracePt t="2794" x="6118225" y="3276600"/>
          <p14:tracePt t="2810" x="6232525" y="3222625"/>
          <p14:tracePt t="2826" x="6308725" y="3192463"/>
          <p14:tracePt t="2843" x="6354763" y="3178175"/>
          <p14:tracePt t="2860" x="6378575" y="3170238"/>
          <p14:tracePt t="2876" x="6400800" y="3170238"/>
          <p14:tracePt t="2893" x="6423025" y="3170238"/>
          <p14:tracePt t="2910" x="6454775" y="3170238"/>
          <p14:tracePt t="2927" x="6492875" y="3170238"/>
          <p14:tracePt t="2944" x="6583363" y="3170238"/>
          <p14:tracePt t="2960" x="6705600" y="3170238"/>
          <p14:tracePt t="2977" x="6797675" y="3170238"/>
          <p14:tracePt t="2994" x="6926263" y="3146425"/>
          <p14:tracePt t="3010" x="7002463" y="3116263"/>
          <p14:tracePt t="3027" x="7040563" y="3078163"/>
          <p14:tracePt t="3044" x="7108825" y="2979738"/>
          <p14:tracePt t="3061" x="7154863" y="2903538"/>
          <p14:tracePt t="3076" x="7216775" y="2789238"/>
          <p14:tracePt t="3093" x="7254875" y="2720975"/>
          <p14:tracePt t="3110" x="7285038" y="2667000"/>
          <p14:tracePt t="3126" x="7323138" y="2606675"/>
          <p14:tracePt t="3143" x="7337425" y="2568575"/>
          <p14:tracePt t="3160" x="7361238" y="2530475"/>
          <p14:tracePt t="3177" x="7383463" y="2498725"/>
          <p14:tracePt t="3194" x="7407275" y="2468563"/>
          <p14:tracePt t="3210" x="7429500" y="2446338"/>
          <p14:tracePt t="3227" x="7459663" y="2416175"/>
          <p14:tracePt t="3244" x="7489825" y="2392363"/>
          <p14:tracePt t="3260" x="7535863" y="2354263"/>
          <p14:tracePt t="3277" x="7573963" y="2339975"/>
          <p14:tracePt t="3294" x="7597775" y="2332038"/>
          <p14:tracePt t="3310" x="7612063" y="2316163"/>
          <p14:tracePt t="3344" x="7620000" y="2308225"/>
          <p14:tracePt t="3407" x="7627938" y="2308225"/>
          <p14:tracePt t="3421" x="7666038" y="2308225"/>
          <p14:tracePt t="3435" x="7688263" y="2316163"/>
          <p14:tracePt t="3460" x="7704138" y="2316163"/>
          <p14:tracePt t="3477" x="7726363" y="2324100"/>
          <p14:tracePt t="3758" x="7712075" y="2324100"/>
          <p14:tracePt t="3771" x="7680325" y="2324100"/>
          <p14:tracePt t="3786" x="7589838" y="2308225"/>
          <p14:tracePt t="3799" x="7521575" y="2293938"/>
          <p14:tracePt t="3813" x="7445375" y="2278063"/>
          <p14:tracePt t="3827" x="7407275" y="2278063"/>
          <p14:tracePt t="3843" x="7269163" y="2293938"/>
          <p14:tracePt t="3860" x="7170738" y="2293938"/>
          <p14:tracePt t="3877" x="6950075" y="2324100"/>
          <p14:tracePt t="3894" x="6896100" y="2324100"/>
          <p14:tracePt t="3910" x="6804025" y="2324100"/>
          <p14:tracePt t="3928" x="6773863" y="2324100"/>
          <p14:tracePt t="3945" x="6743700" y="2324100"/>
          <p14:tracePt t="3960" x="6713538" y="2316163"/>
          <p14:tracePt t="3977" x="6613525" y="2316163"/>
          <p14:tracePt t="3994" x="6469063" y="2308225"/>
          <p14:tracePt t="4011" x="6354763" y="2301875"/>
          <p14:tracePt t="4027" x="6142038" y="2301875"/>
          <p14:tracePt t="4044" x="6065838" y="2286000"/>
          <p14:tracePt t="4060" x="5981700" y="2286000"/>
          <p14:tracePt t="4077" x="5951538" y="2286000"/>
          <p14:tracePt t="4093" x="5921375" y="2286000"/>
          <p14:tracePt t="4110" x="5889625" y="2286000"/>
          <p14:tracePt t="4127" x="5768975" y="2286000"/>
          <p14:tracePt t="4144" x="5668963" y="2286000"/>
          <p14:tracePt t="4160" x="5570538" y="2286000"/>
          <p14:tracePt t="4177" x="5341938" y="2301875"/>
          <p14:tracePt t="4194" x="5265738" y="2301875"/>
          <p14:tracePt t="4210" x="5227638" y="2301875"/>
          <p14:tracePt t="4227" x="5211763" y="2301875"/>
          <p14:tracePt t="4246" x="5197475" y="2301875"/>
          <p14:tracePt t="4270" x="5189538" y="2301875"/>
          <p14:tracePt t="4284" x="5181600" y="2301875"/>
          <p14:tracePt t="4297" x="5173663" y="2301875"/>
          <p14:tracePt t="4311" x="5165725" y="2301875"/>
          <p14:tracePt t="4327" x="5159375" y="2301875"/>
          <p14:tracePt t="4345" x="5151438" y="2301875"/>
          <p14:tracePt t="4360" x="5143500" y="2301875"/>
          <p14:tracePt t="4389" x="5143500" y="2293938"/>
          <p14:tracePt t="4400" x="5143500" y="2278063"/>
          <p14:tracePt t="4414" x="5127625" y="2232025"/>
          <p14:tracePt t="4427" x="5127625" y="2217738"/>
          <p14:tracePt t="4444" x="5127625" y="2141538"/>
          <p14:tracePt t="4460" x="5135563" y="2087563"/>
          <p14:tracePt t="4477" x="5181600" y="2041525"/>
          <p14:tracePt t="4494" x="5280025" y="1989138"/>
          <p14:tracePt t="4510" x="5387975" y="1935163"/>
          <p14:tracePt t="4527" x="5516563" y="1905000"/>
          <p14:tracePt t="4544" x="5630863" y="1874838"/>
          <p14:tracePt t="4562" x="5699125" y="1858963"/>
          <p14:tracePt t="4578" x="5737225" y="1858963"/>
          <p14:tracePt t="4594" x="5761038" y="1858963"/>
          <p14:tracePt t="4611" x="5791200" y="1858963"/>
          <p14:tracePt t="4628" x="5799138" y="1858963"/>
          <p14:tracePt t="4645" x="5829300" y="1866900"/>
          <p14:tracePt t="4661" x="5875338" y="1874838"/>
          <p14:tracePt t="4678" x="5905500" y="1897063"/>
          <p14:tracePt t="4694" x="5951538" y="1905000"/>
          <p14:tracePt t="4710" x="5989638" y="1920875"/>
          <p14:tracePt t="4728" x="5997575" y="1927225"/>
          <p14:tracePt t="4744" x="5997575" y="1943100"/>
          <p14:tracePt t="4761" x="6103938" y="2065338"/>
          <p14:tracePt t="4778" x="6134100" y="2103438"/>
          <p14:tracePt t="4811" x="6134100" y="2117725"/>
          <p14:tracePt t="4827" x="6142038" y="2225675"/>
          <p14:tracePt t="4844" x="6149975" y="2308225"/>
          <p14:tracePt t="4861" x="6149975" y="2392363"/>
          <p14:tracePt t="4878" x="6149975" y="2438400"/>
          <p14:tracePt t="4894" x="6149975" y="2460625"/>
          <p14:tracePt t="4911" x="6126163" y="2498725"/>
          <p14:tracePt t="4927" x="6118225" y="2514600"/>
          <p14:tracePt t="4944" x="6080125" y="2536825"/>
          <p14:tracePt t="4961" x="6042025" y="2552700"/>
          <p14:tracePt t="4978" x="5981700" y="2560638"/>
          <p14:tracePt t="4994" x="5921375" y="2574925"/>
          <p14:tracePt t="5011" x="5837238" y="2582863"/>
          <p14:tracePt t="5027" x="5783263" y="2590800"/>
          <p14:tracePt t="5044" x="5692775" y="2590800"/>
          <p14:tracePt t="5061" x="5546725" y="2582863"/>
          <p14:tracePt t="5077" x="5394325" y="2582863"/>
          <p14:tracePt t="5094" x="5189538" y="2568575"/>
          <p14:tracePt t="5111" x="5097463" y="2536825"/>
          <p14:tracePt t="5127" x="5037138" y="2522538"/>
          <p14:tracePt t="5144" x="4922838" y="2484438"/>
          <p14:tracePt t="5161" x="4906963" y="2468563"/>
          <p14:tracePt t="5178" x="4899025" y="2468563"/>
          <p14:tracePt t="5195" x="4884738" y="2422525"/>
          <p14:tracePt t="5211" x="4876800" y="2384425"/>
          <p14:tracePt t="5228" x="4876800" y="2308225"/>
          <p14:tracePt t="5244" x="4876800" y="2247900"/>
          <p14:tracePt t="5261" x="4937125" y="2133600"/>
          <p14:tracePt t="5277" x="5021263" y="2065338"/>
          <p14:tracePt t="5294" x="5135563" y="2011363"/>
          <p14:tracePt t="5311" x="5235575" y="1965325"/>
          <p14:tracePt t="5327" x="5326063" y="1943100"/>
          <p14:tracePt t="5344" x="5410200" y="1943100"/>
          <p14:tracePt t="5361" x="5448300" y="1943100"/>
          <p14:tracePt t="5377" x="5502275" y="1943100"/>
          <p14:tracePt t="5394" x="5540375" y="1965325"/>
          <p14:tracePt t="5411" x="5646738" y="2049463"/>
          <p14:tracePt t="5428" x="5973763" y="2278063"/>
          <p14:tracePt t="5430" x="6096000" y="2346325"/>
          <p14:tracePt t="5445" x="6354763" y="2476500"/>
          <p14:tracePt t="5461" x="6667500" y="2574925"/>
          <p14:tracePt t="5477" x="6950075" y="2636838"/>
          <p14:tracePt t="5496" x="7146925" y="2659063"/>
          <p14:tracePt t="5511" x="7254875" y="2659063"/>
          <p14:tracePt t="5528" x="7292975" y="2659063"/>
          <p14:tracePt t="5561" x="7292975" y="2644775"/>
          <p14:tracePt t="5578" x="7307263" y="2628900"/>
          <p14:tracePt t="5594" x="7299325" y="2606675"/>
          <p14:tracePt t="5611" x="7239000" y="2598738"/>
          <p14:tracePt t="5628" x="7146925" y="2582863"/>
          <p14:tracePt t="5645" x="7040563" y="2574925"/>
          <p14:tracePt t="5661" x="6797675" y="2574925"/>
          <p14:tracePt t="5678" x="6797675" y="2568575"/>
          <p14:tracePt t="5711" x="6842125" y="2568575"/>
          <p14:tracePt t="5728" x="6972300" y="2568575"/>
          <p14:tracePt t="5745" x="7140575" y="2568575"/>
          <p14:tracePt t="5761" x="7200900" y="2568575"/>
          <p14:tracePt t="5798" x="7192963" y="2568575"/>
          <p14:tracePt t="5813" x="7102475" y="2552700"/>
          <p14:tracePt t="5828" x="7086600" y="2544763"/>
          <p14:tracePt t="5844" x="7078663" y="2544763"/>
          <p14:tracePt t="5870" x="7102475" y="2544763"/>
          <p14:tracePt t="5883" x="7140575" y="2544763"/>
          <p14:tracePt t="5897" x="7285038" y="2552700"/>
          <p14:tracePt t="5911" x="7407275" y="2552700"/>
          <p14:tracePt t="5928" x="7421563" y="2560638"/>
          <p14:tracePt t="5957" x="7399338" y="2560638"/>
          <p14:tracePt t="5965" x="7345363" y="2560638"/>
          <p14:tracePt t="5978" x="7299325" y="2544763"/>
          <p14:tracePt t="5994" x="7239000" y="2536825"/>
          <p14:tracePt t="6037" x="7292975" y="2536825"/>
          <p14:tracePt t="6053" x="7383463" y="2552700"/>
          <p14:tracePt t="6065" x="7407275" y="2552700"/>
          <p14:tracePt t="6078" x="7421563" y="2560638"/>
          <p14:tracePt t="6111" x="7383463" y="2560638"/>
          <p14:tracePt t="6128" x="7285038" y="2560638"/>
          <p14:tracePt t="6145" x="7192963" y="2544763"/>
          <p14:tracePt t="6161" x="7178675" y="2536825"/>
          <p14:tracePt t="6194" x="7192963" y="2536825"/>
          <p14:tracePt t="6211" x="7285038" y="2536825"/>
          <p14:tracePt t="6228" x="7399338" y="2544763"/>
          <p14:tracePt t="6245" x="7429500" y="2544763"/>
          <p14:tracePt t="6382" x="7437438" y="2544763"/>
          <p14:tracePt t="6395" x="7451725" y="2544763"/>
          <p14:tracePt t="6411" x="7483475" y="2544763"/>
          <p14:tracePt t="6428" x="7505700" y="2536825"/>
          <p14:tracePt t="6637" x="7475538" y="2536825"/>
          <p14:tracePt t="6651" x="7399338" y="2536825"/>
          <p14:tracePt t="6665" x="7261225" y="2644775"/>
          <p14:tracePt t="6679" x="7108825" y="2781300"/>
          <p14:tracePt t="6695" x="7010400" y="2887663"/>
          <p14:tracePt t="6711" x="6950075" y="3017838"/>
          <p14:tracePt t="6728" x="6934200" y="3162300"/>
          <p14:tracePt t="6745" x="6934200" y="3314700"/>
          <p14:tracePt t="6762" x="6950075" y="3489325"/>
          <p14:tracePt t="6789" x="7002463" y="3787775"/>
          <p14:tracePt t="6801" x="7002463" y="3825875"/>
          <p14:tracePt t="6811" x="7002463" y="3840163"/>
          <p14:tracePt t="6828" x="7002463" y="3848100"/>
          <p14:tracePt t="6855" x="6988175" y="3878263"/>
          <p14:tracePt t="6866" x="6956425" y="3902075"/>
          <p14:tracePt t="6878" x="6904038" y="3916363"/>
          <p14:tracePt t="6895" x="6835775" y="3924300"/>
          <p14:tracePt t="6911" x="6727825" y="3940175"/>
          <p14:tracePt t="6928" x="6629400" y="3954463"/>
          <p14:tracePt t="6945" x="6530975" y="3962400"/>
          <p14:tracePt t="6961" x="6469063" y="3978275"/>
          <p14:tracePt t="6979" x="6461125" y="3978275"/>
          <p14:tracePt t="7046" x="6454775" y="3984625"/>
          <p14:tracePt t="7174" x="6446838" y="3984625"/>
          <p14:tracePt t="7187" x="6430963" y="3970338"/>
          <p14:tracePt t="7197" x="6370638" y="3870325"/>
          <p14:tracePt t="7212" x="6354763" y="3832225"/>
          <p14:tracePt t="7228" x="6302375" y="3711575"/>
          <p14:tracePt t="7245" x="6194425" y="3475038"/>
          <p14:tracePt t="7262" x="6111875" y="3284538"/>
          <p14:tracePt t="7278" x="6042025" y="3094038"/>
          <p14:tracePt t="7299" x="6019800" y="2949575"/>
          <p14:tracePt t="7312" x="5981700" y="2835275"/>
          <p14:tracePt t="7329" x="5951538" y="2759075"/>
          <p14:tracePt t="7345" x="5921375" y="2659063"/>
          <p14:tracePt t="7362" x="5867400" y="2574925"/>
          <p14:tracePt t="7379" x="5821363" y="2506663"/>
          <p14:tracePt t="7395" x="5783263" y="2460625"/>
          <p14:tracePt t="7412" x="5730875" y="2416175"/>
          <p14:tracePt t="7428" x="5684838" y="2384425"/>
          <p14:tracePt t="7429" x="5676900" y="2378075"/>
          <p14:tracePt t="7445" x="5638800" y="2370138"/>
          <p14:tracePt t="7462" x="5562600" y="2308225"/>
          <p14:tracePt t="7479" x="5516563" y="2286000"/>
          <p14:tracePt t="7495" x="5486400" y="2255838"/>
          <p14:tracePt t="7512" x="5464175" y="2232025"/>
          <p14:tracePt t="7529" x="5464175" y="2225675"/>
          <p14:tracePt t="7886" x="5464175" y="2232025"/>
          <p14:tracePt t="7901" x="5486400" y="2332038"/>
          <p14:tracePt t="7915" x="5516563" y="2416175"/>
          <p14:tracePt t="7928" x="5692775" y="2689225"/>
          <p14:tracePt t="7945" x="5943600" y="2963863"/>
          <p14:tracePt t="7962" x="6332538" y="3230563"/>
          <p14:tracePt t="7978" x="6751638" y="3444875"/>
          <p14:tracePt t="7995" x="7162800" y="3603625"/>
          <p14:tracePt t="8012" x="7437438" y="3687763"/>
          <p14:tracePt t="8028" x="7642225" y="3741738"/>
          <p14:tracePt t="8045" x="7680325" y="3756025"/>
          <p14:tracePt t="8062" x="7704138" y="3763963"/>
          <p14:tracePt t="8079" x="7712075" y="3763963"/>
          <p14:tracePt t="8150" x="7726363" y="3771900"/>
          <p14:tracePt t="8161" x="7734300" y="3787775"/>
          <p14:tracePt t="8171" x="7764463" y="3832225"/>
          <p14:tracePt t="8178" x="7788275" y="3870325"/>
          <p14:tracePt t="8195" x="7864475" y="3978275"/>
          <p14:tracePt t="8212" x="7962900" y="4084638"/>
          <p14:tracePt t="8285" x="7940675" y="4084638"/>
          <p14:tracePt t="8293" x="7908925" y="4084638"/>
          <p14:tracePt t="8301" x="7856538" y="4068763"/>
          <p14:tracePt t="8312" x="7802563" y="4054475"/>
          <p14:tracePt t="8328" x="7612063" y="4008438"/>
          <p14:tracePt t="8345" x="7497763" y="3992563"/>
          <p14:tracePt t="8362" x="7467600" y="3992563"/>
          <p14:tracePt t="8413" x="7421563" y="4008438"/>
          <p14:tracePt t="8420" x="7345363" y="4060825"/>
          <p14:tracePt t="8429" x="7254875" y="4084638"/>
          <p14:tracePt t="8445" x="7040563" y="4130675"/>
          <p14:tracePt t="8462" x="6727825" y="4130675"/>
          <p14:tracePt t="8478" x="6416675" y="4130675"/>
          <p14:tracePt t="8495" x="6264275" y="4114800"/>
          <p14:tracePt t="8512" x="6218238" y="4098925"/>
          <p14:tracePt t="8528" x="6210300" y="4098925"/>
          <p14:tracePt t="8596" x="6202363" y="4092575"/>
          <p14:tracePt t="8604" x="6194425" y="4092575"/>
          <p14:tracePt t="8612" x="6188075" y="4092575"/>
          <p14:tracePt t="8628" x="6172200" y="4084638"/>
          <p14:tracePt t="8645" x="6156325" y="4076700"/>
          <p14:tracePt t="8662" x="6149975" y="4076700"/>
          <p14:tracePt t="8716" x="6149975" y="4068763"/>
          <p14:tracePt t="8724" x="6149975" y="4054475"/>
          <p14:tracePt t="8740" x="6149975" y="4046538"/>
          <p14:tracePt t="8748" x="6194425" y="4046538"/>
          <p14:tracePt t="8762" x="6256338" y="4046538"/>
          <p14:tracePt t="8778" x="6515100" y="4030663"/>
          <p14:tracePt t="8795" x="7056438" y="4008438"/>
          <p14:tracePt t="8812" x="7612063" y="4008438"/>
          <p14:tracePt t="8829" x="8085138" y="3978275"/>
          <p14:tracePt t="8845" x="8183563" y="3946525"/>
          <p14:tracePt t="8908" x="8191500" y="3940175"/>
          <p14:tracePt t="8964" x="8175625" y="3940175"/>
          <p14:tracePt t="8972" x="8169275" y="3940175"/>
          <p14:tracePt t="8980" x="8131175" y="3940175"/>
          <p14:tracePt t="8995" x="8099425" y="3962400"/>
          <p14:tracePt t="9012" x="8061325" y="3970338"/>
          <p14:tracePt t="9029" x="7985125" y="3970338"/>
          <p14:tracePt t="9045" x="7878763" y="3984625"/>
          <p14:tracePt t="9062" x="7764463" y="3984625"/>
          <p14:tracePt t="9079" x="7666038" y="3984625"/>
          <p14:tracePt t="9095" x="7551738" y="3984625"/>
          <p14:tracePt t="9112" x="7413625" y="3970338"/>
          <p14:tracePt t="9129" x="7285038" y="3954463"/>
          <p14:tracePt t="9145" x="7185025" y="3946525"/>
          <p14:tracePt t="9162" x="7140575" y="3946525"/>
          <p14:tracePt t="9179" x="7132638" y="3946525"/>
          <p14:tracePt t="9366" x="7132638" y="3940175"/>
          <p14:tracePt t="9381" x="7132638" y="3932238"/>
          <p14:tracePt t="9393" x="7132638" y="3924300"/>
          <p14:tracePt t="9403" x="7185025" y="3902075"/>
          <p14:tracePt t="9415" x="7323138" y="3886200"/>
          <p14:tracePt t="9430" x="7527925" y="3848100"/>
          <p14:tracePt t="9445" x="7794625" y="3840163"/>
          <p14:tracePt t="9462" x="7985125" y="3840163"/>
          <p14:tracePt t="9479" x="8093075" y="3840163"/>
          <p14:tracePt t="9496" x="8099425" y="3840163"/>
          <p14:tracePt t="9558" x="8107363" y="3840163"/>
          <p14:tracePt t="9574" x="8115300" y="3848100"/>
          <p14:tracePt t="9622" x="8115300" y="3863975"/>
          <p14:tracePt t="9630" x="8115300" y="3870325"/>
          <p14:tracePt t="9663" x="8115300" y="3878263"/>
          <p14:tracePt t="9670" x="8115300" y="3894138"/>
          <p14:tracePt t="9702" x="8115300" y="3902075"/>
          <p14:tracePt t="9711" x="8107363" y="3916363"/>
          <p14:tracePt t="9717" x="8099425" y="3924300"/>
          <p14:tracePt t="9729" x="8093075" y="3924300"/>
          <p14:tracePt t="9747" x="8054975" y="3932238"/>
          <p14:tracePt t="9763" x="8016875" y="3932238"/>
          <p14:tracePt t="9779" x="7985125" y="3940175"/>
          <p14:tracePt t="9797" x="7962900" y="3946525"/>
          <p14:tracePt t="9813" x="7954963" y="3946525"/>
          <p14:tracePt t="10070" x="7947025" y="3946525"/>
          <p14:tracePt t="10081" x="7902575" y="3978275"/>
          <p14:tracePt t="10096" x="7810500" y="4030663"/>
          <p14:tracePt t="10113" x="7726363" y="4098925"/>
          <p14:tracePt t="10129" x="7620000" y="4175125"/>
          <p14:tracePt t="10146" x="7527925" y="4221163"/>
          <p14:tracePt t="10165" x="7413625" y="4289425"/>
          <p14:tracePt t="10180" x="7369175" y="4305300"/>
          <p14:tracePt t="10197" x="7323138" y="4327525"/>
          <p14:tracePt t="10213" x="7254875" y="4327525"/>
          <p14:tracePt t="10230" x="7200900" y="4327525"/>
          <p14:tracePt t="10246" x="7154863" y="4327525"/>
          <p14:tracePt t="10263" x="7094538" y="4327525"/>
          <p14:tracePt t="10280" x="7040563" y="4327525"/>
          <p14:tracePt t="10296" x="7018338" y="4327525"/>
          <p14:tracePt t="10313" x="7002463" y="4327525"/>
          <p14:tracePt t="10357" x="6994525" y="4327525"/>
          <p14:tracePt t="10373" x="6988175" y="4327525"/>
          <p14:tracePt t="10389" x="6980238" y="4327525"/>
          <p14:tracePt t="10405" x="6972300" y="4327525"/>
          <p14:tracePt t="10416" x="6964363" y="4327525"/>
          <p14:tracePt t="10429" x="6950075" y="4327525"/>
          <p14:tracePt t="10446" x="6942138" y="4327525"/>
          <p14:tracePt t="10463" x="6926263" y="4327525"/>
          <p14:tracePt t="10481" x="6918325" y="4327525"/>
          <p14:tracePt t="10606" x="6918325" y="4321175"/>
          <p14:tracePt t="10616" x="6926263" y="4305300"/>
          <p14:tracePt t="10630" x="6942138" y="4267200"/>
          <p14:tracePt t="10646" x="6964363" y="4229100"/>
          <p14:tracePt t="10663" x="6994525" y="4198938"/>
          <p14:tracePt t="10680" x="7018338" y="4160838"/>
          <p14:tracePt t="10697" x="7056438" y="4106863"/>
          <p14:tracePt t="10713" x="7086600" y="4068763"/>
          <p14:tracePt t="10730" x="7116763" y="4030663"/>
          <p14:tracePt t="10746" x="7140575" y="4016375"/>
          <p14:tracePt t="10763" x="7146925" y="4000500"/>
          <p14:tracePt t="10780" x="7162800" y="3978275"/>
          <p14:tracePt t="10797" x="7162800" y="3962400"/>
          <p14:tracePt t="10813" x="7162800" y="3946525"/>
          <p14:tracePt t="10830" x="7162800" y="3940175"/>
          <p14:tracePt t="11750" x="7154863" y="3946525"/>
          <p14:tracePt t="11761" x="7116763" y="4016375"/>
          <p14:tracePt t="11772" x="7086600" y="4054475"/>
          <p14:tracePt t="11782" x="7048500" y="4092575"/>
          <p14:tracePt t="11797" x="7018338" y="4122738"/>
          <p14:tracePt t="11813" x="7002463" y="4137025"/>
          <p14:tracePt t="11830" x="7002463" y="4144963"/>
          <p14:tracePt t="11894" x="6994525" y="4144963"/>
          <p14:tracePt t="11910" x="6980238" y="4152900"/>
          <p14:tracePt t="11921" x="6956425" y="4168775"/>
          <p14:tracePt t="11932" x="6926263" y="4183063"/>
          <p14:tracePt t="11946" x="6904038" y="4183063"/>
          <p14:tracePt t="11963" x="6865938" y="4206875"/>
          <p14:tracePt t="11980" x="6804025" y="4237038"/>
          <p14:tracePt t="11996" x="6751638" y="4259263"/>
          <p14:tracePt t="12013" x="6743700" y="4267200"/>
          <p14:tracePt t="12310" x="6743700" y="4259263"/>
          <p14:tracePt t="12320" x="6773863" y="4229100"/>
          <p14:tracePt t="12331" x="6819900" y="4213225"/>
          <p14:tracePt t="12347" x="6964363" y="4152900"/>
          <p14:tracePt t="12363" x="7094538" y="4068763"/>
          <p14:tracePt t="12380" x="7154863" y="4008438"/>
          <p14:tracePt t="12397" x="7178675" y="3940175"/>
          <p14:tracePt t="12414" x="7178675" y="3886200"/>
          <p14:tracePt t="12430" x="7178675" y="3848100"/>
          <p14:tracePt t="12447" x="7178675" y="3817938"/>
          <p14:tracePt t="12464" x="7178675" y="3810000"/>
          <p14:tracePt t="12480" x="7178675" y="3787775"/>
          <p14:tracePt t="12517" x="7178675" y="3779838"/>
          <p14:tracePt t="12533" x="7178675" y="3771900"/>
          <p14:tracePt t="12622" x="7170738" y="3771900"/>
          <p14:tracePt t="12633" x="7154863" y="3802063"/>
          <p14:tracePt t="12647" x="7102475" y="3894138"/>
          <p14:tracePt t="12664" x="7070725" y="3946525"/>
          <p14:tracePt t="12681" x="7056438" y="3984625"/>
          <p14:tracePt t="12697" x="7040563" y="3992563"/>
          <p14:tracePt t="12731" x="7032625" y="4000500"/>
          <p14:tracePt t="12758" x="7026275" y="4000500"/>
          <p14:tracePt t="12782" x="7018338" y="4000500"/>
          <p14:tracePt t="13118" x="7010400" y="4022725"/>
          <p14:tracePt t="13125" x="6994525" y="4068763"/>
          <p14:tracePt t="13133" x="6980238" y="4092575"/>
          <p14:tracePt t="13147" x="6964363" y="4160838"/>
          <p14:tracePt t="13164" x="6934200" y="4283075"/>
          <p14:tracePt t="13180" x="6865938" y="4487863"/>
          <p14:tracePt t="13197" x="6804025" y="4640263"/>
          <p14:tracePt t="13214" x="6751638" y="4770438"/>
          <p14:tracePt t="13230" x="6727825" y="4808538"/>
          <p14:tracePt t="13247" x="6713538" y="4830763"/>
          <p14:tracePt t="13280" x="6697663" y="4846638"/>
          <p14:tracePt t="13297" x="6689725" y="4854575"/>
          <p14:tracePt t="13314" x="6659563" y="4868863"/>
          <p14:tracePt t="13331" x="6621463" y="4876800"/>
          <p14:tracePt t="13347" x="6569075" y="4884738"/>
          <p14:tracePt t="13364" x="6507163" y="4899025"/>
          <p14:tracePt t="13380" x="6461125" y="4906963"/>
          <p14:tracePt t="13397" x="6454775" y="4914900"/>
          <p14:tracePt t="13414" x="6438900" y="4930775"/>
          <p14:tracePt t="13430" x="6430963" y="4937125"/>
          <p14:tracePt t="13447" x="6423025" y="4953000"/>
          <p14:tracePt t="13464" x="6416675" y="4960938"/>
          <p14:tracePt t="13481" x="6408738" y="4968875"/>
          <p14:tracePt t="13497" x="6408738" y="4975225"/>
          <p14:tracePt t="13566" x="6400800" y="4983163"/>
          <p14:tracePt t="13854" x="6408738" y="4983163"/>
          <p14:tracePt t="13865" x="6423025" y="4983163"/>
          <p14:tracePt t="13881" x="6484938" y="4983163"/>
          <p14:tracePt t="13898" x="6621463" y="4968875"/>
          <p14:tracePt t="13914" x="6759575" y="4968875"/>
          <p14:tracePt t="13931" x="6904038" y="4968875"/>
          <p14:tracePt t="13948" x="6988175" y="4968875"/>
          <p14:tracePt t="13951" x="7010400" y="4968875"/>
          <p14:tracePt t="13965" x="7032625" y="4975225"/>
          <p14:tracePt t="13981" x="7064375" y="4999038"/>
          <p14:tracePt t="13997" x="7102475" y="5029200"/>
          <p14:tracePt t="14014" x="7154863" y="5067300"/>
          <p14:tracePt t="14031" x="7239000" y="5105400"/>
          <p14:tracePt t="14047" x="7337425" y="5135563"/>
          <p14:tracePt t="14064" x="7445375" y="5135563"/>
          <p14:tracePt t="14081" x="7451725" y="5135563"/>
          <p14:tracePt t="14116" x="7467600" y="5135563"/>
          <p14:tracePt t="14141" x="7475538" y="5135563"/>
          <p14:tracePt t="14310" x="7489825" y="5127625"/>
          <p14:tracePt t="14321" x="7521575" y="5127625"/>
          <p14:tracePt t="14333" x="7658100" y="5127625"/>
          <p14:tracePt t="14347" x="7726363" y="5121275"/>
          <p14:tracePt t="14364" x="7832725" y="5097463"/>
          <p14:tracePt t="14381" x="7840663" y="5089525"/>
          <p14:tracePt t="14397" x="7848600" y="5089525"/>
          <p14:tracePt t="14415" x="7848600" y="5051425"/>
          <p14:tracePt t="14431" x="7848600" y="5037138"/>
          <p14:tracePt t="14448" x="7840663" y="5021263"/>
          <p14:tracePt t="14464" x="7832725" y="5013325"/>
          <p14:tracePt t="14535" x="7818438" y="5013325"/>
          <p14:tracePt t="14546" x="7810500" y="5029200"/>
          <p14:tracePt t="14558" x="7810500" y="5051425"/>
          <p14:tracePt t="14570" x="7810500" y="5067300"/>
          <p14:tracePt t="14581" x="7826375" y="5105400"/>
          <p14:tracePt t="14597" x="7870825" y="5143500"/>
          <p14:tracePt t="14615" x="7902575" y="5151438"/>
          <p14:tracePt t="14631" x="7924800" y="5159375"/>
          <p14:tracePt t="14677" x="7932738" y="5159375"/>
          <p14:tracePt t="14742" x="7916863" y="5151438"/>
          <p14:tracePt t="14753" x="7870825" y="5135563"/>
          <p14:tracePt t="14765" x="7832725" y="5127625"/>
          <p14:tracePt t="14781" x="7483475" y="5121275"/>
          <p14:tracePt t="14798" x="7231063" y="5121275"/>
          <p14:tracePt t="14815" x="6934200" y="5121275"/>
          <p14:tracePt t="14831" x="6735763" y="5121275"/>
          <p14:tracePt t="14847" x="6613525" y="5121275"/>
          <p14:tracePt t="14864" x="6583363" y="5121275"/>
          <p14:tracePt t="14926" x="6575425" y="5121275"/>
          <p14:tracePt t="14937" x="6561138" y="5121275"/>
          <p14:tracePt t="14948" x="6515100" y="5089525"/>
          <p14:tracePt t="14965" x="6423025" y="5021263"/>
          <p14:tracePt t="14983" x="6302375" y="4945063"/>
          <p14:tracePt t="14998" x="6226175" y="4892675"/>
          <p14:tracePt t="15015" x="6210300" y="4876800"/>
          <p14:tracePt t="15070" x="6218238" y="4860925"/>
          <p14:tracePt t="15085" x="6232525" y="4846638"/>
          <p14:tracePt t="15096" x="6256338" y="4846638"/>
          <p14:tracePt t="15103" x="6286500" y="4838700"/>
          <p14:tracePt t="15114" x="6340475" y="4822825"/>
          <p14:tracePt t="15131" x="6477000" y="4800600"/>
          <p14:tracePt t="15148" x="6651625" y="4792663"/>
          <p14:tracePt t="15165" x="6988175" y="4792663"/>
          <p14:tracePt t="15181" x="7216775" y="4792663"/>
          <p14:tracePt t="15198" x="7421563" y="4792663"/>
          <p14:tracePt t="15214" x="7581900" y="4784725"/>
          <p14:tracePt t="15231" x="7718425" y="4784725"/>
          <p14:tracePt t="15248" x="7848600" y="4784725"/>
          <p14:tracePt t="15264" x="7970838" y="4784725"/>
          <p14:tracePt t="15281" x="8093075" y="4784725"/>
          <p14:tracePt t="15298" x="8191500" y="4784725"/>
          <p14:tracePt t="15314" x="8259763" y="4784725"/>
          <p14:tracePt t="15331" x="8289925" y="4792663"/>
          <p14:tracePt t="15348" x="8305800" y="4792663"/>
          <p14:tracePt t="15381" x="8305800" y="4800600"/>
          <p14:tracePt t="15462" x="8305800" y="4808538"/>
          <p14:tracePt t="15470" x="8305800" y="4816475"/>
          <p14:tracePt t="15485" x="8305800" y="4830763"/>
          <p14:tracePt t="15498" x="8305800" y="4846638"/>
          <p14:tracePt t="15515" x="8275638" y="4868863"/>
          <p14:tracePt t="15532" x="8245475" y="4899025"/>
          <p14:tracePt t="15549" x="8207375" y="4906963"/>
          <p14:tracePt t="15565" x="8169275" y="4906963"/>
          <p14:tracePt t="15582" x="8115300" y="4906963"/>
          <p14:tracePt t="15599" x="8031163" y="4930775"/>
          <p14:tracePt t="15615" x="7940675" y="4937125"/>
          <p14:tracePt t="15632" x="7818438" y="4937125"/>
          <p14:tracePt t="15648" x="7704138" y="4937125"/>
          <p14:tracePt t="15665" x="7566025" y="4937125"/>
          <p14:tracePt t="15682" x="7429500" y="4937125"/>
          <p14:tracePt t="15698" x="7269163" y="4968875"/>
          <p14:tracePt t="15714" x="7154863" y="4983163"/>
          <p14:tracePt t="15731" x="7056438" y="4999038"/>
          <p14:tracePt t="15748" x="6980238" y="5006975"/>
          <p14:tracePt t="15765" x="6918325" y="5013325"/>
          <p14:tracePt t="15782" x="6873875" y="5021263"/>
          <p14:tracePt t="15799" x="6804025" y="5037138"/>
          <p14:tracePt t="15815" x="6765925" y="5037138"/>
          <p14:tracePt t="15831" x="6713538" y="5037138"/>
          <p14:tracePt t="15848" x="6659563" y="5037138"/>
          <p14:tracePt t="15865" x="6637338" y="5037138"/>
          <p14:tracePt t="15881" x="6607175" y="5037138"/>
          <p14:tracePt t="15899" x="6575425" y="5029200"/>
          <p14:tracePt t="15915" x="6545263" y="5021263"/>
          <p14:tracePt t="16006" x="6553200" y="5021263"/>
          <p14:tracePt t="16017" x="6583363" y="5045075"/>
          <p14:tracePt t="16031" x="6683375" y="5051425"/>
          <p14:tracePt t="16048" x="6819900" y="5051425"/>
          <p14:tracePt t="16065" x="6980238" y="5051425"/>
          <p14:tracePt t="16082" x="7064375" y="5051425"/>
          <p14:tracePt t="16098" x="7102475" y="5045075"/>
          <p14:tracePt t="16131" x="7108825" y="5037138"/>
          <p14:tracePt t="16148" x="7108825" y="5021263"/>
          <p14:tracePt t="16165" x="7108825" y="5013325"/>
          <p14:tracePt t="16182" x="7116763" y="5013325"/>
          <p14:tracePt t="16199" x="7116763" y="5006975"/>
          <p14:tracePt t="16247" x="7124700" y="5006975"/>
          <p14:tracePt t="16258" x="7140575" y="5006975"/>
          <p14:tracePt t="16270" x="7200900" y="5006975"/>
          <p14:tracePt t="16282" x="7239000" y="5006975"/>
          <p14:tracePt t="16299" x="7323138" y="5006975"/>
          <p14:tracePt t="16315" x="7407275" y="5006975"/>
          <p14:tracePt t="16332" x="7445375" y="5006975"/>
          <p14:tracePt t="16348" x="7467600" y="5006975"/>
          <p14:tracePt t="16365" x="7475538" y="5006975"/>
          <p14:tracePt t="16382" x="7483475" y="4991100"/>
          <p14:tracePt t="16399" x="7489825" y="4968875"/>
          <p14:tracePt t="16416" x="7505700" y="4953000"/>
          <p14:tracePt t="16432" x="7513638" y="4945063"/>
          <p14:tracePt t="16449" x="7527925" y="4930775"/>
          <p14:tracePt t="16465" x="7573963" y="4922838"/>
          <p14:tracePt t="16482" x="7642225" y="4922838"/>
          <p14:tracePt t="16499" x="7756525" y="4922838"/>
          <p14:tracePt t="16516" x="7894638" y="4922838"/>
          <p14:tracePt t="16533" x="8054975" y="4930775"/>
          <p14:tracePt t="16548" x="8085138" y="4937125"/>
          <p14:tracePt t="16565" x="8099425" y="4937125"/>
          <p14:tracePt t="16686" x="8107363" y="4937125"/>
          <p14:tracePt t="16710" x="8115300" y="4937125"/>
          <p14:tracePt t="16721" x="8123238" y="4937125"/>
          <p14:tracePt t="16734" x="8175625" y="4930775"/>
          <p14:tracePt t="16748" x="8191500" y="4922838"/>
          <p14:tracePt t="16765" x="8251825" y="4876800"/>
          <p14:tracePt t="16782" x="8267700" y="4838700"/>
          <p14:tracePt t="16798" x="8267700" y="4784725"/>
          <p14:tracePt t="16815" x="8267700" y="4754563"/>
          <p14:tracePt t="16832" x="8267700" y="4724400"/>
          <p14:tracePt t="16849" x="8237538" y="4686300"/>
          <p14:tracePt t="16865" x="8175625" y="4648200"/>
          <p14:tracePt t="16882" x="8077200" y="4618038"/>
          <p14:tracePt t="16899" x="7962900" y="4594225"/>
          <p14:tracePt t="16915" x="7870825" y="4587875"/>
          <p14:tracePt t="16933" x="7788275" y="4587875"/>
          <p14:tracePt t="16948" x="7704138" y="4587875"/>
          <p14:tracePt t="16951" x="7680325" y="4587875"/>
          <p14:tracePt t="16965" x="7627938" y="4587875"/>
          <p14:tracePt t="16982" x="7573963" y="4594225"/>
          <p14:tracePt t="16999" x="7535863" y="4594225"/>
          <p14:tracePt t="17015" x="7489825" y="4625975"/>
          <p14:tracePt t="17032" x="7437438" y="4648200"/>
          <p14:tracePt t="17049" x="7413625" y="4670425"/>
          <p14:tracePt t="17065" x="7383463" y="4702175"/>
          <p14:tracePt t="17082" x="7353300" y="4746625"/>
          <p14:tracePt t="17099" x="7323138" y="4800600"/>
          <p14:tracePt t="17115" x="7299325" y="4838700"/>
          <p14:tracePt t="17132" x="7292975" y="4914900"/>
          <p14:tracePt t="17148" x="7292975" y="4991100"/>
          <p14:tracePt t="17165" x="7292975" y="5083175"/>
          <p14:tracePt t="17182" x="7337425" y="5173663"/>
          <p14:tracePt t="17199" x="7391400" y="5257800"/>
          <p14:tracePt t="17216" x="7459663" y="5334000"/>
          <p14:tracePt t="17232" x="7559675" y="5410200"/>
          <p14:tracePt t="17249" x="7704138" y="5470525"/>
          <p14:tracePt t="17265" x="7894638" y="5516563"/>
          <p14:tracePt t="17282" x="8131175" y="5524500"/>
          <p14:tracePt t="17299" x="8351838" y="5524500"/>
          <p14:tracePt t="17315" x="8556625" y="5516563"/>
          <p14:tracePt t="17333" x="8686800" y="5440363"/>
          <p14:tracePt t="17349" x="8716963" y="5334000"/>
          <p14:tracePt t="17366" x="8724900" y="5159375"/>
          <p14:tracePt t="17382" x="8670925" y="5045075"/>
          <p14:tracePt t="17399" x="8610600" y="4922838"/>
          <p14:tracePt t="17416" x="8518525" y="4816475"/>
          <p14:tracePt t="17432" x="8450263" y="4762500"/>
          <p14:tracePt t="17449" x="8359775" y="4702175"/>
          <p14:tracePt t="17466" x="8289925" y="4670425"/>
          <p14:tracePt t="17482" x="8221663" y="4664075"/>
          <p14:tracePt t="17499" x="8161338" y="4664075"/>
          <p14:tracePt t="17516" x="8107363" y="4664075"/>
          <p14:tracePt t="17533" x="8039100" y="4678363"/>
          <p14:tracePt t="17549" x="7970838" y="4708525"/>
          <p14:tracePt t="17566" x="7916863" y="4746625"/>
          <p14:tracePt t="17582" x="7856538" y="4792663"/>
          <p14:tracePt t="17599" x="7780338" y="4846638"/>
          <p14:tracePt t="17616" x="7718425" y="4906963"/>
          <p14:tracePt t="17632" x="7650163" y="4975225"/>
          <p14:tracePt t="17649" x="7597775" y="5051425"/>
          <p14:tracePt t="17665" x="7559675" y="5105400"/>
          <p14:tracePt t="17682" x="7527925" y="5151438"/>
          <p14:tracePt t="17699" x="7521575" y="5165725"/>
          <p14:tracePt t="21382" x="7521575" y="5105400"/>
          <p14:tracePt t="21393" x="7535863" y="5037138"/>
          <p14:tracePt t="21404" x="7543800" y="5029200"/>
          <p14:tracePt t="21421" x="7543800" y="4999038"/>
          <p14:tracePt t="21434" x="7566025" y="4922838"/>
          <p14:tracePt t="21450" x="7581900" y="4868863"/>
          <p14:tracePt t="21467" x="7604125" y="4816475"/>
          <p14:tracePt t="21483" x="7612063" y="4762500"/>
          <p14:tracePt t="21485" x="7627938" y="4746625"/>
          <p14:tracePt t="21500" x="7627938" y="4740275"/>
          <p14:tracePt t="21517" x="7635875" y="4694238"/>
          <p14:tracePt t="21533" x="7642225" y="4686300"/>
          <p14:tracePt t="21734" x="7658100" y="4686300"/>
          <p14:tracePt t="21747" x="7658100" y="4694238"/>
          <p14:tracePt t="21758" x="7696200" y="4808538"/>
          <p14:tracePt t="21769" x="7704138" y="4854575"/>
          <p14:tracePt t="21784" x="7734300" y="4937125"/>
          <p14:tracePt t="21801" x="7750175" y="5013325"/>
          <p14:tracePt t="21817" x="7750175" y="5021263"/>
          <p14:tracePt t="21910" x="7750175" y="5029200"/>
          <p14:tracePt t="21934" x="7742238" y="5029200"/>
          <p14:tracePt t="21950" x="7726363" y="5029200"/>
          <p14:tracePt t="31550" x="7696200" y="5021263"/>
          <p14:tracePt t="31561" x="7673975" y="4991100"/>
          <p14:tracePt t="31573" x="7597775" y="4945063"/>
          <p14:tracePt t="31587" x="7573963" y="4876800"/>
          <p14:tracePt t="31604" x="7521575" y="4762500"/>
          <p14:tracePt t="31621" x="7505700" y="4740275"/>
          <p14:tracePt t="31654" x="7497763" y="4724400"/>
          <p14:tracePt t="31671" x="7459663" y="4640263"/>
          <p14:tracePt t="31687" x="7407275" y="4579938"/>
          <p14:tracePt t="31704" x="7391400" y="4564063"/>
          <p14:tracePt t="31721" x="7369175" y="4564063"/>
          <p14:tracePt t="31737" x="7361238" y="4564063"/>
          <p14:tracePt t="31798" x="7345363" y="4564063"/>
          <p14:tracePt t="31814" x="7337425" y="4564063"/>
          <p14:tracePt t="31830" x="7331075" y="4564063"/>
          <p14:tracePt t="31840" x="7315200" y="4564063"/>
          <p14:tracePt t="31854" x="7162800" y="4579938"/>
          <p14:tracePt t="31871" x="7032625" y="4625975"/>
          <p14:tracePt t="31887" x="6950075" y="4686300"/>
          <p14:tracePt t="31904" x="6880225" y="4770438"/>
          <p14:tracePt t="31921" x="6835775" y="4854575"/>
          <p14:tracePt t="31938" x="6827838" y="4906963"/>
          <p14:tracePt t="31954" x="6827838" y="4999038"/>
          <p14:tracePt t="31971" x="6827838" y="5045075"/>
          <p14:tracePt t="31988" x="6865938" y="5059363"/>
          <p14:tracePt t="32004" x="6873875" y="5067300"/>
          <p14:tracePt t="33494" x="6858000" y="5029200"/>
          <p14:tracePt t="33505" x="6789738" y="4884738"/>
          <p14:tracePt t="33522" x="6599238" y="4457700"/>
          <p14:tracePt t="33538" x="6545263" y="4267200"/>
          <p14:tracePt t="33558" x="6553200" y="4046538"/>
          <p14:tracePt t="33572" x="6575425" y="3940175"/>
          <p14:tracePt t="33588" x="6651625" y="3673475"/>
          <p14:tracePt t="33604" x="6773863" y="3298825"/>
          <p14:tracePt t="33621" x="6804025" y="3101975"/>
          <p14:tracePt t="33638" x="6804025" y="2941638"/>
          <p14:tracePt t="33655" x="6804025" y="2789238"/>
          <p14:tracePt t="33672" x="6751638" y="2659063"/>
          <p14:tracePt t="33688" x="6705600" y="2598738"/>
          <p14:tracePt t="33705" x="6667500" y="2574925"/>
          <p14:tracePt t="33722" x="6629400" y="2568575"/>
          <p14:tracePt t="33738" x="6599238" y="2560638"/>
          <p14:tracePt t="33755" x="6583363" y="2552700"/>
          <p14:tracePt t="33789" x="6575425" y="2498725"/>
          <p14:tracePt t="33805" x="6492875" y="2278063"/>
          <p14:tracePt t="33822" x="6438900" y="2163763"/>
          <p14:tracePt t="33838" x="6354763" y="2049463"/>
          <p14:tracePt t="33855" x="6278563" y="2011363"/>
          <p14:tracePt t="33872" x="6232525" y="1997075"/>
          <p14:tracePt t="33888" x="6210300" y="1997075"/>
          <p14:tracePt t="33905" x="6194425" y="1997075"/>
          <p14:tracePt t="33921" x="6180138" y="1997075"/>
          <p14:tracePt t="33938" x="6156325" y="1997075"/>
          <p14:tracePt t="33955" x="5943600" y="2035175"/>
          <p14:tracePt t="33972" x="5791200" y="2041525"/>
          <p14:tracePt t="33989" x="5753100" y="2041525"/>
          <p14:tracePt t="34005" x="5699125" y="2041525"/>
          <p14:tracePt t="34021" x="5668963" y="2035175"/>
          <p14:tracePt t="34038" x="5654675" y="2027238"/>
          <p14:tracePt t="34158" x="5654675" y="2035175"/>
          <p14:tracePt t="34171" x="5638800" y="2079625"/>
          <p14:tracePt t="34183" x="5584825" y="2163763"/>
          <p14:tracePt t="34191" x="5578475" y="2163763"/>
          <p14:tracePt t="34205" x="5578475" y="2179638"/>
          <p14:tracePt t="34221" x="5578475" y="2225675"/>
          <p14:tracePt t="34406" x="5578475" y="2239963"/>
          <p14:tracePt t="34419" x="5578475" y="2332038"/>
          <p14:tracePt t="34433" x="5578475" y="2651125"/>
          <p14:tracePt t="34447" x="5578475" y="2941638"/>
          <p14:tracePt t="34455" x="5578475" y="3055938"/>
          <p14:tracePt t="34471" x="5578475" y="3184525"/>
          <p14:tracePt t="34488" x="5578475" y="3222625"/>
          <p14:tracePt t="34550" x="5578475" y="3200400"/>
          <p14:tracePt t="34563" x="5578475" y="3094038"/>
          <p14:tracePt t="34576" x="5592763" y="2911475"/>
          <p14:tracePt t="34606" x="5616575" y="2552700"/>
          <p14:tracePt t="34622" x="5616575" y="2506663"/>
          <p14:tracePt t="34694" x="5622925" y="2506663"/>
          <p14:tracePt t="34707" x="5630863" y="2514600"/>
          <p14:tracePt t="34721" x="5630863" y="2628900"/>
          <p14:tracePt t="34738" x="5630863" y="2720975"/>
          <p14:tracePt t="34755" x="5630863" y="2803525"/>
          <p14:tracePt t="34772" x="5630863" y="2827338"/>
          <p14:tracePt t="34797" x="5630863" y="2835275"/>
          <p14:tracePt t="34837" x="5646738" y="2773363"/>
          <p14:tracePt t="34845" x="5661025" y="2713038"/>
          <p14:tracePt t="35542" x="5676900" y="2705100"/>
          <p14:tracePt t="35557" x="5722938" y="2713038"/>
          <p14:tracePt t="35571" x="5745163" y="2720975"/>
          <p14:tracePt t="35586" x="5791200" y="2720975"/>
          <p14:tracePt t="35600" x="5829300" y="2743200"/>
          <p14:tracePt t="35611" x="5859463" y="2751138"/>
          <p14:tracePt t="35622" x="5913438" y="2765425"/>
          <p14:tracePt t="35638" x="5951538" y="2773363"/>
          <p14:tracePt t="35656" x="5981700" y="2781300"/>
          <p14:tracePt t="35672" x="6088063" y="2811463"/>
          <p14:tracePt t="35689" x="6226175" y="2819400"/>
          <p14:tracePt t="35706" x="6294438" y="2835275"/>
          <p14:tracePt t="35722" x="6354763" y="2835275"/>
          <p14:tracePt t="35739" x="6553200" y="2835275"/>
          <p14:tracePt t="35756" x="6721475" y="2835275"/>
          <p14:tracePt t="35772" x="6880225" y="2811463"/>
          <p14:tracePt t="35789" x="7108825" y="2743200"/>
          <p14:tracePt t="35805" x="7223125" y="2689225"/>
          <p14:tracePt t="35822" x="7315200" y="2628900"/>
          <p14:tracePt t="35839" x="7391400" y="2582863"/>
          <p14:tracePt t="35857" x="7475538" y="2522538"/>
          <p14:tracePt t="35872" x="7505700" y="2498725"/>
          <p14:tracePt t="35889" x="7559675" y="2454275"/>
          <p14:tracePt t="35906" x="7612063" y="2416175"/>
          <p14:tracePt t="35922" x="7650163" y="2392363"/>
          <p14:tracePt t="35939" x="7704138" y="2370138"/>
          <p14:tracePt t="35956" x="7742238" y="2362200"/>
          <p14:tracePt t="35973" x="7802563" y="2354263"/>
          <p14:tracePt t="35989" x="7894638" y="2354263"/>
          <p14:tracePt t="36006" x="7993063" y="2354263"/>
          <p14:tracePt t="36022" x="8061325" y="2354263"/>
          <p14:tracePt t="36039" x="8123238" y="2354263"/>
          <p14:tracePt t="36056" x="8169275" y="2332038"/>
          <p14:tracePt t="36072" x="8207375" y="2308225"/>
          <p14:tracePt t="36089" x="8221663" y="2286000"/>
          <p14:tracePt t="36105" x="8221663" y="2255838"/>
          <p14:tracePt t="36122" x="8221663" y="2209800"/>
          <p14:tracePt t="36139" x="8221663" y="2163763"/>
          <p14:tracePt t="36155" x="8221663" y="2095500"/>
          <p14:tracePt t="36175" x="8153400" y="2003425"/>
          <p14:tracePt t="36189" x="8115300" y="1958975"/>
          <p14:tracePt t="36206" x="8054975" y="1935163"/>
          <p14:tracePt t="36223" x="7993063" y="1920875"/>
          <p14:tracePt t="36239" x="7970838" y="1920875"/>
          <p14:tracePt t="36256" x="7870825" y="1958975"/>
          <p14:tracePt t="36273" x="7650163" y="2171700"/>
          <p14:tracePt t="36289" x="7413625" y="2492375"/>
          <p14:tracePt t="36306" x="7154863" y="2865438"/>
          <p14:tracePt t="36331" x="6926263" y="3284538"/>
          <p14:tracePt t="36350" x="6934200" y="3521075"/>
          <p14:tracePt t="36362" x="6980238" y="3581400"/>
          <p14:tracePt t="36373" x="7223125" y="3679825"/>
          <p14:tracePt t="36389" x="7848600" y="3687763"/>
          <p14:tracePt t="36405" x="8588375" y="3489325"/>
          <p14:tracePt t="36422" x="9236075" y="3140075"/>
          <p14:tracePt t="36439" x="9563100" y="2735263"/>
          <p14:tracePt t="36455" x="9609138" y="2400300"/>
          <p14:tracePt t="36473" x="9540875" y="2095500"/>
          <p14:tracePt t="36490" x="9236075" y="1798638"/>
          <p14:tracePt t="36506" x="8594725" y="1508125"/>
          <p14:tracePt t="36523" x="7772400" y="1295400"/>
          <p14:tracePt t="36539" x="7102475" y="1249363"/>
          <p14:tracePt t="36542" x="6811963" y="1257300"/>
          <p14:tracePt t="36556" x="6629400" y="1363663"/>
          <p14:tracePt t="36573" x="6256338" y="1698625"/>
          <p14:tracePt t="36589" x="6080125" y="2438400"/>
          <p14:tracePt t="36606" x="6248400" y="2895600"/>
          <p14:tracePt t="36623" x="6591300" y="3230563"/>
          <p14:tracePt t="36646" x="7505700" y="3336925"/>
          <p14:tracePt t="36656" x="7832725" y="3276600"/>
          <p14:tracePt t="36672" x="8328025" y="3032125"/>
          <p14:tracePt t="36689" x="8504238" y="2811463"/>
          <p14:tracePt t="36705" x="8512175" y="2613025"/>
          <p14:tracePt t="36722" x="8229600" y="2400300"/>
          <p14:tracePt t="36739" x="7543800" y="2149475"/>
          <p14:tracePt t="36756" x="6797675" y="2035175"/>
          <p14:tracePt t="36772" x="5875338" y="2095500"/>
          <p14:tracePt t="36790" x="5616575" y="2301875"/>
          <p14:tracePt t="36806" x="5578475" y="2492375"/>
          <p14:tracePt t="36823" x="5699125" y="2682875"/>
          <p14:tracePt t="36839" x="6210300" y="2765425"/>
          <p14:tracePt t="36856" x="6934200" y="2751138"/>
          <p14:tracePt t="36873" x="7559675" y="2568575"/>
          <p14:tracePt t="36898" x="7802563" y="2247900"/>
          <p14:tracePt t="36914" x="7750175" y="2057400"/>
          <p14:tracePt t="36922" x="7620000" y="1965325"/>
          <p14:tracePt t="36939" x="7002463" y="1722438"/>
          <p14:tracePt t="36956" x="6164263" y="1524000"/>
          <p14:tracePt t="36972" x="4899025" y="1463675"/>
          <p14:tracePt t="36989" x="4251325" y="1570038"/>
          <p14:tracePt t="37006" x="3894138" y="1844675"/>
          <p14:tracePt t="37022" x="3733800" y="2209800"/>
          <p14:tracePt t="37039" x="3725863" y="2544763"/>
          <p14:tracePt t="37058" x="3946525" y="2879725"/>
          <p14:tracePt t="37076" x="4457700" y="3094038"/>
          <p14:tracePt t="37098" x="5540375" y="3154363"/>
          <p14:tracePt t="37110" x="6248400" y="2925763"/>
          <p14:tracePt t="37123" x="6523038" y="2811463"/>
          <p14:tracePt t="37139" x="6842125" y="2506663"/>
          <p14:tracePt t="37155" x="6896100" y="2270125"/>
          <p14:tracePt t="37172" x="6537325" y="1920875"/>
          <p14:tracePt t="37189" x="5775325" y="1714500"/>
          <p14:tracePt t="37207" x="4808538" y="1600200"/>
          <p14:tracePt t="37223" x="3741738" y="1600200"/>
          <p14:tracePt t="37239" x="2697163" y="1820863"/>
          <p14:tracePt t="37256" x="1858963" y="2193925"/>
          <p14:tracePt t="37273" x="1425575" y="2522538"/>
          <p14:tracePt t="37290" x="1311275" y="2803525"/>
          <p14:tracePt t="37309" x="1501775" y="3116263"/>
          <p14:tracePt t="37323" x="1874838" y="3222625"/>
          <p14:tracePt t="37340" x="2751138" y="3298825"/>
          <p14:tracePt t="37357" x="3619500" y="3292475"/>
          <p14:tracePt t="37373" x="4838700" y="2925763"/>
          <p14:tracePt t="37394" x="5280025" y="2628900"/>
          <p14:tracePt t="37406" x="5341938" y="2446338"/>
          <p14:tracePt t="37422" x="5318125" y="2316163"/>
          <p14:tracePt t="37439" x="5051425" y="2232025"/>
          <p14:tracePt t="37456" x="4343400" y="2179638"/>
          <p14:tracePt t="37472" x="3573463" y="2179638"/>
          <p14:tracePt t="37489" x="2963863" y="2308225"/>
          <p14:tracePt t="37506" x="2620963" y="2514600"/>
          <p14:tracePt t="37522" x="2560638" y="2682875"/>
          <p14:tracePt t="37540" x="2667000" y="2835275"/>
          <p14:tracePt t="37542" x="2879725" y="2925763"/>
          <p14:tracePt t="37557" x="3222625" y="2994025"/>
          <p14:tracePt t="37573" x="4625975" y="3140075"/>
          <p14:tracePt t="37590" x="5676900" y="3140075"/>
          <p14:tracePt t="37606" x="6515100" y="3101975"/>
          <p14:tracePt t="37624" x="7124700" y="2941638"/>
          <p14:tracePt t="37650" x="7489825" y="2743200"/>
          <p14:tracePt t="37666" x="7566025" y="2636838"/>
          <p14:tracePt t="37673" x="7573963" y="2613025"/>
          <p14:tracePt t="37689" x="7604125" y="2544763"/>
          <p14:tracePt t="37706" x="7612063" y="2476500"/>
          <p14:tracePt t="37723" x="7650163" y="2430463"/>
          <p14:tracePt t="37740" x="7688263" y="2370138"/>
          <p14:tracePt t="37757" x="7756525" y="2308225"/>
          <p14:tracePt t="37773" x="7954963" y="2225675"/>
          <p14:tracePt t="37789" x="8115300" y="2187575"/>
          <p14:tracePt t="37806" x="8275638" y="2149475"/>
          <p14:tracePt t="37823" x="8412163" y="2125663"/>
          <p14:tracePt t="37839" x="8572500" y="2087563"/>
          <p14:tracePt t="37856" x="8686800" y="2049463"/>
          <p14:tracePt t="37873" x="8785225" y="2003425"/>
          <p14:tracePt t="37889" x="8823325" y="1981200"/>
          <p14:tracePt t="37906" x="8823325" y="1973263"/>
          <p14:tracePt t="37923" x="8823325" y="1927225"/>
          <p14:tracePt t="37940" x="8778875" y="1851025"/>
          <p14:tracePt t="37957" x="8610600" y="1752600"/>
          <p14:tracePt t="37973" x="7993063" y="1546225"/>
          <p14:tracePt t="37990" x="7361238" y="1409700"/>
          <p14:tracePt t="38006" x="6659563" y="1317625"/>
          <p14:tracePt t="38023" x="5973763" y="1279525"/>
          <p14:tracePt t="38040" x="5432425" y="1279525"/>
          <p14:tracePt t="38056" x="4968875" y="1355725"/>
          <p14:tracePt t="38073" x="4664075" y="1477963"/>
          <p14:tracePt t="38090" x="4518025" y="1592263"/>
          <p14:tracePt t="38107" x="4449763" y="1730375"/>
          <p14:tracePt t="38123" x="4411663" y="1874838"/>
          <p14:tracePt t="38139" x="4403725" y="2041525"/>
          <p14:tracePt t="38156" x="4403725" y="2232025"/>
          <p14:tracePt t="38173" x="4479925" y="2552700"/>
          <p14:tracePt t="38189" x="4572000" y="2811463"/>
          <p14:tracePt t="38206" x="4664075" y="2987675"/>
          <p14:tracePt t="38223" x="4830763" y="3146425"/>
          <p14:tracePt t="38239" x="5075238" y="3254375"/>
          <p14:tracePt t="38256" x="5418138" y="3322638"/>
          <p14:tracePt t="38273" x="5921375" y="3344863"/>
          <p14:tracePt t="38289" x="6545263" y="3344863"/>
          <p14:tracePt t="38306" x="7285038" y="3254375"/>
          <p14:tracePt t="38323" x="7932738" y="3017838"/>
          <p14:tracePt t="38339" x="8435975" y="2765425"/>
          <p14:tracePt t="38357" x="8755063" y="2514600"/>
          <p14:tracePt t="38373" x="8877300" y="2270125"/>
          <p14:tracePt t="38390" x="8869363" y="2079625"/>
          <p14:tracePt t="38407" x="8694738" y="1836738"/>
          <p14:tracePt t="38423" x="8321675" y="1584325"/>
          <p14:tracePt t="38440" x="7832725" y="1401763"/>
          <p14:tracePt t="38457" x="7132638" y="1227138"/>
          <p14:tracePt t="38473" x="6354763" y="1143000"/>
          <p14:tracePt t="38490" x="5630863" y="1143000"/>
          <p14:tracePt t="38507" x="4945063" y="1165225"/>
          <p14:tracePt t="38526" x="4130675" y="1431925"/>
          <p14:tracePt t="38540" x="3733800" y="1684338"/>
          <p14:tracePt t="38556" x="3543300" y="1889125"/>
          <p14:tracePt t="38573" x="3413125" y="2095500"/>
          <p14:tracePt t="38589" x="3298825" y="2301875"/>
          <p14:tracePt t="38606" x="3254375" y="2446338"/>
          <p14:tracePt t="38623" x="3238500" y="2530475"/>
          <p14:tracePt t="38640" x="3254375" y="2613025"/>
          <p14:tracePt t="38656" x="3406775" y="2743200"/>
          <p14:tracePt t="38673" x="3794125" y="2895600"/>
          <p14:tracePt t="38690" x="4435475" y="2963863"/>
          <p14:tracePt t="38706" x="5097463" y="2979738"/>
          <p14:tracePt t="38723" x="5859463" y="2979738"/>
          <p14:tracePt t="38741" x="6850063" y="2917825"/>
          <p14:tracePt t="38766" x="7391400" y="2682875"/>
          <p14:tracePt t="38781" x="7566025" y="2544763"/>
          <p14:tracePt t="38790" x="7612063" y="2468563"/>
          <p14:tracePt t="38806" x="7650163" y="2339975"/>
          <p14:tracePt t="38823" x="7650163" y="2193925"/>
          <p14:tracePt t="38839" x="7650163" y="2049463"/>
          <p14:tracePt t="38856" x="7635875" y="1943100"/>
          <p14:tracePt t="38873" x="7612063" y="1866900"/>
          <p14:tracePt t="38890" x="7573963" y="1812925"/>
          <p14:tracePt t="38906" x="7489825" y="1744663"/>
          <p14:tracePt t="38924" x="7254875" y="1660525"/>
          <p14:tracePt t="38941" x="6835775" y="1592263"/>
          <p14:tracePt t="38957" x="5935663" y="1577975"/>
          <p14:tracePt t="38973" x="5295900" y="1577975"/>
          <p14:tracePt t="38990" x="4702175" y="1577975"/>
          <p14:tracePt t="39007" x="4183063" y="1638300"/>
          <p14:tracePt t="39024" x="3802063" y="1768475"/>
          <p14:tracePt t="39040" x="3527425" y="1905000"/>
          <p14:tracePt t="39057" x="3368675" y="2011363"/>
          <p14:tracePt t="39074" x="3268663" y="2117725"/>
          <p14:tracePt t="39090" x="3222625" y="2217738"/>
          <p14:tracePt t="39106" x="3208338" y="2286000"/>
          <p14:tracePt t="39123" x="3200400" y="2354263"/>
          <p14:tracePt t="39140" x="3200400" y="2460625"/>
          <p14:tracePt t="39157" x="3246438" y="2582863"/>
          <p14:tracePt t="39174" x="3406775" y="2720975"/>
          <p14:tracePt t="39190" x="3763963" y="2895600"/>
          <p14:tracePt t="39207" x="4343400" y="3078163"/>
          <p14:tracePt t="39232" x="5524500" y="3222625"/>
          <p14:tracePt t="39254" x="6873875" y="3238500"/>
          <p14:tracePt t="39272" x="7688263" y="3170238"/>
          <p14:tracePt t="39282" x="8085138" y="3032125"/>
          <p14:tracePt t="39290" x="8397875" y="2917825"/>
          <p14:tracePt t="39306" x="8740775" y="2720975"/>
          <p14:tracePt t="39323" x="8861425" y="2574925"/>
          <p14:tracePt t="39340" x="8893175" y="2460625"/>
          <p14:tracePt t="39357" x="8893175" y="2255838"/>
          <p14:tracePt t="39374" x="8839200" y="2141538"/>
          <p14:tracePt t="39390" x="8793163" y="2057400"/>
          <p14:tracePt t="39407" x="8732838" y="1981200"/>
          <p14:tracePt t="39424" x="8640763" y="1935163"/>
          <p14:tracePt t="39440" x="8458200" y="1897063"/>
          <p14:tracePt t="39457" x="8099425" y="1844675"/>
          <p14:tracePt t="39474" x="7527925" y="1790700"/>
          <p14:tracePt t="39490" x="6904038" y="1774825"/>
          <p14:tracePt t="39507" x="6286500" y="1774825"/>
          <p14:tracePt t="39524" x="5867400" y="1774825"/>
          <p14:tracePt t="39526" x="5699125" y="1774825"/>
          <p14:tracePt t="39540" x="5592763" y="1774825"/>
          <p14:tracePt t="39557" x="5311775" y="1882775"/>
          <p14:tracePt t="39574" x="5189538" y="1981200"/>
          <p14:tracePt t="39590" x="5089525" y="2133600"/>
          <p14:tracePt t="39607" x="4983163" y="2308225"/>
          <p14:tracePt t="39623" x="4860925" y="2522538"/>
          <p14:tracePt t="39640" x="4778375" y="2713038"/>
          <p14:tracePt t="39657" x="4702175" y="2917825"/>
          <p14:tracePt t="39673" x="4670425" y="3055938"/>
          <p14:tracePt t="39690" x="4670425" y="3154363"/>
          <p14:tracePt t="39707" x="4784725" y="3298825"/>
          <p14:tracePt t="39723" x="5067300" y="3421063"/>
          <p14:tracePt t="39740" x="5578475" y="3527425"/>
          <p14:tracePt t="39757" x="6713538" y="3627438"/>
          <p14:tracePt t="39773" x="7581900" y="3641725"/>
          <p14:tracePt t="39790" x="8389938" y="3619500"/>
          <p14:tracePt t="39807" x="9083675" y="3467100"/>
          <p14:tracePt t="39824" x="9647238" y="3170238"/>
          <p14:tracePt t="39840" x="9952038" y="2941638"/>
          <p14:tracePt t="39857" x="10028238" y="2751138"/>
          <p14:tracePt t="39874" x="10028238" y="2574925"/>
          <p14:tracePt t="39890" x="9928225" y="2332038"/>
          <p14:tracePt t="39907" x="9639300" y="2035175"/>
          <p14:tracePt t="39924" x="9136063" y="1760538"/>
          <p14:tracePt t="39941" x="8474075" y="1562100"/>
          <p14:tracePt t="39957" x="7292975" y="1401763"/>
          <p14:tracePt t="39974" x="6507163" y="1401763"/>
          <p14:tracePt t="39991" x="5845175" y="1493838"/>
          <p14:tracePt t="40007" x="5227638" y="1730375"/>
          <p14:tracePt t="40024" x="4846638" y="2027238"/>
          <p14:tracePt t="40041" x="4648200" y="2316163"/>
          <p14:tracePt t="40057" x="4564063" y="2574925"/>
          <p14:tracePt t="40074" x="4556125" y="2803525"/>
          <p14:tracePt t="40090" x="4625975" y="3032125"/>
          <p14:tracePt t="40107" x="4906963" y="3298825"/>
          <p14:tracePt t="40124" x="5494338" y="3489325"/>
          <p14:tracePt t="40140" x="6302375" y="3611563"/>
          <p14:tracePt t="40161" x="7620000" y="3611563"/>
          <p14:tracePt t="40175" x="8412163" y="3421063"/>
          <p14:tracePt t="40190" x="8893175" y="3216275"/>
          <p14:tracePt t="40207" x="9021763" y="3086100"/>
          <p14:tracePt t="40224" x="9029700" y="3001963"/>
          <p14:tracePt t="40240" x="8945563" y="2857500"/>
          <p14:tracePt t="40257" x="8716963" y="2720975"/>
          <p14:tracePt t="40274" x="8313738" y="2560638"/>
          <p14:tracePt t="40290" x="7908925" y="2476500"/>
          <p14:tracePt t="40307" x="7589838" y="2476500"/>
          <p14:tracePt t="40324" x="7285038" y="2498725"/>
          <p14:tracePt t="40341" x="7086600" y="2606675"/>
          <p14:tracePt t="40357" x="6942138" y="2789238"/>
          <p14:tracePt t="40374" x="6918325" y="2933700"/>
          <p14:tracePt t="40390" x="6918325" y="3040063"/>
          <p14:tracePt t="40407" x="6980238" y="3154363"/>
          <p14:tracePt t="40424" x="7086600" y="3238500"/>
          <p14:tracePt t="40441" x="7246938" y="3292475"/>
          <p14:tracePt t="40457" x="7421563" y="3322638"/>
          <p14:tracePt t="40474" x="7620000" y="3322638"/>
          <p14:tracePt t="40491" x="7788275" y="3322638"/>
          <p14:tracePt t="40507" x="7902575" y="3276600"/>
          <p14:tracePt t="40524" x="7932738" y="3254375"/>
          <p14:tracePt t="40525" x="7932738" y="3238500"/>
          <p14:tracePt t="40540" x="7932738" y="3200400"/>
          <p14:tracePt t="40557" x="7916863" y="3132138"/>
          <p14:tracePt t="40574" x="7864475" y="3086100"/>
          <p14:tracePt t="40591" x="7802563" y="3055938"/>
          <p14:tracePt t="40607" x="7788275" y="3055938"/>
          <p14:tracePt t="42343" x="7780338" y="3055938"/>
          <p14:tracePt t="42357" x="7750175" y="2979738"/>
          <p14:tracePt t="42370" x="7734300" y="2895600"/>
          <p14:tracePt t="42384" x="7673975" y="2803525"/>
          <p14:tracePt t="42409" x="7642225" y="2759075"/>
          <p14:tracePt t="42424" x="7604125" y="2667000"/>
          <p14:tracePt t="42441" x="7604125" y="2620963"/>
          <p14:tracePt t="42458" x="7597775" y="2574925"/>
          <p14:tracePt t="42475" x="7581900" y="2522538"/>
          <p14:tracePt t="42491" x="7573963" y="2476500"/>
          <p14:tracePt t="42508" x="7573963" y="2438400"/>
          <p14:tracePt t="42525" x="7573963" y="2384425"/>
          <p14:tracePt t="42541" x="7573963" y="2370138"/>
          <p14:tracePt t="42589" x="7573963" y="2362200"/>
          <p14:tracePt t="42926" x="7581900" y="2354263"/>
          <p14:tracePt t="42939" x="7589838" y="2354263"/>
          <p14:tracePt t="42953" x="7597775" y="2362200"/>
          <p14:tracePt t="42967" x="7620000" y="2362200"/>
          <p14:tracePt t="42981" x="7635875" y="2378075"/>
          <p14:tracePt t="43654" x="7635875" y="2384425"/>
          <p14:tracePt t="43677" x="7635875" y="2392363"/>
          <p14:tracePt t="43691" x="7635875" y="2422525"/>
          <p14:tracePt t="43705" x="7635875" y="2476500"/>
          <p14:tracePt t="43715" x="7635875" y="2506663"/>
          <p14:tracePt t="43725" x="7620000" y="2536825"/>
          <p14:tracePt t="43741" x="7620000" y="2598738"/>
          <p14:tracePt t="43758" x="7620000" y="2636838"/>
          <p14:tracePt t="43775" x="7620000" y="2689225"/>
          <p14:tracePt t="43792" x="7620000" y="2713038"/>
          <p14:tracePt t="43809" x="7620000" y="2743200"/>
          <p14:tracePt t="43825" x="7620000" y="2781300"/>
          <p14:tracePt t="43842" x="7620000" y="2819400"/>
          <p14:tracePt t="43858" x="7620000" y="2849563"/>
          <p14:tracePt t="43875" x="7620000" y="2887663"/>
          <p14:tracePt t="43892" x="7620000" y="2911475"/>
          <p14:tracePt t="43909" x="7620000" y="2917825"/>
          <p14:tracePt t="43925" x="7620000" y="2925763"/>
          <p14:tracePt t="44070" x="7620000" y="2887663"/>
          <p14:tracePt t="44085" x="7627938" y="2751138"/>
          <p14:tracePt t="44098" x="7627938" y="2674938"/>
          <p14:tracePt t="44108" x="7627938" y="2498725"/>
          <p14:tracePt t="44125" x="7627938" y="2346325"/>
          <p14:tracePt t="44142" x="7627938" y="2225675"/>
          <p14:tracePt t="44158" x="7627938" y="2163763"/>
          <p14:tracePt t="44175" x="7627938" y="2125663"/>
          <p14:tracePt t="44294" x="7627938" y="2179638"/>
          <p14:tracePt t="44307" x="7627938" y="2247900"/>
          <p14:tracePt t="44321" x="7627938" y="2438400"/>
          <p14:tracePt t="44335" x="7627938" y="2628900"/>
          <p14:tracePt t="44349" x="7627938" y="2781300"/>
          <p14:tracePt t="44358" x="7627938" y="2841625"/>
          <p14:tracePt t="44376" x="7627938" y="2903538"/>
          <p14:tracePt t="44437" x="7627938" y="2849563"/>
          <p14:tracePt t="44445" x="7627938" y="2759075"/>
          <p14:tracePt t="44459" x="7627938" y="2651125"/>
          <p14:tracePt t="44476" x="7627938" y="2422525"/>
          <p14:tracePt t="44493" x="7627938" y="2187575"/>
          <p14:tracePt t="44509" x="7627938" y="2125663"/>
          <p14:tracePt t="44581" x="7627938" y="2187575"/>
          <p14:tracePt t="44595" x="7627938" y="2278063"/>
          <p14:tracePt t="44610" x="7627938" y="2498725"/>
          <p14:tracePt t="44625" x="7627938" y="2713038"/>
          <p14:tracePt t="44642" x="7627938" y="2857500"/>
          <p14:tracePt t="44659" x="7627938" y="2911475"/>
          <p14:tracePt t="44703" x="7627938" y="2879725"/>
          <p14:tracePt t="44717" x="7627938" y="2697163"/>
          <p14:tracePt t="44731" x="7627938" y="2620963"/>
          <p14:tracePt t="44742" x="7612063" y="2454275"/>
          <p14:tracePt t="44759" x="7597775" y="2378075"/>
          <p14:tracePt t="44775" x="7589838" y="2362200"/>
          <p14:tracePt t="44830" x="7581900" y="2416175"/>
          <p14:tracePt t="44843" x="7581900" y="2484438"/>
          <p14:tracePt t="44859" x="7581900" y="2644775"/>
          <p14:tracePt t="44875" x="7589838" y="2759075"/>
          <p14:tracePt t="44892" x="7597775" y="2797175"/>
          <p14:tracePt t="44909" x="7597775" y="2803525"/>
          <p14:tracePt t="44925" x="7612063" y="2803525"/>
          <p14:tracePt t="44942" x="7612063" y="2651125"/>
          <p14:tracePt t="44959" x="7612063" y="2468563"/>
          <p14:tracePt t="44976" x="7589838" y="2286000"/>
          <p14:tracePt t="45006" x="7566025" y="2171700"/>
          <p14:tracePt t="45062" x="7566025" y="2225675"/>
          <p14:tracePt t="45075" x="7573963" y="2278063"/>
          <p14:tracePt t="45089" x="7604125" y="2400300"/>
          <p14:tracePt t="45103" x="7612063" y="2492375"/>
          <p14:tracePt t="45109" x="7620000" y="2506663"/>
          <p14:tracePt t="45125" x="7620000" y="2522538"/>
          <p14:tracePt t="45159" x="7620000" y="2530475"/>
          <p14:tracePt t="45175" x="7620000" y="2468563"/>
          <p14:tracePt t="45193" x="7620000" y="2430463"/>
          <p14:tracePt t="45209" x="7620000" y="2408238"/>
          <p14:tracePt t="45269" x="7620000" y="2454275"/>
          <p14:tracePt t="45280" x="7620000" y="2522538"/>
          <p14:tracePt t="45294" x="7620000" y="2735263"/>
          <p14:tracePt t="45309" x="7620000" y="2917825"/>
          <p14:tracePt t="45325" x="7620000" y="3009900"/>
          <p14:tracePt t="45343" x="7620000" y="3032125"/>
          <p14:tracePt t="45376" x="7620000" y="2994025"/>
          <p14:tracePt t="45393" x="7620000" y="2857500"/>
          <p14:tracePt t="45409" x="7620000" y="2689225"/>
          <p14:tracePt t="45426" x="7620000" y="2514600"/>
          <p14:tracePt t="45442" x="7604125" y="2378075"/>
          <p14:tracePt t="45468" x="7604125" y="2346325"/>
          <p14:tracePt t="45501" x="7604125" y="2378075"/>
          <p14:tracePt t="45509" x="7604125" y="2438400"/>
          <p14:tracePt t="45525" x="7604125" y="2613025"/>
          <p14:tracePt t="45542" x="7604125" y="2751138"/>
          <p14:tracePt t="45559" x="7604125" y="2803525"/>
          <p14:tracePt t="45589" x="7604125" y="2765425"/>
          <p14:tracePt t="45597" x="7612063" y="2682875"/>
          <p14:tracePt t="45609" x="7620000" y="2590800"/>
          <p14:tracePt t="45626" x="7650163" y="2362200"/>
          <p14:tracePt t="45642" x="7666038" y="2155825"/>
          <p14:tracePt t="45659" x="7688263" y="2011363"/>
          <p14:tracePt t="45676" x="7688263" y="1981200"/>
          <p14:tracePt t="45692" x="7696200" y="1973263"/>
          <p14:tracePt t="45709" x="7696200" y="1997075"/>
          <p14:tracePt t="45725" x="7696200" y="2179638"/>
          <p14:tracePt t="45742" x="7696200" y="2384425"/>
          <p14:tracePt t="45759" x="7726363" y="2530475"/>
          <p14:tracePt t="45775" x="7750175" y="2574925"/>
          <p14:tracePt t="45792" x="7756525" y="2574925"/>
          <p14:tracePt t="45809" x="7832725" y="2498725"/>
          <p14:tracePt t="45826" x="7870825" y="2339975"/>
          <p14:tracePt t="45843" x="7878763" y="2179638"/>
          <p14:tracePt t="45859" x="7878763" y="2065338"/>
          <p14:tracePt t="45876" x="7870825" y="2019300"/>
          <p14:tracePt t="45892" x="7832725" y="2019300"/>
          <p14:tracePt t="45909" x="7788275" y="2019300"/>
          <p14:tracePt t="45926" x="7680325" y="2149475"/>
          <p14:tracePt t="45943" x="7573963" y="2362200"/>
          <p14:tracePt t="45959" x="7513638" y="2514600"/>
          <p14:tracePt t="45976" x="7505700" y="2620963"/>
          <p14:tracePt t="45993" x="7513638" y="2651125"/>
          <p14:tracePt t="46009" x="7566025" y="2651125"/>
          <p14:tracePt t="46026" x="7650163" y="2582863"/>
          <p14:tracePt t="46042" x="7742238" y="2476500"/>
          <p14:tracePt t="46059" x="7780338" y="2384425"/>
          <p14:tracePt t="46060" x="7780338" y="2346325"/>
          <p14:tracePt t="46076" x="7788275" y="2301875"/>
          <p14:tracePt t="46093" x="7788275" y="2286000"/>
          <p14:tracePt t="46133" x="7764463" y="2316163"/>
          <p14:tracePt t="46145" x="7764463" y="2392363"/>
          <p14:tracePt t="46159" x="7734300" y="2590800"/>
          <p14:tracePt t="46176" x="7704138" y="2773363"/>
          <p14:tracePt t="46192" x="7688263" y="2895600"/>
          <p14:tracePt t="46209" x="7688263" y="2917825"/>
          <p14:tracePt t="46243" x="7688263" y="2903538"/>
          <p14:tracePt t="46261" x="7688263" y="2689225"/>
          <p14:tracePt t="46277" x="7688263" y="2492375"/>
          <p14:tracePt t="46292" x="7688263" y="2316163"/>
          <p14:tracePt t="46309" x="7688263" y="2201863"/>
          <p14:tracePt t="46326" x="7688263" y="2171700"/>
          <p14:tracePt t="46373" x="7688263" y="2255838"/>
          <p14:tracePt t="46381" x="7688263" y="2362200"/>
          <p14:tracePt t="46392" x="7688263" y="2522538"/>
          <p14:tracePt t="46409" x="7718425" y="2789238"/>
          <p14:tracePt t="46426" x="7742238" y="2971800"/>
          <p14:tracePt t="46443" x="7764463" y="3040063"/>
          <p14:tracePt t="46476" x="7780338" y="3001963"/>
          <p14:tracePt t="46492" x="7780338" y="2697163"/>
          <p14:tracePt t="46510" x="7726363" y="2476500"/>
          <p14:tracePt t="46526" x="7688263" y="2324100"/>
          <p14:tracePt t="46543" x="7666038" y="2270125"/>
          <p14:tracePt t="46581" x="7666038" y="2332038"/>
          <p14:tracePt t="46593" x="7666038" y="2422525"/>
          <p14:tracePt t="46610" x="7666038" y="2636838"/>
          <p14:tracePt t="46626" x="7666038" y="2819400"/>
          <p14:tracePt t="46643" x="7666038" y="2917825"/>
          <p14:tracePt t="46676" x="7666038" y="2925763"/>
          <p14:tracePt t="46694" x="7666038" y="2727325"/>
          <p14:tracePt t="46710" x="7620000" y="2514600"/>
          <p14:tracePt t="46741" x="7543800" y="2263775"/>
          <p14:tracePt t="46789" x="7543800" y="2278063"/>
          <p14:tracePt t="46797" x="7543800" y="2346325"/>
          <p14:tracePt t="46810" x="7551738" y="2446338"/>
          <p14:tracePt t="46826" x="7573963" y="2628900"/>
          <p14:tracePt t="46843" x="7581900" y="2797175"/>
          <p14:tracePt t="46860" x="7581900" y="2857500"/>
          <p14:tracePt t="46876" x="7581900" y="2873375"/>
          <p14:tracePt t="46901" x="7581900" y="2865438"/>
          <p14:tracePt t="46909" x="7589838" y="2803525"/>
          <p14:tracePt t="46926" x="7589838" y="2651125"/>
          <p14:tracePt t="46943" x="7589838" y="2492375"/>
          <p14:tracePt t="46959" x="7589838" y="2346325"/>
          <p14:tracePt t="46977" x="7589838" y="2308225"/>
          <p14:tracePt t="47029" x="7589838" y="2362200"/>
          <p14:tracePt t="47036" x="7589838" y="2460625"/>
          <p14:tracePt t="47044" x="7589838" y="2560638"/>
          <p14:tracePt t="47059" x="7620000" y="2697163"/>
          <p14:tracePt t="47076" x="7642225" y="2925763"/>
          <p14:tracePt t="47077" x="7666038" y="3055938"/>
          <p14:tracePt t="47093" x="7688263" y="3184525"/>
          <p14:tracePt t="47109" x="7696200" y="3222625"/>
          <p14:tracePt t="47148" x="7712075" y="3154363"/>
          <p14:tracePt t="47159" x="7712075" y="3055938"/>
          <p14:tracePt t="47176" x="7704138" y="2835275"/>
          <p14:tracePt t="47193" x="7680325" y="2620963"/>
          <p14:tracePt t="47210" x="7650163" y="2430463"/>
          <p14:tracePt t="47227" x="7642225" y="2362200"/>
          <p14:tracePt t="47243" x="7642225" y="2354263"/>
          <p14:tracePt t="47285" x="7642225" y="2422525"/>
          <p14:tracePt t="47299" x="7642225" y="2498725"/>
          <p14:tracePt t="47312" x="7642225" y="2727325"/>
          <p14:tracePt t="47326" x="7642225" y="2911475"/>
          <p14:tracePt t="47343" x="7642225" y="3001963"/>
          <p14:tracePt t="47360" x="7642225" y="3017838"/>
          <p14:tracePt t="47397" x="7642225" y="2979738"/>
          <p14:tracePt t="47410" x="7642225" y="2865438"/>
          <p14:tracePt t="47426" x="7604125" y="2568575"/>
          <p14:tracePt t="47443" x="7581900" y="2324100"/>
          <p14:tracePt t="47460" x="7581900" y="2149475"/>
          <p14:tracePt t="47476" x="7581900" y="2049463"/>
          <p14:tracePt t="47493" x="7581900" y="2019300"/>
          <p14:tracePt t="47550" x="7581900" y="2049463"/>
          <p14:tracePt t="47565" x="7604125" y="2232025"/>
          <p14:tracePt t="47580" x="7620000" y="2378075"/>
          <p14:tracePt t="47593" x="7635875" y="2759075"/>
          <p14:tracePt t="47610" x="7635875" y="3048000"/>
          <p14:tracePt t="47626" x="7635875" y="3276600"/>
          <p14:tracePt t="47643" x="7635875" y="3352800"/>
          <p14:tracePt t="47693" x="7642225" y="3336925"/>
          <p14:tracePt t="47701" x="7650163" y="3230563"/>
          <p14:tracePt t="47710" x="7658100" y="3132138"/>
          <p14:tracePt t="47728" x="7658100" y="2933700"/>
          <p14:tracePt t="47743" x="7658100" y="2759075"/>
          <p14:tracePt t="47760" x="7658100" y="2644775"/>
          <p14:tracePt t="47777" x="7658100" y="2613025"/>
          <p14:tracePt t="47793" x="7658100" y="2606675"/>
          <p14:tracePt t="51880" x="7680325" y="2606675"/>
          <p14:tracePt t="51893" x="7780338" y="2628900"/>
          <p14:tracePt t="51907" x="7810500" y="2636838"/>
          <p14:tracePt t="51915" x="7864475" y="2636838"/>
          <p14:tracePt t="51928" x="7985125" y="2628900"/>
          <p14:tracePt t="51945" x="8039100" y="2628900"/>
          <p14:tracePt t="51962" x="8047038" y="2620963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2977895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38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9784063"/>
              </p:ext>
            </p:extLst>
          </p:nvPr>
        </p:nvGraphicFramePr>
        <p:xfrm>
          <a:off x="5399800" y="4410243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39" name="Equation" r:id="rId6" imgW="1282680" imgH="507960" progId="Equation.DSMT4">
                  <p:embed/>
                </p:oleObj>
              </mc:Choice>
              <mc:Fallback>
                <p:oleObj name="Equation" r:id="rId6" imgW="128268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9800" y="4410243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337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944"/>
    </mc:Choice>
    <mc:Fallback xmlns="">
      <p:transition advTm="289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9" x="7993063" y="2620963"/>
          <p14:tracePt t="692" x="7894638" y="2674938"/>
          <p14:tracePt t="706" x="7718425" y="2895600"/>
          <p14:tracePt t="721" x="7513638" y="3063875"/>
          <p14:tracePt t="737" x="7315200" y="3268663"/>
          <p14:tracePt t="754" x="7124700" y="3475038"/>
          <p14:tracePt t="771" x="6994525" y="3641725"/>
          <p14:tracePt t="788" x="6896100" y="3787775"/>
          <p14:tracePt t="805" x="6811963" y="3916363"/>
          <p14:tracePt t="821" x="6727825" y="4076700"/>
          <p14:tracePt t="837" x="6621463" y="4327525"/>
          <p14:tracePt t="854" x="6561138" y="4465638"/>
          <p14:tracePt t="871" x="6507163" y="4564063"/>
          <p14:tracePt t="887" x="6492875" y="4625975"/>
          <p14:tracePt t="905" x="6469063" y="4670425"/>
          <p14:tracePt t="921" x="6461125" y="4686300"/>
          <p14:tracePt t="958" x="6461125" y="4702175"/>
          <p14:tracePt t="971" x="6461125" y="4708525"/>
          <p14:tracePt t="988" x="6408738" y="4778375"/>
          <p14:tracePt t="1005" x="6362700" y="4846638"/>
          <p14:tracePt t="1008" x="6294438" y="4892675"/>
          <p14:tracePt t="1022" x="6240463" y="4930775"/>
          <p14:tracePt t="1038" x="6035675" y="5021263"/>
          <p14:tracePt t="1055" x="5935663" y="5083175"/>
          <p14:tracePt t="1071" x="5875338" y="5127625"/>
          <p14:tracePt t="1088" x="5867400" y="5135563"/>
          <p14:tracePt t="1271" x="5875338" y="5135563"/>
          <p14:tracePt t="1279" x="5867400" y="5127625"/>
          <p14:tracePt t="1439" x="5875338" y="5127625"/>
          <p14:tracePt t="1447" x="5889625" y="5127625"/>
          <p14:tracePt t="1455" x="5905500" y="5127625"/>
          <p14:tracePt t="1471" x="5951538" y="5113338"/>
          <p14:tracePt t="1488" x="5973763" y="5089525"/>
          <p14:tracePt t="1505" x="5973763" y="5083175"/>
          <p14:tracePt t="1510" x="5973763" y="5075238"/>
          <p14:tracePt t="1521" x="5981700" y="5051425"/>
          <p14:tracePt t="1538" x="5981700" y="5037138"/>
          <p14:tracePt t="1572" x="5981700" y="5021263"/>
          <p14:tracePt t="1588" x="5981700" y="4999038"/>
          <p14:tracePt t="1655" x="5981700" y="4991100"/>
          <p14:tracePt t="1711" x="5981700" y="4999038"/>
          <p14:tracePt t="1735" x="5981700" y="5021263"/>
          <p14:tracePt t="1744" x="6003925" y="5045075"/>
          <p14:tracePt t="1755" x="6011863" y="5059363"/>
          <p14:tracePt t="1771" x="6065838" y="5113338"/>
          <p14:tracePt t="1788" x="6134100" y="5127625"/>
          <p14:tracePt t="1805" x="6180138" y="5127625"/>
          <p14:tracePt t="1822" x="6240463" y="5127625"/>
          <p14:tracePt t="1838" x="6270625" y="5089525"/>
          <p14:tracePt t="1855" x="6294438" y="5029200"/>
          <p14:tracePt t="1872" x="6308725" y="4968875"/>
          <p14:tracePt t="1888" x="6308725" y="4914900"/>
          <p14:tracePt t="1905" x="6308725" y="4876800"/>
          <p14:tracePt t="1922" x="6308725" y="4830763"/>
          <p14:tracePt t="1938" x="6270625" y="4792663"/>
          <p14:tracePt t="1955" x="6232525" y="4792663"/>
          <p14:tracePt t="1972" x="6218238" y="4784725"/>
          <p14:tracePt t="1988" x="6194425" y="4784725"/>
          <p14:tracePt t="2005" x="6164263" y="4784725"/>
          <p14:tracePt t="2023" x="6042025" y="4899025"/>
          <p14:tracePt t="2038" x="5989638" y="4999038"/>
          <p14:tracePt t="2055" x="5965825" y="5089525"/>
          <p14:tracePt t="2072" x="5965825" y="5159375"/>
          <p14:tracePt t="2088" x="5989638" y="5219700"/>
          <p14:tracePt t="2105" x="6111875" y="5257800"/>
          <p14:tracePt t="2122" x="6270625" y="5265738"/>
          <p14:tracePt t="2139" x="6446838" y="5265738"/>
          <p14:tracePt t="2155" x="6537325" y="5211763"/>
          <p14:tracePt t="2172" x="6561138" y="5181600"/>
          <p14:tracePt t="2206" x="6561138" y="5135563"/>
          <p14:tracePt t="2222" x="6484938" y="5059363"/>
          <p14:tracePt t="2239" x="6384925" y="5037138"/>
          <p14:tracePt t="2255" x="6294438" y="5037138"/>
          <p14:tracePt t="2272" x="6164263" y="5083175"/>
          <p14:tracePt t="2288" x="6103938" y="5173663"/>
          <p14:tracePt t="2305" x="6065838" y="5280025"/>
          <p14:tracePt t="2322" x="6065838" y="5349875"/>
          <p14:tracePt t="2339" x="6065838" y="5387975"/>
          <p14:tracePt t="2356" x="6111875" y="5410200"/>
          <p14:tracePt t="2372" x="6232525" y="5410200"/>
          <p14:tracePt t="2388" x="6362700" y="5402263"/>
          <p14:tracePt t="2406" x="6423025" y="5364163"/>
          <p14:tracePt t="2422" x="6454775" y="5311775"/>
          <p14:tracePt t="2438" x="6454775" y="5249863"/>
          <p14:tracePt t="2455" x="6454775" y="5211763"/>
          <p14:tracePt t="2472" x="6446838" y="5181600"/>
          <p14:tracePt t="2488" x="6423025" y="5165725"/>
          <p14:tracePt t="2505" x="6408738" y="5165725"/>
          <p14:tracePt t="2522" x="6400800" y="5165725"/>
          <p14:tracePt t="2538" x="6392863" y="5165725"/>
          <p14:tracePt t="2555" x="6378575" y="5165725"/>
          <p14:tracePt t="2572" x="6340475" y="5211763"/>
          <p14:tracePt t="2588" x="6332538" y="5280025"/>
          <p14:tracePt t="2605" x="6332538" y="5334000"/>
          <p14:tracePt t="2621" x="6362700" y="5394325"/>
          <p14:tracePt t="2638" x="6492875" y="5402263"/>
          <p14:tracePt t="2655" x="6773863" y="5380038"/>
          <p14:tracePt t="2672" x="7026275" y="5273675"/>
          <p14:tracePt t="2689" x="7154863" y="5151438"/>
          <p14:tracePt t="2705" x="7208838" y="5029200"/>
          <p14:tracePt t="2722" x="7208838" y="4922838"/>
          <p14:tracePt t="2739" x="7178675" y="4816475"/>
          <p14:tracePt t="2755" x="7078663" y="4740275"/>
          <p14:tracePt t="2773" x="6980238" y="4724400"/>
          <p14:tracePt t="2789" x="6880225" y="4686300"/>
          <p14:tracePt t="2806" x="6613525" y="4702175"/>
          <p14:tracePt t="2822" x="6332538" y="4892675"/>
          <p14:tracePt t="2839" x="6194425" y="5097463"/>
          <p14:tracePt t="2855" x="6164263" y="5257800"/>
          <p14:tracePt t="2873" x="6180138" y="5380038"/>
          <p14:tracePt t="2889" x="6340475" y="5418138"/>
          <p14:tracePt t="2905" x="6689725" y="5440363"/>
          <p14:tracePt t="2922" x="7010400" y="5387975"/>
          <p14:tracePt t="2939" x="7216775" y="5249863"/>
          <p14:tracePt t="2955" x="7277100" y="5159375"/>
          <p14:tracePt t="2972" x="7277100" y="5059363"/>
          <p14:tracePt t="2989" x="7192963" y="4945063"/>
          <p14:tracePt t="3006" x="6942138" y="4868863"/>
          <p14:tracePt t="3008" x="6765925" y="4838700"/>
          <p14:tracePt t="3022" x="6423025" y="4822825"/>
          <p14:tracePt t="3039" x="6111875" y="4822825"/>
          <p14:tracePt t="3056" x="5905500" y="4922838"/>
          <p14:tracePt t="3072" x="5837238" y="5006975"/>
          <p14:tracePt t="3089" x="5837238" y="5067300"/>
          <p14:tracePt t="3105" x="5905500" y="5151438"/>
          <p14:tracePt t="3122" x="6194425" y="5189538"/>
          <p14:tracePt t="3139" x="6613525" y="5189538"/>
          <p14:tracePt t="3156" x="6880225" y="5165725"/>
          <p14:tracePt t="3172" x="7032625" y="5089525"/>
          <p14:tracePt t="3189" x="7056438" y="5059363"/>
          <p14:tracePt t="3207" x="7032625" y="4953000"/>
          <p14:tracePt t="3222" x="6865938" y="4868863"/>
          <p14:tracePt t="3239" x="6645275" y="4808538"/>
          <p14:tracePt t="3256" x="6400800" y="4800600"/>
          <p14:tracePt t="3272" x="6210300" y="4800600"/>
          <p14:tracePt t="3290" x="6103938" y="4816475"/>
          <p14:tracePt t="3308" x="6096000" y="4822825"/>
          <p14:tracePt t="3338" x="6096000" y="4838700"/>
          <p14:tracePt t="3355" x="6248400" y="4876800"/>
          <p14:tracePt t="3372" x="6530975" y="4899025"/>
          <p14:tracePt t="3390" x="6743700" y="4846638"/>
          <p14:tracePt t="3406" x="6811963" y="4770438"/>
          <p14:tracePt t="3422" x="6819900" y="4740275"/>
          <p14:tracePt t="3439" x="6819900" y="4694238"/>
          <p14:tracePt t="3456" x="6751638" y="4656138"/>
          <p14:tracePt t="3472" x="6645275" y="4610100"/>
          <p14:tracePt t="3489" x="6523038" y="4602163"/>
          <p14:tracePt t="3506" x="6408738" y="4602163"/>
          <p14:tracePt t="3522" x="6340475" y="4618038"/>
          <p14:tracePt t="3539" x="6308725" y="4656138"/>
          <p14:tracePt t="3555" x="6308725" y="4686300"/>
          <p14:tracePt t="3572" x="6324600" y="4754563"/>
          <p14:tracePt t="3589" x="6454775" y="4816475"/>
          <p14:tracePt t="3606" x="6781800" y="4830763"/>
          <p14:tracePt t="3622" x="6950075" y="4830763"/>
          <p14:tracePt t="3639" x="7048500" y="4792663"/>
          <p14:tracePt t="3655" x="7064375" y="4784725"/>
          <p14:tracePt t="3672" x="7064375" y="4740275"/>
          <p14:tracePt t="3689" x="6972300" y="4678363"/>
          <p14:tracePt t="3707" x="6804025" y="4632325"/>
          <p14:tracePt t="3722" x="6591300" y="4625975"/>
          <p14:tracePt t="3739" x="6430963" y="4625975"/>
          <p14:tracePt t="3756" x="6332538" y="4656138"/>
          <p14:tracePt t="3772" x="6308725" y="4678363"/>
          <p14:tracePt t="3799" x="6316663" y="4702175"/>
          <p14:tracePt t="3808" x="6378575" y="4716463"/>
          <p14:tracePt t="3822" x="6515100" y="4740275"/>
          <p14:tracePt t="3839" x="6697663" y="4740275"/>
          <p14:tracePt t="3856" x="6797675" y="4740275"/>
          <p14:tracePt t="3872" x="6835775" y="4716463"/>
          <p14:tracePt t="3906" x="6811963" y="4670425"/>
          <p14:tracePt t="3923" x="6721475" y="4625975"/>
          <p14:tracePt t="3939" x="6637338" y="4610100"/>
          <p14:tracePt t="3956" x="6430963" y="4594225"/>
          <p14:tracePt t="3972" x="6286500" y="4625975"/>
          <p14:tracePt t="3990" x="6202363" y="4702175"/>
          <p14:tracePt t="4006" x="6188075" y="4784725"/>
          <p14:tracePt t="4022" x="6240463" y="4914900"/>
          <p14:tracePt t="4039" x="6423025" y="4983163"/>
          <p14:tracePt t="4056" x="6675438" y="4983163"/>
          <p14:tracePt t="4072" x="6904038" y="4968875"/>
          <p14:tracePt t="4089" x="7032625" y="4892675"/>
          <p14:tracePt t="4106" x="7064375" y="4846638"/>
          <p14:tracePt t="4123" x="7064375" y="4770438"/>
          <p14:tracePt t="4139" x="6994525" y="4694238"/>
          <p14:tracePt t="4156" x="6865938" y="4656138"/>
          <p14:tracePt t="4172" x="6651625" y="4648200"/>
          <p14:tracePt t="4190" x="6392863" y="4686300"/>
          <p14:tracePt t="4206" x="6149975" y="4784725"/>
          <p14:tracePt t="4222" x="6035675" y="4884738"/>
          <p14:tracePt t="4239" x="6027738" y="4884738"/>
          <p14:tracePt t="4256" x="6035675" y="4892675"/>
          <p14:tracePt t="4273" x="6142038" y="4922838"/>
          <p14:tracePt t="4289" x="6270625" y="4930775"/>
          <p14:tracePt t="4306" x="6308725" y="4930775"/>
          <p14:tracePt t="4339" x="6316663" y="4930775"/>
          <p14:tracePt t="4356" x="6316663" y="4975225"/>
          <p14:tracePt t="4373" x="6256338" y="5089525"/>
          <p14:tracePt t="4390" x="6188075" y="5173663"/>
          <p14:tracePt t="4406" x="6065838" y="5241925"/>
          <p14:tracePt t="4423" x="6019800" y="5241925"/>
          <p14:tracePt t="4439" x="6011863" y="5241925"/>
          <p14:tracePt t="4456" x="6003925" y="5241925"/>
          <p14:tracePt t="4473" x="6003925" y="5151438"/>
          <p14:tracePt t="4489" x="6003925" y="5089525"/>
          <p14:tracePt t="4506" x="6003925" y="5021263"/>
          <p14:tracePt t="4523" x="6019800" y="4975225"/>
          <p14:tracePt t="4526" x="6019800" y="4960938"/>
          <p14:tracePt t="4590" x="6019800" y="4975225"/>
          <p14:tracePt t="4598" x="6011863" y="4999038"/>
          <p14:tracePt t="4606" x="5973763" y="5037138"/>
          <p14:tracePt t="4623" x="5897563" y="5083175"/>
          <p14:tracePt t="4639" x="5859463" y="5105400"/>
          <p14:tracePt t="4656" x="5851525" y="5113338"/>
          <p14:tracePt t="4696" x="5875338" y="5113338"/>
          <p14:tracePt t="4706" x="5913438" y="5097463"/>
          <p14:tracePt t="4723" x="5959475" y="5075238"/>
          <p14:tracePt t="4774" x="5935663" y="5075238"/>
          <p14:tracePt t="4783" x="5905500" y="5075238"/>
          <p14:tracePt t="4791" x="5837238" y="5097463"/>
          <p14:tracePt t="4806" x="5745163" y="5097463"/>
          <p14:tracePt t="4822" x="5707063" y="5097463"/>
          <p14:tracePt t="4871" x="5722938" y="5097463"/>
          <p14:tracePt t="4881" x="5753100" y="5089525"/>
          <p14:tracePt t="4889" x="5775325" y="5083175"/>
          <p14:tracePt t="4906" x="5783263" y="5083175"/>
          <p14:tracePt t="4959" x="5761038" y="5083175"/>
          <p14:tracePt t="4967" x="5737225" y="5083175"/>
          <p14:tracePt t="4975" x="5730875" y="5083175"/>
          <p14:tracePt t="4989" x="5715000" y="5083175"/>
          <p14:tracePt t="5047" x="5730875" y="5083175"/>
          <p14:tracePt t="5056" x="5768975" y="5083175"/>
          <p14:tracePt t="5072" x="5859463" y="5083175"/>
          <p14:tracePt t="5089" x="5905500" y="5083175"/>
          <p14:tracePt t="5106" x="5921375" y="5083175"/>
          <p14:tracePt t="5158" x="5927725" y="5083175"/>
          <p14:tracePt t="6047" x="5965825" y="5083175"/>
          <p14:tracePt t="6056" x="6088063" y="5037138"/>
          <p14:tracePt t="6064" x="6232525" y="4945063"/>
          <p14:tracePt t="6073" x="6370638" y="4854575"/>
          <p14:tracePt t="6090" x="6743700" y="4610100"/>
          <p14:tracePt t="6107" x="7048500" y="4373563"/>
          <p14:tracePt t="6123" x="7200900" y="4213225"/>
          <p14:tracePt t="6140" x="7261225" y="4098925"/>
          <p14:tracePt t="6157" x="7285038" y="3978275"/>
          <p14:tracePt t="6174" x="7285038" y="3886200"/>
          <p14:tracePt t="6189" x="7285038" y="3725863"/>
          <p14:tracePt t="6206" x="7292975" y="3657600"/>
          <p14:tracePt t="6223" x="7307263" y="3559175"/>
          <p14:tracePt t="6240" x="7307263" y="3505200"/>
          <p14:tracePt t="6256" x="7307263" y="3459163"/>
          <p14:tracePt t="6273" x="7307263" y="3429000"/>
          <p14:tracePt t="6290" x="7307263" y="3413125"/>
          <p14:tracePt t="6306" x="7307263" y="3406775"/>
          <p14:tracePt t="6323" x="7307263" y="3398838"/>
          <p14:tracePt t="6340" x="7323138" y="3368675"/>
          <p14:tracePt t="6356" x="7353300" y="3330575"/>
          <p14:tracePt t="6373" x="7413625" y="3260725"/>
          <p14:tracePt t="6390" x="7521575" y="3178175"/>
          <p14:tracePt t="6407" x="7559675" y="3154363"/>
          <p14:tracePt t="6423" x="7597775" y="3124200"/>
          <p14:tracePt t="6440" x="7620000" y="3101975"/>
          <p14:tracePt t="6457" x="7620000" y="3094038"/>
          <p14:tracePt t="6473" x="7620000" y="3086100"/>
          <p14:tracePt t="6490" x="7635875" y="3063875"/>
          <p14:tracePt t="6507" x="7642225" y="3055938"/>
          <p14:tracePt t="6523" x="7658100" y="3048000"/>
          <p14:tracePt t="6539" x="7666038" y="3048000"/>
          <p14:tracePt t="6556" x="7696200" y="3032125"/>
          <p14:tracePt t="6573" x="7704138" y="3025775"/>
          <p14:tracePt t="6590" x="7718425" y="3017838"/>
          <p14:tracePt t="6637" x="7718425" y="3009900"/>
          <p14:tracePt t="6879" x="7718425" y="3063875"/>
          <p14:tracePt t="6892" x="7718425" y="3154363"/>
          <p14:tracePt t="6907" x="7718425" y="3360738"/>
          <p14:tracePt t="6923" x="7718425" y="3543300"/>
          <p14:tracePt t="6940" x="7718425" y="3665538"/>
          <p14:tracePt t="6957" x="7718425" y="3733800"/>
          <p14:tracePt t="6973" x="7718425" y="3763963"/>
          <p14:tracePt t="7159" x="7718425" y="3733800"/>
          <p14:tracePt t="7173" x="7718425" y="3695700"/>
          <p14:tracePt t="7186" x="7718425" y="3603625"/>
          <p14:tracePt t="7202" x="7704138" y="3451225"/>
          <p14:tracePt t="7209" x="7704138" y="3382963"/>
          <p14:tracePt t="7223" x="7696200" y="3238500"/>
          <p14:tracePt t="7240" x="7673975" y="3124200"/>
          <p14:tracePt t="7256" x="7673975" y="3078163"/>
          <p14:tracePt t="7273" x="7673975" y="3048000"/>
          <p14:tracePt t="7471" x="7673975" y="3063875"/>
          <p14:tracePt t="7484" x="7673975" y="3162300"/>
          <p14:tracePt t="7498" x="7673975" y="3360738"/>
          <p14:tracePt t="7507" x="7673975" y="3482975"/>
          <p14:tracePt t="7523" x="7673975" y="3649663"/>
          <p14:tracePt t="7540" x="7673975" y="3771900"/>
          <p14:tracePt t="7556" x="7673975" y="3825875"/>
          <p14:tracePt t="7573" x="7673975" y="3840163"/>
          <p14:tracePt t="7631" x="7673975" y="3794125"/>
          <p14:tracePt t="7644" x="7673975" y="3725863"/>
          <p14:tracePt t="7658" x="7673975" y="3551238"/>
          <p14:tracePt t="7673" x="7673975" y="3360738"/>
          <p14:tracePt t="7690" x="7666038" y="3200400"/>
          <p14:tracePt t="7715" x="7650163" y="3032125"/>
          <p14:tracePt t="7729" x="7642225" y="3001963"/>
          <p14:tracePt t="7815" x="7635875" y="3032125"/>
          <p14:tracePt t="7828" x="7635875" y="3116263"/>
          <p14:tracePt t="7843" x="7635875" y="3276600"/>
          <p14:tracePt t="7857" x="7635875" y="3436938"/>
          <p14:tracePt t="7874" x="7635875" y="3551238"/>
          <p14:tracePt t="7890" x="7635875" y="3597275"/>
          <p14:tracePt t="7907" x="7635875" y="3603625"/>
          <p14:tracePt t="7950" x="7635875" y="3559175"/>
          <p14:tracePt t="7958" x="7635875" y="3497263"/>
          <p14:tracePt t="7973" x="7635875" y="3360738"/>
          <p14:tracePt t="7990" x="7627938" y="3246438"/>
          <p14:tracePt t="8007" x="7627938" y="3200400"/>
          <p14:tracePt t="8070" x="7627938" y="3222625"/>
          <p14:tracePt t="8078" x="7627938" y="3314700"/>
          <p14:tracePt t="8090" x="7627938" y="3413125"/>
          <p14:tracePt t="8107" x="7627938" y="3597275"/>
          <p14:tracePt t="8124" x="7627938" y="3695700"/>
          <p14:tracePt t="8140" x="7627938" y="3725863"/>
          <p14:tracePt t="8199" x="7627938" y="3695700"/>
          <p14:tracePt t="8212" x="7627938" y="3665538"/>
          <p14:tracePt t="8226" x="7627938" y="3603625"/>
          <p14:tracePt t="8241" x="7627938" y="3551238"/>
          <p14:tracePt t="10943" x="7627938" y="3543300"/>
          <p14:tracePt t="10967" x="7627938" y="3521075"/>
          <p14:tracePt t="10980" x="7627938" y="3513138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8277043"/>
              </p:ext>
            </p:extLst>
          </p:nvPr>
        </p:nvGraphicFramePr>
        <p:xfrm>
          <a:off x="2603500" y="2281944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86" name="Equation" r:id="rId4" imgW="1371600" imgH="520560" progId="Equation.DSMT4">
                  <p:embed/>
                </p:oleObj>
              </mc:Choice>
              <mc:Fallback>
                <p:oleObj name="Equation" r:id="rId4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2281944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6768416"/>
              </p:ext>
            </p:extLst>
          </p:nvPr>
        </p:nvGraphicFramePr>
        <p:xfrm>
          <a:off x="6850063" y="2207331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87" name="Equation" r:id="rId6" imgW="1371600" imgH="520560" progId="Equation.DSMT4">
                  <p:embed/>
                </p:oleObj>
              </mc:Choice>
              <mc:Fallback>
                <p:oleObj name="Equation" r:id="rId6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2207331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910419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026921"/>
              </p:ext>
            </p:extLst>
          </p:nvPr>
        </p:nvGraphicFramePr>
        <p:xfrm>
          <a:off x="2587625" y="3421769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88" name="Equation" r:id="rId8" imgW="1396800" imgH="533160" progId="Equation.DSMT4">
                  <p:embed/>
                </p:oleObj>
              </mc:Choice>
              <mc:Fallback>
                <p:oleObj name="Equation" r:id="rId8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3421769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0015776"/>
              </p:ext>
            </p:extLst>
          </p:nvPr>
        </p:nvGraphicFramePr>
        <p:xfrm>
          <a:off x="6826250" y="3421769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89" name="Equation" r:id="rId10" imgW="1409400" imgH="495000" progId="Equation.DSMT4">
                  <p:embed/>
                </p:oleObj>
              </mc:Choice>
              <mc:Fallback>
                <p:oleObj name="Equation" r:id="rId10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3421769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4728997"/>
              </p:ext>
            </p:extLst>
          </p:nvPr>
        </p:nvGraphicFramePr>
        <p:xfrm>
          <a:off x="735013" y="3574169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90" name="Equation" r:id="rId12" imgW="838080" imgH="266400" progId="Equation.DSMT4">
                  <p:embed/>
                </p:oleObj>
              </mc:Choice>
              <mc:Fallback>
                <p:oleObj name="Equation" r:id="rId12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5013" y="3574169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559881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3481390"/>
              </p:ext>
            </p:extLst>
          </p:nvPr>
        </p:nvGraphicFramePr>
        <p:xfrm>
          <a:off x="10096500" y="3574169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91" name="Equation" r:id="rId14" imgW="838080" imgH="266400" progId="Equation.DSMT4">
                  <p:embed/>
                </p:oleObj>
              </mc:Choice>
              <mc:Fallback>
                <p:oleObj name="Equation" r:id="rId1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096500" y="3574169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559881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9937068"/>
              </p:ext>
            </p:extLst>
          </p:nvPr>
        </p:nvGraphicFramePr>
        <p:xfrm>
          <a:off x="1840380" y="4415441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92" name="Equation" r:id="rId16" imgW="2171520" imgH="583920" progId="Equation.DSMT4">
                  <p:embed/>
                </p:oleObj>
              </mc:Choice>
              <mc:Fallback>
                <p:oleObj name="Equation" r:id="rId16" imgW="2171520" imgH="58392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4415441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3062244"/>
              </p:ext>
            </p:extLst>
          </p:nvPr>
        </p:nvGraphicFramePr>
        <p:xfrm>
          <a:off x="6287747" y="4458303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93" name="Equation" r:id="rId18" imgW="3390840" imgH="520560" progId="Equation.DSMT4">
                  <p:embed/>
                </p:oleObj>
              </mc:Choice>
              <mc:Fallback>
                <p:oleObj name="Equation" r:id="rId18" imgW="33908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458303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299431"/>
              </p:ext>
            </p:extLst>
          </p:nvPr>
        </p:nvGraphicFramePr>
        <p:xfrm>
          <a:off x="3910013" y="5425194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94" name="Equation" r:id="rId20" imgW="2920680" imgH="507960" progId="Equation.DSMT4">
                  <p:embed/>
                </p:oleObj>
              </mc:Choice>
              <mc:Fallback>
                <p:oleObj name="Equation" r:id="rId20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5425194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1621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040"/>
    </mc:Choice>
    <mc:Fallback xmlns="">
      <p:transition advTm="590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3" x="7513638" y="3513138"/>
          <p14:tracePt t="832" x="7116763" y="3513138"/>
          <p14:tracePt t="841" x="6400800" y="3513138"/>
          <p14:tracePt t="855" x="4732338" y="3254375"/>
          <p14:tracePt t="871" x="3330575" y="3032125"/>
          <p14:tracePt t="888" x="2179638" y="2873375"/>
          <p14:tracePt t="905" x="1273175" y="2735263"/>
          <p14:tracePt t="921" x="708025" y="2651125"/>
          <p14:tracePt t="938" x="609600" y="2620963"/>
          <p14:tracePt t="1087" x="631825" y="2582863"/>
          <p14:tracePt t="1095" x="715963" y="2552700"/>
          <p14:tracePt t="1105" x="784225" y="2522538"/>
          <p14:tracePt t="1121" x="944563" y="2492375"/>
          <p14:tracePt t="1138" x="1227138" y="2460625"/>
          <p14:tracePt t="1155" x="1646238" y="2460625"/>
          <p14:tracePt t="1171" x="1958975" y="2460625"/>
          <p14:tracePt t="1188" x="2193925" y="2492375"/>
          <p14:tracePt t="1205" x="2255838" y="2530475"/>
          <p14:tracePt t="1222" x="2270125" y="2552700"/>
          <p14:tracePt t="1238" x="2278063" y="2735263"/>
          <p14:tracePt t="1255" x="2278063" y="2819400"/>
          <p14:tracePt t="1271" x="2255838" y="2925763"/>
          <p14:tracePt t="1288" x="2239963" y="2971800"/>
          <p14:tracePt t="1305" x="2232025" y="2987675"/>
          <p14:tracePt t="1338" x="2239963" y="3009900"/>
          <p14:tracePt t="1355" x="2408238" y="3063875"/>
          <p14:tracePt t="1371" x="2705100" y="3078163"/>
          <p14:tracePt t="1388" x="2987675" y="3078163"/>
          <p14:tracePt t="1405" x="3140075" y="3078163"/>
          <p14:tracePt t="1421" x="3170238" y="3078163"/>
          <p14:tracePt t="1559" x="3184525" y="3086100"/>
          <p14:tracePt t="1568" x="3208338" y="3124200"/>
          <p14:tracePt t="1577" x="3230563" y="3154363"/>
          <p14:tracePt t="1662" x="3230563" y="3108325"/>
          <p14:tracePt t="1672" x="3230563" y="3048000"/>
          <p14:tracePt t="1688" x="3216275" y="2971800"/>
          <p14:tracePt t="1705" x="3192463" y="2933700"/>
          <p14:tracePt t="1721" x="3170238" y="2917825"/>
          <p14:tracePt t="1782" x="3162300" y="2917825"/>
          <p14:tracePt t="1790" x="3154363" y="2917825"/>
          <p14:tracePt t="1823" x="3146425" y="2925763"/>
          <p14:tracePt t="1832" x="3140075" y="2933700"/>
          <p14:tracePt t="1927" x="3132138" y="2933700"/>
          <p14:tracePt t="1936" x="3116263" y="2933700"/>
          <p14:tracePt t="1945" x="3101975" y="2933700"/>
          <p14:tracePt t="1955" x="3086100" y="2949575"/>
          <p14:tracePt t="1971" x="3070225" y="2955925"/>
          <p14:tracePt t="1988" x="3048000" y="2963863"/>
          <p14:tracePt t="2215" x="3040063" y="2963863"/>
          <p14:tracePt t="2231" x="3048000" y="2949575"/>
          <p14:tracePt t="2240" x="3070225" y="2949575"/>
          <p14:tracePt t="2255" x="3132138" y="2941638"/>
          <p14:tracePt t="2272" x="3184525" y="2941638"/>
          <p14:tracePt t="2288" x="3192463" y="2941638"/>
          <p14:tracePt t="2431" x="3178175" y="2941638"/>
          <p14:tracePt t="2440" x="3170238" y="2925763"/>
          <p14:tracePt t="2455" x="3146425" y="2925763"/>
          <p14:tracePt t="2472" x="3140075" y="2917825"/>
          <p14:tracePt t="3015" x="3146425" y="2917825"/>
          <p14:tracePt t="3026" x="3154363" y="2917825"/>
          <p14:tracePt t="3039" x="3192463" y="2865438"/>
          <p14:tracePt t="3056" x="3208338" y="2827338"/>
          <p14:tracePt t="3072" x="3238500" y="2797175"/>
          <p14:tracePt t="3089" x="3238500" y="2781300"/>
          <p14:tracePt t="3105" x="3246438" y="2773363"/>
          <p14:tracePt t="3142" x="3260725" y="2773363"/>
          <p14:tracePt t="3152" x="3276600" y="2773363"/>
          <p14:tracePt t="3161" x="3298825" y="2773363"/>
          <p14:tracePt t="3172" x="3314700" y="2773363"/>
          <p14:tracePt t="3188" x="3368675" y="2781300"/>
          <p14:tracePt t="3205" x="3436938" y="2803525"/>
          <p14:tracePt t="3222" x="3489325" y="2819400"/>
          <p14:tracePt t="3383" x="3482975" y="2819400"/>
          <p14:tracePt t="3392" x="3475038" y="2827338"/>
          <p14:tracePt t="3406" x="3467100" y="2857500"/>
          <p14:tracePt t="3422" x="3444875" y="2895600"/>
          <p14:tracePt t="3439" x="3436938" y="2903538"/>
          <p14:tracePt t="3495" x="3436938" y="2911475"/>
          <p14:tracePt t="3504" x="3429000" y="2911475"/>
          <p14:tracePt t="3512" x="3429000" y="2903538"/>
          <p14:tracePt t="3535" x="3421063" y="2903538"/>
          <p14:tracePt t="3544" x="3421063" y="2895600"/>
          <p14:tracePt t="3574" x="3413125" y="2879725"/>
          <p14:tracePt t="3584" x="3406775" y="2879725"/>
          <p14:tracePt t="3599" x="3398838" y="2879725"/>
          <p14:tracePt t="3608" x="3390900" y="2879725"/>
          <p14:tracePt t="3622" x="3382963" y="2873375"/>
          <p14:tracePt t="3830" x="3375025" y="2873375"/>
          <p14:tracePt t="3895" x="3368675" y="2873375"/>
          <p14:tracePt t="3911" x="3368675" y="2865438"/>
          <p14:tracePt t="3929" x="3375025" y="2857500"/>
          <p14:tracePt t="3938" x="3382963" y="2857500"/>
          <p14:tracePt t="4023" x="3360738" y="2849563"/>
          <p14:tracePt t="4032" x="3344863" y="2849563"/>
          <p14:tracePt t="4046" x="3336925" y="2841625"/>
          <p14:tracePt t="4551" x="3344863" y="2841625"/>
          <p14:tracePt t="4561" x="3352800" y="2841625"/>
          <p14:tracePt t="4572" x="3360738" y="2841625"/>
          <p14:tracePt t="6391" x="3382963" y="2841625"/>
          <p14:tracePt t="6400" x="3429000" y="2857500"/>
          <p14:tracePt t="6409" x="3475038" y="2865438"/>
          <p14:tracePt t="6423" x="3711575" y="2903538"/>
          <p14:tracePt t="6440" x="4221163" y="2933700"/>
          <p14:tracePt t="6456" x="4784725" y="2941638"/>
          <p14:tracePt t="6473" x="5426075" y="2941638"/>
          <p14:tracePt t="6490" x="6042025" y="2941638"/>
          <p14:tracePt t="6506" x="6340475" y="2941638"/>
          <p14:tracePt t="6523" x="6575425" y="2903538"/>
          <p14:tracePt t="6540" x="6735763" y="2841625"/>
          <p14:tracePt t="6556" x="6835775" y="2797175"/>
          <p14:tracePt t="6573" x="6911975" y="2759075"/>
          <p14:tracePt t="6590" x="6956425" y="2727325"/>
          <p14:tracePt t="6655" x="6964363" y="2727325"/>
          <p14:tracePt t="6671" x="6988175" y="2727325"/>
          <p14:tracePt t="6680" x="7010400" y="2727325"/>
          <p14:tracePt t="6690" x="7056438" y="2727325"/>
          <p14:tracePt t="6706" x="7239000" y="2727325"/>
          <p14:tracePt t="6723" x="7375525" y="2727325"/>
          <p14:tracePt t="6740" x="7451725" y="2727325"/>
          <p14:tracePt t="6840" x="7445375" y="2759075"/>
          <p14:tracePt t="6849" x="7421563" y="2789238"/>
          <p14:tracePt t="6859" x="7399338" y="2827338"/>
          <p14:tracePt t="6873" x="7361238" y="2879725"/>
          <p14:tracePt t="6890" x="7331075" y="2911475"/>
          <p14:tracePt t="6907" x="7323138" y="2917825"/>
          <p14:tracePt t="6967" x="7323138" y="2911475"/>
          <p14:tracePt t="6976" x="7323138" y="2903538"/>
          <p14:tracePt t="6990" x="7323138" y="2895600"/>
          <p14:tracePt t="7007" x="7323138" y="2879725"/>
          <p14:tracePt t="7143" x="7331075" y="2879725"/>
          <p14:tracePt t="7152" x="7345363" y="2873375"/>
          <p14:tracePt t="7231" x="7361238" y="2873375"/>
          <p14:tracePt t="7241" x="7369175" y="2873375"/>
          <p14:tracePt t="7257" x="7383463" y="2873375"/>
          <p14:tracePt t="7274" x="7399338" y="2873375"/>
          <p14:tracePt t="7290" x="7413625" y="2873375"/>
          <p14:tracePt t="7335" x="7429500" y="2873375"/>
          <p14:tracePt t="7358" x="7445375" y="2865438"/>
          <p14:tracePt t="7368" x="7445375" y="2849563"/>
          <p14:tracePt t="7399" x="7445375" y="2827338"/>
          <p14:tracePt t="7423" x="7459663" y="2811463"/>
          <p14:tracePt t="7432" x="7459663" y="2803525"/>
          <p14:tracePt t="7471" x="7467600" y="2797175"/>
          <p14:tracePt t="7521" x="7475538" y="2797175"/>
          <p14:tracePt t="7535" x="7489825" y="2797175"/>
          <p14:tracePt t="7544" x="7497763" y="2797175"/>
          <p14:tracePt t="7557" x="7521575" y="2797175"/>
          <p14:tracePt t="7573" x="7535863" y="2803525"/>
          <p14:tracePt t="7590" x="7543800" y="2803525"/>
          <p14:tracePt t="7679" x="7551738" y="2803525"/>
          <p14:tracePt t="8041" x="7559675" y="2803525"/>
          <p14:tracePt t="8160" x="7559675" y="2797175"/>
          <p14:tracePt t="8215" x="7573963" y="2797175"/>
          <p14:tracePt t="8225" x="7581900" y="2797175"/>
          <p14:tracePt t="8255" x="7589838" y="2797175"/>
          <p14:tracePt t="8815" x="7566025" y="2797175"/>
          <p14:tracePt t="8824" x="7527925" y="2797175"/>
          <p14:tracePt t="8841" x="7345363" y="2849563"/>
          <p14:tracePt t="8858" x="7132638" y="2895600"/>
          <p14:tracePt t="8874" x="6842125" y="2925763"/>
          <p14:tracePt t="8891" x="6575425" y="2949575"/>
          <p14:tracePt t="8908" x="6384925" y="2949575"/>
          <p14:tracePt t="8926" x="6210300" y="2949575"/>
          <p14:tracePt t="8941" x="6180138" y="2949575"/>
          <p14:tracePt t="8958" x="6111875" y="2949575"/>
          <p14:tracePt t="8974" x="5883275" y="2949575"/>
          <p14:tracePt t="8991" x="5622925" y="2949575"/>
          <p14:tracePt t="9008" x="5287963" y="2949575"/>
          <p14:tracePt t="9025" x="4937125" y="2949575"/>
          <p14:tracePt t="9041" x="4656138" y="2941638"/>
          <p14:tracePt t="9058" x="4511675" y="2925763"/>
          <p14:tracePt t="9074" x="4449763" y="2895600"/>
          <p14:tracePt t="9126" x="4441825" y="2895600"/>
          <p14:tracePt t="9136" x="4435475" y="2887663"/>
          <p14:tracePt t="9144" x="4403725" y="2865438"/>
          <p14:tracePt t="9158" x="4373563" y="2841625"/>
          <p14:tracePt t="9174" x="4221163" y="2773363"/>
          <p14:tracePt t="9191" x="4092575" y="2735263"/>
          <p14:tracePt t="9207" x="3946525" y="2697163"/>
          <p14:tracePt t="9224" x="3825875" y="2667000"/>
          <p14:tracePt t="9241" x="3749675" y="2644775"/>
          <p14:tracePt t="9257" x="3717925" y="2636838"/>
          <p14:tracePt t="9310" x="3717925" y="2628900"/>
          <p14:tracePt t="9318" x="3717925" y="2620963"/>
          <p14:tracePt t="9326" x="3717925" y="2606675"/>
          <p14:tracePt t="9341" x="3717925" y="2598738"/>
          <p14:tracePt t="9357" x="3717925" y="2568575"/>
          <p14:tracePt t="9374" x="3733800" y="2536825"/>
          <p14:tracePt t="9391" x="3794125" y="2522538"/>
          <p14:tracePt t="9407" x="3848100" y="2522538"/>
          <p14:tracePt t="9424" x="3870325" y="2522538"/>
          <p14:tracePt t="9462" x="3878263" y="2544763"/>
          <p14:tracePt t="9474" x="3886200" y="2606675"/>
          <p14:tracePt t="9491" x="3886200" y="2697163"/>
          <p14:tracePt t="9507" x="3886200" y="2765425"/>
          <p14:tracePt t="9524" x="3886200" y="2797175"/>
          <p14:tracePt t="9591" x="3878263" y="2797175"/>
          <p14:tracePt t="9615" x="3878263" y="2789238"/>
          <p14:tracePt t="9663" x="3916363" y="2811463"/>
          <p14:tracePt t="9672" x="3978275" y="2895600"/>
          <p14:tracePt t="9682" x="4030663" y="2994025"/>
          <p14:tracePt t="9691" x="4076700" y="3078163"/>
          <p14:tracePt t="9707" x="4130675" y="3254375"/>
          <p14:tracePt t="9724" x="4144963" y="3398838"/>
          <p14:tracePt t="9741" x="4144963" y="3467100"/>
          <p14:tracePt t="9757" x="4084638" y="3535363"/>
          <p14:tracePt t="9774" x="4016375" y="3551238"/>
          <p14:tracePt t="9791" x="3924300" y="3551238"/>
          <p14:tracePt t="9807" x="3840163" y="3551238"/>
          <p14:tracePt t="9824" x="3779838" y="3551238"/>
          <p14:tracePt t="9841" x="3763963" y="3551238"/>
          <p14:tracePt t="9910" x="3787775" y="3573463"/>
          <p14:tracePt t="9919" x="3810000" y="3581400"/>
          <p14:tracePt t="9928" x="3832225" y="3603625"/>
          <p14:tracePt t="9941" x="3856038" y="3627438"/>
          <p14:tracePt t="9957" x="3856038" y="3649663"/>
          <p14:tracePt t="9974" x="3856038" y="3687763"/>
          <p14:tracePt t="9991" x="3817938" y="3725863"/>
          <p14:tracePt t="10008" x="3711575" y="3741738"/>
          <p14:tracePt t="10024" x="3619500" y="3741738"/>
          <p14:tracePt t="10041" x="3497263" y="3687763"/>
          <p14:tracePt t="10058" x="3444875" y="3641725"/>
          <p14:tracePt t="10074" x="3421063" y="3565525"/>
          <p14:tracePt t="10091" x="3406775" y="3497263"/>
          <p14:tracePt t="10108" x="3413125" y="3429000"/>
          <p14:tracePt t="10124" x="3467100" y="3368675"/>
          <p14:tracePt t="10141" x="3543300" y="3330575"/>
          <p14:tracePt t="10158" x="3756025" y="3314700"/>
          <p14:tracePt t="10174" x="3940175" y="3314700"/>
          <p14:tracePt t="10191" x="4084638" y="3336925"/>
          <p14:tracePt t="10208" x="4198938" y="3413125"/>
          <p14:tracePt t="10224" x="4267200" y="3497263"/>
          <p14:tracePt t="10241" x="4305300" y="3597275"/>
          <p14:tracePt t="10258" x="4305300" y="3711575"/>
          <p14:tracePt t="10274" x="4283075" y="3794125"/>
          <p14:tracePt t="10291" x="4206875" y="3870325"/>
          <p14:tracePt t="10308" x="4114800" y="3908425"/>
          <p14:tracePt t="10324" x="3992563" y="3908425"/>
          <p14:tracePt t="10341" x="3832225" y="3870325"/>
          <p14:tracePt t="10358" x="3527425" y="3695700"/>
          <p14:tracePt t="10374" x="3421063" y="3603625"/>
          <p14:tracePt t="10391" x="3382963" y="3505200"/>
          <p14:tracePt t="10408" x="3382963" y="3398838"/>
          <p14:tracePt t="10424" x="3497263" y="3314700"/>
          <p14:tracePt t="10441" x="3711575" y="3260725"/>
          <p14:tracePt t="10458" x="4060825" y="3260725"/>
          <p14:tracePt t="10474" x="4267200" y="3260725"/>
          <p14:tracePt t="10491" x="4427538" y="3322638"/>
          <p14:tracePt t="10508" x="4479925" y="3429000"/>
          <p14:tracePt t="10524" x="4495800" y="3573463"/>
          <p14:tracePt t="10541" x="4419600" y="3771900"/>
          <p14:tracePt t="10558" x="4168775" y="3954463"/>
          <p14:tracePt t="10574" x="3992563" y="4008438"/>
          <p14:tracePt t="10591" x="3817938" y="4008438"/>
          <p14:tracePt t="10608" x="3619500" y="3954463"/>
          <p14:tracePt t="10624" x="3489325" y="3863975"/>
          <p14:tracePt t="10641" x="3398838" y="3741738"/>
          <p14:tracePt t="10658" x="3382963" y="3603625"/>
          <p14:tracePt t="10674" x="3382963" y="3475038"/>
          <p14:tracePt t="10691" x="3505200" y="3375025"/>
          <p14:tracePt t="10708" x="3749675" y="3322638"/>
          <p14:tracePt t="10724" x="4068763" y="3298825"/>
          <p14:tracePt t="10741" x="4297363" y="3306763"/>
          <p14:tracePt t="10758" x="4465638" y="3421063"/>
          <p14:tracePt t="10774" x="4473575" y="3535363"/>
          <p14:tracePt t="10791" x="4457700" y="3657600"/>
          <p14:tracePt t="10808" x="4359275" y="3787775"/>
          <p14:tracePt t="10824" x="4229100" y="3863975"/>
          <p14:tracePt t="10841" x="4060825" y="3886200"/>
          <p14:tracePt t="10858" x="3902075" y="3886200"/>
          <p14:tracePt t="10874" x="3741738" y="3817938"/>
          <p14:tracePt t="10891" x="3611563" y="3711575"/>
          <p14:tracePt t="10908" x="3551238" y="3611563"/>
          <p14:tracePt t="10924" x="3527425" y="3505200"/>
          <p14:tracePt t="10941" x="3527425" y="3413125"/>
          <p14:tracePt t="10958" x="3756025" y="3344863"/>
          <p14:tracePt t="10975" x="4060825" y="3336925"/>
          <p14:tracePt t="10991" x="4403725" y="3406775"/>
          <p14:tracePt t="11008" x="4556125" y="3527425"/>
          <p14:tracePt t="11025" x="4648200" y="3657600"/>
          <p14:tracePt t="11041" x="4648200" y="3817938"/>
          <p14:tracePt t="11058" x="4525963" y="3992563"/>
          <p14:tracePt t="11075" x="4321175" y="4084638"/>
          <p14:tracePt t="11091" x="4114800" y="4122738"/>
          <p14:tracePt t="11108" x="3924300" y="4106863"/>
          <p14:tracePt t="11125" x="3741738" y="4008438"/>
          <p14:tracePt t="11141" x="3611563" y="3863975"/>
          <p14:tracePt t="11158" x="3497263" y="3649663"/>
          <p14:tracePt t="11175" x="3497263" y="3535363"/>
          <p14:tracePt t="11191" x="3565525" y="3451225"/>
          <p14:tracePt t="11208" x="3741738" y="3413125"/>
          <p14:tracePt t="11225" x="4022725" y="3413125"/>
          <p14:tracePt t="11241" x="4335463" y="3444875"/>
          <p14:tracePt t="11258" x="4503738" y="3559175"/>
          <p14:tracePt t="11275" x="4564063" y="3679825"/>
          <p14:tracePt t="11291" x="4564063" y="3840163"/>
          <p14:tracePt t="11308" x="4457700" y="3970338"/>
          <p14:tracePt t="11325" x="4275138" y="4030663"/>
          <p14:tracePt t="11341" x="3946525" y="4046538"/>
          <p14:tracePt t="11358" x="3687763" y="4000500"/>
          <p14:tracePt t="11375" x="3276600" y="3810000"/>
          <p14:tracePt t="11391" x="2781300" y="3611563"/>
          <p14:tracePt t="11408" x="2400300" y="3482975"/>
          <p14:tracePt t="11425" x="2163763" y="3413125"/>
          <p14:tracePt t="11441" x="2041525" y="3398838"/>
          <p14:tracePt t="11458" x="1989138" y="3398838"/>
          <p14:tracePt t="11475" x="1951038" y="3421063"/>
          <p14:tracePt t="11491" x="1897063" y="3497263"/>
          <p14:tracePt t="11508" x="1851025" y="3551238"/>
          <p14:tracePt t="11525" x="1782763" y="3573463"/>
          <p14:tracePt t="11541" x="1654175" y="3597275"/>
          <p14:tracePt t="11558" x="1584325" y="3597275"/>
          <p14:tracePt t="11575" x="1501775" y="3597275"/>
          <p14:tracePt t="11591" x="1363663" y="3597275"/>
          <p14:tracePt t="11608" x="1273175" y="3597275"/>
          <p14:tracePt t="11625" x="1211263" y="3597275"/>
          <p14:tracePt t="11641" x="1196975" y="3597275"/>
          <p14:tracePt t="11710" x="1181100" y="3627438"/>
          <p14:tracePt t="11718" x="1173163" y="3649663"/>
          <p14:tracePt t="11727" x="1165225" y="3679825"/>
          <p14:tracePt t="11742" x="1158875" y="3695700"/>
          <p14:tracePt t="11758" x="1150938" y="3717925"/>
          <p14:tracePt t="11775" x="1150938" y="3733800"/>
          <p14:tracePt t="11872" x="1150938" y="3741738"/>
          <p14:tracePt t="11879" x="1165225" y="3763963"/>
          <p14:tracePt t="11892" x="1173163" y="3779838"/>
          <p14:tracePt t="11909" x="1219200" y="3802063"/>
          <p14:tracePt t="11926" x="1235075" y="3810000"/>
          <p14:tracePt t="11942" x="1241425" y="3810000"/>
          <p14:tracePt t="12047" x="1227138" y="3810000"/>
          <p14:tracePt t="12055" x="1203325" y="3810000"/>
          <p14:tracePt t="12087" x="1196975" y="3810000"/>
          <p14:tracePt t="12095" x="1196975" y="3817938"/>
          <p14:tracePt t="12121" x="1196975" y="3840163"/>
          <p14:tracePt t="12128" x="1196975" y="3863975"/>
          <p14:tracePt t="12142" x="1203325" y="3878263"/>
          <p14:tracePt t="12159" x="1211263" y="3878263"/>
          <p14:tracePt t="12263" x="1219200" y="3878263"/>
          <p14:tracePt t="12319" x="1219200" y="3886200"/>
          <p14:tracePt t="12335" x="1235075" y="3886200"/>
          <p14:tracePt t="12344" x="1317625" y="3886200"/>
          <p14:tracePt t="12359" x="1828800" y="3940175"/>
          <p14:tracePt t="12375" x="2743200" y="4000500"/>
          <p14:tracePt t="12392" x="3635375" y="4016375"/>
          <p14:tracePt t="12409" x="4397375" y="4016375"/>
          <p14:tracePt t="12425" x="4808538" y="4016375"/>
          <p14:tracePt t="12442" x="4892675" y="4016375"/>
          <p14:tracePt t="12476" x="4846638" y="4000500"/>
          <p14:tracePt t="12492" x="4754563" y="3962400"/>
          <p14:tracePt t="12509" x="4732338" y="3962400"/>
          <p14:tracePt t="12544" x="4702175" y="3962400"/>
          <p14:tracePt t="12559" x="4549775" y="3962400"/>
          <p14:tracePt t="12576" x="4343400" y="3962400"/>
          <p14:tracePt t="12592" x="4114800" y="3962400"/>
          <p14:tracePt t="12609" x="3946525" y="3940175"/>
          <p14:tracePt t="12626" x="3878263" y="3932238"/>
          <p14:tracePt t="12686" x="3878263" y="3916363"/>
          <p14:tracePt t="12751" x="3878263" y="3908425"/>
          <p14:tracePt t="12767" x="3870325" y="3902075"/>
          <p14:tracePt t="12777" x="3863975" y="3902075"/>
          <p14:tracePt t="12792" x="3810000" y="3870325"/>
          <p14:tracePt t="12809" x="3787775" y="3863975"/>
          <p14:tracePt t="12826" x="3771900" y="3856038"/>
          <p14:tracePt t="12842" x="3771900" y="3832225"/>
          <p14:tracePt t="12862" x="3771900" y="3787775"/>
          <p14:tracePt t="12876" x="3771900" y="3779838"/>
          <p14:tracePt t="12892" x="3787775" y="3756025"/>
          <p14:tracePt t="12909" x="3802063" y="3733800"/>
          <p14:tracePt t="12926" x="3870325" y="3725863"/>
          <p14:tracePt t="12942" x="4098925" y="3725863"/>
          <p14:tracePt t="12961" x="4297363" y="3733800"/>
          <p14:tracePt t="12976" x="4503738" y="3779838"/>
          <p14:tracePt t="12992" x="4648200" y="3817938"/>
          <p14:tracePt t="13009" x="4724400" y="3856038"/>
          <p14:tracePt t="13063" x="4702175" y="3856038"/>
          <p14:tracePt t="13071" x="4686300" y="3856038"/>
          <p14:tracePt t="13078" x="4656138" y="3856038"/>
          <p14:tracePt t="13092" x="4610100" y="3856038"/>
          <p14:tracePt t="13109" x="4518025" y="3856038"/>
          <p14:tracePt t="13126" x="4449763" y="3848100"/>
          <p14:tracePt t="13142" x="4419600" y="3848100"/>
          <p14:tracePt t="13192" x="4403725" y="3848100"/>
          <p14:tracePt t="13201" x="4381500" y="3848100"/>
          <p14:tracePt t="13210" x="4351338" y="3848100"/>
          <p14:tracePt t="13226" x="4275138" y="3848100"/>
          <p14:tracePt t="13242" x="4213225" y="3848100"/>
          <p14:tracePt t="13259" x="4175125" y="3848100"/>
          <p14:tracePt t="13276" x="4168775" y="3848100"/>
          <p14:tracePt t="13839" x="4168775" y="3856038"/>
          <p14:tracePt t="13848" x="4168775" y="3863975"/>
          <p14:tracePt t="13895" x="4168775" y="3870325"/>
          <p14:tracePt t="13902" x="4168775" y="3886200"/>
          <p14:tracePt t="13910" x="4168775" y="3902075"/>
          <p14:tracePt t="13926" x="4237038" y="3932238"/>
          <p14:tracePt t="13942" x="4365625" y="3978275"/>
          <p14:tracePt t="13959" x="4549775" y="4022725"/>
          <p14:tracePt t="13976" x="4868863" y="4076700"/>
          <p14:tracePt t="13992" x="5287963" y="4137025"/>
          <p14:tracePt t="14009" x="5737225" y="4137025"/>
          <p14:tracePt t="14026" x="6302375" y="4137025"/>
          <p14:tracePt t="14043" x="6759575" y="4137025"/>
          <p14:tracePt t="14060" x="7277100" y="4137025"/>
          <p14:tracePt t="14076" x="7581900" y="4098925"/>
          <p14:tracePt t="14093" x="7870825" y="4030663"/>
          <p14:tracePt t="14110" x="8123238" y="3962400"/>
          <p14:tracePt t="14112" x="8207375" y="3932238"/>
          <p14:tracePt t="14126" x="8351838" y="3894138"/>
          <p14:tracePt t="14144" x="8450263" y="3863975"/>
          <p14:tracePt t="14159" x="8512175" y="3840163"/>
          <p14:tracePt t="14287" x="8496300" y="3840163"/>
          <p14:tracePt t="14296" x="8450263" y="3848100"/>
          <p14:tracePt t="14310" x="8389938" y="3886200"/>
          <p14:tracePt t="14328" x="8131175" y="3978275"/>
          <p14:tracePt t="14343" x="7932738" y="4016375"/>
          <p14:tracePt t="14360" x="7788275" y="4046538"/>
          <p14:tracePt t="14376" x="7726363" y="4046538"/>
          <p14:tracePt t="14393" x="7712075" y="4046538"/>
          <p14:tracePt t="14439" x="7704138" y="4038600"/>
          <p14:tracePt t="14448" x="7673975" y="4008438"/>
          <p14:tracePt t="14460" x="7620000" y="3978275"/>
          <p14:tracePt t="14476" x="7459663" y="3924300"/>
          <p14:tracePt t="14493" x="7337425" y="3908425"/>
          <p14:tracePt t="14509" x="7269163" y="3894138"/>
          <p14:tracePt t="14526" x="7261225" y="3894138"/>
          <p14:tracePt t="14574" x="7269163" y="3886200"/>
          <p14:tracePt t="14591" x="7285038" y="3878263"/>
          <p14:tracePt t="14600" x="7292975" y="3878263"/>
          <p14:tracePt t="14610" x="7299325" y="3870325"/>
          <p14:tracePt t="14626" x="7307263" y="3870325"/>
          <p14:tracePt t="14644" x="7315200" y="3870325"/>
          <p14:tracePt t="14660" x="7323138" y="3870325"/>
          <p14:tracePt t="14735" x="7331075" y="3878263"/>
          <p14:tracePt t="14744" x="7331075" y="3886200"/>
          <p14:tracePt t="14760" x="7345363" y="3932238"/>
          <p14:tracePt t="14776" x="7383463" y="3970338"/>
          <p14:tracePt t="14793" x="7445375" y="4000500"/>
          <p14:tracePt t="14810" x="7559675" y="4000500"/>
          <p14:tracePt t="14826" x="7726363" y="4000500"/>
          <p14:tracePt t="14843" x="7902575" y="3978275"/>
          <p14:tracePt t="14860" x="8069263" y="3902075"/>
          <p14:tracePt t="14876" x="8145463" y="3856038"/>
          <p14:tracePt t="14894" x="8175625" y="3794125"/>
          <p14:tracePt t="14910" x="8175625" y="3749675"/>
          <p14:tracePt t="14926" x="8169275" y="3703638"/>
          <p14:tracePt t="14943" x="8145463" y="3679825"/>
          <p14:tracePt t="14960" x="8115300" y="3657600"/>
          <p14:tracePt t="14976" x="8061325" y="3649663"/>
          <p14:tracePt t="14993" x="8031163" y="3649663"/>
          <p14:tracePt t="15031" x="8031163" y="3657600"/>
          <p14:tracePt t="15043" x="8039100" y="3679825"/>
          <p14:tracePt t="15060" x="8123238" y="3717925"/>
          <p14:tracePt t="15076" x="8221663" y="3733800"/>
          <p14:tracePt t="15094" x="8428038" y="3741738"/>
          <p14:tracePt t="15110" x="8480425" y="3741738"/>
          <p14:tracePt t="15126" x="8550275" y="3741738"/>
          <p14:tracePt t="15159" x="8556625" y="3741738"/>
          <p14:tracePt t="15168" x="8556625" y="3733800"/>
          <p14:tracePt t="15176" x="8556625" y="3725863"/>
          <p14:tracePt t="15193" x="8564563" y="3695700"/>
          <p14:tracePt t="15210" x="8572500" y="3673475"/>
          <p14:tracePt t="15227" x="8572500" y="3641725"/>
          <p14:tracePt t="15243" x="8572500" y="3619500"/>
          <p14:tracePt t="15260" x="8572500" y="3581400"/>
          <p14:tracePt t="15277" x="8518525" y="3551238"/>
          <p14:tracePt t="15294" x="8389938" y="3513138"/>
          <p14:tracePt t="15310" x="8061325" y="3451225"/>
          <p14:tracePt t="15327" x="7840663" y="3444875"/>
          <p14:tracePt t="15343" x="7642225" y="3444875"/>
          <p14:tracePt t="15360" x="7489825" y="3505200"/>
          <p14:tracePt t="15377" x="7391400" y="3573463"/>
          <p14:tracePt t="15393" x="7361238" y="3687763"/>
          <p14:tracePt t="15410" x="7361238" y="3802063"/>
          <p14:tracePt t="15427" x="7445375" y="3924300"/>
          <p14:tracePt t="15443" x="7620000" y="3978275"/>
          <p14:tracePt t="15460" x="7924800" y="4008438"/>
          <p14:tracePt t="15477" x="8297863" y="4008438"/>
          <p14:tracePt t="15494" x="8640763" y="3992563"/>
          <p14:tracePt t="15510" x="8899525" y="3886200"/>
          <p14:tracePt t="15527" x="8907463" y="3848100"/>
          <p14:tracePt t="15543" x="8907463" y="3787775"/>
          <p14:tracePt t="15560" x="8793163" y="3687763"/>
          <p14:tracePt t="15577" x="8588375" y="3603625"/>
          <p14:tracePt t="15593" x="8335963" y="3521075"/>
          <p14:tracePt t="15610" x="8123238" y="3497263"/>
          <p14:tracePt t="15627" x="7924800" y="3497263"/>
          <p14:tracePt t="15630" x="7848600" y="3497263"/>
          <p14:tracePt t="15643" x="7794625" y="3527425"/>
          <p14:tracePt t="15660" x="7764463" y="3581400"/>
          <p14:tracePt t="15677" x="7756525" y="3619500"/>
          <p14:tracePt t="15694" x="7756525" y="3673475"/>
          <p14:tracePt t="15710" x="7962900" y="3725863"/>
          <p14:tracePt t="15727" x="8169275" y="3725863"/>
          <p14:tracePt t="15743" x="8404225" y="3695700"/>
          <p14:tracePt t="15760" x="8556625" y="3641725"/>
          <p14:tracePt t="15776" x="8588375" y="3603625"/>
          <p14:tracePt t="15793" x="8588375" y="3565525"/>
          <p14:tracePt t="15810" x="8512175" y="3497263"/>
          <p14:tracePt t="15827" x="8335963" y="3444875"/>
          <p14:tracePt t="15843" x="8069263" y="3436938"/>
          <p14:tracePt t="15860" x="7848600" y="3459163"/>
          <p14:tracePt t="15877" x="7627938" y="3559175"/>
          <p14:tracePt t="15893" x="7543800" y="3665538"/>
          <p14:tracePt t="15910" x="7543800" y="3763963"/>
          <p14:tracePt t="15927" x="7696200" y="3817938"/>
          <p14:tracePt t="15943" x="7970838" y="3825875"/>
          <p14:tracePt t="15960" x="8412163" y="3817938"/>
          <p14:tracePt t="15977" x="8724900" y="3779838"/>
          <p14:tracePt t="15993" x="8861425" y="3711575"/>
          <p14:tracePt t="16010" x="8877300" y="3665538"/>
          <p14:tracePt t="16027" x="8793163" y="3573463"/>
          <p14:tracePt t="16043" x="8435975" y="3467100"/>
          <p14:tracePt t="16060" x="7947025" y="3413125"/>
          <p14:tracePt t="16077" x="7505700" y="3413125"/>
          <p14:tracePt t="16093" x="7185025" y="3513138"/>
          <p14:tracePt t="16110" x="7108825" y="3627438"/>
          <p14:tracePt t="16127" x="7178675" y="3711575"/>
          <p14:tracePt t="16143" x="7345363" y="3749675"/>
          <p14:tracePt t="16160" x="7620000" y="3756025"/>
          <p14:tracePt t="16177" x="7908925" y="3756025"/>
          <p14:tracePt t="16193" x="8115300" y="3717925"/>
          <p14:tracePt t="16210" x="8161338" y="3687763"/>
          <p14:tracePt t="16227" x="8161338" y="3665538"/>
          <p14:tracePt t="16243" x="8099425" y="3635375"/>
          <p14:tracePt t="16260" x="7970838" y="3627438"/>
          <p14:tracePt t="16277" x="7840663" y="3641725"/>
          <p14:tracePt t="16293" x="7780338" y="3717925"/>
          <p14:tracePt t="16310" x="7772400" y="3802063"/>
          <p14:tracePt t="16327" x="7826375" y="3848100"/>
          <p14:tracePt t="16343" x="8008938" y="3863975"/>
          <p14:tracePt t="16360" x="8351838" y="3863975"/>
          <p14:tracePt t="16377" x="8763000" y="3863975"/>
          <p14:tracePt t="16393" x="9204325" y="3856038"/>
          <p14:tracePt t="16410" x="9486900" y="3802063"/>
          <p14:tracePt t="16427" x="9609138" y="3756025"/>
          <p14:tracePt t="16443" x="9639300" y="3741738"/>
          <p14:tracePt t="16494" x="9647238" y="3749675"/>
          <p14:tracePt t="16503" x="9661525" y="3794125"/>
          <p14:tracePt t="16511" x="9685338" y="3832225"/>
          <p14:tracePt t="16527" x="9745663" y="3902075"/>
          <p14:tracePt t="16544" x="9845675" y="3940175"/>
          <p14:tracePt t="16560" x="10004425" y="3940175"/>
          <p14:tracePt t="16577" x="10210800" y="3940175"/>
          <p14:tracePt t="16594" x="10333038" y="3916363"/>
          <p14:tracePt t="16610" x="10439400" y="3870325"/>
          <p14:tracePt t="16627" x="10447338" y="3832225"/>
          <p14:tracePt t="16630" x="10447338" y="3817938"/>
          <p14:tracePt t="16644" x="10447338" y="3802063"/>
          <p14:tracePt t="16660" x="10423525" y="3763963"/>
          <p14:tracePt t="16678" x="10379075" y="3733800"/>
          <p14:tracePt t="16693" x="10371138" y="3733800"/>
          <p14:tracePt t="16710" x="10363200" y="3733800"/>
          <p14:tracePt t="16815" x="10363200" y="3717925"/>
          <p14:tracePt t="16823" x="10363200" y="3711575"/>
          <p14:tracePt t="16831" x="10355263" y="3703638"/>
          <p14:tracePt t="16855" x="10355263" y="3695700"/>
          <p14:tracePt t="16887" x="10355263" y="3687763"/>
          <p14:tracePt t="16967" x="10347325" y="3725863"/>
          <p14:tracePt t="16975" x="10317163" y="3771900"/>
          <p14:tracePt t="16983" x="10279063" y="3817938"/>
          <p14:tracePt t="16994" x="10248900" y="3840163"/>
          <p14:tracePt t="17011" x="10172700" y="3870325"/>
          <p14:tracePt t="17027" x="10126663" y="3870325"/>
          <p14:tracePt t="17044" x="10118725" y="3856038"/>
          <p14:tracePt t="17061" x="10118725" y="3817938"/>
          <p14:tracePt t="17078" x="10118725" y="3763963"/>
          <p14:tracePt t="17094" x="10134600" y="3695700"/>
          <p14:tracePt t="17111" x="10150475" y="3679825"/>
          <p14:tracePt t="17135" x="10156825" y="3679825"/>
          <p14:tracePt t="17159" x="10156825" y="3695700"/>
          <p14:tracePt t="17167" x="10156825" y="3703638"/>
          <p14:tracePt t="17177" x="10156825" y="3717925"/>
          <p14:tracePt t="17194" x="10156825" y="3725863"/>
          <p14:tracePt t="17211" x="10150475" y="3725863"/>
          <p14:tracePt t="17238" x="10142538" y="3725863"/>
          <p14:tracePt t="17247" x="10142538" y="3717925"/>
          <p14:tracePt t="17262" x="10142538" y="3695700"/>
          <p14:tracePt t="17278" x="10142538" y="3687763"/>
          <p14:tracePt t="17294" x="10164763" y="3679825"/>
          <p14:tracePt t="17327" x="10180638" y="3703638"/>
          <p14:tracePt t="17344" x="10210800" y="3802063"/>
          <p14:tracePt t="17361" x="10248900" y="3878263"/>
          <p14:tracePt t="17377" x="10248900" y="3894138"/>
          <p14:tracePt t="17415" x="10264775" y="3894138"/>
          <p14:tracePt t="17427" x="10287000" y="3894138"/>
          <p14:tracePt t="17444" x="10371138" y="3878263"/>
          <p14:tracePt t="17461" x="10447338" y="3832225"/>
          <p14:tracePt t="17478" x="10507663" y="3810000"/>
          <p14:tracePt t="17494" x="10515600" y="3810000"/>
          <p14:tracePt t="17527" x="10523538" y="3810000"/>
          <p14:tracePt t="17544" x="10537825" y="3810000"/>
          <p14:tracePt t="17561" x="10583863" y="3817938"/>
          <p14:tracePt t="17577" x="10706100" y="3840163"/>
          <p14:tracePt t="17594" x="10774363" y="3840163"/>
          <p14:tracePt t="17611" x="10896600" y="3840163"/>
          <p14:tracePt t="17614" x="10956925" y="3840163"/>
          <p14:tracePt t="17627" x="10964863" y="3840163"/>
          <p14:tracePt t="17644" x="10988675" y="3840163"/>
          <p14:tracePt t="17661" x="10995025" y="3840163"/>
          <p14:tracePt t="17759" x="11010900" y="3840163"/>
          <p14:tracePt t="17775" x="11033125" y="3856038"/>
          <p14:tracePt t="17783" x="11041063" y="3863975"/>
          <p14:tracePt t="17794" x="11064875" y="3870325"/>
          <p14:tracePt t="17894" x="11056938" y="3870325"/>
          <p14:tracePt t="17903" x="11041063" y="3870325"/>
          <p14:tracePt t="17911" x="11018838" y="3870325"/>
          <p14:tracePt t="17928" x="10988675" y="3863975"/>
          <p14:tracePt t="18447" x="10972800" y="3863975"/>
          <p14:tracePt t="18455" x="10942638" y="3863975"/>
          <p14:tracePt t="18463" x="10874375" y="3863975"/>
          <p14:tracePt t="18478" x="10660063" y="3916363"/>
          <p14:tracePt t="18494" x="10202863" y="4046538"/>
          <p14:tracePt t="18511" x="9486900" y="4237038"/>
          <p14:tracePt t="18528" x="8678863" y="4441825"/>
          <p14:tracePt t="18544" x="7848600" y="4594225"/>
          <p14:tracePt t="18561" x="6942138" y="4716463"/>
          <p14:tracePt t="18578" x="6164263" y="4822825"/>
          <p14:tracePt t="18595" x="5851525" y="4860925"/>
          <p14:tracePt t="18611" x="5668963" y="4860925"/>
          <p14:tracePt t="18627" x="5524500" y="4860925"/>
          <p14:tracePt t="18644" x="5440363" y="4854575"/>
          <p14:tracePt t="18661" x="5349875" y="4816475"/>
          <p14:tracePt t="18678" x="5219700" y="4724400"/>
          <p14:tracePt t="18695" x="5151438" y="4656138"/>
          <p14:tracePt t="18711" x="5051425" y="4549775"/>
          <p14:tracePt t="18728" x="4975225" y="4449763"/>
          <p14:tracePt t="18744" x="4899025" y="4351338"/>
          <p14:tracePt t="18761" x="4868863" y="4275138"/>
          <p14:tracePt t="18778" x="4822825" y="4206875"/>
          <p14:tracePt t="18796" x="4808538" y="4175125"/>
          <p14:tracePt t="18811" x="4800600" y="4160838"/>
          <p14:tracePt t="18828" x="4800600" y="4137025"/>
          <p14:tracePt t="18844" x="4778375" y="4106863"/>
          <p14:tracePt t="18862" x="4716463" y="4046538"/>
          <p14:tracePt t="18878" x="4618038" y="4000500"/>
          <p14:tracePt t="18895" x="4449763" y="3962400"/>
          <p14:tracePt t="18911" x="4297363" y="3908425"/>
          <p14:tracePt t="18928" x="4152900" y="3902075"/>
          <p14:tracePt t="18945" x="4000500" y="3878263"/>
          <p14:tracePt t="18961" x="3916363" y="3870325"/>
          <p14:tracePt t="18978" x="3863975" y="3863975"/>
          <p14:tracePt t="18995" x="3848100" y="3856038"/>
          <p14:tracePt t="19029" x="3840163" y="3856038"/>
          <p14:tracePt t="19045" x="3832225" y="3848100"/>
          <p14:tracePt t="19062" x="3810000" y="3840163"/>
          <p14:tracePt t="19078" x="3771900" y="3817938"/>
          <p14:tracePt t="19095" x="3756025" y="3810000"/>
          <p14:tracePt t="19112" x="3733800" y="3794125"/>
          <p14:tracePt t="19128" x="3711575" y="3779838"/>
          <p14:tracePt t="19145" x="3695700" y="3771900"/>
          <p14:tracePt t="19161" x="3687763" y="3771900"/>
          <p14:tracePt t="19239" x="3679825" y="3771900"/>
          <p14:tracePt t="19248" x="3673475" y="3771900"/>
          <p14:tracePt t="19272" x="3665538" y="3771900"/>
          <p14:tracePt t="19282" x="3657600" y="3771900"/>
          <p14:tracePt t="19295" x="3657600" y="3763963"/>
          <p14:tracePt t="20231" x="3657600" y="3779838"/>
          <p14:tracePt t="20240" x="3635375" y="3832225"/>
          <p14:tracePt t="20249" x="3611563" y="3908425"/>
          <p14:tracePt t="20262" x="3543300" y="4046538"/>
          <p14:tracePt t="20278" x="3497263" y="4160838"/>
          <p14:tracePt t="20295" x="3467100" y="4244975"/>
          <p14:tracePt t="20311" x="3436938" y="4321175"/>
          <p14:tracePt t="20328" x="3413125" y="4411663"/>
          <p14:tracePt t="20345" x="3398838" y="4495800"/>
          <p14:tracePt t="20361" x="3352800" y="4579938"/>
          <p14:tracePt t="20378" x="3292475" y="4670425"/>
          <p14:tracePt t="20395" x="3254375" y="4724400"/>
          <p14:tracePt t="20411" x="3222625" y="4762500"/>
          <p14:tracePt t="20428" x="3208338" y="4784725"/>
          <p14:tracePt t="20543" x="3200400" y="4792663"/>
          <p14:tracePt t="20553" x="3200400" y="4800600"/>
          <p14:tracePt t="20563" x="3200400" y="4816475"/>
          <p14:tracePt t="20579" x="3216275" y="4846638"/>
          <p14:tracePt t="20595" x="3276600" y="4868863"/>
          <p14:tracePt t="20612" x="3344863" y="4892675"/>
          <p14:tracePt t="20629" x="3444875" y="4892675"/>
          <p14:tracePt t="20632" x="3521075" y="4899025"/>
          <p14:tracePt t="20646" x="3565525" y="4899025"/>
          <p14:tracePt t="20662" x="3687763" y="4899025"/>
          <p14:tracePt t="20678" x="3825875" y="4899025"/>
          <p14:tracePt t="20695" x="3894138" y="4884738"/>
          <p14:tracePt t="20711" x="3946525" y="4876800"/>
          <p14:tracePt t="20728" x="3978275" y="4860925"/>
          <p14:tracePt t="20745" x="4008438" y="4854575"/>
          <p14:tracePt t="20762" x="4046538" y="4846638"/>
          <p14:tracePt t="20778" x="4084638" y="4830763"/>
          <p14:tracePt t="20795" x="4106863" y="4822825"/>
          <p14:tracePt t="20812" x="4130675" y="4816475"/>
          <p14:tracePt t="20828" x="4168775" y="4816475"/>
          <p14:tracePt t="20845" x="4213225" y="4816475"/>
          <p14:tracePt t="20862" x="4251325" y="4816475"/>
          <p14:tracePt t="20878" x="4297363" y="4816475"/>
          <p14:tracePt t="20895" x="4359275" y="4816475"/>
          <p14:tracePt t="20912" x="4427538" y="4816475"/>
          <p14:tracePt t="20928" x="4495800" y="4816475"/>
          <p14:tracePt t="20945" x="4556125" y="4816475"/>
          <p14:tracePt t="20962" x="4610100" y="4816475"/>
          <p14:tracePt t="20978" x="4670425" y="4816475"/>
          <p14:tracePt t="20995" x="4702175" y="4816475"/>
          <p14:tracePt t="21012" x="4732338" y="4816475"/>
          <p14:tracePt t="21028" x="4746625" y="4816475"/>
          <p14:tracePt t="21639" x="4754563" y="4816475"/>
          <p14:tracePt t="21651" x="4800600" y="4816475"/>
          <p14:tracePt t="21662" x="5113338" y="4906963"/>
          <p14:tracePt t="21678" x="5622925" y="4968875"/>
          <p14:tracePt t="21695" x="6423025" y="5045075"/>
          <p14:tracePt t="21712" x="7146925" y="5045075"/>
          <p14:tracePt t="21729" x="7666038" y="5045075"/>
          <p14:tracePt t="21745" x="8001000" y="5045075"/>
          <p14:tracePt t="21762" x="8183563" y="5021263"/>
          <p14:tracePt t="21779" x="8275638" y="4960938"/>
          <p14:tracePt t="21795" x="8366125" y="4906963"/>
          <p14:tracePt t="21812" x="8466138" y="4808538"/>
          <p14:tracePt t="21829" x="8572500" y="4702175"/>
          <p14:tracePt t="21845" x="8686800" y="4579938"/>
          <p14:tracePt t="21862" x="8809038" y="4373563"/>
          <p14:tracePt t="21879" x="8855075" y="4244975"/>
          <p14:tracePt t="21895" x="8877300" y="4160838"/>
          <p14:tracePt t="21912" x="8915400" y="4084638"/>
          <p14:tracePt t="21929" x="8953500" y="4008438"/>
          <p14:tracePt t="21945" x="9007475" y="3954463"/>
          <p14:tracePt t="21962" x="9037638" y="3902075"/>
          <p14:tracePt t="21979" x="9059863" y="3878263"/>
          <p14:tracePt t="21995" x="9090025" y="3856038"/>
          <p14:tracePt t="22012" x="9166225" y="3832225"/>
          <p14:tracePt t="22029" x="9236075" y="3825875"/>
          <p14:tracePt t="22045" x="9318625" y="3817938"/>
          <p14:tracePt t="22062" x="9402763" y="3802063"/>
          <p14:tracePt t="22079" x="9418638" y="3794125"/>
          <p14:tracePt t="22095" x="9432925" y="3787775"/>
          <p14:tracePt t="22112" x="9502775" y="3787775"/>
          <p14:tracePt t="22129" x="9647238" y="3787775"/>
          <p14:tracePt t="22145" x="9859963" y="3787775"/>
          <p14:tracePt t="22162" x="10058400" y="3787775"/>
          <p14:tracePt t="22179" x="10226675" y="3756025"/>
          <p14:tracePt t="22195" x="10325100" y="3741738"/>
          <p14:tracePt t="22212" x="10355263" y="3741738"/>
          <p14:tracePt t="22229" x="10379075" y="3741738"/>
          <p14:tracePt t="22245" x="10409238" y="3741738"/>
          <p14:tracePt t="22262" x="10431463" y="3741738"/>
          <p14:tracePt t="22279" x="10455275" y="3741738"/>
          <p14:tracePt t="22318" x="10455275" y="3733800"/>
          <p14:tracePt t="22329" x="10469563" y="3725863"/>
          <p14:tracePt t="22345" x="10469563" y="3717925"/>
          <p14:tracePt t="22362" x="10477500" y="3711575"/>
          <p14:tracePt t="22379" x="10485438" y="3703638"/>
          <p14:tracePt t="22439" x="10485438" y="3695700"/>
          <p14:tracePt t="22455" x="10469563" y="3687763"/>
          <p14:tracePt t="22463" x="10461625" y="3687763"/>
          <p14:tracePt t="22479" x="10409238" y="3679825"/>
          <p14:tracePt t="22496" x="10355263" y="3673475"/>
          <p14:tracePt t="22513" x="10248900" y="3665538"/>
          <p14:tracePt t="22529" x="9845675" y="3665538"/>
          <p14:tracePt t="22546" x="9426575" y="3665538"/>
          <p14:tracePt t="22563" x="8953500" y="3665538"/>
          <p14:tracePt t="22579" x="8656638" y="3665538"/>
          <p14:tracePt t="22596" x="8542338" y="3665538"/>
          <p14:tracePt t="22613" x="8518525" y="3657600"/>
          <p14:tracePt t="22663" x="8512175" y="3657600"/>
          <p14:tracePt t="22678" x="8488363" y="3665538"/>
          <p14:tracePt t="22687" x="8450263" y="3679825"/>
          <p14:tracePt t="22702" x="8428038" y="3679825"/>
          <p14:tracePt t="22712" x="8412163" y="3695700"/>
          <p14:tracePt t="22729" x="8382000" y="3703638"/>
          <p14:tracePt t="22746" x="8335963" y="3717925"/>
          <p14:tracePt t="22762" x="8289925" y="3725863"/>
          <p14:tracePt t="22779" x="8221663" y="3741738"/>
          <p14:tracePt t="22796" x="8175625" y="3749675"/>
          <p14:tracePt t="22812" x="8161338" y="3749675"/>
          <p14:tracePt t="22919" x="8191500" y="3749675"/>
          <p14:tracePt t="22929" x="8245475" y="3763963"/>
          <p14:tracePt t="22937" x="8297863" y="3779838"/>
          <p14:tracePt t="22946" x="8351838" y="3787775"/>
          <p14:tracePt t="22963" x="8602663" y="3794125"/>
          <p14:tracePt t="22979" x="8937625" y="3794125"/>
          <p14:tracePt t="22996" x="9250363" y="3794125"/>
          <p14:tracePt t="23013" x="9471025" y="3794125"/>
          <p14:tracePt t="23030" x="9647238" y="3794125"/>
          <p14:tracePt t="23046" x="9829800" y="3794125"/>
          <p14:tracePt t="23063" x="9921875" y="3794125"/>
          <p14:tracePt t="23079" x="10028238" y="3787775"/>
          <p14:tracePt t="23096" x="10142538" y="3771900"/>
          <p14:tracePt t="23113" x="10264775" y="3763963"/>
          <p14:tracePt t="23129" x="10371138" y="3763963"/>
          <p14:tracePt t="23146" x="10447338" y="3763963"/>
          <p14:tracePt t="23163" x="10461625" y="3763963"/>
          <p14:tracePt t="23179" x="10469563" y="3756025"/>
          <p14:tracePt t="23213" x="10485438" y="3756025"/>
          <p14:tracePt t="23230" x="10553700" y="3749675"/>
          <p14:tracePt t="23246" x="10728325" y="3749675"/>
          <p14:tracePt t="23263" x="10850563" y="3749675"/>
          <p14:tracePt t="23280" x="10926763" y="3749675"/>
          <p14:tracePt t="23296" x="10964863" y="3741738"/>
          <p14:tracePt t="23313" x="10964863" y="3733800"/>
          <p14:tracePt t="23423" x="10964863" y="3741738"/>
          <p14:tracePt t="23431" x="10956925" y="3756025"/>
          <p14:tracePt t="23446" x="10926763" y="3794125"/>
          <p14:tracePt t="23463" x="10904538" y="3825875"/>
          <p14:tracePt t="23480" x="10880725" y="3840163"/>
          <p14:tracePt t="23496" x="10858500" y="3840163"/>
          <p14:tracePt t="23513" x="10828338" y="3840163"/>
          <p14:tracePt t="23530" x="10804525" y="3848100"/>
          <p14:tracePt t="23546" x="10790238" y="3848100"/>
          <p14:tracePt t="23563" x="10782300" y="3848100"/>
          <p14:tracePt t="23597" x="10766425" y="3848100"/>
          <p14:tracePt t="23616" x="10760075" y="3848100"/>
          <p14:tracePt t="23630" x="10744200" y="3848100"/>
          <p14:tracePt t="23646" x="10668000" y="3863975"/>
          <p14:tracePt t="23663" x="10629900" y="3863975"/>
          <p14:tracePt t="23680" x="10561638" y="3870325"/>
          <p14:tracePt t="23697" x="10523538" y="3870325"/>
          <p14:tracePt t="23713" x="10499725" y="3870325"/>
          <p14:tracePt t="23730" x="10439400" y="3870325"/>
          <p14:tracePt t="23746" x="10363200" y="3870325"/>
          <p14:tracePt t="23763" x="10317163" y="3870325"/>
          <p14:tracePt t="23780" x="10233025" y="3870325"/>
          <p14:tracePt t="23796" x="10188575" y="3870325"/>
          <p14:tracePt t="23813" x="10156825" y="3863975"/>
          <p14:tracePt t="23830" x="10104438" y="3863975"/>
          <p14:tracePt t="23846" x="10042525" y="3863975"/>
          <p14:tracePt t="23863" x="9913938" y="3863975"/>
          <p14:tracePt t="23880" x="9829800" y="3863975"/>
          <p14:tracePt t="23896" x="9655175" y="3863975"/>
          <p14:tracePt t="23913" x="9555163" y="3863975"/>
          <p14:tracePt t="23930" x="9464675" y="3863975"/>
          <p14:tracePt t="23946" x="9372600" y="3863975"/>
          <p14:tracePt t="23963" x="9296400" y="3863975"/>
          <p14:tracePt t="23980" x="9236075" y="3863975"/>
          <p14:tracePt t="23996" x="9197975" y="3863975"/>
          <p14:tracePt t="24014" x="9151938" y="3863975"/>
          <p14:tracePt t="24030" x="9144000" y="3863975"/>
          <p14:tracePt t="24046" x="9113838" y="3863975"/>
          <p14:tracePt t="24063" x="9029700" y="3863975"/>
          <p14:tracePt t="24080" x="8975725" y="3840163"/>
          <p14:tracePt t="24096" x="8861425" y="3832225"/>
          <p14:tracePt t="24114" x="8732838" y="3825875"/>
          <p14:tracePt t="24130" x="8656638" y="3810000"/>
          <p14:tracePt t="24146" x="8572500" y="3794125"/>
          <p14:tracePt t="24163" x="8550275" y="3787775"/>
          <p14:tracePt t="24197" x="8534400" y="3779838"/>
          <p14:tracePt t="24216" x="8518525" y="3771900"/>
          <p14:tracePt t="24232" x="8504238" y="3771900"/>
          <p14:tracePt t="24246" x="8450263" y="3756025"/>
          <p14:tracePt t="24263" x="8428038" y="3749675"/>
          <p14:tracePt t="24280" x="8412163" y="3741738"/>
          <p14:tracePt t="24297" x="8374063" y="3741738"/>
          <p14:tracePt t="24313" x="8359775" y="3741738"/>
          <p14:tracePt t="24330" x="8351838" y="3741738"/>
          <p14:tracePt t="24391" x="8343900" y="3741738"/>
          <p14:tracePt t="24432" x="8328025" y="3741738"/>
          <p14:tracePt t="24441" x="8305800" y="3741738"/>
          <p14:tracePt t="24450" x="8297863" y="3741738"/>
          <p14:tracePt t="24463" x="8283575" y="3741738"/>
          <p14:tracePt t="24480" x="8229600" y="3763963"/>
          <p14:tracePt t="24496" x="8169275" y="3802063"/>
          <p14:tracePt t="24513" x="8107363" y="3848100"/>
          <p14:tracePt t="24530" x="8069263" y="3886200"/>
          <p14:tracePt t="24547" x="8016875" y="3954463"/>
          <p14:tracePt t="24563" x="7978775" y="4008438"/>
          <p14:tracePt t="24580" x="7932738" y="4076700"/>
          <p14:tracePt t="24596" x="7908925" y="4168775"/>
          <p14:tracePt t="24613" x="7902575" y="4267200"/>
          <p14:tracePt t="24630" x="7902575" y="4465638"/>
          <p14:tracePt t="24647" x="7902575" y="4618038"/>
          <p14:tracePt t="24663" x="7902575" y="4778375"/>
          <p14:tracePt t="24680" x="7902575" y="4899025"/>
          <p14:tracePt t="24696" x="7902575" y="4975225"/>
          <p14:tracePt t="24713" x="7902575" y="5013325"/>
          <p14:tracePt t="24774" x="7908925" y="5021263"/>
          <p14:tracePt t="24806" x="7902575" y="4999038"/>
          <p14:tracePt t="24814" x="7902575" y="4983163"/>
          <p14:tracePt t="24822" x="7894638" y="4975225"/>
          <p14:tracePt t="24830" x="7878763" y="4960938"/>
          <p14:tracePt t="24846" x="7864475" y="4930775"/>
          <p14:tracePt t="24975" x="7864475" y="4922838"/>
          <p14:tracePt t="24991" x="7848600" y="4906963"/>
          <p14:tracePt t="25002" x="7840663" y="4906963"/>
          <p14:tracePt t="25013" x="7826375" y="4906963"/>
          <p14:tracePt t="25030" x="7764463" y="4906963"/>
          <p14:tracePt t="25046" x="7750175" y="4906963"/>
          <p14:tracePt t="25086" x="7742238" y="4906963"/>
          <p14:tracePt t="25103" x="7750175" y="4922838"/>
          <p14:tracePt t="25113" x="7810500" y="4937125"/>
          <p14:tracePt t="25130" x="7978775" y="4953000"/>
          <p14:tracePt t="25147" x="8267700" y="4953000"/>
          <p14:tracePt t="25163" x="8602663" y="4953000"/>
          <p14:tracePt t="25180" x="8937625" y="4953000"/>
          <p14:tracePt t="25197" x="9174163" y="4953000"/>
          <p14:tracePt t="25213" x="9356725" y="4953000"/>
          <p14:tracePt t="25230" x="9525000" y="4953000"/>
          <p14:tracePt t="25247" x="9647238" y="4945063"/>
          <p14:tracePt t="25263" x="9745663" y="4930775"/>
          <p14:tracePt t="25280" x="9859963" y="4922838"/>
          <p14:tracePt t="25297" x="9974263" y="4892675"/>
          <p14:tracePt t="25313" x="10074275" y="4860925"/>
          <p14:tracePt t="25330" x="10126663" y="4854575"/>
          <p14:tracePt t="25347" x="10134600" y="4846638"/>
          <p14:tracePt t="25631" x="10142538" y="4846638"/>
          <p14:tracePt t="25642" x="10202863" y="4830763"/>
          <p14:tracePt t="25654" x="10325100" y="4816475"/>
          <p14:tracePt t="25665" x="10379075" y="4808538"/>
          <p14:tracePt t="25680" x="10485438" y="4778375"/>
          <p14:tracePt t="25697" x="10553700" y="4762500"/>
          <p14:tracePt t="25713" x="10569575" y="4746625"/>
          <p14:tracePt t="25766" x="10545763" y="4746625"/>
          <p14:tracePt t="25774" x="10493375" y="4732338"/>
          <p14:tracePt t="25783" x="10401300" y="4732338"/>
          <p14:tracePt t="25797" x="10248900" y="4732338"/>
          <p14:tracePt t="25813" x="9418638" y="4732338"/>
          <p14:tracePt t="25830" x="8694738" y="4732338"/>
          <p14:tracePt t="25847" x="7954963" y="4732338"/>
          <p14:tracePt t="25863" x="7254875" y="4732338"/>
          <p14:tracePt t="25880" x="6675438" y="4732338"/>
          <p14:tracePt t="25897" x="6302375" y="4732338"/>
          <p14:tracePt t="25913" x="5981700" y="4732338"/>
          <p14:tracePt t="25930" x="5692775" y="4732338"/>
          <p14:tracePt t="25947" x="5418138" y="4732338"/>
          <p14:tracePt t="25963" x="5197475" y="4724400"/>
          <p14:tracePt t="25980" x="4999038" y="4702175"/>
          <p14:tracePt t="25997" x="4876800" y="4678363"/>
          <p14:tracePt t="26013" x="4808538" y="4678363"/>
          <p14:tracePt t="26030" x="4792663" y="4670425"/>
          <p14:tracePt t="26127" x="4792663" y="4664075"/>
          <p14:tracePt t="26263" x="4800600" y="4664075"/>
          <p14:tracePt t="26273" x="4808538" y="4656138"/>
          <p14:tracePt t="26287" x="4808538" y="4640263"/>
          <p14:tracePt t="26297" x="4816475" y="4632325"/>
          <p14:tracePt t="26314" x="4830763" y="4602163"/>
          <p14:tracePt t="26331" x="4838700" y="4579938"/>
          <p14:tracePt t="26347" x="4838700" y="4556125"/>
          <p14:tracePt t="26364" x="4838700" y="4533900"/>
          <p14:tracePt t="26381" x="4808538" y="4511675"/>
          <p14:tracePt t="26398" x="4784725" y="4503738"/>
          <p14:tracePt t="26414" x="4732338" y="4503738"/>
          <p14:tracePt t="26431" x="4664075" y="4503738"/>
          <p14:tracePt t="26447" x="4579938" y="4511675"/>
          <p14:tracePt t="26464" x="4487863" y="4533900"/>
          <p14:tracePt t="26480" x="4411663" y="4556125"/>
          <p14:tracePt t="26497" x="4365625" y="4587875"/>
          <p14:tracePt t="26514" x="4321175" y="4618038"/>
          <p14:tracePt t="26530" x="4283075" y="4640263"/>
          <p14:tracePt t="26547" x="4251325" y="4664075"/>
          <p14:tracePt t="26564" x="4251325" y="4678363"/>
          <p14:tracePt t="26580" x="4229100" y="4724400"/>
          <p14:tracePt t="26597" x="4229100" y="4754563"/>
          <p14:tracePt t="26614" x="4229100" y="4808538"/>
          <p14:tracePt t="26630" x="4237038" y="4838700"/>
          <p14:tracePt t="26647" x="4259263" y="4860925"/>
          <p14:tracePt t="26664" x="4297363" y="4899025"/>
          <p14:tracePt t="26680" x="4389438" y="4930775"/>
          <p14:tracePt t="26697" x="4556125" y="4937125"/>
          <p14:tracePt t="26714" x="4724400" y="4937125"/>
          <p14:tracePt t="26730" x="4868863" y="4922838"/>
          <p14:tracePt t="26747" x="4945063" y="4868863"/>
          <p14:tracePt t="26764" x="4968875" y="4808538"/>
          <p14:tracePt t="26780" x="4983163" y="4716463"/>
          <p14:tracePt t="26797" x="4975225" y="4618038"/>
          <p14:tracePt t="26814" x="4860925" y="4495800"/>
          <p14:tracePt t="26830" x="4770438" y="4441825"/>
          <p14:tracePt t="26847" x="4670425" y="4403725"/>
          <p14:tracePt t="26864" x="4587875" y="4403725"/>
          <p14:tracePt t="26880" x="4549775" y="4403725"/>
          <p14:tracePt t="26897" x="4541838" y="4403725"/>
          <p14:tracePt t="27319" x="4533900" y="4403725"/>
          <p14:tracePt t="27329" x="4533900" y="4419600"/>
          <p14:tracePt t="27343" x="4533900" y="4427538"/>
          <p14:tracePt t="27353" x="4533900" y="4441825"/>
          <p14:tracePt t="27366" x="4533900" y="4457700"/>
          <p14:tracePt t="27380" x="4533900" y="4479925"/>
          <p14:tracePt t="27397" x="4541838" y="4556125"/>
          <p14:tracePt t="27414" x="4587875" y="4618038"/>
          <p14:tracePt t="27431" x="4640263" y="4670425"/>
          <p14:tracePt t="27447" x="4702175" y="4740275"/>
          <p14:tracePt t="27464" x="4778375" y="4784725"/>
          <p14:tracePt t="27481" x="4906963" y="4854575"/>
          <p14:tracePt t="27497" x="5189538" y="4922838"/>
          <p14:tracePt t="27514" x="5584825" y="4983163"/>
          <p14:tracePt t="27531" x="6142038" y="5059363"/>
          <p14:tracePt t="27547" x="6765925" y="5089525"/>
          <p14:tracePt t="27564" x="7345363" y="5089525"/>
          <p14:tracePt t="27581" x="7788275" y="5089525"/>
          <p14:tracePt t="27597" x="8169275" y="5075238"/>
          <p14:tracePt t="27614" x="8526463" y="4968875"/>
          <p14:tracePt t="27631" x="8770938" y="4860925"/>
          <p14:tracePt t="27647" x="9021763" y="4754563"/>
          <p14:tracePt t="27664" x="9312275" y="4625975"/>
          <p14:tracePt t="27681" x="9617075" y="4503738"/>
          <p14:tracePt t="27697" x="9829800" y="4389438"/>
          <p14:tracePt t="27714" x="10004425" y="4297363"/>
          <p14:tracePt t="27731" x="10126663" y="4221163"/>
          <p14:tracePt t="27747" x="10180638" y="4168775"/>
          <p14:tracePt t="27764" x="10210800" y="4122738"/>
          <p14:tracePt t="27781" x="10233025" y="4084638"/>
          <p14:tracePt t="27797" x="10248900" y="4022725"/>
          <p14:tracePt t="27814" x="10248900" y="4000500"/>
          <p14:tracePt t="27831" x="10264775" y="3984625"/>
          <p14:tracePt t="27848" x="10264775" y="3978275"/>
          <p14:tracePt t="27864" x="10271125" y="3954463"/>
          <p14:tracePt t="27898" x="10279063" y="3946525"/>
          <p14:tracePt t="27914" x="10279063" y="3940175"/>
          <p14:tracePt t="27931" x="10325100" y="3940175"/>
          <p14:tracePt t="27948" x="10431463" y="3940175"/>
          <p14:tracePt t="27964" x="10575925" y="3978275"/>
          <p14:tracePt t="27981" x="10721975" y="4046538"/>
          <p14:tracePt t="27998" x="10918825" y="4160838"/>
          <p14:tracePt t="28014" x="11002963" y="4221163"/>
          <p14:tracePt t="28031" x="11049000" y="4259263"/>
          <p14:tracePt t="28048" x="11056938" y="4267200"/>
          <p14:tracePt t="28103" x="11064875" y="4289425"/>
          <p14:tracePt t="28111" x="11064875" y="4305300"/>
          <p14:tracePt t="28118" x="11064875" y="4313238"/>
          <p14:tracePt t="28131" x="11064875" y="4327525"/>
          <p14:tracePt t="28148" x="11064875" y="4335463"/>
          <p14:tracePt t="28239" x="11049000" y="4335463"/>
          <p14:tracePt t="28247" x="10995025" y="4305300"/>
          <p14:tracePt t="28255" x="10926763" y="4259263"/>
          <p14:tracePt t="28267" x="10836275" y="4229100"/>
          <p14:tracePt t="28281" x="10629900" y="4175125"/>
          <p14:tracePt t="28298" x="10455275" y="4144963"/>
          <p14:tracePt t="28315" x="10317163" y="4144963"/>
          <p14:tracePt t="28331" x="10226675" y="4144963"/>
          <p14:tracePt t="28348" x="10172700" y="4152900"/>
          <p14:tracePt t="28365" x="10104438" y="4237038"/>
          <p14:tracePt t="28382" x="10058400" y="4335463"/>
          <p14:tracePt t="28398" x="9974263" y="4549775"/>
          <p14:tracePt t="28415" x="9959975" y="4702175"/>
          <p14:tracePt t="28431" x="9959975" y="4816475"/>
          <p14:tracePt t="28448" x="9959975" y="4968875"/>
          <p14:tracePt t="28465" x="9990138" y="5105400"/>
          <p14:tracePt t="28492" x="10104438" y="5265738"/>
          <p14:tracePt t="28504" x="10180638" y="5303838"/>
          <p14:tracePt t="28517" x="10233025" y="5326063"/>
          <p14:tracePt t="28531" x="10333038" y="5334000"/>
          <p14:tracePt t="28548" x="10493375" y="5334000"/>
          <p14:tracePt t="28565" x="10690225" y="5326063"/>
          <p14:tracePt t="28582" x="10956925" y="5211763"/>
          <p14:tracePt t="28598" x="11223625" y="5021263"/>
          <p14:tracePt t="28615" x="11269663" y="4892675"/>
          <p14:tracePt t="28631" x="11269663" y="4762500"/>
          <p14:tracePt t="28648" x="11239500" y="4640263"/>
          <p14:tracePt t="28665" x="11141075" y="4503738"/>
          <p14:tracePt t="28681" x="11018838" y="4381500"/>
          <p14:tracePt t="28698" x="10896600" y="4313238"/>
          <p14:tracePt t="28715" x="10766425" y="4267200"/>
          <p14:tracePt t="28731" x="10614025" y="4229100"/>
          <p14:tracePt t="28748" x="10531475" y="4229100"/>
          <p14:tracePt t="28765" x="10477500" y="4237038"/>
          <p14:tracePt t="28782" x="10439400" y="4244975"/>
          <p14:tracePt t="28798" x="10409238" y="4283075"/>
          <p14:tracePt t="29017" x="10393363" y="4289425"/>
          <p14:tracePt t="29023" x="10271125" y="4327525"/>
          <p14:tracePt t="29034" x="10112375" y="4359275"/>
          <p14:tracePt t="29048" x="9571038" y="4503738"/>
          <p14:tracePt t="29065" x="8839200" y="4678363"/>
          <p14:tracePt t="29081" x="7970838" y="4816475"/>
          <p14:tracePt t="29098" x="7064375" y="4937125"/>
          <p14:tracePt t="29115" x="6354763" y="5045075"/>
          <p14:tracePt t="29131" x="6118225" y="5059363"/>
          <p14:tracePt t="29148" x="6011863" y="5059363"/>
          <p14:tracePt t="29164" x="5935663" y="5051425"/>
          <p14:tracePt t="29181" x="5845175" y="5037138"/>
          <p14:tracePt t="29198" x="5699125" y="5006975"/>
          <p14:tracePt t="29215" x="5524500" y="4983163"/>
          <p14:tracePt t="29232" x="5356225" y="4960938"/>
          <p14:tracePt t="29248" x="5235575" y="4930775"/>
          <p14:tracePt t="29265" x="5159375" y="4914900"/>
          <p14:tracePt t="29282" x="5075238" y="4899025"/>
          <p14:tracePt t="29298" x="5037138" y="4899025"/>
          <p14:tracePt t="29315" x="4975225" y="4899025"/>
          <p14:tracePt t="29332" x="4868863" y="4899025"/>
          <p14:tracePt t="29348" x="4770438" y="4899025"/>
          <p14:tracePt t="29366" x="4670425" y="4906963"/>
          <p14:tracePt t="29382" x="4656138" y="4906963"/>
          <p14:tracePt t="29398" x="4602163" y="4906963"/>
          <p14:tracePt t="29415" x="4556125" y="4892675"/>
          <p14:tracePt t="29433" x="4473575" y="4846638"/>
          <p14:tracePt t="29448" x="4373563" y="4784725"/>
          <p14:tracePt t="29465" x="4321175" y="4762500"/>
          <p14:tracePt t="29482" x="4321175" y="4754563"/>
          <p14:tracePt t="29535" x="4321175" y="4746625"/>
          <p14:tracePt t="29591" x="4321175" y="4740275"/>
          <p14:tracePt t="29607" x="4335463" y="4740275"/>
          <p14:tracePt t="29617" x="4365625" y="4740275"/>
          <p14:tracePt t="29632" x="4495800" y="4784725"/>
          <p14:tracePt t="29648" x="4694238" y="4822825"/>
          <p14:tracePt t="29665" x="5045075" y="4868863"/>
          <p14:tracePt t="29682" x="5540375" y="4922838"/>
          <p14:tracePt t="29698" x="6142038" y="4999038"/>
          <p14:tracePt t="29715" x="6721475" y="4999038"/>
          <p14:tracePt t="29731" x="7315200" y="4999038"/>
          <p14:tracePt t="29749" x="8047038" y="4999038"/>
          <p14:tracePt t="29765" x="8267700" y="4999038"/>
          <p14:tracePt t="29781" x="8855075" y="4953000"/>
          <p14:tracePt t="29798" x="9220200" y="4868863"/>
          <p14:tracePt t="29815" x="9540875" y="4816475"/>
          <p14:tracePt t="29831" x="9821863" y="4754563"/>
          <p14:tracePt t="29848" x="10036175" y="4702175"/>
          <p14:tracePt t="29865" x="10172700" y="4648200"/>
          <p14:tracePt t="29881" x="10271125" y="4618038"/>
          <p14:tracePt t="29898" x="10317163" y="4587875"/>
          <p14:tracePt t="29958" x="10340975" y="4579938"/>
          <p14:tracePt t="30031" x="10340975" y="4587875"/>
          <p14:tracePt t="30042" x="10333038" y="4610100"/>
          <p14:tracePt t="30053" x="10279063" y="4632325"/>
          <p14:tracePt t="30065" x="10080625" y="4670425"/>
          <p14:tracePt t="30082" x="9609138" y="4732338"/>
          <p14:tracePt t="30098" x="8877300" y="4762500"/>
          <p14:tracePt t="30115" x="8093075" y="4884738"/>
          <p14:tracePt t="30132" x="7375525" y="4953000"/>
          <p14:tracePt t="30148" x="6727825" y="4983163"/>
          <p14:tracePt t="30165" x="6027738" y="4983163"/>
          <p14:tracePt t="30182" x="5715000" y="4983163"/>
          <p14:tracePt t="30198" x="5440363" y="4983163"/>
          <p14:tracePt t="30215" x="5203825" y="4960938"/>
          <p14:tracePt t="30232" x="4991100" y="4937125"/>
          <p14:tracePt t="30248" x="4816475" y="4892675"/>
          <p14:tracePt t="30265" x="4664075" y="4854575"/>
          <p14:tracePt t="30282" x="4511675" y="4816475"/>
          <p14:tracePt t="30298" x="4411663" y="4762500"/>
          <p14:tracePt t="30315" x="4359275" y="4740275"/>
          <p14:tracePt t="30332" x="4343400" y="4724400"/>
          <p14:tracePt t="30486" x="4365625" y="4732338"/>
          <p14:tracePt t="30497" x="4449763" y="4762500"/>
          <p14:tracePt t="30507" x="4541838" y="4784725"/>
          <p14:tracePt t="30517" x="4670425" y="4808538"/>
          <p14:tracePt t="30532" x="5105400" y="4860925"/>
          <p14:tracePt t="30549" x="5768975" y="4945063"/>
          <p14:tracePt t="30566" x="6400800" y="5013325"/>
          <p14:tracePt t="30583" x="7375525" y="5113338"/>
          <p14:tracePt t="30603" x="7924800" y="5151438"/>
          <p14:tracePt t="30615" x="8382000" y="5151438"/>
          <p14:tracePt t="30632" x="8793163" y="5151438"/>
          <p14:tracePt t="30648" x="9190038" y="5151438"/>
          <p14:tracePt t="30665" x="9540875" y="5113338"/>
          <p14:tracePt t="30682" x="9875838" y="5067300"/>
          <p14:tracePt t="30699" x="10180638" y="5006975"/>
          <p14:tracePt t="30715" x="10409238" y="4930775"/>
          <p14:tracePt t="30732" x="10545763" y="4892675"/>
          <p14:tracePt t="30748" x="10645775" y="4860925"/>
          <p14:tracePt t="30765" x="10698163" y="4846638"/>
          <p14:tracePt t="30782" x="10774363" y="4800600"/>
          <p14:tracePt t="30799" x="10858500" y="4778375"/>
          <p14:tracePt t="30815" x="10972800" y="4754563"/>
          <p14:tracePt t="30832" x="11095038" y="4754563"/>
          <p14:tracePt t="30848" x="11193463" y="4754563"/>
          <p14:tracePt t="30865" x="11247438" y="4754563"/>
          <p14:tracePt t="30951" x="11209338" y="4754563"/>
          <p14:tracePt t="30959" x="11163300" y="4754563"/>
          <p14:tracePt t="30967" x="11071225" y="4754563"/>
          <p14:tracePt t="30982" x="10850563" y="4770438"/>
          <p14:tracePt t="31000" x="10455275" y="4830763"/>
          <p14:tracePt t="31016" x="10074275" y="4892675"/>
          <p14:tracePt t="31032" x="9699625" y="4937125"/>
          <p14:tracePt t="31049" x="9304338" y="4991100"/>
          <p14:tracePt t="31065" x="9021763" y="5013325"/>
          <p14:tracePt t="31082" x="8686800" y="5021263"/>
          <p14:tracePt t="31099" x="8374063" y="5021263"/>
          <p14:tracePt t="31115" x="8061325" y="5021263"/>
          <p14:tracePt t="31118" x="7894638" y="5021263"/>
          <p14:tracePt t="31132" x="7780338" y="5021263"/>
          <p14:tracePt t="31149" x="7535863" y="5021263"/>
          <p14:tracePt t="31165" x="7331075" y="5021263"/>
          <p14:tracePt t="31182" x="7086600" y="4991100"/>
          <p14:tracePt t="31199" x="6950075" y="4968875"/>
          <p14:tracePt t="31215" x="6835775" y="4953000"/>
          <p14:tracePt t="31232" x="6713538" y="4937125"/>
          <p14:tracePt t="31249" x="6561138" y="4914900"/>
          <p14:tracePt t="31265" x="6400800" y="4906963"/>
          <p14:tracePt t="31282" x="6270625" y="4906963"/>
          <p14:tracePt t="31299" x="6118225" y="4884738"/>
          <p14:tracePt t="31315" x="5973763" y="4868863"/>
          <p14:tracePt t="31332" x="5807075" y="4838700"/>
          <p14:tracePt t="31349" x="5676900" y="4830763"/>
          <p14:tracePt t="31365" x="5440363" y="4784725"/>
          <p14:tracePt t="31382" x="5265738" y="4754563"/>
          <p14:tracePt t="31399" x="5089525" y="4716463"/>
          <p14:tracePt t="31415" x="4937125" y="4702175"/>
          <p14:tracePt t="31432" x="4792663" y="4678363"/>
          <p14:tracePt t="31449" x="4678363" y="4670425"/>
          <p14:tracePt t="31466" x="4610100" y="4664075"/>
          <p14:tracePt t="31482" x="4572000" y="4656138"/>
          <p14:tracePt t="31499" x="4518025" y="4656138"/>
          <p14:tracePt t="31516" x="4479925" y="4656138"/>
          <p14:tracePt t="31532" x="4427538" y="4656138"/>
          <p14:tracePt t="31549" x="4365625" y="4670425"/>
          <p14:tracePt t="31565" x="4335463" y="4678363"/>
          <p14:tracePt t="31582" x="4327525" y="4678363"/>
          <p14:tracePt t="31688" x="4327525" y="4686300"/>
          <p14:tracePt t="31698" x="4351338" y="4694238"/>
          <p14:tracePt t="31709" x="4411663" y="4702175"/>
          <p14:tracePt t="31719" x="4656138" y="4708525"/>
          <p14:tracePt t="31732" x="4800600" y="4708525"/>
          <p14:tracePt t="31750" x="5464175" y="4724400"/>
          <p14:tracePt t="31766" x="5845175" y="4724400"/>
          <p14:tracePt t="31782" x="6226175" y="4746625"/>
          <p14:tracePt t="31799" x="6499225" y="4746625"/>
          <p14:tracePt t="31816" x="6721475" y="4746625"/>
          <p14:tracePt t="31832" x="6950075" y="4746625"/>
          <p14:tracePt t="31849" x="7140575" y="4746625"/>
          <p14:tracePt t="31866" x="7345363" y="4746625"/>
          <p14:tracePt t="31882" x="7527925" y="4746625"/>
          <p14:tracePt t="31899" x="7696200" y="4754563"/>
          <p14:tracePt t="31916" x="7826375" y="4770438"/>
          <p14:tracePt t="31932" x="7924800" y="4800600"/>
          <p14:tracePt t="31949" x="7954963" y="4808538"/>
          <p14:tracePt t="31966" x="7962900" y="4816475"/>
          <p14:tracePt t="31982" x="7962900" y="4846638"/>
          <p14:tracePt t="31999" x="7962900" y="4899025"/>
          <p14:tracePt t="32016" x="7932738" y="4983163"/>
          <p14:tracePt t="32032" x="7848600" y="5089525"/>
          <p14:tracePt t="32049" x="7696200" y="5219700"/>
          <p14:tracePt t="32066" x="7497763" y="5326063"/>
          <p14:tracePt t="32082" x="7285038" y="5402263"/>
          <p14:tracePt t="32099" x="7056438" y="5456238"/>
          <p14:tracePt t="32116" x="6858000" y="5494338"/>
          <p14:tracePt t="32119" x="6751638" y="5502275"/>
          <p14:tracePt t="32132" x="6651625" y="5502275"/>
          <p14:tracePt t="32149" x="6446838" y="5524500"/>
          <p14:tracePt t="32166" x="6226175" y="5546725"/>
          <p14:tracePt t="32182" x="6065838" y="5578475"/>
          <p14:tracePt t="32199" x="5905500" y="5592763"/>
          <p14:tracePt t="32216" x="5768975" y="5616575"/>
          <p14:tracePt t="32232" x="5616575" y="5654675"/>
          <p14:tracePt t="32249" x="5478463" y="5699125"/>
          <p14:tracePt t="32266" x="5341938" y="5737225"/>
          <p14:tracePt t="32282" x="5197475" y="5775325"/>
          <p14:tracePt t="32299" x="5037138" y="5821363"/>
          <p14:tracePt t="32316" x="4876800" y="5867400"/>
          <p14:tracePt t="32332" x="4724400" y="5905500"/>
          <p14:tracePt t="32349" x="4556125" y="5935663"/>
          <p14:tracePt t="32366" x="4373563" y="5959475"/>
          <p14:tracePt t="32383" x="4289425" y="5959475"/>
          <p14:tracePt t="32399" x="4213225" y="5959475"/>
          <p14:tracePt t="32416" x="4160838" y="5959475"/>
          <p14:tracePt t="32433" x="4114800" y="5943600"/>
          <p14:tracePt t="32449" x="4092575" y="5935663"/>
          <p14:tracePt t="32466" x="4076700" y="5935663"/>
          <p14:tracePt t="32655" x="4084638" y="5943600"/>
          <p14:tracePt t="32666" x="4084638" y="5973763"/>
          <p14:tracePt t="32678" x="4098925" y="6042025"/>
          <p14:tracePt t="32690" x="4114800" y="6073775"/>
          <p14:tracePt t="32701" x="4137025" y="6111875"/>
          <p14:tracePt t="32716" x="4137025" y="6149975"/>
          <p14:tracePt t="32733" x="4160838" y="6180138"/>
          <p14:tracePt t="32749" x="4160838" y="6194425"/>
          <p14:tracePt t="34742" x="4168775" y="6194425"/>
          <p14:tracePt t="34750" x="4183063" y="6194425"/>
          <p14:tracePt t="34761" x="4198938" y="6180138"/>
          <p14:tracePt t="34771" x="4206875" y="6180138"/>
          <p14:tracePt t="34823" x="4206875" y="6172200"/>
          <p14:tracePt t="34833" x="4221163" y="6142038"/>
          <p14:tracePt t="34851" x="4244975" y="6096000"/>
          <p14:tracePt t="34886" x="4251325" y="6088063"/>
          <p14:tracePt t="34900" x="4251325" y="6080125"/>
          <p14:tracePt t="35070" x="4283075" y="6065838"/>
          <p14:tracePt t="35081" x="4305300" y="6049963"/>
          <p14:tracePt t="35094" x="4351338" y="6027738"/>
          <p14:tracePt t="35105" x="4381500" y="6019800"/>
          <p14:tracePt t="35118" x="4411663" y="6003925"/>
          <p14:tracePt t="35120" x="4435475" y="5989638"/>
          <p14:tracePt t="35271" x="4457700" y="5989638"/>
          <p14:tracePt t="35286" x="4473575" y="6027738"/>
          <p14:tracePt t="35297" x="4495800" y="6065838"/>
          <p14:tracePt t="35310" x="4511675" y="6118225"/>
          <p14:tracePt t="35318" x="4533900" y="6142038"/>
          <p14:tracePt t="35333" x="4541838" y="6180138"/>
          <p14:tracePt t="35350" x="4541838" y="6188075"/>
          <p14:tracePt t="35559" x="4541838" y="6180138"/>
          <p14:tracePt t="35599" x="4541838" y="6149975"/>
          <p14:tracePt t="35611" x="4541838" y="6142038"/>
          <p14:tracePt t="35663" x="4541838" y="6134100"/>
          <p14:tracePt t="35967" x="4587875" y="6126163"/>
          <p14:tracePt t="35978" x="4640263" y="6118225"/>
          <p14:tracePt t="35988" x="4702175" y="6111875"/>
          <p14:tracePt t="36001" x="4876800" y="6088063"/>
          <p14:tracePt t="36017" x="5051425" y="6065838"/>
          <p14:tracePt t="36034" x="5235575" y="6042025"/>
          <p14:tracePt t="36050" x="5372100" y="6027738"/>
          <p14:tracePt t="36067" x="5464175" y="6003925"/>
          <p14:tracePt t="36084" x="5516563" y="5989638"/>
          <p14:tracePt t="36100" x="5554663" y="5989638"/>
          <p14:tracePt t="36117" x="5562600" y="5989638"/>
          <p14:tracePt t="36142" x="5570538" y="5989638"/>
          <p14:tracePt t="36150" x="5584825" y="5989638"/>
          <p14:tracePt t="36167" x="5646738" y="5973763"/>
          <p14:tracePt t="36184" x="5737225" y="5973763"/>
          <p14:tracePt t="36201" x="5905500" y="5973763"/>
          <p14:tracePt t="36217" x="6088063" y="5973763"/>
          <p14:tracePt t="36234" x="6218238" y="5973763"/>
          <p14:tracePt t="36251" x="6316663" y="5973763"/>
          <p14:tracePt t="36267" x="6332538" y="5973763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224548"/>
              </p:ext>
            </p:extLst>
          </p:nvPr>
        </p:nvGraphicFramePr>
        <p:xfrm>
          <a:off x="3683000" y="267017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0" name="Equation" r:id="rId4" imgW="3187440" imgH="914400" progId="Equation.DSMT4">
                  <p:embed/>
                </p:oleObj>
              </mc:Choice>
              <mc:Fallback>
                <p:oleObj name="Equation" r:id="rId4" imgW="318744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0" y="267017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1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2577739"/>
              </p:ext>
            </p:extLst>
          </p:nvPr>
        </p:nvGraphicFramePr>
        <p:xfrm>
          <a:off x="6607175" y="4567238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2" name="Equation" r:id="rId8" imgW="1206360" imgH="507960" progId="Equation.DSMT4">
                  <p:embed/>
                </p:oleObj>
              </mc:Choice>
              <mc:Fallback>
                <p:oleObj name="Equation" r:id="rId8" imgW="120636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7175" y="4567238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9165486"/>
              </p:ext>
            </p:extLst>
          </p:nvPr>
        </p:nvGraphicFramePr>
        <p:xfrm>
          <a:off x="8982075" y="4530725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3" name="Equation" r:id="rId10" imgW="1206360" imgH="507960" progId="Equation.DSMT4">
                  <p:embed/>
                </p:oleObj>
              </mc:Choice>
              <mc:Fallback>
                <p:oleObj name="Equation" r:id="rId10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82075" y="4530725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0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686"/>
    </mc:Choice>
    <mc:Fallback xmlns="">
      <p:transition advTm="6268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1" x="6332538" y="3763963"/>
          <p14:tracePt t="189" x="6286500" y="3779838"/>
          <p14:tracePt t="197" x="6240463" y="3848100"/>
          <p14:tracePt t="214" x="6142038" y="3954463"/>
          <p14:tracePt t="231" x="6003925" y="4106863"/>
          <p14:tracePt t="248" x="5768975" y="4289425"/>
          <p14:tracePt t="265" x="5440363" y="4503738"/>
          <p14:tracePt t="281" x="5089525" y="4732338"/>
          <p14:tracePt t="298" x="4816475" y="4906963"/>
          <p14:tracePt t="315" x="4602163" y="5075238"/>
          <p14:tracePt t="331" x="4397375" y="5249863"/>
          <p14:tracePt t="348" x="4289425" y="5349875"/>
          <p14:tracePt t="365" x="4259263" y="5410200"/>
          <p14:tracePt t="381" x="4259263" y="5448300"/>
          <p14:tracePt t="398" x="4289425" y="5478463"/>
          <p14:tracePt t="415" x="4351338" y="5494338"/>
          <p14:tracePt t="431" x="4419600" y="5502275"/>
          <p14:tracePt t="448" x="4449763" y="5486400"/>
          <p14:tracePt t="465" x="4473575" y="5478463"/>
          <p14:tracePt t="481" x="4479925" y="5456238"/>
          <p14:tracePt t="498" x="4511675" y="5410200"/>
          <p14:tracePt t="515" x="4525963" y="5356225"/>
          <p14:tracePt t="531" x="4533900" y="5265738"/>
          <p14:tracePt t="548" x="4533900" y="5197475"/>
          <p14:tracePt t="565" x="4533900" y="5121275"/>
          <p14:tracePt t="581" x="4533900" y="5006975"/>
          <p14:tracePt t="598" x="4487863" y="4906963"/>
          <p14:tracePt t="615" x="4449763" y="4822825"/>
          <p14:tracePt t="631" x="4441825" y="4778375"/>
          <p14:tracePt t="648" x="4427538" y="4754563"/>
          <p14:tracePt t="3622" x="4427538" y="4746625"/>
          <p14:tracePt t="3630" x="4389438" y="4686300"/>
          <p14:tracePt t="3639" x="4297363" y="4572000"/>
          <p14:tracePt t="3649" x="4213225" y="4473575"/>
          <p14:tracePt t="3666" x="4122738" y="4397375"/>
          <p14:tracePt t="3683" x="4092575" y="4373563"/>
          <p14:tracePt t="3700" x="3970338" y="4305300"/>
          <p14:tracePt t="3716" x="3840163" y="4251325"/>
          <p14:tracePt t="3733" x="3711575" y="4229100"/>
          <p14:tracePt t="3749" x="3292475" y="4206875"/>
          <p14:tracePt t="3766" x="2895600" y="4206875"/>
          <p14:tracePt t="3783" x="2659063" y="4206875"/>
          <p14:tracePt t="3800" x="2536825" y="4206875"/>
          <p14:tracePt t="3816" x="2422525" y="4213225"/>
          <p14:tracePt t="3833" x="2332038" y="4275138"/>
          <p14:tracePt t="3849" x="2278063" y="4313238"/>
          <p14:tracePt t="3866" x="2270125" y="4313238"/>
          <p14:tracePt t="3901" x="2346325" y="4283075"/>
          <p14:tracePt t="3917" x="2582863" y="3878263"/>
          <p14:tracePt t="3933" x="2735263" y="3521075"/>
          <p14:tracePt t="3936" x="2819400" y="3208338"/>
          <p14:tracePt t="3949" x="2941638" y="2682875"/>
          <p14:tracePt t="3966" x="2941638" y="2324100"/>
          <p14:tracePt t="3983" x="2941638" y="2111375"/>
          <p14:tracePt t="3999" x="2941638" y="2027238"/>
          <p14:tracePt t="4142" x="2941638" y="2019300"/>
          <p14:tracePt t="4294" x="2971800" y="2065338"/>
          <p14:tracePt t="4303" x="3063875" y="2239963"/>
          <p14:tracePt t="4310" x="3230563" y="2506663"/>
          <p14:tracePt t="4318" x="3451225" y="2720975"/>
          <p14:tracePt t="4333" x="3649663" y="2911475"/>
          <p14:tracePt t="4349" x="3946525" y="3132138"/>
          <p14:tracePt t="4366" x="3970338" y="3140075"/>
          <p14:tracePt t="4433" x="4000500" y="3101975"/>
          <p14:tracePt t="4447" x="4022725" y="2879725"/>
          <p14:tracePt t="4458" x="4038600" y="2803525"/>
          <p14:tracePt t="4466" x="4046538" y="2759075"/>
          <p14:tracePt t="4482" x="4054475" y="2667000"/>
          <p14:tracePt t="4499" x="4060825" y="2613025"/>
          <p14:tracePt t="4516" x="4068763" y="2590800"/>
          <p14:tracePt t="4662" x="4092575" y="2590800"/>
          <p14:tracePt t="4676" x="4122738" y="2598738"/>
          <p14:tracePt t="4691" x="4206875" y="2606675"/>
          <p14:tracePt t="4704" x="4313238" y="2606675"/>
          <p14:tracePt t="4716" x="4373563" y="2606675"/>
          <p14:tracePt t="4732" x="4503738" y="2606675"/>
          <p14:tracePt t="4749" x="4541838" y="2606675"/>
          <p14:tracePt t="4766" x="4579938" y="2628900"/>
          <p14:tracePt t="4799" x="4587875" y="2644775"/>
          <p14:tracePt t="4816" x="4610100" y="2751138"/>
          <p14:tracePt t="4833" x="4610100" y="2917825"/>
          <p14:tracePt t="4849" x="4610100" y="3116263"/>
          <p14:tracePt t="4866" x="4594225" y="3298825"/>
          <p14:tracePt t="4883" x="4525963" y="3467100"/>
          <p14:tracePt t="4900" x="4449763" y="3565525"/>
          <p14:tracePt t="4916" x="4327525" y="3627438"/>
          <p14:tracePt t="4933" x="4191000" y="3635375"/>
          <p14:tracePt t="4949" x="4168775" y="3635375"/>
          <p14:tracePt t="4966" x="4160838" y="3635375"/>
          <p14:tracePt t="4999" x="4152900" y="3635375"/>
          <p14:tracePt t="5016" x="4160838" y="3597275"/>
          <p14:tracePt t="5033" x="4175125" y="3527425"/>
          <p14:tracePt t="5049" x="4191000" y="3482975"/>
          <p14:tracePt t="5066" x="4198938" y="3475038"/>
          <p14:tracePt t="5517" x="4221163" y="3459163"/>
          <p14:tracePt t="5525" x="4313238" y="3421063"/>
          <p14:tracePt t="5533" x="4403725" y="3382963"/>
          <p14:tracePt t="5550" x="4564063" y="3336925"/>
          <p14:tracePt t="5566" x="4708525" y="3306763"/>
          <p14:tracePt t="5583" x="4884738" y="3292475"/>
          <p14:tracePt t="5600" x="5045075" y="3268663"/>
          <p14:tracePt t="5617" x="5113338" y="3260725"/>
          <p14:tracePt t="5633" x="5121275" y="3260725"/>
          <p14:tracePt t="6174" x="5135563" y="3246438"/>
          <p14:tracePt t="6187" x="5181600" y="3230563"/>
          <p14:tracePt t="6201" x="5219700" y="3208338"/>
          <p14:tracePt t="6310" x="5235575" y="3192463"/>
          <p14:tracePt t="6324" x="5249863" y="3178175"/>
          <p14:tracePt t="6337" x="5265738" y="3154363"/>
          <p14:tracePt t="6350" x="5295900" y="3124200"/>
          <p14:tracePt t="6367" x="5356225" y="3070225"/>
          <p14:tracePt t="6384" x="5410200" y="3048000"/>
          <p14:tracePt t="6400" x="5418138" y="3040063"/>
          <p14:tracePt t="6486" x="5402263" y="3070225"/>
          <p14:tracePt t="6499" x="5372100" y="3108325"/>
          <p14:tracePt t="6513" x="5326063" y="3140075"/>
          <p14:tracePt t="6526" x="5287963" y="3154363"/>
          <p14:tracePt t="6533" x="5273675" y="3154363"/>
          <p14:tracePt t="6566" x="5265738" y="3140075"/>
          <p14:tracePt t="6583" x="5265738" y="3094038"/>
          <p14:tracePt t="6600" x="5265738" y="3032125"/>
          <p14:tracePt t="6616" x="5273675" y="2963863"/>
          <p14:tracePt t="6633" x="5280025" y="2911475"/>
          <p14:tracePt t="6650" x="5287963" y="2879725"/>
          <p14:tracePt t="6667" x="5311775" y="2849563"/>
          <p14:tracePt t="6683" x="5334000" y="2827338"/>
          <p14:tracePt t="6700" x="5356225" y="2819400"/>
          <p14:tracePt t="6717" x="5380038" y="2819400"/>
          <p14:tracePt t="6734" x="5402263" y="2819400"/>
          <p14:tracePt t="6750" x="5410200" y="2819400"/>
          <p14:tracePt t="6767" x="5448300" y="2827338"/>
          <p14:tracePt t="6783" x="5508625" y="2903538"/>
          <p14:tracePt t="6800" x="5578475" y="3001963"/>
          <p14:tracePt t="6817" x="5622925" y="3086100"/>
          <p14:tracePt t="6833" x="5630863" y="3108325"/>
          <p14:tracePt t="6877" x="5638800" y="3108325"/>
          <p14:tracePt t="6887" x="5654675" y="3108325"/>
          <p14:tracePt t="6901" x="5676900" y="3086100"/>
          <p14:tracePt t="6917" x="5745163" y="2987675"/>
          <p14:tracePt t="6933" x="5799138" y="2949575"/>
          <p14:tracePt t="6950" x="5829300" y="2933700"/>
          <p14:tracePt t="6967" x="5837238" y="2925763"/>
          <p14:tracePt t="7054" x="5859463" y="2925763"/>
          <p14:tracePt t="7067" x="5867400" y="2925763"/>
          <p14:tracePt t="7084" x="5897563" y="2933700"/>
          <p14:tracePt t="7100" x="6011863" y="2955925"/>
          <p14:tracePt t="7117" x="6164263" y="2963863"/>
          <p14:tracePt t="7133" x="6210300" y="2963863"/>
          <p14:tracePt t="7150" x="6218238" y="2963863"/>
          <p14:tracePt t="7638" x="6240463" y="2963863"/>
          <p14:tracePt t="7653" x="6378575" y="2987675"/>
          <p14:tracePt t="7667" x="6469063" y="2987675"/>
          <p14:tracePt t="7684" x="6637338" y="2987675"/>
          <p14:tracePt t="7700" x="6850063" y="2987675"/>
          <p14:tracePt t="7717" x="7078663" y="2987675"/>
          <p14:tracePt t="7734" x="7140575" y="2987675"/>
          <p14:tracePt t="7751" x="7146925" y="2987675"/>
          <p14:tracePt t="7822" x="7170738" y="2963863"/>
          <p14:tracePt t="7836" x="7185025" y="2955925"/>
          <p14:tracePt t="7851" x="7192963" y="2933700"/>
          <p14:tracePt t="8054" x="7200900" y="2933700"/>
          <p14:tracePt t="8086" x="7208838" y="2933700"/>
          <p14:tracePt t="8099" x="7223125" y="2933700"/>
          <p14:tracePt t="8142" x="7239000" y="2933700"/>
          <p14:tracePt t="8155" x="7269163" y="2933700"/>
          <p14:tracePt t="8169" x="7315200" y="2933700"/>
          <p14:tracePt t="8184" x="7399338" y="2917825"/>
          <p14:tracePt t="8200" x="7521575" y="2887663"/>
          <p14:tracePt t="8217" x="7666038" y="2873375"/>
          <p14:tracePt t="8234" x="7802563" y="2849563"/>
          <p14:tracePt t="8250" x="7870825" y="2827338"/>
          <p14:tracePt t="8267" x="7902575" y="2819400"/>
          <p14:tracePt t="8317" x="7902575" y="2811463"/>
          <p14:tracePt t="8494" x="7894638" y="2811463"/>
          <p14:tracePt t="8507" x="7878763" y="2811463"/>
          <p14:tracePt t="8520" x="7848600" y="2789238"/>
          <p14:tracePt t="8534" x="7826375" y="2789238"/>
          <p14:tracePt t="8551" x="7810500" y="2789238"/>
          <p14:tracePt t="8567" x="7802563" y="2789238"/>
          <p14:tracePt t="8621" x="7794625" y="2789238"/>
          <p14:tracePt t="8629" x="7788275" y="2789238"/>
          <p14:tracePt t="8637" x="7780338" y="2789238"/>
          <p14:tracePt t="8650" x="7764463" y="2789238"/>
          <p14:tracePt t="8667" x="7726363" y="2789238"/>
          <p14:tracePt t="8684" x="7666038" y="2789238"/>
          <p14:tracePt t="8701" x="7642225" y="2789238"/>
          <p14:tracePt t="8717" x="7635875" y="2789238"/>
          <p14:tracePt t="8878" x="7627938" y="2789238"/>
          <p14:tracePt t="8894" x="7612063" y="2789238"/>
          <p14:tracePt t="8907" x="7573963" y="2811463"/>
          <p14:tracePt t="8921" x="7451725" y="2911475"/>
          <p14:tracePt t="8934" x="7323138" y="2994025"/>
          <p14:tracePt t="8951" x="7192963" y="3048000"/>
          <p14:tracePt t="8967" x="7094538" y="3078163"/>
          <p14:tracePt t="8984" x="7078663" y="3086100"/>
          <p14:tracePt t="9086" x="7094538" y="3086100"/>
          <p14:tracePt t="9099" x="7140575" y="3108325"/>
          <p14:tracePt t="9113" x="7277100" y="3116263"/>
          <p14:tracePt t="9128" x="7475538" y="3116263"/>
          <p14:tracePt t="9138" x="7566025" y="3116263"/>
          <p14:tracePt t="9151" x="7726363" y="3116263"/>
          <p14:tracePt t="9167" x="7832725" y="3116263"/>
          <p14:tracePt t="9246" x="7832725" y="3108325"/>
          <p14:tracePt t="9258" x="7840663" y="3094038"/>
          <p14:tracePt t="9269" x="7840663" y="3086100"/>
          <p14:tracePt t="9284" x="7856538" y="3070225"/>
          <p14:tracePt t="9301" x="7856538" y="3032125"/>
          <p14:tracePt t="9317" x="7870825" y="3009900"/>
          <p14:tracePt t="9334" x="7870825" y="3001963"/>
          <p14:tracePt t="9741" x="7848600" y="3001963"/>
          <p14:tracePt t="9749" x="7780338" y="3040063"/>
          <p14:tracePt t="9758" x="7726363" y="3086100"/>
          <p14:tracePt t="9768" x="7627938" y="3140075"/>
          <p14:tracePt t="9784" x="7391400" y="3254375"/>
          <p14:tracePt t="9801" x="7048500" y="3390900"/>
          <p14:tracePt t="9818" x="6773863" y="3475038"/>
          <p14:tracePt t="9834" x="6561138" y="3535363"/>
          <p14:tracePt t="9851" x="6416675" y="3551238"/>
          <p14:tracePt t="9868" x="6316663" y="3559175"/>
          <p14:tracePt t="9884" x="6194425" y="3581400"/>
          <p14:tracePt t="9901" x="6042025" y="3627438"/>
          <p14:tracePt t="9918" x="5829300" y="3687763"/>
          <p14:tracePt t="9935" x="5622925" y="3717925"/>
          <p14:tracePt t="9952" x="5432425" y="3749675"/>
          <p14:tracePt t="9968" x="5287963" y="3763963"/>
          <p14:tracePt t="9984" x="5219700" y="3763963"/>
          <p14:tracePt t="10159" x="5211763" y="3763963"/>
          <p14:tracePt t="10173" x="5181600" y="3763963"/>
          <p14:tracePt t="10188" x="5165725" y="3763963"/>
          <p14:tracePt t="10202" x="5135563" y="3763963"/>
          <p14:tracePt t="10218" x="5127625" y="3763963"/>
          <p14:tracePt t="10235" x="5121275" y="3779838"/>
          <p14:tracePt t="10251" x="5121275" y="3787775"/>
          <p14:tracePt t="10268" x="5135563" y="3802063"/>
          <p14:tracePt t="10285" x="5189538" y="3817938"/>
          <p14:tracePt t="10301" x="5219700" y="3817938"/>
          <p14:tracePt t="10318" x="5235575" y="3817938"/>
          <p14:tracePt t="10335" x="5273675" y="3802063"/>
          <p14:tracePt t="10352" x="5326063" y="3763963"/>
          <p14:tracePt t="10368" x="5380038" y="3695700"/>
          <p14:tracePt t="10385" x="5426075" y="3627438"/>
          <p14:tracePt t="10401" x="5440363" y="3559175"/>
          <p14:tracePt t="10418" x="5448300" y="3505200"/>
          <p14:tracePt t="10435" x="5456238" y="3436938"/>
          <p14:tracePt t="10451" x="5456238" y="3368675"/>
          <p14:tracePt t="10468" x="5456238" y="3276600"/>
          <p14:tracePt t="10485" x="5456238" y="3246438"/>
          <p14:tracePt t="10566" x="5464175" y="3246438"/>
          <p14:tracePt t="10579" x="5478463" y="3246438"/>
          <p14:tracePt t="10594" x="5540375" y="3260725"/>
          <p14:tracePt t="10608" x="5584825" y="3368675"/>
          <p14:tracePt t="10618" x="5616575" y="3451225"/>
          <p14:tracePt t="10635" x="5661025" y="3573463"/>
          <p14:tracePt t="10651" x="5661025" y="3649663"/>
          <p14:tracePt t="10668" x="5668963" y="3687763"/>
          <p14:tracePt t="10725" x="5676900" y="3695700"/>
          <p14:tracePt t="10757" x="5692775" y="3695700"/>
          <p14:tracePt t="10771" x="5692775" y="3673475"/>
          <p14:tracePt t="10785" x="5699125" y="3641725"/>
          <p14:tracePt t="10801" x="5715000" y="3611563"/>
          <p14:tracePt t="10818" x="5722938" y="3597275"/>
          <p14:tracePt t="10835" x="5737225" y="3589338"/>
          <p14:tracePt t="10851" x="5745163" y="3589338"/>
          <p14:tracePt t="10868" x="5768975" y="3589338"/>
          <p14:tracePt t="10885" x="5829300" y="3589338"/>
          <p14:tracePt t="10901" x="5867400" y="3597275"/>
          <p14:tracePt t="10918" x="5935663" y="3635375"/>
          <p14:tracePt t="10935" x="5959475" y="3635375"/>
          <p14:tracePt t="11079" x="5965825" y="3635375"/>
          <p14:tracePt t="11093" x="5981700" y="3649663"/>
          <p14:tracePt t="11109" x="5989638" y="3649663"/>
          <p14:tracePt t="11118" x="5997575" y="3649663"/>
          <p14:tracePt t="11135" x="6049963" y="3649663"/>
          <p14:tracePt t="11152" x="6073775" y="3649663"/>
          <p14:tracePt t="11302" x="6088063" y="3649663"/>
          <p14:tracePt t="11315" x="6118225" y="3649663"/>
          <p14:tracePt t="11327" x="6278563" y="3665538"/>
          <p14:tracePt t="11335" x="6423025" y="3687763"/>
          <p14:tracePt t="11352" x="6713538" y="3717925"/>
          <p14:tracePt t="11368" x="7048500" y="3763963"/>
          <p14:tracePt t="11385" x="7315200" y="3794125"/>
          <p14:tracePt t="11401" x="7445375" y="3794125"/>
          <p14:tracePt t="11418" x="7489825" y="3794125"/>
          <p14:tracePt t="11454" x="7489825" y="3787775"/>
          <p14:tracePt t="11469" x="7413625" y="3733800"/>
          <p14:tracePt t="11485" x="7361238" y="3695700"/>
          <p14:tracePt t="11502" x="7323138" y="3665538"/>
          <p14:tracePt t="11518" x="7307263" y="3657600"/>
          <p14:tracePt t="11622" x="7299325" y="3649663"/>
          <p14:tracePt t="11635" x="7299325" y="3635375"/>
          <p14:tracePt t="11652" x="7277100" y="3597275"/>
          <p14:tracePt t="11668" x="7239000" y="3565525"/>
          <p14:tracePt t="11685" x="7208838" y="3543300"/>
          <p14:tracePt t="11702" x="7192963" y="3535363"/>
          <p14:tracePt t="11718" x="7185025" y="3535363"/>
          <p14:tracePt t="11855" x="7185025" y="3551238"/>
          <p14:tracePt t="11869" x="7185025" y="3589338"/>
          <p14:tracePt t="11882" x="7140575" y="3711575"/>
          <p14:tracePt t="11896" x="7102475" y="3817938"/>
          <p14:tracePt t="11902" x="7086600" y="3863975"/>
          <p14:tracePt t="11918" x="7078663" y="3886200"/>
          <p14:tracePt t="11935" x="7070725" y="3886200"/>
          <p14:tracePt t="12005" x="7070725" y="3878263"/>
          <p14:tracePt t="12019" x="7070725" y="3856038"/>
          <p14:tracePt t="12035" x="7078663" y="3817938"/>
          <p14:tracePt t="12052" x="7086600" y="3771900"/>
          <p14:tracePt t="12069" x="7094538" y="3741738"/>
          <p14:tracePt t="12085" x="7116763" y="3703638"/>
          <p14:tracePt t="12102" x="7162800" y="3673475"/>
          <p14:tracePt t="12119" x="7208838" y="3641725"/>
          <p14:tracePt t="12135" x="7285038" y="3603625"/>
          <p14:tracePt t="12152" x="7345363" y="3559175"/>
          <p14:tracePt t="12169" x="7375525" y="3527425"/>
          <p14:tracePt t="12185" x="7383463" y="3521075"/>
          <p14:tracePt t="12202" x="7383463" y="3505200"/>
          <p14:tracePt t="12219" x="7383463" y="3497263"/>
          <p14:tracePt t="12286" x="7383463" y="3482975"/>
          <p14:tracePt t="12299" x="7375525" y="3482975"/>
          <p14:tracePt t="12313" x="7353300" y="3475038"/>
          <p14:tracePt t="12327" x="7323138" y="3467100"/>
          <p14:tracePt t="12335" x="7307263" y="3459163"/>
          <p14:tracePt t="12352" x="7285038" y="3444875"/>
          <p14:tracePt t="12369" x="7261225" y="3429000"/>
          <p14:tracePt t="12386" x="7254875" y="3421063"/>
          <p14:tracePt t="12446" x="7261225" y="3421063"/>
          <p14:tracePt t="12460" x="7269163" y="3421063"/>
          <p14:tracePt t="12470" x="7315200" y="3421063"/>
          <p14:tracePt t="12485" x="7353300" y="3421063"/>
          <p14:tracePt t="12502" x="7407275" y="3436938"/>
          <p14:tracePt t="12519" x="7467600" y="3459163"/>
          <p14:tracePt t="12536" x="7527925" y="3497263"/>
          <p14:tracePt t="12553" x="7612063" y="3559175"/>
          <p14:tracePt t="12586" x="7612063" y="3565525"/>
          <p14:tracePt t="12602" x="7612063" y="3589338"/>
          <p14:tracePt t="12619" x="7612063" y="3657600"/>
          <p14:tracePt t="12636" x="7589838" y="3733800"/>
          <p14:tracePt t="12652" x="7505700" y="3802063"/>
          <p14:tracePt t="12669" x="7361238" y="3832225"/>
          <p14:tracePt t="12686" x="7299325" y="3832225"/>
          <p14:tracePt t="12702" x="7292975" y="3832225"/>
          <p14:tracePt t="12766" x="7323138" y="3832225"/>
          <p14:tracePt t="12779" x="7383463" y="3832225"/>
          <p14:tracePt t="12793" x="7535863" y="3810000"/>
          <p14:tracePt t="12802" x="7612063" y="3779838"/>
          <p14:tracePt t="12819" x="7726363" y="3749675"/>
          <p14:tracePt t="12835" x="7750175" y="3741738"/>
          <p14:tracePt t="12869" x="7756525" y="3741738"/>
          <p14:tracePt t="12885" x="7726363" y="3725863"/>
          <p14:tracePt t="12902" x="7680325" y="3717925"/>
          <p14:tracePt t="12919" x="7627938" y="3717925"/>
          <p14:tracePt t="12936" x="7551738" y="3725863"/>
          <p14:tracePt t="12952" x="7489825" y="3771900"/>
          <p14:tracePt t="12969" x="7483475" y="3779838"/>
          <p14:tracePt t="12986" x="7483475" y="3787775"/>
          <p14:tracePt t="13002" x="7483475" y="3810000"/>
          <p14:tracePt t="13019" x="7521575" y="3817938"/>
          <p14:tracePt t="13036" x="7589838" y="3817938"/>
          <p14:tracePt t="13052" x="7712075" y="3817938"/>
          <p14:tracePt t="13069" x="7772400" y="3810000"/>
          <p14:tracePt t="13086" x="7788275" y="3794125"/>
          <p14:tracePt t="13102" x="7788275" y="3779838"/>
          <p14:tracePt t="13119" x="7742238" y="3763963"/>
          <p14:tracePt t="13136" x="7666038" y="3741738"/>
          <p14:tracePt t="13152" x="7559675" y="3741738"/>
          <p14:tracePt t="13169" x="7497763" y="3741738"/>
          <p14:tracePt t="13237" x="7513638" y="3741738"/>
          <p14:tracePt t="13245" x="7527925" y="3741738"/>
          <p14:tracePt t="13254" x="7535863" y="3741738"/>
          <p14:tracePt t="13270" x="7551738" y="3741738"/>
          <p14:tracePt t="13357" x="7559675" y="3741738"/>
          <p14:tracePt t="13373" x="7581900" y="3733800"/>
          <p14:tracePt t="13386" x="7597775" y="3725863"/>
          <p14:tracePt t="13402" x="7658100" y="3679825"/>
          <p14:tracePt t="13419" x="7712075" y="3649663"/>
          <p14:tracePt t="13436" x="7750175" y="3611563"/>
          <p14:tracePt t="13452" x="7756525" y="3597275"/>
          <p14:tracePt t="13469" x="7756525" y="3581400"/>
          <p14:tracePt t="13486" x="7756525" y="3559175"/>
          <p14:tracePt t="13502" x="7756525" y="3543300"/>
          <p14:tracePt t="13662" x="7764463" y="3543300"/>
          <p14:tracePt t="13675" x="7772400" y="3543300"/>
          <p14:tracePt t="13688" x="7780338" y="3543300"/>
          <p14:tracePt t="13702" x="7802563" y="3559175"/>
          <p14:tracePt t="13719" x="7810500" y="3611563"/>
          <p14:tracePt t="13736" x="7826375" y="3649663"/>
          <p14:tracePt t="13753" x="7826375" y="3673475"/>
          <p14:tracePt t="14526" x="7826375" y="3679825"/>
          <p14:tracePt t="14566" x="7818438" y="3679825"/>
          <p14:tracePt t="14579" x="7810500" y="3679825"/>
          <p14:tracePt t="16358" x="7802563" y="3679825"/>
          <p14:tracePt t="16373" x="7780338" y="3679825"/>
          <p14:tracePt t="16387" x="7756525" y="3679825"/>
          <p14:tracePt t="16403" x="7688263" y="3733800"/>
          <p14:tracePt t="16420" x="7612063" y="3779838"/>
          <p14:tracePt t="16437" x="7407275" y="3856038"/>
          <p14:tracePt t="16453" x="7239000" y="3894138"/>
          <p14:tracePt t="16470" x="7056438" y="3940175"/>
          <p14:tracePt t="16487" x="6827838" y="3970338"/>
          <p14:tracePt t="16503" x="6599238" y="4000500"/>
          <p14:tracePt t="16520" x="6370638" y="4030663"/>
          <p14:tracePt t="16537" x="6096000" y="4076700"/>
          <p14:tracePt t="16554" x="5875338" y="4106863"/>
          <p14:tracePt t="16571" x="5692775" y="4130675"/>
          <p14:tracePt t="16587" x="5516563" y="4175125"/>
          <p14:tracePt t="16604" x="5349875" y="4221163"/>
          <p14:tracePt t="16621" x="5197475" y="4275138"/>
          <p14:tracePt t="16637" x="5013325" y="4321175"/>
          <p14:tracePt t="16654" x="4937125" y="4351338"/>
          <p14:tracePt t="16671" x="4860925" y="4373563"/>
          <p14:tracePt t="16687" x="4800600" y="4381500"/>
          <p14:tracePt t="16704" x="4770438" y="4397375"/>
          <p14:tracePt t="16721" x="4762500" y="4397375"/>
          <p14:tracePt t="17572" x="4784725" y="4419600"/>
          <p14:tracePt t="17580" x="4816475" y="4427538"/>
          <p14:tracePt t="17588" x="4892675" y="4449763"/>
          <p14:tracePt t="17604" x="5013325" y="4457700"/>
          <p14:tracePt t="17620" x="5761038" y="4457700"/>
          <p14:tracePt t="17638" x="6461125" y="4457700"/>
          <p14:tracePt t="17654" x="7185025" y="4457700"/>
          <p14:tracePt t="17671" x="7818438" y="4403725"/>
          <p14:tracePt t="17688" x="8359775" y="4229100"/>
          <p14:tracePt t="17704" x="8686800" y="4046538"/>
          <p14:tracePt t="17721" x="8809038" y="3908425"/>
          <p14:tracePt t="17738" x="8855075" y="3771900"/>
          <p14:tracePt t="17754" x="8869363" y="3603625"/>
          <p14:tracePt t="17771" x="8869363" y="3421063"/>
          <p14:tracePt t="17788" x="8809038" y="3254375"/>
          <p14:tracePt t="17805" x="8778875" y="3116263"/>
          <p14:tracePt t="17821" x="8732838" y="2963863"/>
          <p14:tracePt t="17838" x="8724900" y="2933700"/>
          <p14:tracePt t="17854" x="8724900" y="2887663"/>
          <p14:tracePt t="17871" x="8724900" y="2849563"/>
          <p14:tracePt t="17888" x="8724900" y="2827338"/>
          <p14:tracePt t="17904" x="8724900" y="2803525"/>
          <p14:tracePt t="17997" x="8694738" y="2835275"/>
          <p14:tracePt t="18005" x="8656638" y="2941638"/>
          <p14:tracePt t="18013" x="8602663" y="3040063"/>
          <p14:tracePt t="18021" x="8550275" y="3140075"/>
          <p14:tracePt t="18037" x="8442325" y="3284538"/>
          <p14:tracePt t="18054" x="8366125" y="3322638"/>
          <p14:tracePt t="18071" x="8289925" y="3336925"/>
          <p14:tracePt t="18088" x="8229600" y="3314700"/>
          <p14:tracePt t="18104" x="8175625" y="3260725"/>
          <p14:tracePt t="18121" x="8047038" y="3086100"/>
          <p14:tracePt t="18138" x="7870825" y="2797175"/>
          <p14:tracePt t="18154" x="7742238" y="2582863"/>
          <p14:tracePt t="18171" x="7673975" y="2416175"/>
          <p14:tracePt t="18188" x="7642225" y="2278063"/>
          <p14:tracePt t="18204" x="7635875" y="2217738"/>
          <p14:tracePt t="18221" x="7635875" y="2201863"/>
          <p14:tracePt t="18294" x="7620000" y="2187575"/>
          <p14:tracePt t="18302" x="7612063" y="2187575"/>
          <p14:tracePt t="18310" x="7589838" y="2187575"/>
          <p14:tracePt t="18321" x="7573963" y="2171700"/>
          <p14:tracePt t="18338" x="7543800" y="2171700"/>
          <p14:tracePt t="18355" x="7521575" y="2163763"/>
          <p14:tracePt t="18371" x="7489825" y="2163763"/>
          <p14:tracePt t="18388" x="7475538" y="2155825"/>
          <p14:tracePt t="18405" x="7459663" y="2155825"/>
          <p14:tracePt t="18421" x="7421563" y="2155825"/>
          <p14:tracePt t="18438" x="7345363" y="2217738"/>
          <p14:tracePt t="18455" x="7285038" y="2301875"/>
          <p14:tracePt t="18471" x="7192963" y="2492375"/>
          <p14:tracePt t="18488" x="7116763" y="2697163"/>
          <p14:tracePt t="18504" x="7094538" y="2933700"/>
          <p14:tracePt t="18521" x="7070725" y="3170238"/>
          <p14:tracePt t="18538" x="7070725" y="3382963"/>
          <p14:tracePt t="18555" x="7094538" y="3535363"/>
          <p14:tracePt t="18579" x="7192963" y="3703638"/>
          <p14:tracePt t="18587" x="7239000" y="3756025"/>
          <p14:tracePt t="18604" x="7353300" y="3810000"/>
          <p14:tracePt t="18621" x="7489825" y="3848100"/>
          <p14:tracePt t="18637" x="7535863" y="3856038"/>
          <p14:tracePt t="18710" x="7551738" y="3848100"/>
          <p14:tracePt t="18724" x="7559675" y="3802063"/>
          <p14:tracePt t="18738" x="7581900" y="3641725"/>
          <p14:tracePt t="18755" x="7581900" y="3597275"/>
          <p14:tracePt t="24174" x="7589838" y="3603625"/>
          <p14:tracePt t="24187" x="7604125" y="3641725"/>
          <p14:tracePt t="24202" x="7620000" y="3711575"/>
          <p14:tracePt t="24218" x="7620000" y="3725863"/>
          <p14:tracePt t="24231" x="7620000" y="3733800"/>
          <p14:tracePt t="24527" x="7627938" y="3733800"/>
          <p14:tracePt t="24542" x="7635875" y="3733800"/>
          <p14:tracePt t="24556" x="7680325" y="3695700"/>
          <p14:tracePt t="24573" x="7712075" y="3641725"/>
          <p14:tracePt t="24590" x="7726363" y="3603625"/>
          <p14:tracePt t="24606" x="7734300" y="3573463"/>
          <p14:tracePt t="24623" x="7742238" y="3551238"/>
          <p14:tracePt t="24640" x="7742238" y="3543300"/>
          <p14:tracePt t="24673" x="7742238" y="3521075"/>
          <p14:tracePt t="24690" x="7726363" y="3344863"/>
          <p14:tracePt t="24707" x="7688263" y="3048000"/>
          <p14:tracePt t="24723" x="7650163" y="2797175"/>
          <p14:tracePt t="24741" x="7604125" y="2536825"/>
          <p14:tracePt t="24757" x="7581900" y="2408238"/>
          <p14:tracePt t="24773" x="7573963" y="2354263"/>
          <p14:tracePt t="24950" x="7566025" y="2346325"/>
          <p14:tracePt t="24997" x="7559675" y="2346325"/>
          <p14:tracePt t="25005" x="7535863" y="2408238"/>
          <p14:tracePt t="25013" x="7497763" y="2568575"/>
          <p14:tracePt t="25023" x="7451725" y="2735263"/>
          <p14:tracePt t="25040" x="7429500" y="2971800"/>
          <p14:tracePt t="25057" x="7429500" y="3162300"/>
          <p14:tracePt t="25074" x="7429500" y="3344863"/>
          <p14:tracePt t="25090" x="7459663" y="3459163"/>
          <p14:tracePt t="25112" x="7475538" y="3513138"/>
          <p14:tracePt t="25149" x="7475538" y="3521075"/>
          <p14:tracePt t="25165" x="7535863" y="3451225"/>
          <p14:tracePt t="25174" x="7620000" y="3306763"/>
          <p14:tracePt t="25190" x="7734300" y="3040063"/>
          <p14:tracePt t="25207" x="7826375" y="2781300"/>
          <p14:tracePt t="25223" x="7856538" y="2644775"/>
          <p14:tracePt t="25240" x="7864475" y="2613025"/>
          <p14:tracePt t="25293" x="7864475" y="2720975"/>
          <p14:tracePt t="25301" x="7848600" y="2917825"/>
          <p14:tracePt t="25309" x="7832725" y="3132138"/>
          <p14:tracePt t="25323" x="7810500" y="3344863"/>
          <p14:tracePt t="25340" x="7756525" y="3687763"/>
          <p14:tracePt t="25357" x="7750175" y="3741738"/>
          <p14:tracePt t="25391" x="7750175" y="3505200"/>
          <p14:tracePt t="25407" x="7750175" y="3184525"/>
          <p14:tracePt t="25423" x="7718425" y="2917825"/>
          <p14:tracePt t="25440" x="7673975" y="2759075"/>
          <p14:tracePt t="25457" x="7673975" y="2735263"/>
          <p14:tracePt t="25490" x="7666038" y="2727325"/>
          <p14:tracePt t="25507" x="7650163" y="2841625"/>
          <p14:tracePt t="25523" x="7650163" y="3025775"/>
          <p14:tracePt t="25525" x="7650163" y="3094038"/>
          <p14:tracePt t="25540" x="7650163" y="3132138"/>
          <p14:tracePt t="25557" x="7650163" y="3140075"/>
          <p14:tracePt t="25573" x="7658100" y="3132138"/>
          <p14:tracePt t="25591" x="7666038" y="3078163"/>
          <p14:tracePt t="25607" x="7666038" y="3055938"/>
          <p14:tracePt t="25624" x="7666038" y="3032125"/>
          <p14:tracePt t="25718" x="7666038" y="3040063"/>
          <p14:tracePt t="25731" x="7666038" y="3063875"/>
          <p14:tracePt t="25745" x="7673975" y="3108325"/>
          <p14:tracePt t="25759" x="7680325" y="3146425"/>
          <p14:tracePt t="25773" x="7696200" y="3208338"/>
          <p14:tracePt t="25790" x="7704138" y="3230563"/>
          <p14:tracePt t="25807" x="7712075" y="3246438"/>
          <p14:tracePt t="26103" x="7712075" y="3238500"/>
          <p14:tracePt t="26117" x="7712075" y="3208338"/>
          <p14:tracePt t="26149" x="7712075" y="3184525"/>
          <p14:tracePt t="26157" x="7712075" y="3146425"/>
          <p14:tracePt t="26174" x="7718425" y="3101975"/>
          <p14:tracePt t="26190" x="7726363" y="3040063"/>
          <p14:tracePt t="26207" x="7742238" y="2971800"/>
          <p14:tracePt t="26224" x="7756525" y="2917825"/>
          <p14:tracePt t="26240" x="7764463" y="2895600"/>
          <p14:tracePt t="26258" x="7772400" y="2879725"/>
          <p14:tracePt t="27605" x="7764463" y="2879725"/>
          <p14:tracePt t="27620" x="7756525" y="2879725"/>
          <p14:tracePt t="27629" x="7742238" y="2873375"/>
          <p14:tracePt t="27641" x="7734300" y="2873375"/>
          <p14:tracePt t="27658" x="7704138" y="2873375"/>
          <p14:tracePt t="27674" x="7627938" y="2879725"/>
          <p14:tracePt t="27691" x="7559675" y="2895600"/>
          <p14:tracePt t="27708" x="7445375" y="2917825"/>
          <p14:tracePt t="27724" x="7299325" y="2933700"/>
          <p14:tracePt t="27741" x="7056438" y="2933700"/>
          <p14:tracePt t="27758" x="6904038" y="2933700"/>
          <p14:tracePt t="27775" x="6773863" y="2933700"/>
          <p14:tracePt t="27791" x="6659563" y="2933700"/>
          <p14:tracePt t="27808" x="6523038" y="2933700"/>
          <p14:tracePt t="27825" x="6384925" y="2933700"/>
          <p14:tracePt t="27841" x="6232525" y="2933700"/>
          <p14:tracePt t="27858" x="6073775" y="2933700"/>
          <p14:tracePt t="27874" x="5913438" y="2933700"/>
          <p14:tracePt t="27891" x="5775325" y="2955925"/>
          <p14:tracePt t="27908" x="5668963" y="2963863"/>
          <p14:tracePt t="27924" x="5630863" y="2971800"/>
          <p14:tracePt t="27941" x="5592763" y="2971800"/>
          <p14:tracePt t="27958" x="5554663" y="2987675"/>
          <p14:tracePt t="27974" x="5508625" y="2994025"/>
          <p14:tracePt t="27991" x="5464175" y="2994025"/>
          <p14:tracePt t="28008" x="5426075" y="2994025"/>
          <p14:tracePt t="28070" x="5470525" y="2994025"/>
          <p14:tracePt t="28085" x="5630863" y="2994025"/>
          <p14:tracePt t="28099" x="5707063" y="2994025"/>
          <p14:tracePt t="28108" x="5783263" y="2994025"/>
          <p14:tracePt t="28124" x="5921375" y="2994025"/>
          <p14:tracePt t="28198" x="5897563" y="2979738"/>
          <p14:tracePt t="28211" x="5889625" y="2979738"/>
          <p14:tracePt t="28225" x="5859463" y="2979738"/>
          <p14:tracePt t="28241" x="5821363" y="2979738"/>
          <p14:tracePt t="28258" x="5783263" y="2979738"/>
          <p14:tracePt t="28742" x="5775325" y="2979738"/>
          <p14:tracePt t="28773" x="5775325" y="3017838"/>
          <p14:tracePt t="28781" x="5745163" y="3094038"/>
          <p14:tracePt t="28791" x="5730875" y="3146425"/>
          <p14:tracePt t="28808" x="5699125" y="3292475"/>
          <p14:tracePt t="28825" x="5646738" y="3489325"/>
          <p14:tracePt t="28841" x="5570538" y="3771900"/>
          <p14:tracePt t="28858" x="5418138" y="4213225"/>
          <p14:tracePt t="28875" x="5197475" y="4632325"/>
          <p14:tracePt t="28892" x="4945063" y="4975225"/>
          <p14:tracePt t="28910" x="4487863" y="5349875"/>
          <p14:tracePt t="28925" x="4191000" y="5502275"/>
          <p14:tracePt t="28942" x="3863975" y="5654675"/>
          <p14:tracePt t="28958" x="3679825" y="5684838"/>
          <p14:tracePt t="28975" x="3581400" y="5684838"/>
          <p14:tracePt t="28992" x="3521075" y="5668963"/>
          <p14:tracePt t="29008" x="3497263" y="5646738"/>
          <p14:tracePt t="29041" x="3489325" y="5638800"/>
          <p14:tracePt t="29058" x="3497263" y="5578475"/>
          <p14:tracePt t="29075" x="3497263" y="5546725"/>
          <p14:tracePt t="29174" x="3513138" y="5546725"/>
          <p14:tracePt t="29182" x="3551238" y="5546725"/>
          <p14:tracePt t="29192" x="3589338" y="5546725"/>
          <p14:tracePt t="29208" x="3802063" y="5516563"/>
          <p14:tracePt t="29225" x="4114800" y="5478463"/>
          <p14:tracePt t="29242" x="4495800" y="5394325"/>
          <p14:tracePt t="29259" x="4708525" y="5318125"/>
          <p14:tracePt t="29275" x="4800600" y="5280025"/>
          <p14:tracePt t="29309" x="4808538" y="5273675"/>
          <p14:tracePt t="29325" x="4746625" y="5227638"/>
          <p14:tracePt t="29342" x="4694238" y="5203825"/>
          <p14:tracePt t="29359" x="4686300" y="5203825"/>
          <p14:tracePt t="29438" x="4678363" y="5203825"/>
          <p14:tracePt t="29447" x="4670425" y="5203825"/>
          <p14:tracePt t="29459" x="4664075" y="5203825"/>
          <p14:tracePt t="29475" x="4610100" y="5203825"/>
          <p14:tracePt t="29492" x="4572000" y="5203825"/>
          <p14:tracePt t="29527" x="4572000" y="5211763"/>
          <p14:tracePt t="29775" x="4572000" y="5203825"/>
          <p14:tracePt t="29784" x="4572000" y="5197475"/>
          <p14:tracePt t="29792" x="4564063" y="5181600"/>
          <p14:tracePt t="29808" x="4549775" y="5165725"/>
          <p14:tracePt t="29825" x="4541838" y="5143500"/>
          <p14:tracePt t="29842" x="4525963" y="5113338"/>
          <p14:tracePt t="29858" x="4518025" y="5075238"/>
          <p14:tracePt t="29875" x="4511675" y="5051425"/>
          <p14:tracePt t="29892" x="4495800" y="5021263"/>
          <p14:tracePt t="29908" x="4479925" y="4991100"/>
          <p14:tracePt t="29925" x="4479925" y="4975225"/>
          <p14:tracePt t="29942" x="4479925" y="4968875"/>
          <p14:tracePt t="29958" x="4479925" y="4953000"/>
          <p14:tracePt t="30054" x="4487863" y="4953000"/>
          <p14:tracePt t="30063" x="4495800" y="4953000"/>
          <p14:tracePt t="30077" x="4503738" y="4953000"/>
          <p14:tracePt t="30093" x="4518025" y="4960938"/>
          <p14:tracePt t="30109" x="4525963" y="4999038"/>
          <p14:tracePt t="30125" x="4549775" y="5029200"/>
          <p14:tracePt t="30142" x="4564063" y="5059363"/>
          <p14:tracePt t="30159" x="4602163" y="5067300"/>
          <p14:tracePt t="30175" x="4648200" y="5083175"/>
          <p14:tracePt t="30192" x="4778375" y="5083175"/>
          <p14:tracePt t="30209" x="4937125" y="5067300"/>
          <p14:tracePt t="30225" x="5037138" y="5006975"/>
          <p14:tracePt t="30242" x="5135563" y="4945063"/>
          <p14:tracePt t="30259" x="5181600" y="4892675"/>
          <p14:tracePt t="30275" x="5211763" y="4830763"/>
          <p14:tracePt t="30293" x="5227638" y="4816475"/>
          <p14:tracePt t="30309" x="5227638" y="4808538"/>
          <p14:tracePt t="30327" x="5227638" y="4800600"/>
          <p14:tracePt t="30342" x="5249863" y="4784725"/>
          <p14:tracePt t="30359" x="5318125" y="4778375"/>
          <p14:tracePt t="30377" x="5426075" y="4778375"/>
          <p14:tracePt t="30392" x="5546725" y="4778375"/>
          <p14:tracePt t="30409" x="5715000" y="4830763"/>
          <p14:tracePt t="30426" x="5845175" y="4876800"/>
          <p14:tracePt t="30442" x="5921375" y="4914900"/>
          <p14:tracePt t="30459" x="5935663" y="4922838"/>
          <p14:tracePt t="30510" x="5935663" y="4930775"/>
          <p14:tracePt t="30518" x="5921375" y="4930775"/>
          <p14:tracePt t="30527" x="5897563" y="4930775"/>
          <p14:tracePt t="30542" x="5829300" y="4930775"/>
          <p14:tracePt t="30559" x="5699125" y="4953000"/>
          <p14:tracePt t="30576" x="5494338" y="5045075"/>
          <p14:tracePt t="30592" x="5189538" y="5181600"/>
          <p14:tracePt t="30609" x="4838700" y="5318125"/>
          <p14:tracePt t="30626" x="4648200" y="5349875"/>
          <p14:tracePt t="30642" x="4525963" y="5356225"/>
          <p14:tracePt t="30659" x="4449763" y="5356225"/>
          <p14:tracePt t="30675" x="4435475" y="5356225"/>
          <p14:tracePt t="30692" x="4427538" y="5356225"/>
          <p14:tracePt t="30749" x="4419600" y="5341938"/>
          <p14:tracePt t="30773" x="4411663" y="5334000"/>
          <p14:tracePt t="31054" x="4403725" y="5326063"/>
          <p14:tracePt t="31110" x="4411663" y="5311775"/>
          <p14:tracePt t="31118" x="4411663" y="5303838"/>
          <p14:tracePt t="31127" x="4427538" y="5280025"/>
          <p14:tracePt t="31143" x="4465638" y="5235575"/>
          <p14:tracePt t="31159" x="4503738" y="5173663"/>
          <p14:tracePt t="31176" x="4549775" y="5105400"/>
          <p14:tracePt t="31193" x="4594225" y="5045075"/>
          <p14:tracePt t="31210" x="4602163" y="5021263"/>
          <p14:tracePt t="31226" x="4610100" y="5013325"/>
          <p14:tracePt t="31243" x="4610100" y="5006975"/>
          <p14:tracePt t="31259" x="4632325" y="4983163"/>
          <p14:tracePt t="31276" x="4656138" y="4968875"/>
          <p14:tracePt t="31293" x="4702175" y="4968875"/>
          <p14:tracePt t="31310" x="4822825" y="4968875"/>
          <p14:tracePt t="31326" x="4906963" y="4975225"/>
          <p14:tracePt t="31343" x="4991100" y="5021263"/>
          <p14:tracePt t="31359" x="5021263" y="5037138"/>
          <p14:tracePt t="31376" x="5029200" y="5045075"/>
          <p14:tracePt t="31393" x="5029200" y="5059363"/>
          <p14:tracePt t="31410" x="5029200" y="5121275"/>
          <p14:tracePt t="31426" x="5013325" y="5165725"/>
          <p14:tracePt t="31443" x="4914900" y="5203825"/>
          <p14:tracePt t="31459" x="4784725" y="5241925"/>
          <p14:tracePt t="31477" x="4656138" y="5249863"/>
          <p14:tracePt t="31493" x="4503738" y="5249863"/>
          <p14:tracePt t="31509" x="4373563" y="5249863"/>
          <p14:tracePt t="31526" x="4351338" y="5235575"/>
          <p14:tracePt t="31543" x="4335463" y="5235575"/>
          <p14:tracePt t="31582" x="4335463" y="5227638"/>
          <p14:tracePt t="31590" x="4335463" y="5219700"/>
          <p14:tracePt t="31622" x="4335463" y="5211763"/>
          <p14:tracePt t="31726" x="4335463" y="5219700"/>
          <p14:tracePt t="31736" x="4335463" y="5241925"/>
          <p14:tracePt t="31744" x="4335463" y="5265738"/>
          <p14:tracePt t="31760" x="4335463" y="5295900"/>
          <p14:tracePt t="31776" x="4373563" y="5318125"/>
          <p14:tracePt t="31793" x="4435475" y="5334000"/>
          <p14:tracePt t="31810" x="4564063" y="5341938"/>
          <p14:tracePt t="31826" x="4770438" y="5341938"/>
          <p14:tracePt t="31843" x="4968875" y="5341938"/>
          <p14:tracePt t="31860" x="5135563" y="5295900"/>
          <p14:tracePt t="31877" x="5287963" y="5219700"/>
          <p14:tracePt t="31893" x="5311775" y="5203825"/>
          <p14:tracePt t="31910" x="5318125" y="5083175"/>
          <p14:tracePt t="31926" x="5280025" y="4945063"/>
          <p14:tracePt t="31957" x="5029200" y="4664075"/>
          <p14:tracePt t="31966" x="4922838" y="4587875"/>
          <p14:tracePt t="31976" x="4792663" y="4533900"/>
          <p14:tracePt t="31992" x="4495800" y="4427538"/>
          <p14:tracePt t="32009" x="4198938" y="4381500"/>
          <p14:tracePt t="32026" x="3962400" y="4381500"/>
          <p14:tracePt t="32042" x="3771900" y="4457700"/>
          <p14:tracePt t="32059" x="3581400" y="4678363"/>
          <p14:tracePt t="32076" x="3398838" y="5173663"/>
          <p14:tracePt t="32092" x="3375025" y="5470525"/>
          <p14:tracePt t="32109" x="3413125" y="5646738"/>
          <p14:tracePt t="32126" x="3535363" y="5745163"/>
          <p14:tracePt t="32143" x="3779838" y="5775325"/>
          <p14:tracePt t="32160" x="4175125" y="5707063"/>
          <p14:tracePt t="32176" x="4664075" y="5524500"/>
          <p14:tracePt t="32193" x="5021263" y="5280025"/>
          <p14:tracePt t="32210" x="5127625" y="5127625"/>
          <p14:tracePt t="32226" x="5135563" y="4999038"/>
          <p14:tracePt t="32243" x="5037138" y="4868863"/>
          <p14:tracePt t="32270" x="4054475" y="4678363"/>
          <p14:tracePt t="32276" x="3810000" y="4678363"/>
          <p14:tracePt t="32292" x="3429000" y="4678363"/>
          <p14:tracePt t="32309" x="3306763" y="4754563"/>
          <p14:tracePt t="32326" x="3298825" y="4778375"/>
          <p14:tracePt t="32343" x="3314700" y="4830763"/>
          <p14:tracePt t="32359" x="3489325" y="4899025"/>
          <p14:tracePt t="32376" x="3687763" y="4922838"/>
          <p14:tracePt t="32393" x="3749675" y="4922838"/>
          <p14:tracePt t="34278" x="3756025" y="4899025"/>
          <p14:tracePt t="34286" x="3810000" y="4784725"/>
          <p14:tracePt t="34294" x="3870325" y="4708525"/>
          <p14:tracePt t="34310" x="3992563" y="4579938"/>
          <p14:tracePt t="34327" x="4152900" y="4397375"/>
          <p14:tracePt t="34344" x="4305300" y="4259263"/>
          <p14:tracePt t="34360" x="4397375" y="4144963"/>
          <p14:tracePt t="34377" x="4457700" y="4054475"/>
          <p14:tracePt t="34394" x="4525963" y="3946525"/>
          <p14:tracePt t="34411" x="4602163" y="3848100"/>
          <p14:tracePt t="34427" x="4670425" y="3763963"/>
          <p14:tracePt t="34443" x="4740275" y="3673475"/>
          <p14:tracePt t="34460" x="4838700" y="3597275"/>
          <p14:tracePt t="34477" x="4991100" y="3475038"/>
          <p14:tracePt t="34494" x="5089525" y="3413125"/>
          <p14:tracePt t="34511" x="5143500" y="3382963"/>
          <p14:tracePt t="34527" x="5189538" y="3360738"/>
          <p14:tracePt t="34543" x="5211763" y="3336925"/>
          <p14:tracePt t="34565" x="5219700" y="3330575"/>
          <p14:tracePt t="34577" x="5227638" y="3330575"/>
          <p14:tracePt t="34593" x="5257800" y="3298825"/>
          <p14:tracePt t="34610" x="5318125" y="3268663"/>
          <p14:tracePt t="34627" x="5418138" y="3230563"/>
          <p14:tracePt t="34644" x="5546725" y="3184525"/>
          <p14:tracePt t="34660" x="5668963" y="3124200"/>
          <p14:tracePt t="34677" x="5761038" y="3063875"/>
          <p14:tracePt t="34694" x="5768975" y="3055938"/>
          <p14:tracePt t="37070" x="5768975" y="3063875"/>
          <p14:tracePt t="37084" x="5775325" y="3140075"/>
          <p14:tracePt t="37098" x="5813425" y="3336925"/>
          <p14:tracePt t="37111" x="5837238" y="3543300"/>
          <p14:tracePt t="37128" x="5859463" y="3725863"/>
          <p14:tracePt t="37144" x="5889625" y="3908425"/>
          <p14:tracePt t="37161" x="5935663" y="4084638"/>
          <p14:tracePt t="37178" x="5981700" y="4259263"/>
          <p14:tracePt t="37194" x="6027738" y="4419600"/>
          <p14:tracePt t="37211" x="6103938" y="4556125"/>
          <p14:tracePt t="37228" x="6149975" y="4664075"/>
          <p14:tracePt t="37245" x="6226175" y="4822825"/>
          <p14:tracePt t="37261" x="6278563" y="4899025"/>
          <p14:tracePt t="37278" x="6316663" y="4945063"/>
          <p14:tracePt t="37295" x="6354763" y="4983163"/>
          <p14:tracePt t="37312" x="6400800" y="5029200"/>
          <p14:tracePt t="37328" x="6438900" y="5045075"/>
          <p14:tracePt t="37345" x="6454775" y="5051425"/>
          <p14:tracePt t="37362" x="6469063" y="5059363"/>
          <p14:tracePt t="37378" x="6484938" y="5059363"/>
          <p14:tracePt t="37395" x="6515100" y="5059363"/>
          <p14:tracePt t="37412" x="6575425" y="5059363"/>
          <p14:tracePt t="37429" x="6667500" y="5059363"/>
          <p14:tracePt t="37445" x="6865938" y="5067300"/>
          <p14:tracePt t="37462" x="6994525" y="5089525"/>
          <p14:tracePt t="37478" x="7070725" y="5097463"/>
          <p14:tracePt t="37495" x="7108825" y="5113338"/>
          <p14:tracePt t="37512" x="7132638" y="5127625"/>
          <p14:tracePt t="37528" x="7140575" y="5143500"/>
          <p14:tracePt t="37562" x="7140575" y="5151438"/>
          <p14:tracePt t="37598" x="7140575" y="5159375"/>
          <p14:tracePt t="37629" x="7140575" y="5165725"/>
          <p14:tracePt t="37655" x="7140575" y="5173663"/>
          <p14:tracePt t="37751" x="7140575" y="5181600"/>
          <p14:tracePt t="37760" x="7140575" y="5189538"/>
          <p14:tracePt t="38014" x="7140575" y="5197475"/>
          <p14:tracePt t="38086" x="7140575" y="5203825"/>
          <p14:tracePt t="38095" x="7140575" y="5211763"/>
          <p14:tracePt t="39302" x="7140575" y="5189538"/>
          <p14:tracePt t="39310" x="7140575" y="5165725"/>
          <p14:tracePt t="39319" x="7140575" y="5159375"/>
          <p14:tracePt t="39329" x="7140575" y="5135563"/>
          <p14:tracePt t="39346" x="7140575" y="5121275"/>
          <p14:tracePt t="39362" x="7140575" y="5083175"/>
          <p14:tracePt t="39379" x="7140575" y="5029200"/>
          <p14:tracePt t="39396" x="7140575" y="4953000"/>
          <p14:tracePt t="39413" x="7140575" y="4838700"/>
          <p14:tracePt t="39429" x="7140575" y="4587875"/>
          <p14:tracePt t="39446" x="7140575" y="4419600"/>
          <p14:tracePt t="39462" x="7140575" y="4267200"/>
          <p14:tracePt t="39479" x="7140575" y="4130675"/>
          <p14:tracePt t="39496" x="7140575" y="4016375"/>
          <p14:tracePt t="39512" x="7140575" y="3940175"/>
          <p14:tracePt t="39529" x="7140575" y="3886200"/>
          <p14:tracePt t="39545" x="7140575" y="3863975"/>
          <p14:tracePt t="39562" x="7140575" y="3832225"/>
          <p14:tracePt t="39579" x="7146925" y="3810000"/>
          <p14:tracePt t="39595" x="7146925" y="3787775"/>
          <p14:tracePt t="39612" x="7178675" y="3733800"/>
          <p14:tracePt t="39629" x="7200900" y="3679825"/>
          <p14:tracePt t="39645" x="7223125" y="3649663"/>
          <p14:tracePt t="39662" x="7239000" y="3619500"/>
          <p14:tracePt t="39766" x="7254875" y="3619500"/>
          <p14:tracePt t="39790" x="7261225" y="3619500"/>
          <p14:tracePt t="39822" x="7269163" y="3619500"/>
          <p14:tracePt t="39836" x="7277100" y="3619500"/>
          <p14:tracePt t="39870" x="7285038" y="3619500"/>
          <p14:tracePt t="39894" x="7292975" y="3619500"/>
          <p14:tracePt t="39908" x="7307263" y="3619500"/>
          <p14:tracePt t="39922" x="7399338" y="3627438"/>
          <p14:tracePt t="39936" x="7527925" y="3641725"/>
          <p14:tracePt t="39948" x="7680325" y="3641725"/>
          <p14:tracePt t="39962" x="7772400" y="3649663"/>
          <p14:tracePt t="39979" x="7902575" y="3673475"/>
          <p14:tracePt t="39995" x="7962900" y="3679825"/>
          <p14:tracePt t="40046" x="7954963" y="3679825"/>
          <p14:tracePt t="40060" x="7924800" y="3679825"/>
          <p14:tracePt t="40073" x="7788275" y="3673475"/>
          <p14:tracePt t="40082" x="7688263" y="3673475"/>
          <p14:tracePt t="40095" x="7483475" y="3673475"/>
          <p14:tracePt t="40112" x="7261225" y="3673475"/>
          <p14:tracePt t="40129" x="7154863" y="3673475"/>
          <p14:tracePt t="40146" x="7146925" y="3673475"/>
          <p14:tracePt t="40181" x="7162800" y="3673475"/>
          <p14:tracePt t="40196" x="7185025" y="3673475"/>
          <p14:tracePt t="40212" x="7239000" y="3679825"/>
          <p14:tracePt t="40229" x="7285038" y="3679825"/>
          <p14:tracePt t="40294" x="7269163" y="3679825"/>
          <p14:tracePt t="40308" x="7239000" y="3673475"/>
          <p14:tracePt t="40322" x="7192963" y="3657600"/>
          <p14:tracePt t="40336" x="7178675" y="3657600"/>
          <p14:tracePt t="40381" x="7178675" y="3649663"/>
          <p14:tracePt t="40389" x="7178675" y="3641725"/>
          <p14:tracePt t="40397" x="7208838" y="3641725"/>
          <p14:tracePt t="40412" x="7223125" y="3641725"/>
          <p14:tracePt t="40429" x="7261225" y="3657600"/>
          <p14:tracePt t="40486" x="7254875" y="3657600"/>
          <p14:tracePt t="40500" x="7239000" y="3657600"/>
          <p14:tracePt t="40513" x="7216775" y="3657600"/>
          <p14:tracePt t="40574" x="7239000" y="3657600"/>
          <p14:tracePt t="40587" x="7285038" y="3657600"/>
          <p14:tracePt t="40602" x="7345363" y="3679825"/>
          <p14:tracePt t="40614" x="7391400" y="3687763"/>
          <p14:tracePt t="40670" x="7383463" y="3687763"/>
          <p14:tracePt t="40683" x="7353300" y="3687763"/>
          <p14:tracePt t="40697" x="7254875" y="3665538"/>
          <p14:tracePt t="40712" x="7162800" y="3635375"/>
          <p14:tracePt t="40729" x="7132638" y="3635375"/>
          <p14:tracePt t="40782" x="7140575" y="3635375"/>
          <p14:tracePt t="40790" x="7178675" y="3635375"/>
          <p14:tracePt t="40798" x="7223125" y="3641725"/>
          <p14:tracePt t="40813" x="7277100" y="3665538"/>
          <p14:tracePt t="40829" x="7307263" y="3673475"/>
          <p14:tracePt t="40846" x="7323138" y="3673475"/>
          <p14:tracePt t="40901" x="7307263" y="3673475"/>
          <p14:tracePt t="40909" x="7292975" y="3673475"/>
          <p14:tracePt t="40916" x="7277100" y="3673475"/>
          <p14:tracePt t="40929" x="7269163" y="3673475"/>
          <p14:tracePt t="41462" x="7254875" y="3665538"/>
          <p14:tracePt t="41476" x="7200900" y="3657600"/>
          <p14:tracePt t="41489" x="7002463" y="3649663"/>
          <p14:tracePt t="41503" x="6629400" y="3657600"/>
          <p14:tracePt t="41517" x="6149975" y="3657600"/>
          <p14:tracePt t="41531" x="5981700" y="3657600"/>
          <p14:tracePt t="41546" x="5768975" y="3657600"/>
          <p14:tracePt t="41563" x="5692775" y="3657600"/>
          <p14:tracePt t="41687" x="5668963" y="3657600"/>
          <p14:tracePt t="41702" x="5622925" y="3657600"/>
          <p14:tracePt t="41717" x="5486400" y="3657600"/>
          <p14:tracePt t="41733" x="5349875" y="3657600"/>
          <p14:tracePt t="41747" x="5287963" y="3657600"/>
          <p14:tracePt t="41763" x="5173663" y="3635375"/>
          <p14:tracePt t="41779" x="5075238" y="3627438"/>
          <p14:tracePt t="41796" x="5037138" y="3627438"/>
          <p14:tracePt t="41813" x="5029200" y="3619500"/>
          <p14:tracePt t="41829" x="5021263" y="3603625"/>
          <p14:tracePt t="41846" x="5013325" y="3551238"/>
          <p14:tracePt t="41863" x="5013325" y="3489325"/>
          <p14:tracePt t="41879" x="5013325" y="3406775"/>
          <p14:tracePt t="41896" x="5051425" y="3322638"/>
          <p14:tracePt t="41913" x="5189538" y="3268663"/>
          <p14:tracePt t="41930" x="5456238" y="3260725"/>
          <p14:tracePt t="41947" x="5935663" y="3260725"/>
          <p14:tracePt t="41963" x="6354763" y="3322638"/>
          <p14:tracePt t="41980" x="6645275" y="3436938"/>
          <p14:tracePt t="41997" x="6765925" y="3543300"/>
          <p14:tracePt t="42013" x="6804025" y="3763963"/>
          <p14:tracePt t="42030" x="6804025" y="3940175"/>
          <p14:tracePt t="42046" x="6789738" y="4068763"/>
          <p14:tracePt t="42063" x="6697663" y="4183063"/>
          <p14:tracePt t="42080" x="6537325" y="4251325"/>
          <p14:tracePt t="42097" x="6346825" y="4283075"/>
          <p14:tracePt t="42113" x="6142038" y="4283075"/>
          <p14:tracePt t="42130" x="5851525" y="4175125"/>
          <p14:tracePt t="42147" x="5494338" y="3984625"/>
          <p14:tracePt t="42163" x="5273675" y="3802063"/>
          <p14:tracePt t="42180" x="5165725" y="3657600"/>
          <p14:tracePt t="42196" x="5151438" y="3543300"/>
          <p14:tracePt t="42213" x="5181600" y="3406775"/>
          <p14:tracePt t="42241" x="5394325" y="3330575"/>
          <p14:tracePt t="42247" x="5470525" y="3322638"/>
          <p14:tracePt t="42263" x="5622925" y="3322638"/>
          <p14:tracePt t="42279" x="5699125" y="3330575"/>
          <p14:tracePt t="42296" x="5707063" y="3330575"/>
          <p14:tracePt t="42313" x="5707063" y="3382963"/>
          <p14:tracePt t="42330" x="5707063" y="3489325"/>
          <p14:tracePt t="42347" x="5622925" y="3649663"/>
          <p14:tracePt t="42363" x="5486400" y="3749675"/>
          <p14:tracePt t="42381" x="5318125" y="3794125"/>
          <p14:tracePt t="42396" x="5135563" y="3794125"/>
          <p14:tracePt t="42413" x="4868863" y="3703638"/>
          <p14:tracePt t="42430" x="4740275" y="3589338"/>
          <p14:tracePt t="42446" x="4702175" y="3489325"/>
          <p14:tracePt t="42463" x="4702175" y="3398838"/>
          <p14:tracePt t="42480" x="4762500" y="3298825"/>
          <p14:tracePt t="42496" x="5059363" y="3208338"/>
          <p14:tracePt t="42514" x="5578475" y="3208338"/>
          <p14:tracePt t="42530" x="6180138" y="3208338"/>
          <p14:tracePt t="42547" x="6773863" y="3382963"/>
          <p14:tracePt t="42564" x="7010400" y="3513138"/>
          <p14:tracePt t="42580" x="7070725" y="3635375"/>
          <p14:tracePt t="42582" x="7070725" y="3695700"/>
          <p14:tracePt t="42596" x="7040563" y="3832225"/>
          <p14:tracePt t="42613" x="6911975" y="3894138"/>
          <p14:tracePt t="42630" x="6751638" y="3908425"/>
          <p14:tracePt t="42647" x="6575425" y="3908425"/>
          <p14:tracePt t="42664" x="6400800" y="3894138"/>
          <p14:tracePt t="42680" x="6264275" y="3856038"/>
          <p14:tracePt t="42697" x="6202363" y="3802063"/>
          <p14:tracePt t="42714" x="6194425" y="3802063"/>
          <p14:tracePt t="42854" x="6180138" y="3794125"/>
          <p14:tracePt t="42867" x="6134100" y="3787775"/>
          <p14:tracePt t="42881" x="5959475" y="3787775"/>
          <p14:tracePt t="42897" x="5799138" y="3787775"/>
          <p14:tracePt t="42913" x="5661025" y="3763963"/>
          <p14:tracePt t="42930" x="5616575" y="3756025"/>
          <p14:tracePt t="43639" x="5616575" y="3794125"/>
          <p14:tracePt t="43652" x="5616575" y="3840163"/>
          <p14:tracePt t="43666" x="5654675" y="3978275"/>
          <p14:tracePt t="43682" x="5745163" y="4175125"/>
          <p14:tracePt t="43697" x="5981700" y="4640263"/>
          <p14:tracePt t="43717" x="6583363" y="5295900"/>
          <p14:tracePt t="43731" x="6835775" y="5456238"/>
          <p14:tracePt t="43747" x="7445375" y="5668963"/>
          <p14:tracePt t="43764" x="8077200" y="5722938"/>
          <p14:tracePt t="43781" x="8670925" y="5722938"/>
          <p14:tracePt t="43797" x="9342438" y="5722938"/>
          <p14:tracePt t="43814" x="9540875" y="5684838"/>
          <p14:tracePt t="43831" x="9623425" y="5622925"/>
          <p14:tracePt t="43847" x="9661525" y="5562600"/>
          <p14:tracePt t="43864" x="9669463" y="5494338"/>
          <p14:tracePt t="43881" x="9669463" y="5448300"/>
          <p14:tracePt t="43897" x="9669463" y="5432425"/>
          <p14:tracePt t="43930" x="9685338" y="5418138"/>
          <p14:tracePt t="43947" x="9715500" y="5394325"/>
          <p14:tracePt t="43963" x="9813925" y="5387975"/>
          <p14:tracePt t="43980" x="9898063" y="5380038"/>
          <p14:tracePt t="43997" x="9921875" y="5372100"/>
          <p14:tracePt t="44014" x="9921875" y="5356225"/>
          <p14:tracePt t="44030" x="9921875" y="5311775"/>
          <p14:tracePt t="44047" x="9852025" y="5241925"/>
          <p14:tracePt t="44064" x="9761538" y="5203825"/>
          <p14:tracePt t="44080" x="9647238" y="5165725"/>
          <p14:tracePt t="44097" x="9578975" y="5151438"/>
          <p14:tracePt t="44114" x="9486900" y="5151438"/>
          <p14:tracePt t="44130" x="9402763" y="5151438"/>
          <p14:tracePt t="44147" x="9326563" y="5159375"/>
          <p14:tracePt t="44164" x="9220200" y="5181600"/>
          <p14:tracePt t="44180" x="9113838" y="5203825"/>
          <p14:tracePt t="44197" x="9007475" y="5211763"/>
          <p14:tracePt t="44214" x="8961438" y="5211763"/>
          <p14:tracePt t="44230" x="8937625" y="5211763"/>
          <p14:tracePt t="44247" x="8923338" y="5197475"/>
          <p14:tracePt t="44264" x="8899525" y="5165725"/>
          <p14:tracePt t="44280" x="8893175" y="5121275"/>
          <p14:tracePt t="44297" x="8885238" y="5029200"/>
          <p14:tracePt t="44314" x="8885238" y="4906963"/>
          <p14:tracePt t="44330" x="8885238" y="4770438"/>
          <p14:tracePt t="44347" x="8931275" y="4625975"/>
          <p14:tracePt t="44364" x="9013825" y="4479925"/>
          <p14:tracePt t="44380" x="9159875" y="4351338"/>
          <p14:tracePt t="44397" x="9525000" y="4198938"/>
          <p14:tracePt t="44414" x="9921875" y="4122738"/>
          <p14:tracePt t="44431" x="10447338" y="4098925"/>
          <p14:tracePt t="44447" x="10950575" y="4098925"/>
          <p14:tracePt t="44464" x="11528425" y="4098925"/>
          <p14:tracePt t="44481" x="11857038" y="4122738"/>
          <p14:tracePt t="44497" x="12077700" y="4213225"/>
          <p14:tracePt t="44514" x="12184063" y="4343400"/>
          <p14:tracePt t="44531" x="12184063" y="4564063"/>
          <p14:tracePt t="44547" x="12184063" y="4899025"/>
          <p14:tracePt t="44564" x="12169775" y="5341938"/>
          <p14:tracePt t="44566" x="12107863" y="5554663"/>
          <p14:tracePt t="44581" x="11887200" y="6011863"/>
          <p14:tracePt t="44597" x="11590338" y="6278563"/>
          <p14:tracePt t="44614" x="11223625" y="6423025"/>
          <p14:tracePt t="44631" x="10766425" y="6484938"/>
          <p14:tracePt t="44647" x="10142538" y="6461125"/>
          <p14:tracePt t="44664" x="9318625" y="6232525"/>
          <p14:tracePt t="44681" x="8518525" y="5913438"/>
          <p14:tracePt t="44697" x="7864475" y="5532438"/>
          <p14:tracePt t="44714" x="7543800" y="5211763"/>
          <p14:tracePt t="44731" x="7459663" y="5006975"/>
          <p14:tracePt t="44747" x="7451725" y="4876800"/>
          <p14:tracePt t="44764" x="7521575" y="4716463"/>
          <p14:tracePt t="44781" x="7734300" y="4518025"/>
          <p14:tracePt t="44797" x="7970838" y="4397375"/>
          <p14:tracePt t="44814" x="8275638" y="4275138"/>
          <p14:tracePt t="44830" x="8564563" y="4144963"/>
          <p14:tracePt t="44847" x="8740775" y="4092575"/>
          <p14:tracePt t="44864" x="8885238" y="4054475"/>
          <p14:tracePt t="44881" x="8953500" y="4054475"/>
          <p14:tracePt t="44897" x="8991600" y="4054475"/>
          <p14:tracePt t="44914" x="9045575" y="4068763"/>
          <p14:tracePt t="44931" x="9174163" y="4183063"/>
          <p14:tracePt t="44947" x="9410700" y="4449763"/>
          <p14:tracePt t="44964" x="9715500" y="5006975"/>
          <p14:tracePt t="44981" x="9852025" y="5426075"/>
          <p14:tracePt t="44997" x="9921875" y="5699125"/>
          <p14:tracePt t="45014" x="9921875" y="5859463"/>
          <p14:tracePt t="45031" x="9867900" y="5989638"/>
          <p14:tracePt t="45047" x="9791700" y="6065838"/>
          <p14:tracePt t="45064" x="9655175" y="6118225"/>
          <p14:tracePt t="45081" x="9471025" y="6134100"/>
          <p14:tracePt t="45097" x="9258300" y="6134100"/>
          <p14:tracePt t="45114" x="9051925" y="6103938"/>
          <p14:tracePt t="45131" x="8861425" y="6003925"/>
          <p14:tracePt t="45147" x="8732838" y="5897563"/>
          <p14:tracePt t="45164" x="8656638" y="5668963"/>
          <p14:tracePt t="45181" x="8656638" y="5440363"/>
          <p14:tracePt t="45197" x="8686800" y="5173663"/>
          <p14:tracePt t="45214" x="8861425" y="4854575"/>
          <p14:tracePt t="45231" x="9144000" y="4525963"/>
          <p14:tracePt t="45247" x="9494838" y="4267200"/>
          <p14:tracePt t="45264" x="9875838" y="4084638"/>
          <p14:tracePt t="45281" x="10156825" y="3970338"/>
          <p14:tracePt t="45297" x="10371138" y="3916363"/>
          <p14:tracePt t="45314" x="10531475" y="3886200"/>
          <p14:tracePt t="45331" x="10652125" y="3886200"/>
          <p14:tracePt t="45348" x="10698163" y="3894138"/>
          <p14:tracePt t="45364" x="10744200" y="3908425"/>
          <p14:tracePt t="45381" x="10850563" y="4198938"/>
          <p14:tracePt t="45397" x="10956925" y="4610100"/>
          <p14:tracePt t="45414" x="11002963" y="5097463"/>
          <p14:tracePt t="45431" x="11002963" y="5478463"/>
          <p14:tracePt t="45448" x="10956925" y="5737225"/>
          <p14:tracePt t="45464" x="10866438" y="5883275"/>
          <p14:tracePt t="45481" x="10714038" y="5981700"/>
          <p14:tracePt t="45498" x="10447338" y="6035675"/>
          <p14:tracePt t="45514" x="9890125" y="6035675"/>
          <p14:tracePt t="45531" x="9220200" y="5913438"/>
          <p14:tracePt t="45548" x="8512175" y="5646738"/>
          <p14:tracePt t="45564" x="7970838" y="5372100"/>
          <p14:tracePt t="45581" x="7635875" y="5006975"/>
          <p14:tracePt t="45598" x="7612063" y="4838700"/>
          <p14:tracePt t="45614" x="7627938" y="4686300"/>
          <p14:tracePt t="45631" x="7734300" y="4518025"/>
          <p14:tracePt t="45648" x="7916863" y="4343400"/>
          <p14:tracePt t="45664" x="8169275" y="4183063"/>
          <p14:tracePt t="45681" x="8474075" y="4054475"/>
          <p14:tracePt t="45698" x="8793163" y="3992563"/>
          <p14:tracePt t="45714" x="9045575" y="3970338"/>
          <p14:tracePt t="45731" x="9242425" y="3970338"/>
          <p14:tracePt t="45748" x="9364663" y="4000500"/>
          <p14:tracePt t="45764" x="9448800" y="4068763"/>
          <p14:tracePt t="45781" x="9525000" y="4297363"/>
          <p14:tracePt t="45798" x="9563100" y="4678363"/>
          <p14:tracePt t="45814" x="9639300" y="5097463"/>
          <p14:tracePt t="45831" x="9639300" y="5448300"/>
          <p14:tracePt t="45848" x="9609138" y="5676900"/>
          <p14:tracePt t="45864" x="9517063" y="5813425"/>
          <p14:tracePt t="45881" x="9380538" y="5897563"/>
          <p14:tracePt t="45898" x="9174163" y="5905500"/>
          <p14:tracePt t="45914" x="8945563" y="5889625"/>
          <p14:tracePt t="45931" x="8602663" y="5699125"/>
          <p14:tracePt t="45948" x="8221663" y="5410200"/>
          <p14:tracePt t="45964" x="7970838" y="5083175"/>
          <p14:tracePt t="45981" x="7902575" y="4740275"/>
          <p14:tracePt t="45998" x="7932738" y="4564063"/>
          <p14:tracePt t="46014" x="8131175" y="4359275"/>
          <p14:tracePt t="46031" x="8526463" y="4144963"/>
          <p14:tracePt t="46048" x="9037638" y="3978275"/>
          <p14:tracePt t="46064" x="9448800" y="3916363"/>
          <p14:tracePt t="46081" x="9775825" y="3894138"/>
          <p14:tracePt t="46098" x="9966325" y="3894138"/>
          <p14:tracePt t="46115" x="10126663" y="3932238"/>
          <p14:tracePt t="46131" x="10256838" y="3992563"/>
          <p14:tracePt t="46149" x="10333038" y="4068763"/>
          <p14:tracePt t="46165" x="10363200" y="4137025"/>
          <p14:tracePt t="46181" x="10493375" y="4419600"/>
          <p14:tracePt t="46198" x="10561638" y="4694238"/>
          <p14:tracePt t="46215" x="10599738" y="4945063"/>
          <p14:tracePt t="46232" x="10607675" y="5173663"/>
          <p14:tracePt t="46248" x="10599738" y="5341938"/>
          <p14:tracePt t="46265" x="10515600" y="5486400"/>
          <p14:tracePt t="46282" x="10371138" y="5584825"/>
          <p14:tracePt t="46298" x="10150475" y="5676900"/>
          <p14:tracePt t="46315" x="9898063" y="5692775"/>
          <p14:tracePt t="46331" x="9571038" y="5668963"/>
          <p14:tracePt t="46349" x="9159875" y="5516563"/>
          <p14:tracePt t="46365" x="9075738" y="5432425"/>
          <p14:tracePt t="46381" x="9067800" y="5326063"/>
          <p14:tracePt t="46398" x="9067800" y="5197475"/>
          <p14:tracePt t="46416" x="9097963" y="5013325"/>
          <p14:tracePt t="46432" x="9182100" y="4808538"/>
          <p14:tracePt t="46448" x="9250363" y="4670425"/>
          <p14:tracePt t="46465" x="9364663" y="4511675"/>
          <p14:tracePt t="46482" x="9502775" y="4419600"/>
          <p14:tracePt t="46498" x="9693275" y="4365625"/>
          <p14:tracePt t="46515" x="9883775" y="4343400"/>
          <p14:tracePt t="46532" x="10088563" y="4343400"/>
          <p14:tracePt t="46549" x="10248900" y="4351338"/>
          <p14:tracePt t="46565" x="10461625" y="4419600"/>
          <p14:tracePt t="46582" x="10545763" y="4479925"/>
          <p14:tracePt t="46598" x="10575925" y="4541838"/>
          <p14:tracePt t="46615" x="10599738" y="4640263"/>
          <p14:tracePt t="46632" x="10607675" y="4800600"/>
          <p14:tracePt t="46648" x="10607675" y="4983163"/>
          <p14:tracePt t="46665" x="10537825" y="5159375"/>
          <p14:tracePt t="46682" x="10431463" y="5287963"/>
          <p14:tracePt t="46698" x="10302875" y="5356225"/>
          <p14:tracePt t="46715" x="10150475" y="5387975"/>
          <p14:tracePt t="46734" x="9890125" y="5372100"/>
          <p14:tracePt t="46749" x="9821863" y="5349875"/>
          <p14:tracePt t="46765" x="9707563" y="5311775"/>
          <p14:tracePt t="46782" x="9685338" y="5295900"/>
          <p14:tracePt t="46822" x="9685338" y="5287963"/>
          <p14:tracePt t="46832" x="9685338" y="5265738"/>
          <p14:tracePt t="46850" x="9685338" y="5257800"/>
          <p14:tracePt t="46869" x="9685338" y="5227638"/>
          <p14:tracePt t="46882" x="9693275" y="5211763"/>
          <p14:tracePt t="46898" x="9693275" y="5203825"/>
          <p14:tracePt t="46915" x="9693275" y="5181600"/>
          <p14:tracePt t="46932" x="9693275" y="5143500"/>
          <p14:tracePt t="46950" x="9669463" y="5089525"/>
          <p14:tracePt t="46965" x="9601200" y="5029200"/>
          <p14:tracePt t="46982" x="9486900" y="4991100"/>
          <p14:tracePt t="46998" x="9356725" y="4953000"/>
          <p14:tracePt t="47015" x="9190038" y="4899025"/>
          <p14:tracePt t="47032" x="9029700" y="4854575"/>
          <p14:tracePt t="47049" x="8899525" y="4778375"/>
          <p14:tracePt t="47065" x="8839200" y="4694238"/>
          <p14:tracePt t="47082" x="8801100" y="4610100"/>
          <p14:tracePt t="47098" x="8801100" y="4525963"/>
          <p14:tracePt t="47115" x="8801100" y="4419600"/>
          <p14:tracePt t="47132" x="8823325" y="4327525"/>
          <p14:tracePt t="47149" x="8861425" y="4237038"/>
          <p14:tracePt t="47166" x="8953500" y="4114800"/>
          <p14:tracePt t="47182" x="9021763" y="4076700"/>
          <p14:tracePt t="47198" x="9121775" y="4038600"/>
          <p14:tracePt t="47215" x="9236075" y="4022725"/>
          <p14:tracePt t="47232" x="9364663" y="4016375"/>
          <p14:tracePt t="47248" x="9509125" y="4016375"/>
          <p14:tracePt t="47266" x="9655175" y="4054475"/>
          <p14:tracePt t="47282" x="9829800" y="4183063"/>
          <p14:tracePt t="47299" x="10012363" y="4373563"/>
          <p14:tracePt t="47315" x="10096500" y="4541838"/>
          <p14:tracePt t="47332" x="10118725" y="4708525"/>
          <p14:tracePt t="47349" x="10118725" y="4838700"/>
          <p14:tracePt t="47366" x="10050463" y="4999038"/>
          <p14:tracePt t="47382" x="10012363" y="5059363"/>
          <p14:tracePt t="47399" x="9974263" y="5089525"/>
          <p14:tracePt t="48214" x="9959975" y="5097463"/>
          <p14:tracePt t="48223" x="9928225" y="5097463"/>
          <p14:tracePt t="48232" x="9807575" y="5143500"/>
          <p14:tracePt t="48249" x="9151938" y="5684838"/>
          <p14:tracePt t="48266" x="8594725" y="6188075"/>
          <p14:tracePt t="48282" x="8183563" y="6713538"/>
          <p14:tracePt t="48299" x="7742238" y="6850063"/>
          <p14:tracePt t="48316" x="7002463" y="6850063"/>
          <p14:tracePt t="48333" x="5464175" y="6850063"/>
          <p14:tracePt t="48349" x="4914900" y="6850063"/>
          <p14:tracePt t="48366" x="3543300" y="6850063"/>
          <p14:tracePt t="48382" x="2781300" y="6850063"/>
          <p14:tracePt t="48399" x="2111375" y="6850063"/>
          <p14:tracePt t="48416" x="1698625" y="6850063"/>
          <p14:tracePt t="48742" x="1698625" y="6492875"/>
          <p14:tracePt t="48750" x="1736725" y="6430963"/>
          <p14:tracePt t="48766" x="1768475" y="6332538"/>
          <p14:tracePt t="48782" x="1798638" y="6232525"/>
          <p14:tracePt t="48799" x="1812925" y="6156325"/>
          <p14:tracePt t="48816" x="1851025" y="6103938"/>
          <p14:tracePt t="48832" x="1874838" y="6057900"/>
          <p14:tracePt t="48849" x="1874838" y="6049963"/>
          <p14:tracePt t="56366" x="1920875" y="6049963"/>
          <p14:tracePt t="56374" x="2073275" y="6049963"/>
          <p14:tracePt t="56385" x="2416175" y="5973763"/>
          <p14:tracePt t="56402" x="3162300" y="5768975"/>
          <p14:tracePt t="56419" x="3741738" y="5584825"/>
          <p14:tracePt t="56435" x="4221163" y="5448300"/>
          <p14:tracePt t="56453" x="4746625" y="5211763"/>
          <p14:tracePt t="56469" x="4822825" y="5173663"/>
          <p14:tracePt t="56485" x="4854575" y="5121275"/>
          <p14:tracePt t="56526" x="4854575" y="5097463"/>
          <p14:tracePt t="56535" x="4854575" y="5067300"/>
          <p14:tracePt t="56552" x="4854575" y="5051425"/>
          <p14:tracePt t="56646" x="4860925" y="5045075"/>
          <p14:tracePt t="56655" x="4868863" y="5045075"/>
          <p14:tracePt t="56670" x="4968875" y="4975225"/>
          <p14:tracePt t="56685" x="5006975" y="4945063"/>
          <p14:tracePt t="56702" x="5013325" y="4922838"/>
          <p14:tracePt t="56719" x="5029200" y="4914900"/>
          <p14:tracePt t="56752" x="5029200" y="4906963"/>
          <p14:tracePt t="56769" x="4991100" y="4892675"/>
          <p14:tracePt t="56786" x="4937125" y="4884738"/>
          <p14:tracePt t="56802" x="4922838" y="4884738"/>
          <p14:tracePt t="56819" x="4876800" y="4884738"/>
          <p14:tracePt t="56835" x="4816475" y="4906963"/>
          <p14:tracePt t="56852" x="4800600" y="4906963"/>
          <p14:tracePt t="56869" x="4778375" y="4906963"/>
          <p14:tracePt t="56886" x="4762500" y="4906963"/>
          <p14:tracePt t="56902" x="4754563" y="4906963"/>
          <p14:tracePt t="56919" x="4746625" y="4906963"/>
          <p14:tracePt t="56935" x="4732338" y="4906963"/>
          <p14:tracePt t="56952" x="4708525" y="4899025"/>
          <p14:tracePt t="56969" x="4702175" y="4892675"/>
          <p14:tracePt t="56986" x="4694238" y="4892675"/>
          <p14:tracePt t="57054" x="4686300" y="4892675"/>
          <p14:tracePt t="57078" x="4656138" y="4892675"/>
          <p14:tracePt t="57087" x="4618038" y="4906963"/>
          <p14:tracePt t="57102" x="4579938" y="4922838"/>
          <p14:tracePt t="57119" x="4541838" y="4937125"/>
          <p14:tracePt t="57136" x="4518025" y="4945063"/>
          <p14:tracePt t="57486" x="4518025" y="4953000"/>
          <p14:tracePt t="57496" x="4587875" y="4960938"/>
          <p14:tracePt t="57504" x="4724400" y="4960938"/>
          <p14:tracePt t="57519" x="4792663" y="4960938"/>
          <p14:tracePt t="57552" x="4800600" y="4960938"/>
          <p14:tracePt t="57569" x="4830763" y="4960938"/>
          <p14:tracePt t="57586" x="4884738" y="4945063"/>
          <p14:tracePt t="57602" x="4975225" y="4914900"/>
          <p14:tracePt t="57619" x="5089525" y="4892675"/>
          <p14:tracePt t="57625" x="5151438" y="4868863"/>
          <p14:tracePt t="57636" x="5227638" y="4854575"/>
          <p14:tracePt t="57653" x="5326063" y="4822825"/>
          <p14:tracePt t="57669" x="5418138" y="4792663"/>
          <p14:tracePt t="57686" x="5432425" y="4792663"/>
          <p14:tracePt t="57702" x="5464175" y="4784725"/>
          <p14:tracePt t="57719" x="5494338" y="4770438"/>
          <p14:tracePt t="57736" x="5546725" y="4770438"/>
          <p14:tracePt t="57752" x="5600700" y="4770438"/>
          <p14:tracePt t="57769" x="5676900" y="4784725"/>
          <p14:tracePt t="57786" x="5768975" y="4816475"/>
          <p14:tracePt t="57802" x="5821363" y="4838700"/>
          <p14:tracePt t="57819" x="5935663" y="4892675"/>
          <p14:tracePt t="57836" x="6003925" y="4930775"/>
          <p14:tracePt t="57927" x="5973763" y="4930775"/>
          <p14:tracePt t="57935" x="5935663" y="4930775"/>
          <p14:tracePt t="57952" x="5829300" y="4960938"/>
          <p14:tracePt t="57969" x="5684838" y="5029200"/>
          <p14:tracePt t="57986" x="5516563" y="5067300"/>
          <p14:tracePt t="58002" x="5387975" y="5105400"/>
          <p14:tracePt t="58019" x="5273675" y="5135563"/>
          <p14:tracePt t="58035" x="5159375" y="5165725"/>
          <p14:tracePt t="58053" x="5037138" y="5173663"/>
          <p14:tracePt t="58069" x="4868863" y="5197475"/>
          <p14:tracePt t="58086" x="4784725" y="5197475"/>
          <p14:tracePt t="58103" x="4746625" y="5197475"/>
          <p14:tracePt t="58119" x="4716463" y="5189538"/>
          <p14:tracePt t="58136" x="4702175" y="5189538"/>
          <p14:tracePt t="58206" x="4694238" y="5189538"/>
          <p14:tracePt t="58238" x="4686300" y="5189538"/>
          <p14:tracePt t="58247" x="4670425" y="5189538"/>
          <p14:tracePt t="58255" x="4656138" y="5197475"/>
          <p14:tracePt t="58269" x="4648200" y="5203825"/>
          <p14:tracePt t="58318" x="4640263" y="5203825"/>
          <p14:tracePt t="58398" x="4656138" y="5219700"/>
          <p14:tracePt t="58407" x="4664075" y="5219700"/>
          <p14:tracePt t="58419" x="4670425" y="5219700"/>
          <p14:tracePt t="58436" x="4694238" y="5219700"/>
          <p14:tracePt t="58453" x="4746625" y="5219700"/>
          <p14:tracePt t="58469" x="4822825" y="5203825"/>
          <p14:tracePt t="58486" x="4868863" y="5189538"/>
          <p14:tracePt t="58503" x="4899025" y="5181600"/>
          <p14:tracePt t="58519" x="4930775" y="5165725"/>
          <p14:tracePt t="58536" x="4960938" y="5159375"/>
          <p14:tracePt t="58553" x="4999038" y="5151438"/>
          <p14:tracePt t="58569" x="5037138" y="5151438"/>
          <p14:tracePt t="58586" x="5075238" y="5135563"/>
          <p14:tracePt t="58603" x="5113338" y="5135563"/>
          <p14:tracePt t="58620" x="5151438" y="5127625"/>
          <p14:tracePt t="58625" x="5173663" y="5127625"/>
          <p14:tracePt t="58636" x="5181600" y="5121275"/>
          <p14:tracePt t="58653" x="5197475" y="5121275"/>
          <p14:tracePt t="58669" x="5203825" y="5121275"/>
          <p14:tracePt t="58718" x="5211763" y="5121275"/>
          <p14:tracePt t="58814" x="5203825" y="5121275"/>
          <p14:tracePt t="58823" x="5165725" y="5121275"/>
          <p14:tracePt t="58836" x="5135563" y="5121275"/>
          <p14:tracePt t="58852" x="5089525" y="5121275"/>
          <p14:tracePt t="58869" x="5013325" y="5135563"/>
          <p14:tracePt t="58886" x="5006975" y="5143500"/>
          <p14:tracePt t="58902" x="4999038" y="5143500"/>
          <p14:tracePt t="58919" x="4975225" y="5143500"/>
          <p14:tracePt t="58936" x="4945063" y="5151438"/>
          <p14:tracePt t="58953" x="4914900" y="5165725"/>
          <p14:tracePt t="58970" x="4846638" y="5173663"/>
          <p14:tracePt t="58986" x="4792663" y="5197475"/>
          <p14:tracePt t="59003" x="4762500" y="5203825"/>
          <p14:tracePt t="59528" x="4778375" y="5173663"/>
          <p14:tracePt t="59537" x="4854575" y="5113338"/>
          <p14:tracePt t="59553" x="5021263" y="4975225"/>
          <p14:tracePt t="59570" x="5311775" y="4740275"/>
          <p14:tracePt t="59586" x="5516563" y="4525963"/>
          <p14:tracePt t="59603" x="5646738" y="4343400"/>
          <p14:tracePt t="59620" x="5730875" y="4198938"/>
          <p14:tracePt t="59637" x="5768975" y="4038600"/>
          <p14:tracePt t="59639" x="5783263" y="3978275"/>
          <p14:tracePt t="59653" x="5807075" y="3856038"/>
          <p14:tracePt t="59669" x="5821363" y="3771900"/>
          <p14:tracePt t="59686" x="5859463" y="3695700"/>
          <p14:tracePt t="59703" x="5889625" y="3635375"/>
          <p14:tracePt t="59720" x="5913438" y="3597275"/>
          <p14:tracePt t="59736" x="5935663" y="3527425"/>
          <p14:tracePt t="59753" x="5951538" y="3489325"/>
          <p14:tracePt t="59769" x="5973763" y="3436938"/>
          <p14:tracePt t="59787" x="6011863" y="3368675"/>
          <p14:tracePt t="59803" x="6057900" y="3268663"/>
          <p14:tracePt t="59820" x="6088063" y="3208338"/>
          <p14:tracePt t="59837" x="6142038" y="3146425"/>
          <p14:tracePt t="59853" x="6188075" y="3055938"/>
          <p14:tracePt t="59870" x="6194425" y="3017838"/>
          <p14:tracePt t="59887" x="6210300" y="3001963"/>
          <p14:tracePt t="59903" x="6218238" y="2979738"/>
          <p14:tracePt t="59920" x="6226175" y="2971800"/>
          <p14:tracePt t="59937" x="6240463" y="2955925"/>
          <p14:tracePt t="59953" x="6256338" y="2933700"/>
          <p14:tracePt t="59970" x="6270625" y="2917825"/>
          <p14:tracePt t="59986" x="6286500" y="2895600"/>
          <p14:tracePt t="60003" x="6302375" y="2865438"/>
          <p14:tracePt t="60021" x="6346825" y="2789238"/>
          <p14:tracePt t="60037" x="6354763" y="2773363"/>
          <p14:tracePt t="60053" x="6370638" y="2735263"/>
          <p14:tracePt t="60070" x="6370638" y="2697163"/>
          <p14:tracePt t="60086" x="6370638" y="2689225"/>
          <p14:tracePt t="60103" x="6370638" y="2674938"/>
          <p14:tracePt t="60119" x="6354763" y="2651125"/>
          <p14:tracePt t="60136" x="6316663" y="2644775"/>
          <p14:tracePt t="60153" x="6270625" y="2636838"/>
          <p14:tracePt t="60169" x="6232525" y="2628900"/>
          <p14:tracePt t="60186" x="6180138" y="2620963"/>
          <p14:tracePt t="60203" x="6111875" y="2606675"/>
          <p14:tracePt t="60220" x="5883275" y="2568575"/>
          <p14:tracePt t="60236" x="5676900" y="2530475"/>
          <p14:tracePt t="60253" x="5295900" y="2476500"/>
          <p14:tracePt t="60270" x="5121275" y="2454275"/>
          <p14:tracePt t="60286" x="5029200" y="2454275"/>
          <p14:tracePt t="60303" x="5021263" y="2454275"/>
          <p14:tracePt t="60350" x="5006975" y="2454275"/>
          <p14:tracePt t="60357" x="4968875" y="2468563"/>
          <p14:tracePt t="60370" x="4937125" y="2522538"/>
          <p14:tracePt t="60387" x="4906963" y="2574925"/>
          <p14:tracePt t="60404" x="4860925" y="2644775"/>
          <p14:tracePt t="60420" x="4830763" y="2682875"/>
          <p14:tracePt t="60436" x="4822825" y="2720975"/>
          <p14:tracePt t="60453" x="4816475" y="2765425"/>
          <p14:tracePt t="60470" x="4800600" y="2803525"/>
          <p14:tracePt t="60487" x="4800600" y="2835275"/>
          <p14:tracePt t="60503" x="4800600" y="2857500"/>
          <p14:tracePt t="60520" x="4808538" y="2911475"/>
          <p14:tracePt t="60536" x="4868863" y="2963863"/>
          <p14:tracePt t="60553" x="4983163" y="3040063"/>
          <p14:tracePt t="60570" x="5143500" y="3108325"/>
          <p14:tracePt t="60586" x="5318125" y="3154363"/>
          <p14:tracePt t="60603" x="5524500" y="3192463"/>
          <p14:tracePt t="60620" x="5676900" y="3200400"/>
          <p14:tracePt t="60636" x="5783263" y="3200400"/>
          <p14:tracePt t="60638" x="5821363" y="3200400"/>
          <p14:tracePt t="60653" x="5883275" y="3184525"/>
          <p14:tracePt t="60670" x="5913438" y="3170238"/>
          <p14:tracePt t="60687" x="5959475" y="3146425"/>
          <p14:tracePt t="60704" x="5997575" y="3124200"/>
          <p14:tracePt t="60720" x="6065838" y="3086100"/>
          <p14:tracePt t="60736" x="6149975" y="3055938"/>
          <p14:tracePt t="60753" x="6232525" y="3017838"/>
          <p14:tracePt t="60770" x="6294438" y="2987675"/>
          <p14:tracePt t="60787" x="6324600" y="2963863"/>
          <p14:tracePt t="60803" x="6346825" y="2941638"/>
          <p14:tracePt t="60820" x="6354763" y="2941638"/>
          <p14:tracePt t="60838" x="6354763" y="2933700"/>
          <p14:tracePt t="60853" x="6354763" y="2911475"/>
          <p14:tracePt t="60870" x="6362700" y="2903538"/>
          <p14:tracePt t="60887" x="6354763" y="2849563"/>
          <p14:tracePt t="60903" x="6286500" y="2781300"/>
          <p14:tracePt t="60920" x="6164263" y="2727325"/>
          <p14:tracePt t="60937" x="5989638" y="2659063"/>
          <p14:tracePt t="60953" x="5761038" y="2620963"/>
          <p14:tracePt t="60970" x="5546725" y="2598738"/>
          <p14:tracePt t="60987" x="5341938" y="2598738"/>
          <p14:tracePt t="61003" x="5173663" y="2598738"/>
          <p14:tracePt t="61020" x="5037138" y="2613025"/>
          <p14:tracePt t="61037" x="4960938" y="2659063"/>
          <p14:tracePt t="61053" x="4914900" y="2705100"/>
          <p14:tracePt t="61070" x="4876800" y="2781300"/>
          <p14:tracePt t="61087" x="4838700" y="2857500"/>
          <p14:tracePt t="61104" x="4808538" y="2933700"/>
          <p14:tracePt t="61120" x="4792663" y="2987675"/>
          <p14:tracePt t="61137" x="4792663" y="3025775"/>
          <p14:tracePt t="61154" x="4792663" y="3040063"/>
          <p14:tracePt t="61170" x="4808538" y="3078163"/>
          <p14:tracePt t="61186" x="4854575" y="3108325"/>
          <p14:tracePt t="61203" x="4975225" y="3154363"/>
          <p14:tracePt t="61220" x="5151438" y="3184525"/>
          <p14:tracePt t="61237" x="5508625" y="3184525"/>
          <p14:tracePt t="61253" x="5745163" y="3184525"/>
          <p14:tracePt t="61270" x="5981700" y="3132138"/>
          <p14:tracePt t="61287" x="6118225" y="3055938"/>
          <p14:tracePt t="61303" x="6180138" y="3001963"/>
          <p14:tracePt t="61320" x="6202363" y="2963863"/>
          <p14:tracePt t="61337" x="6202363" y="2933700"/>
          <p14:tracePt t="61354" x="6202363" y="2911475"/>
          <p14:tracePt t="61370" x="6202363" y="2903538"/>
          <p14:tracePt t="61429" x="6202363" y="2895600"/>
          <p14:tracePt t="61437" x="6188075" y="2895600"/>
          <p14:tracePt t="61453" x="6111875" y="2879725"/>
          <p14:tracePt t="61470" x="5981700" y="2879725"/>
          <p14:tracePt t="61487" x="5837238" y="2911475"/>
          <p14:tracePt t="61503" x="5730875" y="2971800"/>
          <p14:tracePt t="61520" x="5654675" y="3063875"/>
          <p14:tracePt t="61537" x="5600700" y="3162300"/>
          <p14:tracePt t="61554" x="5592763" y="3246438"/>
          <p14:tracePt t="61570" x="5592763" y="3330575"/>
          <p14:tracePt t="61587" x="5592763" y="3382963"/>
          <p14:tracePt t="61603" x="5616575" y="3444875"/>
          <p14:tracePt t="61620" x="5622925" y="3482975"/>
          <p14:tracePt t="61727" x="5622925" y="3489325"/>
          <p14:tracePt t="61741" x="5592763" y="3527425"/>
          <p14:tracePt t="61754" x="5570538" y="3535363"/>
          <p14:tracePt t="61771" x="5502275" y="3565525"/>
          <p14:tracePt t="61787" x="5418138" y="3611563"/>
          <p14:tracePt t="61804" x="5326063" y="3665538"/>
          <p14:tracePt t="61820" x="5265738" y="3725863"/>
          <p14:tracePt t="61837" x="5211763" y="3817938"/>
          <p14:tracePt t="61854" x="5197475" y="3856038"/>
          <p14:tracePt t="61872" x="5181600" y="3940175"/>
          <p14:tracePt t="61887" x="5165725" y="4016375"/>
          <p14:tracePt t="61903" x="5151438" y="4068763"/>
          <p14:tracePt t="61920" x="5151438" y="4122738"/>
          <p14:tracePt t="61937" x="5151438" y="4198938"/>
          <p14:tracePt t="61954" x="5151438" y="4283075"/>
          <p14:tracePt t="61971" x="5151438" y="4389438"/>
          <p14:tracePt t="61987" x="5151438" y="4441825"/>
          <p14:tracePt t="62004" x="5159375" y="447992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3312676"/>
              </p:ext>
            </p:extLst>
          </p:nvPr>
        </p:nvGraphicFramePr>
        <p:xfrm>
          <a:off x="3911600" y="3144838"/>
          <a:ext cx="365283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42" name="Equation" r:id="rId4" imgW="2730240" imgH="507960" progId="Equation.DSMT4">
                  <p:embed/>
                </p:oleObj>
              </mc:Choice>
              <mc:Fallback>
                <p:oleObj name="Equation" r:id="rId4" imgW="27302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1600" y="3144838"/>
                        <a:ext cx="365283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&lt;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6128567"/>
              </p:ext>
            </p:extLst>
          </p:nvPr>
        </p:nvGraphicFramePr>
        <p:xfrm>
          <a:off x="3770313" y="4270375"/>
          <a:ext cx="38750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43" name="Equation" r:id="rId6" imgW="2895480" imgH="507960" progId="Equation.DSMT4">
                  <p:embed/>
                </p:oleObj>
              </mc:Choice>
              <mc:Fallback>
                <p:oleObj name="Equation" r:id="rId6" imgW="2895480" imgH="5079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0313" y="4270375"/>
                        <a:ext cx="38750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1706459"/>
              </p:ext>
            </p:extLst>
          </p:nvPr>
        </p:nvGraphicFramePr>
        <p:xfrm>
          <a:off x="3606374" y="157695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44" name="Equation" r:id="rId8" imgW="3187440" imgH="914400" progId="Equation.DSMT4">
                  <p:embed/>
                </p:oleObj>
              </mc:Choice>
              <mc:Fallback>
                <p:oleObj name="Equation" r:id="rId8" imgW="3187440" imgH="91440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57695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102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56"/>
    </mc:Choice>
    <mc:Fallback xmlns="">
      <p:transition advTm="188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0" x="5159375" y="4449763"/>
          <p14:tracePt t="610" x="5203825" y="4221163"/>
          <p14:tracePt t="620" x="5257800" y="3924300"/>
          <p14:tracePt t="635" x="5303838" y="3513138"/>
          <p14:tracePt t="651" x="5364163" y="3094038"/>
          <p14:tracePt t="668" x="5402263" y="2606675"/>
          <p14:tracePt t="690" x="5402263" y="2079625"/>
          <p14:tracePt t="705" x="5326063" y="1866900"/>
          <p14:tracePt t="718" x="5287963" y="1790700"/>
          <p14:tracePt t="735" x="5143500" y="1630363"/>
          <p14:tracePt t="751" x="5089525" y="1592263"/>
          <p14:tracePt t="768" x="5067300" y="1584325"/>
          <p14:tracePt t="823" x="5045075" y="1630363"/>
          <p14:tracePt t="831" x="5037138" y="1668463"/>
          <p14:tracePt t="839" x="5037138" y="1714500"/>
          <p14:tracePt t="852" x="5029200" y="1752600"/>
          <p14:tracePt t="868" x="5006975" y="1858963"/>
          <p14:tracePt t="885" x="5006975" y="1889125"/>
          <p14:tracePt t="902" x="4991100" y="1912938"/>
          <p14:tracePt t="918" x="4968875" y="1943100"/>
          <p14:tracePt t="935" x="4937125" y="1973263"/>
          <p14:tracePt t="952" x="4914900" y="1981200"/>
          <p14:tracePt t="969" x="4868863" y="1997075"/>
          <p14:tracePt t="985" x="4792663" y="2011363"/>
          <p14:tracePt t="1002" x="4694238" y="2035175"/>
          <p14:tracePt t="1019" x="4594225" y="2087563"/>
          <p14:tracePt t="1035" x="4495800" y="2125663"/>
          <p14:tracePt t="1052" x="4427538" y="2155825"/>
          <p14:tracePt t="1068" x="4365625" y="2201863"/>
          <p14:tracePt t="1085" x="4351338" y="2232025"/>
          <p14:tracePt t="1102" x="4327525" y="2263775"/>
          <p14:tracePt t="1119" x="4321175" y="2316163"/>
          <p14:tracePt t="1135" x="4305300" y="2384425"/>
          <p14:tracePt t="1152" x="4305300" y="2460625"/>
          <p14:tracePt t="1168" x="4305300" y="2522538"/>
          <p14:tracePt t="1185" x="4305300" y="2636838"/>
          <p14:tracePt t="1202" x="4305300" y="2789238"/>
          <p14:tracePt t="1218" x="4305300" y="2949575"/>
          <p14:tracePt t="1235" x="4305300" y="3162300"/>
          <p14:tracePt t="1252" x="4305300" y="3360738"/>
          <p14:tracePt t="1268" x="4305300" y="3543300"/>
          <p14:tracePt t="1285" x="4297363" y="3695700"/>
          <p14:tracePt t="1302" x="4283075" y="3802063"/>
          <p14:tracePt t="1318" x="4267200" y="3848100"/>
          <p14:tracePt t="1335" x="4259263" y="3863975"/>
          <p14:tracePt t="1359" x="4251325" y="3870325"/>
          <p14:tracePt t="1375" x="4244975" y="3870325"/>
          <p14:tracePt t="1385" x="4229100" y="3870325"/>
          <p14:tracePt t="1402" x="4213225" y="3863975"/>
          <p14:tracePt t="1418" x="4206875" y="3825875"/>
          <p14:tracePt t="1435" x="4206875" y="3794125"/>
          <p14:tracePt t="1452" x="4206875" y="3771900"/>
          <p14:tracePt t="1468" x="4206875" y="3756025"/>
          <p14:tracePt t="1485" x="4206875" y="3741738"/>
          <p14:tracePt t="1503" x="4198938" y="3741738"/>
          <p14:tracePt t="1535" x="4191000" y="3733800"/>
          <p14:tracePt t="1552" x="4175125" y="3733800"/>
          <p14:tracePt t="1585" x="4160838" y="3733800"/>
          <p14:tracePt t="1602" x="4152900" y="3733800"/>
          <p14:tracePt t="1619" x="4137025" y="3717925"/>
          <p14:tracePt t="1635" x="4130675" y="3717925"/>
          <p14:tracePt t="1652" x="4122738" y="3711575"/>
          <p14:tracePt t="1669" x="4106863" y="3711575"/>
          <p14:tracePt t="1685" x="4098925" y="3711575"/>
          <p14:tracePt t="1702" x="4084638" y="3711575"/>
          <p14:tracePt t="1719" x="4076700" y="3695700"/>
          <p14:tracePt t="1752" x="4046538" y="3695700"/>
          <p14:tracePt t="1769" x="4022725" y="3695700"/>
          <p14:tracePt t="1786" x="4016375" y="3695700"/>
          <p14:tracePt t="1802" x="4008438" y="3695700"/>
          <p14:tracePt t="1912" x="4008438" y="3679825"/>
          <p14:tracePt t="1922" x="4008438" y="3665538"/>
          <p14:tracePt t="1936" x="4008438" y="3611563"/>
          <p14:tracePt t="1952" x="4008438" y="3559175"/>
          <p14:tracePt t="1969" x="4008438" y="3527425"/>
          <p14:tracePt t="2064" x="4008438" y="3535363"/>
          <p14:tracePt t="2074" x="4008438" y="3581400"/>
          <p14:tracePt t="2086" x="4008438" y="3627438"/>
          <p14:tracePt t="2103" x="4008438" y="3725863"/>
          <p14:tracePt t="2119" x="4008438" y="3794125"/>
          <p14:tracePt t="2159" x="4008438" y="3802063"/>
          <p14:tracePt t="2282" x="4008438" y="3810000"/>
          <p14:tracePt t="2292" x="4008438" y="3825875"/>
          <p14:tracePt t="2303" x="4008438" y="3832225"/>
          <p14:tracePt t="2376" x="4008438" y="3825875"/>
          <p14:tracePt t="2386" x="4022725" y="3817938"/>
          <p14:tracePt t="2402" x="4054475" y="3779838"/>
          <p14:tracePt t="2420" x="4106863" y="3756025"/>
          <p14:tracePt t="2436" x="4152900" y="3756025"/>
          <p14:tracePt t="2452" x="4175125" y="3749675"/>
          <p14:tracePt t="2469" x="4183063" y="3741738"/>
          <p14:tracePt t="2521" x="4198938" y="3741738"/>
          <p14:tracePt t="2531" x="4206875" y="3741738"/>
          <p14:tracePt t="2542" x="4229100" y="3741738"/>
          <p14:tracePt t="2552" x="4259263" y="3741738"/>
          <p14:tracePt t="2569" x="4283075" y="3741738"/>
          <p14:tracePt t="2585" x="4327525" y="3756025"/>
          <p14:tracePt t="2603" x="4343400" y="3756025"/>
          <p14:tracePt t="2753" x="4351338" y="3756025"/>
          <p14:tracePt t="2784" x="4351338" y="3763963"/>
          <p14:tracePt t="2795" x="4351338" y="3771900"/>
          <p14:tracePt t="2816" x="4351338" y="3779838"/>
          <p14:tracePt t="2826" x="4343400" y="3779838"/>
          <p14:tracePt t="2848" x="4343400" y="3787775"/>
          <p14:tracePt t="2858" x="4343400" y="3794125"/>
          <p14:tracePt t="2869" x="4343400" y="3802063"/>
          <p14:tracePt t="3186" x="4327525" y="3802063"/>
          <p14:tracePt t="3196" x="4275138" y="3802063"/>
          <p14:tracePt t="3208" x="4152900" y="3756025"/>
          <p14:tracePt t="3219" x="3962400" y="3749675"/>
          <p14:tracePt t="3236" x="3513138" y="3687763"/>
          <p14:tracePt t="3252" x="2994025" y="3619500"/>
          <p14:tracePt t="3269" x="2530475" y="3543300"/>
          <p14:tracePt t="3286" x="2239963" y="3467100"/>
          <p14:tracePt t="3302" x="2149475" y="3429000"/>
          <p14:tracePt t="3593" x="2141538" y="3429000"/>
          <p14:tracePt t="3608" x="2141538" y="3451225"/>
          <p14:tracePt t="3616" x="2141538" y="3475038"/>
          <p14:tracePt t="3625" x="2141538" y="3482975"/>
          <p14:tracePt t="3636" x="2141538" y="3497263"/>
          <p14:tracePt t="3653" x="2149475" y="3535363"/>
          <p14:tracePt t="3670" x="2155825" y="3573463"/>
          <p14:tracePt t="3686" x="2179638" y="3589338"/>
          <p14:tracePt t="3776" x="2187575" y="3589338"/>
          <p14:tracePt t="3784" x="2193925" y="3589338"/>
          <p14:tracePt t="3800" x="2193925" y="3581400"/>
          <p14:tracePt t="3807" x="2209800" y="3565525"/>
          <p14:tracePt t="3824" x="2209800" y="3559175"/>
          <p14:tracePt t="3836" x="2217738" y="3535363"/>
          <p14:tracePt t="3853" x="2225675" y="3521075"/>
          <p14:tracePt t="3870" x="2232025" y="3505200"/>
          <p14:tracePt t="3887" x="2247900" y="3482975"/>
          <p14:tracePt t="3903" x="2316163" y="3444875"/>
          <p14:tracePt t="3920" x="2378075" y="3436938"/>
          <p14:tracePt t="3936" x="2446338" y="3429000"/>
          <p14:tracePt t="3953" x="2498725" y="3429000"/>
          <p14:tracePt t="3970" x="2514600" y="3429000"/>
          <p14:tracePt t="3986" x="2530475" y="3429000"/>
          <p14:tracePt t="4003" x="2568575" y="3459163"/>
          <p14:tracePt t="4020" x="2598738" y="3489325"/>
          <p14:tracePt t="4036" x="2613025" y="3521075"/>
          <p14:tracePt t="4053" x="2628900" y="3535363"/>
          <p14:tracePt t="4313" x="2628900" y="3543300"/>
          <p14:tracePt t="4344" x="2628900" y="3551238"/>
          <p14:tracePt t="4351" x="2628900" y="3559175"/>
          <p14:tracePt t="4359" x="2628900" y="3565525"/>
          <p14:tracePt t="4399" x="2628900" y="3573463"/>
          <p14:tracePt t="5064" x="2644775" y="3573463"/>
          <p14:tracePt t="5072" x="2720975" y="3573463"/>
          <p14:tracePt t="5080" x="2887663" y="3573463"/>
          <p14:tracePt t="5089" x="3078163" y="3573463"/>
          <p14:tracePt t="5103" x="3657600" y="3573463"/>
          <p14:tracePt t="5120" x="4259263" y="3573463"/>
          <p14:tracePt t="5137" x="4754563" y="3573463"/>
          <p14:tracePt t="5153" x="5045075" y="3543300"/>
          <p14:tracePt t="5170" x="5173663" y="3497263"/>
          <p14:tracePt t="5187" x="5189538" y="3489325"/>
          <p14:tracePt t="5203" x="5197475" y="3489325"/>
          <p14:tracePt t="5220" x="5197475" y="3475038"/>
          <p14:tracePt t="5237" x="5197475" y="3467100"/>
          <p14:tracePt t="5280" x="5203825" y="3459163"/>
          <p14:tracePt t="5296" x="5211763" y="3421063"/>
          <p14:tracePt t="5306" x="5227638" y="3390900"/>
          <p14:tracePt t="5320" x="5249863" y="3322638"/>
          <p14:tracePt t="5337" x="5303838" y="3246438"/>
          <p14:tracePt t="5353" x="5364163" y="3162300"/>
          <p14:tracePt t="5370" x="5448300" y="3055938"/>
          <p14:tracePt t="5386" x="5532438" y="2917825"/>
          <p14:tracePt t="5403" x="5616575" y="2811463"/>
          <p14:tracePt t="5420" x="5661025" y="2697163"/>
          <p14:tracePt t="5437" x="5692775" y="2620963"/>
          <p14:tracePt t="5454" x="5730875" y="2530475"/>
          <p14:tracePt t="5471" x="5761038" y="2422525"/>
          <p14:tracePt t="5487" x="5799138" y="2332038"/>
          <p14:tracePt t="5503" x="5813425" y="2263775"/>
          <p14:tracePt t="5520" x="5837238" y="2179638"/>
          <p14:tracePt t="5537" x="5837238" y="2117725"/>
          <p14:tracePt t="5554" x="5845175" y="2049463"/>
          <p14:tracePt t="5570" x="5851525" y="2003425"/>
          <p14:tracePt t="5587" x="5867400" y="1981200"/>
          <p14:tracePt t="5604" x="5867400" y="1958975"/>
          <p14:tracePt t="5620" x="5867400" y="1951038"/>
          <p14:tracePt t="5637" x="5867400" y="1927225"/>
          <p14:tracePt t="5654" x="5837238" y="1920875"/>
          <p14:tracePt t="5671" x="5807075" y="1905000"/>
          <p14:tracePt t="5687" x="5791200" y="1889125"/>
          <p14:tracePt t="5703" x="5775325" y="1882775"/>
          <p14:tracePt t="5720" x="5768975" y="1882775"/>
          <p14:tracePt t="5865" x="5761038" y="1935163"/>
          <p14:tracePt t="5878" x="5761038" y="2263775"/>
          <p14:tracePt t="5887" x="5761038" y="2468563"/>
          <p14:tracePt t="5903" x="5684838" y="2949575"/>
          <p14:tracePt t="5920" x="5592763" y="3268663"/>
          <p14:tracePt t="5937" x="5508625" y="3459163"/>
          <p14:tracePt t="5954" x="5456238" y="3543300"/>
          <p14:tracePt t="5971" x="5418138" y="3581400"/>
          <p14:tracePt t="5987" x="5402263" y="3597275"/>
          <p14:tracePt t="6004" x="5380038" y="3597275"/>
          <p14:tracePt t="6021" x="5356225" y="3597275"/>
          <p14:tracePt t="6037" x="5318125" y="3581400"/>
          <p14:tracePt t="6054" x="5295900" y="3551238"/>
          <p14:tracePt t="6071" x="5273675" y="3513138"/>
          <p14:tracePt t="6087" x="5257800" y="3505200"/>
          <p14:tracePt t="6104" x="5227638" y="3505200"/>
          <p14:tracePt t="6121" x="5135563" y="3527425"/>
          <p14:tracePt t="6137" x="5067300" y="3573463"/>
          <p14:tracePt t="6154" x="4999038" y="3635375"/>
          <p14:tracePt t="6171" x="4975225" y="3665538"/>
          <p14:tracePt t="6240" x="4975225" y="3657600"/>
          <p14:tracePt t="6251" x="4975225" y="3641725"/>
          <p14:tracePt t="6264" x="4975225" y="3635375"/>
          <p14:tracePt t="6274" x="4975225" y="3627438"/>
          <p14:tracePt t="6287" x="4975225" y="3619500"/>
          <p14:tracePt t="6464" x="4983163" y="3603625"/>
          <p14:tracePt t="6475" x="5013325" y="3565525"/>
          <p14:tracePt t="6487" x="5083175" y="3459163"/>
          <p14:tracePt t="6504" x="5189538" y="3292475"/>
          <p14:tracePt t="6520" x="5287963" y="3108325"/>
          <p14:tracePt t="6537" x="5364163" y="2917825"/>
          <p14:tracePt t="6554" x="5426075" y="2743200"/>
          <p14:tracePt t="6575" x="5486400" y="2468563"/>
          <p14:tracePt t="6587" x="5524500" y="2378075"/>
          <p14:tracePt t="6604" x="5554663" y="2225675"/>
          <p14:tracePt t="6621" x="5584825" y="2057400"/>
          <p14:tracePt t="6637" x="5600700" y="1920875"/>
          <p14:tracePt t="6654" x="5622925" y="1820863"/>
          <p14:tracePt t="6670" x="5646738" y="1736725"/>
          <p14:tracePt t="6687" x="5684838" y="1660525"/>
          <p14:tracePt t="6704" x="5684838" y="1646238"/>
          <p14:tracePt t="6872" x="5692775" y="1646238"/>
          <p14:tracePt t="6887" x="5715000" y="1660525"/>
          <p14:tracePt t="6901" x="5730875" y="1714500"/>
          <p14:tracePt t="6910" x="5761038" y="1774825"/>
          <p14:tracePt t="6920" x="5837238" y="1866900"/>
          <p14:tracePt t="6937" x="5897563" y="1920875"/>
          <p14:tracePt t="6954" x="5965825" y="1958975"/>
          <p14:tracePt t="6971" x="5981700" y="1965325"/>
          <p14:tracePt t="7056" x="5989638" y="1965325"/>
          <p14:tracePt t="7069" x="5959475" y="1951038"/>
          <p14:tracePt t="7083" x="5829300" y="1935163"/>
          <p14:tracePt t="7096" x="5646738" y="1920875"/>
          <p14:tracePt t="7111" x="5356225" y="1958975"/>
          <p14:tracePt t="7122" x="5280025" y="1965325"/>
          <p14:tracePt t="7137" x="5173663" y="1965325"/>
          <p14:tracePt t="7202" x="5203825" y="1981200"/>
          <p14:tracePt t="7216" x="5287963" y="2003425"/>
          <p14:tracePt t="7230" x="5349875" y="2011363"/>
          <p14:tracePt t="7239" x="5516563" y="2011363"/>
          <p14:tracePt t="7254" x="5608638" y="2011363"/>
          <p14:tracePt t="7270" x="5799138" y="2011363"/>
          <p14:tracePt t="7287" x="5813425" y="2011363"/>
          <p14:tracePt t="7335" x="5807075" y="2011363"/>
          <p14:tracePt t="7343" x="5775325" y="2011363"/>
          <p14:tracePt t="7354" x="5745163" y="2011363"/>
          <p14:tracePt t="7370" x="5630863" y="2019300"/>
          <p14:tracePt t="7387" x="5508625" y="2035175"/>
          <p14:tracePt t="7404" x="5394325" y="2041525"/>
          <p14:tracePt t="7420" x="5387975" y="2041525"/>
          <p14:tracePt t="7437" x="5387975" y="2049463"/>
          <p14:tracePt t="7454" x="5418138" y="2065338"/>
          <p14:tracePt t="7470" x="5630863" y="2111375"/>
          <p14:tracePt t="7487" x="5883275" y="2111375"/>
          <p14:tracePt t="7504" x="6057900" y="2117725"/>
          <p14:tracePt t="7521" x="6149975" y="2125663"/>
          <p14:tracePt t="7570" x="6111875" y="2125663"/>
          <p14:tracePt t="7583" x="6019800" y="2125663"/>
          <p14:tracePt t="7594" x="5951538" y="2125663"/>
          <p14:tracePt t="7604" x="5875338" y="2149475"/>
          <p14:tracePt t="7621" x="5753100" y="2163763"/>
          <p14:tracePt t="7637" x="5699125" y="2163763"/>
          <p14:tracePt t="7705" x="5715000" y="2179638"/>
          <p14:tracePt t="7713" x="5745163" y="2187575"/>
          <p14:tracePt t="7721" x="5768975" y="2187575"/>
          <p14:tracePt t="7737" x="5807075" y="2187575"/>
          <p14:tracePt t="7824" x="5791200" y="2179638"/>
          <p14:tracePt t="7839" x="5745163" y="2171700"/>
          <p14:tracePt t="7855" x="5715000" y="2163763"/>
          <p14:tracePt t="8375" x="5692775" y="2187575"/>
          <p14:tracePt t="8383" x="5684838" y="2263775"/>
          <p14:tracePt t="8391" x="5684838" y="2354263"/>
          <p14:tracePt t="8404" x="5684838" y="2460625"/>
          <p14:tracePt t="8421" x="5684838" y="2682875"/>
          <p14:tracePt t="8438" x="5684838" y="2971800"/>
          <p14:tracePt t="8454" x="5761038" y="3238500"/>
          <p14:tracePt t="8471" x="5889625" y="3565525"/>
          <p14:tracePt t="8488" x="5973763" y="3687763"/>
          <p14:tracePt t="8504" x="6057900" y="3749675"/>
          <p14:tracePt t="8521" x="6111875" y="3756025"/>
          <p14:tracePt t="8538" x="6180138" y="3749675"/>
          <p14:tracePt t="8555" x="6286500" y="3687763"/>
          <p14:tracePt t="8571" x="6340475" y="3641725"/>
          <p14:tracePt t="8588" x="6400800" y="3589338"/>
          <p14:tracePt t="8604" x="6461125" y="3527425"/>
          <p14:tracePt t="8621" x="6507163" y="3482975"/>
          <p14:tracePt t="8638" x="6537325" y="3459163"/>
          <p14:tracePt t="8744" x="6553200" y="3459163"/>
          <p14:tracePt t="8768" x="6561138" y="3459163"/>
          <p14:tracePt t="8779" x="6575425" y="3459163"/>
          <p14:tracePt t="8790" x="6599238" y="3459163"/>
          <p14:tracePt t="8804" x="6613525" y="3467100"/>
          <p14:tracePt t="8821" x="6651625" y="3467100"/>
          <p14:tracePt t="8838" x="6705600" y="3475038"/>
          <p14:tracePt t="8854" x="6773863" y="3475038"/>
          <p14:tracePt t="8871" x="6781800" y="3475038"/>
          <p14:tracePt t="8914" x="6789738" y="3475038"/>
          <p14:tracePt t="8924" x="6811963" y="3475038"/>
          <p14:tracePt t="8938" x="6858000" y="3459163"/>
          <p14:tracePt t="8955" x="6904038" y="3444875"/>
          <p14:tracePt t="8971" x="6942138" y="3436938"/>
          <p14:tracePt t="9007" x="6950075" y="3429000"/>
          <p14:tracePt t="9055" x="6964363" y="3413125"/>
          <p14:tracePt t="9063" x="7002463" y="3398838"/>
          <p14:tracePt t="9071" x="7040563" y="3382963"/>
          <p14:tracePt t="9088" x="7124700" y="3336925"/>
          <p14:tracePt t="9105" x="7223125" y="3298825"/>
          <p14:tracePt t="9121" x="7323138" y="3276600"/>
          <p14:tracePt t="9138" x="7391400" y="3254375"/>
          <p14:tracePt t="9155" x="7459663" y="3222625"/>
          <p14:tracePt t="9172" x="7543800" y="3216275"/>
          <p14:tracePt t="9188" x="7666038" y="3216275"/>
          <p14:tracePt t="9205" x="7826375" y="3216275"/>
          <p14:tracePt t="9222" x="7940675" y="3216275"/>
          <p14:tracePt t="9239" x="8047038" y="3230563"/>
          <p14:tracePt t="9255" x="8183563" y="3306763"/>
          <p14:tracePt t="9272" x="8221663" y="3344863"/>
          <p14:tracePt t="9288" x="8237538" y="3413125"/>
          <p14:tracePt t="9305" x="8251825" y="3513138"/>
          <p14:tracePt t="9322" x="8251825" y="3589338"/>
          <p14:tracePt t="9338" x="8251825" y="3673475"/>
          <p14:tracePt t="9355" x="8221663" y="3756025"/>
          <p14:tracePt t="9371" x="8183563" y="3810000"/>
          <p14:tracePt t="9388" x="8107363" y="3863975"/>
          <p14:tracePt t="9405" x="7970838" y="3902075"/>
          <p14:tracePt t="9422" x="7818438" y="3902075"/>
          <p14:tracePt t="9439" x="7620000" y="3902075"/>
          <p14:tracePt t="9455" x="7108825" y="3878263"/>
          <p14:tracePt t="9472" x="6781800" y="3832225"/>
          <p14:tracePt t="9488" x="6545263" y="3763963"/>
          <p14:tracePt t="9505" x="6400800" y="3695700"/>
          <p14:tracePt t="9522" x="6302375" y="3627438"/>
          <p14:tracePt t="9538" x="6278563" y="3589338"/>
          <p14:tracePt t="9555" x="6264275" y="3505200"/>
          <p14:tracePt t="9572" x="6264275" y="3421063"/>
          <p14:tracePt t="9588" x="6264275" y="3344863"/>
          <p14:tracePt t="9605" x="6270625" y="3260725"/>
          <p14:tracePt t="9622" x="6316663" y="3178175"/>
          <p14:tracePt t="9638" x="6370638" y="3116263"/>
          <p14:tracePt t="9655" x="6469063" y="3048000"/>
          <p14:tracePt t="9671" x="6507163" y="3032125"/>
          <p14:tracePt t="9688" x="6523038" y="3032125"/>
          <p14:tracePt t="9705" x="6545263" y="3032125"/>
          <p14:tracePt t="9722" x="6583363" y="3032125"/>
          <p14:tracePt t="9738" x="6621463" y="3048000"/>
          <p14:tracePt t="9755" x="6735763" y="3132138"/>
          <p14:tracePt t="9772" x="6842125" y="3222625"/>
          <p14:tracePt t="9788" x="6911975" y="3306763"/>
          <p14:tracePt t="9805" x="6972300" y="3375025"/>
          <p14:tracePt t="9822" x="6988175" y="3421063"/>
          <p14:tracePt t="9838" x="6988175" y="3482975"/>
          <p14:tracePt t="9855" x="6988175" y="3603625"/>
          <p14:tracePt t="9872" x="6956425" y="3711575"/>
          <p14:tracePt t="9889" x="6888163" y="3802063"/>
          <p14:tracePt t="9905" x="6773863" y="3894138"/>
          <p14:tracePt t="9922" x="6621463" y="3970338"/>
          <p14:tracePt t="9939" x="6438900" y="4022725"/>
          <p14:tracePt t="9955" x="6264275" y="4068763"/>
          <p14:tracePt t="9972" x="6096000" y="4122738"/>
          <p14:tracePt t="9989" x="5943600" y="4168775"/>
          <p14:tracePt t="9993" x="5859463" y="4191000"/>
          <p14:tracePt t="10005" x="5761038" y="4213225"/>
          <p14:tracePt t="10022" x="5578475" y="4275138"/>
          <p14:tracePt t="10038" x="5387975" y="4321175"/>
          <p14:tracePt t="10055" x="5037138" y="4457700"/>
          <p14:tracePt t="10072" x="4884738" y="4503738"/>
          <p14:tracePt t="10089" x="4784725" y="4533900"/>
          <p14:tracePt t="10105" x="4716463" y="4556125"/>
          <p14:tracePt t="10122" x="4678363" y="4556125"/>
          <p14:tracePt t="10139" x="4648200" y="4572000"/>
          <p14:tracePt t="10155" x="4618038" y="4572000"/>
          <p14:tracePt t="10172" x="4572000" y="4594225"/>
          <p14:tracePt t="10189" x="4533900" y="4618038"/>
          <p14:tracePt t="10222" x="4518025" y="4625975"/>
          <p14:tracePt t="10255" x="4503738" y="4640263"/>
          <p14:tracePt t="10272" x="4473575" y="4670425"/>
          <p14:tracePt t="10289" x="4427538" y="4708525"/>
          <p14:tracePt t="10305" x="4419600" y="4724400"/>
          <p14:tracePt t="10322" x="4411663" y="4740275"/>
          <p14:tracePt t="10368" x="4435475" y="4740275"/>
          <p14:tracePt t="10378" x="4473575" y="4740275"/>
          <p14:tracePt t="10389" x="4533900" y="4740275"/>
          <p14:tracePt t="10405" x="4716463" y="4678363"/>
          <p14:tracePt t="10422" x="5037138" y="4610100"/>
          <p14:tracePt t="10438" x="5546725" y="4487863"/>
          <p14:tracePt t="10455" x="5737225" y="4411663"/>
          <p14:tracePt t="10472" x="5845175" y="4359275"/>
          <p14:tracePt t="10489" x="5883275" y="4305300"/>
          <p14:tracePt t="10505" x="5913438" y="4259263"/>
          <p14:tracePt t="10522" x="5927725" y="4229100"/>
          <p14:tracePt t="10539" x="5935663" y="4213225"/>
          <p14:tracePt t="10555" x="5959475" y="4198938"/>
          <p14:tracePt t="10572" x="5981700" y="4198938"/>
          <p14:tracePt t="10589" x="6027738" y="4198938"/>
          <p14:tracePt t="10605" x="6065838" y="4198938"/>
          <p14:tracePt t="10623" x="6118225" y="4206875"/>
          <p14:tracePt t="10639" x="6240463" y="4229100"/>
          <p14:tracePt t="10655" x="6384925" y="4244975"/>
          <p14:tracePt t="10672" x="6507163" y="4244975"/>
          <p14:tracePt t="10689" x="6575425" y="4244975"/>
          <p14:tracePt t="10706" x="6645275" y="4175125"/>
          <p14:tracePt t="10722" x="6683375" y="4030663"/>
          <p14:tracePt t="10739" x="6683375" y="3856038"/>
          <p14:tracePt t="10756" x="6675438" y="3673475"/>
          <p14:tracePt t="10780" x="6645275" y="3451225"/>
          <p14:tracePt t="10789" x="6637338" y="3413125"/>
          <p14:tracePt t="10805" x="6637338" y="3336925"/>
          <p14:tracePt t="10822" x="6637338" y="3298825"/>
          <p14:tracePt t="10838" x="6637338" y="3268663"/>
          <p14:tracePt t="10903" x="6645275" y="3268663"/>
          <p14:tracePt t="10919" x="6651625" y="3268663"/>
          <p14:tracePt t="10927" x="6667500" y="3268663"/>
          <p14:tracePt t="10943" x="6689725" y="3268663"/>
          <p14:tracePt t="10959" x="6697663" y="3268663"/>
          <p14:tracePt t="10972" x="6713538" y="3268663"/>
          <p14:tracePt t="10989" x="6735763" y="3276600"/>
          <p14:tracePt t="10991" x="6781800" y="3284538"/>
          <p14:tracePt t="11005" x="6835775" y="3298825"/>
          <p14:tracePt t="11022" x="6865938" y="3306763"/>
          <p14:tracePt t="11087" x="6873875" y="3306763"/>
          <p14:tracePt t="11103" x="6873875" y="3322638"/>
          <p14:tracePt t="11111" x="6888163" y="3368675"/>
          <p14:tracePt t="11122" x="6888163" y="3406775"/>
          <p14:tracePt t="11139" x="6904038" y="3505200"/>
          <p14:tracePt t="11155" x="6904038" y="3589338"/>
          <p14:tracePt t="11172" x="6904038" y="3635375"/>
          <p14:tracePt t="11189" x="6873875" y="3679825"/>
          <p14:tracePt t="11205" x="6827838" y="3756025"/>
          <p14:tracePt t="11222" x="6727825" y="3832225"/>
          <p14:tracePt t="11239" x="6683375" y="3848100"/>
          <p14:tracePt t="11255" x="6645275" y="3856038"/>
          <p14:tracePt t="11272" x="6613525" y="3856038"/>
          <p14:tracePt t="11289" x="6599238" y="3870325"/>
          <p14:tracePt t="11322" x="6591300" y="3870325"/>
          <p14:tracePt t="11339" x="6575425" y="3902075"/>
          <p14:tracePt t="11355" x="6561138" y="3946525"/>
          <p14:tracePt t="11372" x="6553200" y="4030663"/>
          <p14:tracePt t="11389" x="6530975" y="4130675"/>
          <p14:tracePt t="11406" x="6515100" y="4244975"/>
          <p14:tracePt t="11423" x="6492875" y="4373563"/>
          <p14:tracePt t="11439" x="6469063" y="4518025"/>
          <p14:tracePt t="11456" x="6438900" y="4640263"/>
          <p14:tracePt t="11472" x="6430963" y="4754563"/>
          <p14:tracePt t="11489" x="6392863" y="4860925"/>
          <p14:tracePt t="11506" x="6370638" y="4922838"/>
          <p14:tracePt t="11576" x="6362700" y="4922838"/>
          <p14:tracePt t="11586" x="6354763" y="4899025"/>
          <p14:tracePt t="11596" x="6346825" y="4884738"/>
          <p14:tracePt t="11607" x="6346825" y="4854575"/>
          <p14:tracePt t="11622" x="6346825" y="4838700"/>
          <p14:tracePt t="11639" x="6332538" y="4784725"/>
          <p14:tracePt t="11655" x="6316663" y="4770438"/>
          <p14:tracePt t="11672" x="6302375" y="4754563"/>
          <p14:tracePt t="11689" x="6278563" y="4740275"/>
          <p14:tracePt t="11706" x="6240463" y="4740275"/>
          <p14:tracePt t="11723" x="6188075" y="4740275"/>
          <p14:tracePt t="11739" x="6149975" y="4754563"/>
          <p14:tracePt t="11756" x="6126163" y="4762500"/>
          <p14:tracePt t="11772" x="6118225" y="4770438"/>
          <p14:tracePt t="11832" x="6103938" y="4754563"/>
          <p14:tracePt t="11843" x="6103938" y="4740275"/>
          <p14:tracePt t="11856" x="6096000" y="4708525"/>
          <p14:tracePt t="11873" x="6073775" y="4656138"/>
          <p14:tracePt t="11889" x="6042025" y="4618038"/>
          <p14:tracePt t="11906" x="6035675" y="4594225"/>
          <p14:tracePt t="11922" x="6027738" y="4579938"/>
          <p14:tracePt t="12016" x="6027738" y="4572000"/>
          <p14:tracePt t="12023" x="6035675" y="4572000"/>
          <p14:tracePt t="12039" x="6073775" y="4594225"/>
          <p14:tracePt t="12056" x="6118225" y="4618038"/>
          <p14:tracePt t="12073" x="6188075" y="4632325"/>
          <p14:tracePt t="12089" x="6232525" y="4640263"/>
          <p14:tracePt t="12106" x="6286500" y="4640263"/>
          <p14:tracePt t="12123" x="6302375" y="4640263"/>
          <p14:tracePt t="12169" x="6316663" y="4640263"/>
          <p14:tracePt t="12192" x="6316663" y="4632325"/>
          <p14:tracePt t="12202" x="6316663" y="4618038"/>
          <p14:tracePt t="12212" x="6316663" y="4610100"/>
          <p14:tracePt t="12223" x="6316663" y="4602163"/>
          <p14:tracePt t="12239" x="6332538" y="4572000"/>
          <p14:tracePt t="12352" x="6332538" y="4564063"/>
          <p14:tracePt t="12363" x="6340475" y="4564063"/>
          <p14:tracePt t="12372" x="6346825" y="4579938"/>
          <p14:tracePt t="12389" x="6370638" y="4632325"/>
          <p14:tracePt t="12406" x="6378575" y="4678363"/>
          <p14:tracePt t="12422" x="6400800" y="4716463"/>
          <p14:tracePt t="12456" x="6400800" y="4724400"/>
          <p14:tracePt t="12504" x="6423025" y="4724400"/>
          <p14:tracePt t="12514" x="6454775" y="4694238"/>
          <p14:tracePt t="12524" x="6477000" y="4670425"/>
          <p14:tracePt t="12539" x="6515100" y="4618038"/>
          <p14:tracePt t="12556" x="6561138" y="4579938"/>
          <p14:tracePt t="12573" x="6591300" y="4564063"/>
          <p14:tracePt t="12590" x="6607175" y="4564063"/>
          <p14:tracePt t="12607" x="6637338" y="4564063"/>
          <p14:tracePt t="12624" x="6675438" y="4564063"/>
          <p14:tracePt t="12640" x="6697663" y="4564063"/>
          <p14:tracePt t="12680" x="6705600" y="4564063"/>
          <p14:tracePt t="12704" x="6713538" y="4564063"/>
          <p14:tracePt t="12714" x="6713538" y="4572000"/>
          <p14:tracePt t="12724" x="6721475" y="4572000"/>
          <p14:tracePt t="12739" x="6751638" y="4579938"/>
          <p14:tracePt t="12756" x="6804025" y="4594225"/>
          <p14:tracePt t="12773" x="6842125" y="4594225"/>
          <p14:tracePt t="13032" x="6842125" y="4602163"/>
          <p14:tracePt t="13057" x="6835775" y="4625975"/>
          <p14:tracePt t="13067" x="6781800" y="4640263"/>
          <p14:tracePt t="13079" x="6659563" y="4670425"/>
          <p14:tracePt t="13089" x="6575425" y="4678363"/>
          <p14:tracePt t="13106" x="6392863" y="4708525"/>
          <p14:tracePt t="13123" x="6248400" y="4716463"/>
          <p14:tracePt t="13141" x="6202363" y="4716463"/>
          <p14:tracePt t="13156" x="6194425" y="4716463"/>
          <p14:tracePt t="13225" x="6202363" y="4716463"/>
          <p14:tracePt t="13236" x="6218238" y="4716463"/>
          <p14:tracePt t="13247" x="6270625" y="4702175"/>
          <p14:tracePt t="13257" x="6316663" y="4694238"/>
          <p14:tracePt t="13273" x="6461125" y="4670425"/>
          <p14:tracePt t="13289" x="6613525" y="4656138"/>
          <p14:tracePt t="13306" x="6759575" y="4640263"/>
          <p14:tracePt t="13323" x="6904038" y="4640263"/>
          <p14:tracePt t="13340" x="7010400" y="4640263"/>
          <p14:tracePt t="13356" x="7086600" y="4632325"/>
          <p14:tracePt t="13373" x="7116763" y="4625975"/>
          <p14:tracePt t="13432" x="7140575" y="4625975"/>
          <p14:tracePt t="13442" x="7162800" y="4625975"/>
          <p14:tracePt t="13457" x="7261225" y="4625975"/>
          <p14:tracePt t="13473" x="7383463" y="4625975"/>
          <p14:tracePt t="13490" x="7521575" y="4625975"/>
          <p14:tracePt t="13507" x="7620000" y="4625975"/>
          <p14:tracePt t="13523" x="7650163" y="4625975"/>
          <p14:tracePt t="13540" x="7666038" y="4625975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2742248"/>
              </p:ext>
            </p:extLst>
          </p:nvPr>
        </p:nvGraphicFramePr>
        <p:xfrm>
          <a:off x="4162425" y="3587754"/>
          <a:ext cx="3619500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6" name="Equation" r:id="rId4" imgW="2705040" imgH="520560" progId="Equation.DSMT4">
                  <p:embed/>
                </p:oleObj>
              </mc:Choice>
              <mc:Fallback>
                <p:oleObj name="Equation" r:id="rId4" imgW="27050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2425" y="3587754"/>
                        <a:ext cx="3619500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052172" y="3624010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5 &gt;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702078"/>
              </p:ext>
            </p:extLst>
          </p:nvPr>
        </p:nvGraphicFramePr>
        <p:xfrm>
          <a:off x="3933825" y="4643442"/>
          <a:ext cx="40798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7" name="Equation" r:id="rId6" imgW="3047760" imgH="571320" progId="Equation.DSMT4">
                  <p:embed/>
                </p:oleObj>
              </mc:Choice>
              <mc:Fallback>
                <p:oleObj name="Equation" r:id="rId6" imgW="3047760" imgH="57132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3825" y="4643442"/>
                        <a:ext cx="40798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0206297"/>
              </p:ext>
            </p:extLst>
          </p:nvPr>
        </p:nvGraphicFramePr>
        <p:xfrm>
          <a:off x="3606374" y="1983359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8" name="Equation" r:id="rId8" imgW="3187440" imgH="914400" progId="Equation.DSMT4">
                  <p:embed/>
                </p:oleObj>
              </mc:Choice>
              <mc:Fallback>
                <p:oleObj name="Equation" r:id="rId8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983359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079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192"/>
    </mc:Choice>
    <mc:Fallback xmlns="">
      <p:transition advTm="25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98" x="7604125" y="4625975"/>
          <p14:tracePt t="806" x="7497763" y="4579938"/>
          <p14:tracePt t="814" x="7239000" y="4457700"/>
          <p14:tracePt t="822" x="6873875" y="4365625"/>
          <p14:tracePt t="835" x="6477000" y="4251325"/>
          <p14:tracePt t="852" x="5684838" y="4068763"/>
          <p14:tracePt t="869" x="4937125" y="3978275"/>
          <p14:tracePt t="885" x="4321175" y="3886200"/>
          <p14:tracePt t="902" x="3695700" y="3886200"/>
          <p14:tracePt t="919" x="3482975" y="3886200"/>
          <p14:tracePt t="935" x="3368675" y="3894138"/>
          <p14:tracePt t="952" x="3292475" y="3924300"/>
          <p14:tracePt t="969" x="3184525" y="3970338"/>
          <p14:tracePt t="986" x="3055938" y="4016375"/>
          <p14:tracePt t="1002" x="2887663" y="4092575"/>
          <p14:tracePt t="1019" x="2697163" y="4175125"/>
          <p14:tracePt t="1036" x="2590800" y="4221163"/>
          <p14:tracePt t="1052" x="2522538" y="4251325"/>
          <p14:tracePt t="1069" x="2422525" y="4289425"/>
          <p14:tracePt t="1086" x="2301875" y="4327525"/>
          <p14:tracePt t="1102" x="2103438" y="4365625"/>
          <p14:tracePt t="1119" x="1981200" y="4365625"/>
          <p14:tracePt t="1136" x="1889125" y="4365625"/>
          <p14:tracePt t="1152" x="1851025" y="4365625"/>
          <p14:tracePt t="1186" x="1851025" y="4327525"/>
          <p14:tracePt t="1202" x="1866900" y="4267200"/>
          <p14:tracePt t="1219" x="1882775" y="4206875"/>
          <p14:tracePt t="1236" x="1897063" y="4168775"/>
          <p14:tracePt t="1253" x="1912938" y="4122738"/>
          <p14:tracePt t="1269" x="1920875" y="4098925"/>
          <p14:tracePt t="1286" x="1935163" y="4076700"/>
          <p14:tracePt t="1302" x="1951038" y="4068763"/>
          <p14:tracePt t="1319" x="1958975" y="4060825"/>
          <p14:tracePt t="1336" x="1981200" y="4060825"/>
          <p14:tracePt t="1353" x="1997075" y="4060825"/>
          <p14:tracePt t="1369" x="2003425" y="4060825"/>
          <p14:tracePt t="1386" x="2027238" y="4060825"/>
          <p14:tracePt t="1403" x="2057400" y="4068763"/>
          <p14:tracePt t="1419" x="2125663" y="4084638"/>
          <p14:tracePt t="1436" x="2301875" y="4114800"/>
          <p14:tracePt t="1453" x="2522538" y="4114800"/>
          <p14:tracePt t="1469" x="2743200" y="4114800"/>
          <p14:tracePt t="1486" x="3192463" y="4114800"/>
          <p14:tracePt t="1503" x="3489325" y="4114800"/>
          <p14:tracePt t="1519" x="3763963" y="4068763"/>
          <p14:tracePt t="1536" x="3954463" y="4000500"/>
          <p14:tracePt t="1553" x="4092575" y="3946525"/>
          <p14:tracePt t="1569" x="4152900" y="3902075"/>
          <p14:tracePt t="1586" x="4168775" y="3886200"/>
          <p14:tracePt t="1603" x="4175125" y="3886200"/>
          <p14:tracePt t="1655" x="4191000" y="3886200"/>
          <p14:tracePt t="1663" x="4213225" y="3886200"/>
          <p14:tracePt t="1671" x="4221163" y="3886200"/>
          <p14:tracePt t="1686" x="4251325" y="3886200"/>
          <p14:tracePt t="1703" x="4411663" y="3908425"/>
          <p14:tracePt t="1720" x="4618038" y="3932238"/>
          <p14:tracePt t="1736" x="4816475" y="3984625"/>
          <p14:tracePt t="1753" x="5021263" y="4016375"/>
          <p14:tracePt t="1770" x="5189538" y="4038600"/>
          <p14:tracePt t="1787" x="5235575" y="4046538"/>
          <p14:tracePt t="1872" x="5241925" y="4046538"/>
          <p14:tracePt t="1883" x="5241925" y="4054475"/>
          <p14:tracePt t="1893" x="5241925" y="4068763"/>
          <p14:tracePt t="1905" x="5241925" y="4084638"/>
          <p14:tracePt t="1919" x="5241925" y="4106863"/>
          <p14:tracePt t="1936" x="5211763" y="4137025"/>
          <p14:tracePt t="1953" x="5113338" y="4144963"/>
          <p14:tracePt t="1970" x="5029200" y="4168775"/>
          <p14:tracePt t="1987" x="4914900" y="4175125"/>
          <p14:tracePt t="2003" x="4816475" y="4175125"/>
          <p14:tracePt t="2020" x="4708525" y="4175125"/>
          <p14:tracePt t="2037" x="4670425" y="4175125"/>
          <p14:tracePt t="2053" x="4640263" y="4175125"/>
          <p14:tracePt t="2070" x="4625975" y="4160838"/>
          <p14:tracePt t="2087" x="4625975" y="4122738"/>
          <p14:tracePt t="2103" x="4625975" y="4060825"/>
          <p14:tracePt t="2120" x="4625975" y="4038600"/>
          <p14:tracePt t="2288" x="4625975" y="4030663"/>
          <p14:tracePt t="2299" x="4618038" y="4038600"/>
          <p14:tracePt t="2309" x="4587875" y="4084638"/>
          <p14:tracePt t="2321" x="4525963" y="4168775"/>
          <p14:tracePt t="2336" x="4465638" y="4251325"/>
          <p14:tracePt t="2353" x="4435475" y="4297363"/>
          <p14:tracePt t="2370" x="4427538" y="4305300"/>
          <p14:tracePt t="2720" x="4419600" y="4313238"/>
          <p14:tracePt t="2735" x="4419600" y="4321175"/>
          <p14:tracePt t="2751" x="4427538" y="4327525"/>
          <p14:tracePt t="2759" x="4435475" y="4327525"/>
          <p14:tracePt t="2770" x="4441825" y="4327525"/>
          <p14:tracePt t="2787" x="4495800" y="4327525"/>
          <p14:tracePt t="2803" x="4541838" y="4327525"/>
          <p14:tracePt t="2820" x="4587875" y="4305300"/>
          <p14:tracePt t="2837" x="4602163" y="4289425"/>
          <p14:tracePt t="2853" x="4610100" y="4283075"/>
          <p14:tracePt t="2936" x="4618038" y="4283075"/>
          <p14:tracePt t="2949" x="4640263" y="4283075"/>
          <p14:tracePt t="2959" x="4670425" y="4283075"/>
          <p14:tracePt t="2970" x="4694238" y="4283075"/>
          <p14:tracePt t="2987" x="4740275" y="4289425"/>
          <p14:tracePt t="3004" x="4800600" y="4297363"/>
          <p14:tracePt t="3020" x="4816475" y="4305300"/>
          <p14:tracePt t="3037" x="4822825" y="4305300"/>
          <p14:tracePt t="3160" x="4808538" y="4305300"/>
          <p14:tracePt t="3170" x="4792663" y="4305300"/>
          <p14:tracePt t="3187" x="4784725" y="4305300"/>
          <p14:tracePt t="3204" x="4770438" y="4305300"/>
          <p14:tracePt t="3220" x="4746625" y="4313238"/>
          <p14:tracePt t="3237" x="4740275" y="4321175"/>
          <p14:tracePt t="3270" x="4732338" y="4321175"/>
          <p14:tracePt t="3287" x="4716463" y="4313238"/>
          <p14:tracePt t="3304" x="4694238" y="4289425"/>
          <p14:tracePt t="3320" x="4678363" y="4267200"/>
          <p14:tracePt t="3337" x="4678363" y="4251325"/>
          <p14:tracePt t="3353" x="4678363" y="4244975"/>
          <p14:tracePt t="3387" x="4670425" y="4237038"/>
          <p14:tracePt t="3752" x="4664075" y="4237038"/>
          <p14:tracePt t="3762" x="4625975" y="4229100"/>
          <p14:tracePt t="3773" x="4533900" y="4229100"/>
          <p14:tracePt t="3787" x="4313238" y="4213225"/>
          <p14:tracePt t="3804" x="4016375" y="4198938"/>
          <p14:tracePt t="3820" x="3717925" y="4152900"/>
          <p14:tracePt t="3837" x="3559175" y="4098925"/>
          <p14:tracePt t="3854" x="3467100" y="4060825"/>
          <p14:tracePt t="3871" x="3451225" y="4054475"/>
          <p14:tracePt t="3920" x="3451225" y="4046538"/>
          <p14:tracePt t="3928" x="3451225" y="4038600"/>
          <p14:tracePt t="3937" x="3451225" y="4016375"/>
          <p14:tracePt t="3954" x="3451225" y="3984625"/>
          <p14:tracePt t="3971" x="3475038" y="3886200"/>
          <p14:tracePt t="3987" x="3581400" y="3725863"/>
          <p14:tracePt t="4004" x="3763963" y="3543300"/>
          <p14:tracePt t="4021" x="4068763" y="3284538"/>
          <p14:tracePt t="4043" x="4511675" y="2933700"/>
          <p14:tracePt t="4069" x="4922838" y="2590800"/>
          <p14:tracePt t="4079" x="5083175" y="2484438"/>
          <p14:tracePt t="4087" x="5159375" y="2430463"/>
          <p14:tracePt t="4104" x="5295900" y="2362200"/>
          <p14:tracePt t="4120" x="5410200" y="2316163"/>
          <p14:tracePt t="4137" x="5532438" y="2278063"/>
          <p14:tracePt t="4154" x="5646738" y="2263775"/>
          <p14:tracePt t="4171" x="5783263" y="2255838"/>
          <p14:tracePt t="4187" x="5897563" y="2239963"/>
          <p14:tracePt t="4205" x="6035675" y="2239963"/>
          <p14:tracePt t="4220" x="6202363" y="2239963"/>
          <p14:tracePt t="4237" x="6362700" y="2239963"/>
          <p14:tracePt t="4254" x="6553200" y="2239963"/>
          <p14:tracePt t="4271" x="6735763" y="2263775"/>
          <p14:tracePt t="4287" x="7018338" y="2263775"/>
          <p14:tracePt t="4304" x="7132638" y="2263775"/>
          <p14:tracePt t="4321" x="7192963" y="2263775"/>
          <p14:tracePt t="4337" x="7216775" y="2263775"/>
          <p14:tracePt t="4416" x="7223125" y="2263775"/>
          <p14:tracePt t="4480" x="7231063" y="2263775"/>
          <p14:tracePt t="4495" x="7292975" y="2378075"/>
          <p14:tracePt t="4508" x="7337425" y="2438400"/>
          <p14:tracePt t="4522" x="7421563" y="2590800"/>
          <p14:tracePt t="4537" x="7467600" y="2713038"/>
          <p14:tracePt t="4554" x="7497763" y="2797175"/>
          <p14:tracePt t="4571" x="7505700" y="2841625"/>
          <p14:tracePt t="4587" x="7505700" y="2849563"/>
          <p14:tracePt t="4639" x="7505700" y="2857500"/>
          <p14:tracePt t="4655" x="7505700" y="2865438"/>
          <p14:tracePt t="4664" x="7505700" y="2873375"/>
          <p14:tracePt t="4680" x="7505700" y="2879725"/>
          <p14:tracePt t="4694" x="7505700" y="2887663"/>
          <p14:tracePt t="4707" x="7505700" y="2895600"/>
          <p14:tracePt t="4727" x="7505700" y="2903538"/>
          <p14:tracePt t="4783" x="7505700" y="2911475"/>
          <p14:tracePt t="4796" x="7505700" y="2917825"/>
          <p14:tracePt t="4810" x="7505700" y="2925763"/>
          <p14:tracePt t="4822" x="7505700" y="2949575"/>
          <p14:tracePt t="4837" x="7505700" y="2963863"/>
          <p14:tracePt t="4854" x="7505700" y="2994025"/>
          <p14:tracePt t="4871" x="7505700" y="3009900"/>
          <p14:tracePt t="4920" x="7497763" y="3009900"/>
          <p14:tracePt t="5224" x="7497763" y="3017838"/>
          <p14:tracePt t="5237" x="7489825" y="3025775"/>
          <p14:tracePt t="5252" x="7475538" y="3040063"/>
          <p14:tracePt t="5416" x="7467600" y="3040063"/>
          <p14:tracePt t="5429" x="7437438" y="3040063"/>
          <p14:tracePt t="5443" x="7331075" y="3032125"/>
          <p14:tracePt t="5456" x="7208838" y="3032125"/>
          <p14:tracePt t="5471" x="7146925" y="3025775"/>
          <p14:tracePt t="5519" x="7162800" y="3025775"/>
          <p14:tracePt t="5533" x="7185025" y="3025775"/>
          <p14:tracePt t="5546" x="7246938" y="3040063"/>
          <p14:tracePt t="5560" x="7285038" y="3040063"/>
          <p14:tracePt t="5760" x="7269163" y="3040063"/>
          <p14:tracePt t="5772" x="7223125" y="3040063"/>
          <p14:tracePt t="5788" x="7116763" y="3032125"/>
          <p14:tracePt t="5804" x="6888163" y="3032125"/>
          <p14:tracePt t="5821" x="6537325" y="3032125"/>
          <p14:tracePt t="5838" x="6202363" y="3032125"/>
          <p14:tracePt t="5854" x="6003925" y="3032125"/>
          <p14:tracePt t="5871" x="5913438" y="3032125"/>
          <p14:tracePt t="5888" x="5905500" y="3032125"/>
          <p14:tracePt t="6001" x="5883275" y="3032125"/>
          <p14:tracePt t="6015" x="5813425" y="3032125"/>
          <p14:tracePt t="6028" x="5761038" y="3032125"/>
          <p14:tracePt t="6041" x="5608638" y="3032125"/>
          <p14:tracePt t="6054" x="5394325" y="3032125"/>
          <p14:tracePt t="6071" x="5173663" y="3032125"/>
          <p14:tracePt t="6088" x="4983163" y="3032125"/>
          <p14:tracePt t="6104" x="4868863" y="3032125"/>
          <p14:tracePt t="6121" x="4846638" y="3032125"/>
          <p14:tracePt t="6159" x="4838700" y="3017838"/>
          <p14:tracePt t="6171" x="4838700" y="2979738"/>
          <p14:tracePt t="6188" x="4838700" y="2879725"/>
          <p14:tracePt t="6205" x="4838700" y="2765425"/>
          <p14:tracePt t="6222" x="4868863" y="2628900"/>
          <p14:tracePt t="6239" x="5021263" y="2460625"/>
          <p14:tracePt t="6255" x="5083175" y="2430463"/>
          <p14:tracePt t="6271" x="5341938" y="2370138"/>
          <p14:tracePt t="6288" x="5546725" y="2354263"/>
          <p14:tracePt t="6304" x="5753100" y="2354263"/>
          <p14:tracePt t="6321" x="5935663" y="2370138"/>
          <p14:tracePt t="6338" x="6065838" y="2430463"/>
          <p14:tracePt t="6355" x="6188075" y="2530475"/>
          <p14:tracePt t="6372" x="6270625" y="2682875"/>
          <p14:tracePt t="6388" x="6302375" y="2827338"/>
          <p14:tracePt t="6405" x="6308725" y="2971800"/>
          <p14:tracePt t="6421" x="6294438" y="3116263"/>
          <p14:tracePt t="6438" x="6194425" y="3238500"/>
          <p14:tracePt t="6454" x="5913438" y="3306763"/>
          <p14:tracePt t="6471" x="5661025" y="3306763"/>
          <p14:tracePt t="6488" x="5311775" y="3268663"/>
          <p14:tracePt t="6504" x="4945063" y="3140075"/>
          <p14:tracePt t="6521" x="4716463" y="3040063"/>
          <p14:tracePt t="6538" x="4648200" y="2971800"/>
          <p14:tracePt t="6555" x="4648200" y="2925763"/>
          <p14:tracePt t="6572" x="4648200" y="2841625"/>
          <p14:tracePt t="6588" x="4664075" y="2759075"/>
          <p14:tracePt t="6605" x="4732338" y="2667000"/>
          <p14:tracePt t="6621" x="4868863" y="2598738"/>
          <p14:tracePt t="6638" x="5165725" y="2530475"/>
          <p14:tracePt t="6655" x="5410200" y="2514600"/>
          <p14:tracePt t="6671" x="5592763" y="2514600"/>
          <p14:tracePt t="6688" x="5676900" y="2522538"/>
          <p14:tracePt t="6705" x="5692775" y="2544763"/>
          <p14:tracePt t="6721" x="5707063" y="2628900"/>
          <p14:tracePt t="6738" x="5707063" y="2789238"/>
          <p14:tracePt t="6755" x="5707063" y="2979738"/>
          <p14:tracePt t="6771" x="5630863" y="3154363"/>
          <p14:tracePt t="6788" x="5494338" y="3284538"/>
          <p14:tracePt t="6805" x="5349875" y="3344863"/>
          <p14:tracePt t="6821" x="5173663" y="3352800"/>
          <p14:tracePt t="6838" x="4999038" y="3322638"/>
          <p14:tracePt t="6855" x="4708525" y="3162300"/>
          <p14:tracePt t="6871" x="4632325" y="3070225"/>
          <p14:tracePt t="6888" x="4632325" y="2949575"/>
          <p14:tracePt t="6905" x="4640263" y="2827338"/>
          <p14:tracePt t="6921" x="4762500" y="2720975"/>
          <p14:tracePt t="6938" x="4983163" y="2659063"/>
          <p14:tracePt t="6955" x="5410200" y="2620963"/>
          <p14:tracePt t="6971" x="5913438" y="2620963"/>
          <p14:tracePt t="6988" x="6354763" y="2636838"/>
          <p14:tracePt t="7005" x="6683375" y="2713038"/>
          <p14:tracePt t="7021" x="6811963" y="2773363"/>
          <p14:tracePt t="7038" x="6850063" y="2841625"/>
          <p14:tracePt t="7054" x="6850063" y="3025775"/>
          <p14:tracePt t="7071" x="6811963" y="3200400"/>
          <p14:tracePt t="7088" x="6675438" y="3360738"/>
          <p14:tracePt t="7105" x="6461125" y="3467100"/>
          <p14:tracePt t="7121" x="6164263" y="3513138"/>
          <p14:tracePt t="7138" x="5668963" y="3505200"/>
          <p14:tracePt t="7154" x="5067300" y="3336925"/>
          <p14:tracePt t="7171" x="4541838" y="3132138"/>
          <p14:tracePt t="7188" x="4289425" y="2971800"/>
          <p14:tracePt t="7205" x="4237038" y="2887663"/>
          <p14:tracePt t="7222" x="4237038" y="2819400"/>
          <p14:tracePt t="7238" x="4297363" y="2727325"/>
          <p14:tracePt t="7255" x="4648200" y="2659063"/>
          <p14:tracePt t="7271" x="4937125" y="2628900"/>
          <p14:tracePt t="7288" x="5189538" y="2628900"/>
          <p14:tracePt t="7305" x="5402263" y="2628900"/>
          <p14:tracePt t="7322" x="5584825" y="2667000"/>
          <p14:tracePt t="7339" x="5661025" y="2720975"/>
          <p14:tracePt t="7355" x="5668963" y="2727325"/>
          <p14:tracePt t="7372" x="5676900" y="2727325"/>
          <p14:tracePt t="7389" x="5668963" y="2759075"/>
          <p14:tracePt t="7405" x="5654675" y="2781300"/>
          <p14:tracePt t="7421" x="5646738" y="2803525"/>
          <p14:tracePt t="7439" x="5638800" y="2811463"/>
          <p14:tracePt t="7463" x="5622925" y="2811463"/>
          <p14:tracePt t="8018" x="5661025" y="2917825"/>
          <p14:tracePt t="8032" x="5859463" y="3260725"/>
          <p14:tracePt t="8047" x="6088063" y="3559175"/>
          <p14:tracePt t="8069" x="6354763" y="3832225"/>
          <p14:tracePt t="8092" x="6727825" y="4098925"/>
          <p14:tracePt t="8105" x="6956425" y="4175125"/>
          <p14:tracePt t="8122" x="7108825" y="4198938"/>
          <p14:tracePt t="8138" x="7231063" y="4198938"/>
          <p14:tracePt t="8155" x="7383463" y="4137025"/>
          <p14:tracePt t="8172" x="7505700" y="4030663"/>
          <p14:tracePt t="8189" x="7604125" y="3916363"/>
          <p14:tracePt t="8206" x="7650163" y="3832225"/>
          <p14:tracePt t="8223" x="7666038" y="3779838"/>
          <p14:tracePt t="8360" x="7642225" y="3794125"/>
          <p14:tracePt t="8370" x="7627938" y="3825875"/>
          <p14:tracePt t="8381" x="7604125" y="3863975"/>
          <p14:tracePt t="8393" x="7566025" y="3916363"/>
          <p14:tracePt t="8405" x="7535863" y="3946525"/>
          <p14:tracePt t="8422" x="7497763" y="3992563"/>
          <p14:tracePt t="8438" x="7451725" y="4016375"/>
          <p14:tracePt t="8455" x="7445375" y="4016375"/>
          <p14:tracePt t="8472" x="7429500" y="4016375"/>
          <p14:tracePt t="8489" x="7399338" y="4016375"/>
          <p14:tracePt t="8506" x="7331075" y="4016375"/>
          <p14:tracePt t="8522" x="7231063" y="4038600"/>
          <p14:tracePt t="8539" x="7154863" y="4054475"/>
          <p14:tracePt t="8556" x="7086600" y="4068763"/>
          <p14:tracePt t="8572" x="7064375" y="4084638"/>
          <p14:tracePt t="8589" x="7048500" y="4098925"/>
          <p14:tracePt t="8606" x="7040563" y="4106863"/>
          <p14:tracePt t="8623" x="7010400" y="4122738"/>
          <p14:tracePt t="8625" x="6994525" y="4130675"/>
          <p14:tracePt t="8639" x="6942138" y="4168775"/>
          <p14:tracePt t="8656" x="6842125" y="4213225"/>
          <p14:tracePt t="8672" x="6743700" y="4251325"/>
          <p14:tracePt t="8689" x="6705600" y="4259263"/>
          <p14:tracePt t="8706" x="6683375" y="4267200"/>
          <p14:tracePt t="8722" x="6667500" y="4267200"/>
          <p14:tracePt t="8739" x="6659563" y="4267200"/>
          <p14:tracePt t="8772" x="6651625" y="4259263"/>
          <p14:tracePt t="8789" x="6651625" y="4237038"/>
          <p14:tracePt t="8806" x="6651625" y="4213225"/>
          <p14:tracePt t="8823" x="6651625" y="4168775"/>
          <p14:tracePt t="8839" x="6659563" y="4130675"/>
          <p14:tracePt t="8856" x="6675438" y="4098925"/>
          <p14:tracePt t="8872" x="6683375" y="4084638"/>
          <p14:tracePt t="8889" x="6721475" y="4046538"/>
          <p14:tracePt t="8906" x="6765925" y="4008438"/>
          <p14:tracePt t="8922" x="6819900" y="3946525"/>
          <p14:tracePt t="8939" x="6858000" y="3908425"/>
          <p14:tracePt t="8956" x="6880225" y="3863975"/>
          <p14:tracePt t="8972" x="6904038" y="3825875"/>
          <p14:tracePt t="8989" x="6911975" y="3779838"/>
          <p14:tracePt t="9006" x="6926263" y="3749675"/>
          <p14:tracePt t="9022" x="6926263" y="3733800"/>
          <p14:tracePt t="9103" x="6926263" y="3741738"/>
          <p14:tracePt t="9114" x="6926263" y="3771900"/>
          <p14:tracePt t="9124" x="6934200" y="3810000"/>
          <p14:tracePt t="9139" x="6934200" y="3924300"/>
          <p14:tracePt t="9155" x="6934200" y="4038600"/>
          <p14:tracePt t="9173" x="6934200" y="4122738"/>
          <p14:tracePt t="9189" x="6934200" y="4183063"/>
          <p14:tracePt t="9206" x="6911975" y="4251325"/>
          <p14:tracePt t="9223" x="6835775" y="4335463"/>
          <p14:tracePt t="9239" x="6675438" y="4503738"/>
          <p14:tracePt t="9255" x="6561138" y="4640263"/>
          <p14:tracePt t="9272" x="6461125" y="4762500"/>
          <p14:tracePt t="9289" x="6392863" y="4846638"/>
          <p14:tracePt t="9305" x="6324600" y="4937125"/>
          <p14:tracePt t="9323" x="6302375" y="4975225"/>
          <p14:tracePt t="9339" x="6294438" y="4991100"/>
          <p14:tracePt t="9356" x="6286500" y="5006975"/>
          <p14:tracePt t="9372" x="6270625" y="5021263"/>
          <p14:tracePt t="9389" x="6256338" y="5037138"/>
          <p14:tracePt t="9406" x="6248400" y="5045075"/>
          <p14:tracePt t="9423" x="6240463" y="5051425"/>
          <p14:tracePt t="9439" x="6232525" y="5067300"/>
          <p14:tracePt t="9456" x="6218238" y="5083175"/>
          <p14:tracePt t="9473" x="6210300" y="5105400"/>
          <p14:tracePt t="9489" x="6194425" y="5127625"/>
          <p14:tracePt t="9506" x="6188075" y="5151438"/>
          <p14:tracePt t="9522" x="6188075" y="5159375"/>
          <p14:tracePt t="9607" x="6188075" y="5135563"/>
          <p14:tracePt t="9615" x="6188075" y="5127625"/>
          <p14:tracePt t="9625" x="6188075" y="5113338"/>
          <p14:tracePt t="9639" x="6202363" y="5083175"/>
          <p14:tracePt t="9656" x="6202363" y="5059363"/>
          <p14:tracePt t="9673" x="6202363" y="5051425"/>
          <p14:tracePt t="9689" x="6202363" y="5045075"/>
          <p14:tracePt t="9706" x="6202363" y="5037138"/>
          <p14:tracePt t="9776" x="6202363" y="5029200"/>
          <p14:tracePt t="9968" x="6202363" y="5045075"/>
          <p14:tracePt t="9979" x="6202363" y="5051425"/>
          <p14:tracePt t="9991" x="6202363" y="5067300"/>
          <p14:tracePt t="11672" x="6202363" y="5045075"/>
          <p14:tracePt t="11683" x="6218238" y="4983163"/>
          <p14:tracePt t="11694" x="6256338" y="4930775"/>
          <p14:tracePt t="11707" x="6302375" y="4838700"/>
          <p14:tracePt t="11723" x="6354763" y="4724400"/>
          <p14:tracePt t="11740" x="6378575" y="4678363"/>
          <p14:tracePt t="11757" x="6384925" y="4656138"/>
          <p14:tracePt t="11773" x="6400800" y="4632325"/>
          <p14:tracePt t="11790" x="6416675" y="4594225"/>
          <p14:tracePt t="11807" x="6423025" y="4579938"/>
          <p14:tracePt t="11823" x="6477000" y="4518025"/>
          <p14:tracePt t="11840" x="6507163" y="4495800"/>
          <p14:tracePt t="11857" x="6545263" y="4473575"/>
          <p14:tracePt t="11873" x="6591300" y="4449763"/>
          <p14:tracePt t="11890" x="6621463" y="4441825"/>
          <p14:tracePt t="11907" x="6629400" y="4435475"/>
          <p14:tracePt t="11952" x="6637338" y="4435475"/>
          <p14:tracePt t="11960" x="6645275" y="4435475"/>
          <p14:tracePt t="11974" x="6659563" y="4457700"/>
          <p14:tracePt t="11991" x="6743700" y="4702175"/>
          <p14:tracePt t="12007" x="6759575" y="4770438"/>
          <p14:tracePt t="12023" x="6773863" y="4922838"/>
          <p14:tracePt t="12040" x="6781800" y="4937125"/>
          <p14:tracePt t="12057" x="6781800" y="4945063"/>
          <p14:tracePt t="12152" x="6797675" y="4953000"/>
          <p14:tracePt t="12163" x="6842125" y="4953000"/>
          <p14:tracePt t="12173" x="6934200" y="4953000"/>
          <p14:tracePt t="12190" x="7094538" y="4953000"/>
          <p14:tracePt t="12207" x="7261225" y="4953000"/>
          <p14:tracePt t="12223" x="7292975" y="4953000"/>
          <p14:tracePt t="12336" x="7299325" y="4960938"/>
          <p14:tracePt t="12352" x="7315200" y="4999038"/>
          <p14:tracePt t="12363" x="7323138" y="5045075"/>
          <p14:tracePt t="12375" x="7361238" y="5113338"/>
          <p14:tracePt t="12391" x="7383463" y="5135563"/>
          <p14:tracePt t="12407" x="7459663" y="5181600"/>
          <p14:tracePt t="12424" x="7573963" y="5197475"/>
          <p14:tracePt t="12440" x="7712075" y="5197475"/>
          <p14:tracePt t="12457" x="7848600" y="5197475"/>
          <p14:tracePt t="12474" x="7954963" y="5159375"/>
          <p14:tracePt t="12490" x="8016875" y="5143500"/>
          <p14:tracePt t="12507" x="8016875" y="5135563"/>
          <p14:tracePt t="12584" x="8016875" y="5127625"/>
          <p14:tracePt t="12600" x="8016875" y="5113338"/>
          <p14:tracePt t="12611" x="8008938" y="5113338"/>
          <p14:tracePt t="12688" x="8001000" y="5105400"/>
          <p14:tracePt t="12704" x="7985125" y="5105400"/>
          <p14:tracePt t="12715" x="7970838" y="5105400"/>
          <p14:tracePt t="12726" x="7940675" y="5105400"/>
          <p14:tracePt t="12740" x="7864475" y="5127625"/>
          <p14:tracePt t="12757" x="7788275" y="5159375"/>
          <p14:tracePt t="12773" x="7712075" y="5159375"/>
          <p14:tracePt t="12790" x="7680325" y="5159375"/>
          <p14:tracePt t="12807" x="7658100" y="5143500"/>
          <p14:tracePt t="12823" x="7642225" y="5089525"/>
          <p14:tracePt t="12840" x="7642225" y="5029200"/>
          <p14:tracePt t="12857" x="7635875" y="4922838"/>
          <p14:tracePt t="12874" x="7635875" y="4838700"/>
          <p14:tracePt t="12891" x="7635875" y="4746625"/>
          <p14:tracePt t="12907" x="7642225" y="4686300"/>
          <p14:tracePt t="12924" x="7673975" y="4648200"/>
          <p14:tracePt t="12941" x="7726363" y="4618038"/>
          <p14:tracePt t="12957" x="7772400" y="4610100"/>
          <p14:tracePt t="12974" x="7856538" y="4610100"/>
          <p14:tracePt t="12991" x="7940675" y="4610100"/>
          <p14:tracePt t="13007" x="8085138" y="4625975"/>
          <p14:tracePt t="13024" x="8145463" y="4656138"/>
          <p14:tracePt t="13040" x="8199438" y="4694238"/>
          <p14:tracePt t="13057" x="8229600" y="4762500"/>
          <p14:tracePt t="13074" x="8245475" y="4868863"/>
          <p14:tracePt t="13090" x="8259763" y="5013325"/>
          <p14:tracePt t="13107" x="8251825" y="5197475"/>
          <p14:tracePt t="13124" x="8199438" y="5326063"/>
          <p14:tracePt t="13140" x="8115300" y="5432425"/>
          <p14:tracePt t="13157" x="8001000" y="5494338"/>
          <p14:tracePt t="13174" x="7886700" y="5532438"/>
          <p14:tracePt t="13191" x="7780338" y="5532438"/>
          <p14:tracePt t="13207" x="7650163" y="5502275"/>
          <p14:tracePt t="13224" x="7620000" y="5470525"/>
          <p14:tracePt t="13241" x="7589838" y="5410200"/>
          <p14:tracePt t="13257" x="7566025" y="5326063"/>
          <p14:tracePt t="13274" x="7543800" y="5197475"/>
          <p14:tracePt t="13291" x="7543800" y="5097463"/>
          <p14:tracePt t="13307" x="7551738" y="5029200"/>
          <p14:tracePt t="13324" x="7581900" y="4983163"/>
          <p14:tracePt t="13341" x="7604125" y="4945063"/>
          <p14:tracePt t="13357" x="7620000" y="4930775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099928"/>
              </p:ext>
            </p:extLst>
          </p:nvPr>
        </p:nvGraphicFramePr>
        <p:xfrm>
          <a:off x="5449888" y="4410075"/>
          <a:ext cx="16144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58" name="Equation" r:id="rId4" imgW="1206360" imgH="507960" progId="Equation.DSMT4">
                  <p:embed/>
                </p:oleObj>
              </mc:Choice>
              <mc:Fallback>
                <p:oleObj name="Equation" r:id="rId4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9888" y="4410075"/>
                        <a:ext cx="16144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5101309"/>
              </p:ext>
            </p:extLst>
          </p:nvPr>
        </p:nvGraphicFramePr>
        <p:xfrm>
          <a:off x="3743008" y="2904727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59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008" y="2904727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014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27"/>
    </mc:Choice>
    <mc:Fallback xmlns="">
      <p:transition advTm="175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0" x="7620000" y="4922838"/>
          <p14:tracePt t="608" x="7581900" y="4914900"/>
          <p14:tracePt t="620" x="7521575" y="4892675"/>
          <p14:tracePt t="639" x="7315200" y="4816475"/>
          <p14:tracePt t="653" x="7185025" y="4724400"/>
          <p14:tracePt t="670" x="6659563" y="4435475"/>
          <p14:tracePt t="687" x="6149975" y="4221163"/>
          <p14:tracePt t="708" x="5608638" y="3992563"/>
          <p14:tracePt t="727" x="5257800" y="3856038"/>
          <p14:tracePt t="736" x="5189538" y="3840163"/>
          <p14:tracePt t="753" x="5143500" y="3832225"/>
          <p14:tracePt t="904" x="5127625" y="3832225"/>
          <p14:tracePt t="917" x="5097463" y="3848100"/>
          <p14:tracePt t="930" x="5029200" y="3916363"/>
          <p14:tracePt t="944" x="4960938" y="4000500"/>
          <p14:tracePt t="955" x="4945063" y="4046538"/>
          <p14:tracePt t="970" x="4884738" y="4152900"/>
          <p14:tracePt t="986" x="4876800" y="4289425"/>
          <p14:tracePt t="1003" x="4876800" y="4457700"/>
          <p14:tracePt t="1020" x="4884738" y="4610100"/>
          <p14:tracePt t="1036" x="4914900" y="4678363"/>
          <p14:tracePt t="1053" x="4937125" y="4708525"/>
          <p14:tracePt t="1070" x="4960938" y="4716463"/>
          <p14:tracePt t="1086" x="4991100" y="4724400"/>
          <p14:tracePt t="1103" x="5045075" y="4732338"/>
          <p14:tracePt t="1120" x="5113338" y="4724400"/>
          <p14:tracePt t="1136" x="5219700" y="4656138"/>
          <p14:tracePt t="1153" x="5311775" y="4610100"/>
          <p14:tracePt t="1170" x="5394325" y="4564063"/>
          <p14:tracePt t="1186" x="5418138" y="4549775"/>
          <p14:tracePt t="1256" x="5432425" y="4549775"/>
          <p14:tracePt t="1264" x="5432425" y="4625975"/>
          <p14:tracePt t="1273" x="5456238" y="4708525"/>
          <p14:tracePt t="1287" x="5456238" y="4816475"/>
          <p14:tracePt t="1303" x="5448300" y="5067300"/>
          <p14:tracePt t="1320" x="5426075" y="5135563"/>
          <p14:tracePt t="1337" x="5426075" y="5143500"/>
          <p14:tracePt t="2256" x="5426075" y="5135563"/>
          <p14:tracePt t="2264" x="5426075" y="5121275"/>
          <p14:tracePt t="2273" x="5432425" y="5121275"/>
          <p14:tracePt t="2287" x="5432425" y="5105400"/>
          <p14:tracePt t="2304" x="5448300" y="5059363"/>
          <p14:tracePt t="2321" x="5456238" y="5037138"/>
          <p14:tracePt t="2337" x="5456238" y="5013325"/>
          <p14:tracePt t="2354" x="5470525" y="4953000"/>
          <p14:tracePt t="2371" x="5478463" y="4914900"/>
          <p14:tracePt t="2387" x="5494338" y="4846638"/>
          <p14:tracePt t="2404" x="5508625" y="4784725"/>
          <p14:tracePt t="2420" x="5516563" y="4778375"/>
          <p14:tracePt t="2437" x="5516563" y="4770438"/>
          <p14:tracePt t="3008" x="5524500" y="4762500"/>
          <p14:tracePt t="3017" x="5578475" y="4746625"/>
          <p14:tracePt t="3025" x="5707063" y="4664075"/>
          <p14:tracePt t="3038" x="5791200" y="4632325"/>
          <p14:tracePt t="3055" x="6188075" y="4465638"/>
          <p14:tracePt t="3071" x="6370638" y="4403725"/>
          <p14:tracePt t="3088" x="6765925" y="4251325"/>
          <p14:tracePt t="3108" x="6972300" y="4152900"/>
          <p14:tracePt t="3122" x="7132638" y="4060825"/>
          <p14:tracePt t="3137" x="7246938" y="3962400"/>
          <p14:tracePt t="3154" x="7353300" y="3878263"/>
          <p14:tracePt t="3170" x="7421563" y="3794125"/>
          <p14:tracePt t="3187" x="7489825" y="3711575"/>
          <p14:tracePt t="3204" x="7551738" y="3649663"/>
          <p14:tracePt t="3221" x="7566025" y="3627438"/>
          <p14:tracePt t="3237" x="7573963" y="3603625"/>
          <p14:tracePt t="3254" x="7581900" y="3559175"/>
          <p14:tracePt t="3271" x="7581900" y="3521075"/>
          <p14:tracePt t="3287" x="7581900" y="3475038"/>
          <p14:tracePt t="3304" x="7581900" y="3444875"/>
          <p14:tracePt t="3321" x="7581900" y="3398838"/>
          <p14:tracePt t="3337" x="7581900" y="3360738"/>
          <p14:tracePt t="3354" x="7581900" y="3306763"/>
          <p14:tracePt t="3371" x="7612063" y="3254375"/>
          <p14:tracePt t="3388" x="7642225" y="3216275"/>
          <p14:tracePt t="3404" x="7688263" y="3178175"/>
          <p14:tracePt t="3421" x="7734300" y="3140075"/>
          <p14:tracePt t="3438" x="7750175" y="3132138"/>
          <p14:tracePt t="3454" x="7764463" y="3108325"/>
          <p14:tracePt t="3471" x="7788275" y="3094038"/>
          <p14:tracePt t="3487" x="7794625" y="3070225"/>
          <p14:tracePt t="3504" x="7810500" y="3055938"/>
          <p14:tracePt t="3521" x="7810500" y="3009900"/>
          <p14:tracePt t="3538" x="7810500" y="2987675"/>
          <p14:tracePt t="3554" x="7818438" y="2963863"/>
          <p14:tracePt t="3649" x="7818438" y="3001963"/>
          <p14:tracePt t="3663" x="7818438" y="3200400"/>
          <p14:tracePt t="3676" x="7818438" y="3336925"/>
          <p14:tracePt t="3687" x="7856538" y="3565525"/>
          <p14:tracePt t="3704" x="7870825" y="3787775"/>
          <p14:tracePt t="3721" x="7902575" y="3954463"/>
          <p14:tracePt t="3737" x="7908925" y="4008438"/>
          <p14:tracePt t="3816" x="7894638" y="3946525"/>
          <p14:tracePt t="3829" x="7870825" y="3856038"/>
          <p14:tracePt t="3843" x="7810500" y="3665538"/>
          <p14:tracePt t="3857" x="7726363" y="3352800"/>
          <p14:tracePt t="3871" x="7642225" y="3063875"/>
          <p14:tracePt t="3887" x="7627938" y="2879725"/>
          <p14:tracePt t="3904" x="7612063" y="2789238"/>
          <p14:tracePt t="3921" x="7612063" y="2773363"/>
          <p14:tracePt t="3984" x="7612063" y="2849563"/>
          <p14:tracePt t="3997" x="7612063" y="2987675"/>
          <p14:tracePt t="4010" x="7658100" y="3368675"/>
          <p14:tracePt t="4021" x="7680325" y="3543300"/>
          <p14:tracePt t="4037" x="7718425" y="3771900"/>
          <p14:tracePt t="4054" x="7726363" y="3863975"/>
          <p14:tracePt t="4103" x="7742238" y="3832225"/>
          <p14:tracePt t="4116" x="7750175" y="3703638"/>
          <p14:tracePt t="4130" x="7750175" y="3489325"/>
          <p14:tracePt t="4144" x="7750175" y="3292475"/>
          <p14:tracePt t="4157" x="7750175" y="3208338"/>
          <p14:tracePt t="4171" x="7750175" y="3108325"/>
          <p14:tracePt t="4188" x="7750175" y="3101975"/>
          <p14:tracePt t="4223" x="7756525" y="3101975"/>
          <p14:tracePt t="4238" x="7764463" y="3178175"/>
          <p14:tracePt t="4254" x="7794625" y="3398838"/>
          <p14:tracePt t="4271" x="7840663" y="3756025"/>
          <p14:tracePt t="4288" x="7864475" y="3863975"/>
          <p14:tracePt t="4305" x="7870825" y="3878263"/>
          <p14:tracePt t="4338" x="7878763" y="3886200"/>
          <p14:tracePt t="4354" x="7908925" y="3741738"/>
          <p14:tracePt t="4371" x="7908925" y="3521075"/>
          <p14:tracePt t="4388" x="7908925" y="3314700"/>
          <p14:tracePt t="4404" x="7908925" y="3146425"/>
          <p14:tracePt t="4421" x="7908925" y="3086100"/>
          <p14:tracePt t="4487" x="7908925" y="3116263"/>
          <p14:tracePt t="4497" x="7908925" y="3200400"/>
          <p14:tracePt t="4505" x="7908925" y="3292475"/>
          <p14:tracePt t="4521" x="7908925" y="3482975"/>
          <p14:tracePt t="4538" x="7908925" y="3581400"/>
          <p14:tracePt t="4554" x="7908925" y="3589338"/>
          <p14:tracePt t="4588" x="7947025" y="3475038"/>
          <p14:tracePt t="4604" x="7954963" y="3314700"/>
          <p14:tracePt t="4621" x="7954963" y="3140075"/>
          <p14:tracePt t="4639" x="7954963" y="2925763"/>
          <p14:tracePt t="4654" x="7954963" y="2911475"/>
          <p14:tracePt t="4671" x="7954963" y="2903538"/>
          <p14:tracePt t="4720" x="7940675" y="2933700"/>
          <p14:tracePt t="4733" x="7932738" y="2987675"/>
          <p14:tracePt t="4746" x="7924800" y="3048000"/>
          <p14:tracePt t="4759" x="7924800" y="3055938"/>
          <p14:tracePt t="4799" x="7924800" y="3032125"/>
          <p14:tracePt t="4807" x="7924800" y="2994025"/>
          <p14:tracePt t="4821" x="7924800" y="2963863"/>
          <p14:tracePt t="4838" x="7932738" y="2903538"/>
          <p14:tracePt t="4920" x="7932738" y="2917825"/>
          <p14:tracePt t="4933" x="7932738" y="2971800"/>
          <p14:tracePt t="4947" x="7932738" y="3086100"/>
          <p14:tracePt t="4957" x="7932738" y="3162300"/>
          <p14:tracePt t="4971" x="7932738" y="3306763"/>
          <p14:tracePt t="4988" x="7940675" y="3436938"/>
          <p14:tracePt t="5005" x="7947025" y="3543300"/>
          <p14:tracePt t="5009" x="7947025" y="3589338"/>
          <p14:tracePt t="5023" x="7962900" y="3649663"/>
          <p14:tracePt t="5038" x="7962900" y="3679825"/>
          <p14:tracePt t="5054" x="7962900" y="3741738"/>
          <p14:tracePt t="5071" x="7962900" y="3756025"/>
          <p14:tracePt t="5088" x="7962900" y="3763963"/>
          <p14:tracePt t="5143" x="7962900" y="3779838"/>
          <p14:tracePt t="5151" x="7962900" y="3787775"/>
          <p14:tracePt t="5168" x="7962900" y="3794125"/>
          <p14:tracePt t="5181" x="7962900" y="3802063"/>
          <p14:tracePt t="5190" x="7962900" y="3810000"/>
          <p14:tracePt t="5204" x="7962900" y="3832225"/>
          <p14:tracePt t="5221" x="7954963" y="3840163"/>
          <p14:tracePt t="5238" x="7954963" y="3848100"/>
          <p14:tracePt t="5255" x="7947025" y="3870325"/>
          <p14:tracePt t="5288" x="7947025" y="3886200"/>
          <p14:tracePt t="5641" x="7947025" y="3894138"/>
          <p14:tracePt t="5655" x="7908925" y="3924300"/>
          <p14:tracePt t="5668" x="7878763" y="3940175"/>
          <p14:tracePt t="5682" x="7802563" y="3984625"/>
          <p14:tracePt t="5695" x="7704138" y="4022725"/>
          <p14:tracePt t="5711" x="7573963" y="4060825"/>
          <p14:tracePt t="5724" x="7505700" y="4076700"/>
          <p14:tracePt t="5738" x="7345363" y="4098925"/>
          <p14:tracePt t="5755" x="7216775" y="4122738"/>
          <p14:tracePt t="5771" x="7070725" y="4137025"/>
          <p14:tracePt t="5788" x="6956425" y="4152900"/>
          <p14:tracePt t="5805" x="6850063" y="4152900"/>
          <p14:tracePt t="5821" x="6797675" y="4152900"/>
          <p14:tracePt t="5839" x="6781800" y="4152900"/>
          <p14:tracePt t="5903" x="6773863" y="4152900"/>
          <p14:tracePt t="5919" x="6765925" y="4144963"/>
          <p14:tracePt t="5927" x="6759575" y="4137025"/>
          <p14:tracePt t="5943" x="6759575" y="4130675"/>
          <p14:tracePt t="5955" x="6751638" y="4130675"/>
          <p14:tracePt t="5972" x="6735763" y="4114800"/>
          <p14:tracePt t="5988" x="6705600" y="4098925"/>
          <p14:tracePt t="6005" x="6637338" y="4076700"/>
          <p14:tracePt t="6022" x="6545263" y="4054475"/>
          <p14:tracePt t="6038" x="6438900" y="4022725"/>
          <p14:tracePt t="6055" x="6232525" y="3970338"/>
          <p14:tracePt t="6072" x="6210300" y="3954463"/>
          <p14:tracePt t="6088" x="6194425" y="3946525"/>
          <p14:tracePt t="6105" x="6194425" y="3932238"/>
          <p14:tracePt t="6122" x="6194425" y="3916363"/>
          <p14:tracePt t="6138" x="6194425" y="3886200"/>
          <p14:tracePt t="6155" x="6194425" y="3863975"/>
          <p14:tracePt t="6172" x="6194425" y="3840163"/>
          <p14:tracePt t="6188" x="6194425" y="3810000"/>
          <p14:tracePt t="6205" x="6194425" y="3794125"/>
          <p14:tracePt t="6222" x="6194425" y="3787775"/>
          <p14:tracePt t="6238" x="6202363" y="3763963"/>
          <p14:tracePt t="6255" x="6210300" y="3741738"/>
          <p14:tracePt t="6272" x="6218238" y="3703638"/>
          <p14:tracePt t="6288" x="6256338" y="3627438"/>
          <p14:tracePt t="6305" x="6332538" y="3513138"/>
          <p14:tracePt t="6322" x="6446838" y="3360738"/>
          <p14:tracePt t="6339" x="6697663" y="3154363"/>
          <p14:tracePt t="6355" x="7018338" y="2917825"/>
          <p14:tracePt t="6372" x="7369175" y="2667000"/>
          <p14:tracePt t="6388" x="7658100" y="2484438"/>
          <p14:tracePt t="6405" x="7818438" y="2362200"/>
          <p14:tracePt t="6421" x="7947025" y="2270125"/>
          <p14:tracePt t="6438" x="7978775" y="2232025"/>
          <p14:tracePt t="6536" x="7954963" y="2263775"/>
          <p14:tracePt t="6544" x="7894638" y="2332038"/>
          <p14:tracePt t="6555" x="7840663" y="2400300"/>
          <p14:tracePt t="6573" x="7627938" y="2674938"/>
          <p14:tracePt t="6589" x="7299325" y="3025775"/>
          <p14:tracePt t="6606" x="6926263" y="3421063"/>
          <p14:tracePt t="6629" x="6484938" y="3832225"/>
          <p14:tracePt t="6642" x="6340475" y="3940175"/>
          <p14:tracePt t="6655" x="6278563" y="3970338"/>
          <p14:tracePt t="6672" x="6256338" y="3984625"/>
          <p14:tracePt t="6729" x="6240463" y="3978275"/>
          <p14:tracePt t="6744" x="6232525" y="3940175"/>
          <p14:tracePt t="6757" x="6226175" y="3924300"/>
          <p14:tracePt t="6772" x="6218238" y="3878263"/>
          <p14:tracePt t="6789" x="6218238" y="3840163"/>
          <p14:tracePt t="6805" x="6218238" y="3825875"/>
          <p14:tracePt t="6822" x="6218238" y="3817938"/>
          <p14:tracePt t="6913" x="6218238" y="3810000"/>
          <p14:tracePt t="6927" x="6302375" y="3894138"/>
          <p14:tracePt t="6941" x="6384925" y="4000500"/>
          <p14:tracePt t="6955" x="6651625" y="4289425"/>
          <p14:tracePt t="6972" x="7170738" y="4732338"/>
          <p14:tracePt t="6989" x="7734300" y="5165725"/>
          <p14:tracePt t="7005" x="8289925" y="5554663"/>
          <p14:tracePt t="7007" x="8518525" y="5715000"/>
          <p14:tracePt t="7022" x="8747125" y="5845175"/>
          <p14:tracePt t="7039" x="8831263" y="5875338"/>
          <p14:tracePt t="7072" x="8839200" y="5883275"/>
          <p14:tracePt t="7617" x="8816975" y="5883275"/>
          <p14:tracePt t="7624" x="8785225" y="5883275"/>
          <p14:tracePt t="7632" x="8656638" y="5859463"/>
          <p14:tracePt t="7640" x="8512175" y="5859463"/>
          <p14:tracePt t="7656" x="8221663" y="5837238"/>
          <p14:tracePt t="7673" x="7924800" y="5783263"/>
          <p14:tracePt t="7689" x="7642225" y="5707063"/>
          <p14:tracePt t="7706" x="7483475" y="5668963"/>
          <p14:tracePt t="7723" x="7413625" y="5646738"/>
          <p14:tracePt t="7856" x="7413625" y="5638800"/>
          <p14:tracePt t="7864" x="7413625" y="5630863"/>
          <p14:tracePt t="7880" x="7413625" y="5622925"/>
          <p14:tracePt t="7889" x="7413625" y="5616575"/>
          <p14:tracePt t="7906" x="7413625" y="5600700"/>
          <p14:tracePt t="7923" x="7413625" y="5592763"/>
          <p14:tracePt t="7939" x="7413625" y="5584825"/>
          <p14:tracePt t="7956" x="7407275" y="5570538"/>
          <p14:tracePt t="8256" x="7391400" y="5554663"/>
          <p14:tracePt t="8265" x="7383463" y="5546725"/>
          <p14:tracePt t="8273" x="7383463" y="5540375"/>
          <p14:tracePt t="8289" x="7369175" y="5532438"/>
          <p14:tracePt t="8306" x="7337425" y="5508625"/>
          <p14:tracePt t="8323" x="7323138" y="5486400"/>
          <p14:tracePt t="8339" x="7299325" y="5478463"/>
          <p14:tracePt t="8356" x="7277100" y="5470525"/>
          <p14:tracePt t="8373" x="7269163" y="5464175"/>
          <p14:tracePt t="11593" x="7200900" y="5311775"/>
          <p14:tracePt t="11600" x="7064375" y="5029200"/>
          <p14:tracePt t="11609" x="6896100" y="4762500"/>
          <p14:tracePt t="11624" x="6721475" y="4511675"/>
          <p14:tracePt t="11641" x="6629400" y="4351338"/>
          <p14:tracePt t="11657" x="6537325" y="4198938"/>
          <p14:tracePt t="11676" x="6461125" y="4068763"/>
          <p14:tracePt t="11693" x="6408738" y="3962400"/>
          <p14:tracePt t="11708" x="6354763" y="3878263"/>
          <p14:tracePt t="11724" x="6324600" y="3832225"/>
          <p14:tracePt t="11740" x="6324600" y="3817938"/>
          <p14:tracePt t="11757" x="6316663" y="3810000"/>
          <p14:tracePt t="11791" x="6308725" y="3810000"/>
          <p14:tracePt t="11808" x="6294438" y="3810000"/>
          <p14:tracePt t="11824" x="6270625" y="3802063"/>
          <p14:tracePt t="11841" x="6202363" y="3763963"/>
          <p14:tracePt t="11857" x="5997575" y="3687763"/>
          <p14:tracePt t="11874" x="5799138" y="3589338"/>
          <p14:tracePt t="11891" x="5699125" y="3543300"/>
          <p14:tracePt t="11908" x="5684838" y="3543300"/>
          <p14:tracePt t="11924" x="5676900" y="3535363"/>
          <p14:tracePt t="11967" x="5699125" y="3535363"/>
          <p14:tracePt t="11975" x="5753100" y="3543300"/>
          <p14:tracePt t="11991" x="5829300" y="3565525"/>
          <p14:tracePt t="12007" x="6232525" y="3565525"/>
          <p14:tracePt t="12024" x="6591300" y="3565525"/>
          <p14:tracePt t="12041" x="6797675" y="3565525"/>
          <p14:tracePt t="12058" x="6827838" y="3565525"/>
          <p14:tracePt t="12091" x="6797675" y="3573463"/>
          <p14:tracePt t="12108" x="6675438" y="3551238"/>
          <p14:tracePt t="12124" x="6492875" y="3535363"/>
          <p14:tracePt t="12141" x="6172200" y="3535363"/>
          <p14:tracePt t="12158" x="5973763" y="3535363"/>
          <p14:tracePt t="12174" x="5851525" y="3535363"/>
          <p14:tracePt t="12240" x="5859463" y="3535363"/>
          <p14:tracePt t="12253" x="5875338" y="3535363"/>
          <p14:tracePt t="12295" x="5859463" y="3535363"/>
          <p14:tracePt t="12303" x="5813425" y="3521075"/>
          <p14:tracePt t="12311" x="5768975" y="3505200"/>
          <p14:tracePt t="12324" x="5715000" y="3505200"/>
          <p14:tracePt t="12340" x="5630863" y="3482975"/>
          <p14:tracePt t="12357" x="5578475" y="3467100"/>
          <p14:tracePt t="12408" x="5584825" y="3467100"/>
          <p14:tracePt t="12421" x="5654675" y="3467100"/>
          <p14:tracePt t="12435" x="5791200" y="3505200"/>
          <p14:tracePt t="12448" x="5867400" y="3535363"/>
          <p14:tracePt t="12503" x="5837238" y="3535363"/>
          <p14:tracePt t="12511" x="5783263" y="3527425"/>
          <p14:tracePt t="12524" x="5715000" y="3513138"/>
          <p14:tracePt t="12541" x="5600700" y="3489325"/>
          <p14:tracePt t="12557" x="5578475" y="3482975"/>
          <p14:tracePt t="12574" x="5578475" y="3475038"/>
          <p14:tracePt t="12591" x="5608638" y="3475038"/>
          <p14:tracePt t="12608" x="5745163" y="3505200"/>
          <p14:tracePt t="12624" x="5889625" y="3505200"/>
          <p14:tracePt t="12641" x="5951538" y="3505200"/>
          <p14:tracePt t="12674" x="5867400" y="3505200"/>
          <p14:tracePt t="12691" x="5676900" y="3482975"/>
          <p14:tracePt t="12708" x="5448300" y="3467100"/>
          <p14:tracePt t="12724" x="5037138" y="3413125"/>
          <p14:tracePt t="12741" x="4953000" y="3406775"/>
          <p14:tracePt t="12758" x="4953000" y="3398838"/>
          <p14:tracePt t="12775" x="5051425" y="3398838"/>
          <p14:tracePt t="12791" x="5356225" y="3413125"/>
          <p14:tracePt t="12808" x="5592763" y="3444875"/>
          <p14:tracePt t="12825" x="5600700" y="3444875"/>
          <p14:tracePt t="12857" x="5470525" y="3421063"/>
          <p14:tracePt t="12874" x="5334000" y="3375025"/>
          <p14:tracePt t="12891" x="5249863" y="3360738"/>
          <p14:tracePt t="12908" x="5227638" y="3352800"/>
          <p14:tracePt t="12924" x="5235575" y="3352800"/>
          <p14:tracePt t="12941" x="5341938" y="3368675"/>
          <p14:tracePt t="12958" x="5486400" y="3406775"/>
          <p14:tracePt t="12974" x="5654675" y="3413125"/>
          <p14:tracePt t="12991" x="5768975" y="3421063"/>
          <p14:tracePt t="13039" x="5753100" y="3421063"/>
          <p14:tracePt t="13047" x="5737225" y="3421063"/>
          <p14:tracePt t="13059" x="5730875" y="3421063"/>
          <p14:tracePt t="13504" x="5730875" y="3429000"/>
          <p14:tracePt t="13528" x="5730875" y="3467100"/>
          <p14:tracePt t="13536" x="5730875" y="3497263"/>
          <p14:tracePt t="13543" x="5730875" y="3535363"/>
          <p14:tracePt t="13558" x="5715000" y="3597275"/>
          <p14:tracePt t="13574" x="5654675" y="3711575"/>
          <p14:tracePt t="13591" x="5532438" y="3848100"/>
          <p14:tracePt t="13608" x="5432425" y="3940175"/>
          <p14:tracePt t="13625" x="5356225" y="3984625"/>
          <p14:tracePt t="13641" x="5341938" y="4000500"/>
          <p14:tracePt t="13729" x="5364163" y="4000500"/>
          <p14:tracePt t="13742" x="5464175" y="4000500"/>
          <p14:tracePt t="13759" x="5813425" y="3970338"/>
          <p14:tracePt t="13774" x="6256338" y="3962400"/>
          <p14:tracePt t="13791" x="6705600" y="3962400"/>
          <p14:tracePt t="13808" x="6735763" y="3962400"/>
          <p14:tracePt t="13842" x="6721475" y="3992563"/>
          <p14:tracePt t="13858" x="6302375" y="4092575"/>
          <p14:tracePt t="13874" x="5608638" y="4137025"/>
          <p14:tracePt t="13891" x="4846638" y="4137025"/>
          <p14:tracePt t="13908" x="4381500" y="4122738"/>
          <p14:tracePt t="13925" x="4297363" y="4098925"/>
          <p14:tracePt t="13958" x="4397375" y="4076700"/>
          <p14:tracePt t="13975" x="5089525" y="4076700"/>
          <p14:tracePt t="13991" x="5622925" y="4076700"/>
          <p14:tracePt t="14008" x="5761038" y="4076700"/>
          <p14:tracePt t="14047" x="5722938" y="4076700"/>
          <p14:tracePt t="14055" x="5630863" y="4076700"/>
          <p14:tracePt t="14063" x="5540375" y="4092575"/>
          <p14:tracePt t="14075" x="5470525" y="4092575"/>
          <p14:tracePt t="14092" x="5426075" y="4092575"/>
          <p14:tracePt t="14127" x="5486400" y="4098925"/>
          <p14:tracePt t="14141" x="5638800" y="4098925"/>
          <p14:tracePt t="14158" x="6118225" y="4098925"/>
          <p14:tracePt t="14175" x="6575425" y="4114800"/>
          <p14:tracePt t="14191" x="6599238" y="4114800"/>
          <p14:tracePt t="14225" x="6507163" y="4114800"/>
          <p14:tracePt t="14242" x="6362700" y="4084638"/>
          <p14:tracePt t="14258" x="6264275" y="4054475"/>
          <p14:tracePt t="14275" x="6240463" y="4054475"/>
          <p14:tracePt t="14311" x="6278563" y="4054475"/>
          <p14:tracePt t="14325" x="6354763" y="4084638"/>
          <p14:tracePt t="14341" x="6438900" y="4092575"/>
          <p14:tracePt t="14358" x="6446838" y="4092575"/>
          <p14:tracePt t="14375" x="6423025" y="4092575"/>
          <p14:tracePt t="14391" x="6294438" y="4084638"/>
          <p14:tracePt t="14408" x="6134100" y="4046538"/>
          <p14:tracePt t="14425" x="5981700" y="4008438"/>
          <p14:tracePt t="14441" x="5927725" y="4008438"/>
          <p14:tracePt t="14496" x="5965825" y="4016375"/>
          <p14:tracePt t="14509" x="6003925" y="4022725"/>
          <p14:tracePt t="14525" x="6019800" y="4030663"/>
          <p14:tracePt t="14560" x="5989638" y="4030663"/>
          <p14:tracePt t="14571" x="5935663" y="4022725"/>
          <p14:tracePt t="14578" x="5883275" y="4008438"/>
          <p14:tracePt t="14591" x="5807075" y="3992563"/>
          <p14:tracePt t="14608" x="5799138" y="3984625"/>
          <p14:tracePt t="14642" x="5859463" y="3984625"/>
          <p14:tracePt t="14658" x="6027738" y="4022725"/>
          <p14:tracePt t="14675" x="6226175" y="4060825"/>
          <p14:tracePt t="14692" x="6454775" y="4092575"/>
          <p14:tracePt t="14709" x="6537325" y="4098925"/>
          <p14:tracePt t="14741" x="6515100" y="4098925"/>
          <p14:tracePt t="14759" x="6362700" y="4084638"/>
          <p14:tracePt t="14775" x="5913438" y="4068763"/>
          <p14:tracePt t="14792" x="5668963" y="4030663"/>
          <p14:tracePt t="14809" x="5646738" y="4030663"/>
          <p14:tracePt t="14841" x="5646738" y="4022725"/>
          <p14:tracePt t="14858" x="5807075" y="4038600"/>
          <p14:tracePt t="14875" x="6011863" y="4046538"/>
          <p14:tracePt t="14891" x="6126163" y="4054475"/>
          <p14:tracePt t="14927" x="6065838" y="4054475"/>
          <p14:tracePt t="14942" x="5989638" y="4054475"/>
          <p14:tracePt t="14958" x="5807075" y="4008438"/>
          <p14:tracePt t="14975" x="5524500" y="3992563"/>
          <p14:tracePt t="14992" x="5456238" y="3992563"/>
          <p14:tracePt t="15064" x="5470525" y="3992563"/>
          <p14:tracePt t="15077" x="5494338" y="400050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2752172"/>
              </p:ext>
            </p:extLst>
          </p:nvPr>
        </p:nvGraphicFramePr>
        <p:xfrm>
          <a:off x="2662238" y="2180347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06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2180347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8437825"/>
              </p:ext>
            </p:extLst>
          </p:nvPr>
        </p:nvGraphicFramePr>
        <p:xfrm>
          <a:off x="6908800" y="2105734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07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2105734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808822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5338734"/>
              </p:ext>
            </p:extLst>
          </p:nvPr>
        </p:nvGraphicFramePr>
        <p:xfrm>
          <a:off x="2638425" y="3345572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08" name="Equation" r:id="rId8" imgW="1320480" imgH="495000" progId="Equation.DSMT4">
                  <p:embed/>
                </p:oleObj>
              </mc:Choice>
              <mc:Fallback>
                <p:oleObj name="Equation" r:id="rId8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3345572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614156"/>
              </p:ext>
            </p:extLst>
          </p:nvPr>
        </p:nvGraphicFramePr>
        <p:xfrm>
          <a:off x="6859588" y="3294772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09" name="Equation" r:id="rId10" imgW="1358640" imgH="533160" progId="Equation.DSMT4">
                  <p:embed/>
                </p:oleObj>
              </mc:Choice>
              <mc:Fallback>
                <p:oleObj name="Equation" r:id="rId10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3294772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5167779"/>
              </p:ext>
            </p:extLst>
          </p:nvPr>
        </p:nvGraphicFramePr>
        <p:xfrm>
          <a:off x="817563" y="3466222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10" name="Equation" r:id="rId12" imgW="672840" imgH="279360" progId="Equation.DSMT4">
                  <p:embed/>
                </p:oleObj>
              </mc:Choice>
              <mc:Fallback>
                <p:oleObj name="Equation" r:id="rId12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17563" y="3466222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458284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7432971"/>
              </p:ext>
            </p:extLst>
          </p:nvPr>
        </p:nvGraphicFramePr>
        <p:xfrm>
          <a:off x="10172700" y="3466222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11" name="Equation" r:id="rId14" imgW="685800" imgH="279360" progId="Equation.DSMT4">
                  <p:embed/>
                </p:oleObj>
              </mc:Choice>
              <mc:Fallback>
                <p:oleObj name="Equation" r:id="rId14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72700" y="3466222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458284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6941400"/>
              </p:ext>
            </p:extLst>
          </p:nvPr>
        </p:nvGraphicFramePr>
        <p:xfrm>
          <a:off x="1306513" y="4356809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12" name="Equation" r:id="rId16" imgW="2971800" imgH="520560" progId="Equation.DSMT4">
                  <p:embed/>
                </p:oleObj>
              </mc:Choice>
              <mc:Fallback>
                <p:oleObj name="Equation" r:id="rId16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356809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956759"/>
              </p:ext>
            </p:extLst>
          </p:nvPr>
        </p:nvGraphicFramePr>
        <p:xfrm>
          <a:off x="6526213" y="4315534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13" name="Equation" r:id="rId18" imgW="3035160" imgH="583920" progId="Equation.DSMT4">
                  <p:embed/>
                </p:oleObj>
              </mc:Choice>
              <mc:Fallback>
                <p:oleObj name="Equation" r:id="rId18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4315534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2169554"/>
              </p:ext>
            </p:extLst>
          </p:nvPr>
        </p:nvGraphicFramePr>
        <p:xfrm>
          <a:off x="3968750" y="5323597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14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5323597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369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729"/>
    </mc:Choice>
    <mc:Fallback xmlns="">
      <p:transition advTm="4372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4" x="5464175" y="3978275"/>
          <p14:tracePt t="513" x="5372100" y="3908425"/>
          <p14:tracePt t="519" x="5295900" y="3856038"/>
          <p14:tracePt t="532" x="5159375" y="3779838"/>
          <p14:tracePt t="548" x="4656138" y="3521075"/>
          <p14:tracePt t="565" x="4030663" y="3216275"/>
          <p14:tracePt t="582" x="3421063" y="2849563"/>
          <p14:tracePt t="599" x="2987675" y="2574925"/>
          <p14:tracePt t="615" x="2765425" y="2384425"/>
          <p14:tracePt t="632" x="2735263" y="2339975"/>
          <p14:tracePt t="648" x="2735263" y="2332038"/>
          <p14:tracePt t="665" x="2735263" y="2324100"/>
          <p14:tracePt t="784" x="2735263" y="2316163"/>
          <p14:tracePt t="794" x="2727325" y="2308225"/>
          <p14:tracePt t="804" x="2720975" y="2301875"/>
          <p14:tracePt t="815" x="2689225" y="2293938"/>
          <p14:tracePt t="831" x="2682875" y="2286000"/>
          <p14:tracePt t="913" x="2705100" y="2293938"/>
          <p14:tracePt t="922" x="2735263" y="2354263"/>
          <p14:tracePt t="932" x="2765425" y="2422525"/>
          <p14:tracePt t="949" x="2841625" y="2613025"/>
          <p14:tracePt t="965" x="2895600" y="2789238"/>
          <p14:tracePt t="968" x="2911475" y="2865438"/>
          <p14:tracePt t="982" x="2925763" y="2895600"/>
          <p14:tracePt t="999" x="2925763" y="2903538"/>
          <p14:tracePt t="1048" x="2933700" y="2903538"/>
          <p14:tracePt t="1592" x="2941638" y="2903538"/>
          <p14:tracePt t="1601" x="2963863" y="2873375"/>
          <p14:tracePt t="1656" x="2963863" y="2865438"/>
          <p14:tracePt t="1672" x="2963863" y="2849563"/>
          <p14:tracePt t="1681" x="2955925" y="2819400"/>
          <p14:tracePt t="1689" x="2933700" y="2819400"/>
          <p14:tracePt t="1699" x="2917825" y="2811463"/>
          <p14:tracePt t="1716" x="2873375" y="2797175"/>
          <p14:tracePt t="1732" x="2797175" y="2797175"/>
          <p14:tracePt t="1749" x="2727325" y="2803525"/>
          <p14:tracePt t="1766" x="2689225" y="2835275"/>
          <p14:tracePt t="1783" x="2659063" y="2857500"/>
          <p14:tracePt t="1799" x="2659063" y="2879725"/>
          <p14:tracePt t="1816" x="2659063" y="2887663"/>
          <p14:tracePt t="1832" x="2674938" y="2895600"/>
          <p14:tracePt t="1849" x="2689225" y="2903538"/>
          <p14:tracePt t="1866" x="2713038" y="2911475"/>
          <p14:tracePt t="1882" x="2735263" y="2917825"/>
          <p14:tracePt t="1899" x="2781300" y="2925763"/>
          <p14:tracePt t="1916" x="2865438" y="2925763"/>
          <p14:tracePt t="1932" x="2933700" y="2925763"/>
          <p14:tracePt t="1949" x="3009900" y="2887663"/>
          <p14:tracePt t="1966" x="3032125" y="2857500"/>
          <p14:tracePt t="1969" x="3048000" y="2835275"/>
          <p14:tracePt t="1983" x="3055938" y="2811463"/>
          <p14:tracePt t="1999" x="3070225" y="2781300"/>
          <p14:tracePt t="2016" x="3070225" y="2759075"/>
          <p14:tracePt t="2112" x="3078163" y="2759075"/>
          <p14:tracePt t="2128" x="3101975" y="2789238"/>
          <p14:tracePt t="2138" x="3132138" y="2835275"/>
          <p14:tracePt t="2149" x="3154363" y="2873375"/>
          <p14:tracePt t="2166" x="3192463" y="2903538"/>
          <p14:tracePt t="2183" x="3238500" y="2925763"/>
          <p14:tracePt t="2199" x="3246438" y="2925763"/>
          <p14:tracePt t="2256" x="3254375" y="2917825"/>
          <p14:tracePt t="2265" x="3254375" y="2895600"/>
          <p14:tracePt t="2274" x="3254375" y="2887663"/>
          <p14:tracePt t="2283" x="3246438" y="2879725"/>
          <p14:tracePt t="2299" x="3222625" y="2841625"/>
          <p14:tracePt t="2315" x="3192463" y="2827338"/>
          <p14:tracePt t="2332" x="3178175" y="2827338"/>
          <p14:tracePt t="2407" x="3170238" y="2827338"/>
          <p14:tracePt t="2504" x="3170238" y="2835275"/>
          <p14:tracePt t="2520" x="3178175" y="2827338"/>
          <p14:tracePt t="2529" x="3184525" y="2819400"/>
          <p14:tracePt t="2538" x="3192463" y="2811463"/>
          <p14:tracePt t="2549" x="3200400" y="2797175"/>
          <p14:tracePt t="2565" x="3208338" y="2781300"/>
          <p14:tracePt t="2768" x="3238500" y="2781300"/>
          <p14:tracePt t="2777" x="3292475" y="2781300"/>
          <p14:tracePt t="2786" x="3330575" y="2789238"/>
          <p14:tracePt t="2799" x="3459163" y="2797175"/>
          <p14:tracePt t="2816" x="3527425" y="2797175"/>
          <p14:tracePt t="2833" x="3535363" y="2797175"/>
          <p14:tracePt t="2920" x="3513138" y="2797175"/>
          <p14:tracePt t="2929" x="3489325" y="2797175"/>
          <p14:tracePt t="2938" x="3482975" y="2797175"/>
          <p14:tracePt t="2949" x="3459163" y="2797175"/>
          <p14:tracePt t="2966" x="3421063" y="2781300"/>
          <p14:tracePt t="2969" x="3413125" y="2781300"/>
          <p14:tracePt t="3064" x="3406775" y="2781300"/>
          <p14:tracePt t="3082" x="3398838" y="2773363"/>
          <p14:tracePt t="3096" x="3390900" y="2765425"/>
          <p14:tracePt t="3105" x="3375025" y="2759075"/>
          <p14:tracePt t="3119" x="3375025" y="2751138"/>
          <p14:tracePt t="3151" x="3368675" y="2751138"/>
          <p14:tracePt t="3167" x="3360738" y="2751138"/>
          <p14:tracePt t="3183" x="3352800" y="2751138"/>
          <p14:tracePt t="3215" x="3344863" y="2751138"/>
          <p14:tracePt t="3263" x="3336925" y="2751138"/>
          <p14:tracePt t="3648" x="3360738" y="2751138"/>
          <p14:tracePt t="3657" x="3413125" y="2773363"/>
          <p14:tracePt t="3667" x="3482975" y="2773363"/>
          <p14:tracePt t="3683" x="3703638" y="2751138"/>
          <p14:tracePt t="3699" x="3878263" y="2713038"/>
          <p14:tracePt t="3716" x="4030663" y="2651125"/>
          <p14:tracePt t="3733" x="4106863" y="2613025"/>
          <p14:tracePt t="3768" x="4106863" y="2590800"/>
          <p14:tracePt t="3782" x="4106863" y="2582863"/>
          <p14:tracePt t="3799" x="4106863" y="2574925"/>
          <p14:tracePt t="3816" x="4106863" y="2544763"/>
          <p14:tracePt t="3849" x="4106863" y="2530475"/>
          <p14:tracePt t="3911" x="4098925" y="2530475"/>
          <p14:tracePt t="4280" x="4084638" y="2530475"/>
          <p14:tracePt t="4289" x="4084638" y="2536825"/>
          <p14:tracePt t="4302" x="4068763" y="2598738"/>
          <p14:tracePt t="4316" x="4038600" y="2727325"/>
          <p14:tracePt t="4333" x="4022725" y="2895600"/>
          <p14:tracePt t="4350" x="4000500" y="3101975"/>
          <p14:tracePt t="4367" x="4000500" y="3276600"/>
          <p14:tracePt t="4383" x="4000500" y="3421063"/>
          <p14:tracePt t="4400" x="4000500" y="3451225"/>
          <p14:tracePt t="4416" x="4000500" y="3475038"/>
          <p14:tracePt t="4433" x="4000500" y="3497263"/>
          <p14:tracePt t="4449" x="4000500" y="3527425"/>
          <p14:tracePt t="4466" x="3992563" y="3551238"/>
          <p14:tracePt t="4483" x="3978275" y="3573463"/>
          <p14:tracePt t="4499" x="3970338" y="3589338"/>
          <p14:tracePt t="4516" x="3954463" y="3603625"/>
          <p14:tracePt t="4533" x="3946525" y="3611563"/>
          <p14:tracePt t="4550" x="3932238" y="3619500"/>
          <p14:tracePt t="4566" x="3924300" y="3635375"/>
          <p14:tracePt t="4583" x="3848100" y="3673475"/>
          <p14:tracePt t="4599" x="3779838" y="3687763"/>
          <p14:tracePt t="4616" x="3711575" y="3711575"/>
          <p14:tracePt t="4633" x="3665538" y="3711575"/>
          <p14:tracePt t="4650" x="3627438" y="3711575"/>
          <p14:tracePt t="4666" x="3619500" y="3711575"/>
          <p14:tracePt t="4776" x="3611563" y="3711575"/>
          <p14:tracePt t="4928" x="3611563" y="3695700"/>
          <p14:tracePt t="4937" x="3627438" y="3687763"/>
          <p14:tracePt t="4950" x="3641725" y="3687763"/>
          <p14:tracePt t="4967" x="3703638" y="3673475"/>
          <p14:tracePt t="4983" x="3908425" y="3673475"/>
          <p14:tracePt t="5000" x="4060825" y="3673475"/>
          <p14:tracePt t="5017" x="4175125" y="3673475"/>
          <p14:tracePt t="5033" x="4221163" y="3673475"/>
          <p14:tracePt t="5050" x="4237038" y="3673475"/>
          <p14:tracePt t="5168" x="4244975" y="3673475"/>
          <p14:tracePt t="5177" x="4259263" y="3673475"/>
          <p14:tracePt t="5185" x="4275138" y="3673475"/>
          <p14:tracePt t="5200" x="4321175" y="3679825"/>
          <p14:tracePt t="5216" x="4359275" y="3695700"/>
          <p14:tracePt t="5233" x="4365625" y="3695700"/>
          <p14:tracePt t="5488" x="4373563" y="3703638"/>
          <p14:tracePt t="5497" x="4359275" y="3711575"/>
          <p14:tracePt t="5506" x="4297363" y="3725863"/>
          <p14:tracePt t="5517" x="4229100" y="3733800"/>
          <p14:tracePt t="5533" x="3940175" y="3817938"/>
          <p14:tracePt t="5550" x="3482975" y="3878263"/>
          <p14:tracePt t="5567" x="2492375" y="3878263"/>
          <p14:tracePt t="5583" x="1851025" y="3878263"/>
          <p14:tracePt t="5600" x="1311275" y="3856038"/>
          <p14:tracePt t="5617" x="968375" y="3802063"/>
          <p14:tracePt t="5633" x="784225" y="3779838"/>
          <p14:tracePt t="5650" x="715963" y="3763963"/>
          <p14:tracePt t="5667" x="685800" y="3763963"/>
          <p14:tracePt t="5683" x="677863" y="3756025"/>
          <p14:tracePt t="5728" x="669925" y="3741738"/>
          <p14:tracePt t="5735" x="655638" y="3725863"/>
          <p14:tracePt t="5750" x="609600" y="3679825"/>
          <p14:tracePt t="5767" x="579438" y="3649663"/>
          <p14:tracePt t="5783" x="549275" y="3619500"/>
          <p14:tracePt t="5800" x="525463" y="3603625"/>
          <p14:tracePt t="5817" x="517525" y="3603625"/>
          <p14:tracePt t="5896" x="517525" y="3597275"/>
          <p14:tracePt t="5912" x="517525" y="3589338"/>
          <p14:tracePt t="5919" x="525463" y="3573463"/>
          <p14:tracePt t="5929" x="533400" y="3559175"/>
          <p14:tracePt t="5935" x="541338" y="3543300"/>
          <p14:tracePt t="5951" x="549275" y="3527425"/>
          <p14:tracePt t="5967" x="587375" y="3451225"/>
          <p14:tracePt t="5984" x="647700" y="3382963"/>
          <p14:tracePt t="6000" x="723900" y="3314700"/>
          <p14:tracePt t="6017" x="800100" y="3254375"/>
          <p14:tracePt t="6034" x="922338" y="3184525"/>
          <p14:tracePt t="6050" x="1050925" y="3132138"/>
          <p14:tracePt t="6067" x="1165225" y="3101975"/>
          <p14:tracePt t="6084" x="1265238" y="3086100"/>
          <p14:tracePt t="6100" x="1333500" y="3070225"/>
          <p14:tracePt t="6117" x="1379538" y="3070225"/>
          <p14:tracePt t="6134" x="1393825" y="3070225"/>
          <p14:tracePt t="6151" x="1425575" y="3078163"/>
          <p14:tracePt t="6167" x="1477963" y="3116263"/>
          <p14:tracePt t="6184" x="1554163" y="3170238"/>
          <p14:tracePt t="6200" x="1646238" y="3268663"/>
          <p14:tracePt t="6217" x="1730375" y="3368675"/>
          <p14:tracePt t="6234" x="1774825" y="3451225"/>
          <p14:tracePt t="6250" x="1774825" y="3505200"/>
          <p14:tracePt t="6267" x="1790700" y="3559175"/>
          <p14:tracePt t="6284" x="1790700" y="3597275"/>
          <p14:tracePt t="6300" x="1790700" y="3641725"/>
          <p14:tracePt t="6317" x="1768475" y="3673475"/>
          <p14:tracePt t="6334" x="1752600" y="3733800"/>
          <p14:tracePt t="6351" x="1698625" y="3794125"/>
          <p14:tracePt t="6367" x="1570038" y="3940175"/>
          <p14:tracePt t="6384" x="1447800" y="4030663"/>
          <p14:tracePt t="6401" x="1325563" y="4098925"/>
          <p14:tracePt t="6417" x="1203325" y="4144963"/>
          <p14:tracePt t="6434" x="1112838" y="4168775"/>
          <p14:tracePt t="6451" x="1028700" y="4183063"/>
          <p14:tracePt t="6467" x="914400" y="4183063"/>
          <p14:tracePt t="6484" x="784225" y="4183063"/>
          <p14:tracePt t="6501" x="617538" y="4137025"/>
          <p14:tracePt t="6517" x="457200" y="4068763"/>
          <p14:tracePt t="6534" x="296863" y="3984625"/>
          <p14:tracePt t="6551" x="174625" y="3886200"/>
          <p14:tracePt t="6567" x="84138" y="3749675"/>
          <p14:tracePt t="6584" x="60325" y="3649663"/>
          <p14:tracePt t="6601" x="60325" y="3551238"/>
          <p14:tracePt t="6617" x="68263" y="3444875"/>
          <p14:tracePt t="6634" x="106363" y="3344863"/>
          <p14:tracePt t="6651" x="174625" y="3246438"/>
          <p14:tracePt t="6667" x="258763" y="3146425"/>
          <p14:tracePt t="6684" x="373063" y="3086100"/>
          <p14:tracePt t="6701" x="495300" y="3032125"/>
          <p14:tracePt t="6717" x="617538" y="3001963"/>
          <p14:tracePt t="6734" x="739775" y="2994025"/>
          <p14:tracePt t="6751" x="860425" y="2994025"/>
          <p14:tracePt t="6767" x="1058863" y="2994025"/>
          <p14:tracePt t="6784" x="1181100" y="3025775"/>
          <p14:tracePt t="6801" x="1273175" y="3086100"/>
          <p14:tracePt t="6817" x="1317625" y="3132138"/>
          <p14:tracePt t="6834" x="1341438" y="3178175"/>
          <p14:tracePt t="6850" x="1341438" y="3230563"/>
          <p14:tracePt t="6867" x="1341438" y="3292475"/>
          <p14:tracePt t="6884" x="1341438" y="3330575"/>
          <p14:tracePt t="6900" x="1341438" y="3344863"/>
          <p14:tracePt t="6917" x="1341438" y="3375025"/>
          <p14:tracePt t="6935" x="1341438" y="3398838"/>
          <p14:tracePt t="6951" x="1317625" y="3429000"/>
          <p14:tracePt t="6967" x="1241425" y="3489325"/>
          <p14:tracePt t="6984" x="1127125" y="3573463"/>
          <p14:tracePt t="7001" x="1012825" y="3635375"/>
          <p14:tracePt t="7017" x="884238" y="3717925"/>
          <p14:tracePt t="7034" x="731838" y="3802063"/>
          <p14:tracePt t="7051" x="617538" y="3856038"/>
          <p14:tracePt t="7068" x="555625" y="3870325"/>
          <p14:tracePt t="7084" x="511175" y="3870325"/>
          <p14:tracePt t="7101" x="465138" y="3870325"/>
          <p14:tracePt t="7117" x="449263" y="3840163"/>
          <p14:tracePt t="7135" x="358775" y="3717925"/>
          <p14:tracePt t="7151" x="312738" y="3649663"/>
          <p14:tracePt t="7167" x="168275" y="3429000"/>
          <p14:tracePt t="7184" x="122238" y="3306763"/>
          <p14:tracePt t="7201" x="106363" y="3200400"/>
          <p14:tracePt t="7217" x="106363" y="3116263"/>
          <p14:tracePt t="7234" x="122238" y="3032125"/>
          <p14:tracePt t="7251" x="174625" y="2963863"/>
          <p14:tracePt t="7268" x="258763" y="2903538"/>
          <p14:tracePt t="7284" x="381000" y="2865438"/>
          <p14:tracePt t="7301" x="541338" y="2849563"/>
          <p14:tracePt t="7318" x="731838" y="2827338"/>
          <p14:tracePt t="7335" x="982663" y="2819400"/>
          <p14:tracePt t="7351" x="1104900" y="2819400"/>
          <p14:tracePt t="7368" x="1158875" y="2819400"/>
          <p14:tracePt t="7384" x="1181100" y="2819400"/>
          <p14:tracePt t="7401" x="1203325" y="2849563"/>
          <p14:tracePt t="7418" x="1227138" y="2917825"/>
          <p14:tracePt t="7434" x="1257300" y="2994025"/>
          <p14:tracePt t="7451" x="1287463" y="3116263"/>
          <p14:tracePt t="7468" x="1333500" y="3254375"/>
          <p14:tracePt t="7484" x="1349375" y="3382963"/>
          <p14:tracePt t="7487" x="1355725" y="3436938"/>
          <p14:tracePt t="7501" x="1371600" y="3497263"/>
          <p14:tracePt t="7518" x="1371600" y="3565525"/>
          <p14:tracePt t="7535" x="1371600" y="3635375"/>
          <p14:tracePt t="7551" x="1355725" y="3711575"/>
          <p14:tracePt t="7568" x="1317625" y="3749675"/>
          <p14:tracePt t="7584" x="1287463" y="3749675"/>
          <p14:tracePt t="7601" x="1257300" y="3749675"/>
          <p14:tracePt t="7618" x="1241425" y="3749675"/>
          <p14:tracePt t="7651" x="1235075" y="3749675"/>
          <p14:tracePt t="7668" x="1265238" y="3725863"/>
          <p14:tracePt t="7684" x="1387475" y="3711575"/>
          <p14:tracePt t="7701" x="1630363" y="3673475"/>
          <p14:tracePt t="7718" x="1997075" y="3627438"/>
          <p14:tracePt t="7735" x="2378075" y="3559175"/>
          <p14:tracePt t="7751" x="2803525" y="3497263"/>
          <p14:tracePt t="7768" x="2941638" y="3467100"/>
          <p14:tracePt t="7784" x="2963863" y="3467100"/>
          <p14:tracePt t="7928" x="2979738" y="3467100"/>
          <p14:tracePt t="7937" x="2979738" y="3475038"/>
          <p14:tracePt t="7951" x="3001963" y="3505200"/>
          <p14:tracePt t="7967" x="3017838" y="3527425"/>
          <p14:tracePt t="7984" x="3048000" y="3589338"/>
          <p14:tracePt t="8001" x="3124200" y="3679825"/>
          <p14:tracePt t="8018" x="3184525" y="3756025"/>
          <p14:tracePt t="8034" x="3200400" y="3779838"/>
          <p14:tracePt t="8071" x="3200400" y="3802063"/>
          <p14:tracePt t="8084" x="3200400" y="3825875"/>
          <p14:tracePt t="8101" x="3184525" y="3878263"/>
          <p14:tracePt t="8118" x="3178175" y="3924300"/>
          <p14:tracePt t="8135" x="3162300" y="3954463"/>
          <p14:tracePt t="8232" x="3162300" y="3962400"/>
          <p14:tracePt t="8248" x="3162300" y="3954463"/>
          <p14:tracePt t="8257" x="3170238" y="3946525"/>
          <p14:tracePt t="8288" x="3178175" y="3940175"/>
          <p14:tracePt t="8297" x="3184525" y="3932238"/>
          <p14:tracePt t="8640" x="3200400" y="3946525"/>
          <p14:tracePt t="8649" x="3238500" y="4008438"/>
          <p14:tracePt t="8658" x="3298825" y="4076700"/>
          <p14:tracePt t="8669" x="3382963" y="4144963"/>
          <p14:tracePt t="8685" x="3908425" y="4305300"/>
          <p14:tracePt t="8703" x="4968875" y="4343400"/>
          <p14:tracePt t="8727" x="6042025" y="4343400"/>
          <p14:tracePt t="8738" x="6378575" y="4343400"/>
          <p14:tracePt t="8751" x="6751638" y="4237038"/>
          <p14:tracePt t="8768" x="6956425" y="4114800"/>
          <p14:tracePt t="8786" x="7070725" y="3992563"/>
          <p14:tracePt t="8803" x="7132638" y="3863975"/>
          <p14:tracePt t="8818" x="7185025" y="3749675"/>
          <p14:tracePt t="8835" x="7246938" y="3641725"/>
          <p14:tracePt t="8851" x="7261225" y="3589338"/>
          <p14:tracePt t="8868" x="7292975" y="3559175"/>
          <p14:tracePt t="8887" x="7353300" y="3513138"/>
          <p14:tracePt t="8901" x="7375525" y="3505200"/>
          <p14:tracePt t="8919" x="7559675" y="3497263"/>
          <p14:tracePt t="8935" x="7642225" y="3497263"/>
          <p14:tracePt t="8951" x="7908925" y="3521075"/>
          <p14:tracePt t="8968" x="8016875" y="3543300"/>
          <p14:tracePt t="8986" x="8023225" y="3543300"/>
          <p14:tracePt t="9008" x="8031163" y="3551238"/>
          <p14:tracePt t="9024" x="8016875" y="3573463"/>
          <p14:tracePt t="9035" x="8008938" y="3581400"/>
          <p14:tracePt t="9051" x="7970838" y="3649663"/>
          <p14:tracePt t="9068" x="7908925" y="3749675"/>
          <p14:tracePt t="9085" x="7848600" y="3832225"/>
          <p14:tracePt t="9101" x="7818438" y="3848100"/>
          <p14:tracePt t="9118" x="7810500" y="3856038"/>
          <p14:tracePt t="9175" x="7810500" y="3863975"/>
          <p14:tracePt t="9207" x="7802563" y="3856038"/>
          <p14:tracePt t="9223" x="7802563" y="3840163"/>
          <p14:tracePt t="9231" x="7802563" y="3825875"/>
          <p14:tracePt t="9239" x="7802563" y="3817938"/>
          <p14:tracePt t="9251" x="7802563" y="3810000"/>
          <p14:tracePt t="9268" x="7802563" y="3794125"/>
          <p14:tracePt t="9285" x="7802563" y="3787775"/>
          <p14:tracePt t="9302" x="7802563" y="3763963"/>
          <p14:tracePt t="9383" x="7802563" y="3756025"/>
          <p14:tracePt t="9391" x="7802563" y="3741738"/>
          <p14:tracePt t="9408" x="7802563" y="3725863"/>
          <p14:tracePt t="9418" x="7802563" y="3711575"/>
          <p14:tracePt t="9435" x="7802563" y="3665538"/>
          <p14:tracePt t="9452" x="7810500" y="3635375"/>
          <p14:tracePt t="9468" x="7826375" y="3627438"/>
          <p14:tracePt t="9485" x="7832725" y="3603625"/>
          <p14:tracePt t="9506" x="7840663" y="3597275"/>
          <p14:tracePt t="9528" x="7848600" y="3589338"/>
          <p14:tracePt t="9600" x="7848600" y="3581400"/>
          <p14:tracePt t="9610" x="7856538" y="3581400"/>
          <p14:tracePt t="9618" x="7864475" y="3581400"/>
          <p14:tracePt t="9635" x="7894638" y="3597275"/>
          <p14:tracePt t="9652" x="7916863" y="3665538"/>
          <p14:tracePt t="9668" x="7962900" y="3725863"/>
          <p14:tracePt t="9685" x="7978775" y="3741738"/>
          <p14:tracePt t="9702" x="7993063" y="3749675"/>
          <p14:tracePt t="9720" x="8031163" y="3756025"/>
          <p14:tracePt t="9735" x="8085138" y="3763963"/>
          <p14:tracePt t="9752" x="8153400" y="3763963"/>
          <p14:tracePt t="9768" x="8251825" y="3749675"/>
          <p14:tracePt t="9785" x="8351838" y="3717925"/>
          <p14:tracePt t="9802" x="8435975" y="3673475"/>
          <p14:tracePt t="9819" x="8496300" y="3641725"/>
          <p14:tracePt t="9835" x="8534400" y="3619500"/>
          <p14:tracePt t="9852" x="8580438" y="3611563"/>
          <p14:tracePt t="9869" x="8626475" y="3597275"/>
          <p14:tracePt t="9885" x="8648700" y="3597275"/>
          <p14:tracePt t="9902" x="8664575" y="3597275"/>
          <p14:tracePt t="9919" x="8686800" y="3597275"/>
          <p14:tracePt t="9936" x="8732838" y="3603625"/>
          <p14:tracePt t="9952" x="8747125" y="3603625"/>
          <p14:tracePt t="9969" x="8801100" y="3641725"/>
          <p14:tracePt t="9985" x="8816975" y="3649663"/>
          <p14:tracePt t="10002" x="8823325" y="3657600"/>
          <p14:tracePt t="10257" x="8816975" y="3657600"/>
          <p14:tracePt t="10280" x="8801100" y="3657600"/>
          <p14:tracePt t="10290" x="8785225" y="3657600"/>
          <p14:tracePt t="10304" x="8778875" y="3657600"/>
          <p14:tracePt t="10416" x="8770938" y="3657600"/>
          <p14:tracePt t="10426" x="8770938" y="3673475"/>
          <p14:tracePt t="10435" x="8793163" y="3687763"/>
          <p14:tracePt t="10452" x="8839200" y="3703638"/>
          <p14:tracePt t="10468" x="8953500" y="3717925"/>
          <p14:tracePt t="10485" x="9083675" y="3717925"/>
          <p14:tracePt t="10502" x="9204325" y="3717925"/>
          <p14:tracePt t="10503" x="9258300" y="3717925"/>
          <p14:tracePt t="10518" x="9312275" y="3717925"/>
          <p14:tracePt t="10535" x="9388475" y="3695700"/>
          <p14:tracePt t="10552" x="9426575" y="3673475"/>
          <p14:tracePt t="10568" x="9456738" y="3649663"/>
          <p14:tracePt t="10585" x="9478963" y="3627438"/>
          <p14:tracePt t="10602" x="9494838" y="3619500"/>
          <p14:tracePt t="10618" x="9525000" y="3597275"/>
          <p14:tracePt t="10635" x="9540875" y="3589338"/>
          <p14:tracePt t="10652" x="9585325" y="3565525"/>
          <p14:tracePt t="10669" x="9677400" y="3551238"/>
          <p14:tracePt t="10685" x="9769475" y="3535363"/>
          <p14:tracePt t="10702" x="9813925" y="3527425"/>
          <p14:tracePt t="10744" x="9813925" y="3521075"/>
          <p14:tracePt t="10752" x="9791700" y="3505200"/>
          <p14:tracePt t="10769" x="9693275" y="3497263"/>
          <p14:tracePt t="10785" x="9509125" y="3489325"/>
          <p14:tracePt t="10802" x="9228138" y="3489325"/>
          <p14:tracePt t="10819" x="9097963" y="3489325"/>
          <p14:tracePt t="10835" x="9051925" y="3497263"/>
          <p14:tracePt t="10896" x="9051925" y="3513138"/>
          <p14:tracePt t="10904" x="9067800" y="3521075"/>
          <p14:tracePt t="10912" x="9083675" y="3535363"/>
          <p14:tracePt t="10920" x="9113838" y="3551238"/>
          <p14:tracePt t="10935" x="9197975" y="3573463"/>
          <p14:tracePt t="10952" x="9440863" y="3619500"/>
          <p14:tracePt t="10969" x="9737725" y="3657600"/>
          <p14:tracePt t="10986" x="9928225" y="3687763"/>
          <p14:tracePt t="11002" x="10074275" y="3687763"/>
          <p14:tracePt t="11019" x="10248900" y="3687763"/>
          <p14:tracePt t="11036" x="10355263" y="3687763"/>
          <p14:tracePt t="11052" x="10417175" y="3679825"/>
          <p14:tracePt t="11069" x="10423525" y="3679825"/>
          <p14:tracePt t="11087" x="10423525" y="3673475"/>
          <p14:tracePt t="11104" x="10423525" y="3665538"/>
          <p14:tracePt t="11119" x="10423525" y="3657600"/>
          <p14:tracePt t="11136" x="10409238" y="3627438"/>
          <p14:tracePt t="11152" x="10371138" y="3611563"/>
          <p14:tracePt t="11169" x="10333038" y="3589338"/>
          <p14:tracePt t="11186" x="10325100" y="3581400"/>
          <p14:tracePt t="11304" x="10325100" y="3573463"/>
          <p14:tracePt t="11312" x="10333038" y="3573463"/>
          <p14:tracePt t="11320" x="10347325" y="3573463"/>
          <p14:tracePt t="11336" x="10363200" y="3573463"/>
          <p14:tracePt t="11352" x="10401300" y="3581400"/>
          <p14:tracePt t="11369" x="10417175" y="3597275"/>
          <p14:tracePt t="11386" x="10423525" y="3597275"/>
          <p14:tracePt t="11402" x="10439400" y="3619500"/>
          <p14:tracePt t="11419" x="10477500" y="3687763"/>
          <p14:tracePt t="11436" x="10493375" y="3741738"/>
          <p14:tracePt t="11452" x="10493375" y="3787775"/>
          <p14:tracePt t="11469" x="10493375" y="3817938"/>
          <p14:tracePt t="11486" x="10493375" y="3832225"/>
          <p14:tracePt t="11503" x="10455275" y="3840163"/>
          <p14:tracePt t="11505" x="10439400" y="3840163"/>
          <p14:tracePt t="11519" x="10409238" y="3840163"/>
          <p14:tracePt t="11536" x="10401300" y="3832225"/>
          <p14:tracePt t="11569" x="10401300" y="3825875"/>
          <p14:tracePt t="11586" x="10401300" y="3794125"/>
          <p14:tracePt t="11602" x="10447338" y="3763963"/>
          <p14:tracePt t="11619" x="10531475" y="3733800"/>
          <p14:tracePt t="11636" x="10637838" y="3725863"/>
          <p14:tracePt t="11653" x="10706100" y="3717925"/>
          <p14:tracePt t="11816" x="10721975" y="3717925"/>
          <p14:tracePt t="11824" x="10744200" y="3717925"/>
          <p14:tracePt t="11836" x="10760075" y="3717925"/>
          <p14:tracePt t="11852" x="10804525" y="3717925"/>
          <p14:tracePt t="11869" x="10828338" y="3717925"/>
          <p14:tracePt t="11886" x="10836275" y="3717925"/>
          <p14:tracePt t="12200" x="10828338" y="3717925"/>
          <p14:tracePt t="12224" x="10820400" y="3717925"/>
          <p14:tracePt t="12288" x="10812463" y="3717925"/>
          <p14:tracePt t="12312" x="10804525" y="3717925"/>
          <p14:tracePt t="12353" x="10798175" y="3717925"/>
          <p14:tracePt t="12480" x="10782300" y="3711575"/>
          <p14:tracePt t="12624" x="10766425" y="3711575"/>
          <p14:tracePt t="12648" x="10760075" y="3711575"/>
          <p14:tracePt t="12680" x="10752138" y="3711575"/>
          <p14:tracePt t="12688" x="10744200" y="3711575"/>
          <p14:tracePt t="12703" x="10736263" y="3711575"/>
          <p14:tracePt t="12720" x="10706100" y="3711575"/>
          <p14:tracePt t="12736" x="10607675" y="3741738"/>
          <p14:tracePt t="12753" x="10439400" y="3787775"/>
          <p14:tracePt t="12770" x="10202863" y="3878263"/>
          <p14:tracePt t="12786" x="9609138" y="4030663"/>
          <p14:tracePt t="12803" x="8839200" y="4175125"/>
          <p14:tracePt t="12819" x="7810500" y="4321175"/>
          <p14:tracePt t="12836" x="6759575" y="4479925"/>
          <p14:tracePt t="12853" x="5745163" y="4618038"/>
          <p14:tracePt t="12869" x="5067300" y="4716463"/>
          <p14:tracePt t="12886" x="4610100" y="4778375"/>
          <p14:tracePt t="12902" x="4160838" y="4846638"/>
          <p14:tracePt t="12919" x="4022725" y="4868863"/>
          <p14:tracePt t="12936" x="3886200" y="4868863"/>
          <p14:tracePt t="12952" x="3703638" y="4868863"/>
          <p14:tracePt t="12969" x="3444875" y="4816475"/>
          <p14:tracePt t="12986" x="3154363" y="4746625"/>
          <p14:tracePt t="13002" x="2963863" y="4670425"/>
          <p14:tracePt t="13019" x="2827338" y="4625975"/>
          <p14:tracePt t="13036" x="2713038" y="4618038"/>
          <p14:tracePt t="13052" x="2636838" y="4594225"/>
          <p14:tracePt t="13069" x="2613025" y="4594225"/>
          <p14:tracePt t="13086" x="2590800" y="4594225"/>
          <p14:tracePt t="13102" x="2522538" y="4640263"/>
          <p14:tracePt t="13119" x="2422525" y="4724400"/>
          <p14:tracePt t="13136" x="2308225" y="4830763"/>
          <p14:tracePt t="13153" x="2171700" y="4930775"/>
          <p14:tracePt t="13169" x="2073275" y="4999038"/>
          <p14:tracePt t="13186" x="1973263" y="5037138"/>
          <p14:tracePt t="13203" x="1905000" y="5037138"/>
          <p14:tracePt t="13219" x="1844675" y="5037138"/>
          <p14:tracePt t="13236" x="1820863" y="5006975"/>
          <p14:tracePt t="13253" x="1812925" y="4975225"/>
          <p14:tracePt t="13269" x="1812925" y="4953000"/>
          <p14:tracePt t="13286" x="1812925" y="4930775"/>
          <p14:tracePt t="13303" x="1812925" y="4922838"/>
          <p14:tracePt t="13319" x="1820863" y="4914900"/>
          <p14:tracePt t="13336" x="1820863" y="4906963"/>
          <p14:tracePt t="13464" x="1828800" y="4914900"/>
          <p14:tracePt t="13475" x="1828800" y="4922838"/>
          <p14:tracePt t="13487" x="1836738" y="4945063"/>
          <p14:tracePt t="13503" x="1851025" y="4968875"/>
          <p14:tracePt t="13519" x="1851025" y="4983163"/>
          <p14:tracePt t="13536" x="1851025" y="4991100"/>
          <p14:tracePt t="13599" x="1858963" y="4999038"/>
          <p14:tracePt t="13615" x="1866900" y="4999038"/>
          <p14:tracePt t="13623" x="1874838" y="4999038"/>
          <p14:tracePt t="13636" x="1882775" y="4999038"/>
          <p14:tracePt t="13656" x="1889125" y="4991100"/>
          <p14:tracePt t="13673" x="1889125" y="4983163"/>
          <p14:tracePt t="13696" x="1897063" y="4975225"/>
          <p14:tracePt t="13952" x="1905000" y="4968875"/>
          <p14:tracePt t="13962" x="1935163" y="4953000"/>
          <p14:tracePt t="13973" x="1965325" y="4953000"/>
          <p14:tracePt t="13987" x="2057400" y="4930775"/>
          <p14:tracePt t="14003" x="2155825" y="4906963"/>
          <p14:tracePt t="14020" x="2225675" y="4876800"/>
          <p14:tracePt t="14037" x="2270125" y="4860925"/>
          <p14:tracePt t="14053" x="2286000" y="4846638"/>
          <p14:tracePt t="14070" x="2293938" y="4838700"/>
          <p14:tracePt t="14104" x="2293938" y="4822825"/>
          <p14:tracePt t="14120" x="2263775" y="4822825"/>
          <p14:tracePt t="14136" x="2209800" y="4822825"/>
          <p14:tracePt t="14153" x="2125663" y="4822825"/>
          <p14:tracePt t="14170" x="2049463" y="4868863"/>
          <p14:tracePt t="14186" x="1958975" y="4937125"/>
          <p14:tracePt t="14203" x="1889125" y="4991100"/>
          <p14:tracePt t="14220" x="1844675" y="5045075"/>
          <p14:tracePt t="14236" x="1836738" y="5059363"/>
          <p14:tracePt t="14344" x="1836738" y="5067300"/>
          <p14:tracePt t="14360" x="1844675" y="5067300"/>
          <p14:tracePt t="14371" x="1851025" y="5067300"/>
          <p14:tracePt t="14386" x="1858963" y="5059363"/>
          <p14:tracePt t="14403" x="1866900" y="5045075"/>
          <p14:tracePt t="14420" x="1874838" y="5013325"/>
          <p14:tracePt t="14437" x="1889125" y="4999038"/>
          <p14:tracePt t="14453" x="1889125" y="4968875"/>
          <p14:tracePt t="14470" x="1905000" y="4922838"/>
          <p14:tracePt t="14486" x="1912938" y="4884738"/>
          <p14:tracePt t="14503" x="1951038" y="4808538"/>
          <p14:tracePt t="14520" x="1997075" y="4754563"/>
          <p14:tracePt t="14537" x="2079625" y="4708525"/>
          <p14:tracePt t="14553" x="2217738" y="4640263"/>
          <p14:tracePt t="14570" x="2346325" y="4594225"/>
          <p14:tracePt t="14587" x="2468563" y="4541838"/>
          <p14:tracePt t="14603" x="2536825" y="4518025"/>
          <p14:tracePt t="14621" x="2590800" y="4503738"/>
          <p14:tracePt t="14637" x="2667000" y="4487863"/>
          <p14:tracePt t="14653" x="2727325" y="4487863"/>
          <p14:tracePt t="14670" x="2841625" y="4487863"/>
          <p14:tracePt t="14687" x="3017838" y="4487863"/>
          <p14:tracePt t="14703" x="3086100" y="4487863"/>
          <p14:tracePt t="14720" x="3132138" y="4487863"/>
          <p14:tracePt t="14737" x="3146425" y="4487863"/>
          <p14:tracePt t="14753" x="3162300" y="4487863"/>
          <p14:tracePt t="14770" x="3184525" y="4495800"/>
          <p14:tracePt t="14787" x="3230563" y="4525963"/>
          <p14:tracePt t="14803" x="3352800" y="4572000"/>
          <p14:tracePt t="14820" x="3451225" y="4632325"/>
          <p14:tracePt t="14837" x="3527425" y="4686300"/>
          <p14:tracePt t="14853" x="3581400" y="4732338"/>
          <p14:tracePt t="14870" x="3597275" y="4746625"/>
          <p14:tracePt t="14887" x="3597275" y="4754563"/>
          <p14:tracePt t="14903" x="3603625" y="4754563"/>
          <p14:tracePt t="14969" x="3611563" y="4746625"/>
          <p14:tracePt t="14981" x="3619500" y="4716463"/>
          <p14:tracePt t="14992" x="3619500" y="4664075"/>
          <p14:tracePt t="15005" x="3611563" y="4632325"/>
          <p14:tracePt t="15020" x="3543300" y="4556125"/>
          <p14:tracePt t="15037" x="3429000" y="4479925"/>
          <p14:tracePt t="15053" x="3284538" y="4403725"/>
          <p14:tracePt t="15070" x="3032125" y="4343400"/>
          <p14:tracePt t="15087" x="2819400" y="4335463"/>
          <p14:tracePt t="15103" x="2590800" y="4335463"/>
          <p14:tracePt t="15120" x="2400300" y="4335463"/>
          <p14:tracePt t="15137" x="2193925" y="4365625"/>
          <p14:tracePt t="15153" x="2027238" y="4419600"/>
          <p14:tracePt t="15170" x="1905000" y="4518025"/>
          <p14:tracePt t="15187" x="1851025" y="4602163"/>
          <p14:tracePt t="15203" x="1828800" y="4678363"/>
          <p14:tracePt t="15220" x="1812925" y="4746625"/>
          <p14:tracePt t="15237" x="1812925" y="4822825"/>
          <p14:tracePt t="15253" x="1866900" y="4914900"/>
          <p14:tracePt t="15270" x="1951038" y="5006975"/>
          <p14:tracePt t="15287" x="2149475" y="5113338"/>
          <p14:tracePt t="15303" x="2354263" y="5151438"/>
          <p14:tracePt t="15320" x="2606675" y="5151438"/>
          <p14:tracePt t="15337" x="2955925" y="5151438"/>
          <p14:tracePt t="15354" x="3222625" y="5089525"/>
          <p14:tracePt t="15370" x="3436938" y="5013325"/>
          <p14:tracePt t="15387" x="3521075" y="4945063"/>
          <p14:tracePt t="15403" x="3551238" y="4884738"/>
          <p14:tracePt t="15420" x="3551238" y="4808538"/>
          <p14:tracePt t="15437" x="3543300" y="4732338"/>
          <p14:tracePt t="15453" x="3482975" y="4640263"/>
          <p14:tracePt t="15470" x="3406775" y="4556125"/>
          <p14:tracePt t="15487" x="3314700" y="4479925"/>
          <p14:tracePt t="15503" x="3254375" y="4449763"/>
          <p14:tracePt t="15520" x="3184525" y="4435475"/>
          <p14:tracePt t="15537" x="3078163" y="4427538"/>
          <p14:tracePt t="15554" x="2971800" y="4427538"/>
          <p14:tracePt t="15570" x="2811463" y="4465638"/>
          <p14:tracePt t="15587" x="2644775" y="4541838"/>
          <p14:tracePt t="15604" x="2484438" y="4632325"/>
          <p14:tracePt t="15620" x="2378075" y="4702175"/>
          <p14:tracePt t="15637" x="2324100" y="4740275"/>
          <p14:tracePt t="15654" x="2308225" y="4770438"/>
          <p14:tracePt t="15670" x="2308225" y="4778375"/>
          <p14:tracePt t="15687" x="2308225" y="4784725"/>
          <p14:tracePt t="15704" x="2308225" y="4822825"/>
          <p14:tracePt t="15720" x="2316163" y="4846638"/>
          <p14:tracePt t="15737" x="2346325" y="4846638"/>
          <p14:tracePt t="15754" x="2446338" y="4854575"/>
          <p14:tracePt t="15770" x="2530475" y="4854575"/>
          <p14:tracePt t="15787" x="2598738" y="4822825"/>
          <p14:tracePt t="15804" x="2644775" y="4770438"/>
          <p14:tracePt t="15820" x="2651125" y="4724400"/>
          <p14:tracePt t="15837" x="2651125" y="4686300"/>
          <p14:tracePt t="15854" x="2651125" y="4648200"/>
          <p14:tracePt t="15870" x="2613025" y="4618038"/>
          <p14:tracePt t="15887" x="2536825" y="4587875"/>
          <p14:tracePt t="15904" x="2522538" y="4587875"/>
          <p14:tracePt t="15920" x="2514600" y="4587875"/>
          <p14:tracePt t="15937" x="2498725" y="4587875"/>
          <p14:tracePt t="15954" x="2468563" y="4602163"/>
          <p14:tracePt t="15970" x="2468563" y="4625975"/>
          <p14:tracePt t="15987" x="2468563" y="4670425"/>
          <p14:tracePt t="16004" x="2468563" y="4694238"/>
          <p14:tracePt t="16020" x="2468563" y="4716463"/>
          <p14:tracePt t="16037" x="2468563" y="4724400"/>
          <p14:tracePt t="16054" x="2476500" y="4732338"/>
          <p14:tracePt t="16135" x="2468563" y="4732338"/>
          <p14:tracePt t="16144" x="2460625" y="4732338"/>
          <p14:tracePt t="16154" x="2454275" y="4732338"/>
          <p14:tracePt t="16171" x="2454275" y="4724400"/>
          <p14:tracePt t="16272" x="2438400" y="4716463"/>
          <p14:tracePt t="16283" x="2438400" y="4702175"/>
          <p14:tracePt t="16293" x="2430463" y="4702175"/>
          <p14:tracePt t="16313" x="2430463" y="4694238"/>
          <p14:tracePt t="16328" x="2430463" y="4686300"/>
          <p14:tracePt t="16488" x="2422525" y="4686300"/>
          <p14:tracePt t="16499" x="2416175" y="4686300"/>
          <p14:tracePt t="16512" x="2400300" y="4686300"/>
          <p14:tracePt t="16521" x="2392363" y="4686300"/>
          <p14:tracePt t="16537" x="2346325" y="4702175"/>
          <p14:tracePt t="16554" x="2301875" y="4724400"/>
          <p14:tracePt t="16571" x="2239963" y="4724400"/>
          <p14:tracePt t="16587" x="2187575" y="4732338"/>
          <p14:tracePt t="16604" x="2155825" y="4732338"/>
          <p14:tracePt t="16621" x="2149475" y="4732338"/>
          <p14:tracePt t="17424" x="2149475" y="4724400"/>
          <p14:tracePt t="17435" x="2155825" y="4724400"/>
          <p14:tracePt t="17446" x="2163763" y="4724400"/>
          <p14:tracePt t="17479" x="2171700" y="4724400"/>
          <p14:tracePt t="17495" x="2179638" y="4724400"/>
          <p14:tracePt t="17511" x="2187575" y="4724400"/>
          <p14:tracePt t="17519" x="2193925" y="4724400"/>
          <p14:tracePt t="17527" x="2201863" y="4724400"/>
          <p14:tracePt t="17600" x="2209800" y="4724400"/>
          <p14:tracePt t="17640" x="2217738" y="4724400"/>
          <p14:tracePt t="17849" x="2225675" y="4724400"/>
          <p14:tracePt t="17860" x="2239963" y="4724400"/>
          <p14:tracePt t="17871" x="2278063" y="4724400"/>
          <p14:tracePt t="17888" x="2301875" y="4716463"/>
          <p14:tracePt t="17905" x="2324100" y="4716463"/>
          <p14:tracePt t="17921" x="2332038" y="4716463"/>
          <p14:tracePt t="18056" x="2346325" y="4716463"/>
          <p14:tracePt t="18067" x="2354263" y="4716463"/>
          <p14:tracePt t="18078" x="2362200" y="4724400"/>
          <p14:tracePt t="18089" x="2370138" y="4724400"/>
          <p14:tracePt t="19456" x="2378075" y="4724400"/>
          <p14:tracePt t="19467" x="2408238" y="4732338"/>
          <p14:tracePt t="19478" x="2484438" y="4740275"/>
          <p14:tracePt t="19489" x="2674938" y="4740275"/>
          <p14:tracePt t="19505" x="2873375" y="4740275"/>
          <p14:tracePt t="19521" x="3055938" y="4740275"/>
          <p14:tracePt t="19538" x="3170238" y="4740275"/>
          <p14:tracePt t="19555" x="3178175" y="4740275"/>
          <p14:tracePt t="20408" x="3184525" y="4740275"/>
          <p14:tracePt t="20419" x="3230563" y="4754563"/>
          <p14:tracePt t="20430" x="3322638" y="4770438"/>
          <p14:tracePt t="20441" x="3924300" y="4792663"/>
          <p14:tracePt t="20455" x="4618038" y="4854575"/>
          <p14:tracePt t="20473" x="5227638" y="4876800"/>
          <p14:tracePt t="20489" x="5554663" y="4876800"/>
          <p14:tracePt t="20506" x="5692775" y="4876800"/>
          <p14:tracePt t="20600" x="5684838" y="4876800"/>
          <p14:tracePt t="20616" x="5668963" y="4868863"/>
          <p14:tracePt t="20624" x="5661025" y="4868863"/>
          <p14:tracePt t="20632" x="5654675" y="4868863"/>
          <p14:tracePt t="21024" x="5692775" y="4868863"/>
          <p14:tracePt t="21032" x="5745163" y="4868863"/>
          <p14:tracePt t="21040" x="5845175" y="4868863"/>
          <p14:tracePt t="21056" x="6019800" y="4868863"/>
          <p14:tracePt t="21073" x="6172200" y="4860925"/>
          <p14:tracePt t="21089" x="6270625" y="4846638"/>
          <p14:tracePt t="21106" x="6324600" y="4816475"/>
          <p14:tracePt t="21123" x="6370638" y="4770438"/>
          <p14:tracePt t="21139" x="6430963" y="4716463"/>
          <p14:tracePt t="21156" x="6499225" y="4664075"/>
          <p14:tracePt t="21173" x="6569075" y="4618038"/>
          <p14:tracePt t="21189" x="6659563" y="4579938"/>
          <p14:tracePt t="21206" x="6759575" y="4556125"/>
          <p14:tracePt t="21222" x="6835775" y="4541838"/>
          <p14:tracePt t="21239" x="7018338" y="4518025"/>
          <p14:tracePt t="21256" x="7140575" y="4518025"/>
          <p14:tracePt t="21272" x="7246938" y="4518025"/>
          <p14:tracePt t="21289" x="7361238" y="4518025"/>
          <p14:tracePt t="21306" x="7429500" y="4518025"/>
          <p14:tracePt t="21322" x="7475538" y="4518025"/>
          <p14:tracePt t="21339" x="7513638" y="4525963"/>
          <p14:tracePt t="21356" x="7527925" y="4525963"/>
          <p14:tracePt t="21372" x="7535863" y="4525963"/>
          <p14:tracePt t="21440" x="7543800" y="4525963"/>
          <p14:tracePt t="21452" x="7559675" y="4533900"/>
          <p14:tracePt t="21463" x="7673975" y="4541838"/>
          <p14:tracePt t="21475" x="7734300" y="4549775"/>
          <p14:tracePt t="21489" x="7826375" y="4556125"/>
          <p14:tracePt t="21506" x="7886700" y="4564063"/>
          <p14:tracePt t="21593" x="7886700" y="4572000"/>
          <p14:tracePt t="21608" x="7878763" y="4572000"/>
          <p14:tracePt t="21619" x="7864475" y="4587875"/>
          <p14:tracePt t="21631" x="7832725" y="4625975"/>
          <p14:tracePt t="21643" x="7826375" y="4648200"/>
          <p14:tracePt t="21656" x="7802563" y="4708525"/>
          <p14:tracePt t="21673" x="7802563" y="4792663"/>
          <p14:tracePt t="21690" x="7810500" y="4860925"/>
          <p14:tracePt t="21706" x="7856538" y="4906963"/>
          <p14:tracePt t="21723" x="7894638" y="4922838"/>
          <p14:tracePt t="21739" x="7916863" y="4922838"/>
          <p14:tracePt t="21756" x="8016875" y="4922838"/>
          <p14:tracePt t="21773" x="8107363" y="4876800"/>
          <p14:tracePt t="21789" x="8207375" y="4792663"/>
          <p14:tracePt t="21806" x="8289925" y="4746625"/>
          <p14:tracePt t="21823" x="8343900" y="4702175"/>
          <p14:tracePt t="21839" x="8351838" y="4694238"/>
          <p14:tracePt t="21928" x="8359775" y="4694238"/>
          <p14:tracePt t="21939" x="8374063" y="4694238"/>
          <p14:tracePt t="21956" x="8382000" y="4694238"/>
          <p14:tracePt t="21973" x="8389938" y="4694238"/>
          <p14:tracePt t="21989" x="8397875" y="4694238"/>
          <p14:tracePt t="22032" x="8404225" y="4708525"/>
          <p14:tracePt t="22044" x="8404225" y="4732338"/>
          <p14:tracePt t="22056" x="8412163" y="4762500"/>
          <p14:tracePt t="22073" x="8343900" y="4792663"/>
          <p14:tracePt t="22089" x="8313738" y="4792663"/>
          <p14:tracePt t="22455" x="8313738" y="4800600"/>
          <p14:tracePt t="22467" x="8313738" y="4808538"/>
          <p14:tracePt t="22487" x="8321675" y="4816475"/>
          <p14:tracePt t="22495" x="8328025" y="4816475"/>
          <p14:tracePt t="22506" x="8335963" y="4830763"/>
          <p14:tracePt t="22523" x="8389938" y="4884738"/>
          <p14:tracePt t="22539" x="8504238" y="4953000"/>
          <p14:tracePt t="22556" x="8626475" y="4968875"/>
          <p14:tracePt t="22573" x="8816975" y="4968875"/>
          <p14:tracePt t="22589" x="9007475" y="4906963"/>
          <p14:tracePt t="22606" x="9159875" y="4816475"/>
          <p14:tracePt t="22623" x="9242425" y="4670425"/>
          <p14:tracePt t="22639" x="9250363" y="4579938"/>
          <p14:tracePt t="22656" x="9242425" y="4479925"/>
          <p14:tracePt t="22673" x="9220200" y="4411663"/>
          <p14:tracePt t="22689" x="9190038" y="4359275"/>
          <p14:tracePt t="22706" x="9182100" y="4351338"/>
          <p14:tracePt t="22759" x="9174163" y="4351338"/>
          <p14:tracePt t="22767" x="9166225" y="4397375"/>
          <p14:tracePt t="22775" x="9166225" y="4441825"/>
          <p14:tracePt t="22790" x="9166225" y="4511675"/>
          <p14:tracePt t="22806" x="9166225" y="4625975"/>
          <p14:tracePt t="22823" x="9166225" y="4754563"/>
          <p14:tracePt t="22839" x="9166225" y="4800600"/>
          <p14:tracePt t="22856" x="9166225" y="4822825"/>
          <p14:tracePt t="22873" x="9159875" y="4830763"/>
          <p14:tracePt t="22890" x="9151938" y="4838700"/>
          <p14:tracePt t="22906" x="9136063" y="4838700"/>
          <p14:tracePt t="22923" x="9128125" y="4838700"/>
          <p14:tracePt t="23008" x="9121775" y="4838700"/>
          <p14:tracePt t="23040" x="9121775" y="4830763"/>
          <p14:tracePt t="23052" x="9121775" y="4822825"/>
          <p14:tracePt t="23064" x="9121775" y="4808538"/>
          <p14:tracePt t="23076" x="9121775" y="4800600"/>
          <p14:tracePt t="23090" x="9121775" y="4792663"/>
          <p14:tracePt t="23106" x="9121775" y="4784725"/>
          <p14:tracePt t="23123" x="9113838" y="4770438"/>
          <p14:tracePt t="23140" x="9113838" y="4754563"/>
          <p14:tracePt t="23156" x="9113838" y="4732338"/>
          <p14:tracePt t="23173" x="9113838" y="4702175"/>
          <p14:tracePt t="23190" x="9174163" y="4625975"/>
          <p14:tracePt t="23206" x="9280525" y="4503738"/>
          <p14:tracePt t="23223" x="9334500" y="4449763"/>
          <p14:tracePt t="23240" x="9364663" y="4397375"/>
          <p14:tracePt t="23256" x="9388475" y="4365625"/>
          <p14:tracePt t="23273" x="9394825" y="4343400"/>
          <p14:tracePt t="23290" x="9402763" y="4327525"/>
          <p14:tracePt t="23306" x="9402763" y="4321175"/>
          <p14:tracePt t="23424" x="9410700" y="4359275"/>
          <p14:tracePt t="23435" x="9418638" y="4435475"/>
          <p14:tracePt t="23447" x="9456738" y="4579938"/>
          <p14:tracePt t="23459" x="9464675" y="4640263"/>
          <p14:tracePt t="23473" x="9509125" y="4732338"/>
          <p14:tracePt t="23490" x="9547225" y="4784725"/>
          <p14:tracePt t="23506" x="9578975" y="4808538"/>
          <p14:tracePt t="23523" x="9609138" y="4838700"/>
          <p14:tracePt t="23540" x="9617075" y="4838700"/>
          <p14:tracePt t="23556" x="9639300" y="4838700"/>
          <p14:tracePt t="23573" x="9669463" y="4838700"/>
          <p14:tracePt t="23590" x="9699625" y="4830763"/>
          <p14:tracePt t="23606" x="9761538" y="4792663"/>
          <p14:tracePt t="23623" x="9783763" y="4770438"/>
          <p14:tracePt t="23640" x="9799638" y="4762500"/>
          <p14:tracePt t="23656" x="9821863" y="4754563"/>
          <p14:tracePt t="23673" x="9837738" y="4746625"/>
          <p14:tracePt t="23690" x="9859963" y="4746625"/>
          <p14:tracePt t="23706" x="9883775" y="4746625"/>
          <p14:tracePt t="23723" x="9898063" y="4740275"/>
          <p14:tracePt t="23756" x="9906000" y="4740275"/>
          <p14:tracePt t="23968" x="9898063" y="4740275"/>
          <p14:tracePt t="23984" x="9883775" y="4740275"/>
          <p14:tracePt t="23996" x="9859963" y="4724400"/>
          <p14:tracePt t="24008" x="9829800" y="4724400"/>
          <p14:tracePt t="24023" x="9769475" y="4724400"/>
          <p14:tracePt t="24040" x="9693275" y="4740275"/>
          <p14:tracePt t="24057" x="9593263" y="4778375"/>
          <p14:tracePt t="24073" x="9486900" y="4808538"/>
          <p14:tracePt t="24090" x="9418638" y="4816475"/>
          <p14:tracePt t="24107" x="9364663" y="4816475"/>
          <p14:tracePt t="24123" x="9342438" y="4816475"/>
          <p14:tracePt t="24140" x="9334500" y="4816475"/>
          <p14:tracePt t="24174" x="9326563" y="4816475"/>
          <p14:tracePt t="24190" x="9312275" y="4808538"/>
          <p14:tracePt t="24207" x="9288463" y="4778375"/>
          <p14:tracePt t="24224" x="9258300" y="4724400"/>
          <p14:tracePt t="24240" x="9190038" y="4664075"/>
          <p14:tracePt t="24257" x="9113838" y="4579938"/>
          <p14:tracePt t="24274" x="9075738" y="4495800"/>
          <p14:tracePt t="24290" x="9045575" y="4427538"/>
          <p14:tracePt t="24307" x="9045575" y="4365625"/>
          <p14:tracePt t="24324" x="9045575" y="4313238"/>
          <p14:tracePt t="24340" x="9075738" y="4267200"/>
          <p14:tracePt t="24357" x="9136063" y="4237038"/>
          <p14:tracePt t="24374" x="9220200" y="4221163"/>
          <p14:tracePt t="24390" x="9296400" y="4213225"/>
          <p14:tracePt t="24407" x="9471025" y="4221163"/>
          <p14:tracePt t="24424" x="9585325" y="4259263"/>
          <p14:tracePt t="24440" x="9677400" y="4327525"/>
          <p14:tracePt t="24457" x="9745663" y="4397375"/>
          <p14:tracePt t="24474" x="9799638" y="4487863"/>
          <p14:tracePt t="24490" x="9837738" y="4556125"/>
          <p14:tracePt t="24507" x="9852025" y="4587875"/>
          <p14:tracePt t="24524" x="9852025" y="4594225"/>
          <p14:tracePt t="24551" x="9859963" y="4594225"/>
          <p14:tracePt t="24559" x="9867900" y="4594225"/>
          <p14:tracePt t="24574" x="9890125" y="4594225"/>
          <p14:tracePt t="24591" x="9998075" y="4594225"/>
          <p14:tracePt t="24607" x="10202863" y="4587875"/>
          <p14:tracePt t="24624" x="10317163" y="4564063"/>
          <p14:tracePt t="24641" x="10379075" y="4556125"/>
          <p14:tracePt t="24657" x="10393363" y="4556125"/>
          <p14:tracePt t="24696" x="10409238" y="4556125"/>
          <p14:tracePt t="24727" x="10417175" y="4556125"/>
          <p14:tracePt t="24735" x="10431463" y="4556125"/>
          <p14:tracePt t="24743" x="10439400" y="4556125"/>
          <p14:tracePt t="24757" x="10477500" y="4556125"/>
          <p14:tracePt t="24774" x="10561638" y="4556125"/>
          <p14:tracePt t="24790" x="10621963" y="4556125"/>
          <p14:tracePt t="24807" x="10690225" y="4556125"/>
          <p14:tracePt t="25016" x="10698163" y="4564063"/>
          <p14:tracePt t="25032" x="10698163" y="4572000"/>
          <p14:tracePt t="25043" x="10698163" y="4579938"/>
          <p14:tracePt t="25058" x="10698163" y="4618038"/>
          <p14:tracePt t="25074" x="10698163" y="4670425"/>
          <p14:tracePt t="25090" x="10683875" y="4708525"/>
          <p14:tracePt t="25107" x="10675938" y="4754563"/>
          <p14:tracePt t="25124" x="10668000" y="4762500"/>
          <p14:tracePt t="25167" x="10660063" y="4762500"/>
          <p14:tracePt t="25191" x="10645775" y="4762500"/>
          <p14:tracePt t="25207" x="10637838" y="4762500"/>
          <p14:tracePt t="25247" x="10637838" y="4754563"/>
          <p14:tracePt t="25352" x="10637838" y="4746625"/>
          <p14:tracePt t="25375" x="10614025" y="4746625"/>
          <p14:tracePt t="25387" x="10591800" y="4746625"/>
          <p14:tracePt t="25398" x="10553700" y="4770438"/>
          <p14:tracePt t="25409" x="10379075" y="4854575"/>
          <p14:tracePt t="25424" x="10028238" y="4991100"/>
          <p14:tracePt t="25440" x="9426575" y="5173663"/>
          <p14:tracePt t="25457" x="8747125" y="5394325"/>
          <p14:tracePt t="25474" x="8153400" y="5546725"/>
          <p14:tracePt t="25490" x="7832725" y="5600700"/>
          <p14:tracePt t="25507" x="7620000" y="5608638"/>
          <p14:tracePt t="25524" x="7383463" y="5578475"/>
          <p14:tracePt t="25541" x="7026275" y="5464175"/>
          <p14:tracePt t="25557" x="6561138" y="5280025"/>
          <p14:tracePt t="25574" x="6049963" y="5151438"/>
          <p14:tracePt t="25590" x="5508625" y="4999038"/>
          <p14:tracePt t="25607" x="5372100" y="4945063"/>
          <p14:tracePt t="25624" x="5334000" y="4922838"/>
          <p14:tracePt t="25641" x="5311775" y="4906963"/>
          <p14:tracePt t="25657" x="5295900" y="4899025"/>
          <p14:tracePt t="25674" x="5265738" y="4884738"/>
          <p14:tracePt t="25691" x="5159375" y="4846638"/>
          <p14:tracePt t="25707" x="5021263" y="4830763"/>
          <p14:tracePt t="25724" x="4937125" y="4808538"/>
          <p14:tracePt t="25741" x="4906963" y="4800600"/>
          <p14:tracePt t="25775" x="4906963" y="4792663"/>
          <p14:tracePt t="25791" x="4906963" y="4778375"/>
          <p14:tracePt t="25807" x="4906963" y="4762500"/>
          <p14:tracePt t="25824" x="4906963" y="4732338"/>
          <p14:tracePt t="25841" x="4906963" y="4716463"/>
          <p14:tracePt t="25874" x="4906963" y="4708525"/>
          <p14:tracePt t="25891" x="4906963" y="4694238"/>
          <p14:tracePt t="25907" x="4922838" y="4686300"/>
          <p14:tracePt t="25992" x="4937125" y="4686300"/>
          <p14:tracePt t="26003" x="4968875" y="4694238"/>
          <p14:tracePt t="26015" x="5105400" y="4746625"/>
          <p14:tracePt t="26028" x="5257800" y="4792663"/>
          <p14:tracePt t="26041" x="5761038" y="4868863"/>
          <p14:tracePt t="26058" x="6438900" y="4945063"/>
          <p14:tracePt t="26074" x="7124700" y="4968875"/>
          <p14:tracePt t="26091" x="7788275" y="4968875"/>
          <p14:tracePt t="26108" x="8404225" y="4983163"/>
          <p14:tracePt t="26124" x="8907463" y="4983163"/>
          <p14:tracePt t="26141" x="9304338" y="4983163"/>
          <p14:tracePt t="26157" x="9585325" y="4968875"/>
          <p14:tracePt t="26174" x="9775825" y="4922838"/>
          <p14:tracePt t="26191" x="9959975" y="4846638"/>
          <p14:tracePt t="26207" x="10012363" y="4822825"/>
          <p14:tracePt t="26224" x="10020300" y="4816475"/>
          <p14:tracePt t="26287" x="10036175" y="4816475"/>
          <p14:tracePt t="26295" x="10058400" y="4816475"/>
          <p14:tracePt t="26308" x="10088563" y="4816475"/>
          <p14:tracePt t="26324" x="10264775" y="4854575"/>
          <p14:tracePt t="26341" x="10371138" y="4868863"/>
          <p14:tracePt t="26358" x="10401300" y="4876800"/>
          <p14:tracePt t="26391" x="10363200" y="4892675"/>
          <p14:tracePt t="26408" x="10126663" y="4914900"/>
          <p14:tracePt t="26424" x="9547225" y="4914900"/>
          <p14:tracePt t="26441" x="8732838" y="4983163"/>
          <p14:tracePt t="26458" x="7848600" y="5075238"/>
          <p14:tracePt t="26474" x="7026275" y="5181600"/>
          <p14:tracePt t="26491" x="6438900" y="5219700"/>
          <p14:tracePt t="26507" x="6088063" y="5219700"/>
          <p14:tracePt t="26524" x="5905500" y="5241925"/>
          <p14:tracePt t="26541" x="5761038" y="5241925"/>
          <p14:tracePt t="26557" x="5630863" y="5227638"/>
          <p14:tracePt t="26574" x="5456238" y="5165725"/>
          <p14:tracePt t="26591" x="5257800" y="5083175"/>
          <p14:tracePt t="26607" x="5203825" y="5045075"/>
          <p14:tracePt t="26624" x="5203825" y="5037138"/>
          <p14:tracePt t="26658" x="5211763" y="5021263"/>
          <p14:tracePt t="26674" x="5219700" y="5013325"/>
          <p14:tracePt t="26824" x="5219700" y="5021263"/>
          <p14:tracePt t="26833" x="5219700" y="5037138"/>
          <p14:tracePt t="26841" x="5211763" y="5051425"/>
          <p14:tracePt t="26858" x="5203825" y="5083175"/>
          <p14:tracePt t="26874" x="5083175" y="5121275"/>
          <p14:tracePt t="26891" x="5067300" y="5121275"/>
          <p14:tracePt t="27216" x="5067300" y="5127625"/>
          <p14:tracePt t="27232" x="5059363" y="5127625"/>
          <p14:tracePt t="27243" x="5045075" y="5127625"/>
          <p14:tracePt t="27258" x="5029200" y="5151438"/>
          <p14:tracePt t="27275" x="5013325" y="5189538"/>
          <p14:tracePt t="27293" x="4960938" y="5303838"/>
          <p14:tracePt t="27312" x="4822825" y="5508625"/>
          <p14:tracePt t="27325" x="4778375" y="5570538"/>
          <p14:tracePt t="27341" x="4686300" y="5661025"/>
          <p14:tracePt t="27358" x="4602163" y="5730875"/>
          <p14:tracePt t="27374" x="4525963" y="5775325"/>
          <p14:tracePt t="27391" x="4503738" y="5791200"/>
          <p14:tracePt t="27408" x="4473575" y="5791200"/>
          <p14:tracePt t="27425" x="4449763" y="5791200"/>
          <p14:tracePt t="27441" x="4441825" y="5791200"/>
          <p14:tracePt t="27503" x="4449763" y="5791200"/>
          <p14:tracePt t="27527" x="4449763" y="5783263"/>
          <p14:tracePt t="27600" x="4449763" y="5775325"/>
          <p14:tracePt t="27616" x="4435475" y="5775325"/>
          <p14:tracePt t="27627" x="4419600" y="5791200"/>
          <p14:tracePt t="27642" x="4389438" y="5845175"/>
          <p14:tracePt t="27658" x="4359275" y="5889625"/>
          <p14:tracePt t="27675" x="4351338" y="5935663"/>
          <p14:tracePt t="27691" x="4327525" y="5973763"/>
          <p14:tracePt t="27708" x="4327525" y="5989638"/>
          <p14:tracePt t="27725" x="4327525" y="5997575"/>
          <p14:tracePt t="27783" x="4351338" y="5997575"/>
          <p14:tracePt t="27791" x="4365625" y="5997575"/>
          <p14:tracePt t="27799" x="4389438" y="5989638"/>
          <p14:tracePt t="27808" x="4427538" y="5959475"/>
          <p14:tracePt t="27825" x="4511675" y="5897563"/>
          <p14:tracePt t="27841" x="4549775" y="5829300"/>
          <p14:tracePt t="27858" x="4572000" y="5775325"/>
          <p14:tracePt t="27875" x="4572000" y="5737225"/>
          <p14:tracePt t="27891" x="4572000" y="5692775"/>
          <p14:tracePt t="27908" x="4533900" y="5661025"/>
          <p14:tracePt t="27925" x="4441825" y="5630863"/>
          <p14:tracePt t="27941" x="4283075" y="5630863"/>
          <p14:tracePt t="27958" x="4084638" y="5646738"/>
          <p14:tracePt t="27975" x="3749675" y="5783263"/>
          <p14:tracePt t="27991" x="3597275" y="5897563"/>
          <p14:tracePt t="28008" x="3513138" y="6011863"/>
          <p14:tracePt t="28025" x="3527425" y="6103938"/>
          <p14:tracePt t="28042" x="3679825" y="6172200"/>
          <p14:tracePt t="28059" x="4030663" y="6172200"/>
          <p14:tracePt t="28075" x="4313238" y="6118225"/>
          <p14:tracePt t="28092" x="4465638" y="6057900"/>
          <p14:tracePt t="28109" x="4511675" y="6011863"/>
          <p14:tracePt t="28125" x="4511675" y="5965825"/>
          <p14:tracePt t="28142" x="4479925" y="5883275"/>
          <p14:tracePt t="28159" x="4411663" y="5821363"/>
          <p14:tracePt t="28175" x="4351338" y="5807075"/>
          <p14:tracePt t="28192" x="4313238" y="5807075"/>
          <p14:tracePt t="28209" x="4267200" y="5859463"/>
          <p14:tracePt t="28225" x="4244975" y="5973763"/>
          <p14:tracePt t="28242" x="4244975" y="6088063"/>
          <p14:tracePt t="28259" x="4313238" y="6149975"/>
          <p14:tracePt t="28275" x="4487863" y="6156325"/>
          <p14:tracePt t="28292" x="4648200" y="6118225"/>
          <p14:tracePt t="28309" x="4784725" y="5989638"/>
          <p14:tracePt t="28325" x="4822825" y="5845175"/>
          <p14:tracePt t="28342" x="4822825" y="5745163"/>
          <p14:tracePt t="28358" x="4792663" y="5661025"/>
          <p14:tracePt t="28375" x="4724400" y="5638800"/>
          <p14:tracePt t="28391" x="4678363" y="5638800"/>
          <p14:tracePt t="28408" x="4610100" y="5745163"/>
          <p14:tracePt t="28425" x="4579938" y="5921375"/>
          <p14:tracePt t="28442" x="4572000" y="6080125"/>
          <p14:tracePt t="28458" x="4587875" y="6149975"/>
          <p14:tracePt t="28475" x="4694238" y="6156325"/>
          <p14:tracePt t="28492" x="4860925" y="6096000"/>
          <p14:tracePt t="28508" x="4999038" y="5981700"/>
          <p14:tracePt t="28525" x="5037138" y="5851525"/>
          <p14:tracePt t="28527" x="5037138" y="5783263"/>
          <p14:tracePt t="28542" x="5029200" y="5730875"/>
          <p14:tracePt t="28558" x="4914900" y="5616575"/>
          <p14:tracePt t="28575" x="4549775" y="5570538"/>
          <p14:tracePt t="28592" x="4275138" y="5600700"/>
          <p14:tracePt t="28608" x="4106863" y="5722938"/>
          <p14:tracePt t="28625" x="4054475" y="5845175"/>
          <p14:tracePt t="28642" x="4054475" y="5951538"/>
          <p14:tracePt t="28658" x="4198938" y="5989638"/>
          <p14:tracePt t="28675" x="4411663" y="5989638"/>
          <p14:tracePt t="28692" x="4556125" y="5905500"/>
          <p14:tracePt t="28709" x="4618038" y="5813425"/>
          <p14:tracePt t="28725" x="4618038" y="5715000"/>
          <p14:tracePt t="28742" x="4579938" y="5630863"/>
          <p14:tracePt t="28758" x="4465638" y="5592763"/>
          <p14:tracePt t="28775" x="4237038" y="5600700"/>
          <p14:tracePt t="28792" x="4122738" y="5692775"/>
          <p14:tracePt t="28808" x="4092575" y="5799138"/>
          <p14:tracePt t="28825" x="4092575" y="5845175"/>
          <p14:tracePt t="28842" x="4092575" y="5851525"/>
          <p14:tracePt t="28859" x="4130675" y="5851525"/>
          <p14:tracePt t="28875" x="4183063" y="5813425"/>
          <p14:tracePt t="28892" x="4206875" y="5753100"/>
          <p14:tracePt t="28908" x="4206875" y="5699125"/>
          <p14:tracePt t="28925" x="4206875" y="5668963"/>
          <p14:tracePt t="28942" x="4191000" y="5646738"/>
          <p14:tracePt t="28958" x="4168775" y="5646738"/>
          <p14:tracePt t="28975" x="4092575" y="5684838"/>
          <p14:tracePt t="28992" x="4076700" y="5730875"/>
          <p14:tracePt t="29039" x="4092575" y="5722938"/>
          <p14:tracePt t="29047" x="4106863" y="5715000"/>
          <p14:tracePt t="29059" x="4137025" y="5676900"/>
          <p14:tracePt t="29075" x="4137025" y="5654675"/>
          <p14:tracePt t="29135" x="4130675" y="5692775"/>
          <p14:tracePt t="29143" x="4122738" y="5737225"/>
          <p14:tracePt t="29151" x="4098925" y="5783263"/>
          <p14:tracePt t="29159" x="4098925" y="5829300"/>
          <p14:tracePt t="29175" x="4098925" y="5875338"/>
          <p14:tracePt t="29192" x="4098925" y="5883275"/>
          <p14:tracePt t="29209" x="4144963" y="5883275"/>
          <p14:tracePt t="29225" x="4198938" y="5859463"/>
          <p14:tracePt t="29242" x="4213225" y="5821363"/>
          <p14:tracePt t="29259" x="4213225" y="5783263"/>
          <p14:tracePt t="29275" x="4213225" y="5745163"/>
          <p14:tracePt t="29292" x="4183063" y="5730875"/>
          <p14:tracePt t="29309" x="4137025" y="5730875"/>
          <p14:tracePt t="29325" x="4098925" y="5775325"/>
          <p14:tracePt t="29342" x="4084638" y="5845175"/>
          <p14:tracePt t="29358" x="4076700" y="5905500"/>
          <p14:tracePt t="29375" x="4098925" y="5921375"/>
          <p14:tracePt t="29392" x="4137025" y="5921375"/>
          <p14:tracePt t="29408" x="4168775" y="5921375"/>
          <p14:tracePt t="29426" x="4175125" y="5913438"/>
          <p14:tracePt t="29442" x="4175125" y="5897563"/>
          <p14:tracePt t="29672" x="4191000" y="5897563"/>
          <p14:tracePt t="29684" x="4251325" y="5921375"/>
          <p14:tracePt t="29695" x="4411663" y="5951538"/>
          <p14:tracePt t="29709" x="4525963" y="5951538"/>
          <p14:tracePt t="29726" x="4778375" y="5951538"/>
          <p14:tracePt t="29743" x="5113338" y="5927725"/>
          <p14:tracePt t="29759" x="5203825" y="5889625"/>
          <p14:tracePt t="29775" x="5227638" y="5859463"/>
          <p14:tracePt t="29792" x="5227638" y="5807075"/>
          <p14:tracePt t="29809" x="5189538" y="5730875"/>
          <p14:tracePt t="29826" x="5121275" y="5668963"/>
          <p14:tracePt t="29843" x="5067300" y="5638800"/>
          <p14:tracePt t="29859" x="4968875" y="5622925"/>
          <p14:tracePt t="29875" x="4860925" y="5622925"/>
          <p14:tracePt t="29892" x="4746625" y="5622925"/>
          <p14:tracePt t="29909" x="4640263" y="5622925"/>
          <p14:tracePt t="29926" x="4556125" y="5646738"/>
          <p14:tracePt t="29942" x="4518025" y="5661025"/>
          <p14:tracePt t="29959" x="4511675" y="5668963"/>
          <p14:tracePt t="30144" x="4511675" y="5661025"/>
          <p14:tracePt t="30155" x="4511675" y="5638800"/>
          <p14:tracePt t="30167" x="4518025" y="5578475"/>
          <p14:tracePt t="30179" x="4518025" y="5546725"/>
          <p14:tracePt t="30193" x="4518025" y="5470525"/>
          <p14:tracePt t="30209" x="4518025" y="5364163"/>
          <p14:tracePt t="30225" x="4533900" y="5273675"/>
          <p14:tracePt t="30242" x="4564063" y="5165725"/>
          <p14:tracePt t="30259" x="4625975" y="5083175"/>
          <p14:tracePt t="30276" x="4724400" y="4983163"/>
          <p14:tracePt t="30292" x="4830763" y="4914900"/>
          <p14:tracePt t="30309" x="4922838" y="4868863"/>
          <p14:tracePt t="30326" x="4953000" y="4846638"/>
          <p14:tracePt t="30342" x="4975225" y="4830763"/>
          <p14:tracePt t="30359" x="4975225" y="4822825"/>
          <p14:tracePt t="30376" x="4975225" y="4816475"/>
          <p14:tracePt t="30392" x="4975225" y="4800600"/>
          <p14:tracePt t="30409" x="4975225" y="4792663"/>
          <p14:tracePt t="30431" x="4975225" y="4784725"/>
          <p14:tracePt t="30442" x="4983163" y="4778375"/>
          <p14:tracePt t="30459" x="4991100" y="4770438"/>
          <p14:tracePt t="30476" x="5006975" y="4754563"/>
          <p14:tracePt t="30492" x="5013325" y="4746625"/>
          <p14:tracePt t="30509" x="5029200" y="4732338"/>
          <p14:tracePt t="30526" x="5037138" y="4708525"/>
          <p14:tracePt t="30542" x="5037138" y="4702175"/>
          <p14:tracePt t="30664" x="5037138" y="4694238"/>
          <p14:tracePt t="30675" x="5051425" y="4702175"/>
          <p14:tracePt t="30686" x="5121275" y="4708525"/>
          <p14:tracePt t="30698" x="5334000" y="4754563"/>
          <p14:tracePt t="30709" x="5715000" y="4808538"/>
          <p14:tracePt t="30726" x="6530975" y="4884738"/>
          <p14:tracePt t="30742" x="8039100" y="4914900"/>
          <p14:tracePt t="30759" x="9051925" y="4914900"/>
          <p14:tracePt t="30776" x="9898063" y="4914900"/>
          <p14:tracePt t="30793" x="10431463" y="4914900"/>
          <p14:tracePt t="30809" x="10652125" y="4906963"/>
          <p14:tracePt t="30826" x="10760075" y="4884738"/>
          <p14:tracePt t="30843" x="10798175" y="4860925"/>
          <p14:tracePt t="30859" x="10804525" y="4860925"/>
          <p14:tracePt t="30876" x="10812463" y="4854575"/>
          <p14:tracePt t="30999" x="10782300" y="4846638"/>
          <p14:tracePt t="31007" x="10690225" y="4830763"/>
          <p14:tracePt t="31015" x="10537825" y="4830763"/>
          <p14:tracePt t="31026" x="10226675" y="4830763"/>
          <p14:tracePt t="31042" x="9525000" y="4830763"/>
          <p14:tracePt t="31060" x="8678863" y="4830763"/>
          <p14:tracePt t="31076" x="7750175" y="4816475"/>
          <p14:tracePt t="31093" x="6888163" y="4708525"/>
          <p14:tracePt t="31109" x="6232525" y="4632325"/>
          <p14:tracePt t="31127" x="5584825" y="4625975"/>
          <p14:tracePt t="31143" x="5356225" y="4625975"/>
          <p14:tracePt t="31160" x="5219700" y="4625975"/>
          <p14:tracePt t="31176" x="5097463" y="4625975"/>
          <p14:tracePt t="31193" x="4953000" y="4625975"/>
          <p14:tracePt t="31210" x="4838700" y="4625975"/>
          <p14:tracePt t="31226" x="4724400" y="4618038"/>
          <p14:tracePt t="31243" x="4694238" y="4610100"/>
          <p14:tracePt t="31259" x="4686300" y="4602163"/>
          <p14:tracePt t="31343" x="4694238" y="4587875"/>
          <p14:tracePt t="31351" x="4792663" y="4587875"/>
          <p14:tracePt t="31359" x="4914900" y="4587875"/>
          <p14:tracePt t="31376" x="5592763" y="4587875"/>
          <p14:tracePt t="31393" x="6438900" y="4587875"/>
          <p14:tracePt t="31409" x="7345363" y="4587875"/>
          <p14:tracePt t="31426" x="8275638" y="4587875"/>
          <p14:tracePt t="31443" x="9037638" y="4587875"/>
          <p14:tracePt t="31459" x="9578975" y="4587875"/>
          <p14:tracePt t="31476" x="9913938" y="4587875"/>
          <p14:tracePt t="31493" x="10080625" y="4587875"/>
          <p14:tracePt t="31509" x="10156825" y="4587875"/>
          <p14:tracePt t="31526" x="10164763" y="4587875"/>
          <p14:tracePt t="31583" x="10172700" y="4587875"/>
          <p14:tracePt t="31597" x="10142538" y="4618038"/>
          <p14:tracePt t="31610" x="9990138" y="4686300"/>
          <p14:tracePt t="31626" x="9677400" y="4778375"/>
          <p14:tracePt t="31643" x="9083675" y="4846638"/>
          <p14:tracePt t="31659" x="8404225" y="4846638"/>
          <p14:tracePt t="31676" x="7597775" y="4846638"/>
          <p14:tracePt t="31693" x="6811963" y="4846638"/>
          <p14:tracePt t="31710" x="6218238" y="4846638"/>
          <p14:tracePt t="31726" x="5883275" y="4846638"/>
          <p14:tracePt t="31743" x="5646738" y="4846638"/>
          <p14:tracePt t="31759" x="5600700" y="4846638"/>
          <p14:tracePt t="31896" x="5616575" y="4846638"/>
          <p14:tracePt t="32000" x="5562600" y="4846638"/>
          <p14:tracePt t="32008" x="5456238" y="4846638"/>
          <p14:tracePt t="32016" x="5241925" y="4846638"/>
          <p14:tracePt t="32028" x="4953000" y="4846638"/>
          <p14:tracePt t="32043" x="4152900" y="4846638"/>
          <p14:tracePt t="32060" x="3254375" y="4754563"/>
          <p14:tracePt t="32080" x="2293938" y="4625975"/>
          <p14:tracePt t="32098" x="2111375" y="4587875"/>
          <p14:tracePt t="32109" x="2087563" y="4579938"/>
          <p14:tracePt t="32175" x="2087563" y="4572000"/>
          <p14:tracePt t="32191" x="2111375" y="4572000"/>
          <p14:tracePt t="32199" x="2232025" y="4572000"/>
          <p14:tracePt t="32210" x="2446338" y="4572000"/>
          <p14:tracePt t="32226" x="3184525" y="4572000"/>
          <p14:tracePt t="32243" x="4068763" y="4572000"/>
          <p14:tracePt t="32260" x="4937125" y="4572000"/>
          <p14:tracePt t="32276" x="5600700" y="4572000"/>
          <p14:tracePt t="32293" x="5859463" y="4572000"/>
          <p14:tracePt t="32310" x="5921375" y="4572000"/>
          <p14:tracePt t="32648" x="5913438" y="4572000"/>
          <p14:tracePt t="32656" x="5897563" y="4572000"/>
          <p14:tracePt t="32663" x="5845175" y="4610100"/>
          <p14:tracePt t="32677" x="5791200" y="4648200"/>
          <p14:tracePt t="32694" x="5616575" y="4770438"/>
          <p14:tracePt t="32711" x="5257800" y="5013325"/>
          <p14:tracePt t="32727" x="5105400" y="5135563"/>
          <p14:tracePt t="32744" x="4876800" y="5380038"/>
          <p14:tracePt t="32760" x="4778375" y="5508625"/>
          <p14:tracePt t="32777" x="4678363" y="5638800"/>
          <p14:tracePt t="32793" x="4640263" y="5692775"/>
          <p14:tracePt t="32810" x="4632325" y="5715000"/>
          <p14:tracePt t="32826" x="4618038" y="5730875"/>
          <p14:tracePt t="32843" x="4602163" y="5745163"/>
          <p14:tracePt t="32860" x="4594225" y="5745163"/>
          <p14:tracePt t="32876" x="4541838" y="5761038"/>
          <p14:tracePt t="32893" x="4465638" y="5761038"/>
          <p14:tracePt t="32910" x="4373563" y="5761038"/>
          <p14:tracePt t="32926" x="4237038" y="5737225"/>
          <p14:tracePt t="32943" x="4198938" y="5715000"/>
          <p14:tracePt t="32960" x="4191000" y="5661025"/>
          <p14:tracePt t="32976" x="4191000" y="5608638"/>
          <p14:tracePt t="32993" x="4213225" y="5508625"/>
          <p14:tracePt t="33010" x="4267200" y="5410200"/>
          <p14:tracePt t="33027" x="4365625" y="5287963"/>
          <p14:tracePt t="33043" x="4525963" y="5197475"/>
          <p14:tracePt t="33060" x="4746625" y="5143500"/>
          <p14:tracePt t="33077" x="4999038" y="5127625"/>
          <p14:tracePt t="33093" x="5219700" y="5127625"/>
          <p14:tracePt t="33110" x="5432425" y="5203825"/>
          <p14:tracePt t="33126" x="5508625" y="5295900"/>
          <p14:tracePt t="33143" x="5516563" y="5440363"/>
          <p14:tracePt t="33160" x="5502275" y="5654675"/>
          <p14:tracePt t="33177" x="5380038" y="5905500"/>
          <p14:tracePt t="33193" x="5211763" y="6096000"/>
          <p14:tracePt t="33210" x="5045075" y="6180138"/>
          <p14:tracePt t="33227" x="4884738" y="6210300"/>
          <p14:tracePt t="33243" x="4716463" y="6210300"/>
          <p14:tracePt t="33260" x="4549775" y="6096000"/>
          <p14:tracePt t="33277" x="4381500" y="5951538"/>
          <p14:tracePt t="33294" x="4267200" y="5783263"/>
          <p14:tracePt t="33311" x="4191000" y="5616575"/>
          <p14:tracePt t="33327" x="4152900" y="5464175"/>
          <p14:tracePt t="33344" x="4175125" y="5372100"/>
          <p14:tracePt t="33360" x="4244975" y="5295900"/>
          <p14:tracePt t="33377" x="4381500" y="5287963"/>
          <p14:tracePt t="33394" x="4511675" y="5287963"/>
          <p14:tracePt t="33410" x="4579938" y="5311775"/>
          <p14:tracePt t="33427" x="4610100" y="5356225"/>
          <p14:tracePt t="33444" x="4625975" y="5456238"/>
          <p14:tracePt t="33460" x="4625975" y="5562600"/>
          <p14:tracePt t="33477" x="4579938" y="5692775"/>
          <p14:tracePt t="33494" x="4533900" y="5753100"/>
          <p14:tracePt t="33511" x="4479925" y="5753100"/>
          <p14:tracePt t="33527" x="4449763" y="5745163"/>
          <p14:tracePt t="33544" x="4441825" y="5722938"/>
          <p14:tracePt t="33560" x="4441825" y="5699125"/>
          <p14:tracePt t="33577" x="4441825" y="5661025"/>
          <p14:tracePt t="33594" x="4479925" y="5608638"/>
          <p14:tracePt t="33610" x="4579938" y="5578475"/>
          <p14:tracePt t="33627" x="4732338" y="5546725"/>
          <p14:tracePt t="33644" x="4975225" y="5532438"/>
          <p14:tracePt t="33660" x="5241925" y="5532438"/>
          <p14:tracePt t="33677" x="5478463" y="5532438"/>
          <p14:tracePt t="33694" x="5646738" y="5532438"/>
          <p14:tracePt t="33710" x="5699125" y="5532438"/>
          <p14:tracePt t="33799" x="5707063" y="5532438"/>
          <p14:tracePt t="33816" x="5707063" y="5546725"/>
          <p14:tracePt t="33826" x="5707063" y="5584825"/>
          <p14:tracePt t="33832" x="5707063" y="5630863"/>
          <p14:tracePt t="33844" x="5707063" y="5684838"/>
          <p14:tracePt t="33860" x="5699125" y="5745163"/>
          <p14:tracePt t="33877" x="5699125" y="5807075"/>
          <p14:tracePt t="33894" x="5699125" y="5813425"/>
          <p14:tracePt t="33959" x="5699125" y="5821363"/>
          <p14:tracePt t="33967" x="5707063" y="5813425"/>
          <p14:tracePt t="33977" x="5707063" y="5783263"/>
          <p14:tracePt t="33994" x="5707063" y="5737225"/>
          <p14:tracePt t="34010" x="5646738" y="5654675"/>
          <p14:tracePt t="34027" x="5600700" y="5608638"/>
          <p14:tracePt t="34044" x="5570538" y="5592763"/>
          <p14:tracePt t="34096" x="5562600" y="5592763"/>
          <p14:tracePt t="34107" x="5554663" y="5600700"/>
          <p14:tracePt t="34119" x="5554663" y="5616575"/>
          <p14:tracePt t="34130" x="5554663" y="5630863"/>
          <p14:tracePt t="34144" x="5554663" y="5638800"/>
          <p14:tracePt t="34160" x="5554663" y="5661025"/>
          <p14:tracePt t="34177" x="5578475" y="5707063"/>
          <p14:tracePt t="34194" x="5646738" y="5753100"/>
          <p14:tracePt t="34210" x="5722938" y="5799138"/>
          <p14:tracePt t="34227" x="5935663" y="5813425"/>
          <p14:tracePt t="34244" x="6332538" y="5813425"/>
          <p14:tracePt t="34260" x="6811963" y="5813425"/>
          <p14:tracePt t="34277" x="7261225" y="5791200"/>
          <p14:tracePt t="34294" x="7589838" y="5753100"/>
          <p14:tracePt t="34310" x="7734300" y="5715000"/>
          <p14:tracePt t="34327" x="7750175" y="5699125"/>
          <p14:tracePt t="34561" x="7750175" y="5707063"/>
          <p14:tracePt t="34572" x="7742238" y="5745163"/>
          <p14:tracePt t="34583" x="7673975" y="5791200"/>
          <p14:tracePt t="34594" x="7635875" y="5813425"/>
          <p14:tracePt t="34610" x="7475538" y="5867400"/>
          <p14:tracePt t="34627" x="7277100" y="5913438"/>
          <p14:tracePt t="34644" x="6988175" y="5935663"/>
          <p14:tracePt t="34661" x="6675438" y="5935663"/>
          <p14:tracePt t="34677" x="6423025" y="5905500"/>
          <p14:tracePt t="34694" x="6218238" y="5837238"/>
          <p14:tracePt t="34710" x="6080125" y="5761038"/>
          <p14:tracePt t="34727" x="6073775" y="5745163"/>
          <p14:tracePt t="34761" x="6073775" y="5730875"/>
          <p14:tracePt t="34777" x="6065838" y="5707063"/>
          <p14:tracePt t="34794" x="6057900" y="5707063"/>
          <p14:tracePt t="34811" x="6042025" y="5699125"/>
          <p14:tracePt t="34844" x="6019800" y="5699125"/>
          <p14:tracePt t="34861" x="5965825" y="5699125"/>
          <p14:tracePt t="34877" x="5897563" y="5715000"/>
          <p14:tracePt t="34894" x="5791200" y="5715000"/>
          <p14:tracePt t="34911" x="5730875" y="5715000"/>
          <p14:tracePt t="34927" x="5715000" y="5715000"/>
          <p14:tracePt t="35016" x="5707063" y="571500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40788" y="2283392"/>
            <a:ext cx="8229600" cy="26309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Continuous functions are predictable…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No </a:t>
            </a:r>
            <a:r>
              <a:rPr lang="en-US" altLang="en-US" u="sng" dirty="0" smtClean="0"/>
              <a:t>breaks</a:t>
            </a:r>
            <a:r>
              <a:rPr lang="en-US" altLang="en-US" dirty="0" smtClean="0"/>
              <a:t> in the graph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	A limit must exist at every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/>
              <a:t>-value or the 	graph will break.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24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031"/>
    </mc:Choice>
    <mc:Fallback xmlns="">
      <p:transition advTm="87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  <p:extLst mod="1">
    <p:ext uri="{3A86A75C-4F4B-4683-9AE1-C65F6400EC91}">
      <p14:laserTraceLst xmlns:p14="http://schemas.microsoft.com/office/powerpoint/2010/main">
        <p14:tracePtLst>
          <p14:tracePt t="75657" x="5707063" y="5661025"/>
          <p14:tracePt t="75663" x="5707063" y="5578475"/>
          <p14:tracePt t="75673" x="5715000" y="5502275"/>
          <p14:tracePt t="75680" x="5730875" y="5448300"/>
          <p14:tracePt t="75696" x="5753100" y="5402263"/>
          <p14:tracePt t="75713" x="5775325" y="5372100"/>
          <p14:tracePt t="75730" x="5791200" y="5356225"/>
          <p14:tracePt t="75879" x="5799138" y="5356225"/>
          <p14:tracePt t="75904" x="5799138" y="5349875"/>
          <p14:tracePt t="75911" x="5807075" y="5334000"/>
          <p14:tracePt t="75921" x="5829300" y="5303838"/>
          <p14:tracePt t="75930" x="5829300" y="5280025"/>
          <p14:tracePt t="75947" x="5845175" y="5241925"/>
          <p14:tracePt t="75983" x="5859463" y="5235575"/>
          <p14:tracePt t="75991" x="5859463" y="5197475"/>
          <p14:tracePt t="75999" x="5897563" y="5135563"/>
          <p14:tracePt t="76014" x="5943600" y="4991100"/>
          <p14:tracePt t="76030" x="5965825" y="4937125"/>
          <p14:tracePt t="76047" x="6003925" y="4860925"/>
          <p14:tracePt t="76063" x="6019800" y="4822825"/>
          <p14:tracePt t="76080" x="6035675" y="4784725"/>
          <p14:tracePt t="76097" x="6065838" y="4740275"/>
          <p14:tracePt t="76113" x="6096000" y="4694238"/>
          <p14:tracePt t="76130" x="6103938" y="4670425"/>
          <p14:tracePt t="76163" x="6118225" y="4656138"/>
          <p14:tracePt t="76180" x="6134100" y="4632325"/>
          <p14:tracePt t="83095" x="6142038" y="4625975"/>
          <p14:tracePt t="83263" x="6142038" y="4618038"/>
          <p14:tracePt t="83271" x="6180138" y="4594225"/>
          <p14:tracePt t="83283" x="6240463" y="4579938"/>
          <p14:tracePt t="83299" x="6370638" y="4564063"/>
          <p14:tracePt t="83316" x="6446838" y="4541838"/>
          <p14:tracePt t="83333" x="6484938" y="4533900"/>
          <p14:tracePt t="83349" x="6492875" y="4533900"/>
          <p14:tracePt t="83583" x="6484938" y="4541838"/>
          <p14:tracePt t="83591" x="6446838" y="4587875"/>
          <p14:tracePt t="83599" x="6416675" y="4632325"/>
          <p14:tracePt t="83616" x="6384925" y="4694238"/>
          <p14:tracePt t="83633" x="6362700" y="4732338"/>
          <p14:tracePt t="83649" x="6362700" y="4740275"/>
          <p14:tracePt t="83688" x="6354763" y="4746625"/>
          <p14:tracePt t="83759" x="6340475" y="4770438"/>
          <p14:tracePt t="83767" x="6324600" y="4792663"/>
          <p14:tracePt t="83775" x="6316663" y="4816475"/>
          <p14:tracePt t="83783" x="6294438" y="4830763"/>
          <p14:tracePt t="83799" x="6232525" y="4899025"/>
          <p14:tracePt t="83817" x="6156325" y="4960938"/>
          <p14:tracePt t="83833" x="6111875" y="4991100"/>
          <p14:tracePt t="83849" x="6080125" y="5013325"/>
          <p14:tracePt t="83866" x="6057900" y="5037138"/>
          <p14:tracePt t="83883" x="6035675" y="5051425"/>
          <p14:tracePt t="83899" x="5989638" y="5075238"/>
          <p14:tracePt t="83916" x="5959475" y="5097463"/>
          <p14:tracePt t="83933" x="5927725" y="5105400"/>
          <p14:tracePt t="83949" x="5921375" y="5113338"/>
          <p14:tracePt t="84119" x="5921375" y="5097463"/>
          <p14:tracePt t="84127" x="5921375" y="5089525"/>
          <p14:tracePt t="84135" x="5927725" y="5075238"/>
          <p14:tracePt t="84151" x="5943600" y="5051425"/>
          <p14:tracePt t="84166" x="6027738" y="4999038"/>
          <p14:tracePt t="84183" x="6111875" y="4960938"/>
          <p14:tracePt t="84200" x="6194425" y="4930775"/>
          <p14:tracePt t="84216" x="6248400" y="4914900"/>
          <p14:tracePt t="84235" x="6270625" y="491490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scan0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91422" y="1606715"/>
            <a:ext cx="3881437" cy="363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781503" y="2235799"/>
            <a:ext cx="4038600" cy="22991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smtClean="0"/>
              <a:t>Key Point</a:t>
            </a:r>
            <a:r>
              <a:rPr lang="en-US" altLang="en-US" smtClean="0"/>
              <a:t>: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	Continuous functions can be drawn with a </a:t>
            </a:r>
            <a:r>
              <a:rPr lang="en-US" altLang="en-US" u="sng" smtClean="0"/>
              <a:t>single, unbroken pencil stroke</a:t>
            </a:r>
            <a:r>
              <a:rPr lang="en-US" altLang="en-US" smtClean="0"/>
              <a:t>.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02951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792"/>
    </mc:Choice>
    <mc:Fallback xmlns="">
      <p:transition advTm="347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52" x="6302375" y="4914900"/>
          <p14:tracePt t="1560" x="6340475" y="4914900"/>
          <p14:tracePt t="1570" x="6370638" y="4914900"/>
          <p14:tracePt t="1587" x="6469063" y="4937125"/>
          <p14:tracePt t="1604" x="6553200" y="4968875"/>
          <p14:tracePt t="1620" x="6713538" y="4975225"/>
          <p14:tracePt t="1637" x="6811963" y="4975225"/>
          <p14:tracePt t="1654" x="6835775" y="4968875"/>
          <p14:tracePt t="1673" x="6880225" y="4854575"/>
          <p14:tracePt t="1687" x="6896100" y="4770438"/>
          <p14:tracePt t="1704" x="6964363" y="4518025"/>
          <p14:tracePt t="1720" x="7026275" y="4351338"/>
          <p14:tracePt t="1737" x="7086600" y="4206875"/>
          <p14:tracePt t="1754" x="7140575" y="4076700"/>
          <p14:tracePt t="1771" x="7185025" y="3962400"/>
          <p14:tracePt t="1787" x="7239000" y="3848100"/>
          <p14:tracePt t="1804" x="7285038" y="3741738"/>
          <p14:tracePt t="1820" x="7323138" y="3649663"/>
          <p14:tracePt t="1837" x="7361238" y="3551238"/>
          <p14:tracePt t="1854" x="7399338" y="3467100"/>
          <p14:tracePt t="1871" x="7429500" y="3382963"/>
          <p14:tracePt t="1887" x="7437438" y="3314700"/>
          <p14:tracePt t="1904" x="7445375" y="3276600"/>
          <p14:tracePt t="1920" x="7445375" y="3246438"/>
          <p14:tracePt t="1954" x="7459663" y="3216275"/>
          <p14:tracePt t="1970" x="7459663" y="3184525"/>
          <p14:tracePt t="1987" x="7459663" y="3178175"/>
          <p14:tracePt t="2004" x="7459663" y="3124200"/>
          <p14:tracePt t="2020" x="7459663" y="3116263"/>
          <p14:tracePt t="2073" x="7459663" y="3108325"/>
          <p14:tracePt t="2096" x="7429500" y="3208338"/>
          <p14:tracePt t="2104" x="7375525" y="3360738"/>
          <p14:tracePt t="2112" x="7369175" y="3451225"/>
          <p14:tracePt t="2120" x="7353300" y="3543300"/>
          <p14:tracePt t="2137" x="7323138" y="3673475"/>
          <p14:tracePt t="2154" x="7299325" y="3725863"/>
          <p14:tracePt t="2272" x="7292975" y="3711575"/>
          <p14:tracePt t="2281" x="7269163" y="3657600"/>
          <p14:tracePt t="2288" x="7261225" y="3641725"/>
          <p14:tracePt t="2312" x="7261225" y="3635375"/>
          <p14:tracePt t="2320" x="7261225" y="3627438"/>
          <p14:tracePt t="2337" x="7261225" y="3603625"/>
          <p14:tracePt t="2399" x="7261225" y="3673475"/>
          <p14:tracePt t="2408" x="7261225" y="3810000"/>
          <p14:tracePt t="2415" x="7269163" y="3984625"/>
          <p14:tracePt t="2423" x="7285038" y="4160838"/>
          <p14:tracePt t="2437" x="7323138" y="4381500"/>
          <p14:tracePt t="2453" x="7337425" y="4678363"/>
          <p14:tracePt t="2470" x="7337425" y="4846638"/>
          <p14:tracePt t="2487" x="7337425" y="4930775"/>
          <p14:tracePt t="2568" x="7337425" y="4937125"/>
          <p14:tracePt t="2584" x="7331075" y="4937125"/>
          <p14:tracePt t="2591" x="7323138" y="4937125"/>
          <p14:tracePt t="2604" x="7315200" y="4930775"/>
          <p14:tracePt t="2621" x="7307263" y="4930775"/>
          <p14:tracePt t="2745" x="7299325" y="4930775"/>
          <p14:tracePt t="2761" x="7292975" y="4930775"/>
          <p14:tracePt t="2776" x="7277100" y="4922838"/>
          <p14:tracePt t="2785" x="7277100" y="4899025"/>
          <p14:tracePt t="2792" x="7261225" y="4876800"/>
          <p14:tracePt t="2804" x="7254875" y="4860925"/>
          <p14:tracePt t="2821" x="7254875" y="4830763"/>
          <p14:tracePt t="2837" x="7254875" y="4808538"/>
          <p14:tracePt t="2854" x="7254875" y="4800600"/>
          <p14:tracePt t="3072" x="7292975" y="4800600"/>
          <p14:tracePt t="3080" x="7337425" y="4816475"/>
          <p14:tracePt t="3088" x="7421563" y="4838700"/>
          <p14:tracePt t="3104" x="7794625" y="4914900"/>
          <p14:tracePt t="3121" x="8428038" y="4983163"/>
          <p14:tracePt t="3138" x="8869363" y="4991100"/>
          <p14:tracePt t="3154" x="9350375" y="4991100"/>
          <p14:tracePt t="3170" x="9661525" y="4991100"/>
          <p14:tracePt t="3187" x="9821863" y="4983163"/>
          <p14:tracePt t="3204" x="9944100" y="4945063"/>
          <p14:tracePt t="3220" x="9998075" y="4930775"/>
          <p14:tracePt t="3237" x="10042525" y="4914900"/>
          <p14:tracePt t="3255" x="10118725" y="4899025"/>
          <p14:tracePt t="3271" x="10150475" y="4892675"/>
          <p14:tracePt t="3287" x="10180638" y="4884738"/>
          <p14:tracePt t="3378" x="10180638" y="4876800"/>
          <p14:tracePt t="3383" x="10180638" y="4860925"/>
          <p14:tracePt t="3391" x="10172700" y="4808538"/>
          <p14:tracePt t="3404" x="10096500" y="4746625"/>
          <p14:tracePt t="3421" x="9699625" y="4533900"/>
          <p14:tracePt t="3438" x="9037638" y="4244975"/>
          <p14:tracePt t="3455" x="8047038" y="3817938"/>
          <p14:tracePt t="3471" x="7894638" y="3749675"/>
          <p14:tracePt t="3488" x="7642225" y="3635375"/>
          <p14:tracePt t="3536" x="7635875" y="3627438"/>
          <p14:tracePt t="3543" x="7620000" y="3627438"/>
          <p14:tracePt t="3554" x="7589838" y="3611563"/>
          <p14:tracePt t="3571" x="7521575" y="3597275"/>
          <p14:tracePt t="3588" x="7407275" y="3551238"/>
          <p14:tracePt t="3604" x="7239000" y="3505200"/>
          <p14:tracePt t="3621" x="7124700" y="3467100"/>
          <p14:tracePt t="3638" x="7010400" y="3429000"/>
          <p14:tracePt t="3655" x="6934200" y="3382963"/>
          <p14:tracePt t="3671" x="6926263" y="3368675"/>
          <p14:tracePt t="3688" x="6918325" y="3344863"/>
          <p14:tracePt t="3704" x="6918325" y="3322638"/>
          <p14:tracePt t="3721" x="6918325" y="3306763"/>
          <p14:tracePt t="3738" x="6918325" y="3298825"/>
          <p14:tracePt t="3754" x="6918325" y="3292475"/>
          <p14:tracePt t="3771" x="6934200" y="3276600"/>
          <p14:tracePt t="3788" x="6942138" y="3276600"/>
          <p14:tracePt t="3804" x="6956425" y="3268663"/>
          <p14:tracePt t="3855" x="6964363" y="3268663"/>
          <p14:tracePt t="3863" x="6980238" y="3268663"/>
          <p14:tracePt t="3872" x="6988175" y="3268663"/>
          <p14:tracePt t="3888" x="7018338" y="3276600"/>
          <p14:tracePt t="3904" x="7070725" y="3322638"/>
          <p14:tracePt t="3921" x="7132638" y="3368675"/>
          <p14:tracePt t="3938" x="7146925" y="3368675"/>
          <p14:tracePt t="3954" x="7154863" y="3375025"/>
          <p14:tracePt t="4128" x="7162800" y="3375025"/>
          <p14:tracePt t="4168" x="7178675" y="3375025"/>
          <p14:tracePt t="4184" x="7185025" y="3375025"/>
          <p14:tracePt t="5280" x="7192963" y="3375025"/>
          <p14:tracePt t="5288" x="7208838" y="3398838"/>
          <p14:tracePt t="5337" x="7216775" y="3406775"/>
          <p14:tracePt t="5369" x="7223125" y="3429000"/>
          <p14:tracePt t="5376" x="7231063" y="3444875"/>
          <p14:tracePt t="5472" x="7239000" y="3451225"/>
          <p14:tracePt t="5480" x="7254875" y="3475038"/>
          <p14:tracePt t="5488" x="7269163" y="3489325"/>
          <p14:tracePt t="5507" x="7292975" y="3497263"/>
          <p14:tracePt t="5602" x="7299325" y="3497263"/>
          <p14:tracePt t="5608" x="7331075" y="3521075"/>
          <p14:tracePt t="5623" x="7375525" y="3551238"/>
          <p14:tracePt t="5639" x="7407275" y="3559175"/>
          <p14:tracePt t="5655" x="7459663" y="3573463"/>
          <p14:tracePt t="5672" x="7467600" y="3581400"/>
          <p14:tracePt t="5712" x="7489825" y="3581400"/>
          <p14:tracePt t="5728" x="7497763" y="3581400"/>
          <p14:tracePt t="5738" x="7527925" y="3589338"/>
          <p14:tracePt t="5755" x="7635875" y="3611563"/>
          <p14:tracePt t="5772" x="7704138" y="3627438"/>
          <p14:tracePt t="5788" x="7794625" y="3641725"/>
          <p14:tracePt t="5805" x="7826375" y="3649663"/>
          <p14:tracePt t="5823" x="7840663" y="3649663"/>
          <p14:tracePt t="5864" x="7864475" y="3649663"/>
          <p14:tracePt t="5872" x="7894638" y="3649663"/>
          <p14:tracePt t="5888" x="8016875" y="3649663"/>
          <p14:tracePt t="5905" x="8153400" y="3649663"/>
          <p14:tracePt t="5922" x="8275638" y="3649663"/>
          <p14:tracePt t="5939" x="8351838" y="3649663"/>
          <p14:tracePt t="5955" x="8389938" y="3649663"/>
          <p14:tracePt t="5992" x="8397875" y="3649663"/>
          <p14:tracePt t="6005" x="8428038" y="3635375"/>
          <p14:tracePt t="6022" x="8458200" y="3619500"/>
          <p14:tracePt t="6040" x="8550275" y="3581400"/>
          <p14:tracePt t="6055" x="8588375" y="3565525"/>
          <p14:tracePt t="6072" x="8618538" y="3543300"/>
          <p14:tracePt t="6089" x="8664575" y="3521075"/>
          <p14:tracePt t="6105" x="8702675" y="3489325"/>
          <p14:tracePt t="6122" x="8740775" y="3467100"/>
          <p14:tracePt t="6139" x="8778875" y="3436938"/>
          <p14:tracePt t="6156" x="8793163" y="3421063"/>
          <p14:tracePt t="6172" x="8823325" y="3390900"/>
          <p14:tracePt t="6189" x="8847138" y="3375025"/>
          <p14:tracePt t="6191" x="8855075" y="3360738"/>
          <p14:tracePt t="6208" x="8861425" y="3344863"/>
          <p14:tracePt t="6222" x="8869363" y="3322638"/>
          <p14:tracePt t="6239" x="8869363" y="3306763"/>
          <p14:tracePt t="6257" x="8877300" y="3298825"/>
          <p14:tracePt t="6272" x="8877300" y="3284538"/>
          <p14:tracePt t="6473" x="8877300" y="3246438"/>
          <p14:tracePt t="6480" x="8877300" y="3230563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40788" y="1883979"/>
            <a:ext cx="8229600" cy="35906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Mathematically speaking…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If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f </a:t>
            </a:r>
            <a:r>
              <a:rPr lang="en-US" altLang="en-US" dirty="0" smtClean="0">
                <a:latin typeface="Times New Roman" panose="02020603050405020304" pitchFamily="18" charset="0"/>
              </a:rPr>
              <a:t>(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>
                <a:latin typeface="Times New Roman" panose="02020603050405020304" pitchFamily="18" charset="0"/>
              </a:rPr>
              <a:t>)</a:t>
            </a:r>
            <a:r>
              <a:rPr lang="en-US" altLang="en-US" dirty="0" smtClean="0"/>
              <a:t> is </a:t>
            </a:r>
            <a:r>
              <a:rPr lang="en-US" altLang="en-US" u="sng" dirty="0" smtClean="0"/>
              <a:t>continuous</a:t>
            </a:r>
            <a:r>
              <a:rPr lang="en-US" altLang="en-US" dirty="0" smtClean="0"/>
              <a:t>, then for every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 = c</a:t>
            </a:r>
            <a:r>
              <a:rPr lang="en-US" altLang="en-US" dirty="0" smtClean="0"/>
              <a:t> in the function,                   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In other words, if you can evaluate any limit on the function using only the </a:t>
            </a:r>
            <a:r>
              <a:rPr lang="en-US" altLang="en-US" u="sng" dirty="0" smtClean="0"/>
              <a:t>substitution</a:t>
            </a:r>
            <a:r>
              <a:rPr lang="en-US" altLang="en-US" dirty="0" smtClean="0"/>
              <a:t> method, then the function is continuous.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189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497"/>
    </mc:Choice>
    <mc:Fallback xmlns="">
      <p:transition advTm="20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5618509"/>
              </p:ext>
            </p:extLst>
          </p:nvPr>
        </p:nvGraphicFramePr>
        <p:xfrm>
          <a:off x="2561401" y="1447800"/>
          <a:ext cx="2324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38" name="Equation" r:id="rId5" imgW="2323800" imgH="507960" progId="Equation.DSMT4">
                  <p:embed/>
                </p:oleObj>
              </mc:Choice>
              <mc:Fallback>
                <p:oleObj name="Equation" r:id="rId5" imgW="2323800" imgH="50796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1401" y="1447800"/>
                        <a:ext cx="2324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2356300"/>
              </p:ext>
            </p:extLst>
          </p:nvPr>
        </p:nvGraphicFramePr>
        <p:xfrm>
          <a:off x="6365051" y="1447800"/>
          <a:ext cx="309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39" name="Equation" r:id="rId7" imgW="3098520" imgH="507960" progId="Equation.DSMT4">
                  <p:embed/>
                </p:oleObj>
              </mc:Choice>
              <mc:Fallback>
                <p:oleObj name="Equation" r:id="rId7" imgW="309852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5051" y="1447800"/>
                        <a:ext cx="309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1813032" y="3924300"/>
            <a:ext cx="8229600" cy="21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smtClean="0"/>
          </a:p>
          <a:p>
            <a:pPr>
              <a:defRPr/>
            </a:pPr>
            <a:endParaRPr lang="en-US" altLang="en-US" smtClean="0"/>
          </a:p>
          <a:p>
            <a:pPr>
              <a:defRPr/>
            </a:pPr>
            <a:r>
              <a:rPr lang="en-US" altLang="en-US" smtClean="0"/>
              <a:t>Both functions are continuous on              . </a:t>
            </a:r>
            <a:endParaRPr lang="en-US" altLang="en-US" dirty="0" smtClean="0"/>
          </a:p>
        </p:txBody>
      </p:sp>
      <p:pic>
        <p:nvPicPr>
          <p:cNvPr id="10" name="Picture 11" descr="[image]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348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 descr="[image]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632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7187146"/>
              </p:ext>
            </p:extLst>
          </p:nvPr>
        </p:nvGraphicFramePr>
        <p:xfrm>
          <a:off x="7528032" y="4978400"/>
          <a:ext cx="1371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0" name="Equation" r:id="rId11" imgW="1371600" imgH="431640" progId="Equation.DSMT4">
                  <p:embed/>
                </p:oleObj>
              </mc:Choice>
              <mc:Fallback>
                <p:oleObj name="Equation" r:id="rId11" imgW="1371600" imgH="43164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8032" y="4978400"/>
                        <a:ext cx="1371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90513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176"/>
    </mc:Choice>
    <mc:Fallback xmlns="">
      <p:transition advTm="53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  <p:extLst mod="1">
    <p:ext uri="{3A86A75C-4F4B-4683-9AE1-C65F6400EC91}">
      <p14:laserTraceLst xmlns:p14="http://schemas.microsoft.com/office/powerpoint/2010/main">
        <p14:tracePtLst>
          <p14:tracePt t="8333" x="555625" y="5303838"/>
          <p14:tracePt t="8438" x="555625" y="5295900"/>
          <p14:tracePt t="8446" x="563563" y="5287963"/>
          <p14:tracePt t="8462" x="587375" y="5273675"/>
          <p14:tracePt t="8470" x="617538" y="5257800"/>
          <p14:tracePt t="8486" x="715963" y="5211763"/>
          <p14:tracePt t="8503" x="876300" y="5159375"/>
          <p14:tracePt t="8520" x="1112838" y="5089525"/>
          <p14:tracePt t="8536" x="1409700" y="4999038"/>
          <p14:tracePt t="8553" x="1782763" y="4830763"/>
          <p14:tracePt t="8570" x="2111375" y="4618038"/>
          <p14:tracePt t="8586" x="2438400" y="4275138"/>
          <p14:tracePt t="8603" x="2651125" y="3894138"/>
          <p14:tracePt t="8620" x="2797175" y="3543300"/>
          <p14:tracePt t="8636" x="2895600" y="3246438"/>
          <p14:tracePt t="8653" x="2963863" y="2979738"/>
          <p14:tracePt t="8670" x="3032125" y="2743200"/>
          <p14:tracePt t="8686" x="3070225" y="2613025"/>
          <p14:tracePt t="8703" x="3116263" y="2492375"/>
          <p14:tracePt t="8720" x="3154363" y="2416175"/>
          <p14:tracePt t="8737" x="3162300" y="2392363"/>
          <p14:tracePt t="9447" x="3170238" y="2392363"/>
          <p14:tracePt t="9457" x="3238500" y="2392363"/>
          <p14:tracePt t="9463" x="3413125" y="2278063"/>
          <p14:tracePt t="9471" x="3657600" y="2149475"/>
          <p14:tracePt t="9487" x="4008438" y="1981200"/>
          <p14:tracePt t="9504" x="4098925" y="1943100"/>
          <p14:tracePt t="9520" x="4229100" y="1889125"/>
          <p14:tracePt t="9537" x="4359275" y="1828800"/>
          <p14:tracePt t="9554" x="4411663" y="1782763"/>
          <p14:tracePt t="9570" x="4427538" y="1768475"/>
          <p14:tracePt t="9604" x="4427538" y="1760538"/>
          <p14:tracePt t="9620" x="4427538" y="1744663"/>
          <p14:tracePt t="9637" x="4427538" y="1706563"/>
          <p14:tracePt t="9655" x="4427538" y="1698625"/>
          <p14:tracePt t="9759" x="4411663" y="1698625"/>
          <p14:tracePt t="9768" x="4403725" y="1698625"/>
          <p14:tracePt t="9776" x="4389438" y="1698625"/>
          <p14:tracePt t="9787" x="4365625" y="1698625"/>
          <p14:tracePt t="9804" x="4321175" y="1698625"/>
          <p14:tracePt t="9820" x="4259263" y="1714500"/>
          <p14:tracePt t="9838" x="4206875" y="1714500"/>
          <p14:tracePt t="9854" x="4183063" y="1714500"/>
          <p14:tracePt t="9927" x="4175125" y="1714500"/>
          <p14:tracePt t="9936" x="4144963" y="1714500"/>
          <p14:tracePt t="9944" x="4076700" y="1744663"/>
          <p14:tracePt t="9955" x="4030663" y="1768475"/>
          <p14:tracePt t="9971" x="3908425" y="1798638"/>
          <p14:tracePt t="9987" x="3771900" y="1836738"/>
          <p14:tracePt t="10004" x="3665538" y="1866900"/>
          <p14:tracePt t="10020" x="3565525" y="1882775"/>
          <p14:tracePt t="10023" x="3535363" y="1889125"/>
          <p14:tracePt t="10037" x="3505200" y="1889125"/>
          <p14:tracePt t="10054" x="3459163" y="1889125"/>
          <p14:tracePt t="10087" x="3451225" y="1889125"/>
          <p14:tracePt t="10104" x="3444875" y="1882775"/>
          <p14:tracePt t="10120" x="3429000" y="1851025"/>
          <p14:tracePt t="10137" x="3413125" y="1828800"/>
          <p14:tracePt t="10155" x="3398838" y="1820863"/>
          <p14:tracePt t="10171" x="3368675" y="1806575"/>
          <p14:tracePt t="10187" x="3322638" y="1790700"/>
          <p14:tracePt t="10204" x="3230563" y="1760538"/>
          <p14:tracePt t="10221" x="3078163" y="1744663"/>
          <p14:tracePt t="10238" x="2911475" y="1722438"/>
          <p14:tracePt t="10254" x="2751138" y="1722438"/>
          <p14:tracePt t="10271" x="2568575" y="1722438"/>
          <p14:tracePt t="10287" x="2536825" y="1722438"/>
          <p14:tracePt t="10350" x="2530475" y="1722438"/>
          <p14:tracePt t="10375" x="2530475" y="1706563"/>
          <p14:tracePt t="10383" x="2530475" y="1698625"/>
          <p14:tracePt t="10392" x="2544763" y="1692275"/>
          <p14:tracePt t="10404" x="2582863" y="1676400"/>
          <p14:tracePt t="10420" x="2674938" y="1660525"/>
          <p14:tracePt t="10437" x="2887663" y="1630363"/>
          <p14:tracePt t="10454" x="3048000" y="1630363"/>
          <p14:tracePt t="10470" x="3162300" y="1630363"/>
          <p14:tracePt t="10487" x="3216275" y="1630363"/>
          <p14:tracePt t="10504" x="3246438" y="1630363"/>
          <p14:tracePt t="10520" x="3260725" y="1638300"/>
          <p14:tracePt t="10537" x="3268663" y="1638300"/>
          <p14:tracePt t="10554" x="3292475" y="1646238"/>
          <p14:tracePt t="10570" x="3322638" y="1660525"/>
          <p14:tracePt t="10587" x="3382963" y="1660525"/>
          <p14:tracePt t="10604" x="3475038" y="1668463"/>
          <p14:tracePt t="10620" x="3559175" y="1668463"/>
          <p14:tracePt t="10637" x="3649663" y="1668463"/>
          <p14:tracePt t="10654" x="3756025" y="1668463"/>
          <p14:tracePt t="10671" x="3787775" y="1668463"/>
          <p14:tracePt t="10807" x="3794125" y="1676400"/>
          <p14:tracePt t="10815" x="3817938" y="1698625"/>
          <p14:tracePt t="10825" x="3840163" y="1736725"/>
          <p14:tracePt t="10838" x="3886200" y="1760538"/>
          <p14:tracePt t="10854" x="4054475" y="1812925"/>
          <p14:tracePt t="10871" x="4168775" y="1812925"/>
          <p14:tracePt t="10887" x="4213225" y="1812925"/>
          <p14:tracePt t="10926" x="4221163" y="1790700"/>
          <p14:tracePt t="10937" x="4221163" y="1736725"/>
          <p14:tracePt t="10954" x="4221163" y="1722438"/>
          <p14:tracePt t="10970" x="4213225" y="1668463"/>
          <p14:tracePt t="10987" x="4183063" y="1622425"/>
          <p14:tracePt t="11004" x="4152900" y="1600200"/>
          <p14:tracePt t="11021" x="4137025" y="1584325"/>
          <p14:tracePt t="11086" x="4137025" y="1592263"/>
          <p14:tracePt t="11094" x="4137025" y="1616075"/>
          <p14:tracePt t="11104" x="4137025" y="1654175"/>
          <p14:tracePt t="11121" x="4144963" y="1676400"/>
          <p14:tracePt t="11137" x="4144963" y="1692275"/>
          <p14:tracePt t="11154" x="4144963" y="1698625"/>
          <p14:tracePt t="11171" x="4152900" y="1706563"/>
          <p14:tracePt t="11271" x="4137025" y="1692275"/>
          <p14:tracePt t="11280" x="4137025" y="1676400"/>
          <p14:tracePt t="11288" x="4137025" y="1668463"/>
          <p14:tracePt t="11368" x="4137025" y="1654175"/>
          <p14:tracePt t="11377" x="4144963" y="1646238"/>
          <p14:tracePt t="11388" x="4168775" y="1646238"/>
          <p14:tracePt t="11406" x="4259263" y="1654175"/>
          <p14:tracePt t="11421" x="4283075" y="1660525"/>
          <p14:tracePt t="11438" x="4321175" y="1668463"/>
          <p14:tracePt t="11454" x="4327525" y="1676400"/>
          <p14:tracePt t="11543" x="4335463" y="1684338"/>
          <p14:tracePt t="11560" x="4351338" y="1698625"/>
          <p14:tracePt t="11576" x="4373563" y="1698625"/>
          <p14:tracePt t="11584" x="4389438" y="1698625"/>
          <p14:tracePt t="11593" x="4397375" y="1698625"/>
          <p14:tracePt t="11604" x="4403725" y="1698625"/>
          <p14:tracePt t="11621" x="4465638" y="1698625"/>
          <p14:tracePt t="11638" x="4479925" y="1698625"/>
          <p14:tracePt t="11654" x="4525963" y="1706563"/>
          <p14:tracePt t="11671" x="4564063" y="1714500"/>
          <p14:tracePt t="11688" x="4625975" y="1736725"/>
          <p14:tracePt t="11704" x="4762500" y="1790700"/>
          <p14:tracePt t="11721" x="4822825" y="1806575"/>
          <p14:tracePt t="11738" x="4838700" y="1806575"/>
          <p14:tracePt t="12079" x="4914900" y="1812925"/>
          <p14:tracePt t="12087" x="5143500" y="1828800"/>
          <p14:tracePt t="12095" x="5470525" y="1828800"/>
          <p14:tracePt t="12105" x="5821363" y="1828800"/>
          <p14:tracePt t="12121" x="6507163" y="1828800"/>
          <p14:tracePt t="12138" x="7170738" y="1828800"/>
          <p14:tracePt t="12154" x="7513638" y="1806575"/>
          <p14:tracePt t="12171" x="7704138" y="1774825"/>
          <p14:tracePt t="12188" x="7794625" y="1760538"/>
          <p14:tracePt t="12286" x="7826375" y="1752600"/>
          <p14:tracePt t="12294" x="7886700" y="1744663"/>
          <p14:tracePt t="12304" x="7947025" y="1744663"/>
          <p14:tracePt t="12321" x="8099425" y="1744663"/>
          <p14:tracePt t="12338" x="8351838" y="1774825"/>
          <p14:tracePt t="12355" x="8550275" y="1798638"/>
          <p14:tracePt t="12371" x="8702675" y="1798638"/>
          <p14:tracePt t="12388" x="8709025" y="1798638"/>
          <p14:tracePt t="12421" x="8702675" y="1798638"/>
          <p14:tracePt t="12438" x="8428038" y="1744663"/>
          <p14:tracePt t="12455" x="7993063" y="1744663"/>
          <p14:tracePt t="12471" x="7712075" y="1744663"/>
          <p14:tracePt t="12488" x="7497763" y="1812925"/>
          <p14:tracePt t="12504" x="7421563" y="1844675"/>
          <p14:tracePt t="12575" x="7437438" y="1844675"/>
          <p14:tracePt t="12582" x="7467600" y="1844675"/>
          <p14:tracePt t="12590" x="7489825" y="1844675"/>
          <p14:tracePt t="12605" x="7535863" y="1844675"/>
          <p14:tracePt t="12621" x="7658100" y="1844675"/>
          <p14:tracePt t="12638" x="7764463" y="1844675"/>
          <p14:tracePt t="12678" x="7788275" y="1820863"/>
          <p14:tracePt t="12688" x="7794625" y="1774825"/>
          <p14:tracePt t="12705" x="7794625" y="1736725"/>
          <p14:tracePt t="12721" x="7832725" y="1692275"/>
          <p14:tracePt t="12738" x="7878763" y="1622425"/>
          <p14:tracePt t="12755" x="7924800" y="1546225"/>
          <p14:tracePt t="12771" x="7962900" y="1485900"/>
          <p14:tracePt t="12788" x="8001000" y="1417638"/>
          <p14:tracePt t="12805" x="8016875" y="1371600"/>
          <p14:tracePt t="12887" x="8023225" y="1371600"/>
          <p14:tracePt t="12896" x="8031163" y="1393825"/>
          <p14:tracePt t="12905" x="8039100" y="1485900"/>
          <p14:tracePt t="12921" x="8099425" y="1630363"/>
          <p14:tracePt t="12938" x="8153400" y="1714500"/>
          <p14:tracePt t="12955" x="8169275" y="1722438"/>
          <p14:tracePt t="13007" x="8169275" y="1730375"/>
          <p14:tracePt t="13039" x="8175625" y="1730375"/>
          <p14:tracePt t="13048" x="8175625" y="1706563"/>
          <p14:tracePt t="13056" x="8183563" y="1698625"/>
          <p14:tracePt t="13112" x="8191500" y="1692275"/>
          <p14:tracePt t="13120" x="8199438" y="1692275"/>
          <p14:tracePt t="13129" x="8237538" y="1692275"/>
          <p14:tracePt t="13138" x="8289925" y="1692275"/>
          <p14:tracePt t="13155" x="8512175" y="1714500"/>
          <p14:tracePt t="13172" x="8724900" y="1744663"/>
          <p14:tracePt t="13188" x="8869363" y="1768475"/>
          <p14:tracePt t="13205" x="8937625" y="1774825"/>
          <p14:tracePt t="13247" x="8945563" y="1782763"/>
          <p14:tracePt t="13391" x="8953500" y="1782763"/>
          <p14:tracePt t="13400" x="8969375" y="1782763"/>
          <p14:tracePt t="13408" x="8969375" y="1790700"/>
          <p14:tracePt t="13422" x="8975725" y="1790700"/>
          <p14:tracePt t="13479" x="8945563" y="1782763"/>
          <p14:tracePt t="13486" x="8885238" y="1774825"/>
          <p14:tracePt t="13494" x="8823325" y="1752600"/>
          <p14:tracePt t="13505" x="8747125" y="1736725"/>
          <p14:tracePt t="13522" x="8594725" y="1706563"/>
          <p14:tracePt t="13538" x="8474075" y="1706563"/>
          <p14:tracePt t="13555" x="8458200" y="1706563"/>
          <p14:tracePt t="13598" x="8466138" y="1706563"/>
          <p14:tracePt t="13606" x="8480425" y="1706563"/>
          <p14:tracePt t="13621" x="8512175" y="1706563"/>
          <p14:tracePt t="13638" x="8602663" y="1706563"/>
          <p14:tracePt t="13655" x="8656638" y="1706563"/>
          <p14:tracePt t="13672" x="8724900" y="1706563"/>
          <p14:tracePt t="13688" x="8847138" y="1706563"/>
          <p14:tracePt t="13705" x="8975725" y="1722438"/>
          <p14:tracePt t="13722" x="9113838" y="1730375"/>
          <p14:tracePt t="13738" x="9236075" y="1730375"/>
          <p14:tracePt t="13755" x="9318625" y="1730375"/>
          <p14:tracePt t="13772" x="9364663" y="1730375"/>
          <p14:tracePt t="13788" x="9410700" y="1730375"/>
          <p14:tracePt t="13805" x="9432925" y="1730375"/>
          <p14:tracePt t="13822" x="9464675" y="1730375"/>
          <p14:tracePt t="13918" x="9494838" y="1730375"/>
          <p14:tracePt t="13926" x="9525000" y="1722438"/>
          <p14:tracePt t="13938" x="9563100" y="1722438"/>
          <p14:tracePt t="13955" x="9631363" y="1722438"/>
          <p14:tracePt t="13972" x="9723438" y="1722438"/>
          <p14:tracePt t="13988" x="9745663" y="1722438"/>
          <p14:tracePt t="14063" x="9745663" y="1760538"/>
          <p14:tracePt t="14071" x="9737725" y="1798638"/>
          <p14:tracePt t="14079" x="9715500" y="1836738"/>
          <p14:tracePt t="14089" x="9669463" y="1882775"/>
          <p14:tracePt t="14105" x="9555163" y="1989138"/>
          <p14:tracePt t="14122" x="9380538" y="2103438"/>
          <p14:tracePt t="14139" x="9190038" y="2209800"/>
          <p14:tracePt t="14155" x="8961438" y="2301875"/>
          <p14:tracePt t="14173" x="8678863" y="2408238"/>
          <p14:tracePt t="14189" x="8442325" y="2468563"/>
          <p14:tracePt t="14206" x="8199438" y="2536825"/>
          <p14:tracePt t="14222" x="7712075" y="2644775"/>
          <p14:tracePt t="14239" x="7337425" y="2751138"/>
          <p14:tracePt t="14255" x="6896100" y="2887663"/>
          <p14:tracePt t="14272" x="6461125" y="3009900"/>
          <p14:tracePt t="14289" x="6126163" y="3108325"/>
          <p14:tracePt t="14305" x="5715000" y="3230563"/>
          <p14:tracePt t="14322" x="5326063" y="3375025"/>
          <p14:tracePt t="14339" x="4914900" y="3497263"/>
          <p14:tracePt t="14355" x="4541838" y="3589338"/>
          <p14:tracePt t="14372" x="4297363" y="3611563"/>
          <p14:tracePt t="14389" x="4144963" y="3611563"/>
          <p14:tracePt t="14406" x="4016375" y="3467100"/>
          <p14:tracePt t="14422" x="3978275" y="3298825"/>
          <p14:tracePt t="14439" x="3970338" y="3140075"/>
          <p14:tracePt t="14455" x="3970338" y="2987675"/>
          <p14:tracePt t="14472" x="4030663" y="2849563"/>
          <p14:tracePt t="14489" x="4076700" y="2743200"/>
          <p14:tracePt t="14505" x="4144963" y="2659063"/>
          <p14:tracePt t="14522" x="4237038" y="2552700"/>
          <p14:tracePt t="14539" x="4359275" y="2468563"/>
          <p14:tracePt t="14555" x="4465638" y="2384425"/>
          <p14:tracePt t="14572" x="4533900" y="2293938"/>
          <p14:tracePt t="14589" x="4564063" y="2209800"/>
          <p14:tracePt t="14605" x="4587875" y="2133600"/>
          <p14:tracePt t="14622" x="4618038" y="2035175"/>
          <p14:tracePt t="14639" x="4632325" y="1989138"/>
          <p14:tracePt t="14655" x="4640263" y="1973263"/>
          <p14:tracePt t="14872" x="4640263" y="2003425"/>
          <p14:tracePt t="14881" x="4625975" y="2095500"/>
          <p14:tracePt t="14889" x="4610100" y="2201863"/>
          <p14:tracePt t="14906" x="4549775" y="2454275"/>
          <p14:tracePt t="14922" x="4479925" y="2674938"/>
          <p14:tracePt t="14939" x="4435475" y="2803525"/>
          <p14:tracePt t="14956" x="4419600" y="2835275"/>
          <p14:tracePt t="14972" x="4411663" y="2873375"/>
          <p14:tracePt t="14989" x="4397375" y="2925763"/>
          <p14:tracePt t="15006" x="4373563" y="2987675"/>
          <p14:tracePt t="15022" x="4313238" y="3140075"/>
          <p14:tracePt t="15039" x="4251325" y="3230563"/>
          <p14:tracePt t="15056" x="4206875" y="3298825"/>
          <p14:tracePt t="15072" x="4130675" y="3360738"/>
          <p14:tracePt t="15089" x="4060825" y="3390900"/>
          <p14:tracePt t="15106" x="3984625" y="3390900"/>
          <p14:tracePt t="15123" x="3886200" y="3382963"/>
          <p14:tracePt t="15139" x="3756025" y="3306763"/>
          <p14:tracePt t="15156" x="3627438" y="3208338"/>
          <p14:tracePt t="15173" x="3543300" y="3132138"/>
          <p14:tracePt t="15189" x="3513138" y="3101975"/>
          <p14:tracePt t="15271" x="3505200" y="3101975"/>
          <p14:tracePt t="15279" x="3497263" y="3101975"/>
          <p14:tracePt t="15289" x="3475038" y="3101975"/>
          <p14:tracePt t="15306" x="3390900" y="3170238"/>
          <p14:tracePt t="15323" x="3292475" y="3276600"/>
          <p14:tracePt t="15339" x="3184525" y="3406775"/>
          <p14:tracePt t="15356" x="3094038" y="3565525"/>
          <p14:tracePt t="15374" x="3001963" y="3817938"/>
          <p14:tracePt t="15390" x="2963863" y="4022725"/>
          <p14:tracePt t="15406" x="2955925" y="4152900"/>
          <p14:tracePt t="15423" x="2819400" y="4702175"/>
          <p14:tracePt t="15439" x="2735263" y="4999038"/>
          <p14:tracePt t="15456" x="2636838" y="5257800"/>
          <p14:tracePt t="15473" x="2544763" y="5426075"/>
          <p14:tracePt t="15489" x="2506663" y="5516563"/>
          <p14:tracePt t="15506" x="2492375" y="5546725"/>
          <p14:tracePt t="15615" x="2498725" y="5478463"/>
          <p14:tracePt t="15623" x="2560638" y="5380038"/>
          <p14:tracePt t="15631" x="2620963" y="5303838"/>
          <p14:tracePt t="15639" x="2674938" y="5211763"/>
          <p14:tracePt t="15656" x="2895600" y="4914900"/>
          <p14:tracePt t="15673" x="3170238" y="4594225"/>
          <p14:tracePt t="15689" x="3413125" y="4289425"/>
          <p14:tracePt t="15706" x="3551238" y="4092575"/>
          <p14:tracePt t="15723" x="3641725" y="3954463"/>
          <p14:tracePt t="15739" x="3695700" y="3863975"/>
          <p14:tracePt t="15756" x="3711575" y="3832225"/>
          <p14:tracePt t="15773" x="3733800" y="3802063"/>
          <p14:tracePt t="15791" x="3741738" y="3787775"/>
          <p14:tracePt t="15823" x="3763963" y="3787775"/>
          <p14:tracePt t="15839" x="3810000" y="3787775"/>
          <p14:tracePt t="15856" x="3894138" y="3787775"/>
          <p14:tracePt t="15873" x="4084638" y="3787775"/>
          <p14:tracePt t="15889" x="4419600" y="3787775"/>
          <p14:tracePt t="15906" x="4792663" y="3787775"/>
          <p14:tracePt t="15923" x="5089525" y="3787775"/>
          <p14:tracePt t="15939" x="5257800" y="3794125"/>
          <p14:tracePt t="15956" x="5402263" y="3825875"/>
          <p14:tracePt t="15973" x="5502275" y="3856038"/>
          <p14:tracePt t="15991" x="5737225" y="3984625"/>
          <p14:tracePt t="16006" x="6065838" y="4168775"/>
          <p14:tracePt t="16023" x="6492875" y="4419600"/>
          <p14:tracePt t="16039" x="6911975" y="4648200"/>
          <p14:tracePt t="16056" x="7337425" y="4822825"/>
          <p14:tracePt t="16073" x="7635875" y="4922838"/>
          <p14:tracePt t="16091" x="7916863" y="4937125"/>
          <p14:tracePt t="16106" x="8115300" y="4937125"/>
          <p14:tracePt t="16123" x="8305800" y="4860925"/>
          <p14:tracePt t="16139" x="8488363" y="4656138"/>
          <p14:tracePt t="16156" x="8656638" y="4335463"/>
          <p14:tracePt t="16173" x="8724900" y="4084638"/>
          <p14:tracePt t="16190" x="8724900" y="3817938"/>
          <p14:tracePt t="16207" x="8670925" y="3589338"/>
          <p14:tracePt t="16223" x="8626475" y="3513138"/>
          <p14:tracePt t="16239" x="8550275" y="3475038"/>
          <p14:tracePt t="16256" x="8512175" y="3467100"/>
          <p14:tracePt t="16273" x="8397875" y="3467100"/>
          <p14:tracePt t="16289" x="8077200" y="3597275"/>
          <p14:tracePt t="16307" x="7620000" y="3924300"/>
          <p14:tracePt t="16323" x="7140575" y="4283075"/>
          <p14:tracePt t="16339" x="6607175" y="4602163"/>
          <p14:tracePt t="16356" x="6248400" y="4808538"/>
          <p14:tracePt t="16373" x="5965825" y="4960938"/>
          <p14:tracePt t="16391" x="5737225" y="5051425"/>
          <p14:tracePt t="16407" x="5622925" y="5051425"/>
          <p14:tracePt t="16423" x="5456238" y="5045075"/>
          <p14:tracePt t="16440" x="5211763" y="4945063"/>
          <p14:tracePt t="16456" x="4854575" y="4746625"/>
          <p14:tracePt t="16473" x="4487863" y="4541838"/>
          <p14:tracePt t="16490" x="4327525" y="4411663"/>
          <p14:tracePt t="16506" x="4283075" y="4343400"/>
          <p14:tracePt t="16523" x="4283075" y="4327525"/>
          <p14:tracePt t="16540" x="4283075" y="4267200"/>
          <p14:tracePt t="16556" x="4373563" y="4114800"/>
          <p14:tracePt t="16573" x="4495800" y="3954463"/>
          <p14:tracePt t="16591" x="4784725" y="3657600"/>
          <p14:tracePt t="16606" x="4937125" y="3551238"/>
          <p14:tracePt t="16624" x="5067300" y="3459163"/>
          <p14:tracePt t="16640" x="5189538" y="3390900"/>
          <p14:tracePt t="16656" x="5249863" y="3352800"/>
          <p14:tracePt t="17055" x="5249863" y="3429000"/>
          <p14:tracePt t="17063" x="5249863" y="3581400"/>
          <p14:tracePt t="17073" x="5249863" y="3763963"/>
          <p14:tracePt t="17090" x="5067300" y="4221163"/>
          <p14:tracePt t="17106" x="4648200" y="4778375"/>
          <p14:tracePt t="17123" x="4046538" y="5334000"/>
          <p14:tracePt t="17141" x="3336925" y="5821363"/>
          <p14:tracePt t="17157" x="2781300" y="6226175"/>
          <p14:tracePt t="17174" x="2163763" y="6545263"/>
          <p14:tracePt t="17190" x="2035175" y="6583363"/>
          <p14:tracePt t="17206" x="1768475" y="6607175"/>
          <p14:tracePt t="17223" x="1660525" y="6607175"/>
          <p14:tracePt t="17291" x="1501775" y="6248400"/>
          <p14:tracePt t="17306" x="1477963" y="6156325"/>
          <p14:tracePt t="17323" x="1470025" y="6111875"/>
          <p14:tracePt t="17340" x="1470025" y="6103938"/>
          <p14:tracePt t="17471" x="1470025" y="6111875"/>
          <p14:tracePt t="17480" x="1477963" y="6126163"/>
          <p14:tracePt t="17490" x="1539875" y="6149975"/>
          <p14:tracePt t="17507" x="1798638" y="6156325"/>
          <p14:tracePt t="17523" x="2354263" y="6156325"/>
          <p14:tracePt t="17526" x="2644775" y="6156325"/>
          <p14:tracePt t="17540" x="2971800" y="6156325"/>
          <p14:tracePt t="17557" x="3413125" y="6156325"/>
          <p14:tracePt t="17574" x="3810000" y="6035675"/>
          <p14:tracePt t="17590" x="3894138" y="5973763"/>
          <p14:tracePt t="17607" x="3924300" y="5889625"/>
          <p14:tracePt t="17623" x="3932238" y="5745163"/>
          <p14:tracePt t="17640" x="3954463" y="5570538"/>
          <p14:tracePt t="17657" x="4008438" y="5334000"/>
          <p14:tracePt t="17674" x="4130675" y="4953000"/>
          <p14:tracePt t="17690" x="4244975" y="4670425"/>
          <p14:tracePt t="17707" x="4327525" y="4465638"/>
          <p14:tracePt t="17723" x="4403725" y="4313238"/>
          <p14:tracePt t="17740" x="4435475" y="4213225"/>
          <p14:tracePt t="17757" x="4441825" y="4122738"/>
          <p14:tracePt t="17774" x="4441825" y="4016375"/>
          <p14:tracePt t="17791" x="4381500" y="3924300"/>
          <p14:tracePt t="17807" x="4229100" y="3825875"/>
          <p14:tracePt t="17823" x="3984625" y="3741738"/>
          <p14:tracePt t="17840" x="3603625" y="3673475"/>
          <p14:tracePt t="17857" x="3208338" y="3611563"/>
          <p14:tracePt t="17873" x="2849563" y="3559175"/>
          <p14:tracePt t="17890" x="2674938" y="3513138"/>
          <p14:tracePt t="17907" x="2613025" y="3497263"/>
          <p14:tracePt t="17923" x="2590800" y="3436938"/>
          <p14:tracePt t="17940" x="2590800" y="3268663"/>
          <p14:tracePt t="17957" x="2613025" y="3078163"/>
          <p14:tracePt t="17974" x="2705100" y="2849563"/>
          <p14:tracePt t="17991" x="2765425" y="2620963"/>
          <p14:tracePt t="18007" x="2781300" y="2574925"/>
          <p14:tracePt t="18079" x="2781300" y="2568575"/>
          <p14:tracePt t="18087" x="2765425" y="2560638"/>
          <p14:tracePt t="18094" x="2689225" y="2552700"/>
          <p14:tracePt t="18107" x="2514600" y="2590800"/>
          <p14:tracePt t="18123" x="1935163" y="2857500"/>
          <p14:tracePt t="18140" x="1455738" y="3094038"/>
          <p14:tracePt t="18157" x="1165225" y="3268663"/>
          <p14:tracePt t="18174" x="1044575" y="3375025"/>
          <p14:tracePt t="18190" x="1028700" y="3413125"/>
          <p14:tracePt t="18207" x="1089025" y="3444875"/>
          <p14:tracePt t="18223" x="1401763" y="3521075"/>
          <p14:tracePt t="18240" x="2163763" y="3733800"/>
          <p14:tracePt t="18257" x="2743200" y="3810000"/>
          <p14:tracePt t="18274" x="3140075" y="3863975"/>
          <p14:tracePt t="18290" x="3330575" y="3863975"/>
          <p14:tracePt t="18307" x="3368675" y="3863975"/>
          <p14:tracePt t="32359" x="3368675" y="3856038"/>
          <p14:tracePt t="32367" x="3268663" y="3825875"/>
          <p14:tracePt t="32379" x="3086100" y="3787775"/>
          <p14:tracePt t="32395" x="2689225" y="3665538"/>
          <p14:tracePt t="32412" x="1912938" y="3475038"/>
          <p14:tracePt t="32429" x="960438" y="3336925"/>
          <p14:tracePt t="32447" x="587375" y="3306763"/>
          <p14:tracePt t="32462" x="579438" y="3306763"/>
          <p14:tracePt t="32567" x="587375" y="3306763"/>
          <p14:tracePt t="32575" x="617538" y="3306763"/>
          <p14:tracePt t="32585" x="639763" y="3306763"/>
          <p14:tracePt t="32595" x="647700" y="3306763"/>
          <p14:tracePt t="32784" x="677863" y="3306763"/>
          <p14:tracePt t="32791" x="906463" y="3230563"/>
          <p14:tracePt t="32798" x="1341438" y="3101975"/>
          <p14:tracePt t="32812" x="1836738" y="2963863"/>
          <p14:tracePt t="32829" x="2209800" y="2773363"/>
          <p14:tracePt t="32846" x="2293938" y="2713038"/>
          <p14:tracePt t="32862" x="2705100" y="2370138"/>
          <p14:tracePt t="32879" x="2955925" y="2201863"/>
          <p14:tracePt t="32896" x="3086100" y="2103438"/>
          <p14:tracePt t="32912" x="3170238" y="2041525"/>
          <p14:tracePt t="32929" x="3184525" y="2019300"/>
          <p14:tracePt t="33071" x="3192463" y="1997075"/>
          <p14:tracePt t="33079" x="3200400" y="1973263"/>
          <p14:tracePt t="33096" x="3208338" y="1965325"/>
          <p14:tracePt t="33112" x="3208338" y="1958975"/>
          <p14:tracePt t="33129" x="3222625" y="1935163"/>
          <p14:tracePt t="33146" x="3238500" y="1927225"/>
          <p14:tracePt t="33163" x="3238500" y="1912938"/>
          <p14:tracePt t="33239" x="3238500" y="1905000"/>
          <p14:tracePt t="33256" x="3238500" y="1897063"/>
          <p14:tracePt t="33264" x="3230563" y="1897063"/>
          <p14:tracePt t="33279" x="3208338" y="1889125"/>
          <p14:tracePt t="33296" x="3192463" y="1882775"/>
          <p14:tracePt t="33313" x="3178175" y="1882775"/>
          <p14:tracePt t="33329" x="3154363" y="1874838"/>
          <p14:tracePt t="33391" x="3146425" y="1874838"/>
          <p14:tracePt t="33399" x="3140075" y="1874838"/>
          <p14:tracePt t="33413" x="3132138" y="1874838"/>
          <p14:tracePt t="33430" x="3124200" y="1866900"/>
          <p14:tracePt t="33463" x="3101975" y="1866900"/>
          <p14:tracePt t="33479" x="3070225" y="1866900"/>
          <p14:tracePt t="33496" x="3025775" y="1866900"/>
          <p14:tracePt t="33513" x="2963863" y="1897063"/>
          <p14:tracePt t="33529" x="2895600" y="1920875"/>
          <p14:tracePt t="33546" x="2819400" y="1943100"/>
          <p14:tracePt t="33563" x="2735263" y="1951038"/>
          <p14:tracePt t="33579" x="2667000" y="1951038"/>
          <p14:tracePt t="33596" x="2628900" y="1951038"/>
          <p14:tracePt t="33671" x="2620963" y="1951038"/>
          <p14:tracePt t="33680" x="2620963" y="1943100"/>
          <p14:tracePt t="33696" x="2620963" y="1844675"/>
          <p14:tracePt t="33713" x="2620963" y="1836738"/>
          <p14:tracePt t="33791" x="2620963" y="1828800"/>
          <p14:tracePt t="33857" x="2620963" y="1806575"/>
          <p14:tracePt t="33866" x="2636838" y="1790700"/>
          <p14:tracePt t="33879" x="2644775" y="1782763"/>
          <p14:tracePt t="33896" x="2682875" y="1730375"/>
          <p14:tracePt t="33913" x="2689225" y="1722438"/>
          <p14:tracePt t="33929" x="2713038" y="1698625"/>
          <p14:tracePt t="33946" x="2765425" y="1684338"/>
          <p14:tracePt t="33963" x="2841625" y="1654175"/>
          <p14:tracePt t="33979" x="2987675" y="1608138"/>
          <p14:tracePt t="33996" x="3140075" y="1584325"/>
          <p14:tracePt t="34013" x="3330575" y="1546225"/>
          <p14:tracePt t="34030" x="3497263" y="1546225"/>
          <p14:tracePt t="34046" x="3717925" y="1546225"/>
          <p14:tracePt t="34063" x="3848100" y="1546225"/>
          <p14:tracePt t="34079" x="3992563" y="1546225"/>
          <p14:tracePt t="34096" x="4022725" y="1546225"/>
          <p14:tracePt t="34113" x="4068763" y="1546225"/>
          <p14:tracePt t="34129" x="4098925" y="1546225"/>
          <p14:tracePt t="34146" x="4130675" y="1546225"/>
          <p14:tracePt t="34163" x="4198938" y="1546225"/>
          <p14:tracePt t="34179" x="4267200" y="1554163"/>
          <p14:tracePt t="34196" x="4419600" y="1554163"/>
          <p14:tracePt t="34213" x="4632325" y="1562100"/>
          <p14:tracePt t="34230" x="4846638" y="1592263"/>
          <p14:tracePt t="34246" x="5089525" y="1622425"/>
          <p14:tracePt t="34263" x="5127625" y="1630363"/>
          <p14:tracePt t="34311" x="5127625" y="1638300"/>
          <p14:tracePt t="34344" x="5127625" y="1646238"/>
          <p14:tracePt t="34350" x="5127625" y="1676400"/>
          <p14:tracePt t="34363" x="5127625" y="1774825"/>
          <p14:tracePt t="34379" x="5135563" y="1935163"/>
          <p14:tracePt t="34396" x="5135563" y="2041525"/>
          <p14:tracePt t="34413" x="5121275" y="2111375"/>
          <p14:tracePt t="34429" x="5067300" y="2171700"/>
          <p14:tracePt t="34446" x="4914900" y="2179638"/>
          <p14:tracePt t="34463" x="4740275" y="2163763"/>
          <p14:tracePt t="34479" x="4359275" y="2111375"/>
          <p14:tracePt t="34496" x="3665538" y="1935163"/>
          <p14:tracePt t="34513" x="3162300" y="1774825"/>
          <p14:tracePt t="34529" x="2811463" y="1684338"/>
          <p14:tracePt t="34547" x="2689225" y="1654175"/>
          <p14:tracePt t="34563" x="2667000" y="1646238"/>
          <p14:tracePt t="34647" x="2667000" y="1638300"/>
          <p14:tracePt t="34663" x="2674938" y="1630363"/>
          <p14:tracePt t="34672" x="2689225" y="1630363"/>
          <p14:tracePt t="34680" x="2713038" y="1622425"/>
          <p14:tracePt t="34696" x="2765425" y="1600200"/>
          <p14:tracePt t="34713" x="2865438" y="1577975"/>
          <p14:tracePt t="34729" x="2979738" y="1562100"/>
          <p14:tracePt t="34746" x="3124200" y="1539875"/>
          <p14:tracePt t="34763" x="3246438" y="1539875"/>
          <p14:tracePt t="34779" x="3322638" y="1539875"/>
          <p14:tracePt t="34796" x="3336925" y="1539875"/>
          <p14:tracePt t="34830" x="3344863" y="1539875"/>
          <p14:tracePt t="34846" x="3390900" y="1539875"/>
          <p14:tracePt t="34863" x="3436938" y="1570038"/>
          <p14:tracePt t="34879" x="3551238" y="1646238"/>
          <p14:tracePt t="34896" x="3635375" y="1698625"/>
          <p14:tracePt t="34913" x="3649663" y="1714500"/>
          <p14:tracePt t="35031" x="3619500" y="1714500"/>
          <p14:tracePt t="35041" x="3573463" y="1698625"/>
          <p14:tracePt t="35050" x="3513138" y="1692275"/>
          <p14:tracePt t="35063" x="3429000" y="1692275"/>
          <p14:tracePt t="35080" x="3336925" y="1692275"/>
          <p14:tracePt t="35096" x="3276600" y="1706563"/>
          <p14:tracePt t="35113" x="3200400" y="1760538"/>
          <p14:tracePt t="35130" x="3140075" y="1812925"/>
          <p14:tracePt t="35146" x="3086100" y="1858963"/>
          <p14:tracePt t="35163" x="3025775" y="1897063"/>
          <p14:tracePt t="35180" x="3001963" y="1920875"/>
          <p14:tracePt t="35196" x="2987675" y="1920875"/>
          <p14:tracePt t="35248" x="2979738" y="1920875"/>
          <p14:tracePt t="35257" x="2963863" y="1920875"/>
          <p14:tracePt t="35265" x="2933700" y="1920875"/>
          <p14:tracePt t="35280" x="2841625" y="1920875"/>
          <p14:tracePt t="35296" x="2789238" y="1920875"/>
          <p14:tracePt t="35313" x="2743200" y="1920875"/>
          <p14:tracePt t="35329" x="2727325" y="1920875"/>
          <p14:tracePt t="35422" x="2743200" y="1920875"/>
          <p14:tracePt t="35431" x="2759075" y="1912938"/>
          <p14:tracePt t="35446" x="2811463" y="1889125"/>
          <p14:tracePt t="35463" x="2895600" y="1836738"/>
          <p14:tracePt t="35480" x="2955925" y="1798638"/>
          <p14:tracePt t="35496" x="3017838" y="1768475"/>
          <p14:tracePt t="35513" x="3040063" y="1752600"/>
          <p14:tracePt t="35530" x="3063875" y="1736725"/>
          <p14:tracePt t="35546" x="3094038" y="1736725"/>
          <p14:tracePt t="35563" x="3154363" y="1736725"/>
          <p14:tracePt t="35580" x="3238500" y="1736725"/>
          <p14:tracePt t="35596" x="3382963" y="1736725"/>
          <p14:tracePt t="35613" x="3527425" y="1752600"/>
          <p14:tracePt t="35630" x="3703638" y="1798638"/>
          <p14:tracePt t="35646" x="3878263" y="1828800"/>
          <p14:tracePt t="35663" x="3932238" y="1836738"/>
          <p14:tracePt t="35680" x="3940175" y="1836738"/>
          <p14:tracePt t="35734" x="3954463" y="1836738"/>
          <p14:tracePt t="35742" x="3984625" y="1836738"/>
          <p14:tracePt t="35750" x="4008438" y="1836738"/>
          <p14:tracePt t="35763" x="4016375" y="1828800"/>
          <p14:tracePt t="35780" x="4038600" y="1812925"/>
          <p14:tracePt t="35796" x="4068763" y="1798638"/>
          <p14:tracePt t="35991" x="4076700" y="1798638"/>
          <p14:tracePt t="36000" x="4098925" y="1798638"/>
          <p14:tracePt t="36013" x="4122738" y="1798638"/>
          <p14:tracePt t="36030" x="4183063" y="1806575"/>
          <p14:tracePt t="36046" x="4305300" y="1806575"/>
          <p14:tracePt t="36064" x="4335463" y="1806575"/>
          <p14:tracePt t="36080" x="4381500" y="1782763"/>
          <p14:tracePt t="36096" x="4403725" y="1768475"/>
          <p14:tracePt t="36113" x="4411663" y="1768475"/>
          <p14:tracePt t="36130" x="4427538" y="1752600"/>
          <p14:tracePt t="36164" x="4441825" y="1744663"/>
          <p14:tracePt t="36180" x="4473575" y="1744663"/>
          <p14:tracePt t="36196" x="4518025" y="1736725"/>
          <p14:tracePt t="36213" x="4549775" y="1730375"/>
          <p14:tracePt t="36230" x="4670425" y="1730375"/>
          <p14:tracePt t="36246" x="4716463" y="1730375"/>
          <p14:tracePt t="36264" x="4732338" y="1730375"/>
          <p14:tracePt t="36280" x="4746625" y="1730375"/>
          <p14:tracePt t="36296" x="4754563" y="1730375"/>
          <p14:tracePt t="36330" x="4770438" y="1736725"/>
          <p14:tracePt t="36347" x="4792663" y="1736725"/>
          <p14:tracePt t="36363" x="4838700" y="1752600"/>
          <p14:tracePt t="36380" x="4868863" y="1760538"/>
          <p14:tracePt t="36397" x="4899025" y="1768475"/>
          <p14:tracePt t="36519" x="4892675" y="1768475"/>
          <p14:tracePt t="36529" x="4876800" y="1768475"/>
          <p14:tracePt t="36543" x="4868863" y="1768475"/>
          <p14:tracePt t="36551" x="4860925" y="1768475"/>
          <p14:tracePt t="36564" x="4854575" y="1768475"/>
          <p14:tracePt t="36623" x="4846638" y="1768475"/>
          <p14:tracePt t="36631" x="4822825" y="1774825"/>
          <p14:tracePt t="36647" x="4822825" y="1782763"/>
          <p14:tracePt t="36664" x="4792663" y="1790700"/>
          <p14:tracePt t="36680" x="4784725" y="1806575"/>
          <p14:tracePt t="36697" x="4778375" y="1806575"/>
          <p14:tracePt t="40112" x="4778375" y="1858963"/>
          <p14:tracePt t="40120" x="4778375" y="2149475"/>
          <p14:tracePt t="40132" x="4778375" y="2606675"/>
          <p14:tracePt t="40148" x="4800600" y="3276600"/>
          <p14:tracePt t="40165" x="4892675" y="3894138"/>
          <p14:tracePt t="40182" x="5075238" y="4365625"/>
          <p14:tracePt t="40198" x="5456238" y="4906963"/>
          <p14:tracePt t="40215" x="5821363" y="5113338"/>
          <p14:tracePt t="40232" x="6278563" y="5249863"/>
          <p14:tracePt t="40248" x="6804025" y="5280025"/>
          <p14:tracePt t="40266" x="7239000" y="5280025"/>
          <p14:tracePt t="40282" x="7612063" y="5280025"/>
          <p14:tracePt t="40298" x="7832725" y="5280025"/>
          <p14:tracePt t="40315" x="7940675" y="5265738"/>
          <p14:tracePt t="40332" x="7954963" y="5265738"/>
          <p14:tracePt t="40383" x="7970838" y="5295900"/>
          <p14:tracePt t="40391" x="7978775" y="5380038"/>
          <p14:tracePt t="40399" x="8008938" y="5470525"/>
          <p14:tracePt t="40415" x="8069263" y="5676900"/>
          <p14:tracePt t="40432" x="8123238" y="5851525"/>
          <p14:tracePt t="40448" x="8175625" y="5935663"/>
          <p14:tracePt t="40466" x="8213725" y="5935663"/>
          <p14:tracePt t="40482" x="8237538" y="5935663"/>
          <p14:tracePt t="40498" x="8283575" y="5921375"/>
          <p14:tracePt t="40515" x="8305800" y="5875338"/>
          <p14:tracePt t="40532" x="8321675" y="5799138"/>
          <p14:tracePt t="40548" x="8321675" y="5684838"/>
          <p14:tracePt t="40565" x="8259763" y="5562600"/>
          <p14:tracePt t="40582" x="8093075" y="5432425"/>
          <p14:tracePt t="40584" x="7993063" y="5380038"/>
          <p14:tracePt t="40598" x="7870825" y="5349875"/>
          <p14:tracePt t="40615" x="7832725" y="5349875"/>
          <p14:tracePt t="40687" x="7856538" y="5349875"/>
          <p14:tracePt t="40695" x="7878763" y="5349875"/>
          <p14:tracePt t="40703" x="7902575" y="5349875"/>
          <p14:tracePt t="40715" x="7940675" y="5349875"/>
          <p14:tracePt t="40732" x="8008938" y="5364163"/>
          <p14:tracePt t="40748" x="8145463" y="5364163"/>
          <p14:tracePt t="40766" x="8328025" y="5364163"/>
          <p14:tracePt t="40783" x="8351838" y="5364163"/>
          <p14:tracePt t="40798" x="8366125" y="5364163"/>
          <p14:tracePt t="40879" x="8366125" y="5356225"/>
          <p14:tracePt t="40895" x="8382000" y="5349875"/>
          <p14:tracePt t="40902" x="8412163" y="5349875"/>
          <p14:tracePt t="40915" x="8442325" y="5349875"/>
          <p14:tracePt t="40932" x="8534400" y="5349875"/>
          <p14:tracePt t="40949" x="8626475" y="5349875"/>
          <p14:tracePt t="40966" x="8686800" y="5349875"/>
          <p14:tracePt t="40982" x="8716963" y="5349875"/>
          <p14:tracePt t="41480" x="8716963" y="5287963"/>
          <p14:tracePt t="41487" x="8694738" y="5173663"/>
          <p14:tracePt t="41499" x="8664575" y="5067300"/>
          <p14:tracePt t="41515" x="8550275" y="4724400"/>
          <p14:tracePt t="41532" x="8374063" y="4206875"/>
          <p14:tracePt t="41549" x="8153400" y="3521075"/>
          <p14:tracePt t="41566" x="7985125" y="2879725"/>
          <p14:tracePt t="41582" x="7908925" y="2193925"/>
          <p14:tracePt t="41599" x="7908925" y="1882775"/>
          <p14:tracePt t="41615" x="7908925" y="1692275"/>
          <p14:tracePt t="41632" x="7908925" y="1539875"/>
          <p14:tracePt t="41649" x="7886700" y="1447800"/>
          <p14:tracePt t="41666" x="7870825" y="1417638"/>
          <p14:tracePt t="41684" x="7848600" y="1401763"/>
          <p14:tracePt t="41699" x="7802563" y="1393825"/>
          <p14:tracePt t="41717" x="7764463" y="1387475"/>
          <p14:tracePt t="41732" x="7734300" y="1387475"/>
          <p14:tracePt t="41749" x="7620000" y="1477963"/>
          <p14:tracePt t="41766" x="7513638" y="1668463"/>
          <p14:tracePt t="41782" x="7369175" y="1866900"/>
          <p14:tracePt t="41799" x="7307263" y="1882775"/>
          <p14:tracePt t="41817" x="7246938" y="1882775"/>
          <p14:tracePt t="41832" x="7200900" y="1858963"/>
          <p14:tracePt t="41849" x="7154863" y="1836738"/>
          <p14:tracePt t="41866" x="7116763" y="1806575"/>
          <p14:tracePt t="41999" x="7108825" y="1806575"/>
          <p14:tracePt t="42008" x="7094538" y="1806575"/>
          <p14:tracePt t="42016" x="7086600" y="1806575"/>
          <p14:tracePt t="42033" x="7048500" y="1806575"/>
          <p14:tracePt t="42049" x="7002463" y="1806575"/>
          <p14:tracePt t="42066" x="6842125" y="1828800"/>
          <p14:tracePt t="42082" x="6789738" y="1828800"/>
          <p14:tracePt t="42099" x="6781800" y="1828800"/>
          <p14:tracePt t="42775" x="6804025" y="1828800"/>
          <p14:tracePt t="42784" x="6842125" y="1806575"/>
          <p14:tracePt t="42799" x="6911975" y="1790700"/>
          <p14:tracePt t="42816" x="6994525" y="1760538"/>
          <p14:tracePt t="42833" x="7108825" y="1752600"/>
          <p14:tracePt t="42849" x="7208838" y="1730375"/>
          <p14:tracePt t="42867" x="7269163" y="1730375"/>
          <p14:tracePt t="42884" x="7292975" y="1730375"/>
          <p14:tracePt t="42975" x="7299325" y="1730375"/>
          <p14:tracePt t="42983" x="7323138" y="1736725"/>
          <p14:tracePt t="42999" x="7353300" y="1744663"/>
          <p14:tracePt t="43016" x="7369175" y="1760538"/>
          <p14:tracePt t="43175" x="7375525" y="1760538"/>
          <p14:tracePt t="43184" x="7383463" y="1760538"/>
          <p14:tracePt t="43199" x="7421563" y="1760538"/>
          <p14:tracePt t="43216" x="7483475" y="1768475"/>
          <p14:tracePt t="43233" x="7566025" y="1774825"/>
          <p14:tracePt t="43249" x="7589838" y="1774825"/>
          <p14:tracePt t="43351" x="7597775" y="1774825"/>
          <p14:tracePt t="43360" x="7597775" y="1768475"/>
          <p14:tracePt t="43382" x="7604125" y="1736725"/>
          <p14:tracePt t="43390" x="7620000" y="1722438"/>
          <p14:tracePt t="43399" x="7620000" y="1714500"/>
          <p14:tracePt t="43422" x="7627938" y="1706563"/>
          <p14:tracePt t="43432" x="7627938" y="1698625"/>
          <p14:tracePt t="43449" x="7635875" y="1692275"/>
          <p14:tracePt t="43551" x="7650163" y="1676400"/>
          <p14:tracePt t="43559" x="7673975" y="1668463"/>
          <p14:tracePt t="43568" x="7696200" y="1668463"/>
          <p14:tracePt t="43582" x="7742238" y="1660525"/>
          <p14:tracePt t="43599" x="7788275" y="1646238"/>
          <p14:tracePt t="43616" x="7810500" y="1630363"/>
          <p14:tracePt t="43632" x="7826375" y="1622425"/>
          <p14:tracePt t="43784" x="7848600" y="1630363"/>
          <p14:tracePt t="43799" x="7878763" y="1660525"/>
          <p14:tracePt t="43808" x="7894638" y="1706563"/>
          <p14:tracePt t="43816" x="7916863" y="1744663"/>
          <p14:tracePt t="43833" x="7947025" y="1768475"/>
          <p14:tracePt t="43850" x="7985125" y="1806575"/>
          <p14:tracePt t="43866" x="8008938" y="1806575"/>
          <p14:tracePt t="43883" x="8023225" y="1820863"/>
          <p14:tracePt t="43916" x="8031163" y="1820863"/>
          <p14:tracePt t="43933" x="8039100" y="1820863"/>
          <p14:tracePt t="43951" x="8047038" y="1820863"/>
          <p14:tracePt t="43966" x="8123238" y="1820863"/>
          <p14:tracePt t="43983" x="8145463" y="1820863"/>
          <p14:tracePt t="44000" x="8207375" y="1790700"/>
          <p14:tracePt t="44016" x="8245475" y="1774825"/>
          <p14:tracePt t="44033" x="8283575" y="1760538"/>
          <p14:tracePt t="44050" x="8297863" y="1752600"/>
          <p14:tracePt t="44102" x="8313738" y="1752600"/>
          <p14:tracePt t="44111" x="8321675" y="1752600"/>
          <p14:tracePt t="44119" x="8343900" y="1760538"/>
          <p14:tracePt t="44133" x="8359775" y="1768475"/>
          <p14:tracePt t="44150" x="8420100" y="1774825"/>
          <p14:tracePt t="44166" x="8618538" y="1836738"/>
          <p14:tracePt t="44183" x="8664575" y="1851025"/>
          <p14:tracePt t="44200" x="8763000" y="1889125"/>
          <p14:tracePt t="44216" x="8785225" y="1889125"/>
          <p14:tracePt t="44281" x="8801100" y="1882775"/>
          <p14:tracePt t="44289" x="8801100" y="1874838"/>
          <p14:tracePt t="44390" x="8801100" y="1858963"/>
          <p14:tracePt t="44399" x="8823325" y="1836738"/>
          <p14:tracePt t="44407" x="8861425" y="1836738"/>
          <p14:tracePt t="44417" x="8893175" y="1828800"/>
          <p14:tracePt t="44433" x="9037638" y="1820863"/>
          <p14:tracePt t="44450" x="9242425" y="1798638"/>
          <p14:tracePt t="44466" x="9426575" y="1782763"/>
          <p14:tracePt t="44483" x="9578975" y="1774825"/>
          <p14:tracePt t="44500" x="9639300" y="1760538"/>
          <p14:tracePt t="44516" x="9661525" y="1760538"/>
          <p14:tracePt t="44695" x="9661525" y="1768475"/>
          <p14:tracePt t="44703" x="9661525" y="1836738"/>
          <p14:tracePt t="44712" x="9661525" y="1851025"/>
          <p14:tracePt t="44728" x="9661525" y="1866900"/>
          <p14:tracePt t="44735" x="9661525" y="1897063"/>
          <p14:tracePt t="44750" x="9655175" y="1897063"/>
          <p14:tracePt t="44767" x="9639300" y="1912938"/>
          <p14:tracePt t="44784" x="9623425" y="1912938"/>
          <p14:tracePt t="44800" x="9593263" y="1912938"/>
          <p14:tracePt t="44817" x="9585325" y="1912938"/>
          <p14:tracePt t="44833" x="9555163" y="1912938"/>
          <p14:tracePt t="44850" x="9540875" y="1912938"/>
          <p14:tracePt t="44895" x="9540875" y="1905000"/>
          <p14:tracePt t="44903" x="9532938" y="1905000"/>
          <p14:tracePt t="44918" x="9532938" y="1897063"/>
          <p14:tracePt t="44943" x="9525000" y="1897063"/>
          <p14:tracePt t="44984" x="9517063" y="1897063"/>
          <p14:tracePt t="45455" x="9517063" y="1905000"/>
          <p14:tracePt t="45463" x="9509125" y="1951038"/>
          <p14:tracePt t="45472" x="9502775" y="1973263"/>
          <p14:tracePt t="45484" x="9471025" y="2035175"/>
          <p14:tracePt t="45500" x="9402763" y="2163763"/>
          <p14:tracePt t="45516" x="9334500" y="2278063"/>
          <p14:tracePt t="45533" x="9258300" y="2408238"/>
          <p14:tracePt t="45550" x="9105900" y="2613025"/>
          <p14:tracePt t="45567" x="9007475" y="2735263"/>
          <p14:tracePt t="45583" x="8907463" y="2827338"/>
          <p14:tracePt t="45600" x="8809038" y="2917825"/>
          <p14:tracePt t="45617" x="8686800" y="3017838"/>
          <p14:tracePt t="45633" x="8572500" y="3108325"/>
          <p14:tracePt t="45650" x="8466138" y="3184525"/>
          <p14:tracePt t="45667" x="8374063" y="3238500"/>
          <p14:tracePt t="45683" x="8289925" y="3284538"/>
          <p14:tracePt t="45700" x="8251825" y="3298825"/>
          <p14:tracePt t="45717" x="8221663" y="3298825"/>
          <p14:tracePt t="45733" x="8175625" y="3298825"/>
          <p14:tracePt t="45750" x="8093075" y="3268663"/>
          <p14:tracePt t="45767" x="7970838" y="3208338"/>
          <p14:tracePt t="45783" x="7848600" y="3146425"/>
          <p14:tracePt t="45800" x="7756525" y="3101975"/>
          <p14:tracePt t="45817" x="7718425" y="3070225"/>
          <p14:tracePt t="45833" x="7718425" y="3048000"/>
          <p14:tracePt t="45850" x="7718425" y="3017838"/>
          <p14:tracePt t="45867" x="7718425" y="2987675"/>
          <p14:tracePt t="45883" x="7718425" y="2979738"/>
          <p14:tracePt t="45900" x="7718425" y="2971800"/>
          <p14:tracePt t="45983" x="7718425" y="2979738"/>
          <p14:tracePt t="45991" x="7718425" y="3009900"/>
          <p14:tracePt t="46000" x="7718425" y="3040063"/>
          <p14:tracePt t="46017" x="7718425" y="3140075"/>
          <p14:tracePt t="46034" x="7718425" y="3284538"/>
          <p14:tracePt t="46050" x="7718425" y="3489325"/>
          <p14:tracePt t="46067" x="7718425" y="3703638"/>
          <p14:tracePt t="46084" x="7718425" y="3984625"/>
          <p14:tracePt t="46100" x="7742238" y="4351338"/>
          <p14:tracePt t="46104" x="7764463" y="4587875"/>
          <p14:tracePt t="46117" x="7818438" y="4830763"/>
          <p14:tracePt t="46134" x="7932738" y="5211763"/>
          <p14:tracePt t="46150" x="8047038" y="5592763"/>
          <p14:tracePt t="46167" x="8093075" y="5715000"/>
          <p14:tracePt t="46184" x="8115300" y="5761038"/>
          <p14:tracePt t="46202" x="8123238" y="5768975"/>
          <p14:tracePt t="46343" x="8131175" y="5783263"/>
          <p14:tracePt t="46351" x="8137525" y="5807075"/>
          <p14:tracePt t="46359" x="8137525" y="5813425"/>
          <p14:tracePt t="46367" x="8137525" y="5837238"/>
          <p14:tracePt t="46384" x="8161338" y="5867400"/>
          <p14:tracePt t="46462" x="8153400" y="5867400"/>
          <p14:tracePt t="46470" x="8131175" y="5845175"/>
          <p14:tracePt t="46478" x="8099425" y="5807075"/>
          <p14:tracePt t="46486" x="8085138" y="5783263"/>
          <p14:tracePt t="46500" x="8061325" y="5761038"/>
          <p14:tracePt t="46517" x="8039100" y="5730875"/>
          <p14:tracePt t="46534" x="8023225" y="5699125"/>
          <p14:tracePt t="46550" x="8023225" y="5668963"/>
          <p14:tracePt t="46567" x="8023225" y="5646738"/>
          <p14:tracePt t="46584" x="8023225" y="5608638"/>
          <p14:tracePt t="46600" x="8023225" y="5554663"/>
          <p14:tracePt t="46617" x="8023225" y="5494338"/>
          <p14:tracePt t="46634" x="8023225" y="5456238"/>
          <p14:tracePt t="46650" x="8031163" y="5426075"/>
          <p14:tracePt t="46667" x="8039100" y="5402263"/>
          <p14:tracePt t="46684" x="8047038" y="5380038"/>
          <p14:tracePt t="46700" x="8054975" y="5372100"/>
          <p14:tracePt t="46847" x="8047038" y="5372100"/>
          <p14:tracePt t="46855" x="8039100" y="5372100"/>
          <p14:tracePt t="46870" x="8023225" y="5372100"/>
          <p14:tracePt t="46879" x="8016875" y="5387975"/>
          <p14:tracePt t="46887" x="8001000" y="5394325"/>
          <p14:tracePt t="46901" x="7985125" y="5410200"/>
          <p14:tracePt t="46919" x="7954963" y="5426075"/>
          <p14:tracePt t="46934" x="7924800" y="5440363"/>
          <p14:tracePt t="46951" x="7902575" y="5440363"/>
          <p14:tracePt t="46968" x="7886700" y="5448300"/>
          <p14:tracePt t="46984" x="7870825" y="5456238"/>
          <p14:tracePt t="47001" x="7864475" y="5456238"/>
          <p14:tracePt t="47039" x="7856538" y="5456238"/>
          <p14:tracePt t="47071" x="7856538" y="5448300"/>
          <p14:tracePt t="47279" x="7848600" y="5440363"/>
          <p14:tracePt t="47295" x="7832725" y="5426075"/>
          <p14:tracePt t="47311" x="7826375" y="5418138"/>
          <p14:tracePt t="47319" x="7818438" y="5410200"/>
          <p14:tracePt t="47327" x="7810500" y="5410200"/>
          <p14:tracePt t="47343" x="7788275" y="5410200"/>
          <p14:tracePt t="47351" x="7780338" y="5402263"/>
          <p14:tracePt t="47368" x="7718425" y="5387975"/>
          <p14:tracePt t="47384" x="7680325" y="5372100"/>
          <p14:tracePt t="47402" x="7666038" y="5364163"/>
          <p14:tracePt t="47975" x="7673975" y="5364163"/>
          <p14:tracePt t="47983" x="7680325" y="5364163"/>
          <p14:tracePt t="47991" x="7688263" y="5364163"/>
          <p14:tracePt t="48001" x="7712075" y="5364163"/>
          <p14:tracePt t="48018" x="7742238" y="5364163"/>
          <p14:tracePt t="48034" x="7802563" y="5364163"/>
          <p14:tracePt t="48051" x="7940675" y="5364163"/>
          <p14:tracePt t="48068" x="8031163" y="5364163"/>
          <p14:tracePt t="48085" x="8061325" y="5372100"/>
          <p14:tracePt t="48102" x="8077200" y="5380038"/>
          <p14:tracePt t="50095" x="8054975" y="5380038"/>
          <p14:tracePt t="50103" x="7954963" y="5356225"/>
          <p14:tracePt t="50111" x="7864475" y="5326063"/>
          <p14:tracePt t="50120" x="7756525" y="5295900"/>
          <p14:tracePt t="50135" x="7497763" y="5235575"/>
          <p14:tracePt t="50152" x="7200900" y="5135563"/>
          <p14:tracePt t="50169" x="6911975" y="5051425"/>
          <p14:tracePt t="50185" x="6697663" y="4983163"/>
          <p14:tracePt t="50203" x="6689725" y="4983163"/>
          <p14:tracePt t="50671" x="6683375" y="4983163"/>
          <p14:tracePt t="50727" x="6675438" y="4983163"/>
          <p14:tracePt t="50839" x="6667500" y="4983163"/>
          <p14:tracePt t="50847" x="6637338" y="4975225"/>
          <p14:tracePt t="50854" x="6561138" y="4922838"/>
          <p14:tracePt t="50869" x="6507163" y="4868863"/>
          <p14:tracePt t="50886" x="6362700" y="4732338"/>
          <p14:tracePt t="50904" x="6226175" y="4572000"/>
          <p14:tracePt t="50919" x="6194425" y="4511675"/>
          <p14:tracePt t="50975" x="6194425" y="4487863"/>
          <p14:tracePt t="50982" x="6188075" y="4435475"/>
          <p14:tracePt t="50990" x="6164263" y="4397375"/>
          <p14:tracePt t="51002" x="6156325" y="4381500"/>
          <p14:tracePt t="51019" x="6134100" y="4343400"/>
          <p14:tracePt t="51035" x="6111875" y="4313238"/>
          <p14:tracePt t="51052" x="6073775" y="4259263"/>
          <p14:tracePt t="51069" x="6049963" y="4229100"/>
          <p14:tracePt t="51085" x="6042025" y="4229100"/>
          <p14:tracePt t="51175" x="6042025" y="4221163"/>
          <p14:tracePt t="51183" x="6042025" y="4213225"/>
          <p14:tracePt t="51191" x="6042025" y="4198938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7299340"/>
              </p:ext>
            </p:extLst>
          </p:nvPr>
        </p:nvGraphicFramePr>
        <p:xfrm>
          <a:off x="2180222" y="2317043"/>
          <a:ext cx="1825625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0" name="Equation" r:id="rId5" imgW="2260440" imgH="990360" progId="Equation.DSMT4">
                  <p:embed/>
                </p:oleObj>
              </mc:Choice>
              <mc:Fallback>
                <p:oleObj name="Equation" r:id="rId5" imgW="2260440" imgH="990360" progId="Equation.DSMT4">
                  <p:embed/>
                  <p:pic>
                    <p:nvPicPr>
                      <p:cNvPr id="18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0222" y="2317043"/>
                        <a:ext cx="1825625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5"/>
          <p:cNvSpPr txBox="1">
            <a:spLocks noChangeArrowheads="1"/>
          </p:cNvSpPr>
          <p:nvPr/>
        </p:nvSpPr>
        <p:spPr>
          <a:xfrm>
            <a:off x="3670844" y="4135936"/>
            <a:ext cx="3205655" cy="9920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                                       continuous on: </a:t>
            </a:r>
          </a:p>
        </p:txBody>
      </p:sp>
      <p:pic>
        <p:nvPicPr>
          <p:cNvPr id="9" name="Picture 50" descr="[image]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050" y="1657008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146408"/>
              </p:ext>
            </p:extLst>
          </p:nvPr>
        </p:nvGraphicFramePr>
        <p:xfrm>
          <a:off x="6527800" y="4528659"/>
          <a:ext cx="2616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1" name="Equation" r:id="rId8" imgW="2616120" imgH="431640" progId="Equation.DSMT4">
                  <p:embed/>
                </p:oleObj>
              </mc:Choice>
              <mc:Fallback>
                <p:oleObj name="Equation" r:id="rId8" imgW="2616120" imgH="431640" progId="Equation.DSMT4">
                  <p:embed/>
                  <p:pic>
                    <p:nvPicPr>
                      <p:cNvPr id="22" name="Object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7800" y="4528659"/>
                        <a:ext cx="26162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3226171" y="5102297"/>
            <a:ext cx="68264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on R except {1} 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54017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79"/>
    </mc:Choice>
    <mc:Fallback xmlns="">
      <p:transition advTm="600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35" x="6035675" y="4183063"/>
          <p14:tracePt t="542" x="5981700" y="4175125"/>
          <p14:tracePt t="551" x="5883275" y="4144963"/>
          <p14:tracePt t="561" x="5783263" y="4114800"/>
          <p14:tracePt t="577" x="5165725" y="3946525"/>
          <p14:tracePt t="594" x="4435475" y="3673475"/>
          <p14:tracePt t="611" x="3886200" y="3382963"/>
          <p14:tracePt t="627" x="3413125" y="3070225"/>
          <p14:tracePt t="644" x="3101975" y="2811463"/>
          <p14:tracePt t="660" x="3001963" y="2628900"/>
          <p14:tracePt t="678" x="2941638" y="2430463"/>
          <p14:tracePt t="694" x="2933700" y="2324100"/>
          <p14:tracePt t="710" x="2925763" y="2263775"/>
          <p14:tracePt t="727" x="2925763" y="2239963"/>
          <p14:tracePt t="991" x="2925763" y="2270125"/>
          <p14:tracePt t="1000" x="3017838" y="2498725"/>
          <p14:tracePt t="1011" x="3146425" y="2773363"/>
          <p14:tracePt t="1027" x="3260725" y="3063875"/>
          <p14:tracePt t="1044" x="3336925" y="3208338"/>
          <p14:tracePt t="1061" x="3406775" y="3276600"/>
          <p14:tracePt t="1078" x="3505200" y="3306763"/>
          <p14:tracePt t="1094" x="3535363" y="3306763"/>
          <p14:tracePt t="1111" x="3543300" y="3306763"/>
          <p14:tracePt t="1151" x="3543300" y="3260725"/>
          <p14:tracePt t="1161" x="3543300" y="3230563"/>
          <p14:tracePt t="7783" x="3589338" y="3230563"/>
          <p14:tracePt t="7793" x="3649663" y="3238500"/>
          <p14:tracePt t="7801" x="3717925" y="3260725"/>
          <p14:tracePt t="7814" x="3771900" y="3276600"/>
          <p14:tracePt t="7830" x="3970338" y="3344863"/>
          <p14:tracePt t="7847" x="4168775" y="3382963"/>
          <p14:tracePt t="7863" x="4229100" y="3398838"/>
          <p14:tracePt t="7880" x="4267200" y="3406775"/>
          <p14:tracePt t="7897" x="4275138" y="3406775"/>
          <p14:tracePt t="7959" x="4289425" y="3413125"/>
          <p14:tracePt t="7975" x="4289425" y="3429000"/>
          <p14:tracePt t="7984" x="4297363" y="3489325"/>
          <p14:tracePt t="7991" x="4305300" y="3551238"/>
          <p14:tracePt t="7998" x="4305300" y="3597275"/>
          <p14:tracePt t="8014" x="4335463" y="3679825"/>
          <p14:tracePt t="8030" x="4351338" y="3878263"/>
          <p14:tracePt t="8047" x="4389438" y="3992563"/>
          <p14:tracePt t="8063" x="4427538" y="4092575"/>
          <p14:tracePt t="8080" x="4441825" y="4130675"/>
          <p14:tracePt t="8097" x="4449763" y="4137025"/>
          <p14:tracePt t="8114" x="4465638" y="4137025"/>
          <p14:tracePt t="8130" x="4495800" y="4137025"/>
          <p14:tracePt t="8147" x="4602163" y="4137025"/>
          <p14:tracePt t="8163" x="4746625" y="4098925"/>
          <p14:tracePt t="8180" x="4899025" y="4022725"/>
          <p14:tracePt t="8197" x="5059363" y="3940175"/>
          <p14:tracePt t="8214" x="5151438" y="3878263"/>
          <p14:tracePt t="8230" x="5203825" y="3848100"/>
          <p14:tracePt t="8279" x="5203825" y="3840163"/>
          <p14:tracePt t="8287" x="5219700" y="3840163"/>
          <p14:tracePt t="8297" x="5249863" y="3840163"/>
          <p14:tracePt t="8313" x="5287963" y="3848100"/>
          <p14:tracePt t="8330" x="5318125" y="3848100"/>
          <p14:tracePt t="8347" x="5334000" y="3856038"/>
          <p14:tracePt t="8567" x="5334000" y="3863975"/>
          <p14:tracePt t="8575" x="5341938" y="3886200"/>
          <p14:tracePt t="8582" x="5341938" y="3916363"/>
          <p14:tracePt t="8597" x="5341938" y="3932238"/>
          <p14:tracePt t="8614" x="5341938" y="3984625"/>
          <p14:tracePt t="8630" x="5341938" y="4046538"/>
          <p14:tracePt t="8647" x="5341938" y="4068763"/>
          <p14:tracePt t="8735" x="5341938" y="4046538"/>
          <p14:tracePt t="8767" x="5341938" y="4022725"/>
          <p14:tracePt t="8775" x="5341938" y="4016375"/>
          <p14:tracePt t="8792" x="5349875" y="4008438"/>
          <p14:tracePt t="8799" x="5349875" y="4000500"/>
          <p14:tracePt t="8814" x="5364163" y="3984625"/>
          <p14:tracePt t="8830" x="5364163" y="3978275"/>
          <p14:tracePt t="8847" x="5387975" y="3940175"/>
          <p14:tracePt t="8864" x="5402263" y="3932238"/>
          <p14:tracePt t="8880" x="5432425" y="3908425"/>
          <p14:tracePt t="8897" x="5478463" y="3878263"/>
          <p14:tracePt t="8914" x="5516563" y="3856038"/>
          <p14:tracePt t="8930" x="5562600" y="3825875"/>
          <p14:tracePt t="8947" x="5616575" y="3787775"/>
          <p14:tracePt t="8964" x="5654675" y="3763963"/>
          <p14:tracePt t="8980" x="5707063" y="3725863"/>
          <p14:tracePt t="8997" x="5753100" y="3679825"/>
          <p14:tracePt t="9014" x="5799138" y="3635375"/>
          <p14:tracePt t="9017" x="5829300" y="3603625"/>
          <p14:tracePt t="9030" x="5889625" y="3543300"/>
          <p14:tracePt t="9047" x="5943600" y="3475038"/>
          <p14:tracePt t="9064" x="6003925" y="3429000"/>
          <p14:tracePt t="9080" x="6042025" y="3390900"/>
          <p14:tracePt t="9097" x="6088063" y="3352800"/>
          <p14:tracePt t="9114" x="6149975" y="3314700"/>
          <p14:tracePt t="9130" x="6210300" y="3268663"/>
          <p14:tracePt t="9147" x="6270625" y="3222625"/>
          <p14:tracePt t="9164" x="6340475" y="3184525"/>
          <p14:tracePt t="9180" x="6408738" y="3116263"/>
          <p14:tracePt t="9197" x="6492875" y="3048000"/>
          <p14:tracePt t="9213" x="6553200" y="2994025"/>
          <p14:tracePt t="9230" x="6651625" y="2911475"/>
          <p14:tracePt t="9247" x="6713538" y="2857500"/>
          <p14:tracePt t="9264" x="6789738" y="2789238"/>
          <p14:tracePt t="9280" x="6873875" y="2689225"/>
          <p14:tracePt t="9298" x="6934200" y="2582863"/>
          <p14:tracePt t="9314" x="7018338" y="2484438"/>
          <p14:tracePt t="9330" x="7064375" y="2400300"/>
          <p14:tracePt t="9347" x="7124700" y="2332038"/>
          <p14:tracePt t="9364" x="7146925" y="2270125"/>
          <p14:tracePt t="9380" x="7170738" y="2232025"/>
          <p14:tracePt t="9454" x="7162800" y="2232025"/>
          <p14:tracePt t="9462" x="7116763" y="2278063"/>
          <p14:tracePt t="9470" x="7078663" y="2346325"/>
          <p14:tracePt t="9480" x="7040563" y="2422525"/>
          <p14:tracePt t="9497" x="6988175" y="2560638"/>
          <p14:tracePt t="9514" x="6911975" y="2674938"/>
          <p14:tracePt t="9530" x="6904038" y="2689225"/>
          <p14:tracePt t="9558" x="6896100" y="2689225"/>
          <p14:tracePt t="9566" x="6888163" y="2689225"/>
          <p14:tracePt t="9580" x="6880225" y="2689225"/>
          <p14:tracePt t="9597" x="6842125" y="2689225"/>
          <p14:tracePt t="9614" x="6811963" y="2644775"/>
          <p14:tracePt t="9630" x="6797675" y="2620963"/>
          <p14:tracePt t="9647" x="6789738" y="2613025"/>
          <p14:tracePt t="9664" x="6789738" y="2590800"/>
          <p14:tracePt t="9680" x="6781800" y="2568575"/>
          <p14:tracePt t="9697" x="6781800" y="2552700"/>
          <p14:tracePt t="9714" x="6781800" y="2536825"/>
          <p14:tracePt t="9730" x="6789738" y="2522538"/>
          <p14:tracePt t="9747" x="6789738" y="2514600"/>
          <p14:tracePt t="9764" x="6797675" y="2506663"/>
          <p14:tracePt t="9780" x="6804025" y="2492375"/>
          <p14:tracePt t="9960" x="6797675" y="2498725"/>
          <p14:tracePt t="9966" x="6797675" y="2530475"/>
          <p14:tracePt t="9975" x="6797675" y="2560638"/>
          <p14:tracePt t="9982" x="6797675" y="2598738"/>
          <p14:tracePt t="9999" x="6827838" y="2644775"/>
          <p14:tracePt t="10014" x="6835775" y="2651125"/>
          <p14:tracePt t="10031" x="6858000" y="2651125"/>
          <p14:tracePt t="10064" x="6896100" y="2644775"/>
          <p14:tracePt t="10081" x="6896100" y="2606675"/>
          <p14:tracePt t="10097" x="6896100" y="2574925"/>
          <p14:tracePt t="10114" x="6896100" y="2544763"/>
          <p14:tracePt t="10131" x="6865938" y="2506663"/>
          <p14:tracePt t="10147" x="6827838" y="2498725"/>
          <p14:tracePt t="10164" x="6819900" y="2498725"/>
          <p14:tracePt t="10207" x="6819900" y="2514600"/>
          <p14:tracePt t="10231" x="6819900" y="2530475"/>
          <p14:tracePt t="10239" x="6827838" y="2530475"/>
          <p14:tracePt t="10263" x="6835775" y="2530475"/>
          <p14:tracePt t="10291" x="6835775" y="2514600"/>
          <p14:tracePt t="10294" x="6835775" y="2506663"/>
          <p14:tracePt t="10310" x="6835775" y="2492375"/>
          <p14:tracePt t="10318" x="6835775" y="2484438"/>
          <p14:tracePt t="10331" x="6827838" y="2484438"/>
          <p14:tracePt t="10347" x="6797675" y="2484438"/>
          <p14:tracePt t="10364" x="6781800" y="2484438"/>
          <p14:tracePt t="10381" x="6743700" y="2530475"/>
          <p14:tracePt t="10398" x="6735763" y="2606675"/>
          <p14:tracePt t="10414" x="6743700" y="2628900"/>
          <p14:tracePt t="10431" x="6781800" y="2636838"/>
          <p14:tracePt t="10447" x="6819900" y="2636838"/>
          <p14:tracePt t="10464" x="6880225" y="2628900"/>
          <p14:tracePt t="10481" x="6904038" y="2606675"/>
          <p14:tracePt t="10497" x="6904038" y="2544763"/>
          <p14:tracePt t="10514" x="6896100" y="2484438"/>
          <p14:tracePt t="10531" x="6865938" y="2460625"/>
          <p14:tracePt t="10547" x="6835775" y="2454275"/>
          <p14:tracePt t="10564" x="6811963" y="2446338"/>
          <p14:tracePt t="10581" x="6797675" y="2446338"/>
          <p14:tracePt t="10597" x="6735763" y="2498725"/>
          <p14:tracePt t="10614" x="6727825" y="2522538"/>
          <p14:tracePt t="10631" x="6727825" y="2552700"/>
          <p14:tracePt t="10647" x="6743700" y="2560638"/>
          <p14:tracePt t="10664" x="6789738" y="2560638"/>
          <p14:tracePt t="10680" x="6811963" y="2560638"/>
          <p14:tracePt t="10697" x="6819900" y="2560638"/>
          <p14:tracePt t="10714" x="6819900" y="2552700"/>
          <p14:tracePt t="10731" x="6819900" y="2536825"/>
          <p14:tracePt t="10766" x="6804025" y="2536825"/>
          <p14:tracePt t="10782" x="6797675" y="2536825"/>
          <p14:tracePt t="10798" x="6781800" y="2544763"/>
          <p14:tracePt t="10814" x="6765925" y="2628900"/>
          <p14:tracePt t="10831" x="6765925" y="2651125"/>
          <p14:tracePt t="10847" x="6789738" y="2659063"/>
          <p14:tracePt t="10864" x="6811963" y="2659063"/>
          <p14:tracePt t="10881" x="6880225" y="2644775"/>
          <p14:tracePt t="10897" x="6904038" y="2606675"/>
          <p14:tracePt t="10914" x="6911975" y="2560638"/>
          <p14:tracePt t="10931" x="6911975" y="2522538"/>
          <p14:tracePt t="10947" x="6880225" y="2498725"/>
          <p14:tracePt t="10964" x="6835775" y="2492375"/>
          <p14:tracePt t="10981" x="6804025" y="2492375"/>
          <p14:tracePt t="10997" x="6743700" y="2492375"/>
          <p14:tracePt t="11014" x="6697663" y="2544763"/>
          <p14:tracePt t="11031" x="6697663" y="2606675"/>
          <p14:tracePt t="11048" x="6705600" y="2613025"/>
          <p14:tracePt t="11064" x="6721475" y="2613025"/>
          <p14:tracePt t="11081" x="6765925" y="2613025"/>
          <p14:tracePt t="11098" x="6804025" y="2606675"/>
          <p14:tracePt t="11115" x="6827838" y="2568575"/>
          <p14:tracePt t="11131" x="6827838" y="2544763"/>
          <p14:tracePt t="11148" x="6827838" y="2514600"/>
          <p14:tracePt t="11164" x="6819900" y="2492375"/>
          <p14:tracePt t="11181" x="6797675" y="2492375"/>
          <p14:tracePt t="11198" x="6773863" y="2492375"/>
          <p14:tracePt t="11214" x="6765925" y="2492375"/>
          <p14:tracePt t="11231" x="6727825" y="2522538"/>
          <p14:tracePt t="11248" x="6727825" y="2544763"/>
          <p14:tracePt t="11264" x="6727825" y="2598738"/>
          <p14:tracePt t="11281" x="6735763" y="2620963"/>
          <p14:tracePt t="11298" x="6765925" y="2628900"/>
          <p14:tracePt t="11315" x="6804025" y="2636838"/>
          <p14:tracePt t="11331" x="6850063" y="2620963"/>
          <p14:tracePt t="11348" x="6888163" y="2598738"/>
          <p14:tracePt t="11364" x="6888163" y="2544763"/>
          <p14:tracePt t="11381" x="6888163" y="2498725"/>
          <p14:tracePt t="11398" x="6865938" y="2460625"/>
          <p14:tracePt t="11415" x="6842125" y="2460625"/>
          <p14:tracePt t="11431" x="6835775" y="2460625"/>
          <p14:tracePt t="11448" x="6804025" y="2460625"/>
          <p14:tracePt t="11464" x="6773863" y="2522538"/>
          <p14:tracePt t="11481" x="6765925" y="2560638"/>
          <p14:tracePt t="11498" x="6765925" y="2606675"/>
          <p14:tracePt t="11514" x="6797675" y="2644775"/>
          <p14:tracePt t="11531" x="6842125" y="2651125"/>
          <p14:tracePt t="11548" x="6926263" y="2651125"/>
          <p14:tracePt t="11564" x="6988175" y="2636838"/>
          <p14:tracePt t="11581" x="7002463" y="2582863"/>
          <p14:tracePt t="11598" x="7002463" y="2552700"/>
          <p14:tracePt t="11615" x="7002463" y="2536825"/>
          <p14:tracePt t="11632" x="7002463" y="2530475"/>
          <p14:tracePt t="11648" x="6972300" y="2522538"/>
          <p14:tracePt t="11664" x="6942138" y="2522538"/>
          <p14:tracePt t="11681" x="6918325" y="2522538"/>
          <p14:tracePt t="11698" x="6896100" y="2530475"/>
          <p14:tracePt t="11714" x="6896100" y="2544763"/>
          <p14:tracePt t="11731" x="6896100" y="2560638"/>
          <p14:tracePt t="11748" x="6896100" y="2574925"/>
          <p14:tracePt t="11781" x="6911975" y="2582863"/>
          <p14:tracePt t="11798" x="6918325" y="2582863"/>
          <p14:tracePt t="11822" x="6926263" y="2582863"/>
          <p14:tracePt t="11895" x="6911975" y="2590800"/>
          <p14:tracePt t="11904" x="6888163" y="2620963"/>
          <p14:tracePt t="11915" x="6880225" y="2636838"/>
          <p14:tracePt t="11931" x="6873875" y="2651125"/>
          <p14:tracePt t="11948" x="6873875" y="2674938"/>
          <p14:tracePt t="11965" x="6873875" y="2682875"/>
          <p14:tracePt t="12031" x="6873875" y="2659063"/>
          <p14:tracePt t="12039" x="6873875" y="2628900"/>
          <p14:tracePt t="12049" x="6873875" y="2598738"/>
          <p14:tracePt t="12065" x="6873875" y="2522538"/>
          <p14:tracePt t="12082" x="6873875" y="2468563"/>
          <p14:tracePt t="12098" x="6873875" y="2438400"/>
          <p14:tracePt t="12116" x="6873875" y="2422525"/>
          <p14:tracePt t="12191" x="6873875" y="2454275"/>
          <p14:tracePt t="12199" x="6873875" y="2476500"/>
          <p14:tracePt t="12207" x="6873875" y="2506663"/>
          <p14:tracePt t="12215" x="6873875" y="2536825"/>
          <p14:tracePt t="12232" x="6873875" y="2628900"/>
          <p14:tracePt t="12248" x="6888163" y="2705100"/>
          <p14:tracePt t="12265" x="6888163" y="2727325"/>
          <p14:tracePt t="12303" x="6888163" y="2705100"/>
          <p14:tracePt t="12315" x="6880225" y="2651125"/>
          <p14:tracePt t="12332" x="6850063" y="2552700"/>
          <p14:tracePt t="12348" x="6804025" y="2454275"/>
          <p14:tracePt t="12366" x="6765925" y="2378075"/>
          <p14:tracePt t="12415" x="6743700" y="2408238"/>
          <p14:tracePt t="12423" x="6727825" y="2454275"/>
          <p14:tracePt t="12432" x="6721475" y="2506663"/>
          <p14:tracePt t="12448" x="6705600" y="2620963"/>
          <p14:tracePt t="12465" x="6697663" y="2713038"/>
          <p14:tracePt t="12483" x="6697663" y="2781300"/>
          <p14:tracePt t="12498" x="6697663" y="2789238"/>
          <p14:tracePt t="12616" x="6697663" y="2797175"/>
          <p14:tracePt t="12622" x="6689725" y="2803525"/>
          <p14:tracePt t="12632" x="6689725" y="2811463"/>
          <p14:tracePt t="12648" x="6689725" y="2819400"/>
          <p14:tracePt t="12665" x="6689725" y="2835275"/>
          <p14:tracePt t="12682" x="6689725" y="2857500"/>
          <p14:tracePt t="12775" x="6683375" y="2857500"/>
          <p14:tracePt t="12783" x="6675438" y="2857500"/>
          <p14:tracePt t="13407" x="6675438" y="2849563"/>
          <p14:tracePt t="13415" x="6675438" y="2841625"/>
          <p14:tracePt t="13424" x="6683375" y="2827338"/>
          <p14:tracePt t="13432" x="6713538" y="2759075"/>
          <p14:tracePt t="13449" x="6759575" y="2689225"/>
          <p14:tracePt t="13465" x="6781800" y="2628900"/>
          <p14:tracePt t="13482" x="6797675" y="2598738"/>
          <p14:tracePt t="13499" x="6797675" y="2590800"/>
          <p14:tracePt t="13517" x="6797675" y="2582863"/>
          <p14:tracePt t="13520" x="6797675" y="2574925"/>
          <p14:tracePt t="13751" x="6789738" y="2582863"/>
          <p14:tracePt t="13767" x="6781800" y="2598738"/>
          <p14:tracePt t="13775" x="6765925" y="2613025"/>
          <p14:tracePt t="13783" x="6759575" y="2613025"/>
          <p14:tracePt t="13799" x="6727825" y="2644775"/>
          <p14:tracePt t="13816" x="6697663" y="2667000"/>
          <p14:tracePt t="13832" x="6675438" y="2689225"/>
          <p14:tracePt t="13849" x="6645275" y="2697163"/>
          <p14:tracePt t="13865" x="6607175" y="2697163"/>
          <p14:tracePt t="13882" x="6561138" y="2713038"/>
          <p14:tracePt t="13899" x="6515100" y="2727325"/>
          <p14:tracePt t="13916" x="6477000" y="2743200"/>
          <p14:tracePt t="13932" x="6438900" y="2765425"/>
          <p14:tracePt t="13949" x="6408738" y="2781300"/>
          <p14:tracePt t="14030" x="6416675" y="2781300"/>
          <p14:tracePt t="14039" x="6423025" y="2781300"/>
          <p14:tracePt t="14049" x="6438900" y="2765425"/>
          <p14:tracePt t="14066" x="6507163" y="2705100"/>
          <p14:tracePt t="14082" x="6591300" y="2628900"/>
          <p14:tracePt t="14099" x="6683375" y="2536825"/>
          <p14:tracePt t="14116" x="6765925" y="2454275"/>
          <p14:tracePt t="14132" x="6827838" y="2384425"/>
          <p14:tracePt t="14149" x="6835775" y="2362200"/>
          <p14:tracePt t="14166" x="6835775" y="2354263"/>
          <p14:tracePt t="14239" x="6835775" y="2362200"/>
          <p14:tracePt t="14247" x="6819900" y="2370138"/>
          <p14:tracePt t="14263" x="6819900" y="2378075"/>
          <p14:tracePt t="14271" x="6819900" y="2392363"/>
          <p14:tracePt t="14282" x="6819900" y="2400300"/>
          <p14:tracePt t="14328" x="6819900" y="2408238"/>
          <p14:tracePt t="14334" x="6811963" y="2416175"/>
          <p14:tracePt t="14343" x="6811963" y="2422525"/>
          <p14:tracePt t="14351" x="6811963" y="2446338"/>
          <p14:tracePt t="14366" x="6797675" y="2460625"/>
          <p14:tracePt t="14382" x="6789738" y="2506663"/>
          <p14:tracePt t="14399" x="6773863" y="2544763"/>
          <p14:tracePt t="14416" x="6773863" y="2560638"/>
          <p14:tracePt t="14432" x="6765925" y="2568575"/>
          <p14:tracePt t="14449" x="6765925" y="2574925"/>
          <p14:tracePt t="14512" x="6765925" y="2582863"/>
          <p14:tracePt t="14535" x="6765925" y="2590800"/>
          <p14:tracePt t="14815" x="6765925" y="2582863"/>
          <p14:tracePt t="14831" x="6765925" y="2574925"/>
          <p14:tracePt t="14847" x="6773863" y="2574925"/>
          <p14:tracePt t="14863" x="6773863" y="2568575"/>
          <p14:tracePt t="14879" x="6789738" y="2568575"/>
          <p14:tracePt t="14886" x="6797675" y="2568575"/>
          <p14:tracePt t="14903" x="6804025" y="2568575"/>
          <p14:tracePt t="14917" x="6804025" y="2560638"/>
          <p14:tracePt t="14933" x="6811963" y="2552700"/>
          <p14:tracePt t="14967" x="6819900" y="2544763"/>
          <p14:tracePt t="14983" x="6827838" y="2544763"/>
          <p14:tracePt t="14991" x="6835775" y="2530475"/>
          <p14:tracePt t="15023" x="6835775" y="2522538"/>
          <p14:tracePt t="15047" x="6842125" y="2514600"/>
          <p14:tracePt t="15079" x="6850063" y="2514600"/>
          <p14:tracePt t="15255" x="6858000" y="2514600"/>
          <p14:tracePt t="15263" x="6904038" y="2476500"/>
          <p14:tracePt t="15270" x="6942138" y="2446338"/>
          <p14:tracePt t="15283" x="7026275" y="2408238"/>
          <p14:tracePt t="15299" x="7254875" y="2278063"/>
          <p14:tracePt t="15316" x="7604125" y="2125663"/>
          <p14:tracePt t="15333" x="7826375" y="2003425"/>
          <p14:tracePt t="15350" x="7940675" y="1927225"/>
          <p14:tracePt t="15366" x="7962900" y="1912938"/>
          <p14:tracePt t="15607" x="7932738" y="1905000"/>
          <p14:tracePt t="15616" x="7902575" y="1905000"/>
          <p14:tracePt t="15623" x="7772400" y="1912938"/>
          <p14:tracePt t="15633" x="7551738" y="2035175"/>
          <p14:tracePt t="15649" x="6980238" y="2270125"/>
          <p14:tracePt t="15666" x="6302375" y="2568575"/>
          <p14:tracePt t="15683" x="5554663" y="2789238"/>
          <p14:tracePt t="15700" x="4983163" y="2925763"/>
          <p14:tracePt t="15716" x="4732338" y="2941638"/>
          <p14:tracePt t="15733" x="4618038" y="2941638"/>
          <p14:tracePt t="15750" x="4602163" y="2917825"/>
          <p14:tracePt t="15766" x="4602163" y="2857500"/>
          <p14:tracePt t="15783" x="4602163" y="2811463"/>
          <p14:tracePt t="15800" x="4602163" y="2765425"/>
          <p14:tracePt t="15816" x="4587875" y="2727325"/>
          <p14:tracePt t="15833" x="4541838" y="2697163"/>
          <p14:tracePt t="15850" x="4479925" y="2682875"/>
          <p14:tracePt t="15866" x="4359275" y="2667000"/>
          <p14:tracePt t="15883" x="4144963" y="2674938"/>
          <p14:tracePt t="15900" x="3787775" y="2773363"/>
          <p14:tracePt t="15916" x="3565525" y="2849563"/>
          <p14:tracePt t="15933" x="3429000" y="2917825"/>
          <p14:tracePt t="15950" x="3398838" y="2941638"/>
          <p14:tracePt t="15983" x="3398838" y="2949575"/>
          <p14:tracePt t="16047" x="3398838" y="2963863"/>
          <p14:tracePt t="16064" x="3398838" y="2971800"/>
          <p14:tracePt t="16073" x="3398838" y="2987675"/>
          <p14:tracePt t="16083" x="3390900" y="2994025"/>
          <p14:tracePt t="16100" x="3368675" y="3025775"/>
          <p14:tracePt t="16118" x="3344863" y="3063875"/>
          <p14:tracePt t="16133" x="3330575" y="3078163"/>
          <p14:tracePt t="16150" x="3314700" y="3108325"/>
          <p14:tracePt t="16166" x="3284538" y="3146425"/>
          <p14:tracePt t="16183" x="3284538" y="3178175"/>
          <p14:tracePt t="16199" x="3284538" y="3184525"/>
          <p14:tracePt t="16233" x="3314700" y="3200400"/>
          <p14:tracePt t="16249" x="3390900" y="3184525"/>
          <p14:tracePt t="16266" x="3482975" y="3154363"/>
          <p14:tracePt t="16283" x="3543300" y="3116263"/>
          <p14:tracePt t="16299" x="3551238" y="3108325"/>
          <p14:tracePt t="16358" x="3551238" y="3101975"/>
          <p14:tracePt t="16366" x="3543300" y="3101975"/>
          <p14:tracePt t="16423" x="3543300" y="3108325"/>
          <p14:tracePt t="16438" x="3565525" y="3108325"/>
          <p14:tracePt t="16446" x="3589338" y="3108325"/>
          <p14:tracePt t="16454" x="3619500" y="3108325"/>
          <p14:tracePt t="16466" x="3649663" y="3108325"/>
          <p14:tracePt t="16483" x="3695700" y="3101975"/>
          <p14:tracePt t="16500" x="3717925" y="3094038"/>
          <p14:tracePt t="16516" x="3756025" y="3063875"/>
          <p14:tracePt t="16533" x="3771900" y="3055938"/>
          <p14:tracePt t="16549" x="3794125" y="3040063"/>
          <p14:tracePt t="16551" x="3802063" y="3040063"/>
          <p14:tracePt t="16566" x="3825875" y="3017838"/>
          <p14:tracePt t="16583" x="3832225" y="3001963"/>
          <p14:tracePt t="16600" x="3840163" y="2987675"/>
          <p14:tracePt t="16616" x="3856038" y="2963863"/>
          <p14:tracePt t="16634" x="3870325" y="2949575"/>
          <p14:tracePt t="16650" x="3878263" y="2949575"/>
          <p14:tracePt t="16666" x="3878263" y="2941638"/>
          <p14:tracePt t="16683" x="3878263" y="2925763"/>
          <p14:tracePt t="16700" x="3878263" y="2917825"/>
          <p14:tracePt t="16716" x="3870325" y="2895600"/>
          <p14:tracePt t="16733" x="3817938" y="2873375"/>
          <p14:tracePt t="16751" x="3756025" y="2857500"/>
          <p14:tracePt t="16767" x="3673475" y="2849563"/>
          <p14:tracePt t="16783" x="3527425" y="2849563"/>
          <p14:tracePt t="16800" x="3413125" y="2849563"/>
          <p14:tracePt t="16817" x="3292475" y="2849563"/>
          <p14:tracePt t="16833" x="3178175" y="2849563"/>
          <p14:tracePt t="16850" x="3132138" y="2849563"/>
          <p14:tracePt t="16867" x="3116263" y="2849563"/>
          <p14:tracePt t="16927" x="3094038" y="2865438"/>
          <p14:tracePt t="16937" x="3086100" y="2879725"/>
          <p14:tracePt t="16950" x="3070225" y="2903538"/>
          <p14:tracePt t="16967" x="3025775" y="2994025"/>
          <p14:tracePt t="16983" x="3025775" y="3086100"/>
          <p14:tracePt t="17000" x="3025775" y="3178175"/>
          <p14:tracePt t="17017" x="3025775" y="3260725"/>
          <p14:tracePt t="17033" x="3055938" y="3352800"/>
          <p14:tracePt t="17050" x="3116263" y="3406775"/>
          <p14:tracePt t="17067" x="3216275" y="3467100"/>
          <p14:tracePt t="17070" x="3306763" y="3475038"/>
          <p14:tracePt t="17083" x="3406775" y="3505200"/>
          <p14:tracePt t="17100" x="3711575" y="3505200"/>
          <p14:tracePt t="17117" x="4054475" y="3497263"/>
          <p14:tracePt t="17135" x="4564063" y="3330575"/>
          <p14:tracePt t="17150" x="4694238" y="3216275"/>
          <p14:tracePt t="17167" x="4740275" y="3101975"/>
          <p14:tracePt t="17183" x="4740275" y="2987675"/>
          <p14:tracePt t="17200" x="4694238" y="2865438"/>
          <p14:tracePt t="17216" x="4610100" y="2765425"/>
          <p14:tracePt t="17233" x="4479925" y="2682875"/>
          <p14:tracePt t="17250" x="4359275" y="2644775"/>
          <p14:tracePt t="17267" x="4183063" y="2636838"/>
          <p14:tracePt t="17283" x="3984625" y="2636838"/>
          <p14:tracePt t="17300" x="3817938" y="2659063"/>
          <p14:tracePt t="17319" x="3565525" y="2759075"/>
          <p14:tracePt t="17333" x="3497263" y="2797175"/>
          <p14:tracePt t="17350" x="3330575" y="2911475"/>
          <p14:tracePt t="17367" x="3260725" y="2971800"/>
          <p14:tracePt t="17383" x="3222625" y="3032125"/>
          <p14:tracePt t="17400" x="3184525" y="3086100"/>
          <p14:tracePt t="17417" x="3170238" y="3154363"/>
          <p14:tracePt t="17433" x="3170238" y="3208338"/>
          <p14:tracePt t="17450" x="3178175" y="3276600"/>
          <p14:tracePt t="17467" x="3238500" y="3344863"/>
          <p14:tracePt t="17484" x="3344863" y="3375025"/>
          <p14:tracePt t="17500" x="3527425" y="3382963"/>
          <p14:tracePt t="17517" x="3733800" y="3382963"/>
          <p14:tracePt t="17534" x="4000500" y="3238500"/>
          <p14:tracePt t="17550" x="4076700" y="3132138"/>
          <p14:tracePt t="17567" x="4106863" y="3017838"/>
          <p14:tracePt t="17583" x="4106863" y="2903538"/>
          <p14:tracePt t="17600" x="4060825" y="2803525"/>
          <p14:tracePt t="17617" x="3984625" y="2720975"/>
          <p14:tracePt t="17633" x="3840163" y="2651125"/>
          <p14:tracePt t="17650" x="3649663" y="2620963"/>
          <p14:tracePt t="17667" x="3429000" y="2620963"/>
          <p14:tracePt t="17683" x="3208338" y="2636838"/>
          <p14:tracePt t="17700" x="3017838" y="2720975"/>
          <p14:tracePt t="17717" x="2865438" y="2819400"/>
          <p14:tracePt t="17733" x="2765425" y="2903538"/>
          <p14:tracePt t="17750" x="2689225" y="3032125"/>
          <p14:tracePt t="17767" x="2674938" y="3086100"/>
          <p14:tracePt t="17783" x="2674938" y="3132138"/>
          <p14:tracePt t="17800" x="2720975" y="3184525"/>
          <p14:tracePt t="17817" x="2797175" y="3192463"/>
          <p14:tracePt t="17834" x="3017838" y="3230563"/>
          <p14:tracePt t="17850" x="3368675" y="3230563"/>
          <p14:tracePt t="17867" x="3627438" y="3230563"/>
          <p14:tracePt t="17883" x="3848100" y="3184525"/>
          <p14:tracePt t="17900" x="3962400" y="3146425"/>
          <p14:tracePt t="17917" x="3992563" y="3124200"/>
          <p14:tracePt t="17934" x="3992563" y="3101975"/>
          <p14:tracePt t="17950" x="3992563" y="3032125"/>
          <p14:tracePt t="17967" x="3962400" y="2971800"/>
          <p14:tracePt t="17983" x="3916363" y="2917825"/>
          <p14:tracePt t="18000" x="3848100" y="2887663"/>
          <p14:tracePt t="18017" x="3787775" y="2879725"/>
          <p14:tracePt t="18034" x="3657600" y="2879725"/>
          <p14:tracePt t="18050" x="3497263" y="2895600"/>
          <p14:tracePt t="18067" x="3360738" y="2949575"/>
          <p14:tracePt t="18083" x="3254375" y="3017838"/>
          <p14:tracePt t="18100" x="3230563" y="3048000"/>
          <p14:tracePt t="18118" x="3230563" y="3086100"/>
          <p14:tracePt t="18133" x="3230563" y="3101975"/>
          <p14:tracePt t="18150" x="3298825" y="3178175"/>
          <p14:tracePt t="18167" x="3360738" y="3208338"/>
          <p14:tracePt t="18183" x="3429000" y="3222625"/>
          <p14:tracePt t="18200" x="3581400" y="3222625"/>
          <p14:tracePt t="18217" x="3703638" y="3216275"/>
          <p14:tracePt t="18234" x="3832225" y="3162300"/>
          <p14:tracePt t="18251" x="3916363" y="3094038"/>
          <p14:tracePt t="18267" x="3946525" y="3040063"/>
          <p14:tracePt t="18284" x="3954463" y="2987675"/>
          <p14:tracePt t="18300" x="3954463" y="2917825"/>
          <p14:tracePt t="18319" x="3886200" y="2841625"/>
          <p14:tracePt t="18334" x="3863975" y="2811463"/>
          <p14:tracePt t="18350" x="3741738" y="2759075"/>
          <p14:tracePt t="18367" x="3573463" y="2727325"/>
          <p14:tracePt t="18384" x="3375025" y="2697163"/>
          <p14:tracePt t="18401" x="3162300" y="2689225"/>
          <p14:tracePt t="18417" x="2971800" y="2689225"/>
          <p14:tracePt t="18434" x="2857500" y="2689225"/>
          <p14:tracePt t="18451" x="2819400" y="2689225"/>
          <p14:tracePt t="18467" x="2803525" y="2697163"/>
          <p14:tracePt t="18484" x="2797175" y="2705100"/>
          <p14:tracePt t="18501" x="2759075" y="2781300"/>
          <p14:tracePt t="18518" x="2713038" y="2873375"/>
          <p14:tracePt t="18535" x="2651125" y="3001963"/>
          <p14:tracePt t="18551" x="2636838" y="3070225"/>
          <p14:tracePt t="18567" x="2636838" y="3132138"/>
          <p14:tracePt t="18584" x="2636838" y="3208338"/>
          <p14:tracePt t="18601" x="2659063" y="3284538"/>
          <p14:tracePt t="18617" x="2705100" y="3352800"/>
          <p14:tracePt t="18634" x="2743200" y="3406775"/>
          <p14:tracePt t="18651" x="2797175" y="3444875"/>
          <p14:tracePt t="18667" x="2895600" y="3467100"/>
          <p14:tracePt t="18684" x="3086100" y="3505200"/>
          <p14:tracePt t="18701" x="3352800" y="3527425"/>
          <p14:tracePt t="18718" x="3733800" y="3527425"/>
          <p14:tracePt t="18734" x="3940175" y="3482975"/>
          <p14:tracePt t="18751" x="4076700" y="3413125"/>
          <p14:tracePt t="18767" x="4137025" y="3336925"/>
          <p14:tracePt t="18784" x="4175125" y="3246438"/>
          <p14:tracePt t="18801" x="4191000" y="3146425"/>
          <p14:tracePt t="18817" x="4191000" y="3040063"/>
          <p14:tracePt t="18834" x="4191000" y="2955925"/>
          <p14:tracePt t="18851" x="4137025" y="2857500"/>
          <p14:tracePt t="18867" x="4098925" y="2803525"/>
          <p14:tracePt t="18884" x="4038600" y="2773363"/>
          <p14:tracePt t="18901" x="4016375" y="2759075"/>
          <p14:tracePt t="18918" x="3984625" y="2759075"/>
          <p14:tracePt t="18934" x="3932238" y="2751138"/>
          <p14:tracePt t="18950" x="3802063" y="2751138"/>
          <p14:tracePt t="18967" x="3619500" y="2789238"/>
          <p14:tracePt t="18984" x="3406775" y="2857500"/>
          <p14:tracePt t="19000" x="3208338" y="2903538"/>
          <p14:tracePt t="19017" x="3055938" y="2955925"/>
          <p14:tracePt t="19034" x="2963863" y="2994025"/>
          <p14:tracePt t="19050" x="2933700" y="3009900"/>
          <p14:tracePt t="19067" x="2917825" y="3040063"/>
          <p14:tracePt t="19084" x="2903538" y="3070225"/>
          <p14:tracePt t="19100" x="2895600" y="3154363"/>
          <p14:tracePt t="19117" x="2895600" y="3246438"/>
          <p14:tracePt t="19134" x="2895600" y="3368675"/>
          <p14:tracePt t="19150" x="2917825" y="3444875"/>
          <p14:tracePt t="19167" x="2979738" y="3513138"/>
          <p14:tracePt t="19184" x="3063875" y="3573463"/>
          <p14:tracePt t="19201" x="3184525" y="3611563"/>
          <p14:tracePt t="19217" x="3398838" y="3611563"/>
          <p14:tracePt t="19235" x="3611563" y="3589338"/>
          <p14:tracePt t="19251" x="3787775" y="3489325"/>
          <p14:tracePt t="19267" x="3916363" y="3352800"/>
          <p14:tracePt t="19284" x="3992563" y="3192463"/>
          <p14:tracePt t="19301" x="4008438" y="3063875"/>
          <p14:tracePt t="19317" x="4008438" y="2941638"/>
          <p14:tracePt t="19334" x="3954463" y="2797175"/>
          <p14:tracePt t="19351" x="3878263" y="2705100"/>
          <p14:tracePt t="19367" x="3802063" y="2659063"/>
          <p14:tracePt t="19384" x="3649663" y="2620963"/>
          <p14:tracePt t="19401" x="3436938" y="2613025"/>
          <p14:tracePt t="19417" x="3200400" y="2613025"/>
          <p14:tracePt t="19435" x="2903538" y="2613025"/>
          <p14:tracePt t="19451" x="2713038" y="2628900"/>
          <p14:tracePt t="19467" x="2560638" y="2689225"/>
          <p14:tracePt t="19484" x="2498725" y="2759075"/>
          <p14:tracePt t="19501" x="2468563" y="2827338"/>
          <p14:tracePt t="19517" x="2468563" y="2879725"/>
          <p14:tracePt t="19534" x="2468563" y="3017838"/>
          <p14:tracePt t="19551" x="2476500" y="3124200"/>
          <p14:tracePt t="19567" x="2522538" y="3246438"/>
          <p14:tracePt t="19584" x="2590800" y="3344863"/>
          <p14:tracePt t="19601" x="2697163" y="3429000"/>
          <p14:tracePt t="19617" x="2827338" y="3497263"/>
          <p14:tracePt t="19634" x="3009900" y="3505200"/>
          <p14:tracePt t="19651" x="3230563" y="3505200"/>
          <p14:tracePt t="19667" x="3444875" y="3436938"/>
          <p14:tracePt t="19684" x="3687763" y="3298825"/>
          <p14:tracePt t="19701" x="3817938" y="3162300"/>
          <p14:tracePt t="19718" x="3886200" y="3032125"/>
          <p14:tracePt t="19734" x="3902075" y="2887663"/>
          <p14:tracePt t="19751" x="3902075" y="2803525"/>
          <p14:tracePt t="19767" x="3863975" y="2727325"/>
          <p14:tracePt t="19784" x="3810000" y="2682875"/>
          <p14:tracePt t="19801" x="3787775" y="2674938"/>
          <p14:tracePt t="19817" x="3749675" y="2659063"/>
          <p14:tracePt t="19834" x="3725863" y="2659063"/>
          <p14:tracePt t="19851" x="3641725" y="2659063"/>
          <p14:tracePt t="19867" x="3505200" y="2705100"/>
          <p14:tracePt t="19884" x="3344863" y="2797175"/>
          <p14:tracePt t="19901" x="3200400" y="2903538"/>
          <p14:tracePt t="19917" x="3116263" y="2979738"/>
          <p14:tracePt t="19935" x="3086100" y="3094038"/>
          <p14:tracePt t="19951" x="3086100" y="3184525"/>
          <p14:tracePt t="19967" x="3162300" y="3276600"/>
          <p14:tracePt t="19984" x="3254375" y="3322638"/>
          <p14:tracePt t="20001" x="3368675" y="3330575"/>
          <p14:tracePt t="20017" x="3497263" y="3330575"/>
          <p14:tracePt t="20034" x="3603625" y="3306763"/>
          <p14:tracePt t="20051" x="3687763" y="3238500"/>
          <p14:tracePt t="20054" x="3711575" y="3184525"/>
          <p14:tracePt t="20068" x="3711575" y="3154363"/>
          <p14:tracePt t="20085" x="3717925" y="3055938"/>
          <p14:tracePt t="20101" x="3711575" y="2955925"/>
          <p14:tracePt t="20118" x="3635375" y="2873375"/>
          <p14:tracePt t="20134" x="3459163" y="2789238"/>
          <p14:tracePt t="20151" x="3322638" y="2789238"/>
          <p14:tracePt t="20168" x="3178175" y="2797175"/>
          <p14:tracePt t="20185" x="3063875" y="2857500"/>
          <p14:tracePt t="20201" x="2994025" y="2941638"/>
          <p14:tracePt t="20217" x="2971800" y="3017838"/>
          <p14:tracePt t="20234" x="2971800" y="3094038"/>
          <p14:tracePt t="20251" x="2979738" y="3140075"/>
          <p14:tracePt t="20268" x="3017838" y="3170238"/>
          <p14:tracePt t="20284" x="3048000" y="3178175"/>
          <p14:tracePt t="20301" x="3063875" y="3178175"/>
          <p14:tracePt t="20318" x="3070225" y="3178175"/>
          <p14:tracePt t="20511" x="3078163" y="3184525"/>
          <p14:tracePt t="20520" x="3108325" y="3200400"/>
          <p14:tracePt t="20535" x="3230563" y="3246438"/>
          <p14:tracePt t="20551" x="3398838" y="3276600"/>
          <p14:tracePt t="20568" x="3589338" y="3292475"/>
          <p14:tracePt t="20585" x="3717925" y="3298825"/>
          <p14:tracePt t="20601" x="3733800" y="3298825"/>
          <p14:tracePt t="20647" x="3717925" y="3298825"/>
          <p14:tracePt t="20655" x="3695700" y="3298825"/>
          <p14:tracePt t="20668" x="3679825" y="3298825"/>
          <p14:tracePt t="20685" x="3665538" y="3292475"/>
          <p14:tracePt t="20701" x="3657600" y="3292475"/>
          <p14:tracePt t="20729" x="3635375" y="3292475"/>
          <p14:tracePt t="20735" x="3611563" y="3298825"/>
          <p14:tracePt t="20751" x="3527425" y="3360738"/>
          <p14:tracePt t="20768" x="3467100" y="3406775"/>
          <p14:tracePt t="20785" x="3421063" y="3436938"/>
          <p14:tracePt t="20801" x="3390900" y="3459163"/>
          <p14:tracePt t="21591" x="3390900" y="3398838"/>
          <p14:tracePt t="21599" x="3398838" y="3344863"/>
          <p14:tracePt t="21607" x="3398838" y="3314700"/>
          <p14:tracePt t="21618" x="3406775" y="3276600"/>
          <p14:tracePt t="21635" x="3421063" y="3162300"/>
          <p14:tracePt t="21652" x="3444875" y="3078163"/>
          <p14:tracePt t="21668" x="3444875" y="3055938"/>
          <p14:tracePt t="21685" x="3451225" y="3048000"/>
          <p14:tracePt t="23231" x="3451225" y="3116263"/>
          <p14:tracePt t="23240" x="3482975" y="3322638"/>
          <p14:tracePt t="23252" x="3521075" y="3559175"/>
          <p14:tracePt t="23269" x="3641725" y="4130675"/>
          <p14:tracePt t="23286" x="3711575" y="4549775"/>
          <p14:tracePt t="23302" x="3856038" y="5029200"/>
          <p14:tracePt t="23319" x="3902075" y="5249863"/>
          <p14:tracePt t="23336" x="3908425" y="5440363"/>
          <p14:tracePt t="23352" x="3908425" y="5646738"/>
          <p14:tracePt t="23369" x="3908425" y="5897563"/>
          <p14:tracePt t="23386" x="3856038" y="6065838"/>
          <p14:tracePt t="23402" x="3840163" y="6218238"/>
          <p14:tracePt t="23419" x="3832225" y="6278563"/>
          <p14:tracePt t="23438" x="3825875" y="6294438"/>
          <p14:tracePt t="23452" x="3832225" y="6308725"/>
          <p14:tracePt t="23469" x="3870325" y="6340475"/>
          <p14:tracePt t="23486" x="3902075" y="6354763"/>
          <p14:tracePt t="23502" x="3992563" y="6378575"/>
          <p14:tracePt t="23519" x="4030663" y="6378575"/>
          <p14:tracePt t="23536" x="4060825" y="6378575"/>
          <p14:tracePt t="23552" x="4092575" y="6346825"/>
          <p14:tracePt t="23569" x="4114800" y="6302375"/>
          <p14:tracePt t="23586" x="4122738" y="6248400"/>
          <p14:tracePt t="23602" x="4122738" y="6156325"/>
          <p14:tracePt t="23619" x="4106863" y="6065838"/>
          <p14:tracePt t="23636" x="4076700" y="5959475"/>
          <p14:tracePt t="23652" x="4060825" y="5905500"/>
          <p14:tracePt t="23670" x="4030663" y="5867400"/>
          <p14:tracePt t="23743" x="4030663" y="5837238"/>
          <p14:tracePt t="23751" x="4030663" y="5799138"/>
          <p14:tracePt t="23760" x="4030663" y="5768975"/>
          <p14:tracePt t="23769" x="4030663" y="5745163"/>
          <p14:tracePt t="23786" x="4054475" y="5668963"/>
          <p14:tracePt t="23802" x="4098925" y="5600700"/>
          <p14:tracePt t="23819" x="4168775" y="5532438"/>
          <p14:tracePt t="23836" x="4191000" y="5502275"/>
          <p14:tracePt t="23852" x="4213225" y="5502275"/>
          <p14:tracePt t="23871" x="4221163" y="5502275"/>
          <p14:tracePt t="23886" x="4237038" y="5502275"/>
          <p14:tracePt t="23902" x="4283075" y="5502275"/>
          <p14:tracePt t="23919" x="4419600" y="5592763"/>
          <p14:tracePt t="23936" x="4594225" y="5692775"/>
          <p14:tracePt t="23954" x="4854575" y="5775325"/>
          <p14:tracePt t="23969" x="5083175" y="5821363"/>
          <p14:tracePt t="23986" x="5249863" y="5829300"/>
          <p14:tracePt t="24003" x="5356225" y="5829300"/>
          <p14:tracePt t="24019" x="5380038" y="5829300"/>
          <p14:tracePt t="24054" x="5387975" y="5829300"/>
          <p14:tracePt t="24070" x="5410200" y="5791200"/>
          <p14:tracePt t="24086" x="5426075" y="5761038"/>
          <p14:tracePt t="24103" x="5470525" y="5692775"/>
          <p14:tracePt t="24119" x="5516563" y="5654675"/>
          <p14:tracePt t="24136" x="5578475" y="5622925"/>
          <p14:tracePt t="24153" x="5646738" y="5600700"/>
          <p14:tracePt t="24169" x="5761038" y="5584825"/>
          <p14:tracePt t="24186" x="5913438" y="5562600"/>
          <p14:tracePt t="24203" x="6065838" y="5546725"/>
          <p14:tracePt t="24219" x="6142038" y="5532438"/>
          <p14:tracePt t="24236" x="6156325" y="5532438"/>
          <p14:tracePt t="24335" x="6164263" y="5532438"/>
          <p14:tracePt t="24343" x="6180138" y="5532438"/>
          <p14:tracePt t="24353" x="6210300" y="5554663"/>
          <p14:tracePt t="24369" x="6340475" y="5638800"/>
          <p14:tracePt t="24386" x="6438900" y="5676900"/>
          <p14:tracePt t="24403" x="6515100" y="5692775"/>
          <p14:tracePt t="24419" x="6575425" y="5707063"/>
          <p14:tracePt t="24436" x="6629400" y="5715000"/>
          <p14:tracePt t="24454" x="6645275" y="5715000"/>
          <p14:tracePt t="24599" x="6651625" y="5722938"/>
          <p14:tracePt t="24615" x="6659563" y="5730875"/>
          <p14:tracePt t="24639" x="6621463" y="5737225"/>
          <p14:tracePt t="24648" x="6607175" y="5722938"/>
          <p14:tracePt t="25007" x="6621463" y="5722938"/>
          <p14:tracePt t="25014" x="6645275" y="5722938"/>
          <p14:tracePt t="25022" x="6667500" y="5722938"/>
          <p14:tracePt t="25036" x="6697663" y="5722938"/>
          <p14:tracePt t="25053" x="6759575" y="5722938"/>
          <p14:tracePt t="25086" x="6827838" y="5722938"/>
          <p14:tracePt t="25103" x="7002463" y="5722938"/>
          <p14:tracePt t="25120" x="7246938" y="5722938"/>
          <p14:tracePt t="25136" x="7497763" y="5722938"/>
          <p14:tracePt t="25154" x="7726363" y="5699125"/>
          <p14:tracePt t="25169" x="7894638" y="5668963"/>
          <p14:tracePt t="25186" x="8008938" y="5654675"/>
          <p14:tracePt t="25203" x="8023225" y="5646738"/>
          <p14:tracePt t="25236" x="8031163" y="5646738"/>
          <p14:tracePt t="25270" x="8031163" y="5638800"/>
          <p14:tracePt t="25278" x="8039100" y="5638800"/>
          <p14:tracePt t="25286" x="8069263" y="5622925"/>
          <p14:tracePt t="25303" x="8099425" y="5608638"/>
          <p14:tracePt t="25319" x="8175625" y="5592763"/>
          <p14:tracePt t="25336" x="8289925" y="5570538"/>
          <p14:tracePt t="25354" x="8442325" y="5562600"/>
          <p14:tracePt t="25369" x="8572500" y="5546725"/>
          <p14:tracePt t="25386" x="8610600" y="5540375"/>
          <p14:tracePt t="25487" x="8632825" y="5540375"/>
          <p14:tracePt t="25495" x="8648700" y="5540375"/>
          <p14:tracePt t="25503" x="8670925" y="5540375"/>
          <p14:tracePt t="25520" x="8770938" y="5532438"/>
          <p14:tracePt t="25536" x="8839200" y="5524500"/>
          <p14:tracePt t="25553" x="8915400" y="5494338"/>
          <p14:tracePt t="25570" x="8945563" y="5486400"/>
          <p14:tracePt t="25586" x="8945563" y="5478463"/>
          <p14:tracePt t="25991" x="8953500" y="5470525"/>
          <p14:tracePt t="26001" x="8969375" y="5470525"/>
          <p14:tracePt t="26006" x="8983663" y="5470525"/>
          <p14:tracePt t="26020" x="9013825" y="5470525"/>
          <p14:tracePt t="26037" x="9105900" y="5470525"/>
          <p14:tracePt t="26054" x="9280525" y="5470525"/>
          <p14:tracePt t="26070" x="9350375" y="5470525"/>
          <p14:tracePt t="26087" x="9356725" y="5470525"/>
          <p14:tracePt t="26103" x="9364663" y="5470525"/>
          <p14:tracePt t="26143" x="9380538" y="5470525"/>
          <p14:tracePt t="26151" x="9456738" y="5470525"/>
          <p14:tracePt t="26158" x="9532938" y="5470525"/>
          <p14:tracePt t="26170" x="9639300" y="5470525"/>
          <p14:tracePt t="26187" x="9807575" y="5456238"/>
          <p14:tracePt t="26203" x="9974263" y="5432425"/>
          <p14:tracePt t="26220" x="10042525" y="5418138"/>
          <p14:tracePt t="26391" x="10036175" y="5418138"/>
          <p14:tracePt t="26399" x="10020300" y="5418138"/>
          <p14:tracePt t="26406" x="9990138" y="5426075"/>
          <p14:tracePt t="26420" x="9959975" y="5440363"/>
          <p14:tracePt t="26437" x="9890125" y="5494338"/>
          <p14:tracePt t="26454" x="9799638" y="5540375"/>
          <p14:tracePt t="26470" x="9715500" y="5546725"/>
          <p14:tracePt t="26487" x="9707563" y="5546725"/>
          <p14:tracePt t="26503" x="9693275" y="5546725"/>
          <p14:tracePt t="26607" x="9685338" y="5546725"/>
          <p14:tracePt t="27374" x="9661525" y="5540375"/>
          <p14:tracePt t="27383" x="9617075" y="5524500"/>
          <p14:tracePt t="27390" x="9555163" y="5508625"/>
          <p14:tracePt t="27404" x="9486900" y="5494338"/>
          <p14:tracePt t="27421" x="9342438" y="5448300"/>
          <p14:tracePt t="27438" x="9029700" y="5356225"/>
          <p14:tracePt t="27454" x="8823325" y="5311775"/>
          <p14:tracePt t="27470" x="8632825" y="5249863"/>
          <p14:tracePt t="27487" x="8488363" y="5197475"/>
          <p14:tracePt t="27504" x="8359775" y="5165725"/>
          <p14:tracePt t="27521" x="8313738" y="5159375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36745" y="822086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251289" y="2440939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2735203"/>
              </p:ext>
            </p:extLst>
          </p:nvPr>
        </p:nvGraphicFramePr>
        <p:xfrm>
          <a:off x="3556694" y="1408097"/>
          <a:ext cx="3175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11" name="Equation" r:id="rId5" imgW="2374560" imgH="444240" progId="Equation.DSMT4">
                  <p:embed/>
                </p:oleObj>
              </mc:Choice>
              <mc:Fallback>
                <p:oleObj name="Equation" r:id="rId5" imgW="2374560" imgH="4442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6694" y="1408097"/>
                        <a:ext cx="3175000" cy="593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1813032" y="3924300"/>
            <a:ext cx="8229600" cy="21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The function is polynomial function</a:t>
            </a:r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Then the function is continuous on </a:t>
            </a: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9699522"/>
              </p:ext>
            </p:extLst>
          </p:nvPr>
        </p:nvGraphicFramePr>
        <p:xfrm>
          <a:off x="7206216" y="5462452"/>
          <a:ext cx="1371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12" name="Equation" r:id="rId7" imgW="1371600" imgH="431640" progId="Equation.DSMT4">
                  <p:embed/>
                </p:oleObj>
              </mc:Choice>
              <mc:Fallback>
                <p:oleObj name="Equation" r:id="rId7" imgW="1371600" imgH="4316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06216" y="5462452"/>
                        <a:ext cx="1371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127499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896"/>
    </mc:Choice>
    <mc:Fallback xmlns="">
      <p:transition advTm="78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  <p:extLst mod="1">
    <p:ext uri="{3A86A75C-4F4B-4683-9AE1-C65F6400EC91}">
      <p14:laserTraceLst xmlns:p14="http://schemas.microsoft.com/office/powerpoint/2010/main">
        <p14:tracePtLst>
          <p14:tracePt t="3334" x="355600" y="5524500"/>
          <p14:tracePt t="3391" x="355600" y="5518150"/>
          <p14:tracePt t="3398" x="368300" y="5505450"/>
          <p14:tracePt t="3407" x="400050" y="5492750"/>
          <p14:tracePt t="3414" x="501650" y="5454650"/>
          <p14:tracePt t="3431" x="806450" y="5321300"/>
          <p14:tracePt t="3448" x="1314450" y="5041900"/>
          <p14:tracePt t="3465" x="1981200" y="4476750"/>
          <p14:tracePt t="3481" x="2622550" y="3975100"/>
          <p14:tracePt t="3498" x="3244850" y="3536950"/>
          <p14:tracePt t="3514" x="3587750" y="3225800"/>
          <p14:tracePt t="3531" x="3689350" y="3067050"/>
          <p14:tracePt t="3548" x="3702050" y="2940050"/>
          <p14:tracePt t="3564" x="3702050" y="2825750"/>
          <p14:tracePt t="3581" x="3683000" y="2692400"/>
          <p14:tracePt t="3582" x="3651250" y="2603500"/>
          <p14:tracePt t="3598" x="3625850" y="2533650"/>
          <p14:tracePt t="3614" x="3524250" y="2317750"/>
          <p14:tracePt t="3631" x="3473450" y="2228850"/>
          <p14:tracePt t="3648" x="3435350" y="2171700"/>
          <p14:tracePt t="3665" x="3403600" y="2127250"/>
          <p14:tracePt t="3681" x="3359150" y="2076450"/>
          <p14:tracePt t="3698" x="3308350" y="2032000"/>
          <p14:tracePt t="3715" x="3276600" y="1987550"/>
          <p14:tracePt t="3731" x="3200400" y="1911350"/>
          <p14:tracePt t="3748" x="3079750" y="1816100"/>
          <p14:tracePt t="3765" x="2933700" y="1720850"/>
          <p14:tracePt t="3781" x="2806700" y="1631950"/>
          <p14:tracePt t="3798" x="2692400" y="1530350"/>
          <p14:tracePt t="3815" x="2533650" y="1416050"/>
          <p14:tracePt t="3831" x="2489200" y="1390650"/>
          <p14:tracePt t="3848" x="2463800" y="1377950"/>
          <p14:tracePt t="3865" x="2451100" y="1371600"/>
          <p14:tracePt t="3881" x="2438400" y="1358900"/>
          <p14:tracePt t="3898" x="2400300" y="1327150"/>
          <p14:tracePt t="3915" x="2349500" y="1295400"/>
          <p14:tracePt t="3931" x="2317750" y="1276350"/>
          <p14:tracePt t="3948" x="2298700" y="1263650"/>
          <p14:tracePt t="4471" x="2305050" y="1263650"/>
          <p14:tracePt t="4480" x="2368550" y="1263650"/>
          <p14:tracePt t="4487" x="2540000" y="1295400"/>
          <p14:tracePt t="4499" x="2781300" y="1365250"/>
          <p14:tracePt t="4515" x="3206750" y="1473200"/>
          <p14:tracePt t="4532" x="3448050" y="1511300"/>
          <p14:tracePt t="4549" x="3536950" y="1524000"/>
          <p14:tracePt t="4567" x="3606800" y="1524000"/>
          <p14:tracePt t="4583" x="3638550" y="1530350"/>
          <p14:tracePt t="4631" x="3657600" y="1530350"/>
          <p14:tracePt t="4642" x="3663950" y="1530350"/>
          <p14:tracePt t="4653" x="3683000" y="1530350"/>
          <p14:tracePt t="4665" x="3752850" y="1530350"/>
          <p14:tracePt t="4682" x="3860800" y="1530350"/>
          <p14:tracePt t="4699" x="4000500" y="1530350"/>
          <p14:tracePt t="4715" x="4133850" y="1530350"/>
          <p14:tracePt t="4732" x="4286250" y="1549400"/>
          <p14:tracePt t="4749" x="4375150" y="1562100"/>
          <p14:tracePt t="4765" x="4425950" y="1574800"/>
          <p14:tracePt t="4782" x="4445000" y="1574800"/>
          <p14:tracePt t="4815" x="4464050" y="1581150"/>
          <p14:tracePt t="4832" x="4502150" y="1619250"/>
          <p14:tracePt t="4848" x="4597400" y="1714500"/>
          <p14:tracePt t="4865" x="4749800" y="1847850"/>
          <p14:tracePt t="4882" x="4921250" y="2051050"/>
          <p14:tracePt t="4898" x="5022850" y="2139950"/>
          <p14:tracePt t="4915" x="5029200" y="2159000"/>
          <p14:tracePt t="4959" x="5029200" y="2165350"/>
          <p14:tracePt t="4967" x="5003800" y="2127250"/>
          <p14:tracePt t="4982" x="4978400" y="2101850"/>
          <p14:tracePt t="4998" x="4927600" y="2025650"/>
          <p14:tracePt t="5015" x="4927600" y="2012950"/>
          <p14:tracePt t="5032" x="4927600" y="2000250"/>
          <p14:tracePt t="5049" x="4927600" y="1974850"/>
          <p14:tracePt t="5065" x="4927600" y="1949450"/>
          <p14:tracePt t="5082" x="4940300" y="1936750"/>
          <p14:tracePt t="5099" x="4978400" y="1911350"/>
          <p14:tracePt t="5115" x="5029200" y="1879600"/>
          <p14:tracePt t="5132" x="5041900" y="1873250"/>
          <p14:tracePt t="5149" x="5048250" y="1866900"/>
          <p14:tracePt t="5695" x="5048250" y="1816100"/>
          <p14:tracePt t="5706" x="5048250" y="1714500"/>
          <p14:tracePt t="5718" x="5060950" y="1581150"/>
          <p14:tracePt t="5732" x="5073650" y="1543050"/>
          <p14:tracePt t="5749" x="5080000" y="1466850"/>
          <p14:tracePt t="5766" x="5099050" y="1397000"/>
          <p14:tracePt t="5783" x="5105400" y="1346200"/>
          <p14:tracePt t="5799" x="5143500" y="1263650"/>
          <p14:tracePt t="5815" x="5162550" y="1225550"/>
          <p14:tracePt t="5832" x="5168900" y="1206500"/>
          <p14:tracePt t="5849" x="5187950" y="1181100"/>
          <p14:tracePt t="5865" x="5194300" y="1174750"/>
          <p14:tracePt t="5943" x="5200650" y="1168400"/>
          <p14:tracePt t="5951" x="5213350" y="1168400"/>
          <p14:tracePt t="5960" x="5232400" y="1174750"/>
          <p14:tracePt t="5968" x="5245100" y="1206500"/>
          <p14:tracePt t="5982" x="5245100" y="1231900"/>
          <p14:tracePt t="5999" x="5251450" y="1339850"/>
          <p14:tracePt t="6016" x="5264150" y="1390650"/>
          <p14:tracePt t="6032" x="5264150" y="1441450"/>
          <p14:tracePt t="6049" x="5264150" y="1473200"/>
          <p14:tracePt t="6065" x="5264150" y="1479550"/>
          <p14:tracePt t="6099" x="5264150" y="1498600"/>
          <p14:tracePt t="6116" x="5264150" y="1504950"/>
          <p14:tracePt t="6132" x="5264150" y="1517650"/>
          <p14:tracePt t="6149" x="5264150" y="1549400"/>
          <p14:tracePt t="6166" x="5264150" y="1555750"/>
          <p14:tracePt t="6182" x="5270500" y="1574800"/>
          <p14:tracePt t="6199" x="5302250" y="1593850"/>
          <p14:tracePt t="6216" x="5334000" y="1619250"/>
          <p14:tracePt t="6232" x="5378450" y="1657350"/>
          <p14:tracePt t="6249" x="5435600" y="1708150"/>
          <p14:tracePt t="6266" x="5473700" y="1746250"/>
          <p14:tracePt t="6282" x="5492750" y="1771650"/>
          <p14:tracePt t="6299" x="5511800" y="1790700"/>
          <p14:tracePt t="6316" x="5530850" y="1797050"/>
          <p14:tracePt t="6332" x="5537200" y="1797050"/>
          <p14:tracePt t="6349" x="5543550" y="1803400"/>
          <p14:tracePt t="6591" x="5556250" y="1803400"/>
          <p14:tracePt t="6602" x="5556250" y="1797050"/>
          <p14:tracePt t="6616" x="5568950" y="1771650"/>
          <p14:tracePt t="6633" x="5581650" y="1727200"/>
          <p14:tracePt t="6649" x="5588000" y="1701800"/>
          <p14:tracePt t="6666" x="5594350" y="1651000"/>
          <p14:tracePt t="6682" x="5607050" y="1625600"/>
          <p14:tracePt t="6699" x="5632450" y="1587500"/>
          <p14:tracePt t="6716" x="5670550" y="1549400"/>
          <p14:tracePt t="6732" x="5689600" y="1536700"/>
          <p14:tracePt t="6749" x="5740400" y="1524000"/>
          <p14:tracePt t="6766" x="5772150" y="1511300"/>
          <p14:tracePt t="6783" x="5791200" y="1511300"/>
          <p14:tracePt t="6799" x="5797550" y="1511300"/>
          <p14:tracePt t="6832" x="5803900" y="1511300"/>
          <p14:tracePt t="6849" x="5822950" y="1511300"/>
          <p14:tracePt t="6866" x="5829300" y="1562100"/>
          <p14:tracePt t="6882" x="5842000" y="1682750"/>
          <p14:tracePt t="6899" x="5867400" y="1790700"/>
          <p14:tracePt t="6916" x="5899150" y="1873250"/>
          <p14:tracePt t="6933" x="5911850" y="1892300"/>
          <p14:tracePt t="6983" x="5918200" y="1898650"/>
          <p14:tracePt t="6995" x="5924550" y="1898650"/>
          <p14:tracePt t="7005" x="5930900" y="1898650"/>
          <p14:tracePt t="7016" x="6019800" y="1879600"/>
          <p14:tracePt t="7032" x="6140450" y="1797050"/>
          <p14:tracePt t="7049" x="6223000" y="1739900"/>
          <p14:tracePt t="7066" x="6267450" y="1720850"/>
          <p14:tracePt t="7082" x="6273800" y="1720850"/>
          <p14:tracePt t="7099" x="6280150" y="1714500"/>
          <p14:tracePt t="7143" x="6286500" y="1714500"/>
          <p14:tracePt t="7151" x="6305550" y="1714500"/>
          <p14:tracePt t="7166" x="6324600" y="1714500"/>
          <p14:tracePt t="7182" x="6470650" y="1714500"/>
          <p14:tracePt t="7199" x="6635750" y="1733550"/>
          <p14:tracePt t="7216" x="6788150" y="1778000"/>
          <p14:tracePt t="7233" x="6915150" y="1816100"/>
          <p14:tracePt t="7249" x="6972300" y="1828800"/>
          <p14:tracePt t="7266" x="6985000" y="1835150"/>
          <p14:tracePt t="7471" x="6959600" y="1854200"/>
          <p14:tracePt t="7479" x="6921500" y="1879600"/>
          <p14:tracePt t="7487" x="6870700" y="1905000"/>
          <p14:tracePt t="7500" x="6775450" y="1955800"/>
          <p14:tracePt t="7516" x="6489700" y="2070100"/>
          <p14:tracePt t="7533" x="6038850" y="2133600"/>
          <p14:tracePt t="7550" x="5416550" y="2228850"/>
          <p14:tracePt t="7566" x="4775200" y="2330450"/>
          <p14:tracePt t="7583" x="4133850" y="2413000"/>
          <p14:tracePt t="7599" x="3835400" y="2451100"/>
          <p14:tracePt t="7616" x="3638550" y="2482850"/>
          <p14:tracePt t="7633" x="3486150" y="2520950"/>
          <p14:tracePt t="7650" x="3321050" y="2559050"/>
          <p14:tracePt t="7667" x="3168650" y="2565400"/>
          <p14:tracePt t="7683" x="3009900" y="2565400"/>
          <p14:tracePt t="7700" x="2857500" y="2565400"/>
          <p14:tracePt t="7716" x="2768600" y="2565400"/>
          <p14:tracePt t="7733" x="2667000" y="2565400"/>
          <p14:tracePt t="7750" x="2533650" y="2565400"/>
          <p14:tracePt t="7766" x="2413000" y="2565400"/>
          <p14:tracePt t="7783" x="2305050" y="2603500"/>
          <p14:tracePt t="7800" x="2247900" y="2622550"/>
          <p14:tracePt t="7816" x="2203450" y="2647950"/>
          <p14:tracePt t="7833" x="2159000" y="2679700"/>
          <p14:tracePt t="7850" x="2139950" y="2698750"/>
          <p14:tracePt t="7866" x="2127250" y="2711450"/>
          <p14:tracePt t="7883" x="2089150" y="2736850"/>
          <p14:tracePt t="7899" x="2038350" y="2768600"/>
          <p14:tracePt t="7916" x="1962150" y="2806700"/>
          <p14:tracePt t="7933" x="1892300" y="2832100"/>
          <p14:tracePt t="7949" x="1847850" y="2838450"/>
          <p14:tracePt t="7966" x="1841500" y="2838450"/>
          <p14:tracePt t="8336" x="1866900" y="2838450"/>
          <p14:tracePt t="8343" x="1898650" y="2838450"/>
          <p14:tracePt t="8351" x="1936750" y="2838450"/>
          <p14:tracePt t="8366" x="2019300" y="2838450"/>
          <p14:tracePt t="8383" x="2197100" y="2838450"/>
          <p14:tracePt t="8400" x="2578100" y="2838450"/>
          <p14:tracePt t="8416" x="3130550" y="2838450"/>
          <p14:tracePt t="8433" x="3644900" y="2838450"/>
          <p14:tracePt t="8450" x="4076700" y="2838450"/>
          <p14:tracePt t="8466" x="4337050" y="2838450"/>
          <p14:tracePt t="8483" x="4457700" y="2806700"/>
          <p14:tracePt t="8500" x="4489450" y="2794000"/>
          <p14:tracePt t="8533" x="4502150" y="2794000"/>
          <p14:tracePt t="8550" x="4527550" y="2787650"/>
          <p14:tracePt t="8566" x="4565650" y="2781300"/>
          <p14:tracePt t="8583" x="4654550" y="2781300"/>
          <p14:tracePt t="8600" x="4756150" y="2781300"/>
          <p14:tracePt t="8616" x="4857750" y="2781300"/>
          <p14:tracePt t="8633" x="4978400" y="2800350"/>
          <p14:tracePt t="8650" x="5099050" y="2825750"/>
          <p14:tracePt t="8666" x="5219700" y="2863850"/>
          <p14:tracePt t="8683" x="5353050" y="2895600"/>
          <p14:tracePt t="8700" x="5461000" y="2921000"/>
          <p14:tracePt t="8716" x="5556250" y="2933700"/>
          <p14:tracePt t="8733" x="5619750" y="2946400"/>
          <p14:tracePt t="8750" x="5638800" y="2946400"/>
          <p14:tracePt t="8766" x="5651500" y="2946400"/>
          <p14:tracePt t="8983" x="5632450" y="2946400"/>
          <p14:tracePt t="8991" x="5568950" y="2946400"/>
          <p14:tracePt t="9000" x="5505450" y="2946400"/>
          <p14:tracePt t="9017" x="5346700" y="2990850"/>
          <p14:tracePt t="9033" x="5187950" y="3003550"/>
          <p14:tracePt t="9050" x="5022850" y="3035300"/>
          <p14:tracePt t="9067" x="4870450" y="3048000"/>
          <p14:tracePt t="9083" x="4781550" y="3060700"/>
          <p14:tracePt t="9100" x="4775200" y="3067050"/>
          <p14:tracePt t="9103" x="4768850" y="3067050"/>
          <p14:tracePt t="9199" x="4762500" y="3073400"/>
          <p14:tracePt t="9207" x="4762500" y="3086100"/>
          <p14:tracePt t="9217" x="4762500" y="3105150"/>
          <p14:tracePt t="9233" x="4768850" y="3168650"/>
          <p14:tracePt t="9250" x="4794250" y="3219450"/>
          <p14:tracePt t="9267" x="4819650" y="3282950"/>
          <p14:tracePt t="9283" x="4883150" y="3365500"/>
          <p14:tracePt t="9300" x="4984750" y="3454400"/>
          <p14:tracePt t="9317" x="5130800" y="3575050"/>
          <p14:tracePt t="9333" x="5391150" y="3683000"/>
          <p14:tracePt t="9350" x="5695950" y="3803650"/>
          <p14:tracePt t="9367" x="5975350" y="3873500"/>
          <p14:tracePt t="9383" x="6051550" y="3892550"/>
          <p14:tracePt t="9400" x="6064250" y="3898900"/>
          <p14:tracePt t="39088" x="6070600" y="3886200"/>
          <p14:tracePt t="39095" x="6045200" y="3797300"/>
          <p14:tracePt t="39103" x="6000750" y="3714750"/>
          <p14:tracePt t="39111" x="5943600" y="3657600"/>
          <p14:tracePt t="39126" x="5899150" y="3613150"/>
          <p14:tracePt t="39143" x="5651500" y="3448050"/>
          <p14:tracePt t="39159" x="5511800" y="3346450"/>
          <p14:tracePt t="39176" x="5429250" y="3276600"/>
          <p14:tracePt t="39193" x="5410200" y="3257550"/>
          <p14:tracePt t="39240" x="5410200" y="3244850"/>
          <p14:tracePt t="39255" x="5429250" y="3232150"/>
          <p14:tracePt t="39263" x="5448300" y="3232150"/>
          <p14:tracePt t="39276" x="5486400" y="3219450"/>
          <p14:tracePt t="39293" x="5537200" y="3200400"/>
          <p14:tracePt t="39309" x="5594350" y="3175000"/>
          <p14:tracePt t="39326" x="5607050" y="3162300"/>
          <p14:tracePt t="39343" x="5619750" y="3105150"/>
          <p14:tracePt t="39359" x="5619750" y="2997200"/>
          <p14:tracePt t="39376" x="5543550" y="2755900"/>
          <p14:tracePt t="39393" x="5378450" y="2482850"/>
          <p14:tracePt t="39409" x="5207000" y="2241550"/>
          <p14:tracePt t="39426" x="5035550" y="2051050"/>
          <p14:tracePt t="39443" x="4940300" y="1968500"/>
          <p14:tracePt t="39459" x="4902200" y="1924050"/>
          <p14:tracePt t="39476" x="4902200" y="1898650"/>
          <p14:tracePt t="39493" x="4902200" y="1860550"/>
          <p14:tracePt t="39510" x="4902200" y="1828800"/>
          <p14:tracePt t="39526" x="4914900" y="1784350"/>
          <p14:tracePt t="39543" x="4933950" y="1765300"/>
          <p14:tracePt t="39559" x="4953000" y="1758950"/>
          <p14:tracePt t="39576" x="4965700" y="1746250"/>
          <p14:tracePt t="39593" x="4978400" y="1739900"/>
          <p14:tracePt t="39626" x="4978400" y="1733550"/>
          <p14:tracePt t="39643" x="4978400" y="1708150"/>
          <p14:tracePt t="39659" x="4914900" y="1676400"/>
          <p14:tracePt t="39676" x="4775200" y="1663700"/>
          <p14:tracePt t="39692" x="4578350" y="1663700"/>
          <p14:tracePt t="39709" x="4457700" y="1663700"/>
          <p14:tracePt t="39726" x="4432300" y="1676400"/>
          <p14:tracePt t="39742" x="4464050" y="1752600"/>
          <p14:tracePt t="39759" x="4667250" y="1847850"/>
          <p14:tracePt t="39776" x="4984750" y="1943100"/>
          <p14:tracePt t="39792" x="5251450" y="2000250"/>
          <p14:tracePt t="39809" x="5289550" y="2000250"/>
          <p14:tracePt t="39842" x="5283200" y="2000250"/>
          <p14:tracePt t="39859" x="5168900" y="1993900"/>
          <p14:tracePt t="39876" x="5029200" y="1974850"/>
          <p14:tracePt t="39892" x="4959350" y="1955800"/>
          <p14:tracePt t="39944" x="4978400" y="1955800"/>
          <p14:tracePt t="39951" x="4991100" y="1955800"/>
          <p14:tracePt t="39959" x="4997450" y="1955800"/>
          <p14:tracePt t="39976" x="5003800" y="1955800"/>
          <p14:tracePt t="40007" x="4972050" y="1955800"/>
          <p14:tracePt t="40015" x="4940300" y="1955800"/>
          <p14:tracePt t="40026" x="4889500" y="1955800"/>
          <p14:tracePt t="40043" x="4819650" y="1955800"/>
          <p14:tracePt t="40111" x="4832350" y="1955800"/>
          <p14:tracePt t="40122" x="4838700" y="1955800"/>
          <p14:tracePt t="40131" x="4845050" y="1955800"/>
          <p14:tracePt t="40199" x="4864100" y="1955800"/>
          <p14:tracePt t="40210" x="4883150" y="1955800"/>
          <p14:tracePt t="40226" x="5022850" y="1955800"/>
          <p14:tracePt t="40243" x="5194300" y="1955800"/>
          <p14:tracePt t="40259" x="5365750" y="1955800"/>
          <p14:tracePt t="40276" x="5448300" y="1955800"/>
          <p14:tracePt t="40278" x="5467350" y="1955800"/>
          <p14:tracePt t="40334" x="5473700" y="1955800"/>
          <p14:tracePt t="40343" x="5505450" y="1955800"/>
          <p14:tracePt t="40353" x="5575300" y="1955800"/>
          <p14:tracePt t="40364" x="5664200" y="1981200"/>
          <p14:tracePt t="40376" x="5873750" y="1993900"/>
          <p14:tracePt t="40393" x="6089650" y="2025650"/>
          <p14:tracePt t="40410" x="6197600" y="2038350"/>
          <p14:tracePt t="40426" x="6216650" y="2038350"/>
          <p14:tracePt t="40443" x="6223000" y="2044700"/>
          <p14:tracePt t="40567" x="6223000" y="2070100"/>
          <p14:tracePt t="40578" x="6223000" y="2120900"/>
          <p14:tracePt t="40593" x="6235700" y="2228850"/>
          <p14:tracePt t="40609" x="6299200" y="2317750"/>
          <p14:tracePt t="40626" x="6407150" y="2425700"/>
          <p14:tracePt t="40643" x="6578600" y="2514600"/>
          <p14:tracePt t="40659" x="6813550" y="2603500"/>
          <p14:tracePt t="40676" x="7016750" y="2647950"/>
          <p14:tracePt t="40693" x="7200900" y="2679700"/>
          <p14:tracePt t="40709" x="7251700" y="2679700"/>
          <p14:tracePt t="40926" x="0" y="0"/>
        </p14:tracePtLst>
        <p14:tracePtLst>
          <p14:tracePt t="51054" x="457200" y="5588000"/>
          <p14:tracePt t="51263" x="463550" y="5588000"/>
          <p14:tracePt t="51271" x="469900" y="5588000"/>
          <p14:tracePt t="51280" x="488950" y="5588000"/>
          <p14:tracePt t="51296" x="565150" y="5588000"/>
          <p14:tracePt t="51313" x="723900" y="5588000"/>
          <p14:tracePt t="51330" x="971550" y="5588000"/>
          <p14:tracePt t="51346" x="1454150" y="5588000"/>
          <p14:tracePt t="51363" x="1968500" y="5588000"/>
          <p14:tracePt t="51380" x="2400300" y="5588000"/>
          <p14:tracePt t="51396" x="2768600" y="5524500"/>
          <p14:tracePt t="51413" x="3028950" y="5492750"/>
          <p14:tracePt t="51430" x="3175000" y="5448300"/>
          <p14:tracePt t="51446" x="3321050" y="5403850"/>
          <p14:tracePt t="51463" x="3441700" y="5365750"/>
          <p14:tracePt t="51480" x="3600450" y="5340350"/>
          <p14:tracePt t="51496" x="3822700" y="5308600"/>
          <p14:tracePt t="51513" x="4019550" y="5276850"/>
          <p14:tracePt t="51530" x="4159250" y="5251450"/>
          <p14:tracePt t="51546" x="4216400" y="5226050"/>
          <p14:tracePt t="51563" x="4235450" y="5213350"/>
          <p14:tracePt t="51580" x="4241800" y="5200650"/>
          <p14:tracePt t="51596" x="4248150" y="5187950"/>
          <p14:tracePt t="51613" x="4273550" y="5175250"/>
          <p14:tracePt t="51630" x="4292600" y="5149850"/>
          <p14:tracePt t="51646" x="4337050" y="5111750"/>
          <p14:tracePt t="51663" x="4356100" y="5067300"/>
          <p14:tracePt t="51680" x="4375150" y="5016500"/>
          <p14:tracePt t="51697" x="4438650" y="4953000"/>
          <p14:tracePt t="51713" x="4508500" y="4895850"/>
          <p14:tracePt t="51730" x="4610100" y="4845050"/>
          <p14:tracePt t="51746" x="4718050" y="4806950"/>
          <p14:tracePt t="51763" x="4845050" y="4762500"/>
          <p14:tracePt t="51780" x="4972050" y="4724400"/>
          <p14:tracePt t="51797" x="5092700" y="4711700"/>
          <p14:tracePt t="51800" x="5156200" y="4711700"/>
          <p14:tracePt t="51813" x="5200650" y="4705350"/>
          <p14:tracePt t="51830" x="5264150" y="4686300"/>
          <p14:tracePt t="51847" x="5334000" y="4686300"/>
          <p14:tracePt t="51863" x="5365750" y="4686300"/>
          <p14:tracePt t="51880" x="5391150" y="4686300"/>
          <p14:tracePt t="51897" x="5429250" y="4686300"/>
          <p14:tracePt t="51913" x="5480050" y="4686300"/>
          <p14:tracePt t="51930" x="5549900" y="4686300"/>
          <p14:tracePt t="51946" x="5651500" y="4692650"/>
          <p14:tracePt t="51963" x="5746750" y="4711700"/>
          <p14:tracePt t="51979" x="5829300" y="4718050"/>
          <p14:tracePt t="51996" x="5911850" y="4718050"/>
          <p14:tracePt t="52013" x="5981700" y="4718050"/>
          <p14:tracePt t="52030" x="6032500" y="4718050"/>
          <p14:tracePt t="52046" x="6064250" y="4718050"/>
          <p14:tracePt t="52063" x="6070600" y="4718050"/>
          <p14:tracePt t="52935" x="6096000" y="4718050"/>
          <p14:tracePt t="52943" x="6184900" y="4718050"/>
          <p14:tracePt t="52951" x="6324600" y="4686300"/>
          <p14:tracePt t="52963" x="6489700" y="4667250"/>
          <p14:tracePt t="52980" x="6838950" y="4610100"/>
          <p14:tracePt t="52996" x="7086600" y="4610100"/>
          <p14:tracePt t="53013" x="7188200" y="4597400"/>
          <p14:tracePt t="53030" x="7245350" y="4591050"/>
          <p14:tracePt t="53263" x="7232650" y="4591050"/>
          <p14:tracePt t="53271" x="7213600" y="4591050"/>
          <p14:tracePt t="53280" x="7188200" y="4578350"/>
          <p14:tracePt t="53297" x="7150100" y="4578350"/>
          <p14:tracePt t="53314" x="7099300" y="4578350"/>
          <p14:tracePt t="53330" x="7061200" y="4578350"/>
          <p14:tracePt t="53347" x="7029450" y="4584700"/>
          <p14:tracePt t="53364" x="6965950" y="4603750"/>
          <p14:tracePt t="53380" x="6915150" y="4635500"/>
          <p14:tracePt t="53397" x="6845300" y="4673600"/>
          <p14:tracePt t="53414" x="6731000" y="4756150"/>
          <p14:tracePt t="53430" x="6680200" y="4781550"/>
          <p14:tracePt t="53447" x="6565900" y="4845050"/>
          <p14:tracePt t="53464" x="6489700" y="4876800"/>
          <p14:tracePt t="53480" x="6464300" y="4876800"/>
          <p14:tracePt t="53767" x="6426200" y="4902200"/>
          <p14:tracePt t="53775" x="6343650" y="4953000"/>
          <p14:tracePt t="53783" x="6191250" y="5073650"/>
          <p14:tracePt t="53797" x="6013450" y="5200650"/>
          <p14:tracePt t="53814" x="5429250" y="5499100"/>
          <p14:tracePt t="53830" x="5092700" y="5632450"/>
          <p14:tracePt t="53847" x="4794250" y="5772150"/>
          <p14:tracePt t="53864" x="4572000" y="5873750"/>
          <p14:tracePt t="53880" x="4457700" y="5930900"/>
          <p14:tracePt t="53897" x="4375150" y="5969000"/>
          <p14:tracePt t="53914" x="4305300" y="5981700"/>
          <p14:tracePt t="53930" x="4216400" y="5994400"/>
          <p14:tracePt t="53947" x="4083050" y="6019800"/>
          <p14:tracePt t="53963" x="3911600" y="6032500"/>
          <p14:tracePt t="53980" x="3727450" y="6032500"/>
          <p14:tracePt t="53997" x="3562350" y="6032500"/>
          <p14:tracePt t="54014" x="3390900" y="6026150"/>
          <p14:tracePt t="54030" x="3314700" y="6013450"/>
          <p14:tracePt t="54047" x="3289300" y="6013450"/>
          <p14:tracePt t="54063" x="3263900" y="6013450"/>
          <p14:tracePt t="54080" x="3225800" y="6013450"/>
          <p14:tracePt t="54097" x="3187700" y="6013450"/>
          <p14:tracePt t="54113" x="3136900" y="6013450"/>
          <p14:tracePt t="54130" x="3086100" y="6013450"/>
          <p14:tracePt t="54147" x="3009900" y="6007100"/>
          <p14:tracePt t="54163" x="2952750" y="5994400"/>
          <p14:tracePt t="54180" x="2844800" y="5969000"/>
          <p14:tracePt t="54197" x="2730500" y="5943600"/>
          <p14:tracePt t="54214" x="2609850" y="5899150"/>
          <p14:tracePt t="54230" x="2451100" y="5861050"/>
          <p14:tracePt t="54247" x="2393950" y="5835650"/>
          <p14:tracePt t="54264" x="2349500" y="5829300"/>
          <p14:tracePt t="54280" x="2324100" y="5816600"/>
          <p14:tracePt t="54297" x="2311400" y="5816600"/>
          <p14:tracePt t="54314" x="2305050" y="5816600"/>
          <p14:tracePt t="54330" x="2298700" y="5816600"/>
          <p14:tracePt t="57287" x="2305050" y="5816600"/>
          <p14:tracePt t="57295" x="2374900" y="5797550"/>
          <p14:tracePt t="57304" x="2425700" y="5772150"/>
          <p14:tracePt t="57315" x="2514600" y="5753100"/>
          <p14:tracePt t="57332" x="2603500" y="5727700"/>
          <p14:tracePt t="57348" x="2622550" y="5721350"/>
          <p14:tracePt t="64992" x="2628900" y="5721350"/>
          <p14:tracePt t="64999" x="2679700" y="5708650"/>
          <p14:tracePt t="65007" x="2838450" y="5689600"/>
          <p14:tracePt t="65017" x="3003550" y="5651500"/>
          <p14:tracePt t="65034" x="3295650" y="5575300"/>
          <p14:tracePt t="65051" x="3556000" y="5543550"/>
          <p14:tracePt t="65067" x="3886200" y="5505450"/>
          <p14:tracePt t="65084" x="4343400" y="5461000"/>
          <p14:tracePt t="65101" x="4724400" y="5461000"/>
          <p14:tracePt t="65117" x="5054600" y="5461000"/>
          <p14:tracePt t="65135" x="5283200" y="5461000"/>
          <p14:tracePt t="65151" x="5353050" y="5461000"/>
          <p14:tracePt t="65167" x="5359400" y="5461000"/>
          <p14:tracePt t="65201" x="5365750" y="5461000"/>
          <p14:tracePt t="65217" x="5378450" y="5461000"/>
          <p14:tracePt t="65234" x="5473700" y="5473700"/>
          <p14:tracePt t="65251" x="5664200" y="5473700"/>
          <p14:tracePt t="65267" x="5924550" y="5473700"/>
          <p14:tracePt t="65284" x="6184900" y="5473700"/>
          <p14:tracePt t="65301" x="6356350" y="5473700"/>
          <p14:tracePt t="65317" x="6407150" y="5473700"/>
          <p14:tracePt t="65391" x="6419850" y="5492750"/>
          <p14:tracePt t="65399" x="6432550" y="5530850"/>
          <p14:tracePt t="65407" x="6445250" y="5568950"/>
          <p14:tracePt t="65417" x="6464300" y="5613400"/>
          <p14:tracePt t="65434" x="6515100" y="5708650"/>
          <p14:tracePt t="65451" x="6565900" y="5765800"/>
          <p14:tracePt t="65467" x="6648450" y="5842000"/>
          <p14:tracePt t="65484" x="6737350" y="5867400"/>
          <p14:tracePt t="65501" x="6858000" y="5880100"/>
          <p14:tracePt t="65518" x="7010400" y="5880100"/>
          <p14:tracePt t="65534" x="7067550" y="5880100"/>
          <p14:tracePt t="65551" x="7073900" y="5880100"/>
          <p14:tracePt t="65567" x="7029450" y="5873750"/>
          <p14:tracePt t="65584" x="6915150" y="5861050"/>
          <p14:tracePt t="65601" x="6794500" y="5848350"/>
          <p14:tracePt t="65617" x="6692900" y="5835650"/>
          <p14:tracePt t="65634" x="6654800" y="5822950"/>
          <p14:tracePt t="65668" x="6654800" y="5810250"/>
          <p14:tracePt t="65684" x="6654800" y="5797550"/>
          <p14:tracePt t="65701" x="6654800" y="5791200"/>
          <p14:tracePt t="65734" x="6654800" y="5772150"/>
          <p14:tracePt t="65751" x="6559550" y="5772150"/>
          <p14:tracePt t="65767" x="6273800" y="5772150"/>
          <p14:tracePt t="65784" x="6076950" y="5772150"/>
          <p14:tracePt t="65801" x="6057900" y="5772150"/>
          <p14:tracePt t="65847" x="6083300" y="5772150"/>
          <p14:tracePt t="65855" x="6165850" y="5753100"/>
          <p14:tracePt t="65867" x="6254750" y="5734050"/>
          <p14:tracePt t="65884" x="6432550" y="5702300"/>
          <p14:tracePt t="65887" x="6451600" y="5702300"/>
          <p14:tracePt t="65919" x="6388100" y="5702300"/>
          <p14:tracePt t="65928" x="6210300" y="5702300"/>
          <p14:tracePt t="65935" x="5861050" y="5721350"/>
          <p14:tracePt t="65953" x="5022850" y="5822950"/>
          <p14:tracePt t="65968" x="4298950" y="5956300"/>
          <p14:tracePt t="65984" x="4114800" y="5981700"/>
          <p14:tracePt t="66001" x="4114800" y="5988050"/>
          <p14:tracePt t="66018" x="4203700" y="5994400"/>
          <p14:tracePt t="66034" x="4578350" y="5994400"/>
          <p14:tracePt t="66051" x="5314950" y="5994400"/>
          <p14:tracePt t="66068" x="5886450" y="5994400"/>
          <p14:tracePt t="66084" x="5937250" y="5994400"/>
          <p14:tracePt t="66103" x="5829300" y="5994400"/>
          <p14:tracePt t="66118" x="5549900" y="5994400"/>
          <p14:tracePt t="66134" x="4629150" y="5994400"/>
          <p14:tracePt t="66151" x="4070350" y="5994400"/>
          <p14:tracePt t="66168" x="4076700" y="6000750"/>
          <p14:tracePt t="66184" x="4254500" y="6026150"/>
          <p14:tracePt t="66201" x="4946650" y="6026150"/>
          <p14:tracePt t="66218" x="6007100" y="6026150"/>
          <p14:tracePt t="66234" x="6470650" y="6026150"/>
          <p14:tracePt t="66251" x="6508750" y="6038850"/>
          <p14:tracePt t="66268" x="6445250" y="6038850"/>
          <p14:tracePt t="66284" x="6007100" y="6038850"/>
          <p14:tracePt t="66301" x="5181600" y="6038850"/>
          <p14:tracePt t="66318" x="4781550" y="5988050"/>
          <p14:tracePt t="66334" x="4794250" y="5988050"/>
          <p14:tracePt t="66351" x="5035550" y="5969000"/>
          <p14:tracePt t="66368" x="5657850" y="5949950"/>
          <p14:tracePt t="66384" x="6140450" y="5949950"/>
          <p14:tracePt t="66401" x="6172200" y="5949950"/>
          <p14:tracePt t="66418" x="6108700" y="5949950"/>
          <p14:tracePt t="66434" x="5746750" y="5949950"/>
          <p14:tracePt t="66451" x="5181600" y="5949950"/>
          <p14:tracePt t="66468" x="4991100" y="5949950"/>
          <p14:tracePt t="66501" x="5035550" y="5949950"/>
          <p14:tracePt t="66518" x="5346700" y="5949950"/>
          <p14:tracePt t="66535" x="5880100" y="6032500"/>
          <p14:tracePt t="66551" x="5886450" y="6038850"/>
          <p14:tracePt t="66568" x="5867400" y="6051550"/>
          <p14:tracePt t="66584" x="5645150" y="6089650"/>
          <p14:tracePt t="66601" x="5365750" y="6102350"/>
          <p14:tracePt t="66618" x="5276850" y="6102350"/>
          <p14:tracePt t="66655" x="5289550" y="6102350"/>
          <p14:tracePt t="66668" x="5365750" y="6102350"/>
          <p14:tracePt t="66684" x="5486400" y="6102350"/>
          <p14:tracePt t="66701" x="5549900" y="6102350"/>
          <p14:tracePt t="66959" x="5651500" y="6102350"/>
          <p14:tracePt t="66968" x="5975350" y="6102350"/>
          <p14:tracePt t="66977" x="6438900" y="6000750"/>
          <p14:tracePt t="66984" x="6940550" y="5943600"/>
          <p14:tracePt t="67001" x="7531100" y="5848350"/>
          <p14:tracePt t="67017" x="7747000" y="5816600"/>
          <p14:tracePt t="67034" x="7753350" y="5816600"/>
          <p14:tracePt t="67068" x="7708900" y="5816600"/>
          <p14:tracePt t="67085" x="7480300" y="5816600"/>
          <p14:tracePt t="67101" x="7016750" y="5816600"/>
          <p14:tracePt t="67118" x="6381750" y="5816600"/>
          <p14:tracePt t="67135" x="5638800" y="5816600"/>
          <p14:tracePt t="67151" x="5435600" y="5784850"/>
          <p14:tracePt t="67168" x="5410200" y="5772150"/>
          <p14:tracePt t="67311" x="5416550" y="5772150"/>
          <p14:tracePt t="67775" x="5416550" y="5765800"/>
          <p14:tracePt t="67783" x="5448300" y="5759450"/>
          <p14:tracePt t="67791" x="5492750" y="5740400"/>
          <p14:tracePt t="67802" x="5562600" y="5708650"/>
          <p14:tracePt t="67818" x="5721350" y="5651500"/>
          <p14:tracePt t="67835" x="5988050" y="5518150"/>
          <p14:tracePt t="67851" x="6343650" y="5302250"/>
          <p14:tracePt t="67868" x="6635750" y="5124450"/>
          <p14:tracePt t="67885" x="6756400" y="5016500"/>
          <p14:tracePt t="67902" x="6832600" y="4902200"/>
          <p14:tracePt t="67918" x="6832600" y="4883150"/>
          <p14:tracePt t="67935" x="6845300" y="4838700"/>
          <p14:tracePt t="67952" x="6832600" y="4813300"/>
          <p14:tracePt t="67968" x="6819900" y="4787900"/>
          <p14:tracePt t="67984" x="6800850" y="4768850"/>
          <p14:tracePt t="68001" x="6781800" y="4737100"/>
          <p14:tracePt t="68018" x="6756400" y="4705350"/>
          <p14:tracePt t="68035" x="6718300" y="4660900"/>
          <p14:tracePt t="68051" x="6699250" y="4622800"/>
          <p14:tracePt t="68068" x="6680200" y="4597400"/>
          <p14:tracePt t="68085" x="6680200" y="4591050"/>
          <p14:tracePt t="68159" x="6680200" y="4578350"/>
          <p14:tracePt t="68167" x="6667500" y="4565650"/>
          <p14:tracePt t="68175" x="6654800" y="4552950"/>
          <p14:tracePt t="68185" x="6623050" y="4533900"/>
          <p14:tracePt t="68202" x="6572250" y="4514850"/>
          <p14:tracePt t="68219" x="6540500" y="4502150"/>
          <p14:tracePt t="68235" x="6502400" y="4502150"/>
          <p14:tracePt t="68252" x="6464300" y="4489450"/>
          <p14:tracePt t="68268" x="6426200" y="4489450"/>
          <p14:tracePt t="68285" x="6394450" y="4489450"/>
          <p14:tracePt t="68302" x="6356350" y="4489450"/>
          <p14:tracePt t="68318" x="6305550" y="4521200"/>
          <p14:tracePt t="68335" x="6286500" y="4527550"/>
          <p14:tracePt t="68352" x="6273800" y="4546600"/>
          <p14:tracePt t="68406" x="6273800" y="4552950"/>
          <p14:tracePt t="68414" x="6273800" y="4559300"/>
          <p14:tracePt t="68422" x="6273800" y="4572000"/>
          <p14:tracePt t="68435" x="6280150" y="4610100"/>
          <p14:tracePt t="68451" x="6330950" y="4730750"/>
          <p14:tracePt t="68468" x="6407150" y="4927600"/>
          <p14:tracePt t="68485" x="6565900" y="5156200"/>
          <p14:tracePt t="68502" x="6870700" y="5473700"/>
          <p14:tracePt t="68518" x="7112000" y="5632450"/>
          <p14:tracePt t="68535" x="7397750" y="5797550"/>
          <p14:tracePt t="68551" x="7658100" y="5911850"/>
          <p14:tracePt t="68568" x="7874000" y="5994400"/>
          <p14:tracePt t="68585" x="7975600" y="6007100"/>
          <p14:tracePt t="68601" x="8032750" y="6007100"/>
          <p14:tracePt t="68618" x="8039100" y="6007100"/>
          <p14:tracePt t="68651" x="8045450" y="6007100"/>
          <p14:tracePt t="68668" x="8051800" y="5956300"/>
          <p14:tracePt t="68685" x="7981950" y="5797550"/>
          <p14:tracePt t="68702" x="7931150" y="5702300"/>
          <p14:tracePt t="68718" x="7867650" y="5645150"/>
          <p14:tracePt t="68735" x="7848600" y="5645150"/>
          <p14:tracePt t="68751" x="7829550" y="5645150"/>
          <p14:tracePt t="68768" x="7823200" y="5645150"/>
          <p14:tracePt t="68785" x="7816850" y="5657850"/>
          <p14:tracePt t="68801" x="7810500" y="5702300"/>
          <p14:tracePt t="68818" x="7810500" y="5753100"/>
          <p14:tracePt t="68835" x="7816850" y="5772150"/>
          <p14:tracePt t="68851" x="7848600" y="5784850"/>
          <p14:tracePt t="68868" x="7861300" y="5791200"/>
          <p14:tracePt t="68910" x="7842250" y="5791200"/>
          <p14:tracePt t="68919" x="7759700" y="5784850"/>
          <p14:tracePt t="68935" x="7334250" y="5721350"/>
          <p14:tracePt t="68952" x="6832600" y="5721350"/>
          <p14:tracePt t="68968" x="6553200" y="5721350"/>
          <p14:tracePt t="68985" x="6527800" y="5721350"/>
          <p14:tracePt t="69001" x="6527800" y="5727700"/>
          <p14:tracePt t="69018" x="6540500" y="5734050"/>
          <p14:tracePt t="69035" x="6591300" y="5753100"/>
          <p14:tracePt t="69051" x="6642100" y="5759450"/>
          <p14:tracePt t="69068" x="6673850" y="5772150"/>
          <p14:tracePt t="69423" x="6711950" y="5753100"/>
          <p14:tracePt t="69431" x="6737350" y="5721350"/>
          <p14:tracePt t="69439" x="6769100" y="5676900"/>
          <p14:tracePt t="69452" x="6800850" y="5651500"/>
          <p14:tracePt t="69469" x="6864350" y="5581650"/>
          <p14:tracePt t="69485" x="6877050" y="5556250"/>
          <p14:tracePt t="69502" x="6889750" y="5549900"/>
          <p14:tracePt t="69559" x="6889750" y="5537200"/>
          <p14:tracePt t="69631" x="6896100" y="5537200"/>
          <p14:tracePt t="69639" x="6915150" y="5581650"/>
          <p14:tracePt t="69652" x="6934200" y="5651500"/>
          <p14:tracePt t="69669" x="7067550" y="5880100"/>
          <p14:tracePt t="69685" x="7207250" y="6057900"/>
          <p14:tracePt t="69702" x="7366000" y="6165850"/>
          <p14:tracePt t="69719" x="7658100" y="6216650"/>
          <p14:tracePt t="69735" x="7848600" y="6197600"/>
          <p14:tracePt t="69752" x="8102600" y="6089650"/>
          <p14:tracePt t="69769" x="8375650" y="5854700"/>
          <p14:tracePt t="69785" x="8616950" y="5556250"/>
          <p14:tracePt t="69802" x="8756650" y="5257800"/>
          <p14:tracePt t="69819" x="8801100" y="5099050"/>
          <p14:tracePt t="69835" x="8813800" y="5029200"/>
          <p14:tracePt t="69852" x="8813800" y="5010150"/>
          <p14:tracePt t="69919" x="8807450" y="5035550"/>
          <p14:tracePt t="69927" x="8807450" y="5086350"/>
          <p14:tracePt t="69935" x="8807450" y="5137150"/>
          <p14:tracePt t="69952" x="8794750" y="5289550"/>
          <p14:tracePt t="69969" x="8794750" y="5410200"/>
          <p14:tracePt t="69985" x="8788400" y="5486400"/>
          <p14:tracePt t="70002" x="8775700" y="5543550"/>
          <p14:tracePt t="70018" x="8756650" y="5556250"/>
          <p14:tracePt t="70035" x="8712200" y="5581650"/>
          <p14:tracePt t="70052" x="8648700" y="5607050"/>
          <p14:tracePt t="70069" x="8578850" y="5607050"/>
          <p14:tracePt t="70086" x="8534400" y="5607050"/>
          <p14:tracePt t="70102" x="8521700" y="5607050"/>
          <p14:tracePt t="70119" x="8515350" y="5607050"/>
          <p14:tracePt t="70951" x="8483600" y="5607050"/>
          <p14:tracePt t="70960" x="8413750" y="5607050"/>
          <p14:tracePt t="70969" x="8312150" y="5607050"/>
          <p14:tracePt t="70985" x="8191500" y="5607050"/>
          <p14:tracePt t="71002" x="8159750" y="5607050"/>
          <p14:tracePt t="71019" x="8096250" y="5626100"/>
          <p14:tracePt t="71035" x="8001000" y="5638800"/>
          <p14:tracePt t="71052" x="7899400" y="5657850"/>
          <p14:tracePt t="71069" x="7766050" y="5676900"/>
          <p14:tracePt t="71086" x="7632700" y="5695950"/>
          <p14:tracePt t="71102" x="7512050" y="5708650"/>
          <p14:tracePt t="71119" x="7467600" y="5702300"/>
          <p14:tracePt t="71135" x="7442200" y="5689600"/>
          <p14:tracePt t="71152" x="7429500" y="5683250"/>
          <p14:tracePt t="71169" x="7423150" y="5683250"/>
          <p14:tracePt t="71185" x="7416800" y="5683250"/>
          <p14:tracePt t="71271" x="7410450" y="5689600"/>
          <p14:tracePt t="71280" x="7404100" y="5689600"/>
          <p14:tracePt t="71288" x="7404100" y="5702300"/>
          <p14:tracePt t="71302" x="7378700" y="5734050"/>
          <p14:tracePt t="71319" x="7353300" y="5759450"/>
          <p14:tracePt t="71336" x="7346950" y="5765800"/>
          <p14:tracePt t="71353" x="7340600" y="5772150"/>
          <p14:tracePt t="72022" x="7346950" y="5772150"/>
          <p14:tracePt t="72030" x="7353300" y="5772150"/>
          <p14:tracePt t="72038" x="7372350" y="5772150"/>
          <p14:tracePt t="72053" x="7391400" y="5772150"/>
          <p14:tracePt t="72071" x="7467600" y="5759450"/>
          <p14:tracePt t="72086" x="7537450" y="5727700"/>
          <p14:tracePt t="72103" x="7575550" y="5708650"/>
          <p14:tracePt t="72119" x="7594600" y="5695950"/>
          <p14:tracePt t="72153" x="7600950" y="5689600"/>
          <p14:tracePt t="72174" x="7607300" y="5689600"/>
          <p14:tracePt t="72186" x="7620000" y="5683250"/>
          <p14:tracePt t="72202" x="7670800" y="5683250"/>
          <p14:tracePt t="72219" x="7759700" y="5670550"/>
          <p14:tracePt t="72236" x="7842250" y="5657850"/>
          <p14:tracePt t="72253" x="7918450" y="5645150"/>
          <p14:tracePt t="72269" x="7956550" y="5632450"/>
          <p14:tracePt t="72287" x="7962900" y="5632450"/>
          <p14:tracePt t="72351" x="7969250" y="5626100"/>
          <p14:tracePt t="72360" x="7981950" y="5626100"/>
          <p14:tracePt t="72370" x="8001000" y="5626100"/>
          <p14:tracePt t="72386" x="8045450" y="5626100"/>
          <p14:tracePt t="72403" x="8096250" y="5626100"/>
          <p14:tracePt t="72406" x="8140700" y="5626100"/>
          <p14:tracePt t="72420" x="8159750" y="5626100"/>
          <p14:tracePt t="72436" x="8223250" y="5626100"/>
          <p14:tracePt t="72453" x="8261350" y="5626100"/>
          <p14:tracePt t="72470" x="8267700" y="5626100"/>
          <p14:tracePt t="72567" x="8274050" y="5626100"/>
          <p14:tracePt t="78431" x="0" y="0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36745" y="822086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251289" y="2440939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1616098"/>
              </p:ext>
            </p:extLst>
          </p:nvPr>
        </p:nvGraphicFramePr>
        <p:xfrm>
          <a:off x="3530600" y="1187450"/>
          <a:ext cx="32258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6" name="Equation" r:id="rId5" imgW="2412720" imgH="774360" progId="Equation.DSMT4">
                  <p:embed/>
                </p:oleObj>
              </mc:Choice>
              <mc:Fallback>
                <p:oleObj name="Equation" r:id="rId5" imgW="2412720" imgH="7743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600" y="1187450"/>
                        <a:ext cx="3225800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1761196" y="3924300"/>
            <a:ext cx="8281436" cy="2171700"/>
            <a:chOff x="1761196" y="3924300"/>
            <a:chExt cx="8281436" cy="2171700"/>
          </a:xfrm>
        </p:grpSpPr>
        <p:sp>
          <p:nvSpPr>
            <p:cNvPr id="11" name="Rectangle 5"/>
            <p:cNvSpPr txBox="1">
              <a:spLocks noChangeArrowheads="1"/>
            </p:cNvSpPr>
            <p:nvPr/>
          </p:nvSpPr>
          <p:spPr>
            <a:xfrm>
              <a:off x="1813032" y="3924300"/>
              <a:ext cx="8229600" cy="2171700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  <a:defRPr/>
              </a:pPr>
              <a:endParaRPr lang="en-US" altLang="en-US" dirty="0" smtClean="0"/>
            </a:p>
            <a:p>
              <a:pPr marL="0" indent="0">
                <a:buNone/>
                <a:defRPr/>
              </a:pPr>
              <a:r>
                <a:rPr lang="en-US" altLang="en-US" dirty="0" smtClean="0"/>
                <a:t> The function is Rational function</a:t>
              </a:r>
            </a:p>
            <a:p>
              <a:pPr marL="0" indent="0">
                <a:buNone/>
                <a:defRPr/>
              </a:pPr>
              <a:endParaRPr lang="en-US" altLang="en-US" dirty="0" smtClean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761196" y="5144579"/>
              <a:ext cx="676460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en-US" sz="2800" dirty="0" smtClean="0">
                  <a:solidFill>
                    <a:srgbClr val="FF0000"/>
                  </a:solidFill>
                </a:rPr>
                <a:t>The function is  </a:t>
              </a:r>
              <a:r>
                <a:rPr lang="en-US" altLang="en-US" sz="2800" dirty="0">
                  <a:solidFill>
                    <a:srgbClr val="FF0000"/>
                  </a:solidFill>
                </a:rPr>
                <a:t>continuous on R except </a:t>
              </a:r>
              <a:r>
                <a:rPr lang="en-US" altLang="en-US" sz="2800" dirty="0" smtClean="0">
                  <a:solidFill>
                    <a:srgbClr val="FF0000"/>
                  </a:solidFill>
                </a:rPr>
                <a:t>{5} </a:t>
              </a:r>
              <a:endParaRPr lang="en-US" sz="2800" dirty="0"/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51205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088"/>
    </mc:Choice>
    <mc:Fallback xmlns="">
      <p:transition advTm="850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6870" x="342900" y="5530850"/>
          <p14:tracePt t="26903" x="349250" y="5524500"/>
          <p14:tracePt t="26910" x="355600" y="5524500"/>
          <p14:tracePt t="26923" x="406400" y="5505450"/>
          <p14:tracePt t="26940" x="508000" y="5473700"/>
          <p14:tracePt t="26956" x="755650" y="5353050"/>
          <p14:tracePt t="26973" x="1149350" y="5187950"/>
          <p14:tracePt t="26990" x="1885950" y="4895850"/>
          <p14:tracePt t="27006" x="2508250" y="4679950"/>
          <p14:tracePt t="27023" x="3086100" y="4476750"/>
          <p14:tracePt t="27040" x="3632200" y="4229100"/>
          <p14:tracePt t="27056" x="3886200" y="4121150"/>
          <p14:tracePt t="27073" x="3949700" y="4095750"/>
          <p14:tracePt t="28040" x="4000500" y="4076700"/>
          <p14:tracePt t="28048" x="4064000" y="4044950"/>
          <p14:tracePt t="28057" x="4133850" y="4013200"/>
          <p14:tracePt t="28074" x="4292600" y="3975100"/>
          <p14:tracePt t="28091" x="4464050" y="3930650"/>
          <p14:tracePt t="28107" x="4603750" y="3886200"/>
          <p14:tracePt t="28124" x="4724400" y="3848100"/>
          <p14:tracePt t="28141" x="4800600" y="3822700"/>
          <p14:tracePt t="28143" x="4819650" y="3822700"/>
          <p14:tracePt t="28159" x="4826000" y="3816350"/>
          <p14:tracePt t="28616" x="4781550" y="3816350"/>
          <p14:tracePt t="28624" x="4711700" y="3803650"/>
          <p14:tracePt t="28632" x="4641850" y="3790950"/>
          <p14:tracePt t="28641" x="4584700" y="3759200"/>
          <p14:tracePt t="28658" x="4521200" y="3714750"/>
          <p14:tracePt t="28674" x="4451350" y="3606800"/>
          <p14:tracePt t="28691" x="4362450" y="3441700"/>
          <p14:tracePt t="28707" x="4337050" y="3302000"/>
          <p14:tracePt t="28724" x="4324350" y="3181350"/>
          <p14:tracePt t="28740" x="4324350" y="2997200"/>
          <p14:tracePt t="28757" x="4324350" y="2806700"/>
          <p14:tracePt t="28774" x="4324350" y="2622550"/>
          <p14:tracePt t="28790" x="4362450" y="2324100"/>
          <p14:tracePt t="28807" x="4362450" y="2114550"/>
          <p14:tracePt t="28824" x="4362450" y="1962150"/>
          <p14:tracePt t="28840" x="4381500" y="1866900"/>
          <p14:tracePt t="28857" x="4394200" y="1828800"/>
          <p14:tracePt t="28874" x="4413250" y="1797050"/>
          <p14:tracePt t="28890" x="4425950" y="1784350"/>
          <p14:tracePt t="28907" x="4451350" y="1784350"/>
          <p14:tracePt t="28924" x="4502150" y="1784350"/>
          <p14:tracePt t="28940" x="4591050" y="1784350"/>
          <p14:tracePt t="28957" x="4673600" y="1784350"/>
          <p14:tracePt t="28974" x="4775200" y="1784350"/>
          <p14:tracePt t="28990" x="4902200" y="1784350"/>
          <p14:tracePt t="29007" x="4997450" y="1784350"/>
          <p14:tracePt t="29024" x="5022850" y="1784350"/>
          <p14:tracePt t="29094" x="5035550" y="1784350"/>
          <p14:tracePt t="29207" x="5035550" y="1790700"/>
          <p14:tracePt t="29223" x="5035550" y="1797050"/>
          <p14:tracePt t="29231" x="5035550" y="1809750"/>
          <p14:tracePt t="29240" x="5048250" y="1816100"/>
          <p14:tracePt t="29257" x="5048250" y="1828800"/>
          <p14:tracePt t="29274" x="5060950" y="1847850"/>
          <p14:tracePt t="29290" x="5067300" y="1866900"/>
          <p14:tracePt t="29307" x="5080000" y="1873250"/>
          <p14:tracePt t="29324" x="5092700" y="1892300"/>
          <p14:tracePt t="29407" x="5092700" y="1898650"/>
          <p14:tracePt t="29415" x="5080000" y="1898650"/>
          <p14:tracePt t="29424" x="5060950" y="1898650"/>
          <p14:tracePt t="29441" x="5035550" y="1898650"/>
          <p14:tracePt t="29457" x="5029200" y="1898650"/>
          <p14:tracePt t="29519" x="5022850" y="1898650"/>
          <p14:tracePt t="29535" x="5022850" y="1911350"/>
          <p14:tracePt t="30080" x="5022850" y="1917700"/>
          <p14:tracePt t="30093" x="5022850" y="1949450"/>
          <p14:tracePt t="30108" x="5048250" y="1993900"/>
          <p14:tracePt t="30124" x="5060950" y="2012950"/>
          <p14:tracePt t="30141" x="5111750" y="2012950"/>
          <p14:tracePt t="30158" x="5232400" y="2012950"/>
          <p14:tracePt t="30174" x="5372100" y="1993900"/>
          <p14:tracePt t="30191" x="5461000" y="1943100"/>
          <p14:tracePt t="30207" x="5467350" y="1936750"/>
          <p14:tracePt t="30224" x="5486400" y="1917700"/>
          <p14:tracePt t="30241" x="5486400" y="1892300"/>
          <p14:tracePt t="30258" x="5486400" y="1860550"/>
          <p14:tracePt t="30352" x="5486400" y="1873250"/>
          <p14:tracePt t="30365" x="5486400" y="1892300"/>
          <p14:tracePt t="30378" x="5505450" y="1949450"/>
          <p14:tracePt t="30391" x="5543550" y="2006600"/>
          <p14:tracePt t="30408" x="5575300" y="2051050"/>
          <p14:tracePt t="30424" x="5613400" y="2089150"/>
          <p14:tracePt t="30441" x="5632450" y="2101850"/>
          <p14:tracePt t="30520" x="5638800" y="2101850"/>
          <p14:tracePt t="30533" x="5645150" y="2101850"/>
          <p14:tracePt t="30547" x="5670550" y="2057400"/>
          <p14:tracePt t="30558" x="5670550" y="2051050"/>
          <p14:tracePt t="30574" x="5676900" y="2019300"/>
          <p14:tracePt t="30656" x="5670550" y="2025650"/>
          <p14:tracePt t="30669" x="5670550" y="2057400"/>
          <p14:tracePt t="30680" x="5670550" y="2146300"/>
          <p14:tracePt t="30691" x="5695950" y="2190750"/>
          <p14:tracePt t="30708" x="5772150" y="2241550"/>
          <p14:tracePt t="30724" x="5867400" y="2279650"/>
          <p14:tracePt t="30741" x="5949950" y="2292350"/>
          <p14:tracePt t="30758" x="5981700" y="2292350"/>
          <p14:tracePt t="30774" x="5988050" y="2292350"/>
          <p14:tracePt t="30791" x="6000750" y="2273300"/>
          <p14:tracePt t="30808" x="6013450" y="2235200"/>
          <p14:tracePt t="30824" x="6019800" y="2203450"/>
          <p14:tracePt t="30841" x="6019800" y="2178050"/>
          <p14:tracePt t="30858" x="6032500" y="2171700"/>
          <p14:tracePt t="30891" x="6032500" y="2165350"/>
          <p14:tracePt t="30911" x="6032500" y="2159000"/>
          <p14:tracePt t="30927" x="6026150" y="2159000"/>
          <p14:tracePt t="30943" x="6019800" y="2159000"/>
          <p14:tracePt t="30958" x="6019800" y="2171700"/>
          <p14:tracePt t="30975" x="6019800" y="2190750"/>
          <p14:tracePt t="30991" x="6089650" y="2222500"/>
          <p14:tracePt t="31008" x="6254750" y="2235200"/>
          <p14:tracePt t="31025" x="6477000" y="2235200"/>
          <p14:tracePt t="31041" x="6661150" y="2235200"/>
          <p14:tracePt t="31058" x="6743700" y="2209800"/>
          <p14:tracePt t="31075" x="6756400" y="2197100"/>
          <p14:tracePt t="31091" x="6762750" y="2184400"/>
          <p14:tracePt t="31108" x="6699250" y="2114550"/>
          <p14:tracePt t="31125" x="6610350" y="2076450"/>
          <p14:tracePt t="31141" x="6553200" y="2057400"/>
          <p14:tracePt t="31158" x="6502400" y="2057400"/>
          <p14:tracePt t="31175" x="6445250" y="2057400"/>
          <p14:tracePt t="31191" x="6400800" y="2070100"/>
          <p14:tracePt t="31208" x="6343650" y="2159000"/>
          <p14:tracePt t="31225" x="6305550" y="2247900"/>
          <p14:tracePt t="31241" x="6305550" y="2317750"/>
          <p14:tracePt t="31258" x="6305550" y="2374900"/>
          <p14:tracePt t="31275" x="6369050" y="2457450"/>
          <p14:tracePt t="31291" x="6464300" y="2520950"/>
          <p14:tracePt t="31308" x="6584950" y="2578100"/>
          <p14:tracePt t="31325" x="6711950" y="2603500"/>
          <p14:tracePt t="31342" x="6794500" y="2603500"/>
          <p14:tracePt t="31359" x="6858000" y="2603500"/>
          <p14:tracePt t="31600" x="6877050" y="2603500"/>
          <p14:tracePt t="31608" x="6908800" y="2603500"/>
          <p14:tracePt t="31615" x="6946900" y="2603500"/>
          <p14:tracePt t="31625" x="6997700" y="2603500"/>
          <p14:tracePt t="31642" x="7251700" y="2635250"/>
          <p14:tracePt t="31659" x="7588250" y="2692400"/>
          <p14:tracePt t="31675" x="7899400" y="2730500"/>
          <p14:tracePt t="31692" x="8210550" y="2781300"/>
          <p14:tracePt t="31708" x="8401050" y="2800350"/>
          <p14:tracePt t="31725" x="8470900" y="2813050"/>
          <p14:tracePt t="31784" x="8477250" y="2819400"/>
          <p14:tracePt t="31792" x="8477250" y="2825750"/>
          <p14:tracePt t="31800" x="8464550" y="2838450"/>
          <p14:tracePt t="31808" x="8458200" y="2851150"/>
          <p14:tracePt t="31825" x="8382000" y="2889250"/>
          <p14:tracePt t="31842" x="8261350" y="2959100"/>
          <p14:tracePt t="31859" x="8077200" y="3028950"/>
          <p14:tracePt t="31875" x="7924800" y="3073400"/>
          <p14:tracePt t="31892" x="7842250" y="3092450"/>
          <p14:tracePt t="31909" x="7797800" y="3098800"/>
          <p14:tracePt t="31925" x="7772400" y="3098800"/>
          <p14:tracePt t="31942" x="7753350" y="3098800"/>
          <p14:tracePt t="33576" x="7778750" y="3098800"/>
          <p14:tracePt t="33584" x="7810500" y="3086100"/>
          <p14:tracePt t="36648" x="7804150" y="3086100"/>
          <p14:tracePt t="58968" x="7778750" y="3086100"/>
          <p14:tracePt t="58976" x="7759700" y="3086100"/>
          <p14:tracePt t="58984" x="7759700" y="3092450"/>
          <p14:tracePt t="59183" x="7727950" y="3092450"/>
          <p14:tracePt t="59192" x="7562850" y="3092450"/>
          <p14:tracePt t="59200" x="7340600" y="3092450"/>
          <p14:tracePt t="59217" x="6991350" y="2971800"/>
          <p14:tracePt t="59234" x="6769100" y="2838450"/>
          <p14:tracePt t="59250" x="6496050" y="2660650"/>
          <p14:tracePt t="59267" x="6172200" y="2463800"/>
          <p14:tracePt t="59284" x="5943600" y="2311400"/>
          <p14:tracePt t="59300" x="5822950" y="2203450"/>
          <p14:tracePt t="59317" x="5778500" y="2159000"/>
          <p14:tracePt t="59333" x="5759450" y="2139950"/>
          <p14:tracePt t="59350" x="5734050" y="2108200"/>
          <p14:tracePt t="59366" x="5670550" y="2012950"/>
          <p14:tracePt t="59383" x="5638800" y="1962150"/>
          <p14:tracePt t="59400" x="5626100" y="1943100"/>
          <p14:tracePt t="59417" x="5626100" y="1936750"/>
          <p14:tracePt t="59463" x="5619750" y="1936750"/>
          <p14:tracePt t="59487" x="5613400" y="1936750"/>
          <p14:tracePt t="60943" x="5607050" y="1936750"/>
          <p14:tracePt t="60957" x="5632450" y="2076450"/>
          <p14:tracePt t="60968" x="5683250" y="2724150"/>
          <p14:tracePt t="60984" x="5702300" y="3378200"/>
          <p14:tracePt t="61000" x="5702300" y="4000500"/>
          <p14:tracePt t="61017" x="5727700" y="4470400"/>
          <p14:tracePt t="61034" x="5784850" y="4775200"/>
          <p14:tracePt t="61050" x="5810250" y="4940300"/>
          <p14:tracePt t="61067" x="5822950" y="5041900"/>
          <p14:tracePt t="61084" x="5822950" y="5080000"/>
          <p14:tracePt t="61100" x="5835650" y="5099050"/>
          <p14:tracePt t="61117" x="5835650" y="5105400"/>
          <p14:tracePt t="61134" x="5829300" y="5124450"/>
          <p14:tracePt t="61150" x="5822950" y="5130800"/>
          <p14:tracePt t="61167" x="5810250" y="5137150"/>
          <p14:tracePt t="61184" x="5797550" y="5143500"/>
          <p14:tracePt t="61201" x="5772150" y="5143500"/>
          <p14:tracePt t="61217" x="5702300" y="5162550"/>
          <p14:tracePt t="61234" x="5562600" y="5194300"/>
          <p14:tracePt t="61250" x="5403850" y="5270500"/>
          <p14:tracePt t="61267" x="5276850" y="5365750"/>
          <p14:tracePt t="61284" x="5181600" y="5441950"/>
          <p14:tracePt t="61301" x="5162550" y="5461000"/>
          <p14:tracePt t="61343" x="5162550" y="5441950"/>
          <p14:tracePt t="61351" x="5149850" y="5397500"/>
          <p14:tracePt t="61367" x="5130800" y="5283200"/>
          <p14:tracePt t="61384" x="5105400" y="5194300"/>
          <p14:tracePt t="61401" x="5086350" y="5124450"/>
          <p14:tracePt t="61417" x="5060950" y="5080000"/>
          <p14:tracePt t="61434" x="5035550" y="5029200"/>
          <p14:tracePt t="61451" x="5022850" y="5010150"/>
          <p14:tracePt t="61467" x="5010150" y="4991100"/>
          <p14:tracePt t="61484" x="4997450" y="4972050"/>
          <p14:tracePt t="61501" x="4991100" y="4965700"/>
          <p14:tracePt t="61534" x="4991100" y="4959350"/>
          <p14:tracePt t="61551" x="4965700" y="4940300"/>
          <p14:tracePt t="61568" x="4953000" y="4921250"/>
          <p14:tracePt t="61585" x="4914900" y="4908550"/>
          <p14:tracePt t="61618" x="4914900" y="4902200"/>
          <p14:tracePt t="61640" x="4908550" y="4902200"/>
          <p14:tracePt t="62503" x="4895850" y="4895850"/>
          <p14:tracePt t="62511" x="4889500" y="4895850"/>
          <p14:tracePt t="62520" x="4870450" y="4895850"/>
          <p14:tracePt t="62535" x="4857750" y="4895850"/>
          <p14:tracePt t="62551" x="4743450" y="4902200"/>
          <p14:tracePt t="62568" x="4654550" y="4927600"/>
          <p14:tracePt t="62585" x="4514850" y="4965700"/>
          <p14:tracePt t="62601" x="4337050" y="5029200"/>
          <p14:tracePt t="62618" x="4146550" y="5073650"/>
          <p14:tracePt t="62635" x="3956050" y="5137150"/>
          <p14:tracePt t="62651" x="3797300" y="5181600"/>
          <p14:tracePt t="62668" x="3689350" y="5219700"/>
          <p14:tracePt t="62685" x="3619500" y="5232400"/>
          <p14:tracePt t="62701" x="3606800" y="5238750"/>
          <p14:tracePt t="62920" x="3587750" y="5238750"/>
          <p14:tracePt t="62927" x="3536950" y="5238750"/>
          <p14:tracePt t="62936" x="3448050" y="5238750"/>
          <p14:tracePt t="62951" x="3238500" y="5238750"/>
          <p14:tracePt t="62968" x="3086100" y="5238750"/>
          <p14:tracePt t="62985" x="3079750" y="5245100"/>
          <p14:tracePt t="63232" x="3067050" y="5245100"/>
          <p14:tracePt t="63375" x="3067050" y="5251450"/>
          <p14:tracePt t="63384" x="3067050" y="5257800"/>
          <p14:tracePt t="63392" x="3073400" y="5270500"/>
          <p14:tracePt t="63401" x="3073400" y="5276850"/>
          <p14:tracePt t="63418" x="3073400" y="5283200"/>
          <p14:tracePt t="63435" x="3079750" y="5302250"/>
          <p14:tracePt t="63452" x="3086100" y="5321300"/>
          <p14:tracePt t="63468" x="3092450" y="5334000"/>
          <p14:tracePt t="63485" x="3098800" y="5359400"/>
          <p14:tracePt t="63501" x="3111500" y="5391150"/>
          <p14:tracePt t="63518" x="3111500" y="5416550"/>
          <p14:tracePt t="63535" x="3143250" y="5492750"/>
          <p14:tracePt t="63552" x="3168650" y="5581650"/>
          <p14:tracePt t="63568" x="3200400" y="5689600"/>
          <p14:tracePt t="63585" x="3213100" y="5765800"/>
          <p14:tracePt t="63602" x="3225800" y="5797550"/>
          <p14:tracePt t="63656" x="3232150" y="5803900"/>
          <p14:tracePt t="63664" x="3238500" y="5803900"/>
          <p14:tracePt t="63671" x="3263900" y="5803900"/>
          <p14:tracePt t="63686" x="3308350" y="5803900"/>
          <p14:tracePt t="63702" x="3403600" y="5803900"/>
          <p14:tracePt t="63718" x="3486150" y="5759450"/>
          <p14:tracePt t="63722" x="3524250" y="5746750"/>
          <p14:tracePt t="63735" x="3581400" y="5721350"/>
          <p14:tracePt t="63752" x="3594100" y="5715000"/>
          <p14:tracePt t="63768" x="3600450" y="5708650"/>
          <p14:tracePt t="63823" x="3613150" y="5708650"/>
          <p14:tracePt t="63831" x="3632200" y="5695950"/>
          <p14:tracePt t="63839" x="3651250" y="5695950"/>
          <p14:tracePt t="63852" x="3657600" y="5695950"/>
          <p14:tracePt t="63868" x="3708400" y="5695950"/>
          <p14:tracePt t="63885" x="3778250" y="5695950"/>
          <p14:tracePt t="63902" x="3848100" y="5695950"/>
          <p14:tracePt t="63919" x="3949700" y="5695950"/>
          <p14:tracePt t="63935" x="4114800" y="5695950"/>
          <p14:tracePt t="63952" x="4260850" y="5695950"/>
          <p14:tracePt t="63968" x="4413250" y="5695950"/>
          <p14:tracePt t="63985" x="4572000" y="5670550"/>
          <p14:tracePt t="64002" x="4730750" y="5626100"/>
          <p14:tracePt t="64018" x="4857750" y="5594350"/>
          <p14:tracePt t="64035" x="4959350" y="5562600"/>
          <p14:tracePt t="64052" x="5029200" y="5537200"/>
          <p14:tracePt t="64068" x="5080000" y="5505450"/>
          <p14:tracePt t="64085" x="5111750" y="5461000"/>
          <p14:tracePt t="64102" x="5168900" y="5276850"/>
          <p14:tracePt t="64119" x="5207000" y="5124450"/>
          <p14:tracePt t="64135" x="5207000" y="4330700"/>
          <p14:tracePt t="64152" x="5207000" y="3765550"/>
          <p14:tracePt t="64168" x="5207000" y="3295650"/>
          <p14:tracePt t="64185" x="5226050" y="2876550"/>
          <p14:tracePt t="64202" x="5308600" y="2489200"/>
          <p14:tracePt t="64218" x="5397500" y="2190750"/>
          <p14:tracePt t="64237" x="5461000" y="2006600"/>
          <p14:tracePt t="64253" x="5530850" y="1911350"/>
          <p14:tracePt t="64268" x="5568950" y="1847850"/>
          <p14:tracePt t="64285" x="5588000" y="1822450"/>
          <p14:tracePt t="64302" x="5607050" y="1816100"/>
          <p14:tracePt t="64318" x="5626100" y="1809750"/>
          <p14:tracePt t="64335" x="5651500" y="1797050"/>
          <p14:tracePt t="64351" x="5657850" y="1790700"/>
          <p14:tracePt t="64368" x="5664200" y="1790700"/>
          <p14:tracePt t="64385" x="5683250" y="1790700"/>
          <p14:tracePt t="64401" x="5695950" y="1784350"/>
          <p14:tracePt t="64418" x="5708650" y="1784350"/>
          <p14:tracePt t="64435" x="5715000" y="1771650"/>
          <p14:tracePt t="64451" x="5740400" y="1752600"/>
          <p14:tracePt t="64468" x="5746750" y="1733550"/>
          <p14:tracePt t="64485" x="5759450" y="1714500"/>
          <p14:tracePt t="64567" x="5772150" y="1765300"/>
          <p14:tracePt t="64581" x="5784850" y="1828800"/>
          <p14:tracePt t="64594" x="5854700" y="1943100"/>
          <p14:tracePt t="64609" x="5924550" y="2006600"/>
          <p14:tracePt t="64619" x="5930900" y="2006600"/>
          <p14:tracePt t="64635" x="5949950" y="2006600"/>
          <p14:tracePt t="64651" x="5962650" y="2006600"/>
          <p14:tracePt t="64668" x="5988050" y="2000250"/>
          <p14:tracePt t="64685" x="5988050" y="1981200"/>
          <p14:tracePt t="64703" x="5988050" y="1949450"/>
          <p14:tracePt t="64719" x="5988050" y="1943100"/>
          <p14:tracePt t="64721" x="5988050" y="1924050"/>
          <p14:tracePt t="64736" x="5962650" y="1892300"/>
          <p14:tracePt t="64752" x="5880100" y="1873250"/>
          <p14:tracePt t="64768" x="5759450" y="1873250"/>
          <p14:tracePt t="64785" x="5588000" y="1873250"/>
          <p14:tracePt t="64801" x="5391150" y="1930400"/>
          <p14:tracePt t="64818" x="5270500" y="2019300"/>
          <p14:tracePt t="64835" x="5232400" y="2095500"/>
          <p14:tracePt t="64852" x="5232400" y="2146300"/>
          <p14:tracePt t="64868" x="5232400" y="2190750"/>
          <p14:tracePt t="64885" x="5308600" y="2216150"/>
          <p14:tracePt t="64902" x="5410200" y="2241550"/>
          <p14:tracePt t="64918" x="5740400" y="2241550"/>
          <p14:tracePt t="64935" x="5988050" y="2197100"/>
          <p14:tracePt t="64952" x="6121400" y="2120900"/>
          <p14:tracePt t="64968" x="6165850" y="2057400"/>
          <p14:tracePt t="64985" x="6165850" y="2044700"/>
          <p14:tracePt t="65002" x="6165850" y="2006600"/>
          <p14:tracePt t="65018" x="6083300" y="1974850"/>
          <p14:tracePt t="65035" x="5994400" y="1949450"/>
          <p14:tracePt t="65052" x="5924550" y="1949450"/>
          <p14:tracePt t="65068" x="5867400" y="1955800"/>
          <p14:tracePt t="65085" x="5854700" y="1987550"/>
          <p14:tracePt t="65102" x="5854700" y="2032000"/>
          <p14:tracePt t="65118" x="5911850" y="2063750"/>
          <p14:tracePt t="65135" x="6032500" y="2076450"/>
          <p14:tracePt t="65152" x="6172200" y="2076450"/>
          <p14:tracePt t="65169" x="6242050" y="2076450"/>
          <p14:tracePt t="65202" x="6248400" y="2070100"/>
          <p14:tracePt t="65218" x="6223000" y="2044700"/>
          <p14:tracePt t="65264" x="6026150" y="2019300"/>
          <p14:tracePt t="65294" x="6026150" y="2025650"/>
          <p14:tracePt t="65302" x="6026150" y="2032000"/>
          <p14:tracePt t="65318" x="6064250" y="2051050"/>
          <p14:tracePt t="65335" x="6134100" y="2051050"/>
          <p14:tracePt t="65352" x="6172200" y="2044700"/>
          <p14:tracePt t="65368" x="6172200" y="2038350"/>
          <p14:tracePt t="65385" x="6153150" y="2006600"/>
          <p14:tracePt t="65402" x="6013450" y="1949450"/>
          <p14:tracePt t="65418" x="5822950" y="1936750"/>
          <p14:tracePt t="65435" x="5270500" y="1936750"/>
          <p14:tracePt t="65452" x="4711700" y="1955800"/>
          <p14:tracePt t="65468" x="4521200" y="2019300"/>
          <p14:tracePt t="65485" x="4508500" y="2051050"/>
          <p14:tracePt t="65502" x="4591050" y="2089150"/>
          <p14:tracePt t="65518" x="4775200" y="2101850"/>
          <p14:tracePt t="65535" x="5187950" y="2101850"/>
          <p14:tracePt t="65552" x="5568950" y="2101850"/>
          <p14:tracePt t="65568" x="5664200" y="2101850"/>
          <p14:tracePt t="65585" x="5670550" y="2095500"/>
          <p14:tracePt t="65618" x="5613400" y="2089150"/>
          <p14:tracePt t="65635" x="5511800" y="2076450"/>
          <p14:tracePt t="65652" x="5391150" y="2076450"/>
          <p14:tracePt t="65668" x="5283200" y="2127250"/>
          <p14:tracePt t="65685" x="5270500" y="2159000"/>
          <p14:tracePt t="65702" x="5270500" y="2184400"/>
          <p14:tracePt t="65719" x="5397500" y="2241550"/>
          <p14:tracePt t="65735" x="5626100" y="2241550"/>
          <p14:tracePt t="65752" x="5905500" y="2241550"/>
          <p14:tracePt t="65768" x="5969000" y="2228850"/>
          <p14:tracePt t="65802" x="5899150" y="2178050"/>
          <p14:tracePt t="65819" x="5734050" y="2133600"/>
          <p14:tracePt t="65835" x="5530850" y="2133600"/>
          <p14:tracePt t="65852" x="5340350" y="2133600"/>
          <p14:tracePt t="65869" x="5289550" y="2152650"/>
          <p14:tracePt t="65888" x="5289550" y="2165350"/>
          <p14:tracePt t="65902" x="5321300" y="2171700"/>
          <p14:tracePt t="65918" x="5467350" y="2190750"/>
          <p14:tracePt t="65935" x="5568950" y="2190750"/>
          <p14:tracePt t="65952" x="5594350" y="2190750"/>
          <p14:tracePt t="65986" x="5600700" y="2178050"/>
          <p14:tracePt t="66002" x="5543550" y="2146300"/>
          <p14:tracePt t="66023" x="5473700" y="2146300"/>
          <p14:tracePt t="66036" x="5454650" y="2146300"/>
          <p14:tracePt t="66052" x="5448300" y="2146300"/>
          <p14:tracePt t="66087" x="5441950" y="2146300"/>
          <p14:tracePt t="66272" x="5441950" y="2254250"/>
          <p14:tracePt t="66285" x="5365750" y="2609850"/>
          <p14:tracePt t="66295" x="5194300" y="3962400"/>
          <p14:tracePt t="66304" x="5270500" y="4552950"/>
          <p14:tracePt t="66319" x="5740400" y="5435600"/>
          <p14:tracePt t="66336" x="6229350" y="6026150"/>
          <p14:tracePt t="66352" x="6534150" y="6280150"/>
          <p14:tracePt t="66369" x="6826250" y="6419850"/>
          <p14:tracePt t="66385" x="7131050" y="6438900"/>
          <p14:tracePt t="66402" x="7289800" y="6432550"/>
          <p14:tracePt t="66419" x="7404100" y="6337300"/>
          <p14:tracePt t="66436" x="7473950" y="6140450"/>
          <p14:tracePt t="66453" x="7473950" y="5911850"/>
          <p14:tracePt t="66469" x="7454900" y="5721350"/>
          <p14:tracePt t="66486" x="7391400" y="5607050"/>
          <p14:tracePt t="66503" x="7353300" y="5556250"/>
          <p14:tracePt t="66519" x="7346950" y="5549900"/>
          <p14:tracePt t="66536" x="7346950" y="5562600"/>
          <p14:tracePt t="66553" x="7346950" y="5657850"/>
          <p14:tracePt t="66569" x="7366000" y="5797550"/>
          <p14:tracePt t="66586" x="7454900" y="5937250"/>
          <p14:tracePt t="66603" x="7493000" y="5994400"/>
          <p14:tracePt t="66619" x="7531100" y="6000750"/>
          <p14:tracePt t="66636" x="7537450" y="6000750"/>
          <p14:tracePt t="66652" x="7562850" y="6000750"/>
          <p14:tracePt t="66669" x="7569200" y="5918200"/>
          <p14:tracePt t="66686" x="7613650" y="5765800"/>
          <p14:tracePt t="66702" x="7620000" y="5727700"/>
          <p14:tracePt t="66719" x="7689850" y="5619750"/>
          <p14:tracePt t="66736" x="7708900" y="5600700"/>
          <p14:tracePt t="66752" x="7715250" y="5600700"/>
          <p14:tracePt t="66806" x="7727950" y="5600700"/>
          <p14:tracePt t="66814" x="7740650" y="5594350"/>
          <p14:tracePt t="66830" x="7753350" y="5581650"/>
          <p14:tracePt t="66838" x="7753350" y="5575300"/>
          <p14:tracePt t="66852" x="7759700" y="5556250"/>
          <p14:tracePt t="66869" x="7785100" y="5524500"/>
          <p14:tracePt t="66885" x="7797800" y="5473700"/>
          <p14:tracePt t="66902" x="7816850" y="5416550"/>
          <p14:tracePt t="66919" x="7816850" y="5384800"/>
          <p14:tracePt t="66935" x="7823200" y="5378450"/>
          <p14:tracePt t="67031" x="7823200" y="5384800"/>
          <p14:tracePt t="67043" x="7823200" y="5403850"/>
          <p14:tracePt t="67056" x="7823200" y="5441950"/>
          <p14:tracePt t="67069" x="7823200" y="5448300"/>
          <p14:tracePt t="67432" x="7823200" y="5454650"/>
          <p14:tracePt t="67442" x="7816850" y="5473700"/>
          <p14:tracePt t="67453" x="7810500" y="5473700"/>
          <p14:tracePt t="67469" x="7810500" y="5480050"/>
          <p14:tracePt t="67488" x="7804150" y="5480050"/>
          <p14:tracePt t="68695" x="7797800" y="5486400"/>
          <p14:tracePt t="68707" x="7778750" y="5486400"/>
          <p14:tracePt t="68719" x="7734300" y="5486400"/>
          <p14:tracePt t="68736" x="7708900" y="5486400"/>
          <p14:tracePt t="68753" x="7658100" y="5505450"/>
          <p14:tracePt t="68769" x="7626350" y="5505450"/>
          <p14:tracePt t="68786" x="7588250" y="5524500"/>
          <p14:tracePt t="68803" x="7537450" y="5549900"/>
          <p14:tracePt t="68819" x="7467600" y="5575300"/>
          <p14:tracePt t="68836" x="7378700" y="5600700"/>
          <p14:tracePt t="68853" x="7258050" y="5626100"/>
          <p14:tracePt t="68869" x="7048500" y="5657850"/>
          <p14:tracePt t="68886" x="6769100" y="5689600"/>
          <p14:tracePt t="68903" x="6311900" y="5759450"/>
          <p14:tracePt t="68919" x="6013450" y="5803900"/>
          <p14:tracePt t="68936" x="5734050" y="5842000"/>
          <p14:tracePt t="68953" x="5556250" y="5854700"/>
          <p14:tracePt t="68969" x="5467350" y="5880100"/>
          <p14:tracePt t="68986" x="5448300" y="5880100"/>
          <p14:tracePt t="75167" x="5435600" y="5880100"/>
          <p14:tracePt t="75188" x="5435600" y="5829300"/>
          <p14:tracePt t="77071" x="5435600" y="5778500"/>
          <p14:tracePt t="77079" x="5435600" y="5740400"/>
          <p14:tracePt t="77089" x="5429250" y="5708650"/>
          <p14:tracePt t="77106" x="5429250" y="5638800"/>
          <p14:tracePt t="77122" x="5429250" y="5518150"/>
          <p14:tracePt t="77139" x="5429250" y="5422900"/>
          <p14:tracePt t="77156" x="5429250" y="5403850"/>
          <p14:tracePt t="77543" x="5435600" y="5372100"/>
          <p14:tracePt t="77551" x="5435600" y="5308600"/>
          <p14:tracePt t="77559" x="5435600" y="5264150"/>
          <p14:tracePt t="77573" x="5435600" y="5194300"/>
          <p14:tracePt t="77589" x="5448300" y="5041900"/>
          <p14:tracePt t="77606" x="5505450" y="4629150"/>
          <p14:tracePt t="77622" x="5568950" y="4451350"/>
          <p14:tracePt t="77639" x="5740400" y="3848100"/>
          <p14:tracePt t="77656" x="5816600" y="3575050"/>
          <p14:tracePt t="77673" x="5899150" y="3390900"/>
          <p14:tracePt t="77689" x="5924550" y="3289300"/>
          <p14:tracePt t="77706" x="5949950" y="3213100"/>
          <p14:tracePt t="77723" x="5956300" y="3194050"/>
          <p14:tracePt t="77740" x="5956300" y="3187700"/>
          <p14:tracePt t="77799" x="5956300" y="3181350"/>
          <p14:tracePt t="77808" x="5956300" y="3175000"/>
          <p14:tracePt t="77824" x="5956300" y="3162300"/>
          <p14:tracePt t="77831" x="5962650" y="3162300"/>
          <p14:tracePt t="77840" x="5969000" y="3149600"/>
          <p14:tracePt t="77856" x="5975350" y="3130550"/>
          <p14:tracePt t="77873" x="5975350" y="3111500"/>
          <p14:tracePt t="77889" x="5981700" y="3098800"/>
          <p14:tracePt t="77923" x="5981700" y="3086100"/>
          <p14:tracePt t="78641" x="6000750" y="3086100"/>
          <p14:tracePt t="78648" x="6089650" y="3117850"/>
          <p14:tracePt t="78656" x="6242050" y="3225800"/>
          <p14:tracePt t="78673" x="6686550" y="3492500"/>
          <p14:tracePt t="78690" x="7162800" y="3790950"/>
          <p14:tracePt t="78706" x="7613650" y="4121150"/>
          <p14:tracePt t="78723" x="7912100" y="4394200"/>
          <p14:tracePt t="78740" x="8121650" y="4584700"/>
          <p14:tracePt t="78756" x="8172450" y="4660900"/>
          <p14:tracePt t="78831" x="8159750" y="4692650"/>
          <p14:tracePt t="78839" x="8140700" y="4705350"/>
          <p14:tracePt t="78847" x="8115300" y="4711700"/>
          <p14:tracePt t="78856" x="8077200" y="4737100"/>
          <p14:tracePt t="78873" x="8045450" y="4762500"/>
          <p14:tracePt t="78890" x="7988300" y="4806950"/>
          <p14:tracePt t="78906" x="7943850" y="4838700"/>
          <p14:tracePt t="78923" x="7912100" y="4864100"/>
          <p14:tracePt t="78940" x="7880350" y="4883150"/>
          <p14:tracePt t="79376" x="7867650" y="4895850"/>
          <p14:tracePt t="79383" x="7854950" y="4908550"/>
          <p14:tracePt t="79391" x="7848600" y="4914900"/>
          <p14:tracePt t="79407" x="7848600" y="4927600"/>
          <p14:tracePt t="79423" x="7835900" y="4953000"/>
          <p14:tracePt t="79440" x="7829550" y="4965700"/>
          <p14:tracePt t="79457" x="7829550" y="4978400"/>
          <p14:tracePt t="79473" x="7829550" y="4991100"/>
          <p14:tracePt t="79490" x="7829550" y="5003800"/>
          <p14:tracePt t="79506" x="7829550" y="5016500"/>
          <p14:tracePt t="79523" x="7829550" y="5022850"/>
          <p14:tracePt t="79540" x="7823200" y="5035550"/>
          <p14:tracePt t="79557" x="7823200" y="5048250"/>
          <p14:tracePt t="79573" x="7823200" y="5060950"/>
          <p14:tracePt t="79590" x="7823200" y="5073650"/>
          <p14:tracePt t="79822" x="7823200" y="5054600"/>
          <p14:tracePt t="79830" x="7810500" y="5048250"/>
          <p14:tracePt t="79841" x="7810500" y="5035550"/>
          <p14:tracePt t="79857" x="7804150" y="5010150"/>
          <p14:tracePt t="79873" x="7791450" y="4972050"/>
          <p14:tracePt t="79890" x="7778750" y="4927600"/>
          <p14:tracePt t="79907" x="7772400" y="4902200"/>
          <p14:tracePt t="79923" x="7759700" y="4864100"/>
          <p14:tracePt t="79940" x="7747000" y="4800600"/>
          <p14:tracePt t="79957" x="7747000" y="4781550"/>
          <p14:tracePt t="79973" x="7740650" y="4749800"/>
          <p14:tracePt t="79990" x="7740650" y="4730750"/>
          <p14:tracePt t="80919" x="7715250" y="4730750"/>
          <p14:tracePt t="80927" x="7677150" y="4730750"/>
          <p14:tracePt t="80935" x="7658100" y="4718050"/>
          <p14:tracePt t="80943" x="7651750" y="4718050"/>
          <p14:tracePt t="80960" x="7632700" y="4718050"/>
          <p14:tracePt t="80974" x="7620000" y="4711700"/>
          <p14:tracePt t="80990" x="7613650" y="4711700"/>
          <p14:tracePt t="81008" x="7607300" y="4711700"/>
          <p14:tracePt t="81024" x="7594600" y="4705350"/>
          <p14:tracePt t="81040" x="7581900" y="4699000"/>
          <p14:tracePt t="81058" x="7550150" y="4679950"/>
          <p14:tracePt t="81073" x="7518400" y="4654550"/>
          <p14:tracePt t="81090" x="7467600" y="4622800"/>
          <p14:tracePt t="81107" x="7416800" y="4584700"/>
          <p14:tracePt t="81124" x="7391400" y="4565650"/>
          <p14:tracePt t="81140" x="7359650" y="4546600"/>
          <p14:tracePt t="81157" x="7315200" y="4495800"/>
          <p14:tracePt t="81174" x="7169150" y="4394200"/>
          <p14:tracePt t="81191" x="7016750" y="4292600"/>
          <p14:tracePt t="81207" x="6800850" y="4121150"/>
          <p14:tracePt t="81224" x="6521450" y="3860800"/>
          <p14:tracePt t="81240" x="6191250" y="3530600"/>
          <p14:tracePt t="81257" x="5867400" y="3206750"/>
          <p14:tracePt t="81274" x="5657850" y="2870200"/>
          <p14:tracePt t="81291" x="5530850" y="2635250"/>
          <p14:tracePt t="81307" x="5454650" y="2470150"/>
          <p14:tracePt t="81324" x="5422900" y="2349500"/>
          <p14:tracePt t="81340" x="5416550" y="2260600"/>
          <p14:tracePt t="81357" x="5416550" y="2222500"/>
          <p14:tracePt t="81373" x="5416550" y="2203450"/>
          <p14:tracePt t="81390" x="5416550" y="2190750"/>
          <p14:tracePt t="81407" x="5416550" y="2178050"/>
          <p14:tracePt t="81423" x="5416550" y="2165350"/>
          <p14:tracePt t="81440" x="5416550" y="2159000"/>
          <p14:tracePt t="81457" x="5416550" y="2152650"/>
          <p14:tracePt t="81473" x="5416550" y="2120900"/>
          <p14:tracePt t="81490" x="5416550" y="2101850"/>
          <p14:tracePt t="81507" x="5416550" y="2076450"/>
          <p14:tracePt t="81523" x="5416550" y="2057400"/>
          <p14:tracePt t="81540" x="5410200" y="2051050"/>
          <p14:tracePt t="81591" x="5429250" y="2051050"/>
          <p14:tracePt t="81599" x="5448300" y="2051050"/>
          <p14:tracePt t="81607" x="5492750" y="2051050"/>
          <p14:tracePt t="81624" x="5575300" y="2057400"/>
          <p14:tracePt t="81640" x="5651500" y="2095500"/>
          <p14:tracePt t="81657" x="5702300" y="2120900"/>
          <p14:tracePt t="81674" x="5746750" y="2146300"/>
          <p14:tracePt t="81690" x="5765800" y="2152650"/>
          <p14:tracePt t="81872" x="5772150" y="2171700"/>
          <p14:tracePt t="81885" x="5784850" y="2190750"/>
          <p14:tracePt t="81899" x="5797550" y="2216150"/>
          <p14:tracePt t="81910" x="5822950" y="2235200"/>
          <p14:tracePt t="81940" x="5829300" y="2247900"/>
          <p14:tracePt t="81957" x="5829300" y="2254250"/>
          <p14:tracePt t="83271" x="5842000" y="2260600"/>
          <p14:tracePt t="83286" x="5873750" y="2317750"/>
          <p14:tracePt t="83301" x="5880100" y="2343150"/>
          <p14:tracePt t="83314" x="5918200" y="2406650"/>
          <p14:tracePt t="83324" x="5943600" y="2444750"/>
          <p14:tracePt t="83341" x="6000750" y="2495550"/>
          <p14:tracePt t="83357" x="6032500" y="2527300"/>
          <p14:tracePt t="83374" x="6057900" y="2546350"/>
          <p14:tracePt t="83391" x="6096000" y="2559050"/>
          <p14:tracePt t="83407" x="6102350" y="2559050"/>
          <p14:tracePt t="83424" x="6121400" y="2559050"/>
          <p14:tracePt t="83441" x="6127750" y="2559050"/>
          <p14:tracePt t="83457" x="6140450" y="2559050"/>
          <p14:tracePt t="83648" x="6140450" y="2571750"/>
          <p14:tracePt t="84512" x="0" y="0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=3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871340"/>
              </p:ext>
            </p:extLst>
          </p:nvPr>
        </p:nvGraphicFramePr>
        <p:xfrm>
          <a:off x="3536368" y="291331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6" name="Equation" r:id="rId4" imgW="3187440" imgH="914400" progId="Equation.DSMT4">
                  <p:embed/>
                </p:oleObj>
              </mc:Choice>
              <mc:Fallback>
                <p:oleObj name="Equation" r:id="rId4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6368" y="291331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401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936"/>
    </mc:Choice>
    <mc:Fallback xmlns="">
      <p:transition advTm="9793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32" x="708025" y="5311775"/>
          <p14:tracePt t="3621" x="715963" y="5303838"/>
          <p14:tracePt t="3653" x="723900" y="5303838"/>
          <p14:tracePt t="3669" x="739775" y="5303838"/>
          <p14:tracePt t="3677" x="777875" y="5295900"/>
          <p14:tracePt t="3686" x="822325" y="5265738"/>
          <p14:tracePt t="3702" x="944563" y="5203825"/>
          <p14:tracePt t="3719" x="1120775" y="5089525"/>
          <p14:tracePt t="3736" x="1355725" y="4960938"/>
          <p14:tracePt t="3753" x="1608138" y="4784725"/>
          <p14:tracePt t="3769" x="1851025" y="4541838"/>
          <p14:tracePt t="3786" x="2003425" y="4351338"/>
          <p14:tracePt t="3803" x="2095500" y="4198938"/>
          <p14:tracePt t="3819" x="2171700" y="4046538"/>
          <p14:tracePt t="3836" x="2193925" y="3970338"/>
          <p14:tracePt t="3852" x="2201863" y="3886200"/>
          <p14:tracePt t="3869" x="2209800" y="3878263"/>
          <p14:tracePt t="5303" x="2209800" y="3832225"/>
          <p14:tracePt t="5310" x="2286000" y="3649663"/>
          <p14:tracePt t="5320" x="2316163" y="3451225"/>
          <p14:tracePt t="5337" x="2416175" y="3154363"/>
          <p14:tracePt t="5355" x="2530475" y="2865438"/>
          <p14:tracePt t="5371" x="2720975" y="2506663"/>
          <p14:tracePt t="5387" x="2873375" y="2247900"/>
          <p14:tracePt t="5404" x="2979738" y="2041525"/>
          <p14:tracePt t="5421" x="3063875" y="1858963"/>
          <p14:tracePt t="5437" x="3086100" y="1798638"/>
          <p14:tracePt t="5454" x="3094038" y="1790700"/>
          <p14:tracePt t="5758" x="3140075" y="1790700"/>
          <p14:tracePt t="5766" x="3192463" y="1812925"/>
          <p14:tracePt t="5773" x="3238500" y="1828800"/>
          <p14:tracePt t="5787" x="3336925" y="1889125"/>
          <p14:tracePt t="5804" x="3573463" y="2003425"/>
          <p14:tracePt t="5821" x="3703638" y="2035175"/>
          <p14:tracePt t="5837" x="3725863" y="2035175"/>
          <p14:tracePt t="6006" x="3763963" y="2035175"/>
          <p14:tracePt t="6014" x="3832225" y="2035175"/>
          <p14:tracePt t="6022" x="3932238" y="2035175"/>
          <p14:tracePt t="6037" x="4122738" y="2049463"/>
          <p14:tracePt t="6055" x="4640263" y="2133600"/>
          <p14:tracePt t="6070" x="4884738" y="2163763"/>
          <p14:tracePt t="6087" x="5083175" y="2193925"/>
          <p14:tracePt t="6104" x="5105400" y="2193925"/>
          <p14:tracePt t="6294" x="5113338" y="2193925"/>
          <p14:tracePt t="6302" x="5143500" y="2193925"/>
          <p14:tracePt t="6310" x="5181600" y="2187575"/>
          <p14:tracePt t="6321" x="5203825" y="2179638"/>
          <p14:tracePt t="6337" x="5265738" y="2141538"/>
          <p14:tracePt t="6355" x="5303838" y="2125663"/>
          <p14:tracePt t="6439" x="5326063" y="2125663"/>
          <p14:tracePt t="6446" x="5349875" y="2125663"/>
          <p14:tracePt t="6454" x="5372100" y="2125663"/>
          <p14:tracePt t="6471" x="5402263" y="2133600"/>
          <p14:tracePt t="6566" x="5410200" y="2133600"/>
          <p14:tracePt t="6597" x="5387975" y="2155825"/>
          <p14:tracePt t="6605" x="5311775" y="2209800"/>
          <p14:tracePt t="6612" x="5219700" y="2232025"/>
          <p14:tracePt t="6621" x="5105400" y="2278063"/>
          <p14:tracePt t="6637" x="4784725" y="2354263"/>
          <p14:tracePt t="6654" x="4327525" y="2416175"/>
          <p14:tracePt t="6670" x="3763963" y="2416175"/>
          <p14:tracePt t="6687" x="3208338" y="2416175"/>
          <p14:tracePt t="6704" x="2879725" y="2332038"/>
          <p14:tracePt t="6720" x="2697163" y="2263775"/>
          <p14:tracePt t="6737" x="2606675" y="2209800"/>
          <p14:tracePt t="6754" x="2568575" y="2179638"/>
          <p14:tracePt t="6770" x="2552700" y="2163763"/>
          <p14:tracePt t="6787" x="2530475" y="2125663"/>
          <p14:tracePt t="6803" x="2506663" y="2103438"/>
          <p14:tracePt t="6820" x="2484438" y="2087563"/>
          <p14:tracePt t="6837" x="2468563" y="2087563"/>
          <p14:tracePt t="6885" x="2460625" y="2087563"/>
          <p14:tracePt t="6908" x="2454275" y="2087563"/>
          <p14:tracePt t="6924" x="2446338" y="2087563"/>
          <p14:tracePt t="7004" x="2438400" y="2079625"/>
          <p14:tracePt t="7270" x="2498725" y="2079625"/>
          <p14:tracePt t="7279" x="2552700" y="2079625"/>
          <p14:tracePt t="7287" x="2628900" y="2095500"/>
          <p14:tracePt t="7304" x="2879725" y="2095500"/>
          <p14:tracePt t="7321" x="3216275" y="2095500"/>
          <p14:tracePt t="7338" x="3505200" y="2095500"/>
          <p14:tracePt t="7354" x="3695700" y="2095500"/>
          <p14:tracePt t="7371" x="3794125" y="2057400"/>
          <p14:tracePt t="7388" x="3817938" y="2041525"/>
          <p14:tracePt t="7454" x="3825875" y="2041525"/>
          <p14:tracePt t="7463" x="3832225" y="2041525"/>
          <p14:tracePt t="7471" x="3848100" y="2041525"/>
          <p14:tracePt t="7488" x="3924300" y="2041525"/>
          <p14:tracePt t="7504" x="4038600" y="2041525"/>
          <p14:tracePt t="7521" x="4160838" y="2041525"/>
          <p14:tracePt t="7538" x="4313238" y="2041525"/>
          <p14:tracePt t="7555" x="4441825" y="2041525"/>
          <p14:tracePt t="7571" x="4518025" y="2041525"/>
          <p14:tracePt t="7588" x="4533900" y="2041525"/>
          <p14:tracePt t="7727" x="4541838" y="2041525"/>
          <p14:tracePt t="7734" x="4564063" y="2041525"/>
          <p14:tracePt t="7743" x="4594225" y="2041525"/>
          <p14:tracePt t="7754" x="4640263" y="2041525"/>
          <p14:tracePt t="7771" x="4778375" y="2041525"/>
          <p14:tracePt t="7788" x="4945063" y="2041525"/>
          <p14:tracePt t="7805" x="5113338" y="2041525"/>
          <p14:tracePt t="7821" x="5311775" y="2035175"/>
          <p14:tracePt t="7838" x="5349875" y="2027238"/>
          <p14:tracePt t="7871" x="5356225" y="2019300"/>
          <p14:tracePt t="7990" x="5402263" y="2011363"/>
          <p14:tracePt t="7998" x="5448300" y="2011363"/>
          <p14:tracePt t="8006" x="5508625" y="2011363"/>
          <p14:tracePt t="8021" x="5646738" y="2011363"/>
          <p14:tracePt t="8038" x="5821363" y="2011363"/>
          <p14:tracePt t="8054" x="5951538" y="2011363"/>
          <p14:tracePt t="8071" x="6042025" y="2011363"/>
          <p14:tracePt t="8088" x="6073775" y="2011363"/>
          <p14:tracePt t="8238" x="6080125" y="2011363"/>
          <p14:tracePt t="8246" x="6096000" y="2011363"/>
          <p14:tracePt t="8256" x="6142038" y="2011363"/>
          <p14:tracePt t="8271" x="6286500" y="2011363"/>
          <p14:tracePt t="8288" x="6430963" y="2011363"/>
          <p14:tracePt t="8305" x="6569075" y="2019300"/>
          <p14:tracePt t="8321" x="6689725" y="2019300"/>
          <p14:tracePt t="8338" x="6727825" y="2019300"/>
          <p14:tracePt t="8526" x="6759575" y="2019300"/>
          <p14:tracePt t="8533" x="6789738" y="2027238"/>
          <p14:tracePt t="8542" x="6819900" y="2041525"/>
          <p14:tracePt t="8555" x="6827838" y="2049463"/>
          <p14:tracePt t="8571" x="6926263" y="2057400"/>
          <p14:tracePt t="8588" x="6964363" y="2073275"/>
          <p14:tracePt t="8742" x="6950075" y="2073275"/>
          <p14:tracePt t="8750" x="6918325" y="2073275"/>
          <p14:tracePt t="8757" x="6896100" y="2065338"/>
          <p14:tracePt t="8771" x="6873875" y="2057400"/>
          <p14:tracePt t="8788" x="6858000" y="2057400"/>
          <p14:tracePt t="8805" x="6850063" y="2057400"/>
          <p14:tracePt t="9030" x="6842125" y="2065338"/>
          <p14:tracePt t="9038" x="6835775" y="2079625"/>
          <p14:tracePt t="9062" x="6835775" y="2095500"/>
          <p14:tracePt t="9070" x="6811963" y="2125663"/>
          <p14:tracePt t="9174" x="6811963" y="2133600"/>
          <p14:tracePt t="9182" x="6804025" y="2133600"/>
          <p14:tracePt t="9190" x="6797675" y="2149475"/>
          <p14:tracePt t="12310" x="6789738" y="2149475"/>
          <p14:tracePt t="12726" x="6827838" y="2117725"/>
          <p14:tracePt t="12734" x="6873875" y="2103438"/>
          <p14:tracePt t="12790" x="6880225" y="2087563"/>
          <p14:tracePt t="12799" x="6896100" y="2003425"/>
          <p14:tracePt t="12806" x="6934200" y="1889125"/>
          <p14:tracePt t="12823" x="6994525" y="1684338"/>
          <p14:tracePt t="12840" x="7018338" y="1616075"/>
          <p14:tracePt t="12856" x="7018338" y="1608138"/>
          <p14:tracePt t="12890" x="7018338" y="1577975"/>
          <p14:tracePt t="12906" x="6904038" y="1463675"/>
          <p14:tracePt t="12923" x="6880225" y="1447800"/>
          <p14:tracePt t="12940" x="6850063" y="1431925"/>
          <p14:tracePt t="12957" x="6804025" y="1417638"/>
          <p14:tracePt t="12974" x="6759575" y="1401763"/>
          <p14:tracePt t="13038" x="6727825" y="1401763"/>
          <p14:tracePt t="13047" x="6683375" y="1393825"/>
          <p14:tracePt t="13056" x="6637338" y="1387475"/>
          <p14:tracePt t="13073" x="6537325" y="1387475"/>
          <p14:tracePt t="13090" x="6384925" y="1425575"/>
          <p14:tracePt t="13106" x="6218238" y="1463675"/>
          <p14:tracePt t="13123" x="6057900" y="1539875"/>
          <p14:tracePt t="13126" x="5997575" y="1570038"/>
          <p14:tracePt t="13140" x="5951538" y="1592263"/>
          <p14:tracePt t="13157" x="5883275" y="1660525"/>
          <p14:tracePt t="13174" x="5813425" y="1806575"/>
          <p14:tracePt t="13190" x="5791200" y="1897063"/>
          <p14:tracePt t="13206" x="5783263" y="1981200"/>
          <p14:tracePt t="13223" x="5783263" y="2057400"/>
          <p14:tracePt t="13240" x="5829300" y="2149475"/>
          <p14:tracePt t="13257" x="5921375" y="2232025"/>
          <p14:tracePt t="13273" x="6027738" y="2324100"/>
          <p14:tracePt t="13290" x="6180138" y="2392363"/>
          <p14:tracePt t="13306" x="6408738" y="2416175"/>
          <p14:tracePt t="13323" x="6743700" y="2416175"/>
          <p14:tracePt t="13340" x="7132638" y="2362200"/>
          <p14:tracePt t="13357" x="7489825" y="2193925"/>
          <p14:tracePt t="13373" x="7750175" y="1973263"/>
          <p14:tracePt t="13390" x="7788275" y="1820863"/>
          <p14:tracePt t="13407" x="7788275" y="1698625"/>
          <p14:tracePt t="13423" x="7750175" y="1577975"/>
          <p14:tracePt t="13440" x="7635875" y="1447800"/>
          <p14:tracePt t="13457" x="7467600" y="1325563"/>
          <p14:tracePt t="13474" x="7231063" y="1219200"/>
          <p14:tracePt t="13490" x="6994525" y="1173163"/>
          <p14:tracePt t="13507" x="6689725" y="1143000"/>
          <p14:tracePt t="13523" x="6232525" y="1143000"/>
          <p14:tracePt t="13540" x="5813425" y="1211263"/>
          <p14:tracePt t="13557" x="5470525" y="1333500"/>
          <p14:tracePt t="13573" x="5219700" y="1539875"/>
          <p14:tracePt t="13590" x="5151438" y="1722438"/>
          <p14:tracePt t="13606" x="5135563" y="1912938"/>
          <p14:tracePt t="13623" x="5159375" y="2095500"/>
          <p14:tracePt t="13640" x="5387975" y="2362200"/>
          <p14:tracePt t="13656" x="5745163" y="2620963"/>
          <p14:tracePt t="13674" x="6210300" y="2789238"/>
          <p14:tracePt t="13690" x="6697663" y="2827338"/>
          <p14:tracePt t="13706" x="7132638" y="2827338"/>
          <p14:tracePt t="13723" x="7467600" y="2735263"/>
          <p14:tracePt t="13740" x="7604125" y="2620963"/>
          <p14:tracePt t="13756" x="7627938" y="2514600"/>
          <p14:tracePt t="13773" x="7513638" y="2346325"/>
          <p14:tracePt t="13790" x="7223125" y="2247900"/>
          <p14:tracePt t="13806" x="6781800" y="2171700"/>
          <p14:tracePt t="13823" x="6484938" y="2163763"/>
          <p14:tracePt t="13840" x="6308725" y="2179638"/>
          <p14:tracePt t="13856" x="6210300" y="2217738"/>
          <p14:tracePt t="13873" x="6194425" y="2232025"/>
          <p14:tracePt t="13890" x="6194425" y="2239963"/>
          <p14:tracePt t="13906" x="6188075" y="2278063"/>
          <p14:tracePt t="13923" x="6188075" y="2346325"/>
          <p14:tracePt t="13940" x="6194425" y="2408238"/>
          <p14:tracePt t="13957" x="6194425" y="2422525"/>
          <p14:tracePt t="13973" x="6194425" y="2438400"/>
          <p14:tracePt t="13990" x="6202363" y="2454275"/>
          <p14:tracePt t="14006" x="6210300" y="2468563"/>
          <p14:tracePt t="15062" x="6210300" y="2484438"/>
          <p14:tracePt t="15070" x="6240463" y="2514600"/>
          <p14:tracePt t="15079" x="6264275" y="2522538"/>
          <p14:tracePt t="15091" x="6278563" y="2536825"/>
          <p14:tracePt t="15107" x="6286500" y="2536825"/>
          <p14:tracePt t="15470" x="6294438" y="2536825"/>
          <p14:tracePt t="21030" x="6294438" y="2552700"/>
          <p14:tracePt t="21038" x="6294438" y="2590800"/>
          <p14:tracePt t="21046" x="6302375" y="2620963"/>
          <p14:tracePt t="21060" x="6308725" y="2644775"/>
          <p14:tracePt t="21076" x="6324600" y="2674938"/>
          <p14:tracePt t="21093" x="6340475" y="2697163"/>
          <p14:tracePt t="21109" x="6346825" y="2720975"/>
          <p14:tracePt t="21126" x="6346825" y="2735263"/>
          <p14:tracePt t="21143" x="6346825" y="2759075"/>
          <p14:tracePt t="21159" x="6324600" y="2765425"/>
          <p14:tracePt t="21176" x="6308725" y="2773363"/>
          <p14:tracePt t="21193" x="6302375" y="2781300"/>
          <p14:tracePt t="21211" x="6294438" y="2781300"/>
          <p14:tracePt t="21447" x="6286500" y="2781300"/>
          <p14:tracePt t="21495" x="6270625" y="2781300"/>
          <p14:tracePt t="21508" x="6264275" y="2781300"/>
          <p14:tracePt t="21521" x="6256338" y="2773363"/>
          <p14:tracePt t="21565" x="6248400" y="2781300"/>
          <p14:tracePt t="21573" x="6226175" y="2789238"/>
          <p14:tracePt t="21581" x="6202363" y="2811463"/>
          <p14:tracePt t="21598" x="6188075" y="2819400"/>
          <p14:tracePt t="21610" x="6180138" y="2827338"/>
          <p14:tracePt t="21626" x="6172200" y="2827338"/>
          <p14:tracePt t="21711" x="6172200" y="2835275"/>
          <p14:tracePt t="21725" x="6156325" y="2857500"/>
          <p14:tracePt t="21738" x="6156325" y="2865438"/>
          <p14:tracePt t="22342" x="6172200" y="2865438"/>
          <p14:tracePt t="22355" x="6256338" y="2865438"/>
          <p14:tracePt t="22368" x="6454775" y="2865438"/>
          <p14:tracePt t="22380" x="6659563" y="2865438"/>
          <p14:tracePt t="22393" x="6765925" y="2865438"/>
          <p14:tracePt t="22410" x="6950075" y="2865438"/>
          <p14:tracePt t="22426" x="7032625" y="2865438"/>
          <p14:tracePt t="22443" x="7040563" y="2865438"/>
          <p14:tracePt t="26822" x="7040563" y="2797175"/>
          <p14:tracePt t="26835" x="7040563" y="2659063"/>
          <p14:tracePt t="26849" x="7040563" y="2544763"/>
          <p14:tracePt t="26861" x="7040563" y="2492375"/>
          <p14:tracePt t="26878" x="7026275" y="2422525"/>
          <p14:tracePt t="26894" x="7026275" y="2392363"/>
          <p14:tracePt t="26911" x="7026275" y="2384425"/>
          <p14:tracePt t="26929" x="7026275" y="2339975"/>
          <p14:tracePt t="26961" x="7026275" y="2332038"/>
          <p14:tracePt t="26978" x="7048500" y="2332038"/>
          <p14:tracePt t="26995" x="7102475" y="2324100"/>
          <p14:tracePt t="27011" x="7223125" y="2293938"/>
          <p14:tracePt t="27028" x="7345363" y="2255838"/>
          <p14:tracePt t="27045" x="7429500" y="2217738"/>
          <p14:tracePt t="27061" x="7459663" y="2201863"/>
          <p14:tracePt t="27095" x="7445375" y="2187575"/>
          <p14:tracePt t="27111" x="7323138" y="2163763"/>
          <p14:tracePt t="27128" x="7078663" y="2163763"/>
          <p14:tracePt t="27145" x="6438900" y="2225675"/>
          <p14:tracePt t="27161" x="6149975" y="2255838"/>
          <p14:tracePt t="27178" x="6011863" y="2278063"/>
          <p14:tracePt t="27211" x="6057900" y="2278063"/>
          <p14:tracePt t="27229" x="6492875" y="2163763"/>
          <p14:tracePt t="27245" x="6651625" y="2141538"/>
          <p14:tracePt t="27261" x="6904038" y="2103438"/>
          <p14:tracePt t="27302" x="6873875" y="2103438"/>
          <p14:tracePt t="27312" x="6827838" y="2087563"/>
          <p14:tracePt t="27328" x="6773863" y="2079625"/>
          <p14:tracePt t="27345" x="6751638" y="2079625"/>
          <p14:tracePt t="27382" x="6781800" y="2079625"/>
          <p14:tracePt t="27395" x="6842125" y="2095500"/>
          <p14:tracePt t="27412" x="6911975" y="2095500"/>
          <p14:tracePt t="27429" x="6918325" y="2103438"/>
          <p14:tracePt t="27470" x="6918325" y="2111375"/>
          <p14:tracePt t="27589" x="6880225" y="2103438"/>
          <p14:tracePt t="27597" x="6850063" y="2095500"/>
          <p14:tracePt t="27605" x="6804025" y="2087563"/>
          <p14:tracePt t="27613" x="6773863" y="2087563"/>
          <p14:tracePt t="27629" x="6743700" y="2087563"/>
          <p14:tracePt t="27661" x="6751638" y="2087563"/>
          <p14:tracePt t="27670" x="6811963" y="2095500"/>
          <p14:tracePt t="27678" x="6873875" y="2117725"/>
          <p14:tracePt t="27695" x="7032625" y="2125663"/>
          <p14:tracePt t="27711" x="7231063" y="2155825"/>
          <p14:tracePt t="27749" x="7216775" y="2155825"/>
          <p14:tracePt t="27761" x="7162800" y="2155825"/>
          <p14:tracePt t="27778" x="7010400" y="2171700"/>
          <p14:tracePt t="27795" x="6865938" y="2187575"/>
          <p14:tracePt t="27811" x="6811963" y="2193925"/>
          <p14:tracePt t="27861" x="6819900" y="2201863"/>
          <p14:tracePt t="27869" x="6842125" y="2201863"/>
          <p14:tracePt t="27878" x="6865938" y="2209800"/>
          <p14:tracePt t="27895" x="6896100" y="2217738"/>
          <p14:tracePt t="37086" x="6926263" y="2270125"/>
          <p14:tracePt t="37094" x="6964363" y="2346325"/>
          <p14:tracePt t="37101" x="6994525" y="2392363"/>
          <p14:tracePt t="37115" x="7002463" y="2408238"/>
          <p14:tracePt t="37132" x="7018338" y="2438400"/>
          <p14:tracePt t="37149" x="7026275" y="2446338"/>
          <p14:tracePt t="37165" x="7078663" y="2552700"/>
          <p14:tracePt t="37182" x="7124700" y="2606675"/>
          <p14:tracePt t="37199" x="7162800" y="2667000"/>
          <p14:tracePt t="37215" x="7185025" y="2697163"/>
          <p14:tracePt t="37232" x="7200900" y="2713038"/>
          <p14:tracePt t="37249" x="7200900" y="2727325"/>
          <p14:tracePt t="37265" x="7239000" y="2789238"/>
          <p14:tracePt t="37282" x="7285038" y="2895600"/>
          <p14:tracePt t="37299" x="7361238" y="3017838"/>
          <p14:tracePt t="37315" x="7383463" y="3078163"/>
          <p14:tracePt t="37332" x="7399338" y="3101975"/>
          <p14:tracePt t="37349" x="7407275" y="3116263"/>
          <p14:tracePt t="37367" x="7429500" y="3162300"/>
          <p14:tracePt t="37382" x="7445375" y="3178175"/>
          <p14:tracePt t="37486" x="7459663" y="3178175"/>
          <p14:tracePt t="37499" x="7483475" y="3178175"/>
          <p14:tracePt t="37515" x="7521575" y="3170238"/>
          <p14:tracePt t="37654" x="7527925" y="3170238"/>
          <p14:tracePt t="37734" x="7535863" y="3178175"/>
          <p14:tracePt t="37886" x="7543800" y="3184525"/>
          <p14:tracePt t="37899" x="7551738" y="3184525"/>
          <p14:tracePt t="37974" x="7559675" y="3170238"/>
          <p14:tracePt t="37987" x="7566025" y="3162300"/>
          <p14:tracePt t="38021" x="7573963" y="3154363"/>
          <p14:tracePt t="38142" x="7581900" y="3154363"/>
          <p14:tracePt t="38166" x="7589838" y="3154363"/>
          <p14:tracePt t="38179" x="7597775" y="3162300"/>
          <p14:tracePt t="38193" x="7597775" y="3170238"/>
          <p14:tracePt t="38201" x="7597775" y="3178175"/>
          <p14:tracePt t="38221" x="7612063" y="3192463"/>
          <p14:tracePt t="38590" x="7612063" y="3200400"/>
          <p14:tracePt t="38603" x="7627938" y="3238500"/>
          <p14:tracePt t="38616" x="7642225" y="3276600"/>
          <p14:tracePt t="38632" x="7650163" y="3306763"/>
          <p14:tracePt t="38649" x="7658100" y="3344863"/>
          <p14:tracePt t="38665" x="7666038" y="3398838"/>
          <p14:tracePt t="38682" x="7673975" y="3482975"/>
          <p14:tracePt t="38699" x="7680325" y="3559175"/>
          <p14:tracePt t="38716" x="7680325" y="3635375"/>
          <p14:tracePt t="38732" x="7680325" y="3695700"/>
          <p14:tracePt t="38749" x="7680325" y="3779838"/>
          <p14:tracePt t="38766" x="7680325" y="3825875"/>
          <p14:tracePt t="38782" x="7680325" y="3870325"/>
          <p14:tracePt t="38799" x="7680325" y="3908425"/>
          <p14:tracePt t="38816" x="7680325" y="3954463"/>
          <p14:tracePt t="38832" x="7688263" y="3984625"/>
          <p14:tracePt t="38849" x="7688263" y="3992563"/>
          <p14:tracePt t="38882" x="7688263" y="4000500"/>
          <p14:tracePt t="38949" x="7688263" y="3970338"/>
          <p14:tracePt t="38957" x="7688263" y="3908425"/>
          <p14:tracePt t="38966" x="7688263" y="3856038"/>
          <p14:tracePt t="38982" x="7688263" y="3749675"/>
          <p14:tracePt t="38999" x="7688263" y="3649663"/>
          <p14:tracePt t="39015" x="7704138" y="3543300"/>
          <p14:tracePt t="39032" x="7704138" y="3436938"/>
          <p14:tracePt t="39049" x="7712075" y="3322638"/>
          <p14:tracePt t="39065" x="7712075" y="3200400"/>
          <p14:tracePt t="39082" x="7712075" y="3078163"/>
          <p14:tracePt t="39099" x="7712075" y="3001963"/>
          <p14:tracePt t="39115" x="7712075" y="2917825"/>
          <p14:tracePt t="39132" x="7712075" y="2887663"/>
          <p14:tracePt t="39214" x="7718425" y="2879725"/>
          <p14:tracePt t="39247" x="7718425" y="2917825"/>
          <p14:tracePt t="39260" x="7718425" y="3009900"/>
          <p14:tracePt t="39270" x="7718425" y="3200400"/>
          <p14:tracePt t="39282" x="7718425" y="3292475"/>
          <p14:tracePt t="39299" x="7718425" y="3451225"/>
          <p14:tracePt t="39316" x="7718425" y="3603625"/>
          <p14:tracePt t="39332" x="7718425" y="3756025"/>
          <p14:tracePt t="39349" x="7718425" y="3962400"/>
          <p14:tracePt t="39366" x="7718425" y="4060825"/>
          <p14:tracePt t="39382" x="7718425" y="4098925"/>
          <p14:tracePt t="39462" x="7718425" y="4092575"/>
          <p14:tracePt t="39475" x="7734300" y="4000500"/>
          <p14:tracePt t="39487" x="7750175" y="3817938"/>
          <p14:tracePt t="39501" x="7750175" y="3649663"/>
          <p14:tracePt t="39516" x="7756525" y="3565525"/>
          <p14:tracePt t="39532" x="7772400" y="3451225"/>
          <p14:tracePt t="39549" x="7780338" y="3360738"/>
          <p14:tracePt t="39566" x="7788275" y="3314700"/>
          <p14:tracePt t="39582" x="7788275" y="3306763"/>
          <p14:tracePt t="39681" x="7788275" y="3322638"/>
          <p14:tracePt t="39694" x="7788275" y="3489325"/>
          <p14:tracePt t="39707" x="7788275" y="3603625"/>
          <p14:tracePt t="39721" x="7788275" y="3779838"/>
          <p14:tracePt t="39734" x="7788275" y="3886200"/>
          <p14:tracePt t="39749" x="7788275" y="3908425"/>
          <p14:tracePt t="39805" x="7788275" y="3856038"/>
          <p14:tracePt t="39813" x="7788275" y="3771900"/>
          <p14:tracePt t="39821" x="7788275" y="3679825"/>
          <p14:tracePt t="39832" x="7780338" y="3589338"/>
          <p14:tracePt t="39849" x="7734300" y="3390900"/>
          <p14:tracePt t="39866" x="7718425" y="3260725"/>
          <p14:tracePt t="39882" x="7712075" y="3162300"/>
          <p14:tracePt t="39899" x="7712075" y="3132138"/>
          <p14:tracePt t="39932" x="7712075" y="3116263"/>
          <p14:tracePt t="40030" x="7696200" y="3154363"/>
          <p14:tracePt t="40043" x="7696200" y="3200400"/>
          <p14:tracePt t="40057" x="7673975" y="3306763"/>
          <p14:tracePt t="40070" x="7666038" y="3360738"/>
          <p14:tracePt t="40083" x="7666038" y="3375025"/>
          <p14:tracePt t="40099" x="7658100" y="3390900"/>
          <p14:tracePt t="83383" x="7658100" y="3398838"/>
          <p14:tracePt t="83443" x="7704138" y="3673475"/>
          <p14:tracePt t="83448" x="7726363" y="3711575"/>
          <p14:tracePt t="83465" x="7750175" y="3741738"/>
          <p14:tracePt t="83482" x="7772400" y="3741738"/>
          <p14:tracePt t="83498" x="7780338" y="3756025"/>
          <p14:tracePt t="83598" x="7788275" y="3756025"/>
          <p14:tracePt t="83612" x="7780338" y="3756025"/>
          <p14:tracePt t="83619" x="7712075" y="3756025"/>
          <p14:tracePt t="83632" x="7399338" y="3756025"/>
          <p14:tracePt t="83649" x="7002463" y="3756025"/>
          <p14:tracePt t="83665" x="6583363" y="3825875"/>
          <p14:tracePt t="83682" x="6354763" y="3886200"/>
          <p14:tracePt t="83699" x="6232525" y="3954463"/>
          <p14:tracePt t="83715" x="6180138" y="3992563"/>
          <p14:tracePt t="83732" x="6164263" y="4030663"/>
          <p14:tracePt t="83749" x="6156325" y="4130675"/>
          <p14:tracePt t="83765" x="6156325" y="4168775"/>
          <p14:tracePt t="83782" x="6156325" y="4198938"/>
          <p14:tracePt t="83952" x="6142038" y="4206875"/>
          <p14:tracePt t="83965" x="5997575" y="4183063"/>
          <p14:tracePt t="83979" x="5905500" y="4168775"/>
          <p14:tracePt t="83992" x="5676900" y="4152900"/>
          <p14:tracePt t="84001" x="5508625" y="4152900"/>
          <p14:tracePt t="84015" x="4991100" y="4206875"/>
          <p14:tracePt t="84032" x="4572000" y="4206875"/>
          <p14:tracePt t="84049" x="4335463" y="4206875"/>
          <p14:tracePt t="84065" x="4229100" y="4168775"/>
          <p14:tracePt t="84082" x="4175125" y="4137025"/>
          <p14:tracePt t="84099" x="4152900" y="4084638"/>
          <p14:tracePt t="84115" x="4106863" y="3946525"/>
          <p14:tracePt t="84132" x="4022725" y="3717925"/>
          <p14:tracePt t="84150" x="3756025" y="3184525"/>
          <p14:tracePt t="84165" x="3521075" y="2781300"/>
          <p14:tracePt t="84182" x="3298825" y="2468563"/>
          <p14:tracePt t="84199" x="3170238" y="2247900"/>
          <p14:tracePt t="84215" x="3101975" y="2087563"/>
          <p14:tracePt t="84232" x="3070225" y="1943100"/>
          <p14:tracePt t="84249" x="3063875" y="1858963"/>
          <p14:tracePt t="84266" x="3055938" y="1760538"/>
          <p14:tracePt t="84282" x="3055938" y="1698625"/>
          <p14:tracePt t="84299" x="3048000" y="1692275"/>
          <p14:tracePt t="84639" x="3048000" y="1730375"/>
          <p14:tracePt t="84646" x="3048000" y="1851025"/>
          <p14:tracePt t="84654" x="3048000" y="1951038"/>
          <p14:tracePt t="84666" x="3048000" y="2049463"/>
          <p14:tracePt t="84683" x="3048000" y="2193925"/>
          <p14:tracePt t="84699" x="3048000" y="2263775"/>
          <p14:tracePt t="84716" x="3048000" y="2270125"/>
          <p14:tracePt t="84798" x="3040063" y="2278063"/>
          <p14:tracePt t="84814" x="3032125" y="2278063"/>
          <p14:tracePt t="84822" x="3017838" y="2278063"/>
          <p14:tracePt t="84870" x="3009900" y="2278063"/>
          <p14:tracePt t="84894" x="3001963" y="2278063"/>
          <p14:tracePt t="84910" x="2971800" y="2293938"/>
          <p14:tracePt t="84918" x="2963863" y="2308225"/>
          <p14:tracePt t="84926" x="2949575" y="2324100"/>
          <p14:tracePt t="84934" x="2933700" y="2332038"/>
          <p14:tracePt t="84949" x="2917825" y="2346325"/>
          <p14:tracePt t="84966" x="2895600" y="2362200"/>
          <p14:tracePt t="85094" x="2887663" y="2362200"/>
          <p14:tracePt t="86056" x="2911475" y="2354263"/>
          <p14:tracePt t="86062" x="3001963" y="2346325"/>
          <p14:tracePt t="86069" x="3078163" y="2346325"/>
          <p14:tracePt t="86083" x="3154363" y="2332038"/>
          <p14:tracePt t="86100" x="3306763" y="2332038"/>
          <p14:tracePt t="86117" x="3505200" y="2332038"/>
          <p14:tracePt t="86133" x="3679825" y="2332038"/>
          <p14:tracePt t="86150" x="3711575" y="2332038"/>
          <p14:tracePt t="86167" x="3733800" y="2332038"/>
          <p14:tracePt t="86200" x="3741738" y="2332038"/>
          <p14:tracePt t="86217" x="3810000" y="2301875"/>
          <p14:tracePt t="86233" x="3878263" y="2278063"/>
          <p14:tracePt t="86250" x="3946525" y="2247900"/>
          <p14:tracePt t="86267" x="4022725" y="2217738"/>
          <p14:tracePt t="86283" x="4076700" y="2209800"/>
          <p14:tracePt t="86300" x="4122738" y="2193925"/>
          <p14:tracePt t="86317" x="4160838" y="2179638"/>
          <p14:tracePt t="86333" x="4251325" y="2155825"/>
          <p14:tracePt t="86351" x="4327525" y="2149475"/>
          <p14:tracePt t="86367" x="4435475" y="2141538"/>
          <p14:tracePt t="86383" x="4549775" y="2125663"/>
          <p14:tracePt t="86400" x="4632325" y="2125663"/>
          <p14:tracePt t="86417" x="4746625" y="2125663"/>
          <p14:tracePt t="86433" x="4838700" y="2117725"/>
          <p14:tracePt t="86450" x="4899025" y="2103438"/>
          <p14:tracePt t="86467" x="4975225" y="2087563"/>
          <p14:tracePt t="86483" x="5067300" y="2079625"/>
          <p14:tracePt t="86500" x="5165725" y="2073275"/>
          <p14:tracePt t="86517" x="5249863" y="2041525"/>
          <p14:tracePt t="86533" x="5295900" y="2027238"/>
          <p14:tracePt t="86638" x="5311775" y="2027238"/>
          <p14:tracePt t="86646" x="5334000" y="2027238"/>
          <p14:tracePt t="86653" x="5349875" y="2027238"/>
          <p14:tracePt t="86667" x="5372100" y="2027238"/>
          <p14:tracePt t="86683" x="5470525" y="2049463"/>
          <p14:tracePt t="86700" x="5584825" y="2079625"/>
          <p14:tracePt t="86717" x="5829300" y="2111375"/>
          <p14:tracePt t="86733" x="6134100" y="2111375"/>
          <p14:tracePt t="86751" x="6202363" y="2111375"/>
          <p14:tracePt t="86767" x="6240463" y="2111375"/>
          <p14:tracePt t="86838" x="6248400" y="2111375"/>
          <p14:tracePt t="86846" x="6264275" y="2103438"/>
          <p14:tracePt t="86853" x="6332538" y="2079625"/>
          <p14:tracePt t="86867" x="6362700" y="2065338"/>
          <p14:tracePt t="86883" x="6400800" y="2057400"/>
          <p14:tracePt t="86901" x="6477000" y="2049463"/>
          <p14:tracePt t="87558" x="6523038" y="2049463"/>
          <p14:tracePt t="87569" x="6569075" y="2049463"/>
          <p14:tracePt t="87574" x="6621463" y="2065338"/>
          <p14:tracePt t="87584" x="6683375" y="2079625"/>
          <p14:tracePt t="87600" x="6964363" y="2133600"/>
          <p14:tracePt t="87617" x="7307263" y="2187575"/>
          <p14:tracePt t="87634" x="7467600" y="2193925"/>
          <p14:tracePt t="87650" x="7489825" y="2193925"/>
          <p14:tracePt t="88294" x="7497763" y="2201863"/>
          <p14:tracePt t="88318" x="7497763" y="2209800"/>
          <p14:tracePt t="88326" x="7497763" y="2286000"/>
          <p14:tracePt t="88334" x="7483475" y="2354263"/>
          <p14:tracePt t="88351" x="7483475" y="2468563"/>
          <p14:tracePt t="88369" x="7467600" y="2582863"/>
          <p14:tracePt t="88384" x="7445375" y="2682875"/>
          <p14:tracePt t="88401" x="7437438" y="2797175"/>
          <p14:tracePt t="88417" x="7421563" y="2887663"/>
          <p14:tracePt t="88434" x="7407275" y="2949575"/>
          <p14:tracePt t="88451" x="7407275" y="2955925"/>
          <p14:tracePt t="88484" x="7399338" y="2971800"/>
          <p14:tracePt t="88500" x="7361238" y="3040063"/>
          <p14:tracePt t="88517" x="7277100" y="3140075"/>
          <p14:tracePt t="88534" x="7192963" y="3222625"/>
          <p14:tracePt t="88550" x="7056438" y="3360738"/>
          <p14:tracePt t="88567" x="6934200" y="3451225"/>
          <p14:tracePt t="88584" x="6858000" y="3513138"/>
          <p14:tracePt t="88600" x="6835775" y="3535363"/>
          <p14:tracePt t="88617" x="6811963" y="3551238"/>
          <p14:tracePt t="88634" x="6804025" y="3559175"/>
          <p14:tracePt t="89222" x="6781800" y="3559175"/>
          <p14:tracePt t="89235" x="6751638" y="3551238"/>
          <p14:tracePt t="89251" x="6697663" y="3543300"/>
          <p14:tracePt t="89267" x="6689725" y="3535363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5995270"/>
              </p:ext>
            </p:extLst>
          </p:nvPr>
        </p:nvGraphicFramePr>
        <p:xfrm>
          <a:off x="4514144" y="1966687"/>
          <a:ext cx="1587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66" name="Equation" r:id="rId4" imgW="1587240" imgH="444240" progId="Equation.DSMT4">
                  <p:embed/>
                </p:oleObj>
              </mc:Choice>
              <mc:Fallback>
                <p:oleObj name="Equation" r:id="rId4" imgW="158724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144" y="1966687"/>
                        <a:ext cx="1587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1534397"/>
              </p:ext>
            </p:extLst>
          </p:nvPr>
        </p:nvGraphicFramePr>
        <p:xfrm>
          <a:off x="2395872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67" name="Equation" r:id="rId6" imgW="2425680" imgH="672840" progId="Equation.DSMT4">
                  <p:embed/>
                </p:oleObj>
              </mc:Choice>
              <mc:Fallback>
                <p:oleObj name="Equation" r:id="rId6" imgW="24256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5872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2545894"/>
              </p:ext>
            </p:extLst>
          </p:nvPr>
        </p:nvGraphicFramePr>
        <p:xfrm>
          <a:off x="6498300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68" name="Equation" r:id="rId8" imgW="2425680" imgH="672840" progId="Equation.DSMT4">
                  <p:embed/>
                </p:oleObj>
              </mc:Choice>
              <mc:Fallback>
                <p:oleObj name="Equation" r:id="rId8" imgW="24256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8300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9245537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69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297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974"/>
    </mc:Choice>
    <mc:Fallback xmlns="">
      <p:transition advTm="15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75" x="6637338" y="3513138"/>
          <p14:tracePt t="584" x="6515100" y="3489325"/>
          <p14:tracePt t="593" x="6378575" y="3413125"/>
          <p14:tracePt t="602" x="6096000" y="3276600"/>
          <p14:tracePt t="618" x="5464175" y="3032125"/>
          <p14:tracePt t="635" x="4892675" y="2773363"/>
          <p14:tracePt t="653" x="4435475" y="2568575"/>
          <p14:tracePt t="668" x="4397375" y="2544763"/>
          <p14:tracePt t="685" x="4381500" y="2530475"/>
          <p14:tracePt t="734" x="4381500" y="2498725"/>
          <p14:tracePt t="742" x="4381500" y="2476500"/>
          <p14:tracePt t="846" x="4381500" y="2468563"/>
          <p14:tracePt t="854" x="4381500" y="2446338"/>
          <p14:tracePt t="870" x="4381500" y="2354263"/>
          <p14:tracePt t="885" x="4381500" y="2324100"/>
          <p14:tracePt t="902" x="4381500" y="2286000"/>
          <p14:tracePt t="919" x="4403725" y="2209800"/>
          <p14:tracePt t="935" x="4411663" y="2187575"/>
          <p14:tracePt t="952" x="4427538" y="2155825"/>
          <p14:tracePt t="969" x="4435475" y="2155825"/>
          <p14:tracePt t="1030" x="4441825" y="2155825"/>
          <p14:tracePt t="1039" x="4465638" y="2155825"/>
          <p14:tracePt t="1052" x="4487863" y="2155825"/>
          <p14:tracePt t="1069" x="4525963" y="2155825"/>
          <p14:tracePt t="1085" x="4602163" y="2171700"/>
          <p14:tracePt t="1102" x="4632325" y="2187575"/>
          <p14:tracePt t="1118" x="4656138" y="2193925"/>
          <p14:tracePt t="1135" x="4664075" y="2193925"/>
          <p14:tracePt t="1326" x="4678363" y="2201863"/>
          <p14:tracePt t="1334" x="4716463" y="2201863"/>
          <p14:tracePt t="1342" x="4746625" y="2217738"/>
          <p14:tracePt t="1352" x="4800600" y="2232025"/>
          <p14:tracePt t="1369" x="5021263" y="2286000"/>
          <p14:tracePt t="1387" x="5257800" y="2324100"/>
          <p14:tracePt t="1402" x="5349875" y="2332038"/>
          <p14:tracePt t="1419" x="5402263" y="2346325"/>
          <p14:tracePt t="1435" x="5426075" y="2346325"/>
          <p14:tracePt t="1469" x="5470525" y="2217738"/>
          <p14:tracePt t="1485" x="5486400" y="2117725"/>
          <p14:tracePt t="1502" x="5502275" y="1989138"/>
          <p14:tracePt t="1519" x="5502275" y="1905000"/>
          <p14:tracePt t="1535" x="5494338" y="1836738"/>
          <p14:tracePt t="1552" x="5448300" y="1782763"/>
          <p14:tracePt t="1569" x="5402263" y="1752600"/>
          <p14:tracePt t="1586" x="5349875" y="1736725"/>
          <p14:tracePt t="1602" x="5257800" y="1714500"/>
          <p14:tracePt t="1619" x="5159375" y="1706563"/>
          <p14:tracePt t="1636" x="4953000" y="1760538"/>
          <p14:tracePt t="1652" x="4670425" y="1927225"/>
          <p14:tracePt t="1668" x="4411663" y="2103438"/>
          <p14:tracePt t="1685" x="4191000" y="2293938"/>
          <p14:tracePt t="1702" x="4160838" y="2346325"/>
          <p14:tracePt t="1718" x="4160838" y="2354263"/>
          <p14:tracePt t="1735" x="4160838" y="2384425"/>
          <p14:tracePt t="1752" x="4213225" y="2460625"/>
          <p14:tracePt t="1768" x="4373563" y="2476500"/>
          <p14:tracePt t="1786" x="4618038" y="2492375"/>
          <p14:tracePt t="1802" x="5089525" y="2362200"/>
          <p14:tracePt t="1818" x="5326063" y="2209800"/>
          <p14:tracePt t="1835" x="5402263" y="2103438"/>
          <p14:tracePt t="1852" x="5418138" y="2035175"/>
          <p14:tracePt t="1868" x="5402263" y="1981200"/>
          <p14:tracePt t="1885" x="5249863" y="1889125"/>
          <p14:tracePt t="1902" x="5127625" y="1866900"/>
          <p14:tracePt t="1918" x="4937125" y="1851025"/>
          <p14:tracePt t="1935" x="4610100" y="1927225"/>
          <p14:tracePt t="1952" x="4403725" y="2065338"/>
          <p14:tracePt t="1968" x="4289425" y="2171700"/>
          <p14:tracePt t="1985" x="4289425" y="2247900"/>
          <p14:tracePt t="2002" x="4351338" y="2362200"/>
          <p14:tracePt t="2019" x="4518025" y="2392363"/>
          <p14:tracePt t="2035" x="4876800" y="2408238"/>
          <p14:tracePt t="2052" x="5197475" y="2378075"/>
          <p14:tracePt t="2069" x="5318125" y="2278063"/>
          <p14:tracePt t="2086" x="5318125" y="2217738"/>
          <p14:tracePt t="2102" x="5249863" y="2087563"/>
          <p14:tracePt t="2119" x="5089525" y="2011363"/>
          <p14:tracePt t="2135" x="4914900" y="1965325"/>
          <p14:tracePt t="2152" x="4754563" y="1965325"/>
          <p14:tracePt t="2169" x="4625975" y="2027238"/>
          <p14:tracePt t="2185" x="4594225" y="2095500"/>
          <p14:tracePt t="2202" x="4602163" y="2201863"/>
          <p14:tracePt t="2219" x="4702175" y="2286000"/>
          <p14:tracePt t="2235" x="4816475" y="2308225"/>
          <p14:tracePt t="2252" x="5089525" y="2263775"/>
          <p14:tracePt t="2269" x="5135563" y="2225675"/>
          <p14:tracePt t="2286" x="5143500" y="2179638"/>
          <p14:tracePt t="2302" x="5121275" y="2141538"/>
          <p14:tracePt t="2319" x="5029200" y="2111375"/>
          <p14:tracePt t="2336" x="4922838" y="2103438"/>
          <p14:tracePt t="2352" x="4762500" y="2111375"/>
          <p14:tracePt t="2369" x="4640263" y="2201863"/>
          <p14:tracePt t="2386" x="4618038" y="2278063"/>
          <p14:tracePt t="2402" x="4618038" y="2339975"/>
          <p14:tracePt t="2419" x="4716463" y="2378075"/>
          <p14:tracePt t="2436" x="4960938" y="2378075"/>
          <p14:tracePt t="2453" x="5235575" y="2316163"/>
          <p14:tracePt t="2469" x="5287963" y="2286000"/>
          <p14:tracePt t="2487" x="5287963" y="2278063"/>
          <p14:tracePt t="2503" x="5197475" y="2239963"/>
          <p14:tracePt t="2519" x="5013325" y="2209800"/>
          <p14:tracePt t="2536" x="4694238" y="2209800"/>
          <p14:tracePt t="2553" x="4549775" y="2225675"/>
          <p14:tracePt t="2569" x="4525963" y="2239963"/>
          <p14:tracePt t="2586" x="4541838" y="2255838"/>
          <p14:tracePt t="2603" x="4670425" y="2286000"/>
          <p14:tracePt t="2619" x="4822825" y="2293938"/>
          <p14:tracePt t="2636" x="5037138" y="2293938"/>
          <p14:tracePt t="2653" x="5075238" y="2293938"/>
          <p14:tracePt t="2702" x="5083175" y="2301875"/>
          <p14:tracePt t="2710" x="5067300" y="2301875"/>
          <p14:tracePt t="2719" x="5029200" y="2324100"/>
          <p14:tracePt t="2736" x="4991100" y="2339975"/>
          <p14:tracePt t="3414" x="4991100" y="2346325"/>
          <p14:tracePt t="3438" x="4991100" y="2370138"/>
          <p14:tracePt t="3447" x="4953000" y="2430463"/>
          <p14:tracePt t="3455" x="4914900" y="2498725"/>
          <p14:tracePt t="3469" x="4816475" y="2651125"/>
          <p14:tracePt t="3488" x="4686300" y="2789238"/>
          <p14:tracePt t="3503" x="4525963" y="2903538"/>
          <p14:tracePt t="3520" x="4343400" y="2994025"/>
          <p14:tracePt t="3536" x="4144963" y="3070225"/>
          <p14:tracePt t="3553" x="3978275" y="3124200"/>
          <p14:tracePt t="3569" x="3787775" y="3178175"/>
          <p14:tracePt t="3586" x="3611563" y="3216275"/>
          <p14:tracePt t="3603" x="3436938" y="3254375"/>
          <p14:tracePt t="3620" x="3276600" y="3284538"/>
          <p14:tracePt t="3637" x="3146425" y="3322638"/>
          <p14:tracePt t="3653" x="2994025" y="3360738"/>
          <p14:tracePt t="3669" x="2933700" y="3368675"/>
          <p14:tracePt t="3686" x="2895600" y="3375025"/>
          <p14:tracePt t="3703" x="2865438" y="3375025"/>
          <p14:tracePt t="3719" x="2849563" y="3390900"/>
          <p14:tracePt t="3736" x="2819400" y="3390900"/>
          <p14:tracePt t="3753" x="2803525" y="3390900"/>
          <p14:tracePt t="3769" x="2781300" y="3390900"/>
          <p14:tracePt t="3919" x="2797175" y="3390900"/>
          <p14:tracePt t="3928" x="2857500" y="3390900"/>
          <p14:tracePt t="3937" x="2979738" y="3390900"/>
          <p14:tracePt t="3953" x="3375025" y="3390900"/>
          <p14:tracePt t="3970" x="4076700" y="3390900"/>
          <p14:tracePt t="3987" x="4922838" y="3390900"/>
          <p14:tracePt t="3990" x="5356225" y="3390900"/>
          <p14:tracePt t="4003" x="5783263" y="3390900"/>
          <p14:tracePt t="4020" x="6629400" y="3390900"/>
          <p14:tracePt t="4037" x="7277100" y="3390900"/>
          <p14:tracePt t="4053" x="7742238" y="3336925"/>
          <p14:tracePt t="4070" x="7856538" y="3322638"/>
          <p14:tracePt t="4086" x="7924800" y="3314700"/>
          <p14:tracePt t="4103" x="7947025" y="3306763"/>
          <p14:tracePt t="4120" x="7954963" y="3306763"/>
          <p14:tracePt t="4238" x="7924800" y="3306763"/>
          <p14:tracePt t="4247" x="7856538" y="3306763"/>
          <p14:tracePt t="4256" x="7750175" y="3314700"/>
          <p14:tracePt t="4270" x="7337425" y="3344863"/>
          <p14:tracePt t="4286" x="6651625" y="3344863"/>
          <p14:tracePt t="4303" x="5851525" y="3344863"/>
          <p14:tracePt t="4319" x="4983163" y="3344863"/>
          <p14:tracePt t="4336" x="4343400" y="3344863"/>
          <p14:tracePt t="4353" x="3970338" y="3344863"/>
          <p14:tracePt t="4369" x="3763963" y="3352800"/>
          <p14:tracePt t="4386" x="3649663" y="3368675"/>
          <p14:tracePt t="4403" x="3535363" y="3382963"/>
          <p14:tracePt t="4419" x="3429000" y="3382963"/>
          <p14:tracePt t="4436" x="3298825" y="3382963"/>
          <p14:tracePt t="4453" x="3140075" y="3375025"/>
          <p14:tracePt t="4470" x="3101975" y="3368675"/>
          <p14:tracePt t="4493" x="3108325" y="3336925"/>
          <p14:tracePt t="4503" x="3162300" y="3292475"/>
          <p14:tracePt t="4519" x="3535363" y="3254375"/>
          <p14:tracePt t="4536" x="4076700" y="3254375"/>
          <p14:tracePt t="4553" x="4694238" y="3254375"/>
          <p14:tracePt t="4570" x="5356225" y="3254375"/>
          <p14:tracePt t="4586" x="5951538" y="3254375"/>
          <p14:tracePt t="4603" x="6454775" y="3254375"/>
          <p14:tracePt t="4620" x="6888163" y="3254375"/>
          <p14:tracePt t="4636" x="7361238" y="3254375"/>
          <p14:tracePt t="4653" x="8123238" y="3216275"/>
          <p14:tracePt t="4670" x="8602663" y="3208338"/>
          <p14:tracePt t="4686" x="8915400" y="3208338"/>
          <p14:tracePt t="4704" x="9174163" y="3208338"/>
          <p14:tracePt t="4720" x="9288463" y="3208338"/>
          <p14:tracePt t="4758" x="9296400" y="3208338"/>
          <p14:tracePt t="4774" x="9274175" y="3246438"/>
          <p14:tracePt t="4787" x="9204325" y="3276600"/>
          <p14:tracePt t="4804" x="8961438" y="3352800"/>
          <p14:tracePt t="4820" x="8428038" y="3451225"/>
          <p14:tracePt t="4837" x="7680325" y="3482975"/>
          <p14:tracePt t="4853" x="6302375" y="3482975"/>
          <p14:tracePt t="4870" x="5273675" y="3482975"/>
          <p14:tracePt t="4886" x="4343400" y="3482975"/>
          <p14:tracePt t="4904" x="3603625" y="3482975"/>
          <p14:tracePt t="4920" x="3170238" y="3482975"/>
          <p14:tracePt t="4936" x="2949575" y="3482975"/>
          <p14:tracePt t="4953" x="2865438" y="3482975"/>
          <p14:tracePt t="5022" x="2903538" y="3482975"/>
          <p14:tracePt t="5031" x="3086100" y="3482975"/>
          <p14:tracePt t="5040" x="3398838" y="3482975"/>
          <p14:tracePt t="5053" x="4259263" y="3482975"/>
          <p14:tracePt t="5070" x="5334000" y="3482975"/>
          <p14:tracePt t="5087" x="6256338" y="3482975"/>
          <p14:tracePt t="5103" x="6819900" y="3482975"/>
          <p14:tracePt t="5121" x="6972300" y="3482975"/>
          <p14:tracePt t="5165" x="6950075" y="3475038"/>
          <p14:tracePt t="5173" x="6926263" y="3475038"/>
          <p14:tracePt t="5187" x="6896100" y="3475038"/>
          <p14:tracePt t="5203" x="6827838" y="3475038"/>
          <p14:tracePt t="5220" x="6735763" y="3505200"/>
          <p14:tracePt t="5237" x="6515100" y="3573463"/>
          <p14:tracePt t="5253" x="6416675" y="3603625"/>
          <p14:tracePt t="5270" x="6370638" y="3611563"/>
          <p14:tracePt t="5341" x="6362700" y="3619500"/>
          <p14:tracePt t="5349" x="6340475" y="3649663"/>
          <p14:tracePt t="5357" x="6308725" y="3687763"/>
          <p14:tracePt t="5370" x="6270625" y="3763963"/>
          <p14:tracePt t="5387" x="6202363" y="3946525"/>
          <p14:tracePt t="5404" x="6088063" y="4106863"/>
          <p14:tracePt t="5422" x="5905500" y="4359275"/>
          <p14:tracePt t="5437" x="5845175" y="4435475"/>
          <p14:tracePt t="5454" x="5676900" y="4610100"/>
          <p14:tracePt t="5470" x="5562600" y="4678363"/>
          <p14:tracePt t="5487" x="5470525" y="4708525"/>
          <p14:tracePt t="5503" x="5380038" y="4732338"/>
          <p14:tracePt t="5520" x="5265738" y="4740275"/>
          <p14:tracePt t="5537" x="5127625" y="4740275"/>
          <p14:tracePt t="5553" x="4930775" y="4724400"/>
          <p14:tracePt t="5570" x="4694238" y="4656138"/>
          <p14:tracePt t="5587" x="4457700" y="4640263"/>
          <p14:tracePt t="5603" x="4244975" y="4618038"/>
          <p14:tracePt t="5620" x="4137025" y="4610100"/>
          <p14:tracePt t="5637" x="4114800" y="4610100"/>
          <p14:tracePt t="5701" x="4106863" y="4610100"/>
          <p14:tracePt t="5709" x="4098925" y="4602163"/>
          <p14:tracePt t="5720" x="4084638" y="4602163"/>
          <p14:tracePt t="5737" x="4060825" y="4602163"/>
          <p14:tracePt t="5754" x="3992563" y="4602163"/>
          <p14:tracePt t="5770" x="3886200" y="4587875"/>
          <p14:tracePt t="5787" x="3763963" y="4587875"/>
          <p14:tracePt t="5803" x="3597275" y="4549775"/>
          <p14:tracePt t="5820" x="3475038" y="4541838"/>
          <p14:tracePt t="5837" x="3352800" y="4533900"/>
          <p14:tracePt t="5854" x="3344863" y="4533900"/>
          <p14:tracePt t="6038" x="3344863" y="4525963"/>
          <p14:tracePt t="6070" x="3344863" y="4518025"/>
          <p14:tracePt t="6096" x="3344863" y="4511675"/>
          <p14:tracePt t="6110" x="3344863" y="4487863"/>
          <p14:tracePt t="6120" x="3344863" y="4479925"/>
          <p14:tracePt t="6137" x="3344863" y="4473575"/>
          <p14:tracePt t="6154" x="3352800" y="4419600"/>
          <p14:tracePt t="6171" x="3382963" y="4365625"/>
          <p14:tracePt t="6187" x="3444875" y="4305300"/>
          <p14:tracePt t="6204" x="3535363" y="4229100"/>
          <p14:tracePt t="6220" x="3641725" y="4144963"/>
          <p14:tracePt t="6237" x="3825875" y="4038600"/>
          <p14:tracePt t="6254" x="3962400" y="3984625"/>
          <p14:tracePt t="6270" x="4098925" y="3932238"/>
          <p14:tracePt t="6287" x="4213225" y="3908425"/>
          <p14:tracePt t="6304" x="4289425" y="3894138"/>
          <p14:tracePt t="6321" x="4365625" y="3894138"/>
          <p14:tracePt t="6337" x="4419600" y="3894138"/>
          <p14:tracePt t="6354" x="4465638" y="3902075"/>
          <p14:tracePt t="6371" x="4511675" y="3916363"/>
          <p14:tracePt t="6387" x="4579938" y="3924300"/>
          <p14:tracePt t="6404" x="4618038" y="3932238"/>
          <p14:tracePt t="6421" x="4664075" y="3946525"/>
          <p14:tracePt t="6437" x="4770438" y="4008438"/>
          <p14:tracePt t="6454" x="4822825" y="4022725"/>
          <p14:tracePt t="6471" x="4899025" y="4060825"/>
          <p14:tracePt t="6488" x="4968875" y="4084638"/>
          <p14:tracePt t="6504" x="5013325" y="4098925"/>
          <p14:tracePt t="6521" x="5067300" y="4130675"/>
          <p14:tracePt t="6537" x="5127625" y="4152900"/>
          <p14:tracePt t="6554" x="5159375" y="4160838"/>
          <p14:tracePt t="6571" x="5189538" y="4183063"/>
          <p14:tracePt t="6587" x="5235575" y="4198938"/>
          <p14:tracePt t="6606" x="5287963" y="4244975"/>
          <p14:tracePt t="6621" x="5311775" y="4259263"/>
          <p14:tracePt t="6637" x="5410200" y="4351338"/>
          <p14:tracePt t="6654" x="5470525" y="4419600"/>
          <p14:tracePt t="6671" x="5516563" y="4457700"/>
          <p14:tracePt t="6687" x="5554663" y="4487863"/>
          <p14:tracePt t="6704" x="5570538" y="4503738"/>
          <p14:tracePt t="6749" x="5570538" y="4525963"/>
          <p14:tracePt t="6758" x="5592763" y="4556125"/>
          <p14:tracePt t="6770" x="5600700" y="4579938"/>
          <p14:tracePt t="6787" x="5600700" y="4610100"/>
          <p14:tracePt t="6804" x="5608638" y="4625975"/>
          <p14:tracePt t="6820" x="5616575" y="4625975"/>
          <p14:tracePt t="6837" x="5592763" y="4656138"/>
          <p14:tracePt t="6854" x="5524500" y="4678363"/>
          <p14:tracePt t="6871" x="5380038" y="4702175"/>
          <p14:tracePt t="6887" x="5219700" y="4716463"/>
          <p14:tracePt t="6904" x="5051425" y="4732338"/>
          <p14:tracePt t="6921" x="4884738" y="4732338"/>
          <p14:tracePt t="6937" x="4754563" y="4732338"/>
          <p14:tracePt t="6954" x="4610100" y="4732338"/>
          <p14:tracePt t="6971" x="4449763" y="4732338"/>
          <p14:tracePt t="6987" x="4313238" y="4732338"/>
          <p14:tracePt t="6992" x="4191000" y="4708525"/>
          <p14:tracePt t="7004" x="4098925" y="4702175"/>
          <p14:tracePt t="7021" x="3894138" y="4656138"/>
          <p14:tracePt t="7037" x="3695700" y="4610100"/>
          <p14:tracePt t="7054" x="3665538" y="4602163"/>
          <p14:tracePt t="7071" x="3649663" y="4594225"/>
          <p14:tracePt t="7133" x="3649663" y="4587875"/>
          <p14:tracePt t="7141" x="3641725" y="4587875"/>
          <p14:tracePt t="7154" x="3635375" y="4579938"/>
          <p14:tracePt t="7181" x="3611563" y="4564063"/>
          <p14:tracePt t="7189" x="3611563" y="4556125"/>
          <p14:tracePt t="7204" x="3597275" y="4556125"/>
          <p14:tracePt t="7221" x="3559175" y="4541838"/>
          <p14:tracePt t="7237" x="3459163" y="4525963"/>
          <p14:tracePt t="7254" x="3444875" y="4525963"/>
          <p14:tracePt t="7309" x="3444875" y="4549775"/>
          <p14:tracePt t="7317" x="3475038" y="4572000"/>
          <p14:tracePt t="7325" x="3505200" y="4602163"/>
          <p14:tracePt t="7337" x="3543300" y="4625975"/>
          <p14:tracePt t="7354" x="3673475" y="4678363"/>
          <p14:tracePt t="7371" x="3870325" y="4732338"/>
          <p14:tracePt t="7387" x="4084638" y="4770438"/>
          <p14:tracePt t="7404" x="4305300" y="4800600"/>
          <p14:tracePt t="7421" x="4549775" y="4808538"/>
          <p14:tracePt t="7437" x="4678363" y="4792663"/>
          <p14:tracePt t="7454" x="4792663" y="4746625"/>
          <p14:tracePt t="7471" x="4906963" y="4670425"/>
          <p14:tracePt t="7487" x="5013325" y="4610100"/>
          <p14:tracePt t="7505" x="5105400" y="4564063"/>
          <p14:tracePt t="7521" x="5173663" y="4518025"/>
          <p14:tracePt t="7537" x="5241925" y="4479925"/>
          <p14:tracePt t="7554" x="5334000" y="4449763"/>
          <p14:tracePt t="7571" x="5440363" y="4419600"/>
          <p14:tracePt t="7587" x="5578475" y="4381500"/>
          <p14:tracePt t="7604" x="5707063" y="4373563"/>
          <p14:tracePt t="7621" x="5883275" y="4365625"/>
          <p14:tracePt t="7637" x="5965825" y="4365625"/>
          <p14:tracePt t="7654" x="6019800" y="4365625"/>
          <p14:tracePt t="7671" x="6080125" y="4381500"/>
          <p14:tracePt t="7687" x="6134100" y="4419600"/>
          <p14:tracePt t="7704" x="6172200" y="4473575"/>
          <p14:tracePt t="7721" x="6194425" y="4564063"/>
          <p14:tracePt t="7737" x="6202363" y="4664075"/>
          <p14:tracePt t="7754" x="6202363" y="4746625"/>
          <p14:tracePt t="7771" x="6103938" y="4838700"/>
          <p14:tracePt t="7788" x="5927725" y="4860925"/>
          <p14:tracePt t="7804" x="5554663" y="4846638"/>
          <p14:tracePt t="7821" x="4732338" y="4640263"/>
          <p14:tracePt t="7838" x="4313238" y="4495800"/>
          <p14:tracePt t="7854" x="4000500" y="4351338"/>
          <p14:tracePt t="7871" x="3908425" y="4297363"/>
          <p14:tracePt t="7942" x="3902075" y="4289425"/>
          <p14:tracePt t="7958" x="3894138" y="4283075"/>
          <p14:tracePt t="7969" x="3886200" y="4283075"/>
          <p14:tracePt t="7979" x="3878263" y="4275138"/>
          <p14:tracePt t="7991" x="3863975" y="4275138"/>
          <p14:tracePt t="8006" x="3840163" y="4267200"/>
          <p14:tracePt t="8021" x="3810000" y="4259263"/>
          <p14:tracePt t="8038" x="3787775" y="4251325"/>
          <p14:tracePt t="8054" x="3711575" y="4244975"/>
          <p14:tracePt t="8071" x="3619500" y="4244975"/>
          <p14:tracePt t="8088" x="3543300" y="4244975"/>
          <p14:tracePt t="8104" x="3436938" y="4289425"/>
          <p14:tracePt t="8121" x="3344863" y="4343400"/>
          <p14:tracePt t="8138" x="3284538" y="4389438"/>
          <p14:tracePt t="8154" x="3268663" y="4411663"/>
          <p14:tracePt t="8171" x="3268663" y="4419600"/>
          <p14:tracePt t="8188" x="3268663" y="4441825"/>
          <p14:tracePt t="8205" x="3406775" y="4511675"/>
          <p14:tracePt t="8221" x="3559175" y="4549775"/>
          <p14:tracePt t="8238" x="3725863" y="4572000"/>
          <p14:tracePt t="8254" x="3886200" y="4572000"/>
          <p14:tracePt t="8271" x="4060825" y="4572000"/>
          <p14:tracePt t="8288" x="4213225" y="4564063"/>
          <p14:tracePt t="8304" x="4343400" y="4511675"/>
          <p14:tracePt t="8321" x="4449763" y="4427538"/>
          <p14:tracePt t="8338" x="4556125" y="4351338"/>
          <p14:tracePt t="8354" x="4656138" y="4275138"/>
          <p14:tracePt t="8371" x="4732338" y="4221163"/>
          <p14:tracePt t="8388" x="4792663" y="4191000"/>
          <p14:tracePt t="8404" x="4854575" y="4175125"/>
          <p14:tracePt t="8421" x="4945063" y="4168775"/>
          <p14:tracePt t="8438" x="5029200" y="4168775"/>
          <p14:tracePt t="8454" x="5159375" y="4168775"/>
          <p14:tracePt t="8471" x="5334000" y="4229100"/>
          <p14:tracePt t="8488" x="5508625" y="4297363"/>
          <p14:tracePt t="8505" x="5699125" y="4381500"/>
          <p14:tracePt t="8521" x="5889625" y="4465638"/>
          <p14:tracePt t="8538" x="6042025" y="4533900"/>
          <p14:tracePt t="8554" x="6149975" y="4572000"/>
          <p14:tracePt t="8571" x="6226175" y="4587875"/>
          <p14:tracePt t="8588" x="6256338" y="4602163"/>
          <p14:tracePt t="8645" x="6240463" y="4602163"/>
          <p14:tracePt t="8653" x="6188075" y="4594225"/>
          <p14:tracePt t="8661" x="6111875" y="4587875"/>
          <p14:tracePt t="8671" x="5951538" y="4556125"/>
          <p14:tracePt t="8688" x="5600700" y="4556125"/>
          <p14:tracePt t="8705" x="5203825" y="4556125"/>
          <p14:tracePt t="8721" x="4830763" y="4556125"/>
          <p14:tracePt t="8738" x="4610100" y="4556125"/>
          <p14:tracePt t="8755" x="4473575" y="4579938"/>
          <p14:tracePt t="8771" x="4435475" y="4602163"/>
          <p14:tracePt t="8788" x="4427538" y="4602163"/>
          <p14:tracePt t="8829" x="4403725" y="4602163"/>
          <p14:tracePt t="8837" x="4397375" y="4602163"/>
          <p14:tracePt t="8845" x="4373563" y="4587875"/>
          <p14:tracePt t="8854" x="4343400" y="4564063"/>
          <p14:tracePt t="8871" x="4289425" y="4518025"/>
          <p14:tracePt t="8888" x="4244975" y="4495800"/>
          <p14:tracePt t="8904" x="4206875" y="4473575"/>
          <p14:tracePt t="8938" x="4191000" y="4473575"/>
          <p14:tracePt t="8954" x="4183063" y="4465638"/>
          <p14:tracePt t="8971" x="4130675" y="4465638"/>
          <p14:tracePt t="8988" x="4038600" y="4465638"/>
          <p14:tracePt t="8989" x="3984625" y="4465638"/>
          <p14:tracePt t="9005" x="3886200" y="4465638"/>
          <p14:tracePt t="9021" x="3771900" y="4465638"/>
          <p14:tracePt t="9038" x="3657600" y="4473575"/>
          <p14:tracePt t="9054" x="3551238" y="4511675"/>
          <p14:tracePt t="9071" x="3497263" y="4525963"/>
          <p14:tracePt t="9088" x="3482975" y="4533900"/>
          <p14:tracePt t="9135" x="3482975" y="4541838"/>
          <p14:tracePt t="9146" x="3482975" y="4564063"/>
          <p14:tracePt t="9158" x="3505200" y="4564063"/>
          <p14:tracePt t="9171" x="3535363" y="4564063"/>
          <p14:tracePt t="9188" x="3603625" y="4564063"/>
          <p14:tracePt t="9205" x="3779838" y="4564063"/>
          <p14:tracePt t="9221" x="3894138" y="4533900"/>
          <p14:tracePt t="9238" x="3984625" y="4487863"/>
          <p14:tracePt t="9255" x="4022725" y="4465638"/>
          <p14:tracePt t="9271" x="4038600" y="4449763"/>
          <p14:tracePt t="9309" x="4038600" y="4435475"/>
          <p14:tracePt t="9341" x="4038600" y="4427538"/>
          <p14:tracePt t="9350" x="4030663" y="4411663"/>
          <p14:tracePt t="9357" x="4000500" y="4397375"/>
          <p14:tracePt t="9371" x="3984625" y="4397375"/>
          <p14:tracePt t="9388" x="3902075" y="4373563"/>
          <p14:tracePt t="9405" x="3673475" y="4365625"/>
          <p14:tracePt t="9421" x="3559175" y="4365625"/>
          <p14:tracePt t="9438" x="3489325" y="4411663"/>
          <p14:tracePt t="9455" x="3475038" y="4435475"/>
          <p14:tracePt t="9471" x="3475038" y="4457700"/>
          <p14:tracePt t="9488" x="3475038" y="4479925"/>
          <p14:tracePt t="9505" x="3475038" y="4511675"/>
          <p14:tracePt t="9521" x="3497263" y="4533900"/>
          <p14:tracePt t="9538" x="3513138" y="4541838"/>
          <p14:tracePt t="9555" x="3565525" y="4564063"/>
          <p14:tracePt t="9571" x="3611563" y="4572000"/>
          <p14:tracePt t="9589" x="3657600" y="4572000"/>
          <p14:tracePt t="9605" x="3695700" y="4564063"/>
          <p14:tracePt t="9622" x="3703638" y="4556125"/>
          <p14:tracePt t="9638" x="3703638" y="4525963"/>
          <p14:tracePt t="9655" x="3703638" y="4495800"/>
          <p14:tracePt t="9671" x="3703638" y="4473575"/>
          <p14:tracePt t="9688" x="3703638" y="4457700"/>
          <p14:tracePt t="9706" x="3687763" y="4441825"/>
          <p14:tracePt t="9722" x="3679825" y="4435475"/>
          <p14:tracePt t="9738" x="3665538" y="4435475"/>
          <p14:tracePt t="9772" x="3657600" y="4435475"/>
          <p14:tracePt t="9788" x="3635375" y="4441825"/>
          <p14:tracePt t="9805" x="3581400" y="4473575"/>
          <p14:tracePt t="9822" x="3543300" y="4495800"/>
          <p14:tracePt t="9838" x="3521075" y="4518025"/>
          <p14:tracePt t="9855" x="3513138" y="4525963"/>
          <p14:tracePt t="9893" x="3513138" y="4533900"/>
          <p14:tracePt t="10262" x="3527425" y="4541838"/>
          <p14:tracePt t="10273" x="3543300" y="4541838"/>
          <p14:tracePt t="10289" x="3635375" y="4541838"/>
          <p14:tracePt t="10305" x="3695700" y="4541838"/>
          <p14:tracePt t="10322" x="3741738" y="4541838"/>
          <p14:tracePt t="10338" x="3756025" y="4541838"/>
          <p14:tracePt t="10397" x="3763963" y="4541838"/>
          <p14:tracePt t="10405" x="3787775" y="4541838"/>
          <p14:tracePt t="10413" x="3802063" y="4541838"/>
          <p14:tracePt t="10422" x="3810000" y="4541838"/>
          <p14:tracePt t="10438" x="3832225" y="4541838"/>
          <p14:tracePt t="10455" x="3863975" y="4541838"/>
          <p14:tracePt t="10472" x="3886200" y="4541838"/>
          <p14:tracePt t="10488" x="3916363" y="4541838"/>
          <p14:tracePt t="10505" x="3962400" y="4541838"/>
          <p14:tracePt t="10522" x="4008438" y="4541838"/>
          <p14:tracePt t="10539" x="4076700" y="4541838"/>
          <p14:tracePt t="10555" x="4160838" y="4541838"/>
          <p14:tracePt t="10572" x="4275138" y="4541838"/>
          <p14:tracePt t="10588" x="4397375" y="4541838"/>
          <p14:tracePt t="10605" x="4618038" y="4525963"/>
          <p14:tracePt t="10622" x="4816475" y="4495800"/>
          <p14:tracePt t="10639" x="5037138" y="4441825"/>
          <p14:tracePt t="10655" x="5249863" y="4381500"/>
          <p14:tracePt t="10672" x="5432425" y="4327525"/>
          <p14:tracePt t="10689" x="5622925" y="4275138"/>
          <p14:tracePt t="10705" x="5799138" y="4198938"/>
          <p14:tracePt t="10722" x="5965825" y="4114800"/>
          <p14:tracePt t="10739" x="6202363" y="3970338"/>
          <p14:tracePt t="10755" x="6416675" y="3817938"/>
          <p14:tracePt t="10772" x="6583363" y="3725863"/>
          <p14:tracePt t="10789" x="6835775" y="3565525"/>
          <p14:tracePt t="10805" x="7002463" y="3513138"/>
          <p14:tracePt t="10822" x="7170738" y="3444875"/>
          <p14:tracePt t="10839" x="7345363" y="3390900"/>
          <p14:tracePt t="10855" x="7497763" y="3368675"/>
          <p14:tracePt t="10872" x="7620000" y="3360738"/>
          <p14:tracePt t="10889" x="7704138" y="3352800"/>
          <p14:tracePt t="10905" x="7718425" y="3352800"/>
          <p14:tracePt t="10922" x="7734300" y="3352800"/>
          <p14:tracePt t="11062" x="7718425" y="3352800"/>
          <p14:tracePt t="11071" x="7680325" y="3352800"/>
          <p14:tracePt t="11080" x="7612063" y="3344863"/>
          <p14:tracePt t="11089" x="7521575" y="3344863"/>
          <p14:tracePt t="11106" x="7299325" y="3368675"/>
          <p14:tracePt t="11127" x="6956425" y="3429000"/>
          <p14:tracePt t="11139" x="6880225" y="3436938"/>
          <p14:tracePt t="11156" x="6789738" y="3451225"/>
          <p14:tracePt t="11174" x="6751638" y="3467100"/>
          <p14:tracePt t="11189" x="6713538" y="3475038"/>
          <p14:tracePt t="11206" x="6675438" y="3489325"/>
          <p14:tracePt t="11222" x="6599238" y="3527425"/>
          <p14:tracePt t="11239" x="6492875" y="3565525"/>
          <p14:tracePt t="11256" x="6400800" y="3603625"/>
          <p14:tracePt t="11273" x="6294438" y="3649663"/>
          <p14:tracePt t="11289" x="6172200" y="3717925"/>
          <p14:tracePt t="11306" x="6049963" y="3802063"/>
          <p14:tracePt t="11324" x="5959475" y="3856038"/>
          <p14:tracePt t="11339" x="5867400" y="3908425"/>
          <p14:tracePt t="11356" x="5799138" y="3932238"/>
          <p14:tracePt t="11374" x="5753100" y="3946525"/>
          <p14:tracePt t="11758" x="5753100" y="3940175"/>
          <p14:tracePt t="11774" x="5753100" y="3924300"/>
          <p14:tracePt t="11782" x="5753100" y="3894138"/>
          <p14:tracePt t="11792" x="5753100" y="3856038"/>
          <p14:tracePt t="11806" x="5745163" y="3779838"/>
          <p14:tracePt t="11823" x="5692775" y="3695700"/>
          <p14:tracePt t="11839" x="5608638" y="3559175"/>
          <p14:tracePt t="11856" x="5432425" y="3344863"/>
          <p14:tracePt t="11873" x="5280025" y="3184525"/>
          <p14:tracePt t="11889" x="5203825" y="3078163"/>
          <p14:tracePt t="11907" x="5165725" y="2941638"/>
          <p14:tracePt t="11923" x="5159375" y="2803525"/>
          <p14:tracePt t="11939" x="5159375" y="2697163"/>
          <p14:tracePt t="11956" x="5189538" y="2582863"/>
          <p14:tracePt t="11973" x="5211763" y="2514600"/>
          <p14:tracePt t="11989" x="5219700" y="2484438"/>
          <p14:tracePt t="12023" x="5219700" y="2476500"/>
          <p14:tracePt t="12038" x="5219700" y="2468563"/>
          <p14:tracePt t="12053" x="5219700" y="2460625"/>
          <p14:tracePt t="12063" x="5219700" y="2454275"/>
          <p14:tracePt t="12073" x="5211763" y="2446338"/>
          <p14:tracePt t="12089" x="5211763" y="2422525"/>
          <p14:tracePt t="12106" x="5203825" y="2400300"/>
          <p14:tracePt t="12123" x="5197475" y="2384425"/>
          <p14:tracePt t="12139" x="5197475" y="2378075"/>
          <p14:tracePt t="12166" x="5197475" y="2370138"/>
          <p14:tracePt t="12174" x="5197475" y="2362200"/>
          <p14:tracePt t="12189" x="5197475" y="2354263"/>
          <p14:tracePt t="12222" x="5197475" y="2346325"/>
          <p14:tracePt t="12231" x="5189538" y="2346325"/>
          <p14:tracePt t="12254" x="5173663" y="2346325"/>
          <p14:tracePt t="12263" x="5165725" y="2339975"/>
          <p14:tracePt t="12277" x="5159375" y="2339975"/>
          <p14:tracePt t="12289" x="5151438" y="2332038"/>
          <p14:tracePt t="12306" x="5121275" y="2324100"/>
          <p14:tracePt t="12339" x="5113338" y="2324100"/>
          <p14:tracePt t="12430" x="5121275" y="2324100"/>
          <p14:tracePt t="12446" x="5121275" y="2316163"/>
          <p14:tracePt t="12485" x="5127625" y="2308225"/>
          <p14:tracePt t="12566" x="5127625" y="2301875"/>
          <p14:tracePt t="12582" x="5127625" y="2286000"/>
          <p14:tracePt t="12590" x="5127625" y="2278063"/>
          <p14:tracePt t="12630" x="5121275" y="2270125"/>
          <p14:tracePt t="13542" x="5113338" y="2293938"/>
          <p14:tracePt t="13550" x="5105400" y="2400300"/>
          <p14:tracePt t="13558" x="5067300" y="2598738"/>
          <p14:tracePt t="13573" x="4999038" y="2955925"/>
          <p14:tracePt t="13590" x="4876800" y="3330575"/>
          <p14:tracePt t="13606" x="4762500" y="3687763"/>
          <p14:tracePt t="13623" x="4694238" y="3978275"/>
          <p14:tracePt t="13640" x="4618038" y="4213225"/>
          <p14:tracePt t="13656" x="4610100" y="4373563"/>
          <p14:tracePt t="13673" x="4587875" y="4487863"/>
          <p14:tracePt t="13690" x="4587875" y="4556125"/>
          <p14:tracePt t="13706" x="4587875" y="4579938"/>
          <p14:tracePt t="13723" x="4587875" y="4602163"/>
          <p14:tracePt t="13740" x="4587875" y="4625975"/>
          <p14:tracePt t="13756" x="4587875" y="4632325"/>
          <p14:tracePt t="13806" x="4587875" y="4640263"/>
          <p14:tracePt t="13817" x="4587875" y="4648200"/>
          <p14:tracePt t="13830" x="4587875" y="4656138"/>
          <p14:tracePt t="13841" x="4587875" y="4670425"/>
          <p14:tracePt t="13856" x="4579938" y="4694238"/>
          <p14:tracePt t="13873" x="4579938" y="4716463"/>
          <p14:tracePt t="13890" x="4572000" y="4732338"/>
          <p14:tracePt t="13906" x="4572000" y="4740275"/>
          <p14:tracePt t="13923" x="4572000" y="4746625"/>
          <p14:tracePt t="14134" x="4579938" y="4754563"/>
          <p14:tracePt t="14145" x="4648200" y="4778375"/>
          <p14:tracePt t="14157" x="4746625" y="4792663"/>
          <p14:tracePt t="14173" x="5121275" y="4854575"/>
          <p14:tracePt t="14190" x="5494338" y="4899025"/>
          <p14:tracePt t="14207" x="5768975" y="4922838"/>
          <p14:tracePt t="14224" x="5883275" y="4930775"/>
          <p14:tracePt t="14240" x="5889625" y="4930775"/>
          <p14:tracePt t="14574" x="5889625" y="4937125"/>
          <p14:tracePt t="14582" x="5889625" y="4960938"/>
          <p14:tracePt t="14590" x="5889625" y="4991100"/>
          <p14:tracePt t="14607" x="5921375" y="5051425"/>
          <p14:tracePt t="14625" x="5943600" y="5105400"/>
          <p14:tracePt t="14640" x="5973763" y="5151438"/>
          <p14:tracePt t="14657" x="6003925" y="5189538"/>
          <p14:tracePt t="14674" x="6042025" y="5227638"/>
          <p14:tracePt t="14690" x="6042025" y="5235575"/>
          <p14:tracePt t="15807" x="6049963" y="5235575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7605401"/>
              </p:ext>
            </p:extLst>
          </p:nvPr>
        </p:nvGraphicFramePr>
        <p:xfrm>
          <a:off x="3417888" y="3373438"/>
          <a:ext cx="298450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8" name="Equation" r:id="rId4" imgW="2984400" imgH="1346040" progId="Equation.DSMT4">
                  <p:embed/>
                </p:oleObj>
              </mc:Choice>
              <mc:Fallback>
                <p:oleObj name="Equation" r:id="rId4" imgW="2984400" imgH="13460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7888" y="3373438"/>
                        <a:ext cx="2984500" cy="134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037843"/>
              </p:ext>
            </p:extLst>
          </p:nvPr>
        </p:nvGraphicFramePr>
        <p:xfrm>
          <a:off x="3222599" y="1704850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9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599" y="1704850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2128826"/>
              </p:ext>
            </p:extLst>
          </p:nvPr>
        </p:nvGraphicFramePr>
        <p:xfrm>
          <a:off x="7704686" y="390683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0" name="Equation" r:id="rId8" imgW="685800" imgH="279360" progId="Equation.DSMT4">
                  <p:embed/>
                </p:oleObj>
              </mc:Choice>
              <mc:Fallback>
                <p:oleObj name="Equation" r:id="rId8" imgW="685800" imgH="27936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704686" y="390683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664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623"/>
    </mc:Choice>
    <mc:Fallback xmlns="">
      <p:transition advTm="276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99" x="6049963" y="5227638"/>
          <p14:tracePt t="207" x="6049963" y="5219700"/>
          <p14:tracePt t="216" x="6049963" y="5203825"/>
          <p14:tracePt t="233" x="6049963" y="5181600"/>
          <p14:tracePt t="249" x="6049963" y="5113338"/>
          <p14:tracePt t="266" x="6035675" y="4999038"/>
          <p14:tracePt t="283" x="5959475" y="4854575"/>
          <p14:tracePt t="299" x="5813425" y="4579938"/>
          <p14:tracePt t="316" x="5554663" y="4130675"/>
          <p14:tracePt t="339" x="5349875" y="3543300"/>
          <p14:tracePt t="358" x="5295900" y="3146425"/>
          <p14:tracePt t="382" x="5295900" y="2971800"/>
          <p14:tracePt t="399" x="5295900" y="2879725"/>
          <p14:tracePt t="416" x="5295900" y="2819400"/>
          <p14:tracePt t="432" x="5295900" y="2765425"/>
          <p14:tracePt t="449" x="5280025" y="2720975"/>
          <p14:tracePt t="466" x="5265738" y="2674938"/>
          <p14:tracePt t="482" x="5257800" y="2659063"/>
          <p14:tracePt t="583" x="5241925" y="2659063"/>
          <p14:tracePt t="596" x="5197475" y="2636838"/>
          <p14:tracePt t="609" x="5121275" y="2620963"/>
          <p14:tracePt t="622" x="5059363" y="2606675"/>
          <p14:tracePt t="634" x="5029200" y="2598738"/>
          <p14:tracePt t="649" x="4953000" y="2568575"/>
          <p14:tracePt t="666" x="4868863" y="2544763"/>
          <p14:tracePt t="682" x="4860925" y="2544763"/>
          <p14:tracePt t="879" x="4846638" y="2544763"/>
          <p14:tracePt t="892" x="4778375" y="2544763"/>
          <p14:tracePt t="904" x="4289425" y="2659063"/>
          <p14:tracePt t="916" x="3916363" y="2773363"/>
          <p14:tracePt t="933" x="3717925" y="2849563"/>
          <p14:tracePt t="950" x="3641725" y="2887663"/>
          <p14:tracePt t="966" x="3497263" y="3001963"/>
          <p14:tracePt t="983" x="3489325" y="3025775"/>
          <p14:tracePt t="999" x="3467100" y="3070225"/>
          <p14:tracePt t="1016" x="3451225" y="3208338"/>
          <p14:tracePt t="1033" x="3421063" y="3413125"/>
          <p14:tracePt t="1049" x="3406775" y="3535363"/>
          <p14:tracePt t="1067" x="3406775" y="3573463"/>
          <p14:tracePt t="1239" x="3406775" y="3581400"/>
          <p14:tracePt t="1250" x="3421063" y="3581400"/>
          <p14:tracePt t="1266" x="3581400" y="3505200"/>
          <p14:tracePt t="1283" x="3665538" y="3467100"/>
          <p14:tracePt t="1299" x="3717925" y="3436938"/>
          <p14:tracePt t="1316" x="3779838" y="3436938"/>
          <p14:tracePt t="1333" x="3848100" y="3421063"/>
          <p14:tracePt t="1350" x="3940175" y="3421063"/>
          <p14:tracePt t="1366" x="4144963" y="3421063"/>
          <p14:tracePt t="1383" x="4259263" y="3421063"/>
          <p14:tracePt t="1399" x="4321175" y="3421063"/>
          <p14:tracePt t="1416" x="4335463" y="3421063"/>
          <p14:tracePt t="1463" x="4313238" y="3421063"/>
          <p14:tracePt t="1470" x="4275138" y="3421063"/>
          <p14:tracePt t="1483" x="4213225" y="3421063"/>
          <p14:tracePt t="1499" x="4168775" y="3421063"/>
          <p14:tracePt t="1516" x="4092575" y="3413125"/>
          <p14:tracePt t="1831" x="4106863" y="3413125"/>
          <p14:tracePt t="1842" x="4175125" y="3375025"/>
          <p14:tracePt t="1854" x="4343400" y="3322638"/>
          <p14:tracePt t="1866" x="4435475" y="3298825"/>
          <p14:tracePt t="1883" x="4746625" y="3222625"/>
          <p14:tracePt t="1900" x="5197475" y="3124200"/>
          <p14:tracePt t="1916" x="5502275" y="3094038"/>
          <p14:tracePt t="1933" x="5676900" y="3063875"/>
          <p14:tracePt t="1950" x="5783263" y="3032125"/>
          <p14:tracePt t="1967" x="5791200" y="3025775"/>
          <p14:tracePt t="2127" x="5867400" y="3055938"/>
          <p14:tracePt t="2139" x="6027738" y="3140075"/>
          <p14:tracePt t="2152" x="6446838" y="3222625"/>
          <p14:tracePt t="2166" x="6873875" y="3246438"/>
          <p14:tracePt t="2183" x="7086600" y="3230563"/>
          <p14:tracePt t="2200" x="7178675" y="3170238"/>
          <p14:tracePt t="2216" x="7216775" y="3086100"/>
          <p14:tracePt t="2233" x="7216775" y="3017838"/>
          <p14:tracePt t="2250" x="7185025" y="2857500"/>
          <p14:tracePt t="2267" x="7108825" y="2751138"/>
          <p14:tracePt t="2283" x="7108825" y="2735263"/>
          <p14:tracePt t="2367" x="7102475" y="2727325"/>
          <p14:tracePt t="2575" x="7102475" y="2773363"/>
          <p14:tracePt t="2588" x="7108825" y="2819400"/>
          <p14:tracePt t="2600" x="7132638" y="2857500"/>
          <p14:tracePt t="2617" x="7132638" y="2865438"/>
          <p14:tracePt t="5391" x="7132638" y="2857500"/>
          <p14:tracePt t="5404" x="7124700" y="2857500"/>
          <p14:tracePt t="5418" x="7078663" y="2857500"/>
          <p14:tracePt t="5434" x="7070725" y="2857500"/>
          <p14:tracePt t="5494" x="7064375" y="2849563"/>
          <p14:tracePt t="5793" x="7056438" y="2849563"/>
          <p14:tracePt t="5806" x="6926263" y="2827338"/>
          <p14:tracePt t="5819" x="6773863" y="2827338"/>
          <p14:tracePt t="5835" x="6210300" y="2827338"/>
          <p14:tracePt t="5851" x="5426075" y="2827338"/>
          <p14:tracePt t="5868" x="4762500" y="2827338"/>
          <p14:tracePt t="5884" x="4533900" y="2819400"/>
          <p14:tracePt t="5902" x="4511675" y="2811463"/>
          <p14:tracePt t="5918" x="4518025" y="2789238"/>
          <p14:tracePt t="5935" x="4708525" y="2751138"/>
          <p14:tracePt t="5951" x="4876800" y="2713038"/>
          <p14:tracePt t="5968" x="4991100" y="2705100"/>
          <p14:tracePt t="5986" x="5013325" y="2697163"/>
          <p14:tracePt t="6001" x="5021263" y="2697163"/>
          <p14:tracePt t="6054" x="5037138" y="2682875"/>
          <p14:tracePt t="6062" x="5051425" y="2667000"/>
          <p14:tracePt t="6070" x="5083175" y="2659063"/>
          <p14:tracePt t="6084" x="5097463" y="2636838"/>
          <p14:tracePt t="6102" x="5211763" y="2582863"/>
          <p14:tracePt t="6118" x="5303838" y="2552700"/>
          <p14:tracePt t="6134" x="5394325" y="2522538"/>
          <p14:tracePt t="6151" x="5470525" y="2514600"/>
          <p14:tracePt t="6168" x="5516563" y="2506663"/>
          <p14:tracePt t="6185" x="5562600" y="2492375"/>
          <p14:tracePt t="6201" x="5584825" y="2484438"/>
          <p14:tracePt t="6218" x="5600700" y="2476500"/>
          <p14:tracePt t="6235" x="5608638" y="2476500"/>
          <p14:tracePt t="6251" x="5616575" y="2468563"/>
          <p14:tracePt t="6268" x="5622925" y="2454275"/>
          <p14:tracePt t="6285" x="5630863" y="2454275"/>
          <p14:tracePt t="6301" x="5630863" y="2446338"/>
          <p14:tracePt t="6334" x="5622925" y="2430463"/>
          <p14:tracePt t="6343" x="5578475" y="2416175"/>
          <p14:tracePt t="6351" x="5524500" y="2416175"/>
          <p14:tracePt t="6368" x="5372100" y="2370138"/>
          <p14:tracePt t="6384" x="5067300" y="2362200"/>
          <p14:tracePt t="6401" x="4610100" y="2362200"/>
          <p14:tracePt t="6418" x="4175125" y="2362200"/>
          <p14:tracePt t="6434" x="3787775" y="2400300"/>
          <p14:tracePt t="6451" x="3665538" y="2460625"/>
          <p14:tracePt t="6468" x="3649663" y="2506663"/>
          <p14:tracePt t="6485" x="3649663" y="2582863"/>
          <p14:tracePt t="6501" x="3848100" y="2803525"/>
          <p14:tracePt t="6518" x="4130675" y="2971800"/>
          <p14:tracePt t="6534" x="4740275" y="3078163"/>
          <p14:tracePt t="6551" x="5470525" y="3154363"/>
          <p14:tracePt t="6568" x="6172200" y="3154363"/>
          <p14:tracePt t="6584" x="6591300" y="3101975"/>
          <p14:tracePt t="6601" x="6721475" y="3040063"/>
          <p14:tracePt t="6618" x="6735763" y="2971800"/>
          <p14:tracePt t="6634" x="6705600" y="2835275"/>
          <p14:tracePt t="6651" x="6530975" y="2659063"/>
          <p14:tracePt t="6668" x="6278563" y="2506663"/>
          <p14:tracePt t="6685" x="5997575" y="2400300"/>
          <p14:tracePt t="6701" x="5684838" y="2354263"/>
          <p14:tracePt t="6718" x="5227638" y="2378075"/>
          <p14:tracePt t="6735" x="5006975" y="2484438"/>
          <p14:tracePt t="6751" x="4953000" y="2568575"/>
          <p14:tracePt t="6768" x="4953000" y="2628900"/>
          <p14:tracePt t="6785" x="5067300" y="2697163"/>
          <p14:tracePt t="6801" x="5295900" y="2713038"/>
          <p14:tracePt t="6818" x="5668963" y="2713038"/>
          <p14:tracePt t="6835" x="5943600" y="2636838"/>
          <p14:tracePt t="6851" x="6019800" y="2582863"/>
          <p14:tracePt t="6868" x="6019800" y="2560638"/>
          <p14:tracePt t="6885" x="5951538" y="2476500"/>
          <p14:tracePt t="6901" x="5707063" y="2422525"/>
          <p14:tracePt t="6918" x="4991100" y="2392363"/>
          <p14:tracePt t="6935" x="4670425" y="2454275"/>
          <p14:tracePt t="6951" x="4556125" y="2506663"/>
          <p14:tracePt t="6968" x="4541838" y="2514600"/>
          <p14:tracePt t="7001" x="4572000" y="2536825"/>
          <p14:tracePt t="7087" x="4579938" y="2536825"/>
          <p14:tracePt t="7100" x="4579938" y="2544763"/>
          <p14:tracePt t="7113" x="4579938" y="2667000"/>
          <p14:tracePt t="7127" x="4556125" y="2873375"/>
          <p14:tracePt t="7140" x="4525963" y="3017838"/>
          <p14:tracePt t="7154" x="4449763" y="3336925"/>
          <p14:tracePt t="7168" x="4427538" y="3527425"/>
          <p14:tracePt t="7185" x="4419600" y="3665538"/>
          <p14:tracePt t="7201" x="4419600" y="3695700"/>
          <p14:tracePt t="7218" x="4419600" y="3703638"/>
          <p14:tracePt t="7235" x="4427538" y="3703638"/>
          <p14:tracePt t="7251" x="4473575" y="3703638"/>
          <p14:tracePt t="7268" x="4518025" y="3703638"/>
          <p14:tracePt t="7286" x="4602163" y="3703638"/>
          <p14:tracePt t="7302" x="4670425" y="3703638"/>
          <p14:tracePt t="7318" x="4732338" y="3703638"/>
          <p14:tracePt t="7335" x="4770438" y="3703638"/>
          <p14:tracePt t="7352" x="4808538" y="3703638"/>
          <p14:tracePt t="7369" x="4816475" y="3703638"/>
          <p14:tracePt t="7402" x="4816475" y="3695700"/>
          <p14:tracePt t="7422" x="4816475" y="3687763"/>
          <p14:tracePt t="7435" x="4816475" y="3679825"/>
          <p14:tracePt t="7452" x="4816475" y="3673475"/>
          <p14:tracePt t="7468" x="4816475" y="3665538"/>
          <p14:tracePt t="7487" x="4816475" y="3649663"/>
          <p14:tracePt t="7502" x="4816475" y="3641725"/>
          <p14:tracePt t="7519" x="4816475" y="3635375"/>
          <p14:tracePt t="7655" x="4830763" y="3627438"/>
          <p14:tracePt t="7667" x="4846638" y="3627438"/>
          <p14:tracePt t="7678" x="4937125" y="3627438"/>
          <p14:tracePt t="7690" x="5013325" y="3627438"/>
          <p14:tracePt t="7702" x="5189538" y="3627438"/>
          <p14:tracePt t="7718" x="5402263" y="3627438"/>
          <p14:tracePt t="7735" x="5540375" y="3627438"/>
          <p14:tracePt t="7751" x="5584825" y="3627438"/>
          <p14:tracePt t="7911" x="5592763" y="3627438"/>
          <p14:tracePt t="7923" x="5600700" y="3627438"/>
          <p14:tracePt t="7935" x="5616575" y="3627438"/>
          <p14:tracePt t="7952" x="5622925" y="3635375"/>
          <p14:tracePt t="8193" x="5616575" y="3641725"/>
          <p14:tracePt t="8207" x="5600700" y="3649663"/>
          <p14:tracePt t="8222" x="5592763" y="3657600"/>
          <p14:tracePt t="8235" x="5578475" y="3665538"/>
          <p14:tracePt t="8252" x="5554663" y="3687763"/>
          <p14:tracePt t="8268" x="5516563" y="3725863"/>
          <p14:tracePt t="8285" x="5440363" y="3779838"/>
          <p14:tracePt t="8302" x="5341938" y="3886200"/>
          <p14:tracePt t="8318" x="5273675" y="3970338"/>
          <p14:tracePt t="8335" x="5211763" y="4060825"/>
          <p14:tracePt t="8352" x="5143500" y="4191000"/>
          <p14:tracePt t="8369" x="5089525" y="4289425"/>
          <p14:tracePt t="8385" x="5029200" y="4373563"/>
          <p14:tracePt t="8402" x="4991100" y="4427538"/>
          <p14:tracePt t="8419" x="4960938" y="4465638"/>
          <p14:tracePt t="8435" x="4953000" y="4479925"/>
          <p14:tracePt t="8452" x="4945063" y="4479925"/>
          <p14:tracePt t="8469" x="4945063" y="4487863"/>
          <p14:tracePt t="8485" x="4937125" y="4511675"/>
          <p14:tracePt t="8502" x="4906963" y="4572000"/>
          <p14:tracePt t="8519" x="4899025" y="4594225"/>
          <p14:tracePt t="8535" x="4899025" y="4602163"/>
          <p14:tracePt t="8552" x="4892675" y="4602163"/>
          <p14:tracePt t="8569" x="4868863" y="4602163"/>
          <p14:tracePt t="8586" x="4860925" y="4602163"/>
          <p14:tracePt t="8630" x="4854575" y="4602163"/>
          <p14:tracePt t="8638" x="4846638" y="4602163"/>
          <p14:tracePt t="8652" x="4846638" y="4594225"/>
          <p14:tracePt t="8669" x="4846638" y="4587875"/>
          <p14:tracePt t="8686" x="4846638" y="4579938"/>
          <p14:tracePt t="8702" x="4838700" y="4564063"/>
          <p14:tracePt t="8742" x="4838700" y="4556125"/>
          <p14:tracePt t="8750" x="4830763" y="4549775"/>
          <p14:tracePt t="8766" x="4830763" y="4541838"/>
          <p14:tracePt t="8774" x="4830763" y="4533900"/>
          <p14:tracePt t="8790" x="4822825" y="4533900"/>
          <p14:tracePt t="8855" x="4822825" y="4525963"/>
          <p14:tracePt t="8871" x="4822825" y="4518025"/>
          <p14:tracePt t="8888" x="4822825" y="4511675"/>
          <p14:tracePt t="8902" x="4822825" y="4503738"/>
          <p14:tracePt t="8934" x="4822825" y="4495800"/>
          <p14:tracePt t="9151" x="4822825" y="4487863"/>
          <p14:tracePt t="9559" x="4816475" y="4487863"/>
          <p14:tracePt t="10055" x="4816475" y="4495800"/>
          <p14:tracePt t="10184" x="4822825" y="4487863"/>
          <p14:tracePt t="10196" x="4830763" y="4465638"/>
          <p14:tracePt t="10208" x="4854575" y="4411663"/>
          <p14:tracePt t="10219" x="4868863" y="4381500"/>
          <p14:tracePt t="10237" x="4884738" y="4327525"/>
          <p14:tracePt t="10253" x="4899025" y="4275138"/>
          <p14:tracePt t="10269" x="4914900" y="4237038"/>
          <p14:tracePt t="10286" x="4953000" y="4183063"/>
          <p14:tracePt t="10304" x="4968875" y="4160838"/>
          <p14:tracePt t="10319" x="5006975" y="4114800"/>
          <p14:tracePt t="10336" x="5021263" y="4098925"/>
          <p14:tracePt t="10353" x="5045075" y="4084638"/>
          <p14:tracePt t="10369" x="5075238" y="4076700"/>
          <p14:tracePt t="10386" x="5097463" y="4060825"/>
          <p14:tracePt t="10403" x="5113338" y="4060825"/>
          <p14:tracePt t="10419" x="5127625" y="4060825"/>
          <p14:tracePt t="10454" x="5143500" y="4068763"/>
          <p14:tracePt t="10469" x="5159375" y="4106863"/>
          <p14:tracePt t="10486" x="5203825" y="4244975"/>
          <p14:tracePt t="10503" x="5249863" y="4359275"/>
          <p14:tracePt t="10519" x="5265738" y="4457700"/>
          <p14:tracePt t="10536" x="5265738" y="4495800"/>
          <p14:tracePt t="10553" x="5265738" y="4518025"/>
          <p14:tracePt t="10569" x="5273675" y="4525963"/>
          <p14:tracePt t="10623" x="5287963" y="4525963"/>
          <p14:tracePt t="10639" x="5311775" y="4525963"/>
          <p14:tracePt t="10651" x="5326063" y="4525963"/>
          <p14:tracePt t="10663" x="5410200" y="4518025"/>
          <p14:tracePt t="10672" x="5440363" y="4518025"/>
          <p14:tracePt t="10686" x="5502275" y="4518025"/>
          <p14:tracePt t="10703" x="5540375" y="4518025"/>
          <p14:tracePt t="10719" x="5562600" y="4518025"/>
          <p14:tracePt t="10847" x="5570538" y="4518025"/>
          <p14:tracePt t="10858" x="5592763" y="4518025"/>
          <p14:tracePt t="10870" x="5630863" y="4525963"/>
          <p14:tracePt t="10886" x="5684838" y="4525963"/>
          <p14:tracePt t="10903" x="5722938" y="4541838"/>
          <p14:tracePt t="10919" x="5730875" y="4541838"/>
          <p14:tracePt t="11319" x="5775325" y="4541838"/>
          <p14:tracePt t="11331" x="5845175" y="4541838"/>
          <p14:tracePt t="11342" x="6019800" y="4541838"/>
          <p14:tracePt t="11354" x="6111875" y="4541838"/>
          <p14:tracePt t="11369" x="6270625" y="4541838"/>
          <p14:tracePt t="11386" x="6362700" y="4541838"/>
          <p14:tracePt t="11403" x="6384925" y="4541838"/>
          <p14:tracePt t="12335" x="6400800" y="4541838"/>
          <p14:tracePt t="12367" x="6408738" y="4525963"/>
          <p14:tracePt t="12378" x="6416675" y="4511675"/>
          <p14:tracePt t="12390" x="6423025" y="4495800"/>
          <p14:tracePt t="12420" x="6423025" y="4473575"/>
          <p14:tracePt t="12437" x="6423025" y="4465638"/>
          <p14:tracePt t="12453" x="6423025" y="4435475"/>
          <p14:tracePt t="12470" x="6423025" y="4389438"/>
          <p14:tracePt t="12487" x="6423025" y="4335463"/>
          <p14:tracePt t="12503" x="6423025" y="4289425"/>
          <p14:tracePt t="12520" x="6392863" y="4229100"/>
          <p14:tracePt t="12537" x="6354763" y="4183063"/>
          <p14:tracePt t="12553" x="6308725" y="4137025"/>
          <p14:tracePt t="12570" x="6302375" y="4122738"/>
          <p14:tracePt t="12606" x="6294438" y="4114800"/>
          <p14:tracePt t="12622" x="6286500" y="4114800"/>
          <p14:tracePt t="12637" x="6278563" y="4114800"/>
          <p14:tracePt t="12653" x="6264275" y="4114800"/>
          <p14:tracePt t="12670" x="6256338" y="4114800"/>
          <p14:tracePt t="12758" x="6240463" y="4114800"/>
          <p14:tracePt t="13463" x="6232525" y="4114800"/>
          <p14:tracePt t="13475" x="6226175" y="4114800"/>
          <p14:tracePt t="13487" x="6226175" y="4106863"/>
          <p14:tracePt t="19241" x="6226175" y="4084638"/>
          <p14:tracePt t="19253" x="6226175" y="3954463"/>
          <p14:tracePt t="19265" x="6226175" y="3878263"/>
          <p14:tracePt t="19294" x="6240463" y="3825875"/>
          <p14:tracePt t="19306" x="6264275" y="3756025"/>
          <p14:tracePt t="19322" x="6270625" y="3733800"/>
          <p14:tracePt t="21503" x="6270625" y="3725863"/>
          <p14:tracePt t="21559" x="6270625" y="3717925"/>
          <p14:tracePt t="21571" x="6270625" y="3665538"/>
          <p14:tracePt t="21583" x="6469063" y="3238500"/>
          <p14:tracePt t="21594" x="6523038" y="3154363"/>
          <p14:tracePt t="21607" x="6629400" y="3017838"/>
          <p14:tracePt t="21626" x="6751638" y="2841625"/>
          <p14:tracePt t="21641" x="6850063" y="2674938"/>
          <p14:tracePt t="21657" x="6918325" y="2514600"/>
          <p14:tracePt t="21673" x="6950075" y="2384425"/>
          <p14:tracePt t="21690" x="7002463" y="2232025"/>
          <p14:tracePt t="21707" x="7026275" y="2125663"/>
          <p14:tracePt t="21723" x="7048500" y="2041525"/>
          <p14:tracePt t="21740" x="7078663" y="1951038"/>
          <p14:tracePt t="21757" x="7086600" y="1905000"/>
          <p14:tracePt t="21774" x="7094538" y="1882775"/>
          <p14:tracePt t="21790" x="7108825" y="1858963"/>
          <p14:tracePt t="21807" x="7116763" y="1851025"/>
          <p14:tracePt t="21824" x="7132638" y="1836738"/>
          <p14:tracePt t="21857" x="7146925" y="1820863"/>
          <p14:tracePt t="21874" x="7162800" y="1806575"/>
          <p14:tracePt t="21890" x="7192963" y="1798638"/>
          <p14:tracePt t="21907" x="7200900" y="1782763"/>
          <p14:tracePt t="21924" x="7239000" y="1782763"/>
          <p14:tracePt t="21940" x="7254875" y="1782763"/>
          <p14:tracePt t="22014" x="7261225" y="1782763"/>
          <p14:tracePt t="22038" x="7261225" y="1790700"/>
          <p14:tracePt t="22046" x="7261225" y="1820863"/>
          <p14:tracePt t="22057" x="7261225" y="1882775"/>
          <p14:tracePt t="22074" x="7261225" y="1989138"/>
          <p14:tracePt t="22090" x="7269163" y="2027238"/>
          <p14:tracePt t="22136" x="7269163" y="2035175"/>
          <p14:tracePt t="22183" x="7285038" y="2027238"/>
          <p14:tracePt t="22199" x="7292975" y="1997075"/>
          <p14:tracePt t="22224" x="7299325" y="1989138"/>
          <p14:tracePt t="22294" x="7307263" y="1989138"/>
          <p14:tracePt t="22302" x="7307263" y="2041525"/>
          <p14:tracePt t="22310" x="7307263" y="2155825"/>
          <p14:tracePt t="22324" x="7323138" y="2247900"/>
          <p14:tracePt t="22340" x="7353300" y="2324100"/>
          <p14:tracePt t="22357" x="7361238" y="2346325"/>
          <p14:tracePt t="22430" x="7361238" y="2332038"/>
          <p14:tracePt t="22439" x="7361238" y="2316163"/>
          <p14:tracePt t="22447" x="7361238" y="2293938"/>
          <p14:tracePt t="22462" x="7361238" y="2263775"/>
          <p14:tracePt t="22552" x="7361238" y="2324100"/>
          <p14:tracePt t="22565" x="7361238" y="2378075"/>
          <p14:tracePt t="22579" x="7361238" y="2492375"/>
          <p14:tracePt t="22592" x="7361238" y="2522538"/>
          <p14:tracePt t="22607" x="7361238" y="2530475"/>
          <p14:tracePt t="22671" x="7361238" y="2522538"/>
          <p14:tracePt t="22684" x="7361238" y="2492375"/>
          <p14:tracePt t="22698" x="7361238" y="2468563"/>
          <p14:tracePt t="22711" x="7361238" y="2430463"/>
          <p14:tracePt t="22724" x="7361238" y="2422525"/>
          <p14:tracePt t="22740" x="7361238" y="2416175"/>
          <p14:tracePt t="22847" x="7361238" y="2400300"/>
          <p14:tracePt t="22860" x="7361238" y="2354263"/>
          <p14:tracePt t="22874" x="7361238" y="2239963"/>
          <p14:tracePt t="22891" x="7369175" y="2103438"/>
          <p14:tracePt t="22908" x="7369175" y="1951038"/>
          <p14:tracePt t="22924" x="7369175" y="1851025"/>
          <p14:tracePt t="22941" x="7375525" y="1798638"/>
          <p14:tracePt t="22958" x="7375525" y="1782763"/>
          <p14:tracePt t="24575" x="7375525" y="1806575"/>
          <p14:tracePt t="24587" x="7375525" y="1889125"/>
          <p14:tracePt t="24601" x="7383463" y="2011363"/>
          <p14:tracePt t="24609" x="7383463" y="2103438"/>
          <p14:tracePt t="24625" x="7391400" y="2232025"/>
          <p14:tracePt t="24641" x="7399338" y="2301875"/>
          <p14:tracePt t="24658" x="7399338" y="2308225"/>
          <p14:tracePt t="24675" x="7399338" y="2316163"/>
          <p14:tracePt t="24691" x="7399338" y="2332038"/>
          <p14:tracePt t="24708" x="7399338" y="2339975"/>
          <p14:tracePt t="24725" x="7399338" y="2346325"/>
          <p14:tracePt t="24741" x="7399338" y="2354263"/>
          <p14:tracePt t="24758" x="7399338" y="2370138"/>
          <p14:tracePt t="24775" x="7399338" y="2378075"/>
          <p14:tracePt t="24791" x="7399338" y="2392363"/>
          <p14:tracePt t="24808" x="7399338" y="2422525"/>
          <p14:tracePt t="24825" x="7399338" y="2454275"/>
          <p14:tracePt t="24841" x="7391400" y="2498725"/>
          <p14:tracePt t="24858" x="7391400" y="2536825"/>
          <p14:tracePt t="24875" x="7391400" y="2560638"/>
          <p14:tracePt t="24891" x="7383463" y="2568575"/>
          <p14:tracePt t="24925" x="7383463" y="2574925"/>
          <p14:tracePt t="24941" x="7383463" y="2582863"/>
          <p14:tracePt t="24959" x="7383463" y="2590800"/>
          <p14:tracePt t="24975" x="7383463" y="2606675"/>
          <p14:tracePt t="24991" x="7375525" y="2606675"/>
          <p14:tracePt t="25008" x="7375525" y="2620963"/>
          <p14:tracePt t="25025" x="7375525" y="2644775"/>
          <p14:tracePt t="25041" x="7369175" y="2651125"/>
          <p14:tracePt t="25059" x="7369175" y="2659063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74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6908800" y="1755775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75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1755775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2638425" y="2995613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76" name="Equation" r:id="rId8" imgW="1320480" imgH="495000" progId="Equation.DSMT4">
                  <p:embed/>
                </p:oleObj>
              </mc:Choice>
              <mc:Fallback>
                <p:oleObj name="Equation" r:id="rId8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2995613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6859588" y="2944813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77" name="Equation" r:id="rId10" imgW="1358640" imgH="533160" progId="Equation.DSMT4">
                  <p:embed/>
                </p:oleObj>
              </mc:Choice>
              <mc:Fallback>
                <p:oleObj name="Equation" r:id="rId10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2944813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817563" y="3116263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78" name="Equation" r:id="rId12" imgW="672840" imgH="279360" progId="Equation.DSMT4">
                  <p:embed/>
                </p:oleObj>
              </mc:Choice>
              <mc:Fallback>
                <p:oleObj name="Equation" r:id="rId12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17563" y="3116263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10172700" y="3116263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79" name="Equation" r:id="rId14" imgW="685800" imgH="279360" progId="Equation.DSMT4">
                  <p:embed/>
                </p:oleObj>
              </mc:Choice>
              <mc:Fallback>
                <p:oleObj name="Equation" r:id="rId14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72700" y="3116263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/>
          </p:nvPr>
        </p:nvGraphicFramePr>
        <p:xfrm>
          <a:off x="1306513" y="4006850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80" name="Equation" r:id="rId16" imgW="2971800" imgH="520560" progId="Equation.DSMT4">
                  <p:embed/>
                </p:oleObj>
              </mc:Choice>
              <mc:Fallback>
                <p:oleObj name="Equation" r:id="rId16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006850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6526213" y="3965575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81" name="Equation" r:id="rId18" imgW="3035160" imgH="583920" progId="Equation.DSMT4">
                  <p:embed/>
                </p:oleObj>
              </mc:Choice>
              <mc:Fallback>
                <p:oleObj name="Equation" r:id="rId18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3965575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/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82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113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983"/>
    </mc:Choice>
    <mc:Fallback xmlns="">
      <p:transition advTm="279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71" x="7353300" y="2667000"/>
          <p14:tracePt t="479" x="7292975" y="2667000"/>
          <p14:tracePt t="487" x="7192963" y="2628900"/>
          <p14:tracePt t="502" x="7048500" y="2568575"/>
          <p14:tracePt t="519" x="6697663" y="2392363"/>
          <p14:tracePt t="536" x="6248400" y="2293938"/>
          <p14:tracePt t="552" x="5753100" y="2232025"/>
          <p14:tracePt t="570" x="5265738" y="2193925"/>
          <p14:tracePt t="585" x="4784725" y="2193925"/>
          <p14:tracePt t="602" x="4351338" y="2193925"/>
          <p14:tracePt t="619" x="4060825" y="2193925"/>
          <p14:tracePt t="636" x="3886200" y="2201863"/>
          <p14:tracePt t="653" x="3703638" y="2217738"/>
          <p14:tracePt t="669" x="3565525" y="2255838"/>
          <p14:tracePt t="686" x="3535363" y="2255838"/>
          <p14:tracePt t="1023" x="3581400" y="2255838"/>
          <p14:tracePt t="1033" x="3641725" y="2255838"/>
          <p14:tracePt t="1042" x="3733800" y="2255838"/>
          <p14:tracePt t="1053" x="3848100" y="2255838"/>
          <p14:tracePt t="1070" x="4297363" y="2239963"/>
          <p14:tracePt t="1085" x="4465638" y="2239963"/>
          <p14:tracePt t="1102" x="4792663" y="2193925"/>
          <p14:tracePt t="1119" x="4899025" y="2171700"/>
          <p14:tracePt t="1135" x="4960938" y="2141538"/>
          <p14:tracePt t="1152" x="4968875" y="2133600"/>
          <p14:tracePt t="1169" x="4975225" y="2111375"/>
          <p14:tracePt t="1185" x="4983163" y="2079625"/>
          <p14:tracePt t="1202" x="4983163" y="2073275"/>
          <p14:tracePt t="1235" x="4983163" y="2049463"/>
          <p14:tracePt t="1252" x="4983163" y="2027238"/>
          <p14:tracePt t="1270" x="4983163" y="2003425"/>
          <p14:tracePt t="1318" x="4983163" y="1981200"/>
          <p14:tracePt t="1326" x="4991100" y="1965325"/>
          <p14:tracePt t="1335" x="5013325" y="1935163"/>
          <p14:tracePt t="1352" x="5051425" y="1897063"/>
          <p14:tracePt t="1369" x="5083175" y="1866900"/>
          <p14:tracePt t="1386" x="5113338" y="1836738"/>
          <p14:tracePt t="1402" x="5135563" y="1828800"/>
          <p14:tracePt t="1419" x="5151438" y="1820863"/>
          <p14:tracePt t="1452" x="5159375" y="1812925"/>
          <p14:tracePt t="1647" x="5151438" y="1820863"/>
          <p14:tracePt t="1656" x="5143500" y="1851025"/>
          <p14:tracePt t="1670" x="5121275" y="1874838"/>
          <p14:tracePt t="1686" x="5089525" y="1920875"/>
          <p14:tracePt t="1703" x="5006975" y="2011363"/>
          <p14:tracePt t="1719" x="4968875" y="2057400"/>
          <p14:tracePt t="1736" x="4937125" y="2065338"/>
          <p14:tracePt t="1753" x="4930775" y="2073275"/>
          <p14:tracePt t="1770" x="4876800" y="2079625"/>
          <p14:tracePt t="1786" x="4816475" y="2079625"/>
          <p14:tracePt t="1803" x="4716463" y="2079625"/>
          <p14:tracePt t="1819" x="4572000" y="2079625"/>
          <p14:tracePt t="1836" x="4427538" y="2079625"/>
          <p14:tracePt t="1853" x="4359275" y="2079625"/>
          <p14:tracePt t="1869" x="4321175" y="2095500"/>
          <p14:tracePt t="1886" x="4297363" y="2095500"/>
          <p14:tracePt t="1902" x="4267200" y="2111375"/>
          <p14:tracePt t="1919" x="4168775" y="2133600"/>
          <p14:tracePt t="1936" x="4016375" y="2155825"/>
          <p14:tracePt t="1952" x="3863975" y="2193925"/>
          <p14:tracePt t="1970" x="3711575" y="2232025"/>
          <p14:tracePt t="1986" x="3565525" y="2293938"/>
          <p14:tracePt t="2002" x="3475038" y="2332038"/>
          <p14:tracePt t="2019" x="3406775" y="2354263"/>
          <p14:tracePt t="2036" x="3344863" y="2362200"/>
          <p14:tracePt t="2052" x="3298825" y="2370138"/>
          <p14:tracePt t="2069" x="3260725" y="2378075"/>
          <p14:tracePt t="2086" x="3254375" y="2378075"/>
          <p14:tracePt t="2143" x="3238500" y="2378075"/>
          <p14:tracePt t="2152" x="3238500" y="2362200"/>
          <p14:tracePt t="3127" x="3238500" y="2370138"/>
          <p14:tracePt t="3185" x="3238500" y="2378075"/>
          <p14:tracePt t="3503" x="3268663" y="2408238"/>
          <p14:tracePt t="3512" x="3314700" y="2484438"/>
          <p14:tracePt t="3521" x="3352800" y="2568575"/>
          <p14:tracePt t="3537" x="3406775" y="2735263"/>
          <p14:tracePt t="3553" x="3505200" y="2994025"/>
          <p14:tracePt t="3570" x="3573463" y="3154363"/>
          <p14:tracePt t="3587" x="3581400" y="3192463"/>
          <p14:tracePt t="3603" x="3581400" y="3200400"/>
          <p14:tracePt t="3620" x="3581400" y="3208338"/>
          <p14:tracePt t="3637" x="3581400" y="3246438"/>
          <p14:tracePt t="3654" x="3513138" y="3314700"/>
          <p14:tracePt t="3671" x="3260725" y="3406775"/>
          <p14:tracePt t="3687" x="2994025" y="3444875"/>
          <p14:tracePt t="3703" x="2674938" y="3497263"/>
          <p14:tracePt t="3720" x="2362200" y="3497263"/>
          <p14:tracePt t="3737" x="2111375" y="3497263"/>
          <p14:tracePt t="3753" x="1973263" y="3505200"/>
          <p14:tracePt t="3770" x="1889125" y="3505200"/>
          <p14:tracePt t="3787" x="1828800" y="3521075"/>
          <p14:tracePt t="3803" x="1790700" y="3527425"/>
          <p14:tracePt t="3820" x="1744663" y="3535363"/>
          <p14:tracePt t="3837" x="1692275" y="3535363"/>
          <p14:tracePt t="3854" x="1654175" y="3535363"/>
          <p14:tracePt t="3870" x="1622425" y="3535363"/>
          <p14:tracePt t="3887" x="1616075" y="3505200"/>
          <p14:tracePt t="3903" x="1600200" y="3467100"/>
          <p14:tracePt t="3920" x="1600200" y="3421063"/>
          <p14:tracePt t="3937" x="1584325" y="3390900"/>
          <p14:tracePt t="3954" x="1570038" y="3360738"/>
          <p14:tracePt t="3970" x="1539875" y="3330575"/>
          <p14:tracePt t="3987" x="1531938" y="3322638"/>
          <p14:tracePt t="4003" x="1524000" y="3314700"/>
          <p14:tracePt t="4020" x="1516063" y="3314700"/>
          <p14:tracePt t="4037" x="1493838" y="3314700"/>
          <p14:tracePt t="4054" x="1439863" y="3314700"/>
          <p14:tracePt t="4071" x="1303338" y="3314700"/>
          <p14:tracePt t="4087" x="1219200" y="3336925"/>
          <p14:tracePt t="4104" x="1158875" y="3344863"/>
          <p14:tracePt t="4120" x="1135063" y="3352800"/>
          <p14:tracePt t="4463" x="1135063" y="3360738"/>
          <p14:tracePt t="4471" x="1158875" y="3375025"/>
          <p14:tracePt t="4479" x="1189038" y="3398838"/>
          <p14:tracePt t="4489" x="1241425" y="3398838"/>
          <p14:tracePt t="4504" x="1349375" y="3413125"/>
          <p14:tracePt t="4520" x="1447800" y="3429000"/>
          <p14:tracePt t="4537" x="1493838" y="3429000"/>
          <p14:tracePt t="4911" x="1501775" y="3429000"/>
          <p14:tracePt t="4919" x="1516063" y="3429000"/>
          <p14:tracePt t="4927" x="1539875" y="3436938"/>
          <p14:tracePt t="4937" x="1562100" y="3444875"/>
          <p14:tracePt t="4954" x="1722438" y="3467100"/>
          <p14:tracePt t="4970" x="1912938" y="3489325"/>
          <p14:tracePt t="4987" x="2171700" y="3505200"/>
          <p14:tracePt t="5004" x="2506663" y="3505200"/>
          <p14:tracePt t="5006" x="2689225" y="3505200"/>
          <p14:tracePt t="5021" x="2841625" y="3505200"/>
          <p14:tracePt t="5037" x="3032125" y="3505200"/>
          <p14:tracePt t="5054" x="3184525" y="3505200"/>
          <p14:tracePt t="5070" x="3360738" y="3467100"/>
          <p14:tracePt t="5088" x="3482975" y="3413125"/>
          <p14:tracePt t="5104" x="3611563" y="3368675"/>
          <p14:tracePt t="5121" x="3733800" y="3330575"/>
          <p14:tracePt t="5137" x="3802063" y="3306763"/>
          <p14:tracePt t="5154" x="3810000" y="3306763"/>
          <p14:tracePt t="5231" x="3825875" y="3306763"/>
          <p14:tracePt t="5240" x="3832225" y="3306763"/>
          <p14:tracePt t="5254" x="3840163" y="3306763"/>
          <p14:tracePt t="5271" x="3878263" y="3306763"/>
          <p14:tracePt t="5287" x="3902075" y="3314700"/>
          <p14:tracePt t="5304" x="3962400" y="3336925"/>
          <p14:tracePt t="5321" x="3992563" y="3344863"/>
          <p14:tracePt t="5337" x="4030663" y="3352800"/>
          <p14:tracePt t="5354" x="4068763" y="3368675"/>
          <p14:tracePt t="5371" x="4076700" y="3368675"/>
          <p14:tracePt t="6047" x="4068763" y="3368675"/>
          <p14:tracePt t="6057" x="4054475" y="3368675"/>
          <p14:tracePt t="6071" x="4030663" y="3368675"/>
          <p14:tracePt t="6087" x="3992563" y="3382963"/>
          <p14:tracePt t="6104" x="3970338" y="3390900"/>
          <p14:tracePt t="6120" x="3946525" y="3390900"/>
          <p14:tracePt t="6137" x="3924300" y="3406775"/>
          <p14:tracePt t="6154" x="3916363" y="3406775"/>
          <p14:tracePt t="6171" x="3908425" y="3406775"/>
          <p14:tracePt t="6187" x="3902075" y="3406775"/>
          <p14:tracePt t="6204" x="3886200" y="3406775"/>
          <p14:tracePt t="6221" x="3856038" y="3398838"/>
          <p14:tracePt t="6237" x="3832225" y="3398838"/>
          <p14:tracePt t="6254" x="3794125" y="3398838"/>
          <p14:tracePt t="6271" x="3771900" y="3398838"/>
          <p14:tracePt t="6288" x="3733800" y="3398838"/>
          <p14:tracePt t="6304" x="3687763" y="3398838"/>
          <p14:tracePt t="6321" x="3635375" y="3390900"/>
          <p14:tracePt t="6337" x="3573463" y="3390900"/>
          <p14:tracePt t="6354" x="3505200" y="3382963"/>
          <p14:tracePt t="6371" x="3444875" y="3368675"/>
          <p14:tracePt t="6387" x="3413125" y="3360738"/>
          <p14:tracePt t="6404" x="3406775" y="3360738"/>
          <p14:tracePt t="6437" x="3406775" y="3352800"/>
          <p14:tracePt t="6454" x="3406775" y="3344863"/>
          <p14:tracePt t="6471" x="3406775" y="3336925"/>
          <p14:tracePt t="6495" x="3406775" y="3322638"/>
          <p14:tracePt t="6504" x="3406775" y="3314700"/>
          <p14:tracePt t="6521" x="3413125" y="3306763"/>
          <p14:tracePt t="6537" x="3436938" y="3306763"/>
          <p14:tracePt t="6554" x="3451225" y="3306763"/>
          <p14:tracePt t="6571" x="3497263" y="3292475"/>
          <p14:tracePt t="6587" x="3521075" y="3292475"/>
          <p14:tracePt t="6604" x="3565525" y="3292475"/>
          <p14:tracePt t="6621" x="3603625" y="3292475"/>
          <p14:tracePt t="6637" x="3649663" y="3292475"/>
          <p14:tracePt t="6654" x="3711575" y="3292475"/>
          <p14:tracePt t="6671" x="3749675" y="3292475"/>
          <p14:tracePt t="6688" x="3825875" y="3322638"/>
          <p14:tracePt t="6704" x="3878263" y="3336925"/>
          <p14:tracePt t="6721" x="3978275" y="3352800"/>
          <p14:tracePt t="6737" x="4068763" y="3360738"/>
          <p14:tracePt t="6754" x="4130675" y="3368675"/>
          <p14:tracePt t="6771" x="4160838" y="3368675"/>
          <p14:tracePt t="6787" x="4168775" y="3368675"/>
          <p14:tracePt t="6822" x="4175125" y="3368675"/>
          <p14:tracePt t="6837" x="4191000" y="3368675"/>
          <p14:tracePt t="6854" x="4259263" y="3360738"/>
          <p14:tracePt t="6871" x="4297363" y="3352800"/>
          <p14:tracePt t="6887" x="4335463" y="3352800"/>
          <p14:tracePt t="6904" x="4365625" y="3352800"/>
          <p14:tracePt t="6921" x="4373563" y="3352800"/>
          <p14:tracePt t="6937" x="4389438" y="3344863"/>
          <p14:tracePt t="7223" x="4411663" y="3344863"/>
          <p14:tracePt t="7232" x="4427538" y="3344863"/>
          <p14:tracePt t="7240" x="4473575" y="3344863"/>
          <p14:tracePt t="7255" x="4770438" y="3344863"/>
          <p14:tracePt t="7271" x="5165725" y="3344863"/>
          <p14:tracePt t="7288" x="5829300" y="3238500"/>
          <p14:tracePt t="7304" x="6430963" y="3032125"/>
          <p14:tracePt t="7321" x="6911975" y="2773363"/>
          <p14:tracePt t="7338" x="7261225" y="2574925"/>
          <p14:tracePt t="7354" x="7391400" y="2454275"/>
          <p14:tracePt t="7371" x="7445375" y="2362200"/>
          <p14:tracePt t="7389" x="7483475" y="2278063"/>
          <p14:tracePt t="7404" x="7513638" y="2217738"/>
          <p14:tracePt t="7421" x="7543800" y="2149475"/>
          <p14:tracePt t="7438" x="7589838" y="2073275"/>
          <p14:tracePt t="7454" x="7612063" y="2041525"/>
          <p14:tracePt t="7471" x="7635875" y="2019300"/>
          <p14:tracePt t="7488" x="7658100" y="2011363"/>
          <p14:tracePt t="7504" x="7688263" y="2011363"/>
          <p14:tracePt t="7521" x="7712075" y="2011363"/>
          <p14:tracePt t="7538" x="7764463" y="2011363"/>
          <p14:tracePt t="7554" x="7794625" y="2011363"/>
          <p14:tracePt t="7647" x="7794625" y="2049463"/>
          <p14:tracePt t="7656" x="7788275" y="2125663"/>
          <p14:tracePt t="7671" x="7750175" y="2239963"/>
          <p14:tracePt t="7688" x="7712075" y="2339975"/>
          <p14:tracePt t="7705" x="7680325" y="2370138"/>
          <p14:tracePt t="7721" x="7673975" y="2370138"/>
          <p14:tracePt t="7738" x="7658100" y="2370138"/>
          <p14:tracePt t="7755" x="7642225" y="2370138"/>
          <p14:tracePt t="7771" x="7627938" y="2370138"/>
          <p14:tracePt t="7788" x="7620000" y="2370138"/>
          <p14:tracePt t="7871" x="7612063" y="2370138"/>
          <p14:tracePt t="7888" x="7604125" y="2370138"/>
          <p14:tracePt t="7911" x="7597775" y="2378075"/>
          <p14:tracePt t="7943" x="7597775" y="2384425"/>
          <p14:tracePt t="7952" x="7589838" y="2384425"/>
          <p14:tracePt t="7975" x="7589838" y="2378075"/>
          <p14:tracePt t="8039" x="7581900" y="2378075"/>
          <p14:tracePt t="8223" x="7581900" y="2408238"/>
          <p14:tracePt t="8232" x="7589838" y="2422525"/>
          <p14:tracePt t="8241" x="7597775" y="2484438"/>
          <p14:tracePt t="8255" x="7635875" y="2613025"/>
          <p14:tracePt t="8271" x="7673975" y="2765425"/>
          <p14:tracePt t="8288" x="7726363" y="2911475"/>
          <p14:tracePt t="8305" x="7772400" y="3009900"/>
          <p14:tracePt t="8321" x="7826375" y="3101975"/>
          <p14:tracePt t="8338" x="7864475" y="3170238"/>
          <p14:tracePt t="8355" x="7908925" y="3222625"/>
          <p14:tracePt t="8371" x="7993063" y="3276600"/>
          <p14:tracePt t="8389" x="8085138" y="3314700"/>
          <p14:tracePt t="8405" x="8183563" y="3344863"/>
          <p14:tracePt t="8422" x="8221663" y="3352800"/>
          <p14:tracePt t="8438" x="8229600" y="3352800"/>
          <p14:tracePt t="8567" x="8229600" y="3344863"/>
          <p14:tracePt t="8576" x="8229600" y="3336925"/>
          <p14:tracePt t="8599" x="8229600" y="3330575"/>
          <p14:tracePt t="8608" x="8221663" y="3330575"/>
          <p14:tracePt t="8622" x="8221663" y="3322638"/>
          <p14:tracePt t="8638" x="8207375" y="3322638"/>
          <p14:tracePt t="8655" x="8191500" y="3314700"/>
          <p14:tracePt t="8672" x="8169275" y="3306763"/>
          <p14:tracePt t="8688" x="8123238" y="3306763"/>
          <p14:tracePt t="8705" x="8061325" y="3306763"/>
          <p14:tracePt t="8722" x="8016875" y="3306763"/>
          <p14:tracePt t="8739" x="7993063" y="3306763"/>
          <p14:tracePt t="8755" x="7978775" y="3306763"/>
          <p14:tracePt t="8823" x="7970838" y="3306763"/>
          <p14:tracePt t="8839" x="7970838" y="3298825"/>
          <p14:tracePt t="8848" x="7962900" y="3292475"/>
          <p14:tracePt t="8857" x="7947025" y="3284538"/>
          <p14:tracePt t="8872" x="7878763" y="3260725"/>
          <p14:tracePt t="8889" x="7788275" y="3246438"/>
          <p14:tracePt t="8905" x="7704138" y="3230563"/>
          <p14:tracePt t="8922" x="7680325" y="3230563"/>
          <p14:tracePt t="8983" x="7673975" y="3222625"/>
          <p14:tracePt t="9007" x="7673975" y="3208338"/>
          <p14:tracePt t="9016" x="7688263" y="3192463"/>
          <p14:tracePt t="9025" x="7696200" y="3162300"/>
          <p14:tracePt t="9038" x="7750175" y="3040063"/>
          <p14:tracePt t="9055" x="7794625" y="2911475"/>
          <p14:tracePt t="9072" x="7864475" y="2743200"/>
          <p14:tracePt t="9088" x="7970838" y="2560638"/>
          <p14:tracePt t="9105" x="8016875" y="2454275"/>
          <p14:tracePt t="9122" x="8061325" y="2346325"/>
          <p14:tracePt t="9138" x="8093075" y="2278063"/>
          <p14:tracePt t="9155" x="8107363" y="2232025"/>
          <p14:tracePt t="9172" x="8115300" y="2225675"/>
          <p14:tracePt t="9188" x="8115300" y="2209800"/>
          <p14:tracePt t="9205" x="8115300" y="2201863"/>
          <p14:tracePt t="9343" x="8115300" y="2270125"/>
          <p14:tracePt t="9352" x="8115300" y="2378075"/>
          <p14:tracePt t="9361" x="8115300" y="2514600"/>
          <p14:tracePt t="9372" x="8115300" y="2705100"/>
          <p14:tracePt t="9389" x="8047038" y="2979738"/>
          <p14:tracePt t="9406" x="7932738" y="3200400"/>
          <p14:tracePt t="9422" x="7818438" y="3330575"/>
          <p14:tracePt t="9439" x="7772400" y="3360738"/>
          <p14:tracePt t="9455" x="7750175" y="3382963"/>
          <p14:tracePt t="9472" x="7742238" y="3382963"/>
          <p14:tracePt t="9489" x="7718425" y="3382963"/>
          <p14:tracePt t="9505" x="7688263" y="3382963"/>
          <p14:tracePt t="9522" x="7650163" y="3382963"/>
          <p14:tracePt t="9539" x="7635875" y="3390900"/>
          <p14:tracePt t="9555" x="7604125" y="3390900"/>
          <p14:tracePt t="9572" x="7581900" y="3406775"/>
          <p14:tracePt t="9589" x="7551738" y="3421063"/>
          <p14:tracePt t="9607" x="7489825" y="3467100"/>
          <p14:tracePt t="9622" x="7467600" y="3497263"/>
          <p14:tracePt t="9639" x="7445375" y="3527425"/>
          <p14:tracePt t="9672" x="7437438" y="3535363"/>
          <p14:tracePt t="9800" x="7437438" y="3543300"/>
          <p14:tracePt t="9815" x="7437438" y="3551238"/>
          <p14:tracePt t="9863" x="7437438" y="3559175"/>
          <p14:tracePt t="9919" x="7437438" y="3565525"/>
          <p14:tracePt t="10031" x="7421563" y="3559175"/>
          <p14:tracePt t="10111" x="7421563" y="3551238"/>
          <p14:tracePt t="10159" x="7421563" y="3543300"/>
          <p14:tracePt t="10215" x="7421563" y="3535363"/>
          <p14:tracePt t="10415" x="7429500" y="3527425"/>
          <p14:tracePt t="10431" x="7437438" y="3527425"/>
          <p14:tracePt t="10457" x="7445375" y="3535363"/>
          <p14:tracePt t="10559" x="7437438" y="3527425"/>
          <p14:tracePt t="10568" x="7437438" y="3521075"/>
          <p14:tracePt t="10577" x="7421563" y="3521075"/>
          <p14:tracePt t="10590" x="7413625" y="3521075"/>
          <p14:tracePt t="11647" x="7421563" y="3513138"/>
          <p14:tracePt t="11656" x="7445375" y="3513138"/>
          <p14:tracePt t="11665" x="7467600" y="3497263"/>
          <p14:tracePt t="11674" x="7513638" y="3482975"/>
          <p14:tracePt t="11689" x="7589838" y="3467100"/>
          <p14:tracePt t="11707" x="7673975" y="3421063"/>
          <p14:tracePt t="11723" x="7756525" y="3390900"/>
          <p14:tracePt t="11739" x="7818438" y="3360738"/>
          <p14:tracePt t="11756" x="7916863" y="3322638"/>
          <p14:tracePt t="11773" x="8031163" y="3298825"/>
          <p14:tracePt t="11789" x="8191500" y="3260725"/>
          <p14:tracePt t="11806" x="8588375" y="3238500"/>
          <p14:tracePt t="11823" x="8937625" y="3238500"/>
          <p14:tracePt t="11839" x="9356725" y="3238500"/>
          <p14:tracePt t="11856" x="9707563" y="3238500"/>
          <p14:tracePt t="11873" x="10118725" y="3260725"/>
          <p14:tracePt t="11889" x="10621963" y="3284538"/>
          <p14:tracePt t="11906" x="11033125" y="3322638"/>
          <p14:tracePt t="11923" x="11399838" y="3352800"/>
          <p14:tracePt t="11939" x="11590338" y="3390900"/>
          <p14:tracePt t="11956" x="11704638" y="3390900"/>
          <p14:tracePt t="11973" x="11757025" y="3398838"/>
          <p14:tracePt t="12135" x="11742738" y="3398838"/>
          <p14:tracePt t="12143" x="11712575" y="3398838"/>
          <p14:tracePt t="12151" x="11688763" y="3413125"/>
          <p14:tracePt t="12159" x="11642725" y="3429000"/>
          <p14:tracePt t="12173" x="11590338" y="3444875"/>
          <p14:tracePt t="12190" x="11430000" y="3482975"/>
          <p14:tracePt t="12207" x="11217275" y="3521075"/>
          <p14:tracePt t="12223" x="11079163" y="3527425"/>
          <p14:tracePt t="12240" x="11041063" y="3527425"/>
          <p14:tracePt t="12256" x="11026775" y="3527425"/>
          <p14:tracePt t="12295" x="11018838" y="3527425"/>
          <p14:tracePt t="12319" x="11010900" y="3527425"/>
          <p14:tracePt t="12335" x="11002963" y="3527425"/>
          <p14:tracePt t="12343" x="10995025" y="3527425"/>
          <p14:tracePt t="12359" x="10980738" y="3527425"/>
          <p14:tracePt t="12373" x="10972800" y="3527425"/>
          <p14:tracePt t="12390" x="10858500" y="3513138"/>
          <p14:tracePt t="12408" x="10515600" y="3513138"/>
          <p14:tracePt t="12423" x="10202863" y="3513138"/>
          <p14:tracePt t="12440" x="9699625" y="3513138"/>
          <p14:tracePt t="12457" x="9182100" y="3589338"/>
          <p14:tracePt t="12473" x="8664575" y="3665538"/>
          <p14:tracePt t="12490" x="8237538" y="3711575"/>
          <p14:tracePt t="12507" x="7962900" y="3711575"/>
          <p14:tracePt t="12523" x="7810500" y="3695700"/>
          <p14:tracePt t="12526" x="7734300" y="3687763"/>
          <p14:tracePt t="12540" x="7680325" y="3673475"/>
          <p14:tracePt t="12557" x="7612063" y="3657600"/>
          <p14:tracePt t="12574" x="7589838" y="3641725"/>
          <p14:tracePt t="12590" x="7559675" y="3635375"/>
          <p14:tracePt t="12607" x="7459663" y="3611563"/>
          <p14:tracePt t="12623" x="7345363" y="3597275"/>
          <p14:tracePt t="12640" x="7231063" y="3559175"/>
          <p14:tracePt t="12657" x="7170738" y="3535363"/>
          <p14:tracePt t="12673" x="7162800" y="3505200"/>
          <p14:tracePt t="12690" x="7162800" y="3482975"/>
          <p14:tracePt t="12707" x="7170738" y="3436938"/>
          <p14:tracePt t="12723" x="7192963" y="3382963"/>
          <p14:tracePt t="12740" x="7223125" y="3284538"/>
          <p14:tracePt t="12757" x="7277100" y="3222625"/>
          <p14:tracePt t="12774" x="7361238" y="3132138"/>
          <p14:tracePt t="12790" x="7489825" y="3048000"/>
          <p14:tracePt t="12807" x="7764463" y="2925763"/>
          <p14:tracePt t="12823" x="7916863" y="2873375"/>
          <p14:tracePt t="12840" x="8093075" y="2803525"/>
          <p14:tracePt t="12857" x="8245475" y="2773363"/>
          <p14:tracePt t="12873" x="8382000" y="2743200"/>
          <p14:tracePt t="12890" x="8480425" y="2743200"/>
          <p14:tracePt t="12908" x="8602663" y="2743200"/>
          <p14:tracePt t="12923" x="8740775" y="2765425"/>
          <p14:tracePt t="12940" x="8885238" y="2849563"/>
          <p14:tracePt t="12957" x="8975725" y="2917825"/>
          <p14:tracePt t="12974" x="9045575" y="3009900"/>
          <p14:tracePt t="12990" x="9067800" y="3208338"/>
          <p14:tracePt t="13007" x="9067800" y="3336925"/>
          <p14:tracePt t="13023" x="9029700" y="3475038"/>
          <p14:tracePt t="13040" x="8945563" y="3603625"/>
          <p14:tracePt t="13057" x="8823325" y="3741738"/>
          <p14:tracePt t="13073" x="8664575" y="3840163"/>
          <p14:tracePt t="13091" x="8496300" y="3878263"/>
          <p14:tracePt t="13110" x="8328025" y="3878263"/>
          <p14:tracePt t="13123" x="8161338" y="3870325"/>
          <p14:tracePt t="13140" x="8023225" y="3802063"/>
          <p14:tracePt t="13157" x="7924800" y="3717925"/>
          <p14:tracePt t="13174" x="7856538" y="3573463"/>
          <p14:tracePt t="13190" x="7856538" y="3489325"/>
          <p14:tracePt t="13207" x="7856538" y="3421063"/>
          <p14:tracePt t="13224" x="7856538" y="3368675"/>
          <p14:tracePt t="13240" x="7864475" y="3336925"/>
          <p14:tracePt t="13257" x="7870825" y="3322638"/>
          <p14:tracePt t="13799" x="7756525" y="3368675"/>
          <p14:tracePt t="13809" x="7399338" y="3641725"/>
          <p14:tracePt t="13824" x="6697663" y="4122738"/>
          <p14:tracePt t="13842" x="6392863" y="4297363"/>
          <p14:tracePt t="13860" x="6164263" y="4403725"/>
          <p14:tracePt t="13874" x="5889625" y="4487863"/>
          <p14:tracePt t="13890" x="5668963" y="4549775"/>
          <p14:tracePt t="13907" x="5432425" y="4587875"/>
          <p14:tracePt t="13924" x="5121275" y="4587875"/>
          <p14:tracePt t="13940" x="4830763" y="4587875"/>
          <p14:tracePt t="13957" x="4594225" y="4587875"/>
          <p14:tracePt t="13974" x="4403725" y="4587875"/>
          <p14:tracePt t="13990" x="4259263" y="4587875"/>
          <p14:tracePt t="14007" x="4229100" y="4587875"/>
          <p14:tracePt t="14024" x="4213225" y="4587875"/>
          <p14:tracePt t="14040" x="4168775" y="4587875"/>
          <p14:tracePt t="14057" x="4122738" y="4587875"/>
          <p14:tracePt t="14074" x="4060825" y="4587875"/>
          <p14:tracePt t="14090" x="4030663" y="4587875"/>
          <p14:tracePt t="14367" x="4068763" y="4587875"/>
          <p14:tracePt t="14378" x="4168775" y="4587875"/>
          <p14:tracePt t="14390" x="4435475" y="4587875"/>
          <p14:tracePt t="14407" x="4816475" y="4572000"/>
          <p14:tracePt t="14423" x="5295900" y="4572000"/>
          <p14:tracePt t="14440" x="5668963" y="4556125"/>
          <p14:tracePt t="14457" x="5927725" y="4549775"/>
          <p14:tracePt t="14474" x="6103938" y="4533900"/>
          <p14:tracePt t="14490" x="6278563" y="4518025"/>
          <p14:tracePt t="14508" x="6477000" y="4518025"/>
          <p14:tracePt t="14509" x="6599238" y="4518025"/>
          <p14:tracePt t="14524" x="6765925" y="4518025"/>
          <p14:tracePt t="14540" x="7185025" y="4518025"/>
          <p14:tracePt t="14557" x="7718425" y="4518025"/>
          <p14:tracePt t="14574" x="8572500" y="4518025"/>
          <p14:tracePt t="14590" x="9045575" y="4518025"/>
          <p14:tracePt t="14607" x="9464675" y="4518025"/>
          <p14:tracePt t="14624" x="9852025" y="4479925"/>
          <p14:tracePt t="14640" x="10248900" y="4419600"/>
          <p14:tracePt t="14657" x="10599738" y="4365625"/>
          <p14:tracePt t="14674" x="10782300" y="4351338"/>
          <p14:tracePt t="14690" x="10912475" y="4327525"/>
          <p14:tracePt t="14707" x="10956925" y="4327525"/>
          <p14:tracePt t="14975" x="10942638" y="4321175"/>
          <p14:tracePt t="14983" x="10912475" y="4321175"/>
          <p14:tracePt t="14991" x="10880725" y="4321175"/>
          <p14:tracePt t="15007" x="10752138" y="4365625"/>
          <p14:tracePt t="15025" x="10575925" y="4419600"/>
          <p14:tracePt t="15041" x="10347325" y="4473575"/>
          <p14:tracePt t="15058" x="10150475" y="4518025"/>
          <p14:tracePt t="15074" x="9966325" y="4533900"/>
          <p14:tracePt t="15091" x="9753600" y="4533900"/>
          <p14:tracePt t="15107" x="9547225" y="4533900"/>
          <p14:tracePt t="15124" x="9426575" y="4465638"/>
          <p14:tracePt t="15141" x="9350375" y="4419600"/>
          <p14:tracePt t="15463" x="9342438" y="4419600"/>
          <p14:tracePt t="15487" x="9318625" y="4427538"/>
          <p14:tracePt t="15498" x="9288463" y="4449763"/>
          <p14:tracePt t="15511" x="9136063" y="4511675"/>
          <p14:tracePt t="15524" x="9075738" y="4541838"/>
          <p14:tracePt t="15541" x="8915400" y="4594225"/>
          <p14:tracePt t="15557" x="8755063" y="4610100"/>
          <p14:tracePt t="15574" x="8359775" y="4618038"/>
          <p14:tracePt t="15591" x="7985125" y="4579938"/>
          <p14:tracePt t="15607" x="7497763" y="4465638"/>
          <p14:tracePt t="15624" x="6896100" y="4283075"/>
          <p14:tracePt t="15641" x="6400800" y="4137025"/>
          <p14:tracePt t="15657" x="6019800" y="4016375"/>
          <p14:tracePt t="15674" x="5775325" y="3962400"/>
          <p14:tracePt t="15691" x="5630863" y="3924300"/>
          <p14:tracePt t="15707" x="5532438" y="3894138"/>
          <p14:tracePt t="15724" x="5448300" y="3878263"/>
          <p14:tracePt t="15741" x="5356225" y="3863975"/>
          <p14:tracePt t="15758" x="5173663" y="3840163"/>
          <p14:tracePt t="15774" x="5051425" y="3840163"/>
          <p14:tracePt t="15791" x="4983163" y="3825875"/>
          <p14:tracePt t="15807" x="4937125" y="3810000"/>
          <p14:tracePt t="15824" x="4922838" y="3810000"/>
          <p14:tracePt t="15841" x="4892675" y="3810000"/>
          <p14:tracePt t="15858" x="4784725" y="3810000"/>
          <p14:tracePt t="15874" x="4670425" y="3810000"/>
          <p14:tracePt t="15891" x="4572000" y="3832225"/>
          <p14:tracePt t="15908" x="4511675" y="3878263"/>
          <p14:tracePt t="15924" x="4495800" y="3908425"/>
          <p14:tracePt t="15942" x="4495800" y="3970338"/>
          <p14:tracePt t="15959" x="4503738" y="4068763"/>
          <p14:tracePt t="15974" x="4533900" y="4114800"/>
          <p14:tracePt t="15991" x="4541838" y="4137025"/>
          <p14:tracePt t="16008" x="4564063" y="4168775"/>
          <p14:tracePt t="16026" x="4602163" y="4198938"/>
          <p14:tracePt t="16041" x="4640263" y="4229100"/>
          <p14:tracePt t="16058" x="4678363" y="4244975"/>
          <p14:tracePt t="16076" x="4702175" y="4251325"/>
          <p14:tracePt t="16091" x="4716463" y="4251325"/>
          <p14:tracePt t="16134" x="4724400" y="4251325"/>
          <p14:tracePt t="16142" x="4724400" y="4244975"/>
          <p14:tracePt t="16157" x="4724400" y="4237038"/>
          <p14:tracePt t="16198" x="4740275" y="4237038"/>
          <p14:tracePt t="16214" x="4746625" y="4237038"/>
          <p14:tracePt t="16222" x="4770438" y="4237038"/>
          <p14:tracePt t="16230" x="4800600" y="4237038"/>
          <p14:tracePt t="16241" x="4838700" y="4244975"/>
          <p14:tracePt t="16258" x="4968875" y="4283075"/>
          <p14:tracePt t="16274" x="5121275" y="4343400"/>
          <p14:tracePt t="16291" x="5219700" y="4389438"/>
          <p14:tracePt t="16308" x="5265738" y="4419600"/>
          <p14:tracePt t="16415" x="5265738" y="4427538"/>
          <p14:tracePt t="16426" x="5265738" y="4435475"/>
          <p14:tracePt t="16441" x="5257800" y="4435475"/>
          <p14:tracePt t="16458" x="5241925" y="4435475"/>
          <p14:tracePt t="16474" x="5235575" y="4435475"/>
          <p14:tracePt t="16491" x="5227638" y="4427538"/>
          <p14:tracePt t="16508" x="5219700" y="4427538"/>
          <p14:tracePt t="16542" x="5211763" y="4427538"/>
          <p14:tracePt t="16550" x="5203825" y="4419600"/>
          <p14:tracePt t="16598" x="5197475" y="4419600"/>
          <p14:tracePt t="16606" x="5189538" y="4403725"/>
          <p14:tracePt t="16630" x="5173663" y="4389438"/>
          <p14:tracePt t="16638" x="5173663" y="4381500"/>
          <p14:tracePt t="16654" x="5173663" y="4365625"/>
          <p14:tracePt t="16662" x="5173663" y="4359275"/>
          <p14:tracePt t="16678" x="5173663" y="4343400"/>
          <p14:tracePt t="16726" x="5173663" y="4335463"/>
          <p14:tracePt t="16734" x="5173663" y="4327525"/>
          <p14:tracePt t="16742" x="5189538" y="4327525"/>
          <p14:tracePt t="16758" x="5273675" y="4327525"/>
          <p14:tracePt t="16774" x="5478463" y="4343400"/>
          <p14:tracePt t="16791" x="5807075" y="4381500"/>
          <p14:tracePt t="16808" x="6264275" y="4441825"/>
          <p14:tracePt t="16825" x="6858000" y="4511675"/>
          <p14:tracePt t="16841" x="7429500" y="4549775"/>
          <p14:tracePt t="16858" x="8039100" y="4579938"/>
          <p14:tracePt t="16875" x="8474075" y="4579938"/>
          <p14:tracePt t="16891" x="8855075" y="4579938"/>
          <p14:tracePt t="16908" x="9174163" y="4511675"/>
          <p14:tracePt t="16926" x="9623425" y="4397375"/>
          <p14:tracePt t="16941" x="9731375" y="4373563"/>
          <p14:tracePt t="16958" x="10058400" y="4321175"/>
          <p14:tracePt t="16975" x="10256838" y="4289425"/>
          <p14:tracePt t="16991" x="10409238" y="4289425"/>
          <p14:tracePt t="17008" x="10561638" y="4289425"/>
          <p14:tracePt t="17025" x="10675938" y="4289425"/>
          <p14:tracePt t="17041" x="10714038" y="4289425"/>
          <p14:tracePt t="17058" x="10721975" y="4289425"/>
          <p14:tracePt t="17311" x="10698163" y="4297363"/>
          <p14:tracePt t="17322" x="10652125" y="4321175"/>
          <p14:tracePt t="17334" x="10575925" y="4359275"/>
          <p14:tracePt t="17345" x="10531475" y="4373563"/>
          <p14:tracePt t="17358" x="10447338" y="4403725"/>
          <p14:tracePt t="17375" x="10371138" y="4427538"/>
          <p14:tracePt t="17391" x="10302875" y="4457700"/>
          <p14:tracePt t="17408" x="10279063" y="4473575"/>
          <p14:tracePt t="17425" x="10188575" y="4511675"/>
          <p14:tracePt t="17441" x="10074275" y="4587875"/>
          <p14:tracePt t="17458" x="9898063" y="4656138"/>
          <p14:tracePt t="17475" x="9699625" y="4762500"/>
          <p14:tracePt t="17491" x="9486900" y="4854575"/>
          <p14:tracePt t="17508" x="9326563" y="4960938"/>
          <p14:tracePt t="17525" x="9151938" y="5051425"/>
          <p14:tracePt t="17526" x="9051925" y="5105400"/>
          <p14:tracePt t="17541" x="8961438" y="5151438"/>
          <p14:tracePt t="17558" x="8664575" y="5241925"/>
          <p14:tracePt t="17575" x="8480425" y="5265738"/>
          <p14:tracePt t="17591" x="8289925" y="5265738"/>
          <p14:tracePt t="17608" x="8145463" y="5265738"/>
          <p14:tracePt t="17625" x="8008938" y="5257800"/>
          <p14:tracePt t="17641" x="7916863" y="5235575"/>
          <p14:tracePt t="17658" x="7750175" y="5219700"/>
          <p14:tracePt t="17675" x="7559675" y="5211763"/>
          <p14:tracePt t="17691" x="7345363" y="5211763"/>
          <p14:tracePt t="17708" x="7146925" y="5211763"/>
          <p14:tracePt t="17725" x="6926263" y="5211763"/>
          <p14:tracePt t="17741" x="6721475" y="5211763"/>
          <p14:tracePt t="17758" x="6499225" y="5211763"/>
          <p14:tracePt t="17775" x="6370638" y="5197475"/>
          <p14:tracePt t="17791" x="6240463" y="5181600"/>
          <p14:tracePt t="17808" x="6118225" y="5159375"/>
          <p14:tracePt t="17825" x="6011863" y="5143500"/>
          <p14:tracePt t="17841" x="5951538" y="5121275"/>
          <p14:tracePt t="17858" x="5935663" y="5121275"/>
          <p14:tracePt t="17936" x="5927725" y="5121275"/>
          <p14:tracePt t="17952" x="5921375" y="5121275"/>
          <p14:tracePt t="17961" x="5913438" y="5121275"/>
          <p14:tracePt t="17975" x="5905500" y="5121275"/>
          <p14:tracePt t="17998" x="5889625" y="5121275"/>
          <p14:tracePt t="18022" x="5889625" y="5127625"/>
          <p14:tracePt t="18030" x="5889625" y="5135563"/>
          <p14:tracePt t="18042" x="5889625" y="5143500"/>
          <p14:tracePt t="18058" x="5889625" y="5173663"/>
          <p14:tracePt t="18075" x="5875338" y="5249863"/>
          <p14:tracePt t="18092" x="5867400" y="5295900"/>
          <p14:tracePt t="18108" x="5859463" y="5356225"/>
          <p14:tracePt t="18125" x="5807075" y="5440363"/>
          <p14:tracePt t="18142" x="5768975" y="5494338"/>
          <p14:tracePt t="18158" x="5730875" y="5532438"/>
          <p14:tracePt t="18175" x="5638800" y="5578475"/>
          <p14:tracePt t="18192" x="5578475" y="5592763"/>
          <p14:tracePt t="18208" x="5546725" y="5592763"/>
          <p14:tracePt t="18337" x="5562600" y="5592763"/>
          <p14:tracePt t="18348" x="5562600" y="5600700"/>
          <p14:tracePt t="18375" x="5570538" y="5600700"/>
          <p14:tracePt t="18751" x="5584825" y="5608638"/>
          <p14:tracePt t="18791" x="5592763" y="5608638"/>
          <p14:tracePt t="18807" x="5592763" y="5616575"/>
          <p14:tracePt t="18847" x="5608638" y="5622925"/>
          <p14:tracePt t="18870" x="5616575" y="5622925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5416105"/>
              </p:ext>
            </p:extLst>
          </p:nvPr>
        </p:nvGraphicFramePr>
        <p:xfrm>
          <a:off x="4191931" y="3219070"/>
          <a:ext cx="3398837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06" name="Equation" r:id="rId4" imgW="2539800" imgH="507960" progId="Equation.DSMT4">
                  <p:embed/>
                </p:oleObj>
              </mc:Choice>
              <mc:Fallback>
                <p:oleObj name="Equation" r:id="rId4" imgW="2539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931" y="3219070"/>
                        <a:ext cx="3398837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3161203" y="147992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07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1203" y="147992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688402" y="4137798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2013248"/>
              </p:ext>
            </p:extLst>
          </p:nvPr>
        </p:nvGraphicFramePr>
        <p:xfrm>
          <a:off x="7619111" y="425970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08" name="Equation" r:id="rId8" imgW="685800" imgH="279360" progId="Equation.DSMT4">
                  <p:embed/>
                </p:oleObj>
              </mc:Choice>
              <mc:Fallback>
                <p:oleObj name="Equation" r:id="rId8" imgW="685800" imgH="27936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619111" y="425970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111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121"/>
    </mc:Choice>
    <mc:Fallback xmlns="">
      <p:transition advTm="5312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86" x="5630863" y="5616575"/>
          <p14:tracePt t="793" x="5668963" y="5478463"/>
          <p14:tracePt t="799" x="5730875" y="5227638"/>
          <p14:tracePt t="813" x="5829300" y="4914900"/>
          <p14:tracePt t="830" x="5897563" y="4533900"/>
          <p14:tracePt t="847" x="5935663" y="4213225"/>
          <p14:tracePt t="863" x="5935663" y="4092575"/>
          <p14:tracePt t="880" x="5935663" y="3673475"/>
          <p14:tracePt t="896" x="5935663" y="3406775"/>
          <p14:tracePt t="913" x="5935663" y="3154363"/>
          <p14:tracePt t="930" x="5943600" y="2971800"/>
          <p14:tracePt t="948" x="5973763" y="2811463"/>
          <p14:tracePt t="968" x="5981700" y="2651125"/>
          <p14:tracePt t="983" x="5981700" y="2613025"/>
          <p14:tracePt t="996" x="5981700" y="2598738"/>
          <p14:tracePt t="1072" x="5981700" y="2590800"/>
          <p14:tracePt t="1086" x="5981700" y="2568575"/>
          <p14:tracePt t="1099" x="5965825" y="2514600"/>
          <p14:tracePt t="1113" x="5943600" y="2476500"/>
          <p14:tracePt t="1129" x="5897563" y="2392363"/>
          <p14:tracePt t="1146" x="5875338" y="2346325"/>
          <p14:tracePt t="1163" x="5867400" y="2308225"/>
          <p14:tracePt t="1179" x="5867400" y="2278063"/>
          <p14:tracePt t="1504" x="5845175" y="2278063"/>
          <p14:tracePt t="1518" x="5799138" y="2278063"/>
          <p14:tracePt t="1531" x="5622925" y="2713038"/>
          <p14:tracePt t="1548" x="5546725" y="2949575"/>
          <p14:tracePt t="1563" x="5418138" y="3154363"/>
          <p14:tracePt t="1579" x="5257800" y="3382963"/>
          <p14:tracePt t="1596" x="5159375" y="3527425"/>
          <p14:tracePt t="1613" x="5089525" y="3619500"/>
          <p14:tracePt t="1630" x="5051425" y="3649663"/>
          <p14:tracePt t="1647" x="5045075" y="3657600"/>
          <p14:tracePt t="1663" x="4991100" y="3673475"/>
          <p14:tracePt t="1680" x="4930775" y="3673475"/>
          <p14:tracePt t="1696" x="4868863" y="3673475"/>
          <p14:tracePt t="1713" x="4816475" y="3649663"/>
          <p14:tracePt t="1730" x="4792663" y="3649663"/>
          <p14:tracePt t="1746" x="4784725" y="3649663"/>
          <p14:tracePt t="1816" x="4784725" y="3627438"/>
          <p14:tracePt t="1827" x="4784725" y="3603625"/>
          <p14:tracePt t="1837" x="4770438" y="3597275"/>
          <p14:tracePt t="1847" x="4762500" y="3581400"/>
          <p14:tracePt t="1879" x="4754563" y="3581400"/>
          <p14:tracePt t="1919" x="4746625" y="3581400"/>
          <p14:tracePt t="1936" x="4740275" y="3581400"/>
          <p14:tracePt t="1947" x="4724400" y="3589338"/>
          <p14:tracePt t="1963" x="4702175" y="3627438"/>
          <p14:tracePt t="1980" x="4670425" y="3665538"/>
          <p14:tracePt t="1997" x="4656138" y="3687763"/>
          <p14:tracePt t="2013" x="4656138" y="3695700"/>
          <p14:tracePt t="2632" x="4686300" y="3711575"/>
          <p14:tracePt t="2642" x="4740275" y="3717925"/>
          <p14:tracePt t="2653" x="4876800" y="3717925"/>
          <p14:tracePt t="2663" x="5372100" y="3717925"/>
          <p14:tracePt t="2680" x="5791200" y="3717925"/>
          <p14:tracePt t="2697" x="6202363" y="3717925"/>
          <p14:tracePt t="2714" x="6392863" y="3717925"/>
          <p14:tracePt t="2730" x="6423025" y="3717925"/>
          <p14:tracePt t="3672" x="6454775" y="3717925"/>
          <p14:tracePt t="3682" x="6507163" y="3717925"/>
          <p14:tracePt t="3697" x="6759575" y="3717925"/>
          <p14:tracePt t="3714" x="7070725" y="3717925"/>
          <p14:tracePt t="3731" x="7323138" y="3717925"/>
          <p14:tracePt t="3747" x="7467600" y="3717925"/>
          <p14:tracePt t="3764" x="7497763" y="3717925"/>
          <p14:tracePt t="4456" x="7475538" y="3717925"/>
          <p14:tracePt t="4467" x="7413625" y="3756025"/>
          <p14:tracePt t="4481" x="7269163" y="3886200"/>
          <p14:tracePt t="4498" x="6942138" y="4092575"/>
          <p14:tracePt t="4514" x="6378575" y="4373563"/>
          <p14:tracePt t="4531" x="5737225" y="4648200"/>
          <p14:tracePt t="4548" x="5059363" y="4838700"/>
          <p14:tracePt t="4564" x="4479925" y="4953000"/>
          <p14:tracePt t="4581" x="4122738" y="4999038"/>
          <p14:tracePt t="4600" x="3894138" y="5006975"/>
          <p14:tracePt t="4615" x="3779838" y="5006975"/>
          <p14:tracePt t="4631" x="3711575" y="5006975"/>
          <p14:tracePt t="4648" x="3497263" y="4968875"/>
          <p14:tracePt t="4664" x="3314700" y="4945063"/>
          <p14:tracePt t="4681" x="3162300" y="4922838"/>
          <p14:tracePt t="4698" x="3055938" y="4884738"/>
          <p14:tracePt t="4714" x="3009900" y="4860925"/>
          <p14:tracePt t="4808" x="2994025" y="4854575"/>
          <p14:tracePt t="4816" x="2994025" y="4846638"/>
          <p14:tracePt t="4823" x="2994025" y="4830763"/>
          <p14:tracePt t="4831" x="2987675" y="4822825"/>
          <p14:tracePt t="4847" x="2979738" y="4808538"/>
          <p14:tracePt t="4864" x="2963863" y="4778375"/>
          <p14:tracePt t="4881" x="2963863" y="4770438"/>
          <p14:tracePt t="4898" x="2949575" y="4746625"/>
          <p14:tracePt t="4914" x="2925763" y="4716463"/>
          <p14:tracePt t="4931" x="2903538" y="4686300"/>
          <p14:tracePt t="4948" x="2895600" y="4670425"/>
          <p14:tracePt t="4964" x="2887663" y="4656138"/>
          <p14:tracePt t="4981" x="2887663" y="4640263"/>
          <p14:tracePt t="4998" x="2887663" y="4632325"/>
          <p14:tracePt t="5014" x="2879725" y="4610100"/>
          <p14:tracePt t="5048" x="2879725" y="4594225"/>
          <p14:tracePt t="5081" x="2879725" y="4587875"/>
          <p14:tracePt t="5098" x="2879725" y="4579938"/>
          <p14:tracePt t="5114" x="2879725" y="4564063"/>
          <p14:tracePt t="5131" x="2879725" y="4556125"/>
          <p14:tracePt t="5148" x="2865438" y="4549775"/>
          <p14:tracePt t="5164" x="2865438" y="4541838"/>
          <p14:tracePt t="5181" x="2865438" y="4533900"/>
          <p14:tracePt t="5198" x="2865438" y="4518025"/>
          <p14:tracePt t="5215" x="2857500" y="4511675"/>
          <p14:tracePt t="5231" x="2849563" y="4487863"/>
          <p14:tracePt t="5248" x="2841625" y="4465638"/>
          <p14:tracePt t="5265" x="2835275" y="4449763"/>
          <p14:tracePt t="5281" x="2835275" y="4441825"/>
          <p14:tracePt t="5299" x="2835275" y="4427538"/>
          <p14:tracePt t="5315" x="2835275" y="4419600"/>
          <p14:tracePt t="5331" x="2835275" y="4403725"/>
          <p14:tracePt t="5348" x="2835275" y="4373563"/>
          <p14:tracePt t="5365" x="2835275" y="4351338"/>
          <p14:tracePt t="5381" x="2835275" y="4343400"/>
          <p14:tracePt t="5398" x="2835275" y="4327525"/>
          <p14:tracePt t="5431" x="2835275" y="4321175"/>
          <p14:tracePt t="5448" x="2841625" y="4313238"/>
          <p14:tracePt t="5465" x="2857500" y="4297363"/>
          <p14:tracePt t="5481" x="2879725" y="4289425"/>
          <p14:tracePt t="5499" x="2903538" y="4275138"/>
          <p14:tracePt t="5515" x="2903538" y="4267200"/>
          <p14:tracePt t="5531" x="2911475" y="4267200"/>
          <p14:tracePt t="6664" x="2911475" y="4259263"/>
          <p14:tracePt t="6688" x="2911475" y="4251325"/>
          <p14:tracePt t="6720" x="2895600" y="4251325"/>
          <p14:tracePt t="6752" x="2879725" y="4251325"/>
          <p14:tracePt t="6768" x="2879725" y="4259263"/>
          <p14:tracePt t="6777" x="2879725" y="4267200"/>
          <p14:tracePt t="6783" x="2879725" y="4275138"/>
          <p14:tracePt t="6799" x="2879725" y="4305300"/>
          <p14:tracePt t="6815" x="2879725" y="4351338"/>
          <p14:tracePt t="6832" x="2879725" y="4435475"/>
          <p14:tracePt t="6848" x="2903538" y="4518025"/>
          <p14:tracePt t="6865" x="2941638" y="4594225"/>
          <p14:tracePt t="6882" x="2963863" y="4625975"/>
          <p14:tracePt t="6898" x="2963863" y="4632325"/>
          <p14:tracePt t="7010" x="2971800" y="4640263"/>
          <p14:tracePt t="7128" x="2971800" y="4632325"/>
          <p14:tracePt t="7136" x="2979738" y="4632325"/>
          <p14:tracePt t="7148" x="2979738" y="4625975"/>
          <p14:tracePt t="7165" x="2987675" y="4625975"/>
          <p14:tracePt t="7182" x="3001963" y="4610100"/>
          <p14:tracePt t="7199" x="3017838" y="4610100"/>
          <p14:tracePt t="7215" x="3040063" y="4610100"/>
          <p14:tracePt t="7232" x="3055938" y="4602163"/>
          <p14:tracePt t="7512" x="3063875" y="4594225"/>
          <p14:tracePt t="7528" x="3070225" y="4587875"/>
          <p14:tracePt t="7544" x="3078163" y="4587875"/>
          <p14:tracePt t="7552" x="3086100" y="4587875"/>
          <p14:tracePt t="7565" x="3101975" y="4587875"/>
          <p14:tracePt t="7582" x="3124200" y="4587875"/>
          <p14:tracePt t="7599" x="3178175" y="4587875"/>
          <p14:tracePt t="7617" x="3254375" y="4587875"/>
          <p14:tracePt t="7632" x="3306763" y="4587875"/>
          <p14:tracePt t="7649" x="3344863" y="4587875"/>
          <p14:tracePt t="7665" x="3382963" y="4587875"/>
          <p14:tracePt t="7682" x="3406775" y="4587875"/>
          <p14:tracePt t="7699" x="3444875" y="4587875"/>
          <p14:tracePt t="7715" x="3497263" y="4587875"/>
          <p14:tracePt t="7733" x="3565525" y="4587875"/>
          <p14:tracePt t="7749" x="3641725" y="4587875"/>
          <p14:tracePt t="7765" x="3741738" y="4594225"/>
          <p14:tracePt t="7783" x="3848100" y="4610100"/>
          <p14:tracePt t="7799" x="3878263" y="4618038"/>
          <p14:tracePt t="7815" x="3962400" y="4618038"/>
          <p14:tracePt t="7833" x="4000500" y="4618038"/>
          <p14:tracePt t="7849" x="4054475" y="4618038"/>
          <p14:tracePt t="7865" x="4084638" y="4618038"/>
          <p14:tracePt t="7882" x="4114800" y="4618038"/>
          <p14:tracePt t="7899" x="4137025" y="4618038"/>
          <p14:tracePt t="7916" x="4152900" y="4625975"/>
          <p14:tracePt t="7984" x="4160838" y="4625975"/>
          <p14:tracePt t="8000" x="4175125" y="4625975"/>
          <p14:tracePt t="8008" x="4198938" y="4625975"/>
          <p14:tracePt t="8016" x="4229100" y="4625975"/>
          <p14:tracePt t="8033" x="4335463" y="4640263"/>
          <p14:tracePt t="8049" x="4473575" y="4664075"/>
          <p14:tracePt t="8066" x="4594225" y="4670425"/>
          <p14:tracePt t="8082" x="4702175" y="4694238"/>
          <p14:tracePt t="8099" x="4732338" y="4702175"/>
          <p14:tracePt t="9504" x="4716463" y="4694238"/>
          <p14:tracePt t="18952" x="4708525" y="4694238"/>
          <p14:tracePt t="50474" x="4702175" y="4694238"/>
          <p14:tracePt t="50575" x="4708525" y="4694238"/>
          <p14:tracePt t="50583" x="4716463" y="4694238"/>
          <p14:tracePt t="50592" x="4732338" y="4694238"/>
          <p14:tracePt t="50608" x="4746625" y="4694238"/>
          <p14:tracePt t="50856" x="4754563" y="4694238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6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-1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3668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612"/>
    </mc:Choice>
    <mc:Fallback xmlns="">
      <p:transition advTm="286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5" x="4754563" y="4664075"/>
          <p14:tracePt t="213" x="4716463" y="4594225"/>
          <p14:tracePt t="221" x="4670425" y="4541838"/>
          <p14:tracePt t="230" x="4648200" y="4518025"/>
          <p14:tracePt t="244" x="4587875" y="4465638"/>
          <p14:tracePt t="262" x="4381500" y="4305300"/>
          <p14:tracePt t="278" x="4175125" y="4137025"/>
          <p14:tracePt t="294" x="3924300" y="3954463"/>
          <p14:tracePt t="311" x="3649663" y="3741738"/>
          <p14:tracePt t="328" x="3352800" y="3527425"/>
          <p14:tracePt t="344" x="3032125" y="3306763"/>
          <p14:tracePt t="361" x="2735263" y="3063875"/>
          <p14:tracePt t="378" x="2408238" y="2781300"/>
          <p14:tracePt t="394" x="2179638" y="2544763"/>
          <p14:tracePt t="411" x="2003425" y="2339975"/>
          <p14:tracePt t="428" x="1851025" y="2155825"/>
          <p14:tracePt t="444" x="1730375" y="1981200"/>
          <p14:tracePt t="461" x="1616075" y="1828800"/>
          <p14:tracePt t="478" x="1485900" y="1660525"/>
          <p14:tracePt t="494" x="1425575" y="1562100"/>
          <p14:tracePt t="511" x="1355725" y="1477963"/>
          <p14:tracePt t="528" x="1279525" y="1393825"/>
          <p14:tracePt t="544" x="1227138" y="1333500"/>
          <p14:tracePt t="561" x="1158875" y="1265238"/>
          <p14:tracePt t="578" x="1074738" y="1189038"/>
          <p14:tracePt t="594" x="974725" y="1104900"/>
          <p14:tracePt t="611" x="876300" y="1012825"/>
          <p14:tracePt t="628" x="754063" y="914400"/>
          <p14:tracePt t="645" x="631825" y="830263"/>
          <p14:tracePt t="662" x="511175" y="701675"/>
          <p14:tracePt t="679" x="411163" y="593725"/>
          <p14:tracePt t="694" x="327025" y="495300"/>
          <p14:tracePt t="711" x="266700" y="434975"/>
          <p14:tracePt t="728" x="244475" y="403225"/>
          <p14:tracePt t="745" x="228600" y="381000"/>
          <p14:tracePt t="1110" x="228600" y="365125"/>
          <p14:tracePt t="1119" x="228600" y="350838"/>
          <p14:tracePt t="1964" x="6188075" y="3771900"/>
          <p14:tracePt t="1988" x="6180138" y="3771900"/>
          <p14:tracePt t="2001" x="6164263" y="3779838"/>
          <p14:tracePt t="2014" x="6134100" y="3802063"/>
          <p14:tracePt t="2026" x="6126163" y="3810000"/>
          <p14:tracePt t="2034" x="6088063" y="3840163"/>
          <p14:tracePt t="2051" x="6042025" y="3886200"/>
          <p14:tracePt t="2068" x="6011863" y="3916363"/>
          <p14:tracePt t="2085" x="5965825" y="3946525"/>
          <p14:tracePt t="2101" x="5935663" y="3970338"/>
          <p14:tracePt t="2118" x="5927725" y="3984625"/>
          <p14:tracePt t="2135" x="5913438" y="3992563"/>
          <p14:tracePt t="2151" x="5897563" y="4016375"/>
          <p14:tracePt t="2168" x="5875338" y="4046538"/>
          <p14:tracePt t="2185" x="5837238" y="4084638"/>
          <p14:tracePt t="2201" x="5799138" y="4114800"/>
          <p14:tracePt t="2218" x="5715000" y="4183063"/>
          <p14:tracePt t="2235" x="5699125" y="4191000"/>
          <p14:tracePt t="2252" x="5692775" y="4198938"/>
          <p14:tracePt t="2269" x="5676900" y="4213225"/>
          <p14:tracePt t="4916" x="5676900" y="4168775"/>
          <p14:tracePt t="4924" x="5692775" y="3787775"/>
          <p14:tracePt t="4938" x="5730875" y="3086100"/>
          <p14:tracePt t="4953" x="5745163" y="1768475"/>
          <p14:tracePt t="4969" x="5622925" y="631825"/>
          <p14:tracePt t="4986" x="5508625" y="0"/>
          <p14:tracePt t="5002" x="5341938" y="0"/>
          <p14:tracePt t="5020" x="5067300" y="0"/>
          <p14:tracePt t="5036" x="4945063" y="0"/>
          <p14:tracePt t="5053" x="4922838" y="0"/>
          <p14:tracePt t="5140" x="4914900" y="0"/>
          <p14:tracePt t="5148" x="4937125" y="0"/>
          <p14:tracePt t="5156" x="5097463" y="0"/>
          <p14:tracePt t="5170" x="5235575" y="0"/>
          <p14:tracePt t="5186" x="5287963" y="0"/>
          <p14:tracePt t="5212" x="5265738" y="0"/>
          <p14:tracePt t="5220" x="5227638" y="0"/>
          <p14:tracePt t="5236" x="5211763" y="0"/>
          <p14:tracePt t="5260" x="5211763" y="22225"/>
          <p14:tracePt t="5269" x="5211763" y="114300"/>
          <p14:tracePt t="5286" x="5211763" y="419100"/>
          <p14:tracePt t="5303" x="5341938" y="854075"/>
          <p14:tracePt t="5320" x="5402263" y="1249363"/>
          <p14:tracePt t="5336" x="5456238" y="1570038"/>
          <p14:tracePt t="5353" x="5524500" y="1806575"/>
          <p14:tracePt t="5370" x="5584825" y="1920875"/>
          <p14:tracePt t="5387" x="5654675" y="1951038"/>
          <p14:tracePt t="5420" x="5676900" y="1958975"/>
          <p14:tracePt t="5453" x="5684838" y="1989138"/>
          <p14:tracePt t="5469" x="5692775" y="2057400"/>
          <p14:tracePt t="5486" x="5692775" y="2171700"/>
          <p14:tracePt t="5503" x="5692775" y="2301875"/>
          <p14:tracePt t="5520" x="5692775" y="2392363"/>
          <p14:tracePt t="5536" x="5661025" y="2506663"/>
          <p14:tracePt t="5554" x="5622925" y="2598738"/>
          <p14:tracePt t="5557" x="5592763" y="2644775"/>
          <p14:tracePt t="5572" x="5540375" y="2720975"/>
          <p14:tracePt t="5587" x="5524500" y="2727325"/>
          <p14:tracePt t="5603" x="5508625" y="2727325"/>
          <p14:tracePt t="5620" x="5502275" y="2682875"/>
          <p14:tracePt t="5636" x="5494338" y="2492375"/>
          <p14:tracePt t="5653" x="5464175" y="2308225"/>
          <p14:tracePt t="5670" x="5418138" y="2171700"/>
          <p14:tracePt t="5686" x="5418138" y="2125663"/>
          <p14:tracePt t="5748" x="5418138" y="2111375"/>
          <p14:tracePt t="5764" x="5426075" y="2103438"/>
          <p14:tracePt t="5780" x="5432425" y="2103438"/>
          <p14:tracePt t="5788" x="5440363" y="2103438"/>
          <p14:tracePt t="5796" x="5456238" y="2095500"/>
          <p14:tracePt t="5812" x="5478463" y="2095500"/>
          <p14:tracePt t="5820" x="5502275" y="2095500"/>
          <p14:tracePt t="5836" x="5608638" y="2095500"/>
          <p14:tracePt t="5853" x="5775325" y="2095500"/>
          <p14:tracePt t="5870" x="5935663" y="2095500"/>
          <p14:tracePt t="5887" x="6065838" y="2095500"/>
          <p14:tracePt t="5903" x="6164263" y="2073275"/>
          <p14:tracePt t="5920" x="6188075" y="2065338"/>
          <p14:tracePt t="5937" x="6194425" y="2057400"/>
          <p14:tracePt t="6076" x="6202363" y="2049463"/>
          <p14:tracePt t="6092" x="6210300" y="2041525"/>
          <p14:tracePt t="6100" x="6210300" y="2035175"/>
          <p14:tracePt t="6108" x="6218238" y="2035175"/>
          <p14:tracePt t="6120" x="6226175" y="2027238"/>
          <p14:tracePt t="6137" x="6240463" y="2019300"/>
          <p14:tracePt t="6153" x="6256338" y="2019300"/>
          <p14:tracePt t="6172" x="6264275" y="2011363"/>
          <p14:tracePt t="6292" x="6270625" y="2011363"/>
          <p14:tracePt t="6300" x="6286500" y="2011363"/>
          <p14:tracePt t="6308" x="6294438" y="2019300"/>
          <p14:tracePt t="6320" x="6316663" y="2027238"/>
          <p14:tracePt t="6336" x="6400800" y="2065338"/>
          <p14:tracePt t="6353" x="6537325" y="2095500"/>
          <p14:tracePt t="6370" x="6705600" y="2095500"/>
          <p14:tracePt t="6386" x="6850063" y="2103438"/>
          <p14:tracePt t="6403" x="6926263" y="2103438"/>
          <p14:tracePt t="6532" x="6934200" y="2103438"/>
          <p14:tracePt t="6548" x="6950075" y="2103438"/>
          <p14:tracePt t="6555" x="6980238" y="2103438"/>
          <p14:tracePt t="6570" x="7010400" y="2103438"/>
          <p14:tracePt t="6587" x="7078663" y="2103438"/>
          <p14:tracePt t="6603" x="7116763" y="2103438"/>
          <p14:tracePt t="6717" x="7108825" y="2103438"/>
          <p14:tracePt t="6724" x="7102475" y="2103438"/>
          <p14:tracePt t="6737" x="7086600" y="2103438"/>
          <p14:tracePt t="6753" x="7078663" y="2103438"/>
          <p14:tracePt t="6770" x="7070725" y="2103438"/>
          <p14:tracePt t="9932" x="7064375" y="2103438"/>
          <p14:tracePt t="9942" x="7048500" y="2149475"/>
          <p14:tracePt t="9948" x="7026275" y="2201863"/>
          <p14:tracePt t="9956" x="7018338" y="2239963"/>
          <p14:tracePt t="9971" x="6980238" y="2362200"/>
          <p14:tracePt t="9988" x="6911975" y="2514600"/>
          <p14:tracePt t="10005" x="6842125" y="2674938"/>
          <p14:tracePt t="10021" x="6781800" y="2827338"/>
          <p14:tracePt t="10040" x="6721475" y="2955925"/>
          <p14:tracePt t="10056" x="6659563" y="3094038"/>
          <p14:tracePt t="10071" x="6575425" y="3230563"/>
          <p14:tracePt t="10088" x="6484938" y="3375025"/>
          <p14:tracePt t="10104" x="6362700" y="3521075"/>
          <p14:tracePt t="10121" x="6264275" y="3611563"/>
          <p14:tracePt t="10138" x="6172200" y="3679825"/>
          <p14:tracePt t="10154" x="6065838" y="3756025"/>
          <p14:tracePt t="10171" x="5943600" y="3810000"/>
          <p14:tracePt t="10188" x="5845175" y="3840163"/>
          <p14:tracePt t="10204" x="5783263" y="3848100"/>
          <p14:tracePt t="10221" x="5753100" y="3848100"/>
          <p14:tracePt t="10324" x="5753100" y="3832225"/>
          <p14:tracePt t="10337" x="5761038" y="3817938"/>
          <p14:tracePt t="10350" x="5783263" y="3787775"/>
          <p14:tracePt t="10363" x="5813425" y="3756025"/>
          <p14:tracePt t="10374" x="5837238" y="3741738"/>
          <p14:tracePt t="10388" x="5897563" y="3717925"/>
          <p14:tracePt t="10404" x="6019800" y="3679825"/>
          <p14:tracePt t="10421" x="6180138" y="3665538"/>
          <p14:tracePt t="10438" x="6362700" y="3641725"/>
          <p14:tracePt t="10454" x="6569075" y="3641725"/>
          <p14:tracePt t="10471" x="6727825" y="3641725"/>
          <p14:tracePt t="10488" x="6873875" y="3619500"/>
          <p14:tracePt t="10504" x="6950075" y="3589338"/>
          <p14:tracePt t="10522" x="6988175" y="3565525"/>
          <p14:tracePt t="10538" x="7010400" y="3543300"/>
          <p14:tracePt t="10555" x="7026275" y="3505200"/>
          <p14:tracePt t="10571" x="7048500" y="3421063"/>
          <p14:tracePt t="10589" x="7064375" y="3382963"/>
          <p14:tracePt t="10605" x="7086600" y="3330575"/>
          <p14:tracePt t="10621" x="7108825" y="3298825"/>
          <p14:tracePt t="10638" x="7132638" y="3276600"/>
          <p14:tracePt t="10655" x="7140575" y="3268663"/>
          <p14:tracePt t="10671" x="7154863" y="3268663"/>
          <p14:tracePt t="10689" x="7185025" y="3268663"/>
          <p14:tracePt t="10705" x="7208838" y="3276600"/>
          <p14:tracePt t="10721" x="7246938" y="3390900"/>
          <p14:tracePt t="10739" x="7285038" y="3641725"/>
          <p14:tracePt t="10755" x="7299325" y="3794125"/>
          <p14:tracePt t="10771" x="7323138" y="3878263"/>
          <p14:tracePt t="10788" x="7323138" y="3902075"/>
          <p14:tracePt t="10900" x="7331075" y="3902075"/>
          <p14:tracePt t="10913" x="7331075" y="3894138"/>
          <p14:tracePt t="10928" x="7345363" y="3863975"/>
          <p14:tracePt t="10942" x="7353300" y="3848100"/>
          <p14:tracePt t="10972" x="7361238" y="3832225"/>
          <p14:tracePt t="10988" x="7375525" y="3832225"/>
          <p14:tracePt t="11005" x="7407275" y="3832225"/>
          <p14:tracePt t="11021" x="7451725" y="3832225"/>
          <p14:tracePt t="11038" x="7505700" y="3832225"/>
          <p14:tracePt t="11055" x="7535863" y="3832225"/>
          <p14:tracePt t="11071" x="7543800" y="3832225"/>
          <p14:tracePt t="11260" x="7535863" y="3832225"/>
          <p14:tracePt t="12228" x="7535863" y="3825875"/>
          <p14:tracePt t="15548" x="7527925" y="3825875"/>
          <p14:tracePt t="15561" x="7513638" y="3825875"/>
          <p14:tracePt t="15574" x="7459663" y="3817938"/>
          <p14:tracePt t="15590" x="7437438" y="3817938"/>
          <p14:tracePt t="15607" x="7413625" y="3817938"/>
          <p14:tracePt t="15693" x="7437438" y="3817938"/>
          <p14:tracePt t="15708" x="7505700" y="3817938"/>
          <p14:tracePt t="15724" x="7620000" y="3817938"/>
          <p14:tracePt t="15740" x="7718425" y="3817938"/>
          <p14:tracePt t="15756" x="7734300" y="3817938"/>
          <p14:tracePt t="15790" x="7712075" y="3817938"/>
          <p14:tracePt t="15806" x="7620000" y="3817938"/>
          <p14:tracePt t="15823" x="7489825" y="3817938"/>
          <p14:tracePt t="15840" x="7337425" y="3817938"/>
          <p14:tracePt t="15856" x="7285038" y="3817938"/>
          <p14:tracePt t="15900" x="7307263" y="3817938"/>
          <p14:tracePt t="15913" x="7353300" y="3817938"/>
          <p14:tracePt t="15927" x="7421563" y="3832225"/>
          <p14:tracePt t="15940" x="7421563" y="3840163"/>
          <p14:tracePt t="15973" x="7407275" y="3840163"/>
          <p14:tracePt t="15990" x="7307263" y="3810000"/>
          <p14:tracePt t="16007" x="7216775" y="3787775"/>
          <p14:tracePt t="16023" x="7162800" y="3787775"/>
          <p14:tracePt t="16068" x="7192963" y="3787775"/>
          <p14:tracePt t="16081" x="7231063" y="3794125"/>
          <p14:tracePt t="16095" x="7292975" y="3794125"/>
          <p14:tracePt t="16107" x="7315200" y="3794125"/>
          <p14:tracePt t="16388" x="7337425" y="3794125"/>
          <p14:tracePt t="16401" x="7345363" y="3794125"/>
          <p14:tracePt t="16468" x="7353300" y="3794125"/>
          <p14:tracePt t="16676" x="7337425" y="3794125"/>
          <p14:tracePt t="16689" x="7261225" y="3794125"/>
          <p14:tracePt t="16703" x="6972300" y="3840163"/>
          <p14:tracePt t="16716" x="6537325" y="3894138"/>
          <p14:tracePt t="16728" x="6346825" y="3894138"/>
          <p14:tracePt t="16740" x="5973763" y="3894138"/>
          <p14:tracePt t="16757" x="5799138" y="3878263"/>
          <p14:tracePt t="16773" x="5753100" y="3863975"/>
          <p14:tracePt t="16876" x="5753100" y="3856038"/>
          <p14:tracePt t="16889" x="5737225" y="3856038"/>
          <p14:tracePt t="16902" x="5715000" y="3848100"/>
          <p14:tracePt t="16916" x="5676900" y="3840163"/>
          <p14:tracePt t="16929" x="5638800" y="3825875"/>
          <p14:tracePt t="16942" x="5578475" y="3802063"/>
          <p14:tracePt t="16957" x="5540375" y="3779838"/>
          <p14:tracePt t="16973" x="5502275" y="3741738"/>
          <p14:tracePt t="16990" x="5478463" y="3711575"/>
          <p14:tracePt t="17007" x="5464175" y="3657600"/>
          <p14:tracePt t="17023" x="5432425" y="3611563"/>
          <p14:tracePt t="17040" x="5402263" y="3551238"/>
          <p14:tracePt t="17057" x="5394325" y="3527425"/>
          <p14:tracePt t="17074" x="5394325" y="3513138"/>
          <p14:tracePt t="17090" x="5394325" y="3475038"/>
          <p14:tracePt t="17092" x="5394325" y="3467100"/>
          <p14:tracePt t="17107" x="5432425" y="3436938"/>
          <p14:tracePt t="17124" x="5570538" y="3406775"/>
          <p14:tracePt t="17140" x="5783263" y="3390900"/>
          <p14:tracePt t="17158" x="6027738" y="3368675"/>
          <p14:tracePt t="17174" x="6218238" y="3368675"/>
          <p14:tracePt t="17190" x="6308725" y="3368675"/>
          <p14:tracePt t="17207" x="6316663" y="3368675"/>
          <p14:tracePt t="17224" x="6324600" y="3368675"/>
          <p14:tracePt t="17240" x="6294438" y="3513138"/>
          <p14:tracePt t="17257" x="6226175" y="3679825"/>
          <p14:tracePt t="17274" x="6080125" y="3886200"/>
          <p14:tracePt t="17290" x="5799138" y="4030663"/>
          <p14:tracePt t="17307" x="5173663" y="4092575"/>
          <p14:tracePt t="17324" x="4686300" y="4008438"/>
          <p14:tracePt t="17340" x="4191000" y="3779838"/>
          <p14:tracePt t="17357" x="3870325" y="3527425"/>
          <p14:tracePt t="17382" x="3749675" y="3284538"/>
          <p14:tracePt t="17390" x="3749675" y="3216275"/>
          <p14:tracePt t="17407" x="3825875" y="3108325"/>
          <p14:tracePt t="17424" x="4076700" y="3048000"/>
          <p14:tracePt t="17440" x="4694238" y="3048000"/>
          <p14:tracePt t="17457" x="5372100" y="3108325"/>
          <p14:tracePt t="17474" x="5845175" y="3238500"/>
          <p14:tracePt t="17490" x="6080125" y="3336925"/>
          <p14:tracePt t="17507" x="6103938" y="3352800"/>
          <p14:tracePt t="17524" x="6073775" y="3413125"/>
          <p14:tracePt t="17541" x="5959475" y="3451225"/>
          <p14:tracePt t="17559" x="5783263" y="3475038"/>
          <p14:tracePt t="17574" x="5646738" y="3475038"/>
          <p14:tracePt t="17591" x="5584825" y="3475038"/>
          <p14:tracePt t="17607" x="5578475" y="3475038"/>
          <p14:tracePt t="17660" x="5584825" y="3475038"/>
          <p14:tracePt t="17828" x="5592763" y="3482975"/>
          <p14:tracePt t="17841" x="5592763" y="3521075"/>
          <p14:tracePt t="17859" x="5554663" y="3711575"/>
          <p14:tracePt t="17875" x="5532438" y="3787775"/>
          <p14:tracePt t="17891" x="5494338" y="3902075"/>
          <p14:tracePt t="17907" x="5478463" y="3954463"/>
          <p14:tracePt t="17940" x="5478463" y="4008438"/>
          <p14:tracePt t="17957" x="5554663" y="4084638"/>
          <p14:tracePt t="17974" x="5654675" y="4122738"/>
          <p14:tracePt t="17991" x="5768975" y="4144963"/>
          <p14:tracePt t="18007" x="5905500" y="4175125"/>
          <p14:tracePt t="18024" x="6065838" y="4175125"/>
          <p14:tracePt t="18041" x="6142038" y="4175125"/>
          <p14:tracePt t="18059" x="6164263" y="4175125"/>
          <p14:tracePt t="18196" x="6164263" y="4168775"/>
          <p14:tracePt t="18204" x="6149975" y="4168775"/>
          <p14:tracePt t="18212" x="6142038" y="4168775"/>
          <p14:tracePt t="18224" x="6118225" y="4168775"/>
          <p14:tracePt t="18241" x="6080125" y="4168775"/>
          <p14:tracePt t="18258" x="6042025" y="4183063"/>
          <p14:tracePt t="18460" x="6134100" y="4152900"/>
          <p14:tracePt t="18468" x="6286500" y="4098925"/>
          <p14:tracePt t="18475" x="6378575" y="4068763"/>
          <p14:tracePt t="18491" x="6507163" y="4022725"/>
          <p14:tracePt t="18508" x="6659563" y="3940175"/>
          <p14:tracePt t="18524" x="6888163" y="3787775"/>
          <p14:tracePt t="18541" x="7018338" y="3673475"/>
          <p14:tracePt t="18559" x="7094538" y="3565525"/>
          <p14:tracePt t="18574" x="7124700" y="3444875"/>
          <p14:tracePt t="18591" x="7146925" y="3322638"/>
          <p14:tracePt t="18608" x="7162800" y="3200400"/>
          <p14:tracePt t="18624" x="7185025" y="3094038"/>
          <p14:tracePt t="18641" x="7200900" y="3017838"/>
          <p14:tracePt t="18658" x="7223125" y="2955925"/>
          <p14:tracePt t="18675" x="7239000" y="2917825"/>
          <p14:tracePt t="18691" x="7254875" y="2895600"/>
          <p14:tracePt t="18747" x="7277100" y="2895600"/>
          <p14:tracePt t="18756" x="7285038" y="2895600"/>
          <p14:tracePt t="18764" x="7299325" y="2895600"/>
          <p14:tracePt t="18774" x="7323138" y="2895600"/>
          <p14:tracePt t="18791" x="7369175" y="2895600"/>
          <p14:tracePt t="18808" x="7429500" y="2911475"/>
          <p14:tracePt t="18824" x="7459663" y="2925763"/>
          <p14:tracePt t="18973" x="7467600" y="2925763"/>
          <p14:tracePt t="19756" x="7467600" y="2949575"/>
          <p14:tracePt t="19769" x="7459663" y="2979738"/>
          <p14:tracePt t="19782" x="7445375" y="3055938"/>
          <p14:tracePt t="19793" x="7421563" y="3108325"/>
          <p14:tracePt t="19808" x="7413625" y="3162300"/>
          <p14:tracePt t="19825" x="7407275" y="3216275"/>
          <p14:tracePt t="19841" x="7399338" y="3222625"/>
          <p14:tracePt t="19973" x="7399338" y="3230563"/>
          <p14:tracePt t="19987" x="7391400" y="3200400"/>
          <p14:tracePt t="20000" x="7383463" y="3162300"/>
          <p14:tracePt t="20013" x="7361238" y="3108325"/>
          <p14:tracePt t="20025" x="7361238" y="3094038"/>
          <p14:tracePt t="20041" x="7361238" y="3048000"/>
          <p14:tracePt t="20058" x="7361238" y="3009900"/>
          <p14:tracePt t="20074" x="7361238" y="2987675"/>
          <p14:tracePt t="20108" x="7361238" y="2979738"/>
          <p14:tracePt t="20932" x="7361238" y="2987675"/>
          <p14:tracePt t="20945" x="7361238" y="2994025"/>
          <p14:tracePt t="20958" x="7353300" y="3017838"/>
          <p14:tracePt t="20975" x="7337425" y="3040063"/>
          <p14:tracePt t="20992" x="7307263" y="3070225"/>
          <p14:tracePt t="21008" x="7261225" y="3108325"/>
          <p14:tracePt t="21026" x="7178675" y="3146425"/>
          <p14:tracePt t="21042" x="7102475" y="3146425"/>
          <p14:tracePt t="21059" x="6994525" y="3170238"/>
          <p14:tracePt t="21075" x="6850063" y="3184525"/>
          <p14:tracePt t="21092" x="6773863" y="3184525"/>
          <p14:tracePt t="21109" x="6713538" y="3200400"/>
          <p14:tracePt t="21125" x="6629400" y="3208338"/>
          <p14:tracePt t="21142" x="6523038" y="3216275"/>
          <p14:tracePt t="21159" x="6408738" y="3216275"/>
          <p14:tracePt t="21176" x="6264275" y="3192463"/>
          <p14:tracePt t="21192" x="6126163" y="3116263"/>
          <p14:tracePt t="21209" x="6011863" y="3063875"/>
          <p14:tracePt t="21225" x="5935663" y="3017838"/>
          <p14:tracePt t="21242" x="5897563" y="2994025"/>
          <p14:tracePt t="21300" x="5889625" y="2994025"/>
          <p14:tracePt t="21313" x="5883275" y="2994025"/>
          <p14:tracePt t="21327" x="5867400" y="2987675"/>
          <p14:tracePt t="21342" x="5829300" y="2979738"/>
          <p14:tracePt t="21358" x="5761038" y="2979738"/>
          <p14:tracePt t="21375" x="5684838" y="2979738"/>
          <p14:tracePt t="21392" x="5622925" y="2979738"/>
          <p14:tracePt t="21408" x="5584825" y="2979738"/>
          <p14:tracePt t="21425" x="5570538" y="2971800"/>
          <p14:tracePt t="21483" x="5570538" y="2979738"/>
          <p14:tracePt t="21491" x="5600700" y="3009900"/>
          <p14:tracePt t="21499" x="5654675" y="3032125"/>
          <p14:tracePt t="21508" x="5737225" y="3063875"/>
          <p14:tracePt t="21525" x="5921375" y="3108325"/>
          <p14:tracePt t="21542" x="6142038" y="3140075"/>
          <p14:tracePt t="21558" x="6210300" y="3146425"/>
          <p14:tracePt t="21592" x="6202363" y="3146425"/>
          <p14:tracePt t="21608" x="6096000" y="3146425"/>
          <p14:tracePt t="21625" x="5943600" y="3124200"/>
          <p14:tracePt t="21642" x="5668963" y="3124200"/>
          <p14:tracePt t="21658" x="5402263" y="3086100"/>
          <p14:tracePt t="21675" x="5241925" y="3063875"/>
          <p14:tracePt t="21716" x="5273675" y="3063875"/>
          <p14:tracePt t="21729" x="5326063" y="3063875"/>
          <p14:tracePt t="21743" x="5432425" y="3078163"/>
          <p14:tracePt t="21759" x="5448300" y="3086100"/>
          <p14:tracePt t="21804" x="5410200" y="3086100"/>
          <p14:tracePt t="21817" x="5380038" y="3078163"/>
          <p14:tracePt t="21830" x="5311775" y="3070225"/>
          <p14:tracePt t="21842" x="5295900" y="3055938"/>
          <p14:tracePt t="21891" x="5318125" y="3063875"/>
          <p14:tracePt t="21899" x="5356225" y="3070225"/>
          <p14:tracePt t="21909" x="5394325" y="3086100"/>
          <p14:tracePt t="21925" x="5402263" y="3086100"/>
          <p14:tracePt t="21963" x="5410200" y="3086100"/>
          <p14:tracePt t="21987" x="5410200" y="3094038"/>
          <p14:tracePt t="22301" x="5410200" y="3116263"/>
          <p14:tracePt t="22315" x="5432425" y="3222625"/>
          <p14:tracePt t="22328" x="5440363" y="3254375"/>
          <p14:tracePt t="22342" x="5494338" y="3375025"/>
          <p14:tracePt t="22359" x="5600700" y="3535363"/>
          <p14:tracePt t="22376" x="5699125" y="3673475"/>
          <p14:tracePt t="22392" x="5799138" y="3771900"/>
          <p14:tracePt t="22409" x="5867400" y="3832225"/>
          <p14:tracePt t="22426" x="5943600" y="3870325"/>
          <p14:tracePt t="22442" x="5951538" y="3870325"/>
          <p14:tracePt t="22459" x="5989638" y="3870325"/>
          <p14:tracePt t="22476" x="6057900" y="3848100"/>
          <p14:tracePt t="22493" x="6118225" y="3817938"/>
          <p14:tracePt t="22509" x="6248400" y="3771900"/>
          <p14:tracePt t="22526" x="6392863" y="3749675"/>
          <p14:tracePt t="22543" x="6530975" y="3741738"/>
          <p14:tracePt t="22559" x="6651625" y="3741738"/>
          <p14:tracePt t="22576" x="6751638" y="3741738"/>
          <p14:tracePt t="22593" x="6804025" y="3741738"/>
          <p14:tracePt t="22595" x="6835775" y="3741738"/>
          <p14:tracePt t="22609" x="6865938" y="3756025"/>
          <p14:tracePt t="22626" x="6918325" y="3779838"/>
          <p14:tracePt t="22643" x="7032625" y="3817938"/>
          <p14:tracePt t="22659" x="7216775" y="3863975"/>
          <p14:tracePt t="22676" x="7331075" y="3870325"/>
          <p14:tracePt t="22692" x="7369175" y="3886200"/>
          <p14:tracePt t="22709" x="7383463" y="3886200"/>
          <p14:tracePt t="22796" x="7369175" y="3886200"/>
          <p14:tracePt t="22810" x="7315200" y="3870325"/>
          <p14:tracePt t="22826" x="7132638" y="3840163"/>
          <p14:tracePt t="22843" x="6721475" y="3840163"/>
          <p14:tracePt t="22860" x="6027738" y="3856038"/>
          <p14:tracePt t="22876" x="5699125" y="3894138"/>
          <p14:tracePt t="22892" x="5524500" y="3916363"/>
          <p14:tracePt t="22909" x="5494338" y="3916363"/>
          <p14:tracePt t="22980" x="5478463" y="3916363"/>
          <p14:tracePt t="22993" x="5456238" y="3908425"/>
          <p14:tracePt t="23009" x="5387975" y="3870325"/>
          <p14:tracePt t="23026" x="5311775" y="3840163"/>
          <p14:tracePt t="23043" x="5219700" y="3825875"/>
          <p14:tracePt t="23059" x="5181600" y="3810000"/>
          <p14:tracePt t="23123" x="5203825" y="3810000"/>
          <p14:tracePt t="23131" x="5249863" y="3810000"/>
          <p14:tracePt t="23142" x="5341938" y="3810000"/>
          <p14:tracePt t="23159" x="5546725" y="3810000"/>
          <p14:tracePt t="23176" x="5737225" y="3810000"/>
          <p14:tracePt t="23192" x="5807075" y="3810000"/>
          <p14:tracePt t="23226" x="5799138" y="3810000"/>
          <p14:tracePt t="23243" x="5707063" y="3802063"/>
          <p14:tracePt t="23260" x="5432425" y="3802063"/>
          <p14:tracePt t="23278" x="5311775" y="3794125"/>
          <p14:tracePt t="23293" x="5295900" y="3779838"/>
          <p14:tracePt t="23326" x="5303838" y="3779838"/>
          <p14:tracePt t="23343" x="5394325" y="3810000"/>
          <p14:tracePt t="23359" x="5524500" y="3817938"/>
          <p14:tracePt t="23376" x="5592763" y="3825875"/>
          <p14:tracePt t="23580" x="5600700" y="3840163"/>
          <p14:tracePt t="23594" x="5638800" y="3870325"/>
          <p14:tracePt t="23610" x="5813425" y="3978275"/>
          <p14:tracePt t="23626" x="6111875" y="4084638"/>
          <p14:tracePt t="23643" x="6537325" y="4191000"/>
          <p14:tracePt t="23659" x="6713538" y="4213225"/>
          <p14:tracePt t="23676" x="6721475" y="4213225"/>
          <p14:tracePt t="23740" x="6713538" y="4206875"/>
          <p14:tracePt t="23748" x="6697663" y="4191000"/>
          <p14:tracePt t="24686" x="6675438" y="4191000"/>
          <p14:tracePt t="24692" x="6621463" y="4175125"/>
          <p14:tracePt t="24700" x="6561138" y="4152900"/>
          <p14:tracePt t="24710" x="6499225" y="4137025"/>
          <p14:tracePt t="24727" x="6362700" y="4092575"/>
          <p14:tracePt t="24743" x="6210300" y="4054475"/>
          <p14:tracePt t="24760" x="6065838" y="4008438"/>
          <p14:tracePt t="24777" x="5921375" y="3970338"/>
          <p14:tracePt t="24793" x="5791200" y="3932238"/>
          <p14:tracePt t="24811" x="5692775" y="3902075"/>
          <p14:tracePt t="24843" x="5684838" y="3902075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8834863"/>
              </p:ext>
            </p:extLst>
          </p:nvPr>
        </p:nvGraphicFramePr>
        <p:xfrm>
          <a:off x="4406900" y="1966913"/>
          <a:ext cx="1803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86" name="Equation" r:id="rId4" imgW="1803240" imgH="444240" progId="Equation.DSMT4">
                  <p:embed/>
                </p:oleObj>
              </mc:Choice>
              <mc:Fallback>
                <p:oleObj name="Equation" r:id="rId4" imgW="180324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6900" y="1966913"/>
                        <a:ext cx="18034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9838029"/>
              </p:ext>
            </p:extLst>
          </p:nvPr>
        </p:nvGraphicFramePr>
        <p:xfrm>
          <a:off x="23320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87" name="Equation" r:id="rId6" imgW="2552400" imgH="672840" progId="Equation.DSMT4">
                  <p:embed/>
                </p:oleObj>
              </mc:Choice>
              <mc:Fallback>
                <p:oleObj name="Equation" r:id="rId6" imgW="255240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20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5303017"/>
              </p:ext>
            </p:extLst>
          </p:nvPr>
        </p:nvGraphicFramePr>
        <p:xfrm>
          <a:off x="64341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88" name="Equation" r:id="rId8" imgW="2552400" imgH="672840" progId="Equation.DSMT4">
                  <p:embed/>
                </p:oleObj>
              </mc:Choice>
              <mc:Fallback>
                <p:oleObj name="Equation" r:id="rId8" imgW="255240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41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812821"/>
              </p:ext>
            </p:extLst>
          </p:nvPr>
        </p:nvGraphicFramePr>
        <p:xfrm>
          <a:off x="3316288" y="4102100"/>
          <a:ext cx="49276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89" name="Equation" r:id="rId10" imgW="3682800" imgH="507960" progId="Equation.DSMT4">
                  <p:embed/>
                </p:oleObj>
              </mc:Choice>
              <mc:Fallback>
                <p:oleObj name="Equation" r:id="rId10" imgW="3682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6288" y="4102100"/>
                        <a:ext cx="49276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663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16"/>
    </mc:Choice>
    <mc:Fallback xmlns="">
      <p:transition advTm="10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61" x="5676900" y="3894138"/>
          <p14:tracePt t="567" x="5692775" y="3810000"/>
          <p14:tracePt t="584" x="5730875" y="3436938"/>
          <p14:tracePt t="600" x="5722938" y="3268663"/>
          <p14:tracePt t="616" x="5699125" y="3101975"/>
          <p14:tracePt t="633" x="5661025" y="2933700"/>
          <p14:tracePt t="650" x="5616575" y="2781300"/>
          <p14:tracePt t="666" x="5578475" y="2674938"/>
          <p14:tracePt t="683" x="5570538" y="2606675"/>
          <p14:tracePt t="700" x="5554663" y="2574925"/>
          <p14:tracePt t="752" x="5554663" y="2568575"/>
          <p14:tracePt t="768" x="5546725" y="2568575"/>
          <p14:tracePt t="778" x="5540375" y="2560638"/>
          <p14:tracePt t="785" x="5532438" y="2560638"/>
          <p14:tracePt t="800" x="5524500" y="2560638"/>
          <p14:tracePt t="817" x="5486400" y="2514600"/>
          <p14:tracePt t="833" x="5456238" y="2454275"/>
          <p14:tracePt t="850" x="5387975" y="2384425"/>
          <p14:tracePt t="866" x="5318125" y="2308225"/>
          <p14:tracePt t="883" x="5295900" y="2286000"/>
          <p14:tracePt t="900" x="5280025" y="2270125"/>
          <p14:tracePt t="916" x="5273675" y="2270125"/>
          <p14:tracePt t="951" x="5265738" y="2270125"/>
          <p14:tracePt t="967" x="5257800" y="2270125"/>
          <p14:tracePt t="983" x="5211763" y="2270125"/>
          <p14:tracePt t="1000" x="5089525" y="2332038"/>
          <p14:tracePt t="1016" x="4968875" y="2408238"/>
          <p14:tracePt t="1033" x="4854575" y="2468563"/>
          <p14:tracePt t="1050" x="4816475" y="2492375"/>
          <p14:tracePt t="1066" x="4808538" y="2498725"/>
          <p14:tracePt t="1176" x="4808538" y="2492375"/>
          <p14:tracePt t="1184" x="4808538" y="2484438"/>
          <p14:tracePt t="1200" x="4816475" y="2468563"/>
          <p14:tracePt t="1217" x="4830763" y="2454275"/>
          <p14:tracePt t="1233" x="4838700" y="2446338"/>
          <p14:tracePt t="1250" x="4854575" y="2422525"/>
          <p14:tracePt t="1267" x="4884738" y="2392363"/>
          <p14:tracePt t="1283" x="4945063" y="2362200"/>
          <p14:tracePt t="1300" x="4968875" y="2339975"/>
          <p14:tracePt t="1317" x="5013325" y="2316163"/>
          <p14:tracePt t="2624" x="5021263" y="2316163"/>
          <p14:tracePt t="2633" x="5037138" y="2316163"/>
          <p14:tracePt t="2640" x="5051425" y="2316163"/>
          <p14:tracePt t="2652" x="5059363" y="2316163"/>
          <p14:tracePt t="6392" x="5067300" y="2316163"/>
          <p14:tracePt t="6400" x="5067300" y="2354263"/>
          <p14:tracePt t="6408" x="5006975" y="2438400"/>
          <p14:tracePt t="6420" x="4953000" y="2506663"/>
          <p14:tracePt t="6435" x="4830763" y="2644775"/>
          <p14:tracePt t="6452" x="4664075" y="2773363"/>
          <p14:tracePt t="6469" x="4495800" y="2887663"/>
          <p14:tracePt t="6485" x="4321175" y="2963863"/>
          <p14:tracePt t="6502" x="4152900" y="3025775"/>
          <p14:tracePt t="6520" x="3878263" y="3108325"/>
          <p14:tracePt t="6535" x="3733800" y="3154363"/>
          <p14:tracePt t="6552" x="3565525" y="3238500"/>
          <p14:tracePt t="6569" x="3390900" y="3344863"/>
          <p14:tracePt t="6585" x="3254375" y="3444875"/>
          <p14:tracePt t="6602" x="3146425" y="3521075"/>
          <p14:tracePt t="6619" x="3108325" y="3551238"/>
          <p14:tracePt t="6636" x="3094038" y="3565525"/>
          <p14:tracePt t="6669" x="3094038" y="3573463"/>
          <p14:tracePt t="6685" x="3094038" y="3589338"/>
          <p14:tracePt t="6702" x="3094038" y="3597275"/>
          <p14:tracePt t="6719" x="3086100" y="3619500"/>
          <p14:tracePt t="6735" x="3070225" y="3627438"/>
          <p14:tracePt t="6912" x="3078163" y="3627438"/>
          <p14:tracePt t="6922" x="3101975" y="3627438"/>
          <p14:tracePt t="6936" x="3208338" y="3611563"/>
          <p14:tracePt t="6952" x="3375025" y="3603625"/>
          <p14:tracePt t="6969" x="3665538" y="3603625"/>
          <p14:tracePt t="6985" x="4168775" y="3603625"/>
          <p14:tracePt t="7002" x="4746625" y="3597275"/>
          <p14:tracePt t="7019" x="5287963" y="3597275"/>
          <p14:tracePt t="7025" x="5516563" y="3581400"/>
          <p14:tracePt t="7036" x="5761038" y="3527425"/>
          <p14:tracePt t="7052" x="6096000" y="3475038"/>
          <p14:tracePt t="7069" x="6354763" y="3451225"/>
          <p14:tracePt t="7086" x="6583363" y="3436938"/>
          <p14:tracePt t="7103" x="6858000" y="3436938"/>
          <p14:tracePt t="7119" x="7108825" y="3436938"/>
          <p14:tracePt t="7136" x="7421563" y="3436938"/>
          <p14:tracePt t="7152" x="7581900" y="3436938"/>
          <p14:tracePt t="7169" x="7658100" y="3436938"/>
          <p14:tracePt t="7186" x="7680325" y="3436938"/>
          <p14:tracePt t="7202" x="7688263" y="3444875"/>
          <p14:tracePt t="7221" x="7704138" y="3444875"/>
          <p14:tracePt t="7354" x="7680325" y="3444875"/>
          <p14:tracePt t="7363" x="7620000" y="3444875"/>
          <p14:tracePt t="7372" x="7559675" y="3444875"/>
          <p14:tracePt t="7385" x="7323138" y="3505200"/>
          <p14:tracePt t="7402" x="6904038" y="3559175"/>
          <p14:tracePt t="7419" x="6477000" y="3657600"/>
          <p14:tracePt t="7435" x="6164263" y="3741738"/>
          <p14:tracePt t="7452" x="5997575" y="3794125"/>
          <p14:tracePt t="7469" x="5935663" y="3810000"/>
        </p14:tracePtLst>
      </p14:laserTraceLst>
    </p:ext>
  </p:extLs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9297692"/>
              </p:ext>
            </p:extLst>
          </p:nvPr>
        </p:nvGraphicFramePr>
        <p:xfrm>
          <a:off x="3396594" y="1704850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78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6594" y="1704850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5905823"/>
              </p:ext>
            </p:extLst>
          </p:nvPr>
        </p:nvGraphicFramePr>
        <p:xfrm>
          <a:off x="3100388" y="3424238"/>
          <a:ext cx="36195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79" name="Equation" r:id="rId6" imgW="3619440" imgH="1244520" progId="Equation.DSMT4">
                  <p:embed/>
                </p:oleObj>
              </mc:Choice>
              <mc:Fallback>
                <p:oleObj name="Equation" r:id="rId6" imgW="3619440" imgH="124452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3424238"/>
                        <a:ext cx="36195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5424991"/>
              </p:ext>
            </p:extLst>
          </p:nvPr>
        </p:nvGraphicFramePr>
        <p:xfrm>
          <a:off x="7627938" y="391318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80" name="Equation" r:id="rId8" imgW="838080" imgH="266400" progId="Equation.DSMT4">
                  <p:embed/>
                </p:oleObj>
              </mc:Choice>
              <mc:Fallback>
                <p:oleObj name="Equation" r:id="rId8" imgW="838080" imgH="2664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627938" y="391318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549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120"/>
    </mc:Choice>
    <mc:Fallback xmlns="">
      <p:transition advTm="18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92" x="5913438" y="3810000"/>
          <p14:tracePt t="604" x="5845175" y="3810000"/>
          <p14:tracePt t="621" x="5578475" y="3848100"/>
          <p14:tracePt t="637" x="5029200" y="4068763"/>
          <p14:tracePt t="654" x="4343400" y="4283075"/>
          <p14:tracePt t="670" x="3870325" y="4495800"/>
          <p14:tracePt t="687" x="3627438" y="4632325"/>
          <p14:tracePt t="704" x="3589338" y="4664075"/>
          <p14:tracePt t="818" x="3581400" y="4648200"/>
          <p14:tracePt t="831" x="3619500" y="4487863"/>
          <p14:tracePt t="867" x="3611563" y="4321175"/>
          <p14:tracePt t="872" x="3589338" y="4297363"/>
          <p14:tracePt t="887" x="3551238" y="4259263"/>
          <p14:tracePt t="904" x="3521075" y="4229100"/>
          <p14:tracePt t="920" x="3497263" y="4229100"/>
          <p14:tracePt t="1072" x="3497263" y="4191000"/>
          <p14:tracePt t="1084" x="3543300" y="4137025"/>
          <p14:tracePt t="1096" x="3619500" y="4016375"/>
          <p14:tracePt t="1108" x="3635375" y="3970338"/>
          <p14:tracePt t="1121" x="3649663" y="3916363"/>
          <p14:tracePt t="1137" x="3649663" y="3908425"/>
          <p14:tracePt t="1154" x="3649663" y="3878263"/>
          <p14:tracePt t="1171" x="3619500" y="3840163"/>
          <p14:tracePt t="1187" x="3603625" y="3832225"/>
          <p14:tracePt t="1204" x="3597275" y="3832225"/>
          <p14:tracePt t="1288" x="3627438" y="3832225"/>
          <p14:tracePt t="1300" x="3673475" y="3840163"/>
          <p14:tracePt t="1311" x="3771900" y="3856038"/>
          <p14:tracePt t="1322" x="3863975" y="3856038"/>
          <p14:tracePt t="1337" x="4130675" y="3749675"/>
          <p14:tracePt t="1354" x="4351338" y="3649663"/>
          <p14:tracePt t="1371" x="4572000" y="3543300"/>
          <p14:tracePt t="1387" x="4778375" y="3451225"/>
          <p14:tracePt t="1404" x="4930775" y="3375025"/>
          <p14:tracePt t="1421" x="5089525" y="3298825"/>
          <p14:tracePt t="1437" x="5280025" y="3254375"/>
          <p14:tracePt t="1454" x="5470525" y="3200400"/>
          <p14:tracePt t="1471" x="5821363" y="3124200"/>
          <p14:tracePt t="1488" x="6073775" y="3094038"/>
          <p14:tracePt t="1504" x="6270625" y="3063875"/>
          <p14:tracePt t="1521" x="6400800" y="3063875"/>
          <p14:tracePt t="1538" x="6553200" y="3063875"/>
          <p14:tracePt t="1554" x="6645275" y="3063875"/>
          <p14:tracePt t="1571" x="6705600" y="3063875"/>
          <p14:tracePt t="1588" x="6804025" y="3063875"/>
          <p14:tracePt t="1605" x="6934200" y="3063875"/>
          <p14:tracePt t="1621" x="7124700" y="3048000"/>
          <p14:tracePt t="1638" x="7323138" y="3025775"/>
          <p14:tracePt t="1655" x="7483475" y="2955925"/>
          <p14:tracePt t="1671" x="7666038" y="2841625"/>
          <p14:tracePt t="1687" x="7718425" y="2797175"/>
          <p14:tracePt t="1704" x="7734300" y="2765425"/>
          <p14:tracePt t="1722" x="7750175" y="2713038"/>
          <p14:tracePt t="1738" x="7756525" y="2697163"/>
          <p14:tracePt t="1755" x="7788275" y="2628900"/>
          <p14:tracePt t="1771" x="7810500" y="2582863"/>
          <p14:tracePt t="1788" x="7826375" y="2522538"/>
          <p14:tracePt t="1804" x="7826375" y="2460625"/>
          <p14:tracePt t="1821" x="7848600" y="2392363"/>
          <p14:tracePt t="1837" x="7856538" y="2332038"/>
          <p14:tracePt t="1854" x="7864475" y="2247900"/>
          <p14:tracePt t="1871" x="7886700" y="2125663"/>
          <p14:tracePt t="1888" x="7886700" y="2057400"/>
          <p14:tracePt t="1904" x="7886700" y="2003425"/>
          <p14:tracePt t="1921" x="7878763" y="1981200"/>
          <p14:tracePt t="2016" x="7870825" y="1973263"/>
          <p14:tracePt t="2032" x="7864475" y="1965325"/>
          <p14:tracePt t="2048" x="7856538" y="1965325"/>
          <p14:tracePt t="2064" x="7840663" y="1965325"/>
          <p14:tracePt t="2087" x="7832725" y="1965325"/>
          <p14:tracePt t="2103" x="7794625" y="1989138"/>
          <p14:tracePt t="2111" x="7764463" y="2065338"/>
          <p14:tracePt t="2121" x="7734300" y="2149475"/>
          <p14:tracePt t="2138" x="7718425" y="2339975"/>
          <p14:tracePt t="2154" x="7688263" y="2522538"/>
          <p14:tracePt t="2171" x="7688263" y="2636838"/>
          <p14:tracePt t="2188" x="7688263" y="2705100"/>
          <p14:tracePt t="2204" x="7688263" y="2743200"/>
          <p14:tracePt t="2221" x="7688263" y="2773363"/>
          <p14:tracePt t="2238" x="7680325" y="2803525"/>
          <p14:tracePt t="2254" x="7666038" y="2841625"/>
          <p14:tracePt t="2271" x="7604125" y="2917825"/>
          <p14:tracePt t="2288" x="7527925" y="2971800"/>
          <p14:tracePt t="2304" x="7407275" y="2987675"/>
          <p14:tracePt t="2321" x="7285038" y="2987675"/>
          <p14:tracePt t="2338" x="7140575" y="2987675"/>
          <p14:tracePt t="2354" x="7078663" y="2987675"/>
          <p14:tracePt t="2371" x="7070725" y="2987675"/>
          <p14:tracePt t="2448" x="7078663" y="2987675"/>
          <p14:tracePt t="2461" x="7086600" y="2971800"/>
          <p14:tracePt t="2474" x="7124700" y="2949575"/>
          <p14:tracePt t="2488" x="7154863" y="2941638"/>
          <p14:tracePt t="2505" x="7200900" y="2911475"/>
          <p14:tracePt t="2521" x="7239000" y="2895600"/>
          <p14:tracePt t="2538" x="7254875" y="2887663"/>
          <p14:tracePt t="2616" x="7231063" y="2895600"/>
          <p14:tracePt t="2650" x="7170738" y="2933700"/>
          <p14:tracePt t="2663" x="7162800" y="2933700"/>
          <p14:tracePt t="2712" x="7170738" y="2925763"/>
          <p14:tracePt t="2720" x="7185025" y="2917825"/>
          <p14:tracePt t="2729" x="7192963" y="2903538"/>
          <p14:tracePt t="2743" x="7200900" y="2887663"/>
          <p14:tracePt t="2772" x="7200900" y="2879725"/>
          <p14:tracePt t="2807" x="7200900" y="2873375"/>
          <p14:tracePt t="2906" x="7208838" y="2873375"/>
          <p14:tracePt t="2919" x="7223125" y="2873375"/>
          <p14:tracePt t="3200" x="7216775" y="2873375"/>
          <p14:tracePt t="3213" x="7200900" y="2873375"/>
          <p14:tracePt t="3226" x="7094538" y="2873375"/>
          <p14:tracePt t="3241" x="6918325" y="2911475"/>
          <p14:tracePt t="3255" x="6727825" y="2925763"/>
          <p14:tracePt t="3272" x="6469063" y="2941638"/>
          <p14:tracePt t="3288" x="6248400" y="2941638"/>
          <p14:tracePt t="3305" x="6042025" y="2941638"/>
          <p14:tracePt t="3321" x="5845175" y="2917825"/>
          <p14:tracePt t="3338" x="5646738" y="2895600"/>
          <p14:tracePt t="3355" x="5486400" y="2873375"/>
          <p14:tracePt t="3372" x="5402263" y="2857500"/>
          <p14:tracePt t="3388" x="5334000" y="2841625"/>
          <p14:tracePt t="3405" x="5318125" y="2835275"/>
          <p14:tracePt t="3423" x="5287963" y="2827338"/>
          <p14:tracePt t="3439" x="5249863" y="2819400"/>
          <p14:tracePt t="3455" x="5197475" y="2803525"/>
          <p14:tracePt t="3472" x="5051425" y="2781300"/>
          <p14:tracePt t="3488" x="4953000" y="2759075"/>
          <p14:tracePt t="3506" x="4884738" y="2720975"/>
          <p14:tracePt t="3522" x="4838700" y="2705100"/>
          <p14:tracePt t="3538" x="4808538" y="2682875"/>
          <p14:tracePt t="3560" x="4808538" y="2674938"/>
          <p14:tracePt t="3572" x="4808538" y="2651125"/>
          <p14:tracePt t="3588" x="4800600" y="2582863"/>
          <p14:tracePt t="3605" x="4800600" y="2536825"/>
          <p14:tracePt t="3622" x="4800600" y="2476500"/>
          <p14:tracePt t="3639" x="4822825" y="2422525"/>
          <p14:tracePt t="3655" x="4983163" y="2293938"/>
          <p14:tracePt t="3672" x="5143500" y="2217738"/>
          <p14:tracePt t="3688" x="5303838" y="2155825"/>
          <p14:tracePt t="3705" x="5508625" y="2133600"/>
          <p14:tracePt t="3722" x="5684838" y="2133600"/>
          <p14:tracePt t="3738" x="5859463" y="2171700"/>
          <p14:tracePt t="3755" x="6003925" y="2239963"/>
          <p14:tracePt t="3772" x="6103938" y="2339975"/>
          <p14:tracePt t="3788" x="6172200" y="2468563"/>
          <p14:tracePt t="3805" x="6194425" y="2651125"/>
          <p14:tracePt t="3823" x="6210300" y="2925763"/>
          <p14:tracePt t="3838" x="6202363" y="3009900"/>
          <p14:tracePt t="3855" x="6057900" y="3208338"/>
          <p14:tracePt t="3872" x="5927725" y="3276600"/>
          <p14:tracePt t="3888" x="5730875" y="3292475"/>
          <p14:tracePt t="3905" x="5432425" y="3292475"/>
          <p14:tracePt t="3922" x="5037138" y="3178175"/>
          <p14:tracePt t="3938" x="4533900" y="2917825"/>
          <p14:tracePt t="3955" x="4122738" y="2644775"/>
          <p14:tracePt t="3972" x="3924300" y="2416175"/>
          <p14:tracePt t="3988" x="3894138" y="2293938"/>
          <p14:tracePt t="4005" x="3908425" y="2217738"/>
          <p14:tracePt t="4022" x="4060825" y="2125663"/>
          <p14:tracePt t="4039" x="4389438" y="2073275"/>
          <p14:tracePt t="4041" x="4579938" y="2065338"/>
          <p14:tracePt t="4055" x="5013325" y="2065338"/>
          <p14:tracePt t="4072" x="5326063" y="2065338"/>
          <p14:tracePt t="4089" x="5456238" y="2065338"/>
          <p14:tracePt t="4122" x="5464175" y="2073275"/>
          <p14:tracePt t="4138" x="5426075" y="2239963"/>
          <p14:tracePt t="4155" x="5303838" y="2438400"/>
          <p14:tracePt t="4172" x="5173663" y="2590800"/>
          <p14:tracePt t="4188" x="5029200" y="2682875"/>
          <p14:tracePt t="4205" x="4884738" y="2705100"/>
          <p14:tracePt t="4222" x="4816475" y="2705100"/>
          <p14:tracePt t="4238" x="4800600" y="2705100"/>
          <p14:tracePt t="4255" x="4816475" y="2644775"/>
          <p14:tracePt t="4272" x="4884738" y="2590800"/>
          <p14:tracePt t="4288" x="5051425" y="2530475"/>
          <p14:tracePt t="4305" x="5241925" y="2506663"/>
          <p14:tracePt t="4322" x="5394325" y="2492375"/>
          <p14:tracePt t="4338" x="5418138" y="2492375"/>
          <p14:tracePt t="4448" x="5426075" y="2492375"/>
          <p14:tracePt t="4463" x="5426075" y="2498725"/>
          <p14:tracePt t="4479" x="5418138" y="2498725"/>
          <p14:tracePt t="4489" x="5418138" y="2506663"/>
          <p14:tracePt t="4505" x="5410200" y="2530475"/>
          <p14:tracePt t="4522" x="5394325" y="2552700"/>
          <p14:tracePt t="4539" x="5372100" y="2667000"/>
          <p14:tracePt t="4555" x="5311775" y="2865438"/>
          <p14:tracePt t="4572" x="5189538" y="3284538"/>
          <p14:tracePt t="4589" x="5059363" y="3679825"/>
          <p14:tracePt t="4605" x="4808538" y="4106863"/>
          <p14:tracePt t="4622" x="4670425" y="4321175"/>
          <p14:tracePt t="4639" x="4541838" y="4441825"/>
          <p14:tracePt t="4655" x="4495800" y="4465638"/>
          <p14:tracePt t="4672" x="4419600" y="4473575"/>
          <p14:tracePt t="4689" x="4335463" y="4473575"/>
          <p14:tracePt t="4705" x="4267200" y="4449763"/>
          <p14:tracePt t="4722" x="4251325" y="4427538"/>
          <p14:tracePt t="4739" x="4251325" y="4397375"/>
          <p14:tracePt t="4755" x="4259263" y="4351338"/>
          <p14:tracePt t="4772" x="4289425" y="4297363"/>
          <p14:tracePt t="4789" x="4305300" y="4267200"/>
          <p14:tracePt t="4805" x="4321175" y="4244975"/>
          <p14:tracePt t="4823" x="4321175" y="4237038"/>
          <p14:tracePt t="4904" x="4327525" y="4237038"/>
          <p14:tracePt t="4928" x="4343400" y="4237038"/>
          <p14:tracePt t="4940" x="4373563" y="4221163"/>
          <p14:tracePt t="4955" x="4397375" y="4191000"/>
          <p14:tracePt t="4972" x="4419600" y="4130675"/>
          <p14:tracePt t="4989" x="4435475" y="4060825"/>
          <p14:tracePt t="5005" x="4441825" y="4016375"/>
          <p14:tracePt t="5022" x="4457700" y="3978275"/>
          <p14:tracePt t="5039" x="4465638" y="3932238"/>
          <p14:tracePt t="5055" x="4479925" y="3908425"/>
          <p14:tracePt t="5072" x="4479925" y="3894138"/>
          <p14:tracePt t="5089" x="4479925" y="3886200"/>
          <p14:tracePt t="5105" x="4479925" y="3870325"/>
          <p14:tracePt t="5122" x="4479925" y="3863975"/>
          <p14:tracePt t="5139" x="4479925" y="3848100"/>
          <p14:tracePt t="5183" x="4487863" y="3840163"/>
          <p14:tracePt t="5199" x="4495800" y="3840163"/>
          <p14:tracePt t="5207" x="4503738" y="3840163"/>
          <p14:tracePt t="5223" x="4518025" y="3840163"/>
          <p14:tracePt t="5239" x="4556125" y="3840163"/>
          <p14:tracePt t="5256" x="4618038" y="3832225"/>
          <p14:tracePt t="5272" x="4664075" y="3802063"/>
          <p14:tracePt t="5289" x="4694238" y="3787775"/>
          <p14:tracePt t="5327" x="4694238" y="3779838"/>
          <p14:tracePt t="5432" x="4694238" y="3787775"/>
          <p14:tracePt t="5446" x="4670425" y="3856038"/>
          <p14:tracePt t="5459" x="4664075" y="4068763"/>
          <p14:tracePt t="5473" x="4664075" y="4335463"/>
          <p14:tracePt t="5489" x="4664075" y="4533900"/>
          <p14:tracePt t="5505" x="4678363" y="4648200"/>
          <p14:tracePt t="5523" x="4702175" y="4686300"/>
          <p14:tracePt t="5539" x="4702175" y="4694238"/>
          <p14:tracePt t="5584" x="4708525" y="4694238"/>
          <p14:tracePt t="5595" x="4740275" y="4686300"/>
          <p14:tracePt t="5607" x="4808538" y="4618038"/>
          <p14:tracePt t="5623" x="4868863" y="4564063"/>
          <p14:tracePt t="5639" x="4945063" y="4465638"/>
          <p14:tracePt t="5656" x="4960938" y="4435475"/>
          <p14:tracePt t="5672" x="4960938" y="4427538"/>
          <p14:tracePt t="5753" x="4968875" y="4427538"/>
          <p14:tracePt t="5767" x="4983163" y="4427538"/>
          <p14:tracePt t="5779" x="4999038" y="4427538"/>
          <p14:tracePt t="5789" x="5013325" y="4427538"/>
          <p14:tracePt t="5806" x="5045075" y="4427538"/>
          <p14:tracePt t="5822" x="5075238" y="4427538"/>
          <p14:tracePt t="5839" x="5083175" y="4427538"/>
          <p14:tracePt t="6080" x="5089525" y="4441825"/>
          <p14:tracePt t="6092" x="5089525" y="4465638"/>
          <p14:tracePt t="6106" x="5135563" y="4503738"/>
          <p14:tracePt t="6123" x="5189538" y="4525963"/>
          <p14:tracePt t="6140" x="5235575" y="4541838"/>
          <p14:tracePt t="6156" x="5311775" y="4549775"/>
          <p14:tracePt t="6173" x="5402263" y="4549775"/>
          <p14:tracePt t="6190" x="5478463" y="4549775"/>
          <p14:tracePt t="6206" x="5562600" y="4511675"/>
          <p14:tracePt t="6223" x="5646738" y="4457700"/>
          <p14:tracePt t="6239" x="5668963" y="4435475"/>
          <p14:tracePt t="6256" x="5684838" y="4419600"/>
          <p14:tracePt t="6273" x="5707063" y="4403725"/>
          <p14:tracePt t="6289" x="5722938" y="4397375"/>
          <p14:tracePt t="6306" x="5737225" y="4397375"/>
          <p14:tracePt t="6323" x="5799138" y="4381500"/>
          <p14:tracePt t="6339" x="5851525" y="4381500"/>
          <p14:tracePt t="6356" x="5943600" y="4381500"/>
          <p14:tracePt t="6373" x="6027738" y="4381500"/>
          <p14:tracePt t="6389" x="6118225" y="4381500"/>
          <p14:tracePt t="6406" x="6202363" y="4389438"/>
          <p14:tracePt t="6423" x="6248400" y="4389438"/>
          <p14:tracePt t="6439" x="6256338" y="4389438"/>
          <p14:tracePt t="6488" x="6264275" y="4389438"/>
          <p14:tracePt t="6500" x="6278563" y="4389438"/>
          <p14:tracePt t="6511" x="6340475" y="4389438"/>
          <p14:tracePt t="6523" x="6408738" y="4389438"/>
          <p14:tracePt t="6539" x="6492875" y="4389438"/>
          <p14:tracePt t="6556" x="6591300" y="4389438"/>
          <p14:tracePt t="6573" x="6667500" y="4389438"/>
          <p14:tracePt t="6589" x="6683375" y="4397375"/>
          <p14:tracePt t="6680" x="6689725" y="4397375"/>
          <p14:tracePt t="6692" x="6713538" y="4397375"/>
          <p14:tracePt t="6706" x="6751638" y="4381500"/>
          <p14:tracePt t="6724" x="6819900" y="4359275"/>
          <p14:tracePt t="6740" x="6873875" y="4327525"/>
          <p14:tracePt t="6756" x="6896100" y="4283075"/>
          <p14:tracePt t="6773" x="6911975" y="4237038"/>
          <p14:tracePt t="6790" x="6911975" y="4175125"/>
          <p14:tracePt t="6807" x="6888163" y="4046538"/>
          <p14:tracePt t="6823" x="6850063" y="3992563"/>
          <p14:tracePt t="6840" x="6651625" y="3832225"/>
          <p14:tracePt t="6856" x="6492875" y="3763963"/>
          <p14:tracePt t="6873" x="6362700" y="3733800"/>
          <p14:tracePt t="6889" x="6240463" y="3733800"/>
          <p14:tracePt t="6906" x="6149975" y="3741738"/>
          <p14:tracePt t="6924" x="6042025" y="3810000"/>
          <p14:tracePt t="6939" x="5973763" y="3916363"/>
          <p14:tracePt t="6957" x="5913438" y="4046538"/>
          <p14:tracePt t="6973" x="5859463" y="4229100"/>
          <p14:tracePt t="6990" x="5829300" y="4403725"/>
          <p14:tracePt t="7006" x="5829300" y="4549775"/>
          <p14:tracePt t="7023" x="5905500" y="4732338"/>
          <p14:tracePt t="7040" x="6065838" y="4822825"/>
          <p14:tracePt t="7056" x="6316663" y="4868863"/>
          <p14:tracePt t="7073" x="6651625" y="4868863"/>
          <p14:tracePt t="7090" x="6956425" y="4846638"/>
          <p14:tracePt t="7106" x="7154863" y="4762500"/>
          <p14:tracePt t="7123" x="7277100" y="4656138"/>
          <p14:tracePt t="7140" x="7307263" y="4556125"/>
          <p14:tracePt t="7156" x="7307263" y="4419600"/>
          <p14:tracePt t="7173" x="7246938" y="4283075"/>
          <p14:tracePt t="7190" x="7116763" y="4122738"/>
          <p14:tracePt t="7207" x="6896100" y="3916363"/>
          <p14:tracePt t="7223" x="6461125" y="3703638"/>
          <p14:tracePt t="7240" x="6278563" y="3665538"/>
          <p14:tracePt t="7256" x="6134100" y="3665538"/>
          <p14:tracePt t="7273" x="6035675" y="3717925"/>
          <p14:tracePt t="7290" x="5965825" y="3856038"/>
          <p14:tracePt t="7306" x="5913438" y="4060825"/>
          <p14:tracePt t="7323" x="5883275" y="4267200"/>
          <p14:tracePt t="7340" x="5897563" y="4411663"/>
          <p14:tracePt t="7356" x="5989638" y="4518025"/>
          <p14:tracePt t="7373" x="6134100" y="4556125"/>
          <p14:tracePt t="7390" x="6346825" y="4556125"/>
          <p14:tracePt t="7406" x="6645275" y="4533900"/>
          <p14:tracePt t="7423" x="6942138" y="4397375"/>
          <p14:tracePt t="7440" x="6972300" y="4335463"/>
          <p14:tracePt t="7456" x="6988175" y="4297363"/>
          <p14:tracePt t="7473" x="6942138" y="4229100"/>
          <p14:tracePt t="7490" x="6873875" y="4183063"/>
          <p14:tracePt t="7506" x="6804025" y="4168775"/>
          <p14:tracePt t="7523" x="6789738" y="4168775"/>
          <p14:tracePt t="7744" x="6781800" y="4168775"/>
          <p14:tracePt t="7756" x="6773863" y="4175125"/>
          <p14:tracePt t="7767" x="6759575" y="4267200"/>
          <p14:tracePt t="7776" x="6751638" y="4297363"/>
          <p14:tracePt t="7790" x="6721475" y="4351338"/>
          <p14:tracePt t="7806" x="6667500" y="4479925"/>
          <p14:tracePt t="7823" x="6569075" y="4702175"/>
          <p14:tracePt t="7840" x="6515100" y="4830763"/>
          <p14:tracePt t="7856" x="6507163" y="4914900"/>
          <p14:tracePt t="7873" x="6499225" y="4937125"/>
          <p14:tracePt t="8080" x="6492875" y="4953000"/>
          <p14:tracePt t="8088" x="6408738" y="4953000"/>
          <p14:tracePt t="8096" x="6270625" y="4899025"/>
          <p14:tracePt t="8107" x="6080125" y="4846638"/>
          <p14:tracePt t="8124" x="5622925" y="4716463"/>
          <p14:tracePt t="8142" x="5189538" y="4594225"/>
          <p14:tracePt t="8157" x="4754563" y="4473575"/>
          <p14:tracePt t="8174" x="4427538" y="4381500"/>
          <p14:tracePt t="8190" x="4213225" y="4321175"/>
          <p14:tracePt t="8206" x="4092575" y="4283075"/>
          <p14:tracePt t="8223" x="4068763" y="4283075"/>
          <p14:tracePt t="12816" x="4060825" y="4275138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2603500" y="1830388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94" name="Equation" r:id="rId4" imgW="1371600" imgH="520560" progId="Equation.DSMT4">
                  <p:embed/>
                </p:oleObj>
              </mc:Choice>
              <mc:Fallback>
                <p:oleObj name="Equation" r:id="rId4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1830388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6850063" y="1755775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95" name="Equation" r:id="rId6" imgW="1371600" imgH="520560" progId="Equation.DSMT4">
                  <p:embed/>
                </p:oleObj>
              </mc:Choice>
              <mc:Fallback>
                <p:oleObj name="Equation" r:id="rId6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1755775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2587625" y="2970213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96" name="Equation" r:id="rId8" imgW="1396800" imgH="533160" progId="Equation.DSMT4">
                  <p:embed/>
                </p:oleObj>
              </mc:Choice>
              <mc:Fallback>
                <p:oleObj name="Equation" r:id="rId8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2970213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6826250" y="2970213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97" name="Equation" r:id="rId10" imgW="1409400" imgH="495000" progId="Equation.DSMT4">
                  <p:embed/>
                </p:oleObj>
              </mc:Choice>
              <mc:Fallback>
                <p:oleObj name="Equation" r:id="rId10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2970213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735013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98" name="Equation" r:id="rId12" imgW="838080" imgH="266400" progId="Equation.DSMT4">
                  <p:embed/>
                </p:oleObj>
              </mc:Choice>
              <mc:Fallback>
                <p:oleObj name="Equation" r:id="rId12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5013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10096500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99" name="Equation" r:id="rId14" imgW="838080" imgH="266400" progId="Equation.DSMT4">
                  <p:embed/>
                </p:oleObj>
              </mc:Choice>
              <mc:Fallback>
                <p:oleObj name="Equation" r:id="rId1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096500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/>
          </p:nvPr>
        </p:nvGraphicFramePr>
        <p:xfrm>
          <a:off x="1840380" y="3963885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00" name="Equation" r:id="rId16" imgW="2171520" imgH="583920" progId="Equation.DSMT4">
                  <p:embed/>
                </p:oleObj>
              </mc:Choice>
              <mc:Fallback>
                <p:oleObj name="Equation" r:id="rId16" imgW="2171520" imgH="58392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3963885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6287747" y="4006747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01" name="Equation" r:id="rId18" imgW="3390840" imgH="520560" progId="Equation.DSMT4">
                  <p:embed/>
                </p:oleObj>
              </mc:Choice>
              <mc:Fallback>
                <p:oleObj name="Equation" r:id="rId18" imgW="33908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006747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/>
          </p:nvPr>
        </p:nvGraphicFramePr>
        <p:xfrm>
          <a:off x="3910013" y="4973638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02" name="Equation" r:id="rId20" imgW="2920680" imgH="507960" progId="Equation.DSMT4">
                  <p:embed/>
                </p:oleObj>
              </mc:Choice>
              <mc:Fallback>
                <p:oleObj name="Equation" r:id="rId20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4973638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452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306"/>
    </mc:Choice>
    <mc:Fallback xmlns="">
      <p:transition advTm="3030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0" x="4098925" y="4275138"/>
          <p14:tracePt t="771" x="4191000" y="4275138"/>
          <p14:tracePt t="781" x="4313238" y="4275138"/>
          <p14:tracePt t="792" x="4541838" y="4275138"/>
          <p14:tracePt t="807" x="4822825" y="4183063"/>
          <p14:tracePt t="824" x="5121275" y="4016375"/>
          <p14:tracePt t="840" x="5470525" y="3802063"/>
          <p14:tracePt t="857" x="5668963" y="3559175"/>
          <p14:tracePt t="874" x="5775325" y="3322638"/>
          <p14:tracePt t="891" x="5837238" y="2971800"/>
          <p14:tracePt t="907" x="5845175" y="2590800"/>
          <p14:tracePt t="924" x="5837238" y="2378075"/>
          <p14:tracePt t="941" x="5775325" y="2217738"/>
          <p14:tracePt t="957" x="5715000" y="2103438"/>
          <p14:tracePt t="974" x="5654675" y="2035175"/>
          <p14:tracePt t="975" x="5630863" y="2019300"/>
          <p14:tracePt t="990" x="5608638" y="2019300"/>
          <p14:tracePt t="1007" x="5516563" y="2003425"/>
          <p14:tracePt t="1024" x="5318125" y="2065338"/>
          <p14:tracePt t="1041" x="5029200" y="2255838"/>
          <p14:tracePt t="1057" x="4670425" y="2514600"/>
          <p14:tracePt t="1074" x="4381500" y="2689225"/>
          <p14:tracePt t="1091" x="4244975" y="2743200"/>
          <p14:tracePt t="1107" x="4213225" y="2743200"/>
          <p14:tracePt t="1124" x="4198938" y="2743200"/>
          <p14:tracePt t="1141" x="4191000" y="2743200"/>
          <p14:tracePt t="1157" x="4144963" y="2651125"/>
          <p14:tracePt t="1174" x="4038600" y="2506663"/>
          <p14:tracePt t="1191" x="3916363" y="2392363"/>
          <p14:tracePt t="1207" x="3657600" y="2278063"/>
          <p14:tracePt t="1224" x="3475038" y="2209800"/>
          <p14:tracePt t="1241" x="3268663" y="2193925"/>
          <p14:tracePt t="1257" x="3070225" y="2193925"/>
          <p14:tracePt t="1274" x="2887663" y="2201863"/>
          <p14:tracePt t="1291" x="2735263" y="2255838"/>
          <p14:tracePt t="1307" x="2644775" y="2301875"/>
          <p14:tracePt t="1324" x="2620963" y="2339975"/>
          <p14:tracePt t="1375" x="2620963" y="2346325"/>
          <p14:tracePt t="1383" x="2628900" y="2346325"/>
          <p14:tracePt t="1392" x="2659063" y="2354263"/>
          <p14:tracePt t="1407" x="2713038" y="2354263"/>
          <p14:tracePt t="1424" x="2835275" y="2354263"/>
          <p14:tracePt t="1441" x="2955925" y="2339975"/>
          <p14:tracePt t="1457" x="3078163" y="2316163"/>
          <p14:tracePt t="1474" x="3184525" y="2293938"/>
          <p14:tracePt t="1491" x="3200400" y="2293938"/>
          <p14:tracePt t="1560" x="3200400" y="2301875"/>
          <p14:tracePt t="1569" x="3192463" y="2332038"/>
          <p14:tracePt t="1578" x="3192463" y="2354263"/>
          <p14:tracePt t="1592" x="3192463" y="2416175"/>
          <p14:tracePt t="1608" x="3192463" y="2454275"/>
          <p14:tracePt t="1624" x="3200400" y="2484438"/>
          <p14:tracePt t="1641" x="3238500" y="2492375"/>
          <p14:tracePt t="1658" x="3306763" y="2506663"/>
          <p14:tracePt t="1674" x="3360738" y="2498725"/>
          <p14:tracePt t="1691" x="3382963" y="2468563"/>
          <p14:tracePt t="1708" x="3398838" y="2422525"/>
          <p14:tracePt t="1724" x="3398838" y="2400300"/>
          <p14:tracePt t="1816" x="3398838" y="2408238"/>
          <p14:tracePt t="1825" x="3398838" y="2438400"/>
          <p14:tracePt t="1841" x="3398838" y="2446338"/>
          <p14:tracePt t="2272" x="3398838" y="2492375"/>
          <p14:tracePt t="2281" x="3398838" y="2574925"/>
          <p14:tracePt t="2293" x="3406775" y="2674938"/>
          <p14:tracePt t="2308" x="3451225" y="2841625"/>
          <p14:tracePt t="2324" x="3527425" y="2987675"/>
          <p14:tracePt t="2341" x="3573463" y="3055938"/>
          <p14:tracePt t="2358" x="3597275" y="3086100"/>
          <p14:tracePt t="2375" x="3619500" y="3101975"/>
          <p14:tracePt t="2456" x="3627438" y="3116263"/>
          <p14:tracePt t="2465" x="3641725" y="3140075"/>
          <p14:tracePt t="2475" x="3657600" y="3162300"/>
          <p14:tracePt t="2492" x="3711575" y="3230563"/>
          <p14:tracePt t="2508" x="3756025" y="3276600"/>
          <p14:tracePt t="2525" x="3825875" y="3336925"/>
          <p14:tracePt t="2541" x="3856038" y="3368675"/>
          <p14:tracePt t="2640" x="3856038" y="3382963"/>
          <p14:tracePt t="2649" x="3856038" y="3390900"/>
          <p14:tracePt t="2658" x="3856038" y="3398838"/>
          <p14:tracePt t="2675" x="3848100" y="3421063"/>
          <p14:tracePt t="2691" x="3825875" y="3436938"/>
          <p14:tracePt t="2708" x="3825875" y="3444875"/>
          <p14:tracePt t="2824" x="3817938" y="3444875"/>
          <p14:tracePt t="2833" x="3817938" y="3429000"/>
          <p14:tracePt t="2842" x="3794125" y="3406775"/>
          <p14:tracePt t="2858" x="3787775" y="3390900"/>
          <p14:tracePt t="2875" x="3763963" y="3368675"/>
          <p14:tracePt t="2892" x="3741738" y="3344863"/>
          <p14:tracePt t="2908" x="3733800" y="3330575"/>
          <p14:tracePt t="2925" x="3733800" y="3314700"/>
          <p14:tracePt t="2942" x="3733800" y="3298825"/>
          <p14:tracePt t="2959" x="3733800" y="3292475"/>
          <p14:tracePt t="2975" x="3733800" y="3276600"/>
          <p14:tracePt t="2977" x="3733800" y="3268663"/>
          <p14:tracePt t="3072" x="3733800" y="3260725"/>
          <p14:tracePt t="3081" x="3741738" y="3260725"/>
          <p14:tracePt t="3092" x="3756025" y="3260725"/>
          <p14:tracePt t="3109" x="3802063" y="3268663"/>
          <p14:tracePt t="3125" x="3856038" y="3276600"/>
          <p14:tracePt t="3142" x="4008438" y="3306763"/>
          <p14:tracePt t="3159" x="4144963" y="3330575"/>
          <p14:tracePt t="3175" x="4289425" y="3352800"/>
          <p14:tracePt t="3192" x="4373563" y="3360738"/>
          <p14:tracePt t="3209" x="4381500" y="3360738"/>
          <p14:tracePt t="3751" x="4335463" y="3368675"/>
          <p14:tracePt t="3759" x="4237038" y="3390900"/>
          <p14:tracePt t="3767" x="4076700" y="3413125"/>
          <p14:tracePt t="3775" x="3832225" y="3451225"/>
          <p14:tracePt t="3791" x="3094038" y="3551238"/>
          <p14:tracePt t="3808" x="2255838" y="3597275"/>
          <p14:tracePt t="3825" x="1660525" y="3597275"/>
          <p14:tracePt t="3842" x="1303338" y="3597275"/>
          <p14:tracePt t="3858" x="1165225" y="3559175"/>
          <p14:tracePt t="3875" x="1150938" y="3535363"/>
          <p14:tracePt t="3892" x="1150938" y="3527425"/>
          <p14:tracePt t="3908" x="1150938" y="3513138"/>
          <p14:tracePt t="3925" x="1150938" y="3482975"/>
          <p14:tracePt t="3942" x="1143000" y="3451225"/>
          <p14:tracePt t="3958" x="1096963" y="3406775"/>
          <p14:tracePt t="3975" x="1050925" y="3375025"/>
          <p14:tracePt t="3992" x="1028700" y="3352800"/>
          <p14:tracePt t="4009" x="974725" y="3344863"/>
          <p14:tracePt t="4025" x="860425" y="3322638"/>
          <p14:tracePt t="4042" x="739775" y="3322638"/>
          <p14:tracePt t="4058" x="587375" y="3322638"/>
          <p14:tracePt t="4075" x="495300" y="3322638"/>
          <p14:tracePt t="4092" x="473075" y="3322638"/>
          <p14:tracePt t="4136" x="465138" y="3322638"/>
          <p14:tracePt t="4224" x="473075" y="3322638"/>
          <p14:tracePt t="4248" x="479425" y="3322638"/>
          <p14:tracePt t="4264" x="479425" y="3314700"/>
          <p14:tracePt t="4272" x="479425" y="3298825"/>
          <p14:tracePt t="4280" x="479425" y="3284538"/>
          <p14:tracePt t="4292" x="479425" y="3268663"/>
          <p14:tracePt t="4309" x="479425" y="3230563"/>
          <p14:tracePt t="4325" x="487363" y="3192463"/>
          <p14:tracePt t="4342" x="503238" y="3132138"/>
          <p14:tracePt t="4359" x="549275" y="3055938"/>
          <p14:tracePt t="4377" x="685800" y="2941638"/>
          <p14:tracePt t="4392" x="854075" y="2873375"/>
          <p14:tracePt t="4410" x="1028700" y="2819400"/>
          <p14:tracePt t="4425" x="1189038" y="2797175"/>
          <p14:tracePt t="4442" x="1311275" y="2797175"/>
          <p14:tracePt t="4459" x="1409700" y="2797175"/>
          <p14:tracePt t="4476" x="1463675" y="2803525"/>
          <p14:tracePt t="4479" x="1485900" y="2811463"/>
          <p14:tracePt t="4492" x="1546225" y="2857500"/>
          <p14:tracePt t="4509" x="1646238" y="2955925"/>
          <p14:tracePt t="4526" x="1760538" y="3116263"/>
          <p14:tracePt t="4543" x="1866900" y="3298825"/>
          <p14:tracePt t="4559" x="1943100" y="3429000"/>
          <p14:tracePt t="4576" x="1973263" y="3543300"/>
          <p14:tracePt t="4592" x="1973263" y="3597275"/>
          <p14:tracePt t="4609" x="1943100" y="3673475"/>
          <p14:tracePt t="4626" x="1806575" y="3756025"/>
          <p14:tracePt t="4642" x="1546225" y="3817938"/>
          <p14:tracePt t="4659" x="1120775" y="3863975"/>
          <p14:tracePt t="4676" x="617538" y="3863975"/>
          <p14:tracePt t="4692" x="160338" y="3863975"/>
          <p14:tracePt t="4709" x="0" y="3832225"/>
          <p14:tracePt t="4726" x="0" y="3771900"/>
          <p14:tracePt t="4743" x="0" y="3749675"/>
          <p14:tracePt t="4759" x="7938" y="3695700"/>
          <p14:tracePt t="4776" x="53975" y="3489325"/>
          <p14:tracePt t="4792" x="136525" y="3276600"/>
          <p14:tracePt t="4809" x="228600" y="3086100"/>
          <p14:tracePt t="4826" x="327025" y="2911475"/>
          <p14:tracePt t="4842" x="449263" y="2759075"/>
          <p14:tracePt t="4859" x="631825" y="2651125"/>
          <p14:tracePt t="4876" x="854075" y="2590800"/>
          <p14:tracePt t="4894" x="1096963" y="2568575"/>
          <p14:tracePt t="4911" x="1371600" y="2568575"/>
          <p14:tracePt t="4926" x="1431925" y="2598738"/>
          <p14:tracePt t="4943" x="1554163" y="2743200"/>
          <p14:tracePt t="4959" x="1577975" y="2835275"/>
          <p14:tracePt t="4976" x="1616075" y="3154363"/>
          <p14:tracePt t="4993" x="1616075" y="3390900"/>
          <p14:tracePt t="5009" x="1592263" y="3589338"/>
          <p14:tracePt t="5026" x="1508125" y="3749675"/>
          <p14:tracePt t="5042" x="1355725" y="3870325"/>
          <p14:tracePt t="5059" x="1120775" y="3924300"/>
          <p14:tracePt t="5076" x="876300" y="3946525"/>
          <p14:tracePt t="5092" x="503238" y="3894138"/>
          <p14:tracePt t="5109" x="152400" y="3741738"/>
          <p14:tracePt t="5126" x="0" y="3521075"/>
          <p14:tracePt t="5143" x="0" y="3260725"/>
          <p14:tracePt t="5159" x="0" y="3132138"/>
          <p14:tracePt t="5176" x="60325" y="2987675"/>
          <p14:tracePt t="5192" x="206375" y="2879725"/>
          <p14:tracePt t="5209" x="487363" y="2811463"/>
          <p14:tracePt t="5226" x="739775" y="2773363"/>
          <p14:tracePt t="5242" x="944563" y="2773363"/>
          <p14:tracePt t="5259" x="1074738" y="2773363"/>
          <p14:tracePt t="5276" x="1158875" y="2789238"/>
          <p14:tracePt t="5293" x="1196975" y="2803525"/>
          <p14:tracePt t="5309" x="1211263" y="2827338"/>
          <p14:tracePt t="5326" x="1235075" y="2865438"/>
          <p14:tracePt t="5343" x="1257300" y="2933700"/>
          <p14:tracePt t="5359" x="1279525" y="3063875"/>
          <p14:tracePt t="5376" x="1279525" y="3146425"/>
          <p14:tracePt t="5393" x="1279525" y="3208338"/>
          <p14:tracePt t="5411" x="1279525" y="3238500"/>
          <p14:tracePt t="5426" x="1279525" y="3254375"/>
          <p14:tracePt t="6200" x="1401763" y="3238500"/>
          <p14:tracePt t="6208" x="1684338" y="3184525"/>
          <p14:tracePt t="6216" x="1882775" y="3146425"/>
          <p14:tracePt t="6226" x="2035175" y="3140075"/>
          <p14:tracePt t="6243" x="2392363" y="3140075"/>
          <p14:tracePt t="6259" x="3025775" y="3078163"/>
          <p14:tracePt t="6276" x="3763963" y="3078163"/>
          <p14:tracePt t="6293" x="4564063" y="3009900"/>
          <p14:tracePt t="6311" x="5578475" y="2827338"/>
          <p14:tracePt t="6326" x="5821363" y="2759075"/>
          <p14:tracePt t="6343" x="6270625" y="2568575"/>
          <p14:tracePt t="6359" x="6735763" y="2370138"/>
          <p14:tracePt t="6376" x="6942138" y="2263775"/>
          <p14:tracePt t="6393" x="7064375" y="2179638"/>
          <p14:tracePt t="6409" x="7154863" y="2087563"/>
          <p14:tracePt t="6426" x="7231063" y="1997075"/>
          <p14:tracePt t="6443" x="7292975" y="1935163"/>
          <p14:tracePt t="6459" x="7323138" y="1897063"/>
          <p14:tracePt t="6476" x="7323138" y="1889125"/>
          <p14:tracePt t="6503" x="7337425" y="1889125"/>
          <p14:tracePt t="6511" x="7353300" y="1889125"/>
          <p14:tracePt t="6526" x="7369175" y="1889125"/>
          <p14:tracePt t="6543" x="7451725" y="1912938"/>
          <p14:tracePt t="6559" x="7750175" y="2111375"/>
          <p14:tracePt t="6576" x="7940675" y="2247900"/>
          <p14:tracePt t="6593" x="8077200" y="2354263"/>
          <p14:tracePt t="6609" x="8107363" y="2392363"/>
          <p14:tracePt t="6626" x="8107363" y="2422525"/>
          <p14:tracePt t="6643" x="8107363" y="2506663"/>
          <p14:tracePt t="6659" x="8061325" y="2613025"/>
          <p14:tracePt t="6676" x="7970838" y="2727325"/>
          <p14:tracePt t="6693" x="7856538" y="2797175"/>
          <p14:tracePt t="6709" x="7742238" y="2835275"/>
          <p14:tracePt t="6726" x="7666038" y="2835275"/>
          <p14:tracePt t="6743" x="7612063" y="2835275"/>
          <p14:tracePt t="6759" x="7589838" y="2803525"/>
          <p14:tracePt t="6776" x="7589838" y="2751138"/>
          <p14:tracePt t="6793" x="7604125" y="2682875"/>
          <p14:tracePt t="6810" x="7666038" y="2606675"/>
          <p14:tracePt t="6826" x="7718425" y="2560638"/>
          <p14:tracePt t="6843" x="7810500" y="2530475"/>
          <p14:tracePt t="6859" x="7908925" y="2530475"/>
          <p14:tracePt t="6876" x="7947025" y="2530475"/>
          <p14:tracePt t="6893" x="7954963" y="2530475"/>
          <p14:tracePt t="6909" x="7954963" y="2568575"/>
          <p14:tracePt t="6926" x="7916863" y="2674938"/>
          <p14:tracePt t="6943" x="7772400" y="2819400"/>
          <p14:tracePt t="6959" x="7680325" y="2835275"/>
          <p14:tracePt t="6976" x="7551738" y="2789238"/>
          <p14:tracePt t="6993" x="7399338" y="2606675"/>
          <p14:tracePt t="7010" x="7254875" y="2346325"/>
          <p14:tracePt t="7026" x="7192963" y="2141538"/>
          <p14:tracePt t="7043" x="7185025" y="1981200"/>
          <p14:tracePt t="7060" x="7185025" y="1882775"/>
          <p14:tracePt t="7076" x="7231063" y="1828800"/>
          <p14:tracePt t="7093" x="7269163" y="1820863"/>
          <p14:tracePt t="7110" x="7299325" y="1820863"/>
          <p14:tracePt t="7127" x="7307263" y="1820863"/>
          <p14:tracePt t="7143" x="7331075" y="1981200"/>
          <p14:tracePt t="7160" x="7353300" y="2111375"/>
          <p14:tracePt t="7176" x="7361238" y="2209800"/>
          <p14:tracePt t="7193" x="7369175" y="2263775"/>
          <p14:tracePt t="7210" x="7375525" y="2263775"/>
          <p14:tracePt t="7328" x="7391400" y="2263775"/>
          <p14:tracePt t="7337" x="7407275" y="2308225"/>
          <p14:tracePt t="7346" x="7429500" y="2362200"/>
          <p14:tracePt t="7360" x="7513638" y="2574925"/>
          <p14:tracePt t="7376" x="7627938" y="2971800"/>
          <p14:tracePt t="7393" x="7734300" y="3368675"/>
          <p14:tracePt t="7410" x="7826375" y="3673475"/>
          <p14:tracePt t="7426" x="7864475" y="3832225"/>
          <p14:tracePt t="7443" x="7878763" y="3886200"/>
          <p14:tracePt t="7488" x="7894638" y="3863975"/>
          <p14:tracePt t="7495" x="7916863" y="3779838"/>
          <p14:tracePt t="7510" x="7932738" y="3687763"/>
          <p14:tracePt t="7526" x="8016875" y="3489325"/>
          <p14:tracePt t="7543" x="8137525" y="3330575"/>
          <p14:tracePt t="7560" x="8153400" y="3314700"/>
          <p14:tracePt t="7599" x="8145463" y="3330575"/>
          <p14:tracePt t="7610" x="8107363" y="3406775"/>
          <p14:tracePt t="7626" x="8031163" y="3559175"/>
          <p14:tracePt t="7643" x="7947025" y="3703638"/>
          <p14:tracePt t="7660" x="7870825" y="3741738"/>
          <p14:tracePt t="7676" x="7788275" y="3741738"/>
          <p14:tracePt t="7693" x="7688263" y="3635375"/>
          <p14:tracePt t="7711" x="7573963" y="3344863"/>
          <p14:tracePt t="7727" x="7551738" y="3260725"/>
          <p14:tracePt t="7743" x="7551738" y="3048000"/>
          <p14:tracePt t="7760" x="7604125" y="2941638"/>
          <p14:tracePt t="7776" x="7696200" y="2873375"/>
          <p14:tracePt t="7793" x="7810500" y="2849563"/>
          <p14:tracePt t="7810" x="7924800" y="2835275"/>
          <p14:tracePt t="7827" x="7993063" y="2835275"/>
          <p14:tracePt t="7843" x="8031163" y="2835275"/>
          <p14:tracePt t="7860" x="8061325" y="2865438"/>
          <p14:tracePt t="7876" x="8099425" y="2925763"/>
          <p14:tracePt t="7893" x="8115300" y="2987675"/>
          <p14:tracePt t="7910" x="8137525" y="3063875"/>
          <p14:tracePt t="7927" x="8137525" y="3124200"/>
          <p14:tracePt t="7943" x="8115300" y="3192463"/>
          <p14:tracePt t="7960" x="8047038" y="3192463"/>
          <p14:tracePt t="7977" x="7962900" y="3192463"/>
          <p14:tracePt t="7993" x="7826375" y="3178175"/>
          <p14:tracePt t="8010" x="7742238" y="3132138"/>
          <p14:tracePt t="8027" x="7712075" y="3078163"/>
          <p14:tracePt t="8043" x="7712075" y="2971800"/>
          <p14:tracePt t="8060" x="7712075" y="2873375"/>
          <p14:tracePt t="8077" x="7788275" y="2759075"/>
          <p14:tracePt t="8093" x="7908925" y="2667000"/>
          <p14:tracePt t="8110" x="8047038" y="2613025"/>
          <p14:tracePt t="8127" x="8283575" y="2582863"/>
          <p14:tracePt t="8144" x="8480425" y="2582863"/>
          <p14:tracePt t="8160" x="8716963" y="2674938"/>
          <p14:tracePt t="8177" x="8923338" y="2835275"/>
          <p14:tracePt t="8194" x="9075738" y="3040063"/>
          <p14:tracePt t="8210" x="9151938" y="3298825"/>
          <p14:tracePt t="8227" x="9166225" y="3581400"/>
          <p14:tracePt t="8244" x="9121775" y="3787775"/>
          <p14:tracePt t="8260" x="8999538" y="3932238"/>
          <p14:tracePt t="8277" x="8831263" y="3984625"/>
          <p14:tracePt t="8294" x="8656638" y="3984625"/>
          <p14:tracePt t="8310" x="8335963" y="3832225"/>
          <p14:tracePt t="8327" x="7696200" y="3330575"/>
          <p14:tracePt t="8343" x="7421563" y="3017838"/>
          <p14:tracePt t="8360" x="7323138" y="2773363"/>
          <p14:tracePt t="8377" x="7315200" y="2582863"/>
          <p14:tracePt t="8393" x="7399338" y="2454275"/>
          <p14:tracePt t="8410" x="7650163" y="2354263"/>
          <p14:tracePt t="8427" x="7878763" y="2339975"/>
          <p14:tracePt t="8443" x="8077200" y="2339975"/>
          <p14:tracePt t="8460" x="8221663" y="2422525"/>
          <p14:tracePt t="8477" x="8289925" y="2613025"/>
          <p14:tracePt t="8493" x="8297863" y="2933700"/>
          <p14:tracePt t="8510" x="8275638" y="3298825"/>
          <p14:tracePt t="8527" x="8145463" y="3513138"/>
          <p14:tracePt t="8543" x="7924800" y="3589338"/>
          <p14:tracePt t="8560" x="7718425" y="3543300"/>
          <p14:tracePt t="8577" x="7535863" y="3375025"/>
          <p14:tracePt t="8593" x="7437438" y="3216275"/>
          <p14:tracePt t="8610" x="7407275" y="3055938"/>
          <p14:tracePt t="8627" x="7407275" y="2873375"/>
          <p14:tracePt t="8643" x="7521575" y="2727325"/>
          <p14:tracePt t="8660" x="7666038" y="2682875"/>
          <p14:tracePt t="8677" x="7764463" y="2682875"/>
          <p14:tracePt t="8693" x="7810500" y="2682875"/>
          <p14:tracePt t="8711" x="7826375" y="2682875"/>
          <p14:tracePt t="8728" x="7832725" y="2765425"/>
          <p14:tracePt t="8745" x="7832725" y="2819400"/>
          <p14:tracePt t="8760" x="7832725" y="2835275"/>
          <p14:tracePt t="8794" x="7832725" y="2841625"/>
          <p14:tracePt t="8896" x="7840663" y="2849563"/>
          <p14:tracePt t="8905" x="7886700" y="2857500"/>
          <p14:tracePt t="8913" x="7978775" y="2873375"/>
          <p14:tracePt t="8927" x="8466138" y="2933700"/>
          <p14:tracePt t="8944" x="9067800" y="3025775"/>
          <p14:tracePt t="8960" x="9693275" y="3108325"/>
          <p14:tracePt t="8977" x="10150475" y="3124200"/>
          <p14:tracePt t="8994" x="10401300" y="3124200"/>
          <p14:tracePt t="9011" x="10469563" y="3124200"/>
          <p14:tracePt t="9027" x="10485438" y="3124200"/>
          <p14:tracePt t="9088" x="10493375" y="3124200"/>
          <p14:tracePt t="9096" x="10499725" y="3124200"/>
          <p14:tracePt t="9111" x="10531475" y="3154363"/>
          <p14:tracePt t="9127" x="10614025" y="3306763"/>
          <p14:tracePt t="9144" x="10637838" y="3360738"/>
          <p14:tracePt t="9161" x="10645775" y="3382963"/>
          <p14:tracePt t="9200" x="10637838" y="3382963"/>
          <p14:tracePt t="9211" x="10599738" y="3352800"/>
          <p14:tracePt t="9227" x="10515600" y="3254375"/>
          <p14:tracePt t="9244" x="10379075" y="3116263"/>
          <p14:tracePt t="9262" x="10264775" y="3009900"/>
          <p14:tracePt t="9277" x="10226675" y="2979738"/>
          <p14:tracePt t="9320" x="10248900" y="2979738"/>
          <p14:tracePt t="9328" x="10256838" y="2979738"/>
          <p14:tracePt t="9336" x="10271125" y="3017838"/>
          <p14:tracePt t="9344" x="10294938" y="3055938"/>
          <p14:tracePt t="9361" x="10309225" y="3124200"/>
          <p14:tracePt t="9378" x="10309225" y="3162300"/>
          <p14:tracePt t="9394" x="10256838" y="3200400"/>
          <p14:tracePt t="9411" x="10156825" y="3216275"/>
          <p14:tracePt t="9427" x="10074275" y="3216275"/>
          <p14:tracePt t="9444" x="10004425" y="3216275"/>
          <p14:tracePt t="9461" x="9959975" y="3200400"/>
          <p14:tracePt t="9478" x="9959975" y="3192463"/>
          <p14:tracePt t="9494" x="9959975" y="3178175"/>
          <p14:tracePt t="9511" x="9966325" y="3162300"/>
          <p14:tracePt t="9527" x="10012363" y="3154363"/>
          <p14:tracePt t="9544" x="10066338" y="3154363"/>
          <p14:tracePt t="9561" x="10126663" y="3154363"/>
          <p14:tracePt t="9578" x="10194925" y="3154363"/>
          <p14:tracePt t="9595" x="10264775" y="3184525"/>
          <p14:tracePt t="9611" x="10294938" y="3208338"/>
          <p14:tracePt t="9628" x="10302875" y="3268663"/>
          <p14:tracePt t="9644" x="10302875" y="3330575"/>
          <p14:tracePt t="9661" x="10302875" y="3382963"/>
          <p14:tracePt t="9678" x="10302875" y="3429000"/>
          <p14:tracePt t="9694" x="10294938" y="3444875"/>
          <p14:tracePt t="9744" x="10302875" y="3421063"/>
          <p14:tracePt t="9752" x="10340975" y="3360738"/>
          <p14:tracePt t="9761" x="10347325" y="3336925"/>
          <p14:tracePt t="9777" x="10423525" y="3254375"/>
          <p14:tracePt t="9794" x="10523538" y="3178175"/>
          <p14:tracePt t="9811" x="10591800" y="3146425"/>
          <p14:tracePt t="9828" x="10652125" y="3140075"/>
          <p14:tracePt t="9844" x="10683875" y="3140075"/>
          <p14:tracePt t="9878" x="10714038" y="3146425"/>
          <p14:tracePt t="9895" x="10842625" y="3216275"/>
          <p14:tracePt t="9912" x="10950575" y="3260725"/>
          <p14:tracePt t="9928" x="11079163" y="3314700"/>
          <p14:tracePt t="9944" x="11171238" y="3352800"/>
          <p14:tracePt t="9961" x="11209338" y="3352800"/>
          <p14:tracePt t="9978" x="11277600" y="3375025"/>
          <p14:tracePt t="9995" x="11285538" y="3375025"/>
          <p14:tracePt t="10104" x="11269663" y="3375025"/>
          <p14:tracePt t="10168" x="11261725" y="3375025"/>
          <p14:tracePt t="10176" x="11247438" y="3375025"/>
          <p14:tracePt t="10184" x="11231563" y="3390900"/>
          <p14:tracePt t="10194" x="11201400" y="3406775"/>
          <p14:tracePt t="10212" x="11087100" y="3475038"/>
          <p14:tracePt t="10228" x="10956925" y="3551238"/>
          <p14:tracePt t="10244" x="10812463" y="3635375"/>
          <p14:tracePt t="10261" x="10668000" y="3711575"/>
          <p14:tracePt t="10278" x="10507663" y="3810000"/>
          <p14:tracePt t="10295" x="10240963" y="3940175"/>
          <p14:tracePt t="10312" x="9982200" y="4038600"/>
          <p14:tracePt t="10328" x="9677400" y="4106863"/>
          <p14:tracePt t="10344" x="9296400" y="4114800"/>
          <p14:tracePt t="10361" x="8861425" y="4114800"/>
          <p14:tracePt t="10377" x="8397875" y="4022725"/>
          <p14:tracePt t="10394" x="8335963" y="3984625"/>
          <p14:tracePt t="10688" x="8313738" y="3984625"/>
          <p14:tracePt t="10699" x="8267700" y="4022725"/>
          <p14:tracePt t="10711" x="8016875" y="4168775"/>
          <p14:tracePt t="10728" x="7658100" y="4373563"/>
          <p14:tracePt t="10744" x="7132638" y="4648200"/>
          <p14:tracePt t="10761" x="6423025" y="4899025"/>
          <p14:tracePt t="10778" x="5600700" y="5006975"/>
          <p14:tracePt t="10794" x="4800600" y="5083175"/>
          <p14:tracePt t="10811" x="4237038" y="5059363"/>
          <p14:tracePt t="10828" x="3970338" y="5006975"/>
          <p14:tracePt t="10844" x="3771900" y="4914900"/>
          <p14:tracePt t="10861" x="3711575" y="4846638"/>
          <p14:tracePt t="10878" x="3687763" y="4770438"/>
          <p14:tracePt t="10895" x="3679825" y="4686300"/>
          <p14:tracePt t="10911" x="3665538" y="4564063"/>
          <p14:tracePt t="10928" x="3641725" y="4503738"/>
          <p14:tracePt t="10944" x="3627438" y="4473575"/>
          <p14:tracePt t="10961" x="3619500" y="4449763"/>
          <p14:tracePt t="10978" x="3611563" y="4441825"/>
          <p14:tracePt t="10994" x="3603625" y="4435475"/>
          <p14:tracePt t="11040" x="3589338" y="4427538"/>
          <p14:tracePt t="11051" x="3589338" y="4419600"/>
          <p14:tracePt t="11062" x="3573463" y="4419600"/>
          <p14:tracePt t="11078" x="3475038" y="4403725"/>
          <p14:tracePt t="11095" x="3238500" y="4403725"/>
          <p14:tracePt t="11111" x="2819400" y="4403725"/>
          <p14:tracePt t="11128" x="2536825" y="4403725"/>
          <p14:tracePt t="11144" x="2293938" y="4441825"/>
          <p14:tracePt t="11163" x="2049463" y="4479925"/>
          <p14:tracePt t="11178" x="1897063" y="4495800"/>
          <p14:tracePt t="11194" x="1820863" y="4511675"/>
          <p14:tracePt t="11360" x="1806575" y="4511675"/>
          <p14:tracePt t="11370" x="1798638" y="4511675"/>
          <p14:tracePt t="11380" x="1782763" y="4511675"/>
          <p14:tracePt t="11395" x="1760538" y="4511675"/>
          <p14:tracePt t="11411" x="1752600" y="4518025"/>
          <p14:tracePt t="11479" x="1752600" y="4533900"/>
          <p14:tracePt t="11487" x="1768475" y="4579938"/>
          <p14:tracePt t="11496" x="1806575" y="4618038"/>
          <p14:tracePt t="11511" x="1905000" y="4694238"/>
          <p14:tracePt t="11529" x="2019300" y="4740275"/>
          <p14:tracePt t="11545" x="2187575" y="4754563"/>
          <p14:tracePt t="11561" x="2339975" y="4754563"/>
          <p14:tracePt t="11578" x="2468563" y="4754563"/>
          <p14:tracePt t="11595" x="2544763" y="4754563"/>
          <p14:tracePt t="11611" x="2628900" y="4716463"/>
          <p14:tracePt t="11628" x="2659063" y="4694238"/>
          <p14:tracePt t="11645" x="2682875" y="4670425"/>
          <p14:tracePt t="11661" x="2720975" y="4625975"/>
          <p14:tracePt t="11678" x="2759075" y="4587875"/>
          <p14:tracePt t="11695" x="2835275" y="4511675"/>
          <p14:tracePt t="11711" x="2971800" y="4449763"/>
          <p14:tracePt t="11728" x="3086100" y="4419600"/>
          <p14:tracePt t="11745" x="3216275" y="4397375"/>
          <p14:tracePt t="11761" x="3382963" y="4381500"/>
          <p14:tracePt t="11778" x="3551238" y="4359275"/>
          <p14:tracePt t="11795" x="3711575" y="4335463"/>
          <p14:tracePt t="11811" x="3856038" y="4335463"/>
          <p14:tracePt t="11828" x="3978275" y="4335463"/>
          <p14:tracePt t="11845" x="4092575" y="4335463"/>
          <p14:tracePt t="11861" x="4152900" y="4335463"/>
          <p14:tracePt t="11878" x="4213225" y="4335463"/>
          <p14:tracePt t="11895" x="4373563" y="4359275"/>
          <p14:tracePt t="11911" x="4549775" y="4397375"/>
          <p14:tracePt t="11928" x="4694238" y="4411663"/>
          <p14:tracePt t="11945" x="4830763" y="4435475"/>
          <p14:tracePt t="11961" x="4922838" y="4441825"/>
          <p14:tracePt t="11978" x="4975225" y="4449763"/>
          <p14:tracePt t="11995" x="4991100" y="4449763"/>
          <p14:tracePt t="12064" x="4999038" y="4441825"/>
          <p14:tracePt t="12073" x="5013325" y="4403725"/>
          <p14:tracePt t="12080" x="5013325" y="4381500"/>
          <p14:tracePt t="12095" x="5013325" y="4373563"/>
          <p14:tracePt t="12112" x="5013325" y="4343400"/>
          <p14:tracePt t="12128" x="5021263" y="4327525"/>
          <p14:tracePt t="12145" x="5021263" y="4305300"/>
          <p14:tracePt t="12162" x="5021263" y="4275138"/>
          <p14:tracePt t="12178" x="5021263" y="4244975"/>
          <p14:tracePt t="12195" x="5013325" y="4206875"/>
          <p14:tracePt t="12212" x="4960938" y="4175125"/>
          <p14:tracePt t="12231" x="4884738" y="4137025"/>
          <p14:tracePt t="12245" x="4778375" y="4084638"/>
          <p14:tracePt t="12262" x="4648200" y="4068763"/>
          <p14:tracePt t="12279" x="4525963" y="4060825"/>
          <p14:tracePt t="12295" x="4351338" y="4060825"/>
          <p14:tracePt t="12312" x="4251325" y="4092575"/>
          <p14:tracePt t="12328" x="4160838" y="4168775"/>
          <p14:tracePt t="12345" x="4098925" y="4275138"/>
          <p14:tracePt t="12362" x="4068763" y="4435475"/>
          <p14:tracePt t="12378" x="4068763" y="4564063"/>
          <p14:tracePt t="12395" x="4106863" y="4670425"/>
          <p14:tracePt t="12412" x="4175125" y="4746625"/>
          <p14:tracePt t="12428" x="4267200" y="4778375"/>
          <p14:tracePt t="12445" x="4365625" y="4778375"/>
          <p14:tracePt t="12462" x="4419600" y="4778375"/>
          <p14:tracePt t="12479" x="4449763" y="4746625"/>
          <p14:tracePt t="12482" x="4457700" y="4724400"/>
          <p14:tracePt t="12496" x="4457700" y="4716463"/>
          <p14:tracePt t="12512" x="4457700" y="4694238"/>
          <p14:tracePt t="12624" x="4479925" y="4732338"/>
          <p14:tracePt t="12634" x="4518025" y="4808538"/>
          <p14:tracePt t="12645" x="4587875" y="4884738"/>
          <p14:tracePt t="12661" x="4892675" y="5067300"/>
          <p14:tracePt t="12678" x="5372100" y="5227638"/>
          <p14:tracePt t="12695" x="6553200" y="5372100"/>
          <p14:tracePt t="12711" x="7445375" y="5372100"/>
          <p14:tracePt t="12728" x="8351838" y="5372100"/>
          <p14:tracePt t="12745" x="9220200" y="5241925"/>
          <p14:tracePt t="12761" x="10004425" y="4999038"/>
          <p14:tracePt t="12778" x="10431463" y="4724400"/>
          <p14:tracePt t="12795" x="10698163" y="4503738"/>
          <p14:tracePt t="12811" x="10836275" y="4381500"/>
          <p14:tracePt t="12828" x="10896600" y="4267200"/>
          <p14:tracePt t="12845" x="10912475" y="4206875"/>
          <p14:tracePt t="12862" x="10912475" y="4122738"/>
          <p14:tracePt t="12878" x="10912475" y="4076700"/>
          <p14:tracePt t="12895" x="10912475" y="4054475"/>
          <p14:tracePt t="12961" x="10912475" y="4046538"/>
          <p14:tracePt t="12972" x="10912475" y="4038600"/>
          <p14:tracePt t="13048" x="10896600" y="4030663"/>
          <p14:tracePt t="13059" x="10880725" y="4008438"/>
          <p14:tracePt t="13070" x="10866438" y="3992563"/>
          <p14:tracePt t="13081" x="10858500" y="3992563"/>
          <p14:tracePt t="13095" x="10836275" y="3984625"/>
          <p14:tracePt t="13112" x="10804525" y="3978275"/>
          <p14:tracePt t="13129" x="10766425" y="3970338"/>
          <p14:tracePt t="13145" x="10728325" y="3954463"/>
          <p14:tracePt t="13162" x="10637838" y="3954463"/>
          <p14:tracePt t="13178" x="10575925" y="3946525"/>
          <p14:tracePt t="13195" x="10537825" y="3940175"/>
          <p14:tracePt t="13212" x="10485438" y="3940175"/>
          <p14:tracePt t="13230" x="10447338" y="3962400"/>
          <p14:tracePt t="13245" x="10379075" y="4000500"/>
          <p14:tracePt t="13262" x="10347325" y="4038600"/>
          <p14:tracePt t="13279" x="10317163" y="4084638"/>
          <p14:tracePt t="13295" x="10279063" y="4160838"/>
          <p14:tracePt t="13312" x="10264775" y="4191000"/>
          <p14:tracePt t="13328" x="10248900" y="4237038"/>
          <p14:tracePt t="13345" x="10233025" y="4283075"/>
          <p14:tracePt t="13362" x="10233025" y="4321175"/>
          <p14:tracePt t="13379" x="10233025" y="4381500"/>
          <p14:tracePt t="13395" x="10233025" y="4435475"/>
          <p14:tracePt t="13412" x="10240963" y="4495800"/>
          <p14:tracePt t="13429" x="10287000" y="4572000"/>
          <p14:tracePt t="13445" x="10333038" y="4618038"/>
          <p14:tracePt t="13462" x="10385425" y="4664075"/>
          <p14:tracePt t="13464" x="10401300" y="4670425"/>
          <p14:tracePt t="13479" x="10447338" y="4678363"/>
          <p14:tracePt t="13495" x="10515600" y="4686300"/>
          <p14:tracePt t="13512" x="10629900" y="4686300"/>
          <p14:tracePt t="13529" x="10706100" y="4664075"/>
          <p14:tracePt t="13546" x="10774363" y="4618038"/>
          <p14:tracePt t="13562" x="10836275" y="4556125"/>
          <p14:tracePt t="13579" x="10866438" y="4487863"/>
          <p14:tracePt t="13595" x="10888663" y="4397375"/>
          <p14:tracePt t="13612" x="10896600" y="4321175"/>
          <p14:tracePt t="13629" x="10904538" y="4283075"/>
          <p14:tracePt t="13646" x="10912475" y="4244975"/>
          <p14:tracePt t="13662" x="10912475" y="4213225"/>
          <p14:tracePt t="13679" x="10912475" y="4183063"/>
          <p14:tracePt t="13695" x="10880725" y="4060825"/>
          <p14:tracePt t="13712" x="10812463" y="3970338"/>
          <p14:tracePt t="13729" x="10698163" y="3863975"/>
          <p14:tracePt t="13746" x="10569575" y="3771900"/>
          <p14:tracePt t="13762" x="10447338" y="3703638"/>
          <p14:tracePt t="13779" x="10309225" y="3635375"/>
          <p14:tracePt t="13796" x="10256838" y="3619500"/>
          <p14:tracePt t="13812" x="10233025" y="3619500"/>
          <p14:tracePt t="13829" x="10226675" y="3619500"/>
          <p14:tracePt t="13846" x="10210800" y="3619500"/>
          <p14:tracePt t="13863" x="10058400" y="3794125"/>
          <p14:tracePt t="13879" x="10004425" y="3856038"/>
          <p14:tracePt t="13896" x="9829800" y="4152900"/>
          <p14:tracePt t="13912" x="9769475" y="4283075"/>
          <p14:tracePt t="13929" x="9737725" y="4397375"/>
          <p14:tracePt t="13945" x="9737725" y="4511675"/>
          <p14:tracePt t="13962" x="9745663" y="4618038"/>
          <p14:tracePt t="13979" x="9821863" y="4740275"/>
          <p14:tracePt t="13995" x="9898063" y="4822825"/>
          <p14:tracePt t="14012" x="10020300" y="4884738"/>
          <p14:tracePt t="14029" x="10180638" y="4906963"/>
          <p14:tracePt t="14045" x="10363200" y="4922838"/>
          <p14:tracePt t="14063" x="10591800" y="4906963"/>
          <p14:tracePt t="14079" x="10706100" y="4838700"/>
          <p14:tracePt t="14095" x="10752138" y="4778375"/>
          <p14:tracePt t="14112" x="10782300" y="4702175"/>
          <p14:tracePt t="14129" x="10782300" y="4594225"/>
          <p14:tracePt t="14146" x="10782300" y="4479925"/>
          <p14:tracePt t="14163" x="10721975" y="4351338"/>
          <p14:tracePt t="14179" x="10637838" y="4221163"/>
          <p14:tracePt t="14195" x="10507663" y="4076700"/>
          <p14:tracePt t="14212" x="10393363" y="3992563"/>
          <p14:tracePt t="14229" x="10264775" y="3916363"/>
          <p14:tracePt t="14246" x="10202863" y="3894138"/>
          <p14:tracePt t="14263" x="10164763" y="3894138"/>
          <p14:tracePt t="14279" x="10156825" y="3894138"/>
          <p14:tracePt t="14295" x="10142538" y="3894138"/>
          <p14:tracePt t="14312" x="10042525" y="3970338"/>
          <p14:tracePt t="14329" x="9936163" y="4137025"/>
          <p14:tracePt t="14346" x="9845675" y="4297363"/>
          <p14:tracePt t="14362" x="9813925" y="4465638"/>
          <p14:tracePt t="14379" x="9813925" y="4587875"/>
          <p14:tracePt t="14395" x="9906000" y="4740275"/>
          <p14:tracePt t="14412" x="10042525" y="4846638"/>
          <p14:tracePt t="14429" x="10264775" y="4937125"/>
          <p14:tracePt t="14447" x="10591800" y="4968875"/>
          <p14:tracePt t="14463" x="10706100" y="4960938"/>
          <p14:tracePt t="14480" x="10790238" y="4868863"/>
          <p14:tracePt t="14496" x="10804525" y="4746625"/>
          <p14:tracePt t="14512" x="10790238" y="4602163"/>
          <p14:tracePt t="14529" x="10652125" y="4441825"/>
          <p14:tracePt t="14546" x="10507663" y="4321175"/>
          <p14:tracePt t="14562" x="10409238" y="4275138"/>
          <p14:tracePt t="14579" x="10355263" y="4267200"/>
          <p14:tracePt t="14596" x="10347325" y="4267200"/>
          <p14:tracePt t="14612" x="10317163" y="4267200"/>
          <p14:tracePt t="14629" x="10188575" y="4389438"/>
          <p14:tracePt t="14646" x="9982200" y="4610100"/>
          <p14:tracePt t="14663" x="9685338" y="4822825"/>
          <p14:tracePt t="14679" x="9097963" y="5151438"/>
          <p14:tracePt t="14696" x="8740775" y="5287963"/>
          <p14:tracePt t="14712" x="8458200" y="5402263"/>
          <p14:tracePt t="14729" x="8259763" y="5456238"/>
          <p14:tracePt t="14746" x="8085138" y="5508625"/>
          <p14:tracePt t="14762" x="7810500" y="5546725"/>
          <p14:tracePt t="14779" x="7421563" y="5584825"/>
          <p14:tracePt t="14797" x="7208838" y="5584825"/>
          <p14:tracePt t="14812" x="7040563" y="5584825"/>
          <p14:tracePt t="14829" x="6880225" y="5554663"/>
          <p14:tracePt t="14846" x="6765925" y="5546725"/>
          <p14:tracePt t="14862" x="6651625" y="5508625"/>
          <p14:tracePt t="14879" x="6477000" y="5486400"/>
          <p14:tracePt t="14896" x="6340475" y="5470525"/>
          <p14:tracePt t="14912" x="6180138" y="5464175"/>
          <p14:tracePt t="14929" x="6035675" y="5464175"/>
          <p14:tracePt t="14946" x="5913438" y="5448300"/>
          <p14:tracePt t="14962" x="5791200" y="5448300"/>
          <p14:tracePt t="14979" x="5646738" y="5448300"/>
          <p14:tracePt t="14996" x="5502275" y="5448300"/>
          <p14:tracePt t="15012" x="5349875" y="5448300"/>
          <p14:tracePt t="15029" x="5173663" y="5448300"/>
          <p14:tracePt t="15046" x="4968875" y="5448300"/>
          <p14:tracePt t="15063" x="4778375" y="5448300"/>
          <p14:tracePt t="15079" x="4541838" y="5448300"/>
          <p14:tracePt t="15096" x="4449763" y="5448300"/>
          <p14:tracePt t="15113" x="4397375" y="5448300"/>
          <p14:tracePt t="15129" x="4365625" y="5448300"/>
          <p14:tracePt t="15148" x="4305300" y="5448300"/>
          <p14:tracePt t="15163" x="4198938" y="5448300"/>
          <p14:tracePt t="15179" x="4092575" y="5448300"/>
          <p14:tracePt t="15196" x="3954463" y="5448300"/>
          <p14:tracePt t="15213" x="3825875" y="5448300"/>
          <p14:tracePt t="15229" x="3749675" y="5448300"/>
          <p14:tracePt t="15246" x="3717925" y="5448300"/>
          <p14:tracePt t="15328" x="3717925" y="5440363"/>
          <p14:tracePt t="15336" x="3717925" y="5394325"/>
          <p14:tracePt t="15346" x="3717925" y="5341938"/>
          <p14:tracePt t="15363" x="3717925" y="5287963"/>
          <p14:tracePt t="15379" x="3756025" y="5173663"/>
          <p14:tracePt t="15396" x="3794125" y="5083175"/>
          <p14:tracePt t="15412" x="3832225" y="4999038"/>
          <p14:tracePt t="15429" x="3886200" y="4922838"/>
          <p14:tracePt t="15446" x="3954463" y="4854575"/>
          <p14:tracePt t="15463" x="4084638" y="4800600"/>
          <p14:tracePt t="15480" x="4313238" y="4762500"/>
          <p14:tracePt t="15501" x="4503738" y="4762500"/>
          <p14:tracePt t="15513" x="4702175" y="4762500"/>
          <p14:tracePt t="15529" x="4914900" y="4762500"/>
          <p14:tracePt t="15546" x="5181600" y="4762500"/>
          <p14:tracePt t="15562" x="5540375" y="4762500"/>
          <p14:tracePt t="15579" x="5973763" y="4762500"/>
          <p14:tracePt t="15596" x="6370638" y="4762500"/>
          <p14:tracePt t="15613" x="6781800" y="4762500"/>
          <p14:tracePt t="15629" x="7056438" y="4762500"/>
          <p14:tracePt t="15647" x="7299325" y="4762500"/>
          <p14:tracePt t="15663" x="7429500" y="4754563"/>
          <p14:tracePt t="15679" x="7573963" y="4746625"/>
          <p14:tracePt t="15696" x="7688263" y="4746625"/>
          <p14:tracePt t="15713" x="7794625" y="4746625"/>
          <p14:tracePt t="15730" x="7878763" y="4746625"/>
          <p14:tracePt t="15746" x="7947025" y="4754563"/>
          <p14:tracePt t="15763" x="7978775" y="4762500"/>
          <p14:tracePt t="15779" x="7993063" y="4770438"/>
          <p14:tracePt t="15813" x="8008938" y="4784725"/>
          <p14:tracePt t="15829" x="8077200" y="4846638"/>
          <p14:tracePt t="15847" x="8199438" y="4968875"/>
          <p14:tracePt t="15863" x="8267700" y="5067300"/>
          <p14:tracePt t="15879" x="8328025" y="5165725"/>
          <p14:tracePt t="15896" x="8359775" y="5273675"/>
          <p14:tracePt t="15913" x="8366125" y="5341938"/>
          <p14:tracePt t="15929" x="8366125" y="5448300"/>
          <p14:tracePt t="15946" x="8343900" y="5554663"/>
          <p14:tracePt t="15963" x="8283575" y="5654675"/>
          <p14:tracePt t="15980" x="8199438" y="5768975"/>
          <p14:tracePt t="15996" x="8123238" y="5851525"/>
          <p14:tracePt t="16013" x="8001000" y="5921375"/>
          <p14:tracePt t="16030" x="7878763" y="5981700"/>
          <p14:tracePt t="16047" x="7726363" y="6019800"/>
          <p14:tracePt t="16063" x="7421563" y="6042025"/>
          <p14:tracePt t="16080" x="7132638" y="6042025"/>
          <p14:tracePt t="16096" x="6819900" y="6042025"/>
          <p14:tracePt t="16113" x="6423025" y="6042025"/>
          <p14:tracePt t="16130" x="5989638" y="6042025"/>
          <p14:tracePt t="16146" x="5546725" y="6042025"/>
          <p14:tracePt t="16163" x="5173663" y="6042025"/>
          <p14:tracePt t="16180" x="4860925" y="6042025"/>
          <p14:tracePt t="16197" x="4587875" y="6042025"/>
          <p14:tracePt t="16213" x="4351338" y="6042025"/>
          <p14:tracePt t="16230" x="4152900" y="6065838"/>
          <p14:tracePt t="16247" x="3946525" y="6080125"/>
          <p14:tracePt t="16263" x="3665538" y="6080125"/>
          <p14:tracePt t="16280" x="3451225" y="6080125"/>
          <p14:tracePt t="16297" x="3216275" y="6035675"/>
          <p14:tracePt t="16313" x="3017838" y="5973763"/>
          <p14:tracePt t="16330" x="2873375" y="5905500"/>
          <p14:tracePt t="16347" x="2789238" y="5837238"/>
          <p14:tracePt t="16363" x="2759075" y="5768975"/>
          <p14:tracePt t="16380" x="2751138" y="5715000"/>
          <p14:tracePt t="16397" x="2751138" y="5638800"/>
          <p14:tracePt t="16413" x="2751138" y="5540375"/>
          <p14:tracePt t="16430" x="2781300" y="5432425"/>
          <p14:tracePt t="16447" x="2835275" y="5318125"/>
          <p14:tracePt t="16463" x="2941638" y="5165725"/>
          <p14:tracePt t="16480" x="3032125" y="5083175"/>
          <p14:tracePt t="16497" x="3178175" y="4999038"/>
          <p14:tracePt t="16513" x="3330575" y="4945063"/>
          <p14:tracePt t="16530" x="3475038" y="4914900"/>
          <p14:tracePt t="16548" x="3619500" y="4899025"/>
          <p14:tracePt t="16563" x="3771900" y="4899025"/>
          <p14:tracePt t="16580" x="3940175" y="4899025"/>
          <p14:tracePt t="16597" x="4152900" y="4899025"/>
          <p14:tracePt t="16613" x="4435475" y="4922838"/>
          <p14:tracePt t="16630" x="4778375" y="4975225"/>
          <p14:tracePt t="16647" x="5105400" y="5021263"/>
          <p14:tracePt t="16663" x="5494338" y="5083175"/>
          <p14:tracePt t="16680" x="5646738" y="5105400"/>
          <p14:tracePt t="16696" x="5753100" y="5113338"/>
          <p14:tracePt t="16713" x="5859463" y="5113338"/>
          <p14:tracePt t="16730" x="6049963" y="5143500"/>
          <p14:tracePt t="16746" x="6286500" y="5151438"/>
          <p14:tracePt t="16763" x="6645275" y="5159375"/>
          <p14:tracePt t="16780" x="7102475" y="5219700"/>
          <p14:tracePt t="16796" x="7489825" y="5265738"/>
          <p14:tracePt t="16813" x="7750175" y="5303838"/>
          <p14:tracePt t="16830" x="7902575" y="5311775"/>
          <p14:tracePt t="16847" x="7993063" y="5326063"/>
          <p14:tracePt t="16863" x="8031163" y="5341938"/>
          <p14:tracePt t="16880" x="8061325" y="5341938"/>
          <p14:tracePt t="16896" x="8115300" y="5372100"/>
          <p14:tracePt t="16913" x="8207375" y="5426075"/>
          <p14:tracePt t="16930" x="8275638" y="5478463"/>
          <p14:tracePt t="16947" x="8359775" y="5562600"/>
          <p14:tracePt t="16963" x="8428038" y="5654675"/>
          <p14:tracePt t="16980" x="8474075" y="5737225"/>
          <p14:tracePt t="16997" x="8512175" y="5813425"/>
          <p14:tracePt t="17013" x="8518525" y="5859463"/>
          <p14:tracePt t="17030" x="8518525" y="5905500"/>
          <p14:tracePt t="17047" x="8496300" y="5989638"/>
          <p14:tracePt t="17063" x="8397875" y="6065838"/>
          <p14:tracePt t="17080" x="8183563" y="6134100"/>
          <p14:tracePt t="17097" x="7870825" y="6188075"/>
          <p14:tracePt t="17113" x="7475538" y="6232525"/>
          <p14:tracePt t="17130" x="7078663" y="6294438"/>
          <p14:tracePt t="17147" x="6659563" y="6354763"/>
          <p14:tracePt t="17163" x="6332538" y="6392863"/>
          <p14:tracePt t="17180" x="6057900" y="6438900"/>
          <p14:tracePt t="17197" x="5807075" y="6438900"/>
          <p14:tracePt t="17213" x="5570538" y="6438900"/>
          <p14:tracePt t="17230" x="5349875" y="6438900"/>
          <p14:tracePt t="17247" x="5121275" y="6438900"/>
          <p14:tracePt t="17263" x="4784725" y="6438900"/>
          <p14:tracePt t="17280" x="4572000" y="6416675"/>
          <p14:tracePt t="17297" x="4381500" y="6370638"/>
          <p14:tracePt t="17314" x="4206875" y="6316663"/>
          <p14:tracePt t="17330" x="4030663" y="6264275"/>
          <p14:tracePt t="17347" x="3894138" y="6202363"/>
          <p14:tracePt t="17364" x="3763963" y="6126163"/>
          <p14:tracePt t="17380" x="3657600" y="6049963"/>
          <p14:tracePt t="17397" x="3589338" y="5973763"/>
          <p14:tracePt t="17414" x="3543300" y="5883275"/>
          <p14:tracePt t="17431" x="3527425" y="5737225"/>
          <p14:tracePt t="17447" x="3527425" y="5668963"/>
          <p14:tracePt t="17464" x="3551238" y="5470525"/>
          <p14:tracePt t="17480" x="3611563" y="5311775"/>
          <p14:tracePt t="17497" x="3695700" y="5181600"/>
          <p14:tracePt t="17514" x="3787775" y="5067300"/>
          <p14:tracePt t="17530" x="3894138" y="4960938"/>
          <p14:tracePt t="17547" x="4030663" y="4876800"/>
          <p14:tracePt t="17563" x="4198938" y="4816475"/>
          <p14:tracePt t="17580" x="4411663" y="4770438"/>
          <p14:tracePt t="17597" x="4694238" y="4724400"/>
          <p14:tracePt t="17613" x="4937125" y="4724400"/>
          <p14:tracePt t="17630" x="5203825" y="4724400"/>
          <p14:tracePt t="17647" x="5578475" y="4724400"/>
          <p14:tracePt t="17663" x="5851525" y="4740275"/>
          <p14:tracePt t="17680" x="6188075" y="4792663"/>
          <p14:tracePt t="17697" x="6659563" y="4854575"/>
          <p14:tracePt t="17713" x="7056438" y="4914900"/>
          <p14:tracePt t="17730" x="7369175" y="4953000"/>
          <p14:tracePt t="17747" x="7604125" y="4991100"/>
          <p14:tracePt t="17763" x="7810500" y="5013325"/>
          <p14:tracePt t="17780" x="7985125" y="5037138"/>
          <p14:tracePt t="17797" x="8131175" y="5051425"/>
          <p14:tracePt t="17813" x="8297863" y="5083175"/>
          <p14:tracePt t="17831" x="8458200" y="5127625"/>
          <p14:tracePt t="17847" x="8526463" y="5165725"/>
          <p14:tracePt t="17863" x="8556625" y="5189538"/>
          <p14:tracePt t="17880" x="8556625" y="5219700"/>
          <p14:tracePt t="17897" x="8556625" y="5280025"/>
          <p14:tracePt t="17914" x="8526463" y="5402263"/>
          <p14:tracePt t="17930" x="8435975" y="5562600"/>
          <p14:tracePt t="17948" x="8305800" y="5699125"/>
          <p14:tracePt t="17964" x="8131175" y="5821363"/>
          <p14:tracePt t="17980" x="7932738" y="5889625"/>
          <p14:tracePt t="17997" x="7742238" y="5897563"/>
          <p14:tracePt t="18014" x="7505700" y="5897563"/>
          <p14:tracePt t="18031" x="7345363" y="5889625"/>
          <p14:tracePt t="18047" x="7200900" y="5875338"/>
          <p14:tracePt t="18064" x="7154863" y="5851525"/>
          <p14:tracePt t="18232" x="7132638" y="5851525"/>
          <p14:tracePt t="18242" x="7108825" y="5845175"/>
          <p14:tracePt t="18248" x="7094538" y="5845175"/>
          <p14:tracePt t="18264" x="7032625" y="5845175"/>
          <p14:tracePt t="18281" x="6942138" y="5845175"/>
          <p14:tracePt t="18297" x="6888163" y="5845175"/>
          <p14:tracePt t="18314" x="6819900" y="5845175"/>
          <p14:tracePt t="18331" x="6773863" y="5845175"/>
          <p14:tracePt t="18347" x="6751638" y="5837238"/>
          <p14:tracePt t="18364" x="6721475" y="5837238"/>
          <p14:tracePt t="18381" x="6675438" y="5837238"/>
          <p14:tracePt t="18397" x="6637338" y="5837238"/>
          <p14:tracePt t="18414" x="6530975" y="5837238"/>
          <p14:tracePt t="18431" x="6400800" y="5837238"/>
          <p14:tracePt t="18448" x="6232525" y="5829300"/>
          <p14:tracePt t="18464" x="6134100" y="5829300"/>
          <p14:tracePt t="18481" x="6057900" y="5829300"/>
          <p14:tracePt t="18497" x="6011863" y="5813425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88402" y="4137798"/>
            <a:ext cx="53426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2607564"/>
              </p:ext>
            </p:extLst>
          </p:nvPr>
        </p:nvGraphicFramePr>
        <p:xfrm>
          <a:off x="8027063" y="426605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26" name="Equation" r:id="rId4" imgW="838080" imgH="266400" progId="Equation.DSMT4">
                  <p:embed/>
                </p:oleObj>
              </mc:Choice>
              <mc:Fallback>
                <p:oleObj name="Equation" r:id="rId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027063" y="426605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3169953"/>
              </p:ext>
            </p:extLst>
          </p:nvPr>
        </p:nvGraphicFramePr>
        <p:xfrm>
          <a:off x="3633788" y="2939317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27" name="Equation" r:id="rId6" imgW="2920680" imgH="507960" progId="Equation.DSMT4">
                  <p:embed/>
                </p:oleObj>
              </mc:Choice>
              <mc:Fallback>
                <p:oleObj name="Equation" r:id="rId6" imgW="292068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3788" y="2939317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5446251"/>
              </p:ext>
            </p:extLst>
          </p:nvPr>
        </p:nvGraphicFramePr>
        <p:xfrm>
          <a:off x="4679950" y="2056886"/>
          <a:ext cx="1816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28" name="Equation" r:id="rId8" imgW="1815840" imgH="431640" progId="Equation.DSMT4">
                  <p:embed/>
                </p:oleObj>
              </mc:Choice>
              <mc:Fallback>
                <p:oleObj name="Equation" r:id="rId8" imgW="1815840" imgH="43164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2056886"/>
                        <a:ext cx="1816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816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256"/>
    </mc:Choice>
    <mc:Fallback xmlns="">
      <p:transition advTm="14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42" x="6057900" y="5668963"/>
          <p14:tracePt t="553" x="6194425" y="5211763"/>
          <p14:tracePt t="558" x="6286500" y="4800600"/>
          <p14:tracePt t="566" x="6302375" y="4487863"/>
          <p14:tracePt t="579" x="6302375" y="4183063"/>
          <p14:tracePt t="596" x="6096000" y="3336925"/>
          <p14:tracePt t="613" x="5875338" y="2613025"/>
          <p14:tracePt t="629" x="5470525" y="1905000"/>
          <p14:tracePt t="646" x="5173663" y="1562100"/>
          <p14:tracePt t="662" x="4945063" y="1349375"/>
          <p14:tracePt t="679" x="4830763" y="1311275"/>
          <p14:tracePt t="698" x="4778375" y="1303338"/>
          <p14:tracePt t="713" x="4770438" y="1303338"/>
          <p14:tracePt t="729" x="4708525" y="1311275"/>
          <p14:tracePt t="746" x="4632325" y="1425575"/>
          <p14:tracePt t="763" x="4556125" y="1570038"/>
          <p14:tracePt t="779" x="4473575" y="1774825"/>
          <p14:tracePt t="796" x="4419600" y="1951038"/>
          <p14:tracePt t="813" x="4389438" y="2103438"/>
          <p14:tracePt t="829" x="4389438" y="2217738"/>
          <p14:tracePt t="846" x="4389438" y="2232025"/>
          <p14:tracePt t="895" x="4411663" y="2239963"/>
          <p14:tracePt t="902" x="4449763" y="2247900"/>
          <p14:tracePt t="913" x="4495800" y="2255838"/>
          <p14:tracePt t="929" x="4702175" y="2255838"/>
          <p14:tracePt t="946" x="4899025" y="2255838"/>
          <p14:tracePt t="963" x="5013325" y="2255838"/>
          <p14:tracePt t="979" x="5067300" y="2255838"/>
          <p14:tracePt t="1382" x="5075238" y="2263775"/>
          <p14:tracePt t="1392" x="5075238" y="2286000"/>
          <p14:tracePt t="1399" x="5075238" y="2324100"/>
          <p14:tracePt t="1413" x="5075238" y="2354263"/>
          <p14:tracePt t="1430" x="5029200" y="2468563"/>
          <p14:tracePt t="1446" x="4991100" y="2530475"/>
          <p14:tracePt t="1463" x="4953000" y="2582863"/>
          <p14:tracePt t="1480" x="4930775" y="2606675"/>
          <p14:tracePt t="1496" x="4899025" y="2620963"/>
          <p14:tracePt t="1566" x="4876800" y="2606675"/>
          <p14:tracePt t="1574" x="4876800" y="2590800"/>
          <p14:tracePt t="1582" x="4876800" y="2574925"/>
          <p14:tracePt t="1596" x="4868863" y="2568575"/>
          <p14:tracePt t="1613" x="4854575" y="2530475"/>
          <p14:tracePt t="1630" x="4838700" y="2506663"/>
          <p14:tracePt t="1663" x="4830763" y="2498725"/>
          <p14:tracePt t="1680" x="4816475" y="2498725"/>
          <p14:tracePt t="1696" x="4800600" y="2492375"/>
          <p14:tracePt t="1730" x="4784725" y="2492375"/>
          <p14:tracePt t="1746" x="4762500" y="2492375"/>
          <p14:tracePt t="1763" x="4740275" y="2492375"/>
          <p14:tracePt t="1780" x="4708525" y="2492375"/>
          <p14:tracePt t="1797" x="4686300" y="2492375"/>
          <p14:tracePt t="1813" x="4670425" y="2492375"/>
          <p14:tracePt t="1904" x="4678363" y="2484438"/>
          <p14:tracePt t="1911" x="4694238" y="2476500"/>
          <p14:tracePt t="1919" x="4716463" y="2460625"/>
          <p14:tracePt t="1930" x="4754563" y="2454275"/>
          <p14:tracePt t="1946" x="4822825" y="2422525"/>
          <p14:tracePt t="1963" x="4884738" y="2400300"/>
          <p14:tracePt t="1980" x="4906963" y="2392363"/>
          <p14:tracePt t="2014" x="4914900" y="2392363"/>
          <p14:tracePt t="2022" x="4930775" y="2392363"/>
          <p14:tracePt t="2031" x="4953000" y="2392363"/>
          <p14:tracePt t="2047" x="5037138" y="2408238"/>
          <p14:tracePt t="2063" x="5241925" y="2438400"/>
          <p14:tracePt t="2080" x="5524500" y="2484438"/>
          <p14:tracePt t="2098" x="5783263" y="2506663"/>
          <p14:tracePt t="2113" x="6003925" y="2514600"/>
          <p14:tracePt t="2130" x="6149975" y="2514600"/>
          <p14:tracePt t="2147" x="6202363" y="2514600"/>
          <p14:tracePt t="2163" x="6210300" y="2514600"/>
          <p14:tracePt t="2230" x="6180138" y="2506663"/>
          <p14:tracePt t="2238" x="6134100" y="2498725"/>
          <p14:tracePt t="2246" x="6088063" y="2498725"/>
          <p14:tracePt t="2263" x="5829300" y="2492375"/>
          <p14:tracePt t="2280" x="5387975" y="2568575"/>
          <p14:tracePt t="2297" x="4868863" y="2636838"/>
          <p14:tracePt t="2313" x="4503738" y="2667000"/>
          <p14:tracePt t="2330" x="4381500" y="2667000"/>
          <p14:tracePt t="2347" x="4373563" y="2667000"/>
          <p14:tracePt t="2380" x="4381500" y="2667000"/>
          <p14:tracePt t="2397" x="4411663" y="2651125"/>
          <p14:tracePt t="2413" x="4579938" y="2582863"/>
          <p14:tracePt t="2430" x="4770438" y="2530475"/>
          <p14:tracePt t="2447" x="5013325" y="2492375"/>
          <p14:tracePt t="2463" x="5151438" y="2492375"/>
          <p14:tracePt t="2480" x="5165725" y="2492375"/>
          <p14:tracePt t="2517" x="5159375" y="2492375"/>
          <p14:tracePt t="2530" x="5121275" y="2498725"/>
          <p14:tracePt t="2546" x="5037138" y="2522538"/>
          <p14:tracePt t="2563" x="4975225" y="2536825"/>
          <p14:tracePt t="2580" x="4968875" y="2536825"/>
          <p14:tracePt t="2613" x="5029200" y="2536825"/>
          <p14:tracePt t="2630" x="5189538" y="2536825"/>
          <p14:tracePt t="2646" x="5402263" y="2536825"/>
          <p14:tracePt t="2663" x="5638800" y="2536825"/>
          <p14:tracePt t="2680" x="5783263" y="2530475"/>
          <p14:tracePt t="2696" x="5791200" y="2530475"/>
          <p14:tracePt t="2730" x="5807075" y="2522538"/>
          <p14:tracePt t="2758" x="5821363" y="2506663"/>
          <p14:tracePt t="2765" x="5859463" y="2492375"/>
          <p14:tracePt t="2780" x="5913438" y="2484438"/>
          <p14:tracePt t="2798" x="6088063" y="2446338"/>
          <p14:tracePt t="2813" x="6226175" y="2438400"/>
          <p14:tracePt t="2830" x="6316663" y="2438400"/>
          <p14:tracePt t="2846" x="6340475" y="2438400"/>
          <p14:tracePt t="2992" x="6362700" y="2438400"/>
          <p14:tracePt t="2999" x="6370638" y="2438400"/>
          <p14:tracePt t="3014" x="6454775" y="2422525"/>
          <p14:tracePt t="3030" x="6507163" y="2416175"/>
          <p14:tracePt t="3047" x="6561138" y="2408238"/>
          <p14:tracePt t="3063" x="6583363" y="2408238"/>
          <p14:tracePt t="3734" x="6575425" y="2422525"/>
          <p14:tracePt t="3742" x="6545263" y="2454275"/>
          <p14:tracePt t="3750" x="6523038" y="2492375"/>
          <p14:tracePt t="3764" x="6492875" y="2536825"/>
          <p14:tracePt t="3781" x="6430963" y="2644775"/>
          <p14:tracePt t="3797" x="6370638" y="2751138"/>
          <p14:tracePt t="3814" x="6180138" y="2925763"/>
          <p14:tracePt t="3830" x="6027738" y="3017838"/>
          <p14:tracePt t="3847" x="5859463" y="3108325"/>
          <p14:tracePt t="3864" x="5684838" y="3184525"/>
          <p14:tracePt t="3881" x="5540375" y="3254375"/>
          <p14:tracePt t="3897" x="5380038" y="3306763"/>
          <p14:tracePt t="3914" x="5235575" y="3375025"/>
          <p14:tracePt t="3930" x="5083175" y="3429000"/>
          <p14:tracePt t="3947" x="4937125" y="3475038"/>
          <p14:tracePt t="3964" x="4770438" y="3505200"/>
          <p14:tracePt t="3981" x="4602163" y="3521075"/>
          <p14:tracePt t="3997" x="4373563" y="3551238"/>
          <p14:tracePt t="4014" x="4244975" y="3581400"/>
          <p14:tracePt t="4031" x="4130675" y="3597275"/>
          <p14:tracePt t="4047" x="4008438" y="3611563"/>
          <p14:tracePt t="4064" x="3894138" y="3627438"/>
          <p14:tracePt t="4080" x="3810000" y="3635375"/>
          <p14:tracePt t="4097" x="3749675" y="3635375"/>
          <p14:tracePt t="4114" x="3703638" y="3611563"/>
          <p14:tracePt t="4131" x="3673475" y="3573463"/>
          <p14:tracePt t="4147" x="3665538" y="3521075"/>
          <p14:tracePt t="4164" x="3657600" y="3451225"/>
          <p14:tracePt t="4181" x="3657600" y="3406775"/>
          <p14:tracePt t="4197" x="3695700" y="3246438"/>
          <p14:tracePt t="4214" x="3763963" y="3132138"/>
          <p14:tracePt t="4231" x="3870325" y="2963863"/>
          <p14:tracePt t="4247" x="4038600" y="2827338"/>
          <p14:tracePt t="4264" x="4267200" y="2720975"/>
          <p14:tracePt t="4280" x="4587875" y="2606675"/>
          <p14:tracePt t="4297" x="4960938" y="2506663"/>
          <p14:tracePt t="4314" x="5326063" y="2460625"/>
          <p14:tracePt t="4330" x="5668963" y="2438400"/>
          <p14:tracePt t="4347" x="5943600" y="2438400"/>
          <p14:tracePt t="4364" x="6218238" y="2438400"/>
          <p14:tracePt t="4381" x="6446838" y="2438400"/>
          <p14:tracePt t="4397" x="6842125" y="2530475"/>
          <p14:tracePt t="4414" x="7102475" y="2613025"/>
          <p14:tracePt t="4431" x="7285038" y="2720975"/>
          <p14:tracePt t="4447" x="7421563" y="2827338"/>
          <p14:tracePt t="4464" x="7543800" y="2971800"/>
          <p14:tracePt t="4480" x="7635875" y="3124200"/>
          <p14:tracePt t="4497" x="7680325" y="3238500"/>
          <p14:tracePt t="4515" x="7712075" y="3336925"/>
          <p14:tracePt t="4530" x="7712075" y="3382963"/>
          <p14:tracePt t="4548" x="7704138" y="3451225"/>
          <p14:tracePt t="4564" x="7581900" y="3573463"/>
          <p14:tracePt t="4581" x="7269163" y="3733800"/>
          <p14:tracePt t="4597" x="6416675" y="4000500"/>
          <p14:tracePt t="4614" x="5867400" y="4054475"/>
          <p14:tracePt t="4630" x="5532438" y="4054475"/>
          <p14:tracePt t="4648" x="5356225" y="3962400"/>
          <p14:tracePt t="4664" x="5295900" y="3810000"/>
          <p14:tracePt t="4680" x="5295900" y="3603625"/>
          <p14:tracePt t="4697" x="5295900" y="3368675"/>
          <p14:tracePt t="4715" x="5402263" y="3101975"/>
          <p14:tracePt t="4735" x="5608638" y="2789238"/>
          <p14:tracePt t="4747" x="5692775" y="2727325"/>
          <p14:tracePt t="4764" x="5943600" y="2644775"/>
          <p14:tracePt t="4781" x="6210300" y="2598738"/>
          <p14:tracePt t="4797" x="6645275" y="2613025"/>
          <p14:tracePt t="4814" x="6842125" y="2713038"/>
          <p14:tracePt t="4831" x="6964363" y="2827338"/>
          <p14:tracePt t="4847" x="7010400" y="3025775"/>
          <p14:tracePt t="4864" x="7010400" y="3246438"/>
          <p14:tracePt t="4881" x="6926263" y="3482975"/>
          <p14:tracePt t="4897" x="6765925" y="3635375"/>
          <p14:tracePt t="4914" x="6599238" y="3695700"/>
          <p14:tracePt t="4931" x="6416675" y="3695700"/>
          <p14:tracePt t="4947" x="6248400" y="3611563"/>
          <p14:tracePt t="4965" x="6218238" y="3551238"/>
          <p14:tracePt t="4981" x="6218238" y="3527425"/>
          <p14:tracePt t="4997" x="6264275" y="3421063"/>
          <p14:tracePt t="5014" x="6302375" y="3375025"/>
          <p14:tracePt t="5031" x="6340475" y="3360738"/>
          <p14:tracePt t="5167" x="6340475" y="3398838"/>
          <p14:tracePt t="5178" x="6294438" y="3475038"/>
          <p14:tracePt t="5188" x="6240463" y="3581400"/>
          <p14:tracePt t="5199" x="6019800" y="3970338"/>
          <p14:tracePt t="5216" x="5692775" y="4441825"/>
          <p14:tracePt t="5233" x="5257800" y="4991100"/>
          <p14:tracePt t="5248" x="4854575" y="5318125"/>
          <p14:tracePt t="5264" x="4664075" y="5440363"/>
          <p14:tracePt t="5281" x="4549775" y="5486400"/>
          <p14:tracePt t="5298" x="4525963" y="5486400"/>
          <p14:tracePt t="5314" x="4487863" y="5486400"/>
          <p14:tracePt t="5331" x="4435475" y="5478463"/>
          <p14:tracePt t="5348" x="4373563" y="5418138"/>
          <p14:tracePt t="5365" x="4289425" y="5318125"/>
          <p14:tracePt t="5382" x="4275138" y="5273675"/>
          <p14:tracePt t="5399" x="4267200" y="5257800"/>
          <p14:tracePt t="5415" x="4267200" y="5241925"/>
          <p14:tracePt t="5469" x="4251325" y="5241925"/>
          <p14:tracePt t="5477" x="4229100" y="5241925"/>
          <p14:tracePt t="5485" x="4198938" y="5241925"/>
          <p14:tracePt t="5497" x="4144963" y="5241925"/>
          <p14:tracePt t="5514" x="4000500" y="5249863"/>
          <p14:tracePt t="5531" x="3832225" y="5249863"/>
          <p14:tracePt t="5547" x="3695700" y="5249863"/>
          <p14:tracePt t="5564" x="3597275" y="5211763"/>
          <p14:tracePt t="5581" x="3581400" y="5197475"/>
          <p14:tracePt t="5598" x="3581400" y="5159375"/>
          <p14:tracePt t="5614" x="3581400" y="5105400"/>
          <p14:tracePt t="5631" x="3581400" y="5051425"/>
          <p14:tracePt t="5648" x="3581400" y="5013325"/>
          <p14:tracePt t="5664" x="3581400" y="4968875"/>
          <p14:tracePt t="5681" x="3581400" y="4930775"/>
          <p14:tracePt t="5698" x="3565525" y="4884738"/>
          <p14:tracePt t="5716" x="3559175" y="4854575"/>
          <p14:tracePt t="5719" x="3551238" y="4838700"/>
          <p14:tracePt t="5731" x="3543300" y="4808538"/>
          <p14:tracePt t="5748" x="3535363" y="4784725"/>
          <p14:tracePt t="5765" x="3513138" y="4762500"/>
          <p14:tracePt t="5781" x="3513138" y="4754563"/>
          <p14:tracePt t="5814" x="3505200" y="4754563"/>
          <p14:tracePt t="5831" x="3497263" y="4754563"/>
          <p14:tracePt t="5848" x="3475038" y="4754563"/>
          <p14:tracePt t="5865" x="3406775" y="4754563"/>
          <p14:tracePt t="5881" x="3314700" y="4754563"/>
          <p14:tracePt t="5898" x="3230563" y="4754563"/>
          <p14:tracePt t="5916" x="3184525" y="4740275"/>
          <p14:tracePt t="5931" x="3170238" y="4732338"/>
          <p14:tracePt t="5948" x="3162300" y="4724400"/>
          <p14:tracePt t="5965" x="3154363" y="4708525"/>
          <p14:tracePt t="5981" x="3154363" y="4670425"/>
          <p14:tracePt t="5998" x="3154363" y="4648200"/>
          <p14:tracePt t="6015" x="3154363" y="4640263"/>
          <p14:tracePt t="6031" x="3154363" y="4632325"/>
          <p14:tracePt t="6048" x="3154363" y="4625975"/>
          <p14:tracePt t="6081" x="3146425" y="4618038"/>
          <p14:tracePt t="6118" x="3140075" y="4618038"/>
          <p14:tracePt t="6198" x="3132138" y="4618038"/>
          <p14:tracePt t="6214" x="3140075" y="4625975"/>
          <p14:tracePt t="6223" x="3146425" y="4625975"/>
          <p14:tracePt t="6231" x="3162300" y="4632325"/>
          <p14:tracePt t="6248" x="3192463" y="4632325"/>
          <p14:tracePt t="6265" x="3230563" y="4632325"/>
          <p14:tracePt t="6281" x="3260725" y="4632325"/>
          <p14:tracePt t="6298" x="3284538" y="4632325"/>
          <p14:tracePt t="6315" x="3314700" y="4632325"/>
          <p14:tracePt t="6331" x="3352800" y="4618038"/>
          <p14:tracePt t="6348" x="3390900" y="4610100"/>
          <p14:tracePt t="6365" x="3406775" y="4602163"/>
          <p14:tracePt t="6381" x="3444875" y="4594225"/>
          <p14:tracePt t="6398" x="3475038" y="4594225"/>
          <p14:tracePt t="6415" x="3497263" y="4587875"/>
          <p14:tracePt t="6431" x="3527425" y="4587875"/>
          <p14:tracePt t="6448" x="3551238" y="4579938"/>
          <p14:tracePt t="6465" x="3589338" y="4579938"/>
          <p14:tracePt t="6481" x="3603625" y="4579938"/>
          <p14:tracePt t="6498" x="3627438" y="4579938"/>
          <p14:tracePt t="6515" x="3641725" y="4579938"/>
          <p14:tracePt t="6531" x="3673475" y="4579938"/>
          <p14:tracePt t="6548" x="3725863" y="4579938"/>
          <p14:tracePt t="6565" x="3771900" y="4579938"/>
          <p14:tracePt t="6581" x="3848100" y="4579938"/>
          <p14:tracePt t="6598" x="3878263" y="4579938"/>
          <p14:tracePt t="6616" x="3902075" y="4579938"/>
          <p14:tracePt t="6655" x="3916363" y="4579938"/>
          <p14:tracePt t="6665" x="3924300" y="4579938"/>
          <p14:tracePt t="6681" x="3940175" y="4579938"/>
          <p14:tracePt t="6698" x="4008438" y="4587875"/>
          <p14:tracePt t="6715" x="4060825" y="4594225"/>
          <p14:tracePt t="6717" x="4084638" y="4602163"/>
          <p14:tracePt t="6732" x="4114800" y="4602163"/>
          <p14:tracePt t="6748" x="4144963" y="4602163"/>
          <p14:tracePt t="6765" x="4160838" y="4602163"/>
          <p14:tracePt t="7198" x="4237038" y="4602163"/>
          <p14:tracePt t="7208" x="4305300" y="4625975"/>
          <p14:tracePt t="7215" x="4365625" y="4632325"/>
          <p14:tracePt t="7232" x="4511675" y="4640263"/>
          <p14:tracePt t="7248" x="4625975" y="4664075"/>
          <p14:tracePt t="7265" x="4656138" y="4664075"/>
          <p14:tracePt t="7282" x="4664075" y="4664075"/>
          <p14:tracePt t="7350" x="4670425" y="4664075"/>
          <p14:tracePt t="7358" x="4686300" y="4664075"/>
          <p14:tracePt t="7366" x="4702175" y="4664075"/>
          <p14:tracePt t="7382" x="4792663" y="4664075"/>
          <p14:tracePt t="7398" x="4892675" y="4664075"/>
          <p14:tracePt t="7415" x="4991100" y="4664075"/>
          <p14:tracePt t="7432" x="5083175" y="4664075"/>
          <p14:tracePt t="7448" x="5135563" y="4664075"/>
          <p14:tracePt t="7465" x="5151438" y="4664075"/>
          <p14:tracePt t="7498" x="5165725" y="4664075"/>
          <p14:tracePt t="7550" x="5181600" y="4664075"/>
          <p14:tracePt t="7559" x="5197475" y="4664075"/>
          <p14:tracePt t="7566" x="5219700" y="4664075"/>
          <p14:tracePt t="7582" x="5295900" y="4664075"/>
          <p14:tracePt t="7599" x="5410200" y="4664075"/>
          <p14:tracePt t="7615" x="5532438" y="4664075"/>
          <p14:tracePt t="7632" x="5638800" y="4664075"/>
          <p14:tracePt t="7649" x="5692775" y="4664075"/>
          <p14:tracePt t="7665" x="5730875" y="4664075"/>
          <p14:tracePt t="7710" x="5737225" y="4664075"/>
          <p14:tracePt t="7902" x="5753100" y="4664075"/>
          <p14:tracePt t="7910" x="5768975" y="4664075"/>
          <p14:tracePt t="7926" x="5783263" y="4664075"/>
          <p14:tracePt t="7934" x="5799138" y="4664075"/>
          <p14:tracePt t="7950" x="5807075" y="4664075"/>
          <p14:tracePt t="7965" x="5821363" y="4664075"/>
          <p14:tracePt t="7982" x="5837238" y="4664075"/>
          <p14:tracePt t="7999" x="5845175" y="4656138"/>
          <p14:tracePt t="8017" x="5859463" y="4656138"/>
          <p14:tracePt t="8032" x="5897563" y="4656138"/>
          <p14:tracePt t="8049" x="5959475" y="4656138"/>
          <p14:tracePt t="8065" x="6057900" y="4656138"/>
          <p14:tracePt t="8082" x="6180138" y="4656138"/>
          <p14:tracePt t="8099" x="6354763" y="4656138"/>
          <p14:tracePt t="8115" x="6561138" y="4632325"/>
          <p14:tracePt t="8132" x="6721475" y="4618038"/>
          <p14:tracePt t="8149" x="6835775" y="4618038"/>
          <p14:tracePt t="8165" x="6865938" y="4618038"/>
          <p14:tracePt t="8222" x="6873875" y="4610100"/>
          <p14:tracePt t="8238" x="6888163" y="4610100"/>
          <p14:tracePt t="8246" x="6904038" y="4602163"/>
          <p14:tracePt t="8253" x="6911975" y="4602163"/>
          <p14:tracePt t="8265" x="6934200" y="4602163"/>
          <p14:tracePt t="8282" x="6972300" y="4594225"/>
          <p14:tracePt t="8299" x="7040563" y="4587875"/>
          <p14:tracePt t="8315" x="7146925" y="4572000"/>
          <p14:tracePt t="8333" x="7285038" y="4549775"/>
          <p14:tracePt t="8349" x="7369175" y="4533900"/>
          <p14:tracePt t="8365" x="7483475" y="4518025"/>
          <p14:tracePt t="8382" x="7521575" y="4511675"/>
          <p14:tracePt t="8399" x="7535863" y="4503738"/>
          <p14:tracePt t="8415" x="7543800" y="4495800"/>
          <p14:tracePt t="8432" x="7559675" y="4495800"/>
          <p14:tracePt t="8448" x="7612063" y="4487863"/>
          <p14:tracePt t="8465" x="7712075" y="4487863"/>
          <p14:tracePt t="8482" x="7810500" y="4487863"/>
          <p14:tracePt t="8498" x="7902575" y="4487863"/>
          <p14:tracePt t="8516" x="7954963" y="4487863"/>
          <p14:tracePt t="8532" x="7985125" y="4487863"/>
          <p14:tracePt t="8548" x="8001000" y="4487863"/>
          <p14:tracePt t="8565" x="8016875" y="4487863"/>
          <p14:tracePt t="8582" x="8039100" y="4487863"/>
          <p14:tracePt t="8598" x="8061325" y="4487863"/>
          <p14:tracePt t="8615" x="8085138" y="4487863"/>
          <p14:tracePt t="8632" x="8107363" y="4487863"/>
          <p14:tracePt t="8665" x="8137525" y="4487863"/>
          <p14:tracePt t="8682" x="8153400" y="4495800"/>
          <p14:tracePt t="8698" x="8199438" y="4495800"/>
          <p14:tracePt t="8716" x="8245475" y="4503738"/>
          <p14:tracePt t="8717" x="8251825" y="4503738"/>
          <p14:tracePt t="8732" x="8275638" y="4503738"/>
          <p14:tracePt t="8748" x="8289925" y="4511675"/>
          <p14:tracePt t="8765" x="8305800" y="4518025"/>
          <p14:tracePt t="9894" x="8297863" y="4518025"/>
          <p14:tracePt t="9902" x="8289925" y="4518025"/>
          <p14:tracePt t="9928" x="8283575" y="4518025"/>
          <p14:tracePt t="9958" x="8267700" y="4518025"/>
          <p14:tracePt t="9966" x="8259763" y="4518025"/>
          <p14:tracePt t="9974" x="8237538" y="4518025"/>
          <p14:tracePt t="9983" x="8213725" y="4533900"/>
          <p14:tracePt t="9999" x="8169275" y="4549775"/>
          <p14:tracePt t="10016" x="8085138" y="4594225"/>
          <p14:tracePt t="10033" x="7985125" y="4632325"/>
          <p14:tracePt t="10049" x="7908925" y="4678363"/>
          <p14:tracePt t="10066" x="7832725" y="4716463"/>
          <p14:tracePt t="10083" x="7772400" y="4754563"/>
          <p14:tracePt t="10099" x="7726363" y="4778375"/>
          <p14:tracePt t="10116" x="7688263" y="4800600"/>
          <p14:tracePt t="10133" x="7673975" y="4808538"/>
          <p14:tracePt t="10149" x="7666038" y="4816475"/>
          <p14:tracePt t="10213" x="7650163" y="4830763"/>
          <p14:tracePt t="10221" x="7627938" y="4838700"/>
          <p14:tracePt t="10233" x="7620000" y="4854575"/>
          <p14:tracePt t="10249" x="7581900" y="4868863"/>
          <p14:tracePt t="10266" x="7551738" y="4884738"/>
          <p14:tracePt t="10283" x="7543800" y="4884738"/>
        </p14:tracePtLst>
      </p14:laserTraceLst>
    </p:ext>
  </p:extLs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5987782"/>
              </p:ext>
            </p:extLst>
          </p:nvPr>
        </p:nvGraphicFramePr>
        <p:xfrm>
          <a:off x="3576197" y="2729081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86" name="Equation" r:id="rId4" imgW="3174840" imgH="1346040" progId="Equation.DSMT4">
                  <p:embed/>
                </p:oleObj>
              </mc:Choice>
              <mc:Fallback>
                <p:oleObj name="Equation" r:id="rId4" imgW="317484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6197" y="2729081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8280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894"/>
    </mc:Choice>
    <mc:Fallback xmlns="">
      <p:transition advTm="3489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10" x="7535863" y="4884738"/>
          <p14:tracePt t="1118" x="7505700" y="4884738"/>
          <p14:tracePt t="1129" x="7483475" y="4884738"/>
          <p14:tracePt t="1145" x="7445375" y="4868863"/>
          <p14:tracePt t="1190" x="7429500" y="4868863"/>
          <p14:tracePt t="1198" x="7399338" y="4854575"/>
          <p14:tracePt t="1212" x="7345363" y="4846638"/>
          <p14:tracePt t="1229" x="7170738" y="4792663"/>
          <p14:tracePt t="1245" x="6918325" y="4716463"/>
          <p14:tracePt t="1262" x="6819900" y="4686300"/>
          <p14:tracePt t="1279" x="6797675" y="4686300"/>
          <p14:tracePt t="2318" x="6781800" y="4678363"/>
          <p14:tracePt t="2326" x="6765925" y="4664075"/>
          <p14:tracePt t="2341" x="6759575" y="4664075"/>
          <p14:tracePt t="3704" x="6751638" y="4664075"/>
          <p14:tracePt t="3720" x="6743700" y="4664075"/>
          <p14:tracePt t="3735" x="6697663" y="4664075"/>
          <p14:tracePt t="4375" x="6689725" y="4656138"/>
          <p14:tracePt t="4390" x="6659563" y="4564063"/>
          <p14:tracePt t="4407" x="6645275" y="4525963"/>
          <p14:tracePt t="4418" x="6637338" y="4518025"/>
          <p14:tracePt t="4429" x="6629400" y="4479925"/>
          <p14:tracePt t="4446" x="6621463" y="4427538"/>
          <p14:tracePt t="4463" x="6591300" y="4365625"/>
          <p14:tracePt t="4479" x="6583363" y="4343400"/>
          <p14:tracePt t="4496" x="6561138" y="4283075"/>
          <p14:tracePt t="4513" x="6507163" y="4213225"/>
          <p14:tracePt t="4529" x="6438900" y="4144963"/>
          <p14:tracePt t="4546" x="6378575" y="4092575"/>
          <p14:tracePt t="4563" x="6324600" y="4054475"/>
          <p14:tracePt t="4580" x="6264275" y="4022725"/>
          <p14:tracePt t="4596" x="6218238" y="3992563"/>
          <p14:tracePt t="4613" x="6202363" y="3992563"/>
          <p14:tracePt t="4637" x="6194425" y="3978275"/>
          <p14:tracePt t="4653" x="6188075" y="3978275"/>
          <p14:tracePt t="4663" x="6172200" y="3978275"/>
          <p14:tracePt t="4679" x="6156325" y="3978275"/>
          <p14:tracePt t="4696" x="6118225" y="3962400"/>
          <p14:tracePt t="4713" x="5935663" y="3924300"/>
          <p14:tracePt t="4729" x="5745163" y="3878263"/>
          <p14:tracePt t="4746" x="5562600" y="3856038"/>
          <p14:tracePt t="4763" x="5311775" y="3856038"/>
          <p14:tracePt t="4780" x="5083175" y="3856038"/>
          <p14:tracePt t="4796" x="4868863" y="3856038"/>
          <p14:tracePt t="4813" x="4694238" y="3856038"/>
          <p14:tracePt t="4829" x="4625975" y="3863975"/>
          <p14:tracePt t="4846" x="4618038" y="3863975"/>
          <p14:tracePt t="4909" x="4610100" y="3863975"/>
          <p14:tracePt t="5582" x="4610100" y="3856038"/>
          <p14:tracePt t="5598" x="4678363" y="3794125"/>
          <p14:tracePt t="5615" x="4762500" y="3749675"/>
          <p14:tracePt t="5632" x="4860925" y="3703638"/>
          <p14:tracePt t="5648" x="4922838" y="3673475"/>
          <p14:tracePt t="5663" x="4968875" y="3641725"/>
          <p14:tracePt t="5680" x="4991100" y="3627438"/>
          <p14:tracePt t="5696" x="4999038" y="3611563"/>
          <p14:tracePt t="5713" x="5045075" y="3597275"/>
          <p14:tracePt t="5730" x="5105400" y="3581400"/>
          <p14:tracePt t="5747" x="5219700" y="3573463"/>
          <p14:tracePt t="5764" x="5380038" y="3573463"/>
          <p14:tracePt t="5780" x="5584825" y="3573463"/>
          <p14:tracePt t="5797" x="5883275" y="3573463"/>
          <p14:tracePt t="5813" x="6027738" y="3573463"/>
          <p14:tracePt t="5830" x="6073775" y="3551238"/>
          <p14:tracePt t="5847" x="6088063" y="3535363"/>
          <p14:tracePt t="5864" x="6088063" y="3497263"/>
          <p14:tracePt t="5880" x="6088063" y="3436938"/>
          <p14:tracePt t="5897" x="6088063" y="3390900"/>
          <p14:tracePt t="5914" x="6088063" y="3330575"/>
          <p14:tracePt t="5930" x="6065838" y="3292475"/>
          <p14:tracePt t="5947" x="6057900" y="3268663"/>
          <p14:tracePt t="5963" x="6042025" y="3254375"/>
          <p14:tracePt t="5981" x="6035675" y="3246438"/>
          <p14:tracePt t="5997" x="6019800" y="3246438"/>
          <p14:tracePt t="6014" x="6011863" y="3238500"/>
          <p14:tracePt t="6031" x="5997575" y="3238500"/>
          <p14:tracePt t="6047" x="5981700" y="3238500"/>
          <p14:tracePt t="6063" x="5951538" y="3238500"/>
          <p14:tracePt t="6081" x="5859463" y="3238500"/>
          <p14:tracePt t="6097" x="5707063" y="3238500"/>
          <p14:tracePt t="6115" x="5554663" y="3238500"/>
          <p14:tracePt t="6130" x="5440363" y="3238500"/>
          <p14:tracePt t="6147" x="5380038" y="3230563"/>
          <p14:tracePt t="6164" x="5372100" y="3222625"/>
          <p14:tracePt t="6246" x="5364163" y="3216275"/>
          <p14:tracePt t="7078" x="5364163" y="3184525"/>
          <p14:tracePt t="7095" x="5364163" y="3154363"/>
          <p14:tracePt t="7114" x="5372100" y="3154363"/>
          <p14:tracePt t="7130" x="5387975" y="3124200"/>
          <p14:tracePt t="7147" x="5402263" y="3108325"/>
          <p14:tracePt t="7462" x="5402263" y="3124200"/>
          <p14:tracePt t="7478" x="5402263" y="3146425"/>
          <p14:tracePt t="7510" x="5402263" y="3154363"/>
          <p14:tracePt t="7750" x="5394325" y="3162300"/>
          <p14:tracePt t="7766" x="5387975" y="3162300"/>
          <p14:tracePt t="7782" x="5372100" y="3162300"/>
          <p14:tracePt t="7798" x="5356225" y="3162300"/>
          <p14:tracePt t="7814" x="5349875" y="3154363"/>
          <p14:tracePt t="7831" x="5334000" y="3154363"/>
          <p14:tracePt t="7847" x="5326063" y="3154363"/>
          <p14:tracePt t="7865" x="5311775" y="3154363"/>
          <p14:tracePt t="7881" x="5287963" y="3154363"/>
          <p14:tracePt t="7898" x="5211763" y="3246438"/>
          <p14:tracePt t="7915" x="5121275" y="3360738"/>
          <p14:tracePt t="7931" x="5037138" y="3513138"/>
          <p14:tracePt t="7947" x="4968875" y="3649663"/>
          <p14:tracePt t="7964" x="4914900" y="3794125"/>
          <p14:tracePt t="7981" x="4892675" y="3848100"/>
          <p14:tracePt t="7997" x="4876800" y="3863975"/>
          <p14:tracePt t="8014" x="4876800" y="3870325"/>
          <p14:tracePt t="8031" x="4868863" y="3886200"/>
          <p14:tracePt t="8047" x="4854575" y="3902075"/>
          <p14:tracePt t="8064" x="4838700" y="3932238"/>
          <p14:tracePt t="8081" x="4830763" y="3940175"/>
          <p14:tracePt t="8097" x="4830763" y="3946525"/>
          <p14:tracePt t="8114" x="4830763" y="3954463"/>
          <p14:tracePt t="8149" x="4846638" y="3954463"/>
          <p14:tracePt t="8164" x="4868863" y="3908425"/>
          <p14:tracePt t="8181" x="4968875" y="3589338"/>
          <p14:tracePt t="8197" x="5059363" y="3306763"/>
          <p14:tracePt t="8215" x="5143500" y="3055938"/>
          <p14:tracePt t="8231" x="5173663" y="2917825"/>
          <p14:tracePt t="8247" x="5203825" y="2835275"/>
          <p14:tracePt t="8264" x="5203825" y="2819400"/>
          <p14:tracePt t="8325" x="5219700" y="2895600"/>
          <p14:tracePt t="8335" x="5219700" y="3048000"/>
          <p14:tracePt t="8348" x="5249863" y="3284538"/>
          <p14:tracePt t="8372" x="5318125" y="4518025"/>
          <p14:tracePt t="8381" x="5318125" y="4746625"/>
          <p14:tracePt t="8397" x="5318125" y="4953000"/>
          <p14:tracePt t="8414" x="5318125" y="4960938"/>
          <p14:tracePt t="8448" x="5334000" y="4945063"/>
          <p14:tracePt t="8465" x="5356225" y="4610100"/>
          <p14:tracePt t="8481" x="5356225" y="4237038"/>
          <p14:tracePt t="8498" x="5356225" y="3863975"/>
          <p14:tracePt t="8515" x="5356225" y="3603625"/>
          <p14:tracePt t="8531" x="5356225" y="3482975"/>
          <p14:tracePt t="8533" x="5356225" y="3467100"/>
          <p14:tracePt t="8581" x="5372100" y="3535363"/>
          <p14:tracePt t="8592" x="5380038" y="3657600"/>
          <p14:tracePt t="8602" x="5402263" y="3832225"/>
          <p14:tracePt t="8614" x="5464175" y="4313238"/>
          <p14:tracePt t="8631" x="5516563" y="4762500"/>
          <p14:tracePt t="8648" x="5554663" y="5013325"/>
          <p14:tracePt t="8664" x="5554663" y="5037138"/>
          <p14:tracePt t="8698" x="5570538" y="4991100"/>
          <p14:tracePt t="8715" x="5584825" y="4640263"/>
          <p14:tracePt t="8731" x="5570538" y="4221163"/>
          <p14:tracePt t="8748" x="5508625" y="3840163"/>
          <p14:tracePt t="8764" x="5470525" y="3611563"/>
          <p14:tracePt t="8781" x="5464175" y="3475038"/>
          <p14:tracePt t="8798" x="5464175" y="3467100"/>
          <p14:tracePt t="8861" x="5464175" y="3482975"/>
          <p14:tracePt t="8872" x="5464175" y="3497263"/>
          <p14:tracePt t="8883" x="5464175" y="3521075"/>
          <p14:tracePt t="8898" x="5470525" y="3551238"/>
          <p14:tracePt t="8916" x="5470525" y="3559175"/>
          <p14:tracePt t="8931" x="5470525" y="3573463"/>
          <p14:tracePt t="8948" x="5456238" y="3573463"/>
          <p14:tracePt t="8964" x="5426075" y="3573463"/>
          <p14:tracePt t="8981" x="5402263" y="3535363"/>
          <p14:tracePt t="8998" x="5394325" y="3482975"/>
          <p14:tracePt t="9015" x="5394325" y="3436938"/>
          <p14:tracePt t="9032" x="5394325" y="3390900"/>
          <p14:tracePt t="9050" x="5394325" y="3352800"/>
          <p14:tracePt t="9065" x="5394325" y="3314700"/>
          <p14:tracePt t="9081" x="5394325" y="3292475"/>
          <p14:tracePt t="9098" x="5394325" y="3276600"/>
          <p14:tracePt t="9114" x="5394325" y="3260725"/>
          <p14:tracePt t="9131" x="5402263" y="3230563"/>
          <p14:tracePt t="9148" x="5410200" y="3216275"/>
          <p14:tracePt t="9165" x="5410200" y="3192463"/>
          <p14:tracePt t="9181" x="5410200" y="3184525"/>
          <p14:tracePt t="9237" x="5402263" y="3178175"/>
          <p14:tracePt t="9246" x="5394325" y="3178175"/>
          <p14:tracePt t="9253" x="5372100" y="3178175"/>
          <p14:tracePt t="9265" x="5341938" y="3178175"/>
          <p14:tracePt t="9281" x="5311775" y="3178175"/>
          <p14:tracePt t="9298" x="5273675" y="3184525"/>
          <p14:tracePt t="9315" x="5273675" y="3192463"/>
          <p14:tracePt t="9389" x="5273675" y="3170238"/>
          <p14:tracePt t="9413" x="5273675" y="3162300"/>
          <p14:tracePt t="9422" x="5280025" y="3154363"/>
          <p14:tracePt t="9431" x="5287963" y="3154363"/>
          <p14:tracePt t="9448" x="5303838" y="3154363"/>
          <p14:tracePt t="9465" x="5326063" y="3140075"/>
          <p14:tracePt t="9481" x="5349875" y="3140075"/>
          <p14:tracePt t="9498" x="5387975" y="3140075"/>
          <p14:tracePt t="9515" x="5448300" y="3140075"/>
          <p14:tracePt t="9531" x="5524500" y="3140075"/>
          <p14:tracePt t="9533" x="5578475" y="3140075"/>
          <p14:tracePt t="9548" x="5622925" y="3140075"/>
          <p14:tracePt t="9565" x="5813425" y="3140075"/>
          <p14:tracePt t="9581" x="5943600" y="3140075"/>
          <p14:tracePt t="9598" x="6088063" y="3140075"/>
          <p14:tracePt t="9616" x="6194425" y="3140075"/>
          <p14:tracePt t="9631" x="6308725" y="3140075"/>
          <p14:tracePt t="9648" x="6392863" y="3140075"/>
          <p14:tracePt t="9665" x="6454775" y="3140075"/>
          <p14:tracePt t="9681" x="6515100" y="3140075"/>
          <p14:tracePt t="9698" x="6599238" y="3140075"/>
          <p14:tracePt t="9715" x="6735763" y="3140075"/>
          <p14:tracePt t="9731" x="6873875" y="3140075"/>
          <p14:tracePt t="9748" x="7040563" y="3140075"/>
          <p14:tracePt t="9765" x="7108825" y="3140075"/>
          <p14:tracePt t="9782" x="7140575" y="3140075"/>
          <p14:tracePt t="10590" x="7162800" y="3140075"/>
          <p14:tracePt t="10606" x="7369175" y="3140075"/>
          <p14:tracePt t="10623" x="7489825" y="3140075"/>
          <p14:tracePt t="10639" x="7635875" y="3140075"/>
          <p14:tracePt t="10652" x="7658100" y="3140075"/>
          <p14:tracePt t="10798" x="7666038" y="3140075"/>
          <p14:tracePt t="10824" x="7696200" y="3140075"/>
          <p14:tracePt t="10839" x="7712075" y="3140075"/>
          <p14:tracePt t="11270" x="7718425" y="3140075"/>
          <p14:tracePt t="11286" x="7673975" y="3178175"/>
          <p14:tracePt t="11302" x="7521575" y="3246438"/>
          <p14:tracePt t="11317" x="7277100" y="3352800"/>
          <p14:tracePt t="11335" x="6880225" y="3467100"/>
          <p14:tracePt t="11349" x="6469063" y="3581400"/>
          <p14:tracePt t="11366" x="6088063" y="3635375"/>
          <p14:tracePt t="11382" x="5851525" y="3673475"/>
          <p14:tracePt t="11399" x="5692775" y="3679825"/>
          <p14:tracePt t="11415" x="5592763" y="3687763"/>
          <p14:tracePt t="11432" x="5562600" y="3695700"/>
          <p14:tracePt t="11449" x="5532438" y="3695700"/>
          <p14:tracePt t="11466" x="5494338" y="3711575"/>
          <p14:tracePt t="11482" x="5432425" y="3717925"/>
          <p14:tracePt t="11499" x="5364163" y="3717925"/>
          <p14:tracePt t="11516" x="5273675" y="3717925"/>
          <p14:tracePt t="11533" x="5181600" y="3717925"/>
          <p14:tracePt t="11549" x="5151438" y="3717925"/>
          <p14:tracePt t="11566" x="5143500" y="3717925"/>
          <p14:tracePt t="12094" x="5143500" y="3725863"/>
          <p14:tracePt t="12110" x="5287963" y="3741738"/>
          <p14:tracePt t="12122" x="5456238" y="3756025"/>
          <p14:tracePt t="12133" x="5730875" y="3756025"/>
          <p14:tracePt t="12149" x="6515100" y="3756025"/>
          <p14:tracePt t="12166" x="6950075" y="3756025"/>
          <p14:tracePt t="12182" x="7200900" y="3756025"/>
          <p14:tracePt t="12199" x="7292975" y="3741738"/>
          <p14:tracePt t="12216" x="7323138" y="3725863"/>
          <p14:tracePt t="12250" x="7331075" y="3725863"/>
          <p14:tracePt t="12266" x="7337425" y="3717925"/>
          <p14:tracePt t="12282" x="7369175" y="3717925"/>
          <p14:tracePt t="12299" x="7391400" y="3717925"/>
          <p14:tracePt t="12316" x="7391400" y="3711575"/>
          <p14:tracePt t="12382" x="7413625" y="3711575"/>
          <p14:tracePt t="12398" x="7483475" y="3725863"/>
          <p14:tracePt t="12413" x="7604125" y="3725863"/>
          <p14:tracePt t="12423" x="7658100" y="3733800"/>
          <p14:tracePt t="12432" x="7673975" y="3733800"/>
          <p14:tracePt t="12449" x="7718425" y="3733800"/>
          <p14:tracePt t="12559" x="7726363" y="3733800"/>
          <p14:tracePt t="13310" x="7718425" y="3733800"/>
          <p14:tracePt t="13718" x="7712075" y="3733800"/>
          <p14:tracePt t="13735" x="7666038" y="3741738"/>
          <p14:tracePt t="13750" x="7589838" y="3763963"/>
          <p14:tracePt t="13766" x="7483475" y="3840163"/>
          <p14:tracePt t="13783" x="7361238" y="3902075"/>
          <p14:tracePt t="13800" x="7261225" y="3962400"/>
          <p14:tracePt t="13816" x="7178675" y="4030663"/>
          <p14:tracePt t="13833" x="7094538" y="4076700"/>
          <p14:tracePt t="13850" x="7018338" y="4114800"/>
          <p14:tracePt t="13866" x="6865938" y="4152900"/>
          <p14:tracePt t="13883" x="6705600" y="4175125"/>
          <p14:tracePt t="13900" x="6492875" y="4191000"/>
          <p14:tracePt t="13916" x="6248400" y="4198938"/>
          <p14:tracePt t="13933" x="5913438" y="4251325"/>
          <p14:tracePt t="13950" x="5783263" y="4275138"/>
          <p14:tracePt t="13966" x="5737225" y="4283075"/>
          <p14:tracePt t="13983" x="5722938" y="4289425"/>
          <p14:tracePt t="14037" x="5715000" y="4297363"/>
          <p14:tracePt t="14053" x="5699125" y="4313238"/>
          <p14:tracePt t="14077" x="5684838" y="4313238"/>
          <p14:tracePt t="14093" x="5676900" y="4321175"/>
          <p14:tracePt t="14101" x="5654675" y="4321175"/>
          <p14:tracePt t="14116" x="5646738" y="4327525"/>
          <p14:tracePt t="14133" x="5546725" y="4351338"/>
          <p14:tracePt t="14150" x="5432425" y="4365625"/>
          <p14:tracePt t="14166" x="5318125" y="4373563"/>
          <p14:tracePt t="14183" x="5227638" y="4389438"/>
          <p14:tracePt t="14200" x="5197475" y="4389438"/>
          <p14:tracePt t="14366" x="5189538" y="4389438"/>
          <p14:tracePt t="14470" x="5235575" y="4389438"/>
          <p14:tracePt t="14486" x="5418138" y="4403725"/>
          <p14:tracePt t="14500" x="5570538" y="4403725"/>
          <p14:tracePt t="14517" x="6156325" y="4419600"/>
          <p14:tracePt t="14533" x="6613525" y="4419600"/>
          <p14:tracePt t="14550" x="6988175" y="4419600"/>
          <p14:tracePt t="14567" x="7208838" y="4419600"/>
          <p14:tracePt t="14583" x="7331075" y="4419600"/>
          <p14:tracePt t="14600" x="7383463" y="4419600"/>
          <p14:tracePt t="14653" x="7399338" y="4403725"/>
          <p14:tracePt t="14662" x="7421563" y="4381500"/>
          <p14:tracePt t="14671" x="7451725" y="4365625"/>
          <p14:tracePt t="14683" x="7489825" y="4359275"/>
          <p14:tracePt t="14700" x="7597775" y="4335463"/>
          <p14:tracePt t="14717" x="7734300" y="4297363"/>
          <p14:tracePt t="14733" x="7772400" y="4289425"/>
          <p14:tracePt t="14830" x="7772400" y="4283075"/>
          <p14:tracePt t="14845" x="7742238" y="4259263"/>
          <p14:tracePt t="14856" x="7680325" y="4251325"/>
          <p14:tracePt t="14867" x="7620000" y="4229100"/>
          <p14:tracePt t="14883" x="7497763" y="4213225"/>
          <p14:tracePt t="14900" x="7307263" y="4213225"/>
          <p14:tracePt t="14916" x="7231063" y="4213225"/>
          <p14:tracePt t="14933" x="7223125" y="4213225"/>
          <p14:tracePt t="14950" x="7216775" y="4213225"/>
          <p14:tracePt t="14990" x="7216775" y="4206875"/>
          <p14:tracePt t="15005" x="7216775" y="4198938"/>
          <p14:tracePt t="15061" x="7216775" y="4191000"/>
          <p14:tracePt t="15077" x="7239000" y="4191000"/>
          <p14:tracePt t="15086" x="7261225" y="4191000"/>
          <p14:tracePt t="15101" x="7299325" y="4191000"/>
          <p14:tracePt t="15117" x="7399338" y="4213225"/>
          <p14:tracePt t="15134" x="7483475" y="4244975"/>
          <p14:tracePt t="15151" x="7505700" y="4251325"/>
          <p14:tracePt t="15254" x="7513638" y="4251325"/>
          <p14:tracePt t="15326" x="7513638" y="4259263"/>
          <p14:tracePt t="15534" x="7497763" y="4259263"/>
          <p14:tracePt t="15550" x="7459663" y="4221163"/>
          <p14:tracePt t="15565" x="7413625" y="4175125"/>
          <p14:tracePt t="15585" x="7391400" y="4144963"/>
          <p14:tracePt t="15599" x="7375525" y="4114800"/>
          <p14:tracePt t="15607" x="7369175" y="4092575"/>
          <p14:tracePt t="15617" x="7345363" y="4046538"/>
          <p14:tracePt t="15633" x="7315200" y="3902075"/>
          <p14:tracePt t="15650" x="7246938" y="3679825"/>
          <p14:tracePt t="15667" x="7146925" y="3330575"/>
          <p14:tracePt t="15684" x="7070725" y="3040063"/>
          <p14:tracePt t="15700" x="6972300" y="2759075"/>
          <p14:tracePt t="15717" x="6781800" y="2354263"/>
          <p14:tracePt t="15734" x="6721475" y="2179638"/>
          <p14:tracePt t="15750" x="6659563" y="2035175"/>
          <p14:tracePt t="15767" x="6629400" y="1927225"/>
          <p14:tracePt t="15784" x="6613525" y="1836738"/>
          <p14:tracePt t="15800" x="6613525" y="1820863"/>
          <p14:tracePt t="15817" x="6613525" y="1812925"/>
          <p14:tracePt t="15834" x="6613525" y="1768475"/>
          <p14:tracePt t="15850" x="6607175" y="1744663"/>
          <p14:tracePt t="16110" x="6599238" y="1744663"/>
          <p14:tracePt t="16118" x="6569075" y="1744663"/>
          <p14:tracePt t="16126" x="6523038" y="1744663"/>
          <p14:tracePt t="16134" x="6492875" y="1744663"/>
          <p14:tracePt t="16151" x="6438900" y="1736725"/>
          <p14:tracePt t="16168" x="6316663" y="1774825"/>
          <p14:tracePt t="16184" x="6202363" y="1836738"/>
          <p14:tracePt t="16202" x="6080125" y="1889125"/>
          <p14:tracePt t="16218" x="5913438" y="1943100"/>
          <p14:tracePt t="16234" x="5722938" y="1973263"/>
          <p14:tracePt t="16251" x="5494338" y="1997075"/>
          <p14:tracePt t="16268" x="5159375" y="2003425"/>
          <p14:tracePt t="16286" x="4556125" y="2003425"/>
          <p14:tracePt t="16302" x="4267200" y="2003425"/>
          <p14:tracePt t="16318" x="4060825" y="2003425"/>
          <p14:tracePt t="16334" x="3924300" y="2003425"/>
          <p14:tracePt t="16353" x="3810000" y="2003425"/>
          <p14:tracePt t="16368" x="3733800" y="2003425"/>
          <p14:tracePt t="16384" x="3603625" y="2003425"/>
          <p14:tracePt t="16401" x="3444875" y="2003425"/>
          <p14:tracePt t="16418" x="3254375" y="2003425"/>
          <p14:tracePt t="16434" x="3025775" y="2003425"/>
          <p14:tracePt t="16451" x="2819400" y="2019300"/>
          <p14:tracePt t="16468" x="2636838" y="2019300"/>
          <p14:tracePt t="16485" x="2468563" y="2019300"/>
          <p14:tracePt t="16501" x="2430463" y="2019300"/>
          <p14:tracePt t="16518" x="2378075" y="2019300"/>
          <p14:tracePt t="16534" x="2362200" y="2019300"/>
          <p14:tracePt t="16822" x="2362200" y="2027238"/>
          <p14:tracePt t="16830" x="2378075" y="2035175"/>
          <p14:tracePt t="16838" x="2400300" y="2035175"/>
          <p14:tracePt t="16851" x="2422525" y="2041525"/>
          <p14:tracePt t="16868" x="2484438" y="2057400"/>
          <p14:tracePt t="16885" x="2552700" y="2065338"/>
          <p14:tracePt t="16901" x="2582863" y="2073275"/>
          <p14:tracePt t="16918" x="2606675" y="2073275"/>
          <p14:tracePt t="16982" x="2613025" y="2073275"/>
          <p14:tracePt t="16990" x="2620963" y="2073275"/>
          <p14:tracePt t="17001" x="2628900" y="2073275"/>
          <p14:tracePt t="17142" x="2636838" y="2073275"/>
          <p14:tracePt t="17150" x="2659063" y="2065338"/>
          <p14:tracePt t="17160" x="2682875" y="2065338"/>
          <p14:tracePt t="17168" x="2720975" y="2057400"/>
          <p14:tracePt t="17185" x="2865438" y="2057400"/>
          <p14:tracePt t="17201" x="3040063" y="2057400"/>
          <p14:tracePt t="17218" x="3238500" y="2057400"/>
          <p14:tracePt t="17234" x="3406775" y="2057400"/>
          <p14:tracePt t="17252" x="3559175" y="2057400"/>
          <p14:tracePt t="17268" x="3657600" y="2057400"/>
          <p14:tracePt t="17285" x="3733800" y="2041525"/>
          <p14:tracePt t="17301" x="3810000" y="2035175"/>
          <p14:tracePt t="17318" x="3863975" y="2027238"/>
          <p14:tracePt t="17334" x="3954463" y="2019300"/>
          <p14:tracePt t="17351" x="4076700" y="2011363"/>
          <p14:tracePt t="17368" x="4259263" y="2011363"/>
          <p14:tracePt t="17384" x="4473575" y="2011363"/>
          <p14:tracePt t="17401" x="4664075" y="2011363"/>
          <p14:tracePt t="17418" x="4822825" y="2011363"/>
          <p14:tracePt t="17434" x="4922838" y="2011363"/>
          <p14:tracePt t="17451" x="4953000" y="2011363"/>
          <p14:tracePt t="17624" x="4975225" y="2011363"/>
          <p14:tracePt t="17630" x="5006975" y="2019300"/>
          <p14:tracePt t="17638" x="5059363" y="2019300"/>
          <p14:tracePt t="17651" x="5113338" y="2019300"/>
          <p14:tracePt t="17668" x="5189538" y="2019300"/>
          <p14:tracePt t="17685" x="5241925" y="2019300"/>
          <p14:tracePt t="17701" x="5257800" y="2019300"/>
          <p14:tracePt t="17782" x="5265738" y="2019300"/>
          <p14:tracePt t="17790" x="5287963" y="2019300"/>
          <p14:tracePt t="17801" x="5326063" y="2019300"/>
          <p14:tracePt t="17818" x="5418138" y="2019300"/>
          <p14:tracePt t="17835" x="5546725" y="2027238"/>
          <p14:tracePt t="17851" x="5692775" y="2049463"/>
          <p14:tracePt t="17868" x="5845175" y="2073275"/>
          <p14:tracePt t="17885" x="5943600" y="2087563"/>
          <p14:tracePt t="17901" x="5997575" y="2087563"/>
          <p14:tracePt t="17998" x="6011863" y="2087563"/>
          <p14:tracePt t="18078" x="6019800" y="2087563"/>
          <p14:tracePt t="18086" x="6035675" y="2087563"/>
          <p14:tracePt t="18094" x="6057900" y="2087563"/>
          <p14:tracePt t="18102" x="6096000" y="2087563"/>
          <p14:tracePt t="18118" x="6172200" y="2087563"/>
          <p14:tracePt t="18135" x="6202363" y="2087563"/>
          <p14:tracePt t="18152" x="6226175" y="2087563"/>
          <p14:tracePt t="18456" x="6232525" y="2087563"/>
          <p14:tracePt t="18463" x="6256338" y="2087563"/>
          <p14:tracePt t="18470" x="6278563" y="2087563"/>
          <p14:tracePt t="18485" x="6286500" y="2087563"/>
          <p14:tracePt t="18502" x="6384925" y="2111375"/>
          <p14:tracePt t="18518" x="6438900" y="2133600"/>
          <p14:tracePt t="18535" x="6446838" y="2133600"/>
          <p14:tracePt t="18878" x="6461125" y="2133600"/>
          <p14:tracePt t="18886" x="6484938" y="2133600"/>
          <p14:tracePt t="18894" x="6530975" y="2133600"/>
          <p14:tracePt t="18902" x="6561138" y="2133600"/>
          <p14:tracePt t="18919" x="6621463" y="2133600"/>
          <p14:tracePt t="18935" x="6697663" y="2133600"/>
          <p14:tracePt t="18953" x="6705600" y="2133600"/>
          <p14:tracePt t="19118" x="6721475" y="2133600"/>
          <p14:tracePt t="19126" x="6751638" y="2133600"/>
          <p14:tracePt t="19135" x="6773863" y="2133600"/>
          <p14:tracePt t="19153" x="6819900" y="2125663"/>
          <p14:tracePt t="19222" x="6835775" y="2111375"/>
          <p14:tracePt t="19229" x="6835775" y="2103438"/>
          <p14:tracePt t="19293" x="6842125" y="2103438"/>
          <p14:tracePt t="19374" x="6858000" y="2103438"/>
          <p14:tracePt t="19383" x="6888163" y="2103438"/>
          <p14:tracePt t="19390" x="6896100" y="2095500"/>
          <p14:tracePt t="19402" x="6918325" y="2095500"/>
          <p14:tracePt t="19419" x="6994525" y="2073275"/>
          <p14:tracePt t="19435" x="7048500" y="2065338"/>
          <p14:tracePt t="19452" x="7094538" y="2035175"/>
          <p14:tracePt t="19469" x="7124700" y="2027238"/>
          <p14:tracePt t="19485" x="7140575" y="2011363"/>
          <p14:tracePt t="19502" x="7146925" y="1989138"/>
          <p14:tracePt t="19519" x="7154863" y="1958975"/>
          <p14:tracePt t="19535" x="7162800" y="1935163"/>
          <p14:tracePt t="19552" x="7162800" y="1889125"/>
          <p14:tracePt t="19569" x="7124700" y="1844675"/>
          <p14:tracePt t="19585" x="7070725" y="1820863"/>
          <p14:tracePt t="19602" x="7032625" y="1806575"/>
          <p14:tracePt t="19619" x="7010400" y="1806575"/>
          <p14:tracePt t="19635" x="6994525" y="1806575"/>
          <p14:tracePt t="19653" x="6942138" y="1798638"/>
          <p14:tracePt t="19669" x="6926263" y="1798638"/>
          <p14:tracePt t="19685" x="6827838" y="1798638"/>
          <p14:tracePt t="19702" x="6721475" y="1828800"/>
          <p14:tracePt t="19719" x="6613525" y="1858963"/>
          <p14:tracePt t="19735" x="6492875" y="1897063"/>
          <p14:tracePt t="19752" x="6423025" y="1920875"/>
          <p14:tracePt t="19769" x="6354763" y="1958975"/>
          <p14:tracePt t="19785" x="6308725" y="2003425"/>
          <p14:tracePt t="19802" x="6278563" y="2065338"/>
          <p14:tracePt t="19819" x="6218238" y="2179638"/>
          <p14:tracePt t="19835" x="6202363" y="2293938"/>
          <p14:tracePt t="19853" x="6194425" y="2422525"/>
          <p14:tracePt t="19869" x="6194425" y="2438400"/>
          <p14:tracePt t="19885" x="6210300" y="2476500"/>
          <p14:tracePt t="19902" x="6270625" y="2492375"/>
          <p14:tracePt t="19919" x="6446838" y="2498725"/>
          <p14:tracePt t="19935" x="6842125" y="2498725"/>
          <p14:tracePt t="19952" x="7285038" y="2484438"/>
          <p14:tracePt t="19969" x="7756525" y="2370138"/>
          <p14:tracePt t="19985" x="8001000" y="2263775"/>
          <p14:tracePt t="20002" x="8061325" y="2209800"/>
          <p14:tracePt t="20019" x="8077200" y="2141538"/>
          <p14:tracePt t="20035" x="8077200" y="2049463"/>
          <p14:tracePt t="20053" x="7970838" y="1844675"/>
          <p14:tracePt t="20069" x="7856538" y="1706563"/>
          <p14:tracePt t="20085" x="7635875" y="1584325"/>
          <p14:tracePt t="20102" x="7383463" y="1501775"/>
          <p14:tracePt t="20119" x="7178675" y="1455738"/>
          <p14:tracePt t="20135" x="7010400" y="1439863"/>
          <p14:tracePt t="20152" x="6896100" y="1439863"/>
          <p14:tracePt t="20185" x="6873875" y="1447800"/>
          <p14:tracePt t="20202" x="6858000" y="1477963"/>
          <p14:tracePt t="20219" x="6804025" y="1546225"/>
          <p14:tracePt t="20235" x="6765925" y="1600200"/>
          <p14:tracePt t="20252" x="6759575" y="1622425"/>
          <p14:tracePt t="20438" x="6759575" y="1630363"/>
          <p14:tracePt t="20782" x="6759575" y="1692275"/>
          <p14:tracePt t="20789" x="6759575" y="1768475"/>
          <p14:tracePt t="20803" x="6759575" y="1858963"/>
          <p14:tracePt t="20819" x="6759575" y="2117725"/>
          <p14:tracePt t="20836" x="6759575" y="2354263"/>
          <p14:tracePt t="20853" x="6789738" y="2574925"/>
          <p14:tracePt t="20871" x="6858000" y="2803525"/>
          <p14:tracePt t="20890" x="6950075" y="2925763"/>
          <p14:tracePt t="20906" x="7040563" y="3009900"/>
          <p14:tracePt t="20919" x="7124700" y="3063875"/>
          <p14:tracePt t="20935" x="7223125" y="3101975"/>
          <p14:tracePt t="20952" x="7307263" y="3124200"/>
          <p14:tracePt t="20969" x="7391400" y="3132138"/>
          <p14:tracePt t="20985" x="7497763" y="3154363"/>
          <p14:tracePt t="21003" x="7612063" y="3162300"/>
          <p14:tracePt t="21019" x="7718425" y="3162300"/>
          <p14:tracePt t="21036" x="7810500" y="3162300"/>
          <p14:tracePt t="21052" x="7856538" y="3154363"/>
          <p14:tracePt t="21069" x="7886700" y="3132138"/>
          <p14:tracePt t="21086" x="7902575" y="3108325"/>
          <p14:tracePt t="21102" x="7916863" y="3086100"/>
          <p14:tracePt t="21119" x="7916863" y="3078163"/>
          <p14:tracePt t="21136" x="7932738" y="3048000"/>
          <p14:tracePt t="21152" x="7940675" y="3040063"/>
          <p14:tracePt t="21169" x="7947025" y="3025775"/>
          <p14:tracePt t="21186" x="7947025" y="3017838"/>
          <p14:tracePt t="21202" x="7947025" y="3009900"/>
          <p14:tracePt t="21219" x="7947025" y="3001963"/>
          <p14:tracePt t="21236" x="7947025" y="2987675"/>
          <p14:tracePt t="21253" x="7947025" y="2971800"/>
          <p14:tracePt t="21270" x="7908925" y="2949575"/>
          <p14:tracePt t="21286" x="7870825" y="2949575"/>
          <p14:tracePt t="21302" x="7826375" y="2933700"/>
          <p14:tracePt t="21320" x="7764463" y="2925763"/>
          <p14:tracePt t="21336" x="7620000" y="2925763"/>
          <p14:tracePt t="21352" x="7483475" y="2933700"/>
          <p14:tracePt t="21369" x="7361238" y="2971800"/>
          <p14:tracePt t="21386" x="7239000" y="3032125"/>
          <p14:tracePt t="21402" x="7185025" y="3063875"/>
          <p14:tracePt t="21419" x="7162800" y="3086100"/>
          <p14:tracePt t="21436" x="7146925" y="3124200"/>
          <p14:tracePt t="21452" x="7146925" y="3162300"/>
          <p14:tracePt t="21469" x="7200900" y="3276600"/>
          <p14:tracePt t="21486" x="7375525" y="3352800"/>
          <p14:tracePt t="21502" x="7688263" y="3406775"/>
          <p14:tracePt t="21519" x="7985125" y="3406775"/>
          <p14:tracePt t="21536" x="8115300" y="3406775"/>
          <p14:tracePt t="21552" x="8123238" y="3406775"/>
          <p14:tracePt t="21586" x="8107363" y="3375025"/>
          <p14:tracePt t="21603" x="7970838" y="3336925"/>
          <p14:tracePt t="21620" x="7802563" y="3330575"/>
          <p14:tracePt t="21637" x="7726363" y="3330575"/>
          <p14:tracePt t="21718" x="7734300" y="3330575"/>
          <p14:tracePt t="21734" x="7750175" y="3336925"/>
          <p14:tracePt t="21750" x="7756525" y="3336925"/>
          <p14:tracePt t="21767" x="7764463" y="3352800"/>
          <p14:tracePt t="21783" x="7772400" y="3390900"/>
          <p14:tracePt t="21793" x="7780338" y="3421063"/>
          <p14:tracePt t="21803" x="7780338" y="3451225"/>
          <p14:tracePt t="21819" x="7780338" y="3521075"/>
          <p14:tracePt t="21836" x="7780338" y="3619500"/>
          <p14:tracePt t="21852" x="7780338" y="3711575"/>
          <p14:tracePt t="21869" x="7780338" y="3733800"/>
          <p14:tracePt t="21917" x="7772400" y="3733800"/>
          <p14:tracePt t="21941" x="7764463" y="3733800"/>
          <p14:tracePt t="21957" x="7750175" y="3733800"/>
          <p14:tracePt t="21965" x="7734300" y="3733800"/>
          <p14:tracePt t="21973" x="7712075" y="3711575"/>
          <p14:tracePt t="21986" x="7704138" y="3703638"/>
          <p14:tracePt t="22003" x="7680325" y="3687763"/>
          <p14:tracePt t="22019" x="7666038" y="3673475"/>
          <p14:tracePt t="22036" x="7650163" y="3673475"/>
          <p14:tracePt t="22053" x="7642225" y="3665538"/>
          <p14:tracePt t="22093" x="7635875" y="3665538"/>
          <p14:tracePt t="22103" x="7612063" y="3665538"/>
          <p14:tracePt t="22119" x="7573963" y="3665538"/>
          <p14:tracePt t="22136" x="7483475" y="3665538"/>
          <p14:tracePt t="22153" x="7391400" y="3679825"/>
          <p14:tracePt t="22169" x="7315200" y="3679825"/>
          <p14:tracePt t="22186" x="7285038" y="3679825"/>
          <p14:tracePt t="22203" x="7277100" y="3679825"/>
          <p14:tracePt t="23014" x="7277100" y="3687763"/>
          <p14:tracePt t="23029" x="7315200" y="3703638"/>
          <p14:tracePt t="23043" x="7337425" y="3703638"/>
          <p14:tracePt t="23053" x="7459663" y="3717925"/>
          <p14:tracePt t="23070" x="7573963" y="3733800"/>
          <p14:tracePt t="23086" x="7688263" y="3749675"/>
          <p14:tracePt t="23103" x="7788275" y="3763963"/>
          <p14:tracePt t="23120" x="7832725" y="3763963"/>
          <p14:tracePt t="23136" x="7840663" y="3763963"/>
          <p14:tracePt t="23171" x="7864475" y="3763963"/>
          <p14:tracePt t="23186" x="7878763" y="3749675"/>
          <p14:tracePt t="23203" x="7916863" y="3725863"/>
          <p14:tracePt t="23220" x="7940675" y="3717925"/>
          <p14:tracePt t="23236" x="7970838" y="3703638"/>
          <p14:tracePt t="23253" x="7985125" y="3703638"/>
          <p14:tracePt t="23270" x="7993063" y="3695700"/>
          <p14:tracePt t="23286" x="8001000" y="3679825"/>
          <p14:tracePt t="23303" x="8008938" y="3679825"/>
          <p14:tracePt t="23320" x="8016875" y="3673475"/>
          <p14:tracePt t="23337" x="8023225" y="3665538"/>
          <p14:tracePt t="24231" x="8016875" y="3665538"/>
          <p14:tracePt t="24238" x="7985125" y="3665538"/>
          <p14:tracePt t="24247" x="7932738" y="3665538"/>
          <p14:tracePt t="24262" x="7810500" y="3665538"/>
          <p14:tracePt t="24272" x="7734300" y="3665538"/>
          <p14:tracePt t="24287" x="7566025" y="3665538"/>
          <p14:tracePt t="24304" x="7399338" y="3665538"/>
          <p14:tracePt t="24320" x="7208838" y="3665538"/>
          <p14:tracePt t="24337" x="7040563" y="3673475"/>
          <p14:tracePt t="24358" x="6765925" y="3711575"/>
          <p14:tracePt t="24370" x="6683375" y="3717925"/>
          <p14:tracePt t="24387" x="6523038" y="3733800"/>
          <p14:tracePt t="24403" x="6378575" y="3763963"/>
          <p14:tracePt t="24420" x="6248400" y="3779838"/>
          <p14:tracePt t="24437" x="6080125" y="3779838"/>
          <p14:tracePt t="24453" x="5943600" y="3779838"/>
          <p14:tracePt t="24470" x="5807075" y="3779838"/>
          <p14:tracePt t="24487" x="5638800" y="3779838"/>
          <p14:tracePt t="24503" x="5516563" y="3779838"/>
          <p14:tracePt t="24520" x="5387975" y="3779838"/>
          <p14:tracePt t="24537" x="5280025" y="3749675"/>
          <p14:tracePt t="24553" x="5211763" y="3725863"/>
          <p14:tracePt t="24571" x="5113338" y="3703638"/>
          <p14:tracePt t="24587" x="5037138" y="3665538"/>
          <p14:tracePt t="24604" x="4953000" y="3649663"/>
          <p14:tracePt t="24620" x="4868863" y="3641725"/>
          <p14:tracePt t="24637" x="4792663" y="3635375"/>
          <p14:tracePt t="24654" x="4778375" y="3627438"/>
          <p14:tracePt t="24703" x="4778375" y="3619500"/>
          <p14:tracePt t="24717" x="4778375" y="3573463"/>
          <p14:tracePt t="24725" x="4778375" y="3565525"/>
          <p14:tracePt t="24737" x="4778375" y="3543300"/>
          <p14:tracePt t="24754" x="4778375" y="3467100"/>
          <p14:tracePt t="24770" x="4808538" y="3398838"/>
          <p14:tracePt t="24787" x="4838700" y="3336925"/>
          <p14:tracePt t="24804" x="4860925" y="3298825"/>
          <p14:tracePt t="24820" x="4884738" y="3268663"/>
          <p14:tracePt t="24837" x="4953000" y="3246438"/>
          <p14:tracePt t="24854" x="5037138" y="3246438"/>
          <p14:tracePt t="24871" x="5189538" y="3246438"/>
          <p14:tracePt t="24887" x="5410200" y="3246438"/>
          <p14:tracePt t="24904" x="5638800" y="3260725"/>
          <p14:tracePt t="24920" x="5913438" y="3298825"/>
          <p14:tracePt t="24937" x="6156325" y="3360738"/>
          <p14:tracePt t="24954" x="6446838" y="3406775"/>
          <p14:tracePt t="24971" x="6651625" y="3444875"/>
          <p14:tracePt t="24987" x="6896100" y="3482975"/>
          <p14:tracePt t="25004" x="7116763" y="3489325"/>
          <p14:tracePt t="25020" x="7345363" y="3489325"/>
          <p14:tracePt t="25037" x="7620000" y="3489325"/>
          <p14:tracePt t="25054" x="7750175" y="3489325"/>
          <p14:tracePt t="25071" x="7818438" y="3489325"/>
          <p14:tracePt t="25087" x="7848600" y="3482975"/>
          <p14:tracePt t="25104" x="7856538" y="3482975"/>
          <p14:tracePt t="25120" x="7864475" y="3475038"/>
          <p14:tracePt t="25154" x="7878763" y="3475038"/>
          <p14:tracePt t="25170" x="7902575" y="3475038"/>
          <p14:tracePt t="25187" x="7924800" y="3475038"/>
          <p14:tracePt t="25204" x="7993063" y="3543300"/>
          <p14:tracePt t="25220" x="8031163" y="3603625"/>
          <p14:tracePt t="25237" x="8031163" y="3641725"/>
          <p14:tracePt t="25254" x="8039100" y="3665538"/>
          <p14:tracePt t="25271" x="8039100" y="3687763"/>
          <p14:tracePt t="25288" x="8039100" y="3717925"/>
          <p14:tracePt t="25304" x="8023225" y="3756025"/>
          <p14:tracePt t="25321" x="7970838" y="3817938"/>
          <p14:tracePt t="25338" x="7878763" y="3848100"/>
          <p14:tracePt t="25354" x="7756525" y="3878263"/>
          <p14:tracePt t="25372" x="7581900" y="3902075"/>
          <p14:tracePt t="25388" x="7383463" y="3932238"/>
          <p14:tracePt t="25404" x="7178675" y="3954463"/>
          <p14:tracePt t="25420" x="6842125" y="3954463"/>
          <p14:tracePt t="25437" x="6607175" y="3954463"/>
          <p14:tracePt t="25454" x="6384925" y="3954463"/>
          <p14:tracePt t="25470" x="6156325" y="3924300"/>
          <p14:tracePt t="25487" x="5981700" y="3878263"/>
          <p14:tracePt t="25504" x="5821363" y="3856038"/>
          <p14:tracePt t="25520" x="5692775" y="3840163"/>
          <p14:tracePt t="25537" x="5570538" y="3832225"/>
          <p14:tracePt t="25554" x="5448300" y="3817938"/>
          <p14:tracePt t="25570" x="5311775" y="3817938"/>
          <p14:tracePt t="25590" x="5143500" y="3817938"/>
          <p14:tracePt t="25608" x="5037138" y="3802063"/>
          <p14:tracePt t="25624" x="4960938" y="3794125"/>
          <p14:tracePt t="25640" x="4884738" y="3771900"/>
          <p14:tracePt t="25654" x="4822825" y="3756025"/>
          <p14:tracePt t="25670" x="4808538" y="3741738"/>
          <p14:tracePt t="25688" x="4792663" y="3725863"/>
          <p14:tracePt t="25704" x="4792663" y="3717925"/>
          <p14:tracePt t="25721" x="4792663" y="3679825"/>
          <p14:tracePt t="25737" x="4792663" y="3635375"/>
          <p14:tracePt t="25754" x="4792663" y="3581400"/>
          <p14:tracePt t="25771" x="4808538" y="3521075"/>
          <p14:tracePt t="25788" x="4808538" y="3475038"/>
          <p14:tracePt t="25804" x="4822825" y="3451225"/>
          <p14:tracePt t="25821" x="4838700" y="3421063"/>
          <p14:tracePt t="25837" x="4854575" y="3398838"/>
          <p14:tracePt t="25854" x="4892675" y="3375025"/>
          <p14:tracePt t="25871" x="4960938" y="3368675"/>
          <p14:tracePt t="25887" x="5045075" y="3368675"/>
          <p14:tracePt t="25904" x="5089525" y="3368675"/>
          <p14:tracePt t="25921" x="5135563" y="3368675"/>
          <p14:tracePt t="25937" x="5165725" y="3368675"/>
          <p14:tracePt t="25954" x="5203825" y="3360738"/>
          <p14:tracePt t="25971" x="5241925" y="3344863"/>
          <p14:tracePt t="25987" x="5295900" y="3344863"/>
          <p14:tracePt t="26005" x="5372100" y="3344863"/>
          <p14:tracePt t="26021" x="5394325" y="3344863"/>
          <p14:tracePt t="26054" x="5402263" y="3344863"/>
          <p14:tracePt t="26071" x="5418138" y="3360738"/>
          <p14:tracePt t="26087" x="5418138" y="3382963"/>
          <p14:tracePt t="26104" x="5432425" y="3413125"/>
          <p14:tracePt t="26121" x="5456238" y="3459163"/>
          <p14:tracePt t="26138" x="5478463" y="3535363"/>
          <p14:tracePt t="26154" x="5486400" y="3611563"/>
          <p14:tracePt t="26171" x="5486400" y="3687763"/>
          <p14:tracePt t="26188" x="5486400" y="3787775"/>
          <p14:tracePt t="26206" x="5486400" y="3894138"/>
          <p14:tracePt t="26221" x="5432425" y="3954463"/>
          <p14:tracePt t="26238" x="5402263" y="4000500"/>
          <p14:tracePt t="26254" x="5334000" y="4008438"/>
          <p14:tracePt t="26271" x="5241925" y="4008438"/>
          <p14:tracePt t="26288" x="5159375" y="4008438"/>
          <p14:tracePt t="26304" x="5045075" y="3984625"/>
          <p14:tracePt t="26321" x="4945063" y="3946525"/>
          <p14:tracePt t="26338" x="4906963" y="3924300"/>
          <p14:tracePt t="26354" x="4876800" y="3878263"/>
          <p14:tracePt t="26371" x="4876800" y="3840163"/>
          <p14:tracePt t="26388" x="4876800" y="3810000"/>
          <p14:tracePt t="26404" x="4876800" y="3756025"/>
          <p14:tracePt t="26421" x="4876800" y="3717925"/>
          <p14:tracePt t="26438" x="4876800" y="3695700"/>
          <p14:tracePt t="26454" x="4884738" y="3695700"/>
          <p14:tracePt t="26471" x="4884738" y="3679825"/>
          <p14:tracePt t="26830" x="4899025" y="3679825"/>
          <p14:tracePt t="26846" x="4945063" y="3679825"/>
          <p14:tracePt t="26859" x="5006975" y="3665538"/>
          <p14:tracePt t="26871" x="5173663" y="3611563"/>
          <p14:tracePt t="26888" x="5349875" y="3551238"/>
          <p14:tracePt t="26904" x="5524500" y="3482975"/>
          <p14:tracePt t="26921" x="5722938" y="3406775"/>
          <p14:tracePt t="26938" x="5883275" y="3322638"/>
          <p14:tracePt t="26956" x="6027738" y="3238500"/>
          <p14:tracePt t="26971" x="6134100" y="3178175"/>
          <p14:tracePt t="26989" x="6232525" y="3124200"/>
          <p14:tracePt t="27004" x="6270625" y="3108325"/>
          <p14:tracePt t="27021" x="6340475" y="3086100"/>
          <p14:tracePt t="27038" x="6408738" y="3078163"/>
          <p14:tracePt t="27055" x="6499225" y="3070225"/>
          <p14:tracePt t="27071" x="6613525" y="3070225"/>
          <p14:tracePt t="27088" x="6759575" y="3070225"/>
          <p14:tracePt t="27104" x="6911975" y="3070225"/>
          <p14:tracePt t="27121" x="7064375" y="3070225"/>
          <p14:tracePt t="27138" x="7146925" y="3078163"/>
          <p14:tracePt t="27155" x="7185025" y="3078163"/>
          <p14:tracePt t="27171" x="7192963" y="3078163"/>
          <p14:tracePt t="27188" x="7200900" y="3070225"/>
          <p14:tracePt t="27205" x="7200900" y="3063875"/>
          <p14:tracePt t="27221" x="7200900" y="3048000"/>
          <p14:tracePt t="27255" x="7200900" y="3032125"/>
          <p14:tracePt t="27271" x="7200900" y="3025775"/>
          <p14:tracePt t="27294" x="7200900" y="3017838"/>
          <p14:tracePt t="28406" x="7170738" y="3032125"/>
          <p14:tracePt t="28422" x="7086600" y="3048000"/>
          <p14:tracePt t="28438" x="6926263" y="3070225"/>
          <p14:tracePt t="28449" x="6835775" y="3070225"/>
          <p14:tracePt t="28456" x="6727825" y="3078163"/>
          <p14:tracePt t="28472" x="6515100" y="3078163"/>
          <p14:tracePt t="28488" x="6294438" y="3078163"/>
          <p14:tracePt t="28505" x="6118225" y="3078163"/>
          <p14:tracePt t="28522" x="5959475" y="3086100"/>
          <p14:tracePt t="28538" x="5791200" y="3086100"/>
          <p14:tracePt t="28555" x="5630863" y="3086100"/>
          <p14:tracePt t="28572" x="5494338" y="3086100"/>
          <p14:tracePt t="28588" x="5356225" y="3086100"/>
          <p14:tracePt t="28605" x="5295900" y="3094038"/>
          <p14:tracePt t="28670" x="5334000" y="3108325"/>
          <p14:tracePt t="28683" x="5426075" y="3116263"/>
          <p14:tracePt t="28693" x="5722938" y="3140075"/>
          <p14:tracePt t="28705" x="5897563" y="3162300"/>
          <p14:tracePt t="28722" x="6194425" y="3216275"/>
          <p14:tracePt t="28738" x="6302375" y="3222625"/>
          <p14:tracePt t="28772" x="6270625" y="3222625"/>
          <p14:tracePt t="28788" x="6103938" y="3208338"/>
          <p14:tracePt t="28805" x="5730875" y="3208338"/>
          <p14:tracePt t="28822" x="5486400" y="3192463"/>
          <p14:tracePt t="28838" x="5432425" y="3184525"/>
          <p14:tracePt t="28893" x="5456238" y="3184525"/>
          <p14:tracePt t="28901" x="5464175" y="3184525"/>
          <p14:tracePt t="29022" x="5470525" y="3192463"/>
          <p14:tracePt t="29038" x="5494338" y="3268663"/>
          <p14:tracePt t="29049" x="5532438" y="3352800"/>
          <p14:tracePt t="29058" x="5578475" y="3429000"/>
          <p14:tracePt t="29072" x="5737225" y="3641725"/>
          <p14:tracePt t="29089" x="5927725" y="3863975"/>
          <p14:tracePt t="29105" x="6118225" y="4076700"/>
          <p14:tracePt t="29122" x="6232525" y="4175125"/>
          <p14:tracePt t="29139" x="6324600" y="4237038"/>
          <p14:tracePt t="29155" x="6384925" y="4267200"/>
          <p14:tracePt t="29172" x="6438900" y="4283075"/>
          <p14:tracePt t="29189" x="6637338" y="4297363"/>
          <p14:tracePt t="29205" x="6811963" y="4313238"/>
          <p14:tracePt t="29222" x="7018338" y="4351338"/>
          <p14:tracePt t="29239" x="7192963" y="4365625"/>
          <p14:tracePt t="29255" x="7269163" y="4365625"/>
          <p14:tracePt t="29289" x="7277100" y="4373563"/>
          <p14:tracePt t="29305" x="7231063" y="4381500"/>
          <p14:tracePt t="29322" x="7064375" y="4403725"/>
          <p14:tracePt t="29339" x="6797675" y="4441825"/>
          <p14:tracePt t="29355" x="6378575" y="4465638"/>
          <p14:tracePt t="29372" x="5851525" y="4479925"/>
          <p14:tracePt t="29389" x="5364163" y="4479925"/>
          <p14:tracePt t="29405" x="5295900" y="4457700"/>
          <p14:tracePt t="29439" x="5287963" y="4449763"/>
          <p14:tracePt t="29510" x="5287963" y="4435475"/>
          <p14:tracePt t="29522" x="5311775" y="4435475"/>
          <p14:tracePt t="29539" x="5372100" y="4435475"/>
          <p14:tracePt t="29555" x="5394325" y="4435475"/>
          <p14:tracePt t="29599" x="5356225" y="4435475"/>
          <p14:tracePt t="29607" x="5273675" y="4435475"/>
          <p14:tracePt t="29622" x="5089525" y="4435475"/>
          <p14:tracePt t="29639" x="4868863" y="4435475"/>
          <p14:tracePt t="29656" x="4746625" y="4435475"/>
          <p14:tracePt t="29693" x="4778375" y="4435475"/>
          <p14:tracePt t="29706" x="4868863" y="4435475"/>
          <p14:tracePt t="29722" x="5113338" y="4435475"/>
          <p14:tracePt t="29739" x="5410200" y="4435475"/>
          <p14:tracePt t="29756" x="5546725" y="4435475"/>
          <p14:tracePt t="29772" x="5562600" y="4435475"/>
          <p14:tracePt t="29789" x="5540375" y="4419600"/>
          <p14:tracePt t="29806" x="5440363" y="4403725"/>
          <p14:tracePt t="29822" x="5311775" y="4397375"/>
          <p14:tracePt t="29839" x="5249863" y="4397375"/>
          <p14:tracePt t="29951" x="5249863" y="4389438"/>
          <p14:tracePt t="29966" x="5249863" y="4381500"/>
          <p14:tracePt t="29973" x="5280025" y="4343400"/>
          <p14:tracePt t="29989" x="5318125" y="4244975"/>
          <p14:tracePt t="30006" x="5356225" y="4068763"/>
          <p14:tracePt t="30022" x="5380038" y="3840163"/>
          <p14:tracePt t="30039" x="5380038" y="3535363"/>
          <p14:tracePt t="30056" x="5380038" y="3184525"/>
          <p14:tracePt t="30072" x="5341938" y="2955925"/>
          <p14:tracePt t="30089" x="5295900" y="2811463"/>
          <p14:tracePt t="30106" x="5280025" y="2727325"/>
          <p14:tracePt t="30122" x="5280025" y="2705100"/>
          <p14:tracePt t="30139" x="5280025" y="2697163"/>
          <p14:tracePt t="30172" x="5280025" y="2713038"/>
          <p14:tracePt t="30189" x="5280025" y="2955925"/>
          <p14:tracePt t="30206" x="5280025" y="3238500"/>
          <p14:tracePt t="30222" x="5280025" y="3551238"/>
          <p14:tracePt t="30239" x="5280025" y="3703638"/>
          <p14:tracePt t="30256" x="5287963" y="3717925"/>
          <p14:tracePt t="30290" x="5318125" y="3635375"/>
          <p14:tracePt t="30306" x="5341938" y="3489325"/>
          <p14:tracePt t="30322" x="5356225" y="3336925"/>
          <p14:tracePt t="30339" x="5372100" y="3230563"/>
          <p14:tracePt t="30356" x="5380038" y="3192463"/>
          <p14:tracePt t="30389" x="5380038" y="3238500"/>
          <p14:tracePt t="30406" x="5364163" y="3398838"/>
          <p14:tracePt t="30422" x="5326063" y="3603625"/>
          <p14:tracePt t="30439" x="5295900" y="3741738"/>
          <p14:tracePt t="30456" x="5295900" y="3763963"/>
          <p14:tracePt t="30489" x="5295900" y="3703638"/>
          <p14:tracePt t="30506" x="5311775" y="3597275"/>
          <p14:tracePt t="30522" x="5334000" y="3482975"/>
          <p14:tracePt t="30539" x="5341938" y="3406775"/>
          <p14:tracePt t="30556" x="5341938" y="3390900"/>
          <p14:tracePt t="30605" x="5341938" y="3406775"/>
          <p14:tracePt t="30613" x="5341938" y="3421063"/>
          <p14:tracePt t="30622" x="5341938" y="3429000"/>
          <p14:tracePt t="30639" x="5341938" y="3444875"/>
          <p14:tracePt t="30862" x="5341938" y="3451225"/>
          <p14:tracePt t="30878" x="5334000" y="3451225"/>
          <p14:tracePt t="30893" x="5326063" y="3497263"/>
          <p14:tracePt t="30907" x="5326063" y="3521075"/>
          <p14:tracePt t="30923" x="5311775" y="3589338"/>
          <p14:tracePt t="30939" x="5303838" y="3673475"/>
          <p14:tracePt t="30956" x="5287963" y="3787775"/>
          <p14:tracePt t="30973" x="5287963" y="3940175"/>
          <p14:tracePt t="30989" x="5287963" y="4000500"/>
          <p14:tracePt t="31007" x="5287963" y="4022725"/>
          <p14:tracePt t="31366" x="5318125" y="4046538"/>
          <p14:tracePt t="31381" x="5394325" y="4060825"/>
          <p14:tracePt t="31397" x="5486400" y="4084638"/>
          <p14:tracePt t="31410" x="5600700" y="4092575"/>
          <p14:tracePt t="31423" x="5889625" y="4092575"/>
          <p14:tracePt t="31439" x="6118225" y="4092575"/>
          <p14:tracePt t="31456" x="6264275" y="4092575"/>
          <p14:tracePt t="31473" x="6332538" y="4092575"/>
          <p14:tracePt t="31489" x="6340475" y="4092575"/>
          <p14:tracePt t="31750" x="6332538" y="4106863"/>
          <p14:tracePt t="31766" x="6308725" y="4160838"/>
          <p14:tracePt t="31784" x="6286500" y="4206875"/>
          <p14:tracePt t="31799" x="6232525" y="4259263"/>
          <p14:tracePt t="31812" x="6226175" y="4283075"/>
          <p14:tracePt t="31823" x="6202363" y="4373563"/>
          <p14:tracePt t="31840" x="6188075" y="4487863"/>
          <p14:tracePt t="31856" x="6156325" y="4602163"/>
          <p14:tracePt t="31873" x="6149975" y="4716463"/>
          <p14:tracePt t="31890" x="6126163" y="4800600"/>
          <p14:tracePt t="31906" x="6118225" y="4860925"/>
          <p14:tracePt t="31923" x="6103938" y="4906963"/>
          <p14:tracePt t="31940" x="6096000" y="4922838"/>
          <p14:tracePt t="31957" x="6088063" y="4937125"/>
          <p14:tracePt t="31990" x="6088063" y="4945063"/>
          <p14:tracePt t="32046" x="6080125" y="4945063"/>
          <p14:tracePt t="32062" x="6073775" y="4945063"/>
          <p14:tracePt t="32078" x="6065838" y="4945063"/>
          <p14:tracePt t="32086" x="6057900" y="4945063"/>
          <p14:tracePt t="32094" x="6049963" y="4945063"/>
          <p14:tracePt t="32118" x="6042025" y="4945063"/>
          <p14:tracePt t="32174" x="6035675" y="4937125"/>
          <p14:tracePt t="32182" x="6019800" y="4937125"/>
          <p14:tracePt t="32191" x="6003925" y="4937125"/>
          <p14:tracePt t="32438" x="5997575" y="4922838"/>
          <p14:tracePt t="32446" x="6019800" y="4892675"/>
          <p14:tracePt t="32457" x="6065838" y="4854575"/>
          <p14:tracePt t="32475" x="6080125" y="4838700"/>
        </p14:tracePtLst>
      </p14:laserTraceLst>
    </p:ext>
  </p:extLs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8030509"/>
              </p:ext>
            </p:extLst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06" name="Equation" r:id="rId4" imgW="1612800" imgH="444240" progId="Equation.DSMT4">
                  <p:embed/>
                </p:oleObj>
              </mc:Choice>
              <mc:Fallback>
                <p:oleObj name="Equation" r:id="rId4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349552"/>
              </p:ext>
            </p:extLst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07" name="Equation" r:id="rId6" imgW="2438280" imgH="672840" progId="Equation.DSMT4">
                  <p:embed/>
                </p:oleObj>
              </mc:Choice>
              <mc:Fallback>
                <p:oleObj name="Equation" r:id="rId6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3537553"/>
              </p:ext>
            </p:extLst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08" name="Equation" r:id="rId8" imgW="2438280" imgH="672840" progId="Equation.DSMT4">
                  <p:embed/>
                </p:oleObj>
              </mc:Choice>
              <mc:Fallback>
                <p:oleObj name="Equation" r:id="rId8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1819458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09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58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792"/>
    </mc:Choice>
    <mc:Fallback xmlns="">
      <p:transition advTm="18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28" x="6088063" y="4830763"/>
          <p14:tracePt t="540" x="6088063" y="4770438"/>
          <p14:tracePt t="550" x="6088063" y="4541838"/>
          <p14:tracePt t="564" x="5959475" y="4022725"/>
          <p14:tracePt t="581" x="5829300" y="3733800"/>
          <p14:tracePt t="597" x="5761038" y="3521075"/>
          <p14:tracePt t="616" x="5646738" y="3216275"/>
          <p14:tracePt t="631" x="5592763" y="3116263"/>
          <p14:tracePt t="647" x="5410200" y="2849563"/>
          <p14:tracePt t="664" x="5341938" y="2759075"/>
          <p14:tracePt t="681" x="5295900" y="2705100"/>
          <p14:tracePt t="697" x="5241925" y="2644775"/>
          <p14:tracePt t="714" x="5219700" y="2598738"/>
          <p14:tracePt t="731" x="5197475" y="2574925"/>
          <p14:tracePt t="747" x="5165725" y="2514600"/>
          <p14:tracePt t="764" x="5127625" y="2446338"/>
          <p14:tracePt t="781" x="5113338" y="2408238"/>
          <p14:tracePt t="797" x="5105400" y="2362200"/>
          <p14:tracePt t="815" x="5083175" y="2301875"/>
          <p14:tracePt t="831" x="5051425" y="2239963"/>
          <p14:tracePt t="847" x="5021263" y="2163763"/>
          <p14:tracePt t="864" x="5013325" y="2133600"/>
          <p14:tracePt t="881" x="5006975" y="2133600"/>
          <p14:tracePt t="1014" x="4991100" y="2149475"/>
          <p14:tracePt t="1022" x="4983163" y="2201863"/>
          <p14:tracePt t="1030" x="4975225" y="2232025"/>
          <p14:tracePt t="1047" x="4953000" y="2324100"/>
          <p14:tracePt t="1064" x="4945063" y="2408238"/>
          <p14:tracePt t="1080" x="4945063" y="2468563"/>
          <p14:tracePt t="1097" x="4930775" y="2522538"/>
          <p14:tracePt t="1114" x="4922838" y="2536825"/>
          <p14:tracePt t="1216" x="4922838" y="2544763"/>
        </p14:tracePtLst>
      </p14:laserTraceLst>
    </p:ext>
  </p:extLs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6266900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8" name="Equation" r:id="rId4" imgW="1511280" imgH="558720" progId="Equation.DSMT4">
                  <p:embed/>
                </p:oleObj>
              </mc:Choice>
              <mc:Fallback>
                <p:oleObj name="Equation" r:id="rId4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8781644"/>
              </p:ext>
            </p:extLst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9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3715009"/>
              </p:ext>
            </p:extLst>
          </p:nvPr>
        </p:nvGraphicFramePr>
        <p:xfrm>
          <a:off x="3545099" y="1600149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0" name="Equation" r:id="rId8" imgW="3174840" imgH="1346040" progId="Equation.DSMT4">
                  <p:embed/>
                </p:oleObj>
              </mc:Choice>
              <mc:Fallback>
                <p:oleObj name="Equation" r:id="rId8" imgW="3174840" imgH="1346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600149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35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185"/>
    </mc:Choice>
    <mc:Fallback xmlns="">
      <p:transition advTm="17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016" x="4930775" y="2544763"/>
          <p14:tracePt t="1032" x="4960938" y="2544763"/>
          <p14:tracePt t="1045" x="4975225" y="2544763"/>
          <p14:tracePt t="1063" x="5006975" y="2552700"/>
          <p14:tracePt t="1079" x="5037138" y="2568575"/>
          <p14:tracePt t="1095" x="5051425" y="2582863"/>
          <p14:tracePt t="1112" x="5051425" y="2667000"/>
          <p14:tracePt t="1129" x="5037138" y="2773363"/>
          <p14:tracePt t="1145" x="4999038" y="2903538"/>
          <p14:tracePt t="1162" x="4930775" y="3048000"/>
          <p14:tracePt t="1179" x="4854575" y="3184525"/>
          <p14:tracePt t="1195" x="4770438" y="3292475"/>
          <p14:tracePt t="1212" x="4724400" y="3368675"/>
          <p14:tracePt t="1229" x="4702175" y="3398838"/>
          <p14:tracePt t="1313" x="4732338" y="3382963"/>
          <p14:tracePt t="1329" x="4816475" y="3268663"/>
          <p14:tracePt t="1342" x="4876800" y="3154363"/>
          <p14:tracePt t="1362" x="4906963" y="3040063"/>
          <p14:tracePt t="1379" x="4906963" y="2971800"/>
          <p14:tracePt t="1395" x="4868863" y="2835275"/>
          <p14:tracePt t="1412" x="4762500" y="2667000"/>
          <p14:tracePt t="1429" x="4479925" y="2460625"/>
          <p14:tracePt t="1445" x="4237038" y="2354263"/>
          <p14:tracePt t="1462" x="4084638" y="2301875"/>
          <p14:tracePt t="1536" x="4076700" y="2316163"/>
          <p14:tracePt t="1547" x="4054475" y="2492375"/>
          <p14:tracePt t="1562" x="3916363" y="3124200"/>
          <p14:tracePt t="1579" x="3863975" y="3649663"/>
          <p14:tracePt t="1596" x="3978275" y="3825875"/>
          <p14:tracePt t="1612" x="4183063" y="3870325"/>
          <p14:tracePt t="1629" x="4351338" y="3870325"/>
          <p14:tracePt t="1646" x="4602163" y="3779838"/>
          <p14:tracePt t="1662" x="4838700" y="3603625"/>
          <p14:tracePt t="1679" x="5075238" y="3162300"/>
          <p14:tracePt t="1697" x="5143500" y="2819400"/>
          <p14:tracePt t="1714" x="5159375" y="2667000"/>
          <p14:tracePt t="1729" x="5135563" y="2620963"/>
          <p14:tracePt t="1759" x="5097463" y="2613025"/>
          <p14:tracePt t="1913" x="5121275" y="2613025"/>
          <p14:tracePt t="1929" x="5211763" y="2628900"/>
          <p14:tracePt t="1944" x="5311775" y="2659063"/>
          <p14:tracePt t="1951" x="5364163" y="2674938"/>
          <p14:tracePt t="1962" x="5432425" y="2689225"/>
          <p14:tracePt t="1979" x="5516563" y="2720975"/>
          <p14:tracePt t="1995" x="5532438" y="2727325"/>
          <p14:tracePt t="2012" x="5540375" y="2727325"/>
          <p14:tracePt t="2055" x="5516563" y="2727325"/>
          <p14:tracePt t="2063" x="5494338" y="2727325"/>
          <p14:tracePt t="2071" x="5478463" y="2727325"/>
          <p14:tracePt t="2079" x="5448300" y="2720975"/>
          <p14:tracePt t="2096" x="5426075" y="2713038"/>
          <p14:tracePt t="2113" x="5410200" y="2713038"/>
          <p14:tracePt t="2129" x="5387975" y="2713038"/>
          <p14:tracePt t="2146" x="5356225" y="2713038"/>
          <p14:tracePt t="2163" x="5341938" y="2720975"/>
          <p14:tracePt t="2179" x="5295900" y="2743200"/>
          <p14:tracePt t="2196" x="5241925" y="2773363"/>
          <p14:tracePt t="2212" x="5143500" y="2819400"/>
          <p14:tracePt t="2229" x="5021263" y="2873375"/>
          <p14:tracePt t="2246" x="4922838" y="2949575"/>
          <p14:tracePt t="2262" x="4860925" y="2979738"/>
          <p14:tracePt t="2319" x="4854575" y="2979738"/>
          <p14:tracePt t="2327" x="4854575" y="2933700"/>
          <p14:tracePt t="2335" x="4860925" y="2895600"/>
          <p14:tracePt t="2346" x="4868863" y="2841625"/>
          <p14:tracePt t="2362" x="4884738" y="2751138"/>
          <p14:tracePt t="2379" x="4892675" y="2674938"/>
          <p14:tracePt t="2696" x="4892675" y="2667000"/>
          <p14:tracePt t="2712" x="4892675" y="2514600"/>
          <p14:tracePt t="2722" x="4892675" y="2454275"/>
          <p14:tracePt t="2731" x="4892675" y="2430463"/>
          <p14:tracePt t="2746" x="4892675" y="2408238"/>
          <p14:tracePt t="2763" x="4922838" y="2332038"/>
          <p14:tracePt t="2779" x="4930775" y="2293938"/>
          <p14:tracePt t="2796" x="4930775" y="2278063"/>
          <p14:tracePt t="2813" x="4960938" y="2225675"/>
          <p14:tracePt t="2829" x="4968875" y="2217738"/>
          <p14:tracePt t="2846" x="4991100" y="2201863"/>
          <p14:tracePt t="2863" x="5029200" y="2187575"/>
          <p14:tracePt t="2879" x="5083175" y="2163763"/>
          <p14:tracePt t="2896" x="5165725" y="2155825"/>
          <p14:tracePt t="2913" x="5280025" y="2141538"/>
          <p14:tracePt t="2929" x="5464175" y="2133600"/>
          <p14:tracePt t="2946" x="5668963" y="2133600"/>
          <p14:tracePt t="2963" x="5889625" y="2133600"/>
          <p14:tracePt t="2979" x="6096000" y="2133600"/>
          <p14:tracePt t="2996" x="6240463" y="2133600"/>
          <p14:tracePt t="3013" x="6378575" y="2133600"/>
          <p14:tracePt t="3030" x="6492875" y="2125663"/>
          <p14:tracePt t="3032" x="6545263" y="2117725"/>
          <p14:tracePt t="3047" x="6637338" y="2103438"/>
          <p14:tracePt t="3063" x="6721475" y="2103438"/>
          <p14:tracePt t="3079" x="6842125" y="2103438"/>
          <p14:tracePt t="3096" x="6988175" y="2111375"/>
          <p14:tracePt t="3113" x="7132638" y="2133600"/>
          <p14:tracePt t="3129" x="7231063" y="2141538"/>
          <p14:tracePt t="3146" x="7331075" y="2155825"/>
          <p14:tracePt t="3163" x="7383463" y="2155825"/>
          <p14:tracePt t="3180" x="7421563" y="2171700"/>
          <p14:tracePt t="3215" x="7437438" y="2179638"/>
          <p14:tracePt t="3230" x="7459663" y="2209800"/>
          <p14:tracePt t="3247" x="7551738" y="2308225"/>
          <p14:tracePt t="3263" x="7666038" y="2460625"/>
          <p14:tracePt t="3280" x="7704138" y="2536825"/>
          <p14:tracePt t="3296" x="7742238" y="2620963"/>
          <p14:tracePt t="3313" x="7742238" y="2644775"/>
          <p14:tracePt t="3330" x="7742238" y="2659063"/>
          <p14:tracePt t="3346" x="7742238" y="2667000"/>
          <p14:tracePt t="3363" x="7726363" y="2689225"/>
          <p14:tracePt t="3380" x="7650163" y="2697163"/>
          <p14:tracePt t="3396" x="7513638" y="2705100"/>
          <p14:tracePt t="3413" x="7315200" y="2705100"/>
          <p14:tracePt t="3430" x="6980238" y="2705100"/>
          <p14:tracePt t="3447" x="6645275" y="2705100"/>
          <p14:tracePt t="3463" x="6370638" y="2705100"/>
          <p14:tracePt t="3480" x="6302375" y="2705100"/>
          <p14:tracePt t="3496" x="6286500" y="2705100"/>
          <p14:tracePt t="3551" x="6278563" y="2689225"/>
          <p14:tracePt t="3560" x="6278563" y="2659063"/>
          <p14:tracePt t="3567" x="6286500" y="2636838"/>
          <p14:tracePt t="3580" x="6316663" y="2598738"/>
          <p14:tracePt t="3596" x="6340475" y="2568575"/>
          <p14:tracePt t="3614" x="6370638" y="2530475"/>
          <p14:tracePt t="3630" x="6408738" y="2506663"/>
          <p14:tracePt t="3647" x="6461125" y="2492375"/>
          <p14:tracePt t="3663" x="6553200" y="2460625"/>
          <p14:tracePt t="3680" x="6607175" y="2438400"/>
          <p14:tracePt t="3696" x="6689725" y="2422525"/>
          <p14:tracePt t="3713" x="6773863" y="2392363"/>
          <p14:tracePt t="3730" x="6888163" y="2370138"/>
          <p14:tracePt t="3746" x="6994525" y="2354263"/>
          <p14:tracePt t="3763" x="7078663" y="2346325"/>
          <p14:tracePt t="3780" x="7140575" y="2346325"/>
          <p14:tracePt t="3796" x="7192963" y="2346325"/>
          <p14:tracePt t="3813" x="7246938" y="2346325"/>
          <p14:tracePt t="3830" x="7331075" y="2370138"/>
          <p14:tracePt t="3846" x="7383463" y="2384425"/>
          <p14:tracePt t="3863" x="7483475" y="2438400"/>
          <p14:tracePt t="3880" x="7573963" y="2506663"/>
          <p14:tracePt t="3896" x="7604125" y="2536825"/>
          <p14:tracePt t="3914" x="7627938" y="2560638"/>
          <p14:tracePt t="3959" x="7627938" y="2568575"/>
          <p14:tracePt t="3967" x="7627938" y="2574925"/>
          <p14:tracePt t="3980" x="7604125" y="2582863"/>
          <p14:tracePt t="3996" x="7559675" y="2613025"/>
          <p14:tracePt t="4013" x="7421563" y="2644775"/>
          <p14:tracePt t="4030" x="7185025" y="2689225"/>
          <p14:tracePt t="4031" x="7032625" y="2697163"/>
          <p14:tracePt t="4047" x="6835775" y="2735263"/>
          <p14:tracePt t="4063" x="6103938" y="2735263"/>
          <p14:tracePt t="4080" x="5592763" y="2735263"/>
          <p14:tracePt t="4097" x="5203825" y="2705100"/>
          <p14:tracePt t="4114" x="5013325" y="2682875"/>
          <p14:tracePt t="4130" x="4968875" y="2674938"/>
          <p14:tracePt t="4147" x="4960938" y="2667000"/>
          <p14:tracePt t="4224" x="4960938" y="2659063"/>
          <p14:tracePt t="4240" x="4983163" y="2636838"/>
          <p14:tracePt t="4256" x="5075238" y="2620963"/>
          <p14:tracePt t="4272" x="5227638" y="2606675"/>
          <p14:tracePt t="4284" x="5341938" y="2582863"/>
          <p14:tracePt t="4297" x="5546725" y="2574925"/>
          <p14:tracePt t="4314" x="5715000" y="2574925"/>
          <p14:tracePt t="4330" x="5829300" y="2574925"/>
          <p14:tracePt t="4347" x="5837238" y="2574925"/>
          <p14:tracePt t="4380" x="5829300" y="2574925"/>
          <p14:tracePt t="4397" x="5730875" y="2620963"/>
          <p14:tracePt t="4413" x="5584825" y="2667000"/>
          <p14:tracePt t="4430" x="5470525" y="2705100"/>
          <p14:tracePt t="4447" x="5464175" y="2705100"/>
          <p14:tracePt t="4487" x="5478463" y="2705100"/>
          <p14:tracePt t="4495" x="5494338" y="2689225"/>
          <p14:tracePt t="4543" x="5464175" y="2682875"/>
          <p14:tracePt t="4562" x="5295900" y="2682875"/>
          <p14:tracePt t="4568" x="5203825" y="2705100"/>
          <p14:tracePt t="4580" x="5127625" y="2705100"/>
          <p14:tracePt t="4597" x="5051425" y="2705100"/>
          <p14:tracePt t="4614" x="5045075" y="2705100"/>
          <p14:tracePt t="4630" x="5037138" y="2705100"/>
          <p14:tracePt t="4663" x="5037138" y="2697163"/>
          <p14:tracePt t="4680" x="5067300" y="2659063"/>
          <p14:tracePt t="4697" x="5113338" y="2606675"/>
          <p14:tracePt t="4713" x="5181600" y="2544763"/>
          <p14:tracePt t="4731" x="5219700" y="2514600"/>
          <p14:tracePt t="4747" x="5235575" y="2484438"/>
          <p14:tracePt t="4936" x="5235575" y="2468563"/>
          <p14:tracePt t="4953" x="5227638" y="2438400"/>
          <p14:tracePt t="4969" x="5173663" y="2416175"/>
          <p14:tracePt t="4985" x="5105400" y="2400300"/>
          <p14:tracePt t="5000" x="5029200" y="2392363"/>
          <p14:tracePt t="5013" x="4983163" y="2392363"/>
          <p14:tracePt t="5030" x="4830763" y="2446338"/>
          <p14:tracePt t="5031" x="4778375" y="2498725"/>
          <p14:tracePt t="5047" x="4740275" y="2582863"/>
          <p14:tracePt t="5063" x="4740275" y="2667000"/>
          <p14:tracePt t="5080" x="4746625" y="2705100"/>
          <p14:tracePt t="5097" x="4838700" y="2727325"/>
          <p14:tracePt t="5114" x="5045075" y="2735263"/>
          <p14:tracePt t="5130" x="5295900" y="2735263"/>
          <p14:tracePt t="5147" x="5432425" y="2667000"/>
          <p14:tracePt t="5164" x="5494338" y="2598738"/>
          <p14:tracePt t="5180" x="5502275" y="2544763"/>
          <p14:tracePt t="5197" x="5494338" y="2498725"/>
          <p14:tracePt t="5214" x="5426075" y="2468563"/>
          <p14:tracePt t="5230" x="5356225" y="2446338"/>
          <p14:tracePt t="5247" x="5189538" y="2468563"/>
          <p14:tracePt t="5264" x="5083175" y="2574925"/>
          <p14:tracePt t="5280" x="5037138" y="2689225"/>
          <p14:tracePt t="5297" x="5029200" y="2720975"/>
          <p14:tracePt t="5314" x="5045075" y="2743200"/>
          <p14:tracePt t="5330" x="5121275" y="2751138"/>
          <p14:tracePt t="5347" x="5181600" y="2751138"/>
          <p14:tracePt t="5364" x="5211763" y="2751138"/>
          <p14:tracePt t="5415" x="5203825" y="2751138"/>
          <p14:tracePt t="5423" x="5165725" y="2751138"/>
          <p14:tracePt t="5431" x="5127625" y="2789238"/>
          <p14:tracePt t="5447" x="5045075" y="2895600"/>
          <p14:tracePt t="5464" x="5006975" y="2979738"/>
          <p14:tracePt t="5480" x="5006975" y="2994025"/>
          <p14:tracePt t="5514" x="5045075" y="2994025"/>
          <p14:tracePt t="5530" x="5159375" y="2994025"/>
          <p14:tracePt t="5547" x="5203825" y="2994025"/>
          <p14:tracePt t="5564" x="5219700" y="2987675"/>
          <p14:tracePt t="5597" x="5197475" y="3017838"/>
          <p14:tracePt t="5614" x="5083175" y="3132138"/>
          <p14:tracePt t="5630" x="4960938" y="3306763"/>
          <p14:tracePt t="5647" x="4716463" y="3817938"/>
          <p14:tracePt t="5664" x="4572000" y="4198938"/>
          <p14:tracePt t="5680" x="4518025" y="4435475"/>
          <p14:tracePt t="5697" x="4518025" y="4579938"/>
          <p14:tracePt t="5714" x="4587875" y="4708525"/>
          <p14:tracePt t="5730" x="4686300" y="4792663"/>
          <p14:tracePt t="5747" x="4754563" y="4822825"/>
          <p14:tracePt t="5764" x="4778375" y="4830763"/>
          <p14:tracePt t="5780" x="4784725" y="4830763"/>
          <p14:tracePt t="5815" x="4800600" y="4830763"/>
          <p14:tracePt t="5830" x="4830763" y="4830763"/>
          <p14:tracePt t="5847" x="5037138" y="4854575"/>
          <p14:tracePt t="5864" x="5249863" y="4854575"/>
          <p14:tracePt t="5880" x="5402263" y="4854575"/>
          <p14:tracePt t="5897" x="5464175" y="4854575"/>
          <p14:tracePt t="5914" x="5470525" y="4854575"/>
          <p14:tracePt t="5959" x="5448300" y="4854575"/>
          <p14:tracePt t="5967" x="5432425" y="4838700"/>
          <p14:tracePt t="5980" x="5418138" y="4838700"/>
          <p14:tracePt t="5997" x="5356225" y="4816475"/>
          <p14:tracePt t="6015" x="5311775" y="4784725"/>
          <p14:tracePt t="6120" x="5318125" y="4784725"/>
          <p14:tracePt t="6136" x="5326063" y="4784725"/>
          <p14:tracePt t="6145" x="5334000" y="4784725"/>
          <p14:tracePt t="6200" x="5349875" y="4784725"/>
          <p14:tracePt t="6208" x="5372100" y="4784725"/>
          <p14:tracePt t="6217" x="5432425" y="4784725"/>
          <p14:tracePt t="6231" x="5775325" y="4830763"/>
          <p14:tracePt t="6248" x="6340475" y="4854575"/>
          <p14:tracePt t="6264" x="6964363" y="4846638"/>
          <p14:tracePt t="6281" x="7505700" y="4754563"/>
          <p14:tracePt t="6298" x="7826375" y="4648200"/>
          <p14:tracePt t="6314" x="7902575" y="4579938"/>
          <p14:tracePt t="6331" x="7902575" y="4572000"/>
          <p14:tracePt t="6364" x="7902575" y="4564063"/>
          <p14:tracePt t="6424" x="7886700" y="4564063"/>
          <p14:tracePt t="6432" x="7870825" y="4579938"/>
          <p14:tracePt t="6440" x="7848600" y="4610100"/>
          <p14:tracePt t="6448" x="7818438" y="4648200"/>
          <p14:tracePt t="6464" x="7734300" y="4724400"/>
          <p14:tracePt t="6481" x="7620000" y="4800600"/>
          <p14:tracePt t="6498" x="7475538" y="4884738"/>
          <p14:tracePt t="6516" x="7269163" y="4975225"/>
          <p14:tracePt t="6531" x="6911975" y="5089525"/>
          <p14:tracePt t="6548" x="6583363" y="5173663"/>
          <p14:tracePt t="6564" x="6346825" y="5211763"/>
          <p14:tracePt t="6581" x="6188075" y="5235575"/>
          <p14:tracePt t="6598" x="6103938" y="5257800"/>
          <p14:tracePt t="6615" x="6088063" y="5257800"/>
          <p14:tracePt t="6631" x="6088063" y="5265738"/>
          <p14:tracePt t="6832" x="6088063" y="5257800"/>
          <p14:tracePt t="6840" x="6088063" y="5241925"/>
          <p14:tracePt t="6848" x="6088063" y="5235575"/>
          <p14:tracePt t="6865" x="6088063" y="5203825"/>
          <p14:tracePt t="6881" x="6111875" y="5165725"/>
          <p14:tracePt t="6898" x="6118225" y="5151438"/>
          <p14:tracePt t="6915" x="6149975" y="5121275"/>
          <p14:tracePt t="6931" x="6180138" y="5083175"/>
          <p14:tracePt t="6948" x="6202363" y="5051425"/>
          <p14:tracePt t="6965" x="6218238" y="5029200"/>
          <p14:tracePt t="6981" x="6232525" y="5013325"/>
          <p14:tracePt t="6998" x="6248400" y="4999038"/>
          <p14:tracePt t="7017" x="6248400" y="4991100"/>
          <p14:tracePt t="9530" x="6248400" y="4983163"/>
          <p14:tracePt t="9544" x="6248400" y="4953000"/>
          <p14:tracePt t="9552" x="6248400" y="4930775"/>
          <p14:tracePt t="10575" x="6248400" y="4922838"/>
          <p14:tracePt t="10583" x="6248400" y="4899025"/>
          <p14:tracePt t="10591" x="6248400" y="4892675"/>
          <p14:tracePt t="10639" x="6248400" y="4884738"/>
          <p14:tracePt t="10647" x="6248400" y="4860925"/>
          <p14:tracePt t="10655" x="6248400" y="4854575"/>
          <p14:tracePt t="10666" x="6248400" y="4838700"/>
          <p14:tracePt t="10687" x="6240463" y="4830763"/>
          <p14:tracePt t="10703" x="6240463" y="4816475"/>
          <p14:tracePt t="10751" x="6232525" y="4816475"/>
        </p14:tracePtLst>
      </p14:laserTraceLst>
    </p:ext>
  </p:extLs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4888940"/>
              </p:ext>
            </p:extLst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14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6486959"/>
              </p:ext>
            </p:extLst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15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2332220"/>
              </p:ext>
            </p:extLst>
          </p:nvPr>
        </p:nvGraphicFramePr>
        <p:xfrm>
          <a:off x="2630488" y="2995613"/>
          <a:ext cx="17843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16" name="Equation" r:id="rId8" imgW="1333440" imgH="495000" progId="Equation.DSMT4">
                  <p:embed/>
                </p:oleObj>
              </mc:Choice>
              <mc:Fallback>
                <p:oleObj name="Equation" r:id="rId8" imgW="133344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0488" y="2995613"/>
                        <a:ext cx="17843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8420662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17" name="Equation" r:id="rId10" imgW="1320480" imgH="495000" progId="Equation.DSMT4">
                  <p:embed/>
                </p:oleObj>
              </mc:Choice>
              <mc:Fallback>
                <p:oleObj name="Equation" r:id="rId10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006461"/>
              </p:ext>
            </p:extLst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18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5493792"/>
              </p:ext>
            </p:extLst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19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6140310"/>
              </p:ext>
            </p:extLst>
          </p:nvPr>
        </p:nvGraphicFramePr>
        <p:xfrm>
          <a:off x="1298575" y="4006850"/>
          <a:ext cx="39893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20" name="Equation" r:id="rId16" imgW="2984400" imgH="520560" progId="Equation.DSMT4">
                  <p:embed/>
                </p:oleObj>
              </mc:Choice>
              <mc:Fallback>
                <p:oleObj name="Equation" r:id="rId16" imgW="29844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8575" y="4006850"/>
                        <a:ext cx="39893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9748699"/>
              </p:ext>
            </p:extLst>
          </p:nvPr>
        </p:nvGraphicFramePr>
        <p:xfrm>
          <a:off x="6569075" y="4006850"/>
          <a:ext cx="3978275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21" name="Equation" r:id="rId18" imgW="2971800" imgH="520560" progId="Equation.DSMT4">
                  <p:embed/>
                </p:oleObj>
              </mc:Choice>
              <mc:Fallback>
                <p:oleObj name="Equation" r:id="rId18" imgW="29718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9075" y="4006850"/>
                        <a:ext cx="3978275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11966"/>
              </p:ext>
            </p:extLst>
          </p:nvPr>
        </p:nvGraphicFramePr>
        <p:xfrm>
          <a:off x="3976688" y="4973638"/>
          <a:ext cx="377190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22" name="Equation" r:id="rId20" imgW="2819160" imgH="507960" progId="Equation.DSMT4">
                  <p:embed/>
                </p:oleObj>
              </mc:Choice>
              <mc:Fallback>
                <p:oleObj name="Equation" r:id="rId20" imgW="28191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6688" y="4973638"/>
                        <a:ext cx="377190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062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495"/>
    </mc:Choice>
    <mc:Fallback xmlns="">
      <p:transition advTm="194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6" x="6226175" y="4816475"/>
          <p14:tracePt t="223" x="6218238" y="4800600"/>
          <p14:tracePt t="335" x="6210300" y="4800600"/>
          <p14:tracePt t="559" x="6194425" y="4792663"/>
          <p14:tracePt t="567" x="6180138" y="4784725"/>
          <p14:tracePt t="575" x="6180138" y="4778375"/>
          <p14:tracePt t="583" x="6149975" y="4746625"/>
          <p14:tracePt t="600" x="6111875" y="4648200"/>
          <p14:tracePt t="617" x="6080125" y="4495800"/>
          <p14:tracePt t="634" x="6019800" y="4244975"/>
          <p14:tracePt t="650" x="5875338" y="3840163"/>
          <p14:tracePt t="667" x="5684838" y="3429000"/>
          <p14:tracePt t="686" x="5387975" y="2735263"/>
          <p14:tracePt t="701" x="5257800" y="2514600"/>
          <p14:tracePt t="717" x="5006975" y="2125663"/>
          <p14:tracePt t="734" x="4746625" y="1782763"/>
          <p14:tracePt t="750" x="4503738" y="1508125"/>
          <p14:tracePt t="767" x="4359275" y="1409700"/>
          <p14:tracePt t="784" x="4206875" y="1333500"/>
          <p14:tracePt t="801" x="4076700" y="1325563"/>
          <p14:tracePt t="817" x="3863975" y="1317625"/>
          <p14:tracePt t="834" x="3573463" y="1355725"/>
          <p14:tracePt t="850" x="3314700" y="1455738"/>
          <p14:tracePt t="867" x="3048000" y="1570038"/>
          <p14:tracePt t="885" x="2781300" y="1676400"/>
          <p14:tracePt t="888" x="2705100" y="1706563"/>
          <p14:tracePt t="900" x="2644775" y="1736725"/>
          <p14:tracePt t="918" x="2454275" y="1790700"/>
          <p14:tracePt t="934" x="2446338" y="1790700"/>
          <p14:tracePt t="1023" x="2454275" y="1806575"/>
          <p14:tracePt t="1031" x="2530475" y="1882775"/>
          <p14:tracePt t="1041" x="2674938" y="2087563"/>
          <p14:tracePt t="1050" x="2835275" y="2316163"/>
          <p14:tracePt t="1067" x="3094038" y="2689225"/>
          <p14:tracePt t="1083" x="3268663" y="2925763"/>
          <p14:tracePt t="1100" x="3375025" y="3040063"/>
          <p14:tracePt t="1117" x="3444875" y="3101975"/>
          <p14:tracePt t="1133" x="3451225" y="3101975"/>
          <p14:tracePt t="1213" x="3451225" y="3094038"/>
          <p14:tracePt t="1221" x="3451225" y="3070225"/>
          <p14:tracePt t="1270" x="3451225" y="3063875"/>
          <p14:tracePt t="1278" x="3451225" y="3009900"/>
          <p14:tracePt t="1286" x="3451225" y="2971800"/>
          <p14:tracePt t="1300" x="3467100" y="2941638"/>
          <p14:tracePt t="1317" x="3489325" y="2819400"/>
          <p14:tracePt t="1334" x="3513138" y="2628900"/>
          <p14:tracePt t="1350" x="3513138" y="2506663"/>
          <p14:tracePt t="1367" x="3513138" y="2400300"/>
          <p14:tracePt t="1385" x="3513138" y="2339975"/>
          <p14:tracePt t="1400" x="3513138" y="2316163"/>
          <p14:tracePt t="1478" x="3513138" y="2308225"/>
          <p14:tracePt t="1494" x="3482975" y="2339975"/>
          <p14:tracePt t="1502" x="3444875" y="2408238"/>
          <p14:tracePt t="1517" x="3413125" y="2460625"/>
          <p14:tracePt t="1534" x="3360738" y="2544763"/>
          <p14:tracePt t="1550" x="3330575" y="2574925"/>
          <p14:tracePt t="1567" x="3322638" y="2574925"/>
          <p14:tracePt t="1584" x="3314700" y="2568575"/>
          <p14:tracePt t="1600" x="3314700" y="2476500"/>
          <p14:tracePt t="1617" x="3314700" y="2400300"/>
          <p14:tracePt t="1634" x="3314700" y="2332038"/>
          <p14:tracePt t="1651" x="3314700" y="2301875"/>
          <p14:tracePt t="1759" x="3336925" y="2301875"/>
          <p14:tracePt t="1769" x="3375025" y="2308225"/>
          <p14:tracePt t="1784" x="3467100" y="2339975"/>
          <p14:tracePt t="1801" x="3603625" y="2362200"/>
          <p14:tracePt t="1817" x="3779838" y="2400300"/>
          <p14:tracePt t="1834" x="3932238" y="2422525"/>
          <p14:tracePt t="1852" x="3992563" y="2416175"/>
          <p14:tracePt t="1867" x="4030663" y="2392363"/>
          <p14:tracePt t="1942" x="3984625" y="2476500"/>
          <p14:tracePt t="1950" x="3932238" y="2628900"/>
          <p14:tracePt t="1958" x="3817938" y="2865438"/>
          <p14:tracePt t="1967" x="3711575" y="3108325"/>
          <p14:tracePt t="1984" x="3489325" y="3543300"/>
          <p14:tracePt t="2001" x="3336925" y="3916363"/>
          <p14:tracePt t="2019" x="3268663" y="4144963"/>
          <p14:tracePt t="2037" x="3260725" y="4259263"/>
          <p14:tracePt t="2051" x="3260725" y="4297363"/>
          <p14:tracePt t="2111" x="3260725" y="4289425"/>
          <p14:tracePt t="2122" x="3268663" y="4229100"/>
          <p14:tracePt t="2134" x="3268663" y="4183063"/>
          <p14:tracePt t="2151" x="3322638" y="4022725"/>
          <p14:tracePt t="2168" x="3382963" y="3894138"/>
          <p14:tracePt t="2184" x="3467100" y="3756025"/>
          <p14:tracePt t="2201" x="3559175" y="3657600"/>
          <p14:tracePt t="2217" x="3641725" y="3581400"/>
          <p14:tracePt t="2234" x="3665538" y="3551238"/>
          <p14:tracePt t="2251" x="3673475" y="3543300"/>
          <p14:tracePt t="2326" x="3679825" y="3543300"/>
          <p14:tracePt t="2334" x="3711575" y="3543300"/>
          <p14:tracePt t="2342" x="3733800" y="3521075"/>
          <p14:tracePt t="2350" x="3749675" y="3505200"/>
          <p14:tracePt t="2367" x="3802063" y="3444875"/>
          <p14:tracePt t="2385" x="3817938" y="3421063"/>
          <p14:tracePt t="2401" x="3832225" y="3390900"/>
          <p14:tracePt t="2438" x="3832225" y="3382963"/>
          <p14:tracePt t="2451" x="3832225" y="3368675"/>
          <p14:tracePt t="2467" x="3771900" y="3352800"/>
          <p14:tracePt t="2484" x="3703638" y="3344863"/>
          <p14:tracePt t="2501" x="3649663" y="3336925"/>
          <p14:tracePt t="2517" x="3641725" y="3336925"/>
          <p14:tracePt t="2559" x="3665538" y="3336925"/>
          <p14:tracePt t="2568" x="3711575" y="3336925"/>
          <p14:tracePt t="2585" x="3825875" y="3375025"/>
          <p14:tracePt t="2601" x="4038600" y="3382963"/>
          <p14:tracePt t="2618" x="4244975" y="3398838"/>
          <p14:tracePt t="2634" x="4335463" y="3413125"/>
          <p14:tracePt t="2651" x="4359275" y="3413125"/>
          <p14:tracePt t="3489" x="4564063" y="3413125"/>
          <p14:tracePt t="3498" x="5159375" y="3413125"/>
          <p14:tracePt t="3506" x="5859463" y="3406775"/>
          <p14:tracePt t="3518" x="6613525" y="3322638"/>
          <p14:tracePt t="3535" x="8474075" y="3094038"/>
          <p14:tracePt t="3551" x="8931275" y="2955925"/>
          <p14:tracePt t="3568" x="9113838" y="2849563"/>
          <p14:tracePt t="3585" x="9197975" y="2759075"/>
          <p14:tracePt t="3601" x="9197975" y="2644775"/>
          <p14:tracePt t="3618" x="9182100" y="2514600"/>
          <p14:tracePt t="3635" x="9090025" y="2354263"/>
          <p14:tracePt t="3651" x="9013825" y="2232025"/>
          <p14:tracePt t="3668" x="8937625" y="2111375"/>
          <p14:tracePt t="3685" x="8877300" y="2049463"/>
          <p14:tracePt t="3701" x="8839200" y="2035175"/>
          <p14:tracePt t="3743" x="8809038" y="2035175"/>
          <p14:tracePt t="3751" x="8785225" y="2065338"/>
          <p14:tracePt t="3768" x="8670925" y="2171700"/>
          <p14:tracePt t="3786" x="8512175" y="2286000"/>
          <p14:tracePt t="3802" x="8289925" y="2422525"/>
          <p14:tracePt t="3818" x="8099425" y="2476500"/>
          <p14:tracePt t="3835" x="8001000" y="2476500"/>
          <p14:tracePt t="3852" x="7940675" y="2438400"/>
          <p14:tracePt t="3868" x="7924800" y="2332038"/>
          <p14:tracePt t="3885" x="7924800" y="2247900"/>
          <p14:tracePt t="3888" x="7924800" y="2217738"/>
          <p14:tracePt t="3902" x="7940675" y="2179638"/>
          <p14:tracePt t="3918" x="7940675" y="2155825"/>
          <p14:tracePt t="3984" x="7940675" y="2209800"/>
          <p14:tracePt t="3993" x="7940675" y="2293938"/>
          <p14:tracePt t="4002" x="7940675" y="2392363"/>
          <p14:tracePt t="4018" x="7940675" y="2720975"/>
          <p14:tracePt t="4035" x="7902575" y="3108325"/>
          <p14:tracePt t="4051" x="7840663" y="3527425"/>
          <p14:tracePt t="4068" x="7848600" y="3733800"/>
          <p14:tracePt t="4085" x="7902575" y="3779838"/>
          <p14:tracePt t="4101" x="7916863" y="3779838"/>
          <p14:tracePt t="4118" x="8047038" y="3597275"/>
          <p14:tracePt t="4135" x="8107363" y="3429000"/>
          <p14:tracePt t="4151" x="8153400" y="3276600"/>
          <p14:tracePt t="4168" x="8169275" y="3200400"/>
          <p14:tracePt t="4185" x="8169275" y="3192463"/>
          <p14:tracePt t="4238" x="8145463" y="3200400"/>
          <p14:tracePt t="4246" x="8107363" y="3238500"/>
          <p14:tracePt t="4254" x="8061325" y="3292475"/>
          <p14:tracePt t="4268" x="8001000" y="3336925"/>
          <p14:tracePt t="4285" x="7947025" y="3390900"/>
          <p14:tracePt t="4301" x="7940675" y="3406775"/>
          <p14:tracePt t="4342" x="7962900" y="3390900"/>
          <p14:tracePt t="4351" x="7970838" y="3382963"/>
          <p14:tracePt t="4360" x="8001000" y="3360738"/>
          <p14:tracePt t="4368" x="8031163" y="3330575"/>
          <p14:tracePt t="4385" x="8061325" y="3322638"/>
          <p14:tracePt t="4446" x="8047038" y="3322638"/>
          <p14:tracePt t="4454" x="8016875" y="3322638"/>
          <p14:tracePt t="4462" x="8008938" y="3322638"/>
          <p14:tracePt t="4470" x="7985125" y="3330575"/>
          <p14:tracePt t="4485" x="7985125" y="3336925"/>
          <p14:tracePt t="4559" x="7993063" y="3330575"/>
          <p14:tracePt t="4569" x="8008938" y="3314700"/>
          <p14:tracePt t="4585" x="8047038" y="3298825"/>
          <p14:tracePt t="4602" x="8054975" y="3292475"/>
          <p14:tracePt t="4743" x="8099425" y="3292475"/>
          <p14:tracePt t="4752" x="8131175" y="3292475"/>
          <p14:tracePt t="4769" x="8229600" y="3292475"/>
          <p14:tracePt t="4785" x="8382000" y="3292475"/>
          <p14:tracePt t="4802" x="8518525" y="3298825"/>
          <p14:tracePt t="4818" x="8618538" y="3298825"/>
          <p14:tracePt t="4835" x="8640763" y="3298825"/>
          <p14:tracePt t="4911" x="8648700" y="3306763"/>
          <p14:tracePt t="4920" x="8640763" y="3314700"/>
          <p14:tracePt t="4935" x="8594725" y="3375025"/>
          <p14:tracePt t="4952" x="8542338" y="3413125"/>
          <p14:tracePt t="4969" x="8488363" y="3451225"/>
          <p14:tracePt t="5032" x="8488363" y="3459163"/>
          <p14:tracePt t="5063" x="8504238" y="3459163"/>
          <p14:tracePt t="5073" x="8512175" y="3459163"/>
          <p14:tracePt t="5143" x="8512175" y="3451225"/>
          <p14:tracePt t="5152" x="8480425" y="3436938"/>
          <p14:tracePt t="5169" x="8442325" y="3436938"/>
          <p14:tracePt t="5185" x="8428038" y="3436938"/>
          <p14:tracePt t="5319" x="8412163" y="3436938"/>
          <p14:tracePt t="5328" x="8397875" y="3436938"/>
          <p14:tracePt t="5336" x="8382000" y="3444875"/>
          <p14:tracePt t="5352" x="8305800" y="3475038"/>
          <p14:tracePt t="5369" x="8145463" y="3521075"/>
          <p14:tracePt t="5386" x="7962900" y="3565525"/>
          <p14:tracePt t="5402" x="7680325" y="3649663"/>
          <p14:tracePt t="5419" x="7345363" y="3703638"/>
          <p14:tracePt t="5435" x="6988175" y="3756025"/>
          <p14:tracePt t="5452" x="6515100" y="3825875"/>
          <p14:tracePt t="5469" x="6011863" y="3825875"/>
          <p14:tracePt t="5486" x="5578475" y="3825875"/>
          <p14:tracePt t="5503" x="5013325" y="3817938"/>
          <p14:tracePt t="5519" x="4808538" y="3802063"/>
          <p14:tracePt t="5535" x="4678363" y="3794125"/>
          <p14:tracePt t="5552" x="4640263" y="3787775"/>
          <p14:tracePt t="5569" x="4640263" y="3779838"/>
          <p14:tracePt t="5603" x="4632325" y="3763963"/>
          <p14:tracePt t="5619" x="4556125" y="3711575"/>
          <p14:tracePt t="5635" x="4435475" y="3641725"/>
          <p14:tracePt t="5652" x="4297363" y="3597275"/>
          <p14:tracePt t="5669" x="4198938" y="3581400"/>
          <p14:tracePt t="5686" x="4106863" y="3565525"/>
          <p14:tracePt t="5704" x="4030663" y="3565525"/>
          <p14:tracePt t="5719" x="4000500" y="3565525"/>
          <p14:tracePt t="5736" x="3954463" y="3589338"/>
          <p14:tracePt t="5752" x="3902075" y="3619500"/>
          <p14:tracePt t="5769" x="3886200" y="3635375"/>
          <p14:tracePt t="5786" x="3870325" y="3649663"/>
          <p14:tracePt t="5804" x="3870325" y="3657600"/>
          <p14:tracePt t="5819" x="3870325" y="3665538"/>
          <p14:tracePt t="5836" x="3870325" y="3695700"/>
          <p14:tracePt t="5852" x="3878263" y="3703638"/>
          <p14:tracePt t="5911" x="3886200" y="3703638"/>
          <p14:tracePt t="5920" x="3908425" y="3703638"/>
          <p14:tracePt t="5936" x="3940175" y="3657600"/>
          <p14:tracePt t="5952" x="3946525" y="3581400"/>
          <p14:tracePt t="5969" x="3954463" y="3521075"/>
          <p14:tracePt t="5986" x="3954463" y="3451225"/>
          <p14:tracePt t="6002" x="3954463" y="3398838"/>
          <p14:tracePt t="6019" x="3954463" y="3344863"/>
          <p14:tracePt t="6036" x="3954463" y="3314700"/>
          <p14:tracePt t="6052" x="3954463" y="3284538"/>
          <p14:tracePt t="6069" x="3946525" y="3268663"/>
          <p14:tracePt t="6391" x="3970338" y="3268663"/>
          <p14:tracePt t="6400" x="4038600" y="3268663"/>
          <p14:tracePt t="6407" x="4198938" y="3276600"/>
          <p14:tracePt t="6419" x="4541838" y="3336925"/>
          <p14:tracePt t="6436" x="5540375" y="3398838"/>
          <p14:tracePt t="6452" x="6721475" y="3444875"/>
          <p14:tracePt t="6469" x="8115300" y="3444875"/>
          <p14:tracePt t="6486" x="9388475" y="3444875"/>
          <p14:tracePt t="6502" x="10812463" y="3436938"/>
          <p14:tracePt t="6519" x="11399838" y="3344863"/>
          <p14:tracePt t="6537" x="11718925" y="3292475"/>
          <p14:tracePt t="6552" x="11903075" y="3254375"/>
          <p14:tracePt t="6569" x="12001500" y="3216275"/>
          <p14:tracePt t="6586" x="12031663" y="3192463"/>
          <p14:tracePt t="6703" x="12017375" y="3192463"/>
          <p14:tracePt t="6711" x="11993563" y="3192463"/>
          <p14:tracePt t="6719" x="11971338" y="3192463"/>
          <p14:tracePt t="6736" x="11903075" y="3216275"/>
          <p14:tracePt t="6754" x="11811000" y="3230563"/>
          <p14:tracePt t="6769" x="11674475" y="3260725"/>
          <p14:tracePt t="6786" x="11468100" y="3284538"/>
          <p14:tracePt t="6803" x="11239500" y="3284538"/>
          <p14:tracePt t="6819" x="10950575" y="3284538"/>
          <p14:tracePt t="6836" x="10690225" y="3284538"/>
          <p14:tracePt t="6854" x="10499725" y="3284538"/>
          <p14:tracePt t="6870" x="10417175" y="3284538"/>
          <p14:tracePt t="7055" x="10385425" y="3284538"/>
          <p14:tracePt t="7063" x="10347325" y="3284538"/>
          <p14:tracePt t="7072" x="10240963" y="3284538"/>
          <p14:tracePt t="7086" x="9959975" y="3314700"/>
          <p14:tracePt t="7104" x="9380538" y="3382963"/>
          <p14:tracePt t="7119" x="8716963" y="3497263"/>
          <p14:tracePt t="7136" x="8047038" y="3535363"/>
          <p14:tracePt t="7153" x="7650163" y="3535363"/>
          <p14:tracePt t="7170" x="7475538" y="3535363"/>
          <p14:tracePt t="7186" x="7421563" y="3505200"/>
          <p14:tracePt t="7203" x="7391400" y="3489325"/>
          <p14:tracePt t="7220" x="7369175" y="3475038"/>
          <p14:tracePt t="7236" x="7307263" y="3459163"/>
          <p14:tracePt t="7253" x="7140575" y="3444875"/>
          <p14:tracePt t="7270" x="6683375" y="3421063"/>
          <p14:tracePt t="7287" x="6188075" y="3421063"/>
          <p14:tracePt t="7303" x="5608638" y="3421063"/>
          <p14:tracePt t="7319" x="5127625" y="3489325"/>
          <p14:tracePt t="7336" x="4610100" y="3635375"/>
          <p14:tracePt t="7353" x="4106863" y="3810000"/>
          <p14:tracePt t="7369" x="3779838" y="3954463"/>
          <p14:tracePt t="7386" x="3597275" y="4030663"/>
          <p14:tracePt t="7403" x="3482975" y="4084638"/>
          <p14:tracePt t="7419" x="3352800" y="4137025"/>
          <p14:tracePt t="7436" x="3222625" y="4160838"/>
          <p14:tracePt t="7453" x="3086100" y="4160838"/>
          <p14:tracePt t="7470" x="2941638" y="4160838"/>
          <p14:tracePt t="7486" x="2697163" y="4054475"/>
          <p14:tracePt t="7503" x="2552700" y="3932238"/>
          <p14:tracePt t="7519" x="2460625" y="3832225"/>
          <p14:tracePt t="7536" x="2454275" y="3771900"/>
          <p14:tracePt t="7553" x="2454275" y="3711575"/>
          <p14:tracePt t="7569" x="2530475" y="3635375"/>
          <p14:tracePt t="7586" x="2773363" y="3581400"/>
          <p14:tracePt t="7604" x="3390900" y="3581400"/>
          <p14:tracePt t="7619" x="4244975" y="3619500"/>
          <p14:tracePt t="7636" x="5113338" y="3741738"/>
          <p14:tracePt t="7653" x="5799138" y="3886200"/>
          <p14:tracePt t="7670" x="6286500" y="4038600"/>
          <p14:tracePt t="7686" x="6545263" y="4175125"/>
          <p14:tracePt t="7703" x="6583363" y="4244975"/>
          <p14:tracePt t="7719" x="6583363" y="4327525"/>
          <p14:tracePt t="7736" x="6561138" y="4441825"/>
          <p14:tracePt t="7753" x="6454775" y="4625975"/>
          <p14:tracePt t="7769" x="6286500" y="4816475"/>
          <p14:tracePt t="7786" x="6003925" y="5037138"/>
          <p14:tracePt t="7803" x="5540375" y="5287963"/>
          <p14:tracePt t="7819" x="5121275" y="5426075"/>
          <p14:tracePt t="7836" x="4860925" y="5456238"/>
          <p14:tracePt t="7852" x="4746625" y="5456238"/>
          <p14:tracePt t="7869" x="4708525" y="5432425"/>
          <p14:tracePt t="7886" x="4732338" y="5372100"/>
          <p14:tracePt t="7902" x="4808538" y="5257800"/>
          <p14:tracePt t="7919" x="4945063" y="5135563"/>
          <p14:tracePt t="7936" x="5165725" y="4983163"/>
          <p14:tracePt t="7953" x="5372100" y="4860925"/>
          <p14:tracePt t="7969" x="5502275" y="4792663"/>
          <p14:tracePt t="7986" x="5570538" y="4732338"/>
          <p14:tracePt t="8003" x="5600700" y="4702175"/>
          <p14:tracePt t="8019" x="5600700" y="4664075"/>
          <p14:tracePt t="8036" x="5584825" y="4594225"/>
          <p14:tracePt t="8053" x="5508625" y="4541838"/>
          <p14:tracePt t="8070" x="5418138" y="4518025"/>
          <p14:tracePt t="8086" x="5241925" y="4503738"/>
          <p14:tracePt t="8103" x="5181600" y="4503738"/>
          <p14:tracePt t="8120" x="5159375" y="4503738"/>
          <p14:tracePt t="8183" x="5151438" y="4495800"/>
          <p14:tracePt t="8192" x="5151438" y="4487863"/>
          <p14:tracePt t="8203" x="5143500" y="4465638"/>
          <p14:tracePt t="8219" x="5143500" y="4427538"/>
          <p14:tracePt t="8236" x="5127625" y="4381500"/>
          <p14:tracePt t="8253" x="5113338" y="4343400"/>
          <p14:tracePt t="8269" x="5113338" y="4313238"/>
          <p14:tracePt t="8286" x="5097463" y="4237038"/>
          <p14:tracePt t="8304" x="5097463" y="4183063"/>
          <p14:tracePt t="8319" x="5097463" y="4122738"/>
          <p14:tracePt t="8336" x="5097463" y="4076700"/>
          <p14:tracePt t="8353" x="5097463" y="4030663"/>
          <p14:tracePt t="8369" x="5105400" y="3992563"/>
          <p14:tracePt t="8386" x="5127625" y="3962400"/>
          <p14:tracePt t="8403" x="5151438" y="3932238"/>
          <p14:tracePt t="8419" x="5181600" y="3916363"/>
          <p14:tracePt t="8436" x="5189538" y="3908425"/>
          <p14:tracePt t="8453" x="5211763" y="3908425"/>
          <p14:tracePt t="8469" x="5227638" y="3908425"/>
          <p14:tracePt t="8486" x="5265738" y="3908425"/>
          <p14:tracePt t="8503" x="5287963" y="3970338"/>
          <p14:tracePt t="8519" x="5334000" y="4114800"/>
          <p14:tracePt t="8536" x="5356225" y="4275138"/>
          <p14:tracePt t="8553" x="5356225" y="4435475"/>
          <p14:tracePt t="8569" x="5341938" y="4556125"/>
          <p14:tracePt t="8586" x="5280025" y="4625975"/>
          <p14:tracePt t="8603" x="5197475" y="4670425"/>
          <p14:tracePt t="8619" x="5097463" y="4670425"/>
          <p14:tracePt t="8636" x="5021263" y="4656138"/>
          <p14:tracePt t="8653" x="4945063" y="4602163"/>
          <p14:tracePt t="8669" x="4914900" y="4518025"/>
          <p14:tracePt t="8686" x="4906963" y="4381500"/>
          <p14:tracePt t="8703" x="4906963" y="4305300"/>
          <p14:tracePt t="8720" x="4914900" y="4259263"/>
          <p14:tracePt t="8736" x="4922838" y="4237038"/>
          <p14:tracePt t="8753" x="4930775" y="4229100"/>
          <p14:tracePt t="8839" x="4937125" y="4229100"/>
          <p14:tracePt t="8850" x="4953000" y="4237038"/>
          <p14:tracePt t="8861" x="4968875" y="4244975"/>
          <p14:tracePt t="8871" x="5029200" y="4259263"/>
          <p14:tracePt t="8886" x="5165725" y="4335463"/>
          <p14:tracePt t="8903" x="5287963" y="4435475"/>
          <p14:tracePt t="8920" x="5426075" y="4549775"/>
          <p14:tracePt t="8936" x="5584825" y="4686300"/>
          <p14:tracePt t="8953" x="5799138" y="4892675"/>
          <p14:tracePt t="8970" x="6134100" y="5097463"/>
          <p14:tracePt t="8986" x="6354763" y="5165725"/>
          <p14:tracePt t="9003" x="6713538" y="5265738"/>
          <p14:tracePt t="9020" x="7239000" y="5356225"/>
          <p14:tracePt t="9036" x="7704138" y="5380038"/>
          <p14:tracePt t="9053" x="8305800" y="5380038"/>
          <p14:tracePt t="9070" x="9121775" y="5311775"/>
          <p14:tracePt t="9086" x="10256838" y="5075238"/>
          <p14:tracePt t="9103" x="10736263" y="4937125"/>
          <p14:tracePt t="9120" x="11064875" y="4816475"/>
          <p14:tracePt t="9136" x="11209338" y="4740275"/>
          <p14:tracePt t="9153" x="11285538" y="4678363"/>
          <p14:tracePt t="9170" x="11323638" y="4656138"/>
          <p14:tracePt t="9186" x="11345863" y="4648200"/>
          <p14:tracePt t="9203" x="11353800" y="4640263"/>
          <p14:tracePt t="9220" x="11399838" y="4648200"/>
          <p14:tracePt t="9237" x="11468100" y="4670425"/>
          <p14:tracePt t="9254" x="11528425" y="4716463"/>
          <p14:tracePt t="9311" x="11483975" y="4708525"/>
          <p14:tracePt t="9319" x="11414125" y="4694238"/>
          <p14:tracePt t="9327" x="11331575" y="4656138"/>
          <p14:tracePt t="9337" x="11201400" y="4564063"/>
          <p14:tracePt t="9353" x="10880725" y="4381500"/>
          <p14:tracePt t="9370" x="10668000" y="4237038"/>
          <p14:tracePt t="9387" x="10561638" y="4137025"/>
          <p14:tracePt t="9403" x="10537825" y="4106863"/>
          <p14:tracePt t="9420" x="10537825" y="4098925"/>
          <p14:tracePt t="9454" x="10531475" y="4092575"/>
          <p14:tracePt t="9462" x="10515600" y="4076700"/>
          <p14:tracePt t="9470" x="10493375" y="4076700"/>
          <p14:tracePt t="9487" x="10431463" y="4046538"/>
          <p14:tracePt t="9504" x="10371138" y="4030663"/>
          <p14:tracePt t="9520" x="10271125" y="4000500"/>
          <p14:tracePt t="9537" x="10180638" y="3978275"/>
          <p14:tracePt t="9553" x="10150475" y="3970338"/>
          <p14:tracePt t="9570" x="10142538" y="3970338"/>
          <p14:tracePt t="9603" x="10142538" y="3962400"/>
          <p14:tracePt t="9630" x="10142538" y="3954463"/>
          <p14:tracePt t="9638" x="10142538" y="3946525"/>
          <p14:tracePt t="9654" x="10142538" y="3940175"/>
          <p14:tracePt t="9670" x="10218738" y="3908425"/>
          <p14:tracePt t="9687" x="10271125" y="3894138"/>
          <p14:tracePt t="9704" x="10347325" y="3886200"/>
          <p14:tracePt t="9720" x="10401300" y="3886200"/>
          <p14:tracePt t="9737" x="10431463" y="3886200"/>
          <p14:tracePt t="9753" x="10461625" y="3894138"/>
          <p14:tracePt t="9770" x="10485438" y="3908425"/>
          <p14:tracePt t="9787" x="10507663" y="3992563"/>
          <p14:tracePt t="9803" x="10531475" y="4130675"/>
          <p14:tracePt t="9820" x="10531475" y="4321175"/>
          <p14:tracePt t="9837" x="10531475" y="4473575"/>
          <p14:tracePt t="9854" x="10439400" y="4602163"/>
          <p14:tracePt t="9870" x="10226675" y="4694238"/>
          <p14:tracePt t="9887" x="10028238" y="4702175"/>
          <p14:tracePt t="9904" x="9867900" y="4670425"/>
          <p14:tracePt t="9920" x="9769475" y="4556125"/>
          <p14:tracePt t="9937" x="9731375" y="4419600"/>
          <p14:tracePt t="9953" x="9731375" y="4297363"/>
          <p14:tracePt t="9970" x="9737725" y="4221163"/>
          <p14:tracePt t="9987" x="9737725" y="4206875"/>
          <p14:tracePt t="10038" x="9715500" y="4259263"/>
          <p14:tracePt t="10046" x="9639300" y="4351338"/>
          <p14:tracePt t="10055" x="9517063" y="4487863"/>
          <p14:tracePt t="10070" x="9097963" y="4784725"/>
          <p14:tracePt t="10087" x="8435975" y="5113338"/>
          <p14:tracePt t="10103" x="7666038" y="5402263"/>
          <p14:tracePt t="10120" x="6988175" y="5470525"/>
          <p14:tracePt t="10137" x="6591300" y="5470525"/>
          <p14:tracePt t="10153" x="6256338" y="5380038"/>
          <p14:tracePt t="10170" x="6096000" y="5280025"/>
          <p14:tracePt t="10187" x="5989638" y="5165725"/>
          <p14:tracePt t="10204" x="5883275" y="5006975"/>
          <p14:tracePt t="10220" x="5813425" y="4914900"/>
          <p14:tracePt t="10238" x="5783263" y="4868863"/>
          <p14:tracePt t="10254" x="5775325" y="4868863"/>
          <p14:tracePt t="10294" x="5768975" y="4868863"/>
          <p14:tracePt t="10310" x="5753100" y="4876800"/>
          <p14:tracePt t="10319" x="5745163" y="4906963"/>
          <p14:tracePt t="10326" x="5715000" y="4960938"/>
          <p14:tracePt t="10337" x="5692775" y="5029200"/>
          <p14:tracePt t="10353" x="5592763" y="5159375"/>
          <p14:tracePt t="10370" x="5456238" y="5280025"/>
          <p14:tracePt t="10387" x="5280025" y="5364163"/>
          <p14:tracePt t="10404" x="5089525" y="5394325"/>
          <p14:tracePt t="10420" x="4922838" y="5394325"/>
          <p14:tracePt t="10437" x="4784725" y="5349875"/>
          <p14:tracePt t="10453" x="4648200" y="5203825"/>
          <p14:tracePt t="10470" x="4511675" y="4838700"/>
          <p14:tracePt t="10487" x="4503738" y="4632325"/>
          <p14:tracePt t="10503" x="4503738" y="4449763"/>
          <p14:tracePt t="10520" x="4587875" y="4289425"/>
          <p14:tracePt t="10537" x="4746625" y="4191000"/>
          <p14:tracePt t="10553" x="5029200" y="4152900"/>
          <p14:tracePt t="10570" x="5387975" y="4152900"/>
          <p14:tracePt t="10587" x="5753100" y="4237038"/>
          <p14:tracePt t="10603" x="6003925" y="4403725"/>
          <p14:tracePt t="10620" x="6194425" y="4664075"/>
          <p14:tracePt t="10637" x="6324600" y="5075238"/>
          <p14:tracePt t="10654" x="6362700" y="5630863"/>
          <p14:tracePt t="10670" x="6256338" y="6011863"/>
          <p14:tracePt t="10687" x="6035675" y="6308725"/>
          <p14:tracePt t="10704" x="5783263" y="6438900"/>
          <p14:tracePt t="10720" x="5532438" y="6477000"/>
          <p14:tracePt t="10737" x="5287963" y="6469063"/>
          <p14:tracePt t="10754" x="5021263" y="6308725"/>
          <p14:tracePt t="10770" x="4754563" y="5951538"/>
          <p14:tracePt t="10787" x="4602163" y="5546725"/>
          <p14:tracePt t="10804" x="4572000" y="5159375"/>
          <p14:tracePt t="10820" x="4632325" y="4800600"/>
          <p14:tracePt t="10837" x="4846638" y="4495800"/>
          <p14:tracePt t="10854" x="5448300" y="4237038"/>
          <p14:tracePt t="10870" x="5951538" y="4237038"/>
          <p14:tracePt t="10887" x="6362700" y="4359275"/>
          <p14:tracePt t="10904" x="6675438" y="4632325"/>
          <p14:tracePt t="10920" x="6789738" y="4991100"/>
          <p14:tracePt t="10937" x="6797675" y="5387975"/>
          <p14:tracePt t="10954" x="6689725" y="5791200"/>
          <p14:tracePt t="10970" x="6537325" y="5927725"/>
          <p14:tracePt t="10987" x="6416675" y="5943600"/>
          <p14:tracePt t="11004" x="6332538" y="5889625"/>
          <p14:tracePt t="11020" x="6302375" y="5768975"/>
          <p14:tracePt t="11037" x="6302375" y="5570538"/>
          <p14:tracePt t="11054" x="6346825" y="5249863"/>
          <p14:tracePt t="11070" x="6454775" y="5121275"/>
          <p14:tracePt t="11087" x="6583363" y="5045075"/>
          <p14:tracePt t="11104" x="6629400" y="5045075"/>
          <p14:tracePt t="11138" x="6659563" y="5203825"/>
          <p14:tracePt t="11154" x="6659563" y="5470525"/>
          <p14:tracePt t="11171" x="6530975" y="5837238"/>
          <p14:tracePt t="11187" x="6308725" y="6103938"/>
          <p14:tracePt t="11204" x="6142038" y="6188075"/>
          <p14:tracePt t="11221" x="5889625" y="6126163"/>
          <p14:tracePt t="11238" x="5592763" y="5859463"/>
          <p14:tracePt t="11254" x="5364163" y="5486400"/>
          <p14:tracePt t="11271" x="5257800" y="5203825"/>
          <p14:tracePt t="11288" x="5249863" y="5013325"/>
          <p14:tracePt t="11304" x="5334000" y="4860925"/>
          <p14:tracePt t="11328" x="5761038" y="4792663"/>
          <p14:tracePt t="11338" x="6027738" y="4792663"/>
          <p14:tracePt t="11354" x="6651625" y="4968875"/>
          <p14:tracePt t="11370" x="7162800" y="5303838"/>
          <p14:tracePt t="11387" x="7413625" y="5668963"/>
          <p14:tracePt t="11404" x="7437438" y="6011863"/>
          <p14:tracePt t="11421" x="7231063" y="6362700"/>
          <p14:tracePt t="11437" x="6918325" y="6523038"/>
          <p14:tracePt t="11454" x="6454775" y="6461125"/>
          <p14:tracePt t="11470" x="6103938" y="6232525"/>
          <p14:tracePt t="11487" x="5889625" y="5935663"/>
          <p14:tracePt t="11504" x="5768975" y="5684838"/>
          <p14:tracePt t="11520" x="5768975" y="5508625"/>
          <p14:tracePt t="11537" x="5783263" y="5387975"/>
          <p14:tracePt t="11554" x="5867400" y="5318125"/>
          <p14:tracePt t="11570" x="5965825" y="5311775"/>
          <p14:tracePt t="11587" x="6003925" y="5311775"/>
          <p14:tracePt t="11604" x="6042025" y="5326063"/>
          <p14:tracePt t="11620" x="6057900" y="5349875"/>
          <p14:tracePt t="11638" x="6073775" y="5394325"/>
          <p14:tracePt t="11735" x="6073775" y="5402263"/>
          <p14:tracePt t="11746" x="6103938" y="5410200"/>
          <p14:tracePt t="11757" x="6142038" y="5426075"/>
          <p14:tracePt t="11771" x="6286500" y="5464175"/>
          <p14:tracePt t="11788" x="6607175" y="5502275"/>
          <p14:tracePt t="11804" x="6964363" y="5554663"/>
          <p14:tracePt t="11821" x="7185025" y="5592763"/>
          <p14:tracePt t="11838" x="7261225" y="5592763"/>
          <p14:tracePt t="11878" x="7261225" y="5600700"/>
          <p14:tracePt t="11975" x="7261225" y="5608638"/>
          <p14:tracePt t="11986" x="7254875" y="5616575"/>
          <p14:tracePt t="11997" x="7246938" y="5616575"/>
          <p14:tracePt t="12008" x="7216775" y="5622925"/>
          <p14:tracePt t="12021" x="7192963" y="5630863"/>
          <p14:tracePt t="12038" x="7162800" y="5630863"/>
          <p14:tracePt t="12054" x="7078663" y="5646738"/>
          <p14:tracePt t="12071" x="6988175" y="5654675"/>
          <p14:tracePt t="12087" x="6865938" y="5676900"/>
          <p14:tracePt t="12104" x="6735763" y="5692775"/>
          <p14:tracePt t="12121" x="6629400" y="5730875"/>
          <p14:tracePt t="12138" x="6569075" y="5753100"/>
          <p14:tracePt t="12154" x="6523038" y="5768975"/>
          <p14:tracePt t="12359" x="6523038" y="5753100"/>
          <p14:tracePt t="12430" x="6530975" y="5745163"/>
          <p14:tracePt t="12447" x="6553200" y="5745163"/>
          <p14:tracePt t="12458" x="6561138" y="5745163"/>
          <p14:tracePt t="12472" x="6583363" y="5737225"/>
          <p14:tracePt t="12488" x="6621463" y="5730875"/>
          <p14:tracePt t="12504" x="6637338" y="5722938"/>
          <p14:tracePt t="12550" x="6637338" y="5715000"/>
          <p14:tracePt t="12566" x="6651625" y="5715000"/>
          <p14:tracePt t="12574" x="6689725" y="5692775"/>
          <p14:tracePt t="12588" x="6727825" y="5676900"/>
          <p14:tracePt t="12604" x="6759575" y="5668963"/>
          <p14:tracePt t="12621" x="6765925" y="5661025"/>
          <p14:tracePt t="12638" x="6781800" y="5654675"/>
        </p14:tracePtLst>
      </p14:laserTraceLst>
    </p:ext>
  </p:extLs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2938232"/>
              </p:ext>
            </p:extLst>
          </p:nvPr>
        </p:nvGraphicFramePr>
        <p:xfrm>
          <a:off x="4195763" y="3790508"/>
          <a:ext cx="3416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46" name="Equation" r:id="rId4" imgW="2552400" imgH="507960" progId="Equation.DSMT4">
                  <p:embed/>
                </p:oleObj>
              </mc:Choice>
              <mc:Fallback>
                <p:oleObj name="Equation" r:id="rId4" imgW="25524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5763" y="3790508"/>
                        <a:ext cx="34163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688402" y="4747397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351732"/>
              </p:ext>
            </p:extLst>
          </p:nvPr>
        </p:nvGraphicFramePr>
        <p:xfrm>
          <a:off x="7612063" y="487521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47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12063" y="487521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5329956"/>
              </p:ext>
            </p:extLst>
          </p:nvPr>
        </p:nvGraphicFramePr>
        <p:xfrm>
          <a:off x="3545099" y="1496034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48" name="Equation" r:id="rId8" imgW="3174840" imgH="1346040" progId="Equation.DSMT4">
                  <p:embed/>
                </p:oleObj>
              </mc:Choice>
              <mc:Fallback>
                <p:oleObj name="Equation" r:id="rId8" imgW="3174840" imgH="1346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496034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251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800"/>
    </mc:Choice>
    <mc:Fallback xmlns="">
      <p:transition advTm="198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32" x="6781800" y="5592763"/>
          <p14:tracePt t="440" x="6743700" y="5341938"/>
          <p14:tracePt t="448" x="6659563" y="5037138"/>
          <p14:tracePt t="463" x="6438900" y="4556125"/>
          <p14:tracePt t="479" x="6370638" y="4435475"/>
          <p14:tracePt t="495" x="6194425" y="4000500"/>
          <p14:tracePt t="512" x="6065838" y="3741738"/>
          <p14:tracePt t="529" x="5989638" y="3543300"/>
          <p14:tracePt t="546" x="5927725" y="3352800"/>
          <p14:tracePt t="562" x="5883275" y="3184525"/>
          <p14:tracePt t="579" x="5845175" y="3032125"/>
          <p14:tracePt t="596" x="5821363" y="2903538"/>
          <p14:tracePt t="612" x="5775325" y="2789238"/>
          <p14:tracePt t="629" x="5768975" y="2713038"/>
          <p14:tracePt t="646" x="5745163" y="2628900"/>
          <p14:tracePt t="664" x="5737225" y="2530475"/>
          <p14:tracePt t="679" x="5730875" y="2484438"/>
          <p14:tracePt t="696" x="5722938" y="2416175"/>
          <p14:tracePt t="712" x="5707063" y="2354263"/>
          <p14:tracePt t="729" x="5684838" y="2263775"/>
          <p14:tracePt t="746" x="5654675" y="2179638"/>
          <p14:tracePt t="762" x="5622925" y="2073275"/>
          <p14:tracePt t="779" x="5600700" y="1973263"/>
          <p14:tracePt t="796" x="5578475" y="1889125"/>
          <p14:tracePt t="812" x="5562600" y="1812925"/>
          <p14:tracePt t="829" x="5562600" y="1782763"/>
          <p14:tracePt t="846" x="5554663" y="1760538"/>
          <p14:tracePt t="862" x="5554663" y="1752600"/>
          <p14:tracePt t="919" x="5546725" y="1752600"/>
          <p14:tracePt t="984" x="5546725" y="1774825"/>
          <p14:tracePt t="1000" x="5478463" y="2019300"/>
          <p14:tracePt t="1012" x="5470525" y="2111375"/>
          <p14:tracePt t="1029" x="5440363" y="2301875"/>
          <p14:tracePt t="1045" x="5418138" y="2484438"/>
          <p14:tracePt t="1065" x="5380038" y="2727325"/>
          <p14:tracePt t="1081" x="5380038" y="2849563"/>
          <p14:tracePt t="1098" x="5380038" y="2925763"/>
          <p14:tracePt t="1114" x="5380038" y="3009900"/>
          <p14:tracePt t="1129" x="5380038" y="3094038"/>
          <p14:tracePt t="1145" x="5380038" y="3170238"/>
          <p14:tracePt t="1162" x="5372100" y="3260725"/>
          <p14:tracePt t="1179" x="5372100" y="3322638"/>
          <p14:tracePt t="1196" x="5372100" y="3390900"/>
          <p14:tracePt t="1212" x="5372100" y="3459163"/>
          <p14:tracePt t="1229" x="5372100" y="3513138"/>
          <p14:tracePt t="1246" x="5372100" y="3551238"/>
          <p14:tracePt t="1263" x="5372100" y="3589338"/>
          <p14:tracePt t="1279" x="5372100" y="3635375"/>
          <p14:tracePt t="1296" x="5372100" y="3673475"/>
          <p14:tracePt t="1312" x="5372100" y="3711575"/>
          <p14:tracePt t="1329" x="5356225" y="3779838"/>
          <p14:tracePt t="1346" x="5349875" y="3832225"/>
          <p14:tracePt t="1363" x="5334000" y="3908425"/>
          <p14:tracePt t="1379" x="5311775" y="3978275"/>
          <p14:tracePt t="1396" x="5280025" y="4046538"/>
          <p14:tracePt t="1412" x="5241925" y="4130675"/>
          <p14:tracePt t="1429" x="5203825" y="4183063"/>
          <p14:tracePt t="1446" x="5165725" y="4229100"/>
          <p14:tracePt t="1463" x="5135563" y="4244975"/>
          <p14:tracePt t="1479" x="5089525" y="4251325"/>
          <p14:tracePt t="1496" x="5067300" y="4251325"/>
          <p14:tracePt t="1513" x="5029200" y="4251325"/>
          <p14:tracePt t="1529" x="4983163" y="4251325"/>
          <p14:tracePt t="1546" x="4930775" y="4259263"/>
          <p14:tracePt t="1563" x="4899025" y="4259263"/>
          <p14:tracePt t="1579" x="4884738" y="4275138"/>
          <p14:tracePt t="1613" x="4876800" y="4275138"/>
          <p14:tracePt t="1629" x="4854575" y="4275138"/>
          <p14:tracePt t="1646" x="4808538" y="4283075"/>
          <p14:tracePt t="1663" x="4754563" y="4289425"/>
          <p14:tracePt t="1679" x="4716463" y="4289425"/>
          <p14:tracePt t="1696" x="4708525" y="4289425"/>
          <p14:tracePt t="1743" x="4694238" y="4289425"/>
          <p14:tracePt t="1767" x="4686300" y="4289425"/>
          <p14:tracePt t="1783" x="4686300" y="4283075"/>
          <p14:tracePt t="1799" x="4678363" y="4275138"/>
          <p14:tracePt t="1815" x="4670425" y="4275138"/>
          <p14:tracePt t="1831" x="4664075" y="4267200"/>
          <p14:tracePt t="1839" x="4656138" y="4259263"/>
          <p14:tracePt t="1846" x="4648200" y="4251325"/>
          <p14:tracePt t="1862" x="4640263" y="4244975"/>
          <p14:tracePt t="1879" x="4618038" y="4229100"/>
          <p14:tracePt t="1896" x="4610100" y="4191000"/>
          <p14:tracePt t="1912" x="4610100" y="4152900"/>
          <p14:tracePt t="1929" x="4610100" y="4092575"/>
          <p14:tracePt t="1946" x="4610100" y="4022725"/>
          <p14:tracePt t="1963" x="4610100" y="3940175"/>
          <p14:tracePt t="1979" x="4625975" y="3863975"/>
          <p14:tracePt t="1996" x="4656138" y="3817938"/>
          <p14:tracePt t="2013" x="4702175" y="3802063"/>
          <p14:tracePt t="2030" x="4770438" y="3802063"/>
          <p14:tracePt t="2046" x="4816475" y="3802063"/>
          <p14:tracePt t="2063" x="4846638" y="3848100"/>
          <p14:tracePt t="2081" x="4860925" y="3962400"/>
          <p14:tracePt t="2097" x="4860925" y="4122738"/>
          <p14:tracePt t="2113" x="4822825" y="4275138"/>
          <p14:tracePt t="2130" x="4702175" y="4411663"/>
          <p14:tracePt t="2146" x="4525963" y="4487863"/>
          <p14:tracePt t="2163" x="4305300" y="4495800"/>
          <p14:tracePt t="2180" x="4008438" y="4449763"/>
          <p14:tracePt t="2197" x="3725863" y="4275138"/>
          <p14:tracePt t="2213" x="3581400" y="4046538"/>
          <p14:tracePt t="2230" x="3565525" y="3863975"/>
          <p14:tracePt t="2247" x="3635375" y="3641725"/>
          <p14:tracePt t="2263" x="3711575" y="3603625"/>
          <p14:tracePt t="2280" x="4000500" y="3551238"/>
          <p14:tracePt t="2296" x="4098925" y="3551238"/>
          <p14:tracePt t="2313" x="4122738" y="3559175"/>
          <p14:tracePt t="2330" x="4144963" y="3657600"/>
          <p14:tracePt t="2346" x="4144963" y="3771900"/>
          <p14:tracePt t="2363" x="4084638" y="3894138"/>
          <p14:tracePt t="2380" x="4022725" y="3978275"/>
          <p14:tracePt t="2396" x="4000500" y="4000500"/>
          <p14:tracePt t="2448" x="4000500" y="3992563"/>
          <p14:tracePt t="2464" x="4008438" y="3978275"/>
          <p14:tracePt t="2472" x="4016375" y="3970338"/>
          <p14:tracePt t="2480" x="4030663" y="3954463"/>
          <p14:tracePt t="2744" x="4054475" y="3954463"/>
          <p14:tracePt t="2761" x="4068763" y="3954463"/>
          <p14:tracePt t="2771" x="4076700" y="3954463"/>
          <p14:tracePt t="2781" x="4098925" y="3954463"/>
          <p14:tracePt t="2797" x="4152900" y="3978275"/>
          <p14:tracePt t="2813" x="4251325" y="4016375"/>
          <p14:tracePt t="2830" x="4305300" y="4022725"/>
          <p14:tracePt t="2846" x="4313238" y="4022725"/>
          <p14:tracePt t="2920" x="4321175" y="4022725"/>
          <p14:tracePt t="2930" x="4327525" y="4022725"/>
          <p14:tracePt t="2947" x="4359275" y="4022725"/>
          <p14:tracePt t="2968" x="4365625" y="4016375"/>
          <p14:tracePt t="2980" x="4373563" y="4008438"/>
          <p14:tracePt t="3032" x="4411663" y="4008438"/>
          <p14:tracePt t="3042" x="4449763" y="4008438"/>
          <p14:tracePt t="3053" x="4518025" y="4008438"/>
          <p14:tracePt t="3063" x="4784725" y="4038600"/>
          <p14:tracePt t="3080" x="5083175" y="4076700"/>
          <p14:tracePt t="3096" x="5318125" y="4106863"/>
          <p14:tracePt t="3113" x="5456238" y="4122738"/>
          <p14:tracePt t="3129" x="5470525" y="4122738"/>
          <p14:tracePt t="3376" x="5456238" y="4122738"/>
          <p14:tracePt t="3386" x="5448300" y="4130675"/>
          <p14:tracePt t="3398" x="5426075" y="4130675"/>
          <p14:tracePt t="3413" x="5349875" y="4137025"/>
          <p14:tracePt t="3431" x="5295900" y="4137025"/>
          <p14:tracePt t="3447" x="5273675" y="4137025"/>
          <p14:tracePt t="3464" x="5249863" y="4137025"/>
          <p14:tracePt t="3482" x="5241925" y="4137025"/>
          <p14:tracePt t="3497" x="5203825" y="4137025"/>
          <p14:tracePt t="3514" x="5105400" y="4137025"/>
          <p14:tracePt t="3530" x="5006975" y="4137025"/>
          <p14:tracePt t="3547" x="4860925" y="4137025"/>
          <p14:tracePt t="3565" x="4778375" y="4137025"/>
          <p14:tracePt t="3580" x="4732338" y="4137025"/>
          <p14:tracePt t="4208" x="4854575" y="4137025"/>
          <p14:tracePt t="4218" x="5021263" y="4137025"/>
          <p14:tracePt t="4231" x="5089525" y="4137025"/>
          <p14:tracePt t="4247" x="5181600" y="4152900"/>
          <p14:tracePt t="4263" x="5295900" y="4175125"/>
          <p14:tracePt t="4280" x="5432425" y="4213225"/>
          <p14:tracePt t="4297" x="5532438" y="4244975"/>
          <p14:tracePt t="4313" x="5608638" y="4275138"/>
          <p14:tracePt t="4330" x="5630863" y="4275138"/>
          <p14:tracePt t="4456" x="5622925" y="4275138"/>
          <p14:tracePt t="4467" x="5600700" y="4275138"/>
          <p14:tracePt t="4482" x="5562600" y="4267200"/>
          <p14:tracePt t="4497" x="5554663" y="4259263"/>
          <p14:tracePt t="4514" x="5546725" y="4244975"/>
          <p14:tracePt t="4531" x="5546725" y="4160838"/>
          <p14:tracePt t="4547" x="5592763" y="4046538"/>
          <p14:tracePt t="4564" x="5692775" y="3908425"/>
          <p14:tracePt t="4581" x="5867400" y="3771900"/>
          <p14:tracePt t="4597" x="6164263" y="3703638"/>
          <p14:tracePt t="4614" x="6569075" y="3679825"/>
          <p14:tracePt t="4631" x="6865938" y="3679825"/>
          <p14:tracePt t="4647" x="7216775" y="3870325"/>
          <p14:tracePt t="4664" x="7299325" y="4046538"/>
          <p14:tracePt t="4680" x="7307263" y="4283075"/>
          <p14:tracePt t="4697" x="7216775" y="4594225"/>
          <p14:tracePt t="4714" x="7032625" y="4884738"/>
          <p14:tracePt t="4730" x="6835775" y="5029200"/>
          <p14:tracePt t="4747" x="6651625" y="5059363"/>
          <p14:tracePt t="4764" x="6438900" y="5059363"/>
          <p14:tracePt t="4780" x="6218238" y="4945063"/>
          <p14:tracePt t="4797" x="5813425" y="4648200"/>
          <p14:tracePt t="4814" x="5456238" y="4213225"/>
          <p14:tracePt t="4831" x="5265738" y="3856038"/>
          <p14:tracePt t="4847" x="5211763" y="3535363"/>
          <p14:tracePt t="4864" x="5303838" y="3406775"/>
          <p14:tracePt t="4882" x="5578475" y="3314700"/>
          <p14:tracePt t="4897" x="6073775" y="3314700"/>
          <p14:tracePt t="4914" x="6591300" y="3390900"/>
          <p14:tracePt t="4930" x="6918325" y="3521075"/>
          <p14:tracePt t="4947" x="7010400" y="3665538"/>
          <p14:tracePt t="4964" x="7032625" y="3886200"/>
          <p14:tracePt t="4980" x="6994525" y="4183063"/>
          <p14:tracePt t="4997" x="6797675" y="4525963"/>
          <p14:tracePt t="5014" x="6575425" y="4694238"/>
          <p14:tracePt t="5031" x="6362700" y="4770438"/>
          <p14:tracePt t="5047" x="6057900" y="4784725"/>
          <p14:tracePt t="5064" x="5859463" y="4686300"/>
          <p14:tracePt t="5081" x="5668963" y="4487863"/>
          <p14:tracePt t="5097" x="5616575" y="4297363"/>
          <p14:tracePt t="5114" x="5616575" y="4122738"/>
          <p14:tracePt t="5131" x="5745163" y="3916363"/>
          <p14:tracePt t="5148" x="6027738" y="3810000"/>
          <p14:tracePt t="5164" x="6384925" y="3810000"/>
          <p14:tracePt t="5183" x="6667500" y="3886200"/>
          <p14:tracePt t="5198" x="6667500" y="3916363"/>
          <p14:tracePt t="5214" x="6667500" y="4114800"/>
          <p14:tracePt t="5231" x="6545263" y="4335463"/>
          <p14:tracePt t="5247" x="6264275" y="4511675"/>
          <p14:tracePt t="5264" x="6111875" y="4525963"/>
          <p14:tracePt t="5281" x="6035675" y="4495800"/>
          <p14:tracePt t="5297" x="6003925" y="4457700"/>
          <p14:tracePt t="5314" x="6003925" y="4397375"/>
          <p14:tracePt t="5331" x="6011863" y="4321175"/>
          <p14:tracePt t="5347" x="6088063" y="4237038"/>
          <p14:tracePt t="5364" x="6202363" y="4198938"/>
          <p14:tracePt t="5382" x="6264275" y="4198938"/>
          <p14:tracePt t="5440" x="6264275" y="4206875"/>
          <p14:tracePt t="5447" x="6256338" y="4213225"/>
          <p14:tracePt t="5456" x="6232525" y="4229100"/>
          <p14:tracePt t="5471" x="6218238" y="4229100"/>
          <p14:tracePt t="5481" x="6210300" y="4229100"/>
          <p14:tracePt t="5551" x="6194425" y="4229100"/>
          <p14:tracePt t="5752" x="6202363" y="4229100"/>
          <p14:tracePt t="6736" x="6194425" y="4244975"/>
          <p14:tracePt t="6746" x="6180138" y="4251325"/>
          <p14:tracePt t="6756" x="6164263" y="4259263"/>
          <p14:tracePt t="6767" x="6057900" y="4297363"/>
          <p14:tracePt t="6784" x="5921375" y="4335463"/>
          <p14:tracePt t="6798" x="5845175" y="4351338"/>
          <p14:tracePt t="6815" x="5638800" y="4381500"/>
          <p14:tracePt t="6831" x="5326063" y="4397375"/>
          <p14:tracePt t="6848" x="5135563" y="4397375"/>
          <p14:tracePt t="6864" x="4983163" y="4373563"/>
          <p14:tracePt t="6881" x="4860925" y="4335463"/>
          <p14:tracePt t="6898" x="4770438" y="4305300"/>
          <p14:tracePt t="6915" x="4702175" y="4267200"/>
          <p14:tracePt t="6931" x="4670425" y="4251325"/>
          <p14:tracePt t="6948" x="4648200" y="4244975"/>
          <p14:tracePt t="7298" x="4664075" y="4244975"/>
          <p14:tracePt t="7309" x="4800600" y="4244975"/>
          <p14:tracePt t="7321" x="5380038" y="4244975"/>
          <p14:tracePt t="7331" x="5715000" y="4244975"/>
          <p14:tracePt t="7348" x="6332538" y="4244975"/>
          <p14:tracePt t="7365" x="6765925" y="4244975"/>
          <p14:tracePt t="7381" x="6904038" y="4237038"/>
          <p14:tracePt t="7398" x="6926263" y="4221163"/>
          <p14:tracePt t="7472" x="6888163" y="4221163"/>
          <p14:tracePt t="7483" x="6781800" y="4267200"/>
          <p14:tracePt t="7498" x="6332538" y="4373563"/>
          <p14:tracePt t="7515" x="5616575" y="4419600"/>
          <p14:tracePt t="7532" x="4914900" y="4419600"/>
          <p14:tracePt t="7548" x="4289425" y="4313238"/>
          <p14:tracePt t="7565" x="4038600" y="4229100"/>
          <p14:tracePt t="7581" x="4016375" y="4198938"/>
          <p14:tracePt t="7598" x="4030663" y="4144963"/>
          <p14:tracePt t="7615" x="4221163" y="4098925"/>
          <p14:tracePt t="7631" x="5235575" y="4084638"/>
          <p14:tracePt t="7648" x="6080125" y="4084638"/>
          <p14:tracePt t="7665" x="6888163" y="4084638"/>
          <p14:tracePt t="7681" x="7413625" y="4098925"/>
          <p14:tracePt t="7698" x="7543800" y="4137025"/>
          <p14:tracePt t="7715" x="7543800" y="4152900"/>
          <p14:tracePt t="7732" x="7369175" y="4213225"/>
          <p14:tracePt t="7748" x="6759575" y="4237038"/>
          <p14:tracePt t="7765" x="5997575" y="4237038"/>
          <p14:tracePt t="7781" x="5295900" y="4237038"/>
          <p14:tracePt t="7799" x="4968875" y="4213225"/>
          <p14:tracePt t="7815" x="4999038" y="4206875"/>
          <p14:tracePt t="7831" x="5540375" y="4206875"/>
          <p14:tracePt t="7848" x="6530975" y="4206875"/>
          <p14:tracePt t="7865" x="7620000" y="4206875"/>
          <p14:tracePt t="7881" x="8442325" y="4283075"/>
          <p14:tracePt t="7898" x="8534400" y="4313238"/>
          <p14:tracePt t="7915" x="8518525" y="4313238"/>
          <p14:tracePt t="7931" x="8251825" y="4313238"/>
          <p14:tracePt t="7948" x="7650163" y="4305300"/>
          <p14:tracePt t="7965" x="7178675" y="4244975"/>
          <p14:tracePt t="7982" x="7032625" y="4221163"/>
          <p14:tracePt t="7999" x="7048500" y="4221163"/>
          <p14:tracePt t="8015" x="7108825" y="4206875"/>
          <p14:tracePt t="8032" x="7391400" y="4206875"/>
          <p14:tracePt t="8049" x="7497763" y="4206875"/>
          <p14:tracePt t="8240" x="7489825" y="4198938"/>
          <p14:tracePt t="8250" x="7483475" y="4198938"/>
          <p14:tracePt t="8265" x="7429500" y="4198938"/>
          <p14:tracePt t="8282" x="7399338" y="4198938"/>
          <p14:tracePt t="8408" x="7391400" y="4198938"/>
          <p14:tracePt t="8440" x="7391400" y="4206875"/>
          <p14:tracePt t="8480" x="7391400" y="4213225"/>
          <p14:tracePt t="8492" x="7383463" y="4221163"/>
          <p14:tracePt t="8521" x="7383463" y="4229100"/>
          <p14:tracePt t="8531" x="7383463" y="4237038"/>
          <p14:tracePt t="8542" x="7383463" y="4244975"/>
          <p14:tracePt t="8553" x="7383463" y="4251325"/>
          <p14:tracePt t="8566" x="7375525" y="4283075"/>
          <p14:tracePt t="8582" x="7369175" y="4305300"/>
          <p14:tracePt t="8598" x="7353300" y="4351338"/>
          <p14:tracePt t="8615" x="7299325" y="4465638"/>
          <p14:tracePt t="8632" x="7208838" y="4610100"/>
          <p14:tracePt t="8648" x="7032625" y="4784725"/>
          <p14:tracePt t="8665" x="6683375" y="4999038"/>
          <p14:tracePt t="8682" x="6202363" y="5165725"/>
          <p14:tracePt t="8699" x="5562600" y="5334000"/>
          <p14:tracePt t="8715" x="5029200" y="5402263"/>
          <p14:tracePt t="8732" x="4487863" y="5418138"/>
          <p14:tracePt t="8748" x="4144963" y="5402263"/>
          <p14:tracePt t="8765" x="3902075" y="5356225"/>
          <p14:tracePt t="8783" x="3673475" y="5280025"/>
          <p14:tracePt t="8799" x="3641725" y="5273675"/>
          <p14:tracePt t="8816" x="3611563" y="5265738"/>
          <p14:tracePt t="8888" x="3611563" y="5257800"/>
          <p14:tracePt t="8896" x="3611563" y="5241925"/>
          <p14:tracePt t="8904" x="3603625" y="5227638"/>
          <p14:tracePt t="8921" x="3603625" y="5211763"/>
          <p14:tracePt t="8932" x="3603625" y="5203825"/>
          <p14:tracePt t="8949" x="3589338" y="5181600"/>
          <p14:tracePt t="8966" x="3573463" y="5151438"/>
          <p14:tracePt t="8984" x="3543300" y="5113338"/>
          <p14:tracePt t="9000" x="3513138" y="5097463"/>
          <p14:tracePt t="9016" x="3497263" y="5089525"/>
          <p14:tracePt t="9032" x="3482975" y="5089525"/>
          <p14:tracePt t="9080" x="3475038" y="5089525"/>
          <p14:tracePt t="9088" x="3467100" y="5089525"/>
          <p14:tracePt t="9104" x="3459163" y="5089525"/>
          <p14:tracePt t="9116" x="3444875" y="5089525"/>
          <p14:tracePt t="9132" x="3421063" y="5089525"/>
          <p14:tracePt t="9149" x="3390900" y="5105400"/>
          <p14:tracePt t="9166" x="3375025" y="5121275"/>
          <p14:tracePt t="9182" x="3368675" y="5121275"/>
          <p14:tracePt t="9199" x="3368675" y="5127625"/>
          <p14:tracePt t="9216" x="3368675" y="5143500"/>
          <p14:tracePt t="9232" x="3375025" y="5165725"/>
          <p14:tracePt t="9249" x="3421063" y="5173663"/>
          <p14:tracePt t="9266" x="3527425" y="5181600"/>
          <p14:tracePt t="9282" x="3679825" y="5181600"/>
          <p14:tracePt t="9299" x="3848100" y="5181600"/>
          <p14:tracePt t="9316" x="4008438" y="5181600"/>
          <p14:tracePt t="9332" x="4175125" y="5165725"/>
          <p14:tracePt t="9349" x="4305300" y="5143500"/>
          <p14:tracePt t="9366" x="4403725" y="5113338"/>
          <p14:tracePt t="9383" x="4518025" y="5075238"/>
          <p14:tracePt t="9399" x="4556125" y="5051425"/>
          <p14:tracePt t="9416" x="4656138" y="5013325"/>
          <p14:tracePt t="9432" x="4724400" y="5006975"/>
          <p14:tracePt t="9449" x="4816475" y="4983163"/>
          <p14:tracePt t="9466" x="4937125" y="4983163"/>
          <p14:tracePt t="9482" x="5037138" y="4983163"/>
          <p14:tracePt t="9499" x="5105400" y="4983163"/>
          <p14:tracePt t="9516" x="5151438" y="4983163"/>
          <p14:tracePt t="9532" x="5173663" y="4991100"/>
          <p14:tracePt t="9549" x="5197475" y="4999038"/>
          <p14:tracePt t="9566" x="5257800" y="5021263"/>
          <p14:tracePt t="9583" x="5372100" y="5051425"/>
          <p14:tracePt t="9599" x="5532438" y="5067300"/>
          <p14:tracePt t="9616" x="5799138" y="5105400"/>
          <p14:tracePt t="9632" x="5897563" y="5127625"/>
          <p14:tracePt t="9649" x="5921375" y="5127625"/>
          <p14:tracePt t="9800" x="5927725" y="5127625"/>
          <p14:tracePt t="9832" x="5927725" y="5135563"/>
          <p14:tracePt t="9840" x="5927725" y="5151438"/>
          <p14:tracePt t="9857" x="5935663" y="5159375"/>
          <p14:tracePt t="9866" x="5943600" y="5165725"/>
          <p14:tracePt t="9883" x="5965825" y="5189538"/>
          <p14:tracePt t="9900" x="6003925" y="5219700"/>
          <p14:tracePt t="9915" x="6065838" y="5241925"/>
          <p14:tracePt t="9932" x="6134100" y="5249863"/>
          <p14:tracePt t="9949" x="6218238" y="5249863"/>
          <p14:tracePt t="9966" x="6308725" y="5249863"/>
          <p14:tracePt t="9983" x="6354763" y="5249863"/>
          <p14:tracePt t="9999" x="6454775" y="5189538"/>
          <p14:tracePt t="10016" x="6537325" y="5135563"/>
          <p14:tracePt t="10033" x="6599238" y="5075238"/>
          <p14:tracePt t="10049" x="6659563" y="5045075"/>
          <p14:tracePt t="10066" x="6721475" y="4991100"/>
          <p14:tracePt t="10083" x="6759575" y="4983163"/>
          <p14:tracePt t="10100" x="6835775" y="4975225"/>
          <p14:tracePt t="10116" x="6942138" y="4975225"/>
          <p14:tracePt t="10133" x="7108825" y="4975225"/>
          <p14:tracePt t="10149" x="7299325" y="4975225"/>
          <p14:tracePt t="10166" x="7475538" y="4999038"/>
          <p14:tracePt t="10183" x="7597775" y="5037138"/>
          <p14:tracePt t="10199" x="7650163" y="5051425"/>
          <p14:tracePt t="10233" x="7650163" y="5059363"/>
          <p14:tracePt t="10249" x="7650163" y="5083175"/>
          <p14:tracePt t="10266" x="7650163" y="5105400"/>
          <p14:tracePt t="10283" x="7650163" y="5135563"/>
          <p14:tracePt t="10299" x="7650163" y="5165725"/>
          <p14:tracePt t="10316" x="7642225" y="5197475"/>
          <p14:tracePt t="10333" x="7620000" y="5219700"/>
          <p14:tracePt t="10349" x="7612063" y="5235575"/>
          <p14:tracePt t="10383" x="7612063" y="5241925"/>
          <p14:tracePt t="10408" x="7627938" y="5241925"/>
          <p14:tracePt t="10418" x="7650163" y="5241925"/>
          <p14:tracePt t="10433" x="7726363" y="5241925"/>
          <p14:tracePt t="10449" x="7794625" y="5219700"/>
          <p14:tracePt t="10466" x="7818438" y="5203825"/>
          <p14:tracePt t="10483" x="7840663" y="5189538"/>
          <p14:tracePt t="10499" x="7848600" y="5165725"/>
          <p14:tracePt t="10516" x="7864475" y="5159375"/>
          <p14:tracePt t="10533" x="7870825" y="5143500"/>
          <p14:tracePt t="10549" x="7878763" y="5135563"/>
          <p14:tracePt t="10566" x="7894638" y="5127625"/>
          <p14:tracePt t="10582" x="7908925" y="5127625"/>
          <p14:tracePt t="10599" x="7970838" y="5127625"/>
          <p14:tracePt t="10616" x="8039100" y="5127625"/>
          <p14:tracePt t="10633" x="8145463" y="5127625"/>
          <p14:tracePt t="10650" x="8259763" y="5151438"/>
          <p14:tracePt t="10666" x="8335963" y="5159375"/>
          <p14:tracePt t="10683" x="8404225" y="5165725"/>
          <p14:tracePt t="10699" x="8420100" y="5165725"/>
          <p14:tracePt t="10848" x="8420100" y="5173663"/>
          <p14:tracePt t="10856" x="8420100" y="5181600"/>
          <p14:tracePt t="10880" x="8404225" y="5189538"/>
          <p14:tracePt t="10888" x="8397875" y="5189538"/>
          <p14:tracePt t="10899" x="8382000" y="5203825"/>
          <p14:tracePt t="10916" x="8343900" y="5211763"/>
          <p14:tracePt t="10933" x="8313738" y="5235575"/>
          <p14:tracePt t="10949" x="8275638" y="5249863"/>
          <p14:tracePt t="10967" x="8237538" y="5265738"/>
          <p14:tracePt t="10983" x="8213725" y="5280025"/>
          <p14:tracePt t="11000" x="8199438" y="5295900"/>
          <p14:tracePt t="11016" x="8199438" y="5303838"/>
        </p14:tracePtLst>
      </p14:laserTraceLst>
    </p:ext>
  </p:extLs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783546"/>
              </p:ext>
            </p:extLst>
          </p:nvPr>
        </p:nvGraphicFramePr>
        <p:xfrm>
          <a:off x="3551238" y="2728913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6" name="Equation" r:id="rId4" imgW="3213000" imgH="1346040" progId="Equation.DSMT4">
                  <p:embed/>
                </p:oleObj>
              </mc:Choice>
              <mc:Fallback>
                <p:oleObj name="Equation" r:id="rId4" imgW="321300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1238" y="2728913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4159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856"/>
    </mc:Choice>
    <mc:Fallback xmlns="">
      <p:transition advTm="248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2" x="8183563" y="5318125"/>
          <p14:tracePt t="1040" x="8175625" y="5380038"/>
          <p14:tracePt t="1048" x="8175625" y="5410200"/>
          <p14:tracePt t="1056" x="8175625" y="5440363"/>
          <p14:tracePt t="1071" x="8169275" y="5486400"/>
          <p14:tracePt t="1329" x="8131175" y="5478463"/>
          <p14:tracePt t="1336" x="8077200" y="5470525"/>
          <p14:tracePt t="1345" x="8039100" y="5470525"/>
          <p14:tracePt t="1353" x="7985125" y="5464175"/>
          <p14:tracePt t="1370" x="7802563" y="5426075"/>
          <p14:tracePt t="1387" x="7383463" y="5295900"/>
          <p14:tracePt t="1403" x="6858000" y="5121275"/>
          <p14:tracePt t="1420" x="6400800" y="4899025"/>
          <p14:tracePt t="1437" x="5913438" y="4587875"/>
          <p14:tracePt t="1453" x="5546725" y="4313238"/>
          <p14:tracePt t="1473" x="5227638" y="3954463"/>
          <p14:tracePt t="1486" x="5121275" y="3787775"/>
          <p14:tracePt t="1503" x="4884738" y="3352800"/>
          <p14:tracePt t="1519" x="4792663" y="3146425"/>
          <p14:tracePt t="1536" x="4716463" y="2971800"/>
          <p14:tracePt t="1553" x="4670425" y="2835275"/>
          <p14:tracePt t="1570" x="4640263" y="2705100"/>
          <p14:tracePt t="1587" x="4632325" y="2613025"/>
          <p14:tracePt t="1603" x="4610100" y="2522538"/>
          <p14:tracePt t="1620" x="4610100" y="2492375"/>
          <p14:tracePt t="1636" x="4602163" y="2476500"/>
          <p14:tracePt t="1704" x="4594225" y="2468563"/>
          <p14:tracePt t="1712" x="4564063" y="2460625"/>
          <p14:tracePt t="1720" x="4518025" y="2446338"/>
          <p14:tracePt t="1737" x="4351338" y="2400300"/>
          <p14:tracePt t="1753" x="3954463" y="2346325"/>
          <p14:tracePt t="1770" x="3559175" y="2286000"/>
          <p14:tracePt t="1787" x="3222625" y="2247900"/>
          <p14:tracePt t="1803" x="2955925" y="2201863"/>
          <p14:tracePt t="1820" x="2819400" y="2187575"/>
          <p14:tracePt t="1837" x="2797175" y="2171700"/>
          <p14:tracePt t="2376" x="2789238" y="2171700"/>
          <p14:tracePt t="2384" x="2765425" y="2155825"/>
          <p14:tracePt t="2392" x="2751138" y="2141538"/>
          <p14:tracePt t="2404" x="2713038" y="2111375"/>
          <p14:tracePt t="2420" x="2705100" y="2103438"/>
          <p14:tracePt t="2437" x="2697163" y="2103438"/>
          <p14:tracePt t="2454" x="2689225" y="2103438"/>
          <p14:tracePt t="2471" x="2682875" y="2103438"/>
          <p14:tracePt t="2976" x="2720975" y="2103438"/>
          <p14:tracePt t="2984" x="2789238" y="2103438"/>
          <p14:tracePt t="2992" x="2917825" y="2117725"/>
          <p14:tracePt t="3004" x="3009900" y="2125663"/>
          <p14:tracePt t="3021" x="3200400" y="2163763"/>
          <p14:tracePt t="3037" x="3429000" y="2179638"/>
          <p14:tracePt t="3054" x="3597275" y="2179638"/>
          <p14:tracePt t="3071" x="3810000" y="2163763"/>
          <p14:tracePt t="3089" x="3954463" y="2103438"/>
          <p14:tracePt t="3104" x="4068763" y="2057400"/>
          <p14:tracePt t="3121" x="4198938" y="1989138"/>
          <p14:tracePt t="3137" x="4289425" y="1943100"/>
          <p14:tracePt t="3154" x="4381500" y="1905000"/>
          <p14:tracePt t="3171" x="4435475" y="1882775"/>
          <p14:tracePt t="3189" x="4473575" y="1874838"/>
          <p14:tracePt t="3204" x="4518025" y="1874838"/>
          <p14:tracePt t="3221" x="4564063" y="1874838"/>
          <p14:tracePt t="3237" x="4625975" y="1874838"/>
          <p14:tracePt t="3254" x="4708525" y="1874838"/>
          <p14:tracePt t="3271" x="4822825" y="1874838"/>
          <p14:tracePt t="3287" x="5037138" y="1935163"/>
          <p14:tracePt t="3304" x="5189538" y="1973263"/>
          <p14:tracePt t="3321" x="5303838" y="2003425"/>
          <p14:tracePt t="3337" x="5334000" y="2003425"/>
          <p14:tracePt t="3354" x="5341938" y="2011363"/>
          <p14:tracePt t="3432" x="5364163" y="2011363"/>
          <p14:tracePt t="3440" x="5418138" y="2011363"/>
          <p14:tracePt t="3448" x="5494338" y="2019300"/>
          <p14:tracePt t="3456" x="5592763" y="2027238"/>
          <p14:tracePt t="3471" x="5676900" y="2041525"/>
          <p14:tracePt t="3487" x="5989638" y="2087563"/>
          <p14:tracePt t="3505" x="6103938" y="2095500"/>
          <p14:tracePt t="3521" x="6134100" y="2095500"/>
          <p14:tracePt t="3592" x="6149975" y="2095500"/>
          <p14:tracePt t="3600" x="6156325" y="2095500"/>
          <p14:tracePt t="3608" x="6188075" y="2095500"/>
          <p14:tracePt t="3621" x="6210300" y="2087563"/>
          <p14:tracePt t="3638" x="6294438" y="2065338"/>
          <p14:tracePt t="3641" x="6332538" y="2049463"/>
          <p14:tracePt t="3654" x="6384925" y="2027238"/>
          <p14:tracePt t="3671" x="6446838" y="2011363"/>
          <p14:tracePt t="3687" x="6523038" y="1989138"/>
          <p14:tracePt t="3704" x="6561138" y="1989138"/>
          <p14:tracePt t="3722" x="6591300" y="1989138"/>
          <p14:tracePt t="3737" x="6613525" y="1989138"/>
          <p14:tracePt t="3754" x="6637338" y="1989138"/>
          <p14:tracePt t="3771" x="6667500" y="1989138"/>
          <p14:tracePt t="3788" x="6727825" y="1989138"/>
          <p14:tracePt t="3804" x="6811963" y="1997075"/>
          <p14:tracePt t="3821" x="6865938" y="2019300"/>
          <p14:tracePt t="3838" x="6918325" y="2027238"/>
          <p14:tracePt t="3854" x="6934200" y="2035175"/>
          <p14:tracePt t="3994" x="6926263" y="2035175"/>
          <p14:tracePt t="4000" x="6896100" y="2035175"/>
          <p14:tracePt t="4008" x="6850063" y="2049463"/>
          <p14:tracePt t="4021" x="6804025" y="2049463"/>
          <p14:tracePt t="4040" x="6683375" y="2049463"/>
          <p14:tracePt t="4055" x="6659563" y="2049463"/>
          <p14:tracePt t="4071" x="6651625" y="2049463"/>
          <p14:tracePt t="4090" x="6645275" y="2049463"/>
          <p14:tracePt t="4104" x="6645275" y="2041525"/>
          <p14:tracePt t="4121" x="6629400" y="1989138"/>
          <p14:tracePt t="4138" x="6621463" y="1951038"/>
          <p14:tracePt t="4154" x="6621463" y="1912938"/>
          <p14:tracePt t="4171" x="6621463" y="1858963"/>
          <p14:tracePt t="4188" x="6621463" y="1806575"/>
          <p14:tracePt t="4204" x="6621463" y="1752600"/>
          <p14:tracePt t="4221" x="6667500" y="1684338"/>
          <p14:tracePt t="4238" x="6727825" y="1622425"/>
          <p14:tracePt t="4255" x="6842125" y="1584325"/>
          <p14:tracePt t="4271" x="6888163" y="1577975"/>
          <p14:tracePt t="4288" x="6988175" y="1570038"/>
          <p14:tracePt t="4304" x="7026275" y="1570038"/>
          <p14:tracePt t="4321" x="7070725" y="1584325"/>
          <p14:tracePt t="4338" x="7140575" y="1616075"/>
          <p14:tracePt t="4355" x="7200900" y="1668463"/>
          <p14:tracePt t="4371" x="7292975" y="1798638"/>
          <p14:tracePt t="4388" x="7369175" y="1951038"/>
          <p14:tracePt t="4404" x="7383463" y="2095500"/>
          <p14:tracePt t="4421" x="7383463" y="2225675"/>
          <p14:tracePt t="4438" x="7345363" y="2346325"/>
          <p14:tracePt t="4457" x="7146925" y="2476500"/>
          <p14:tracePt t="4471" x="7032625" y="2492375"/>
          <p14:tracePt t="4488" x="6613525" y="2492375"/>
          <p14:tracePt t="4504" x="6354763" y="2476500"/>
          <p14:tracePt t="4521" x="6226175" y="2400300"/>
          <p14:tracePt t="4538" x="6202363" y="2354263"/>
          <p14:tracePt t="4554" x="6202363" y="2286000"/>
          <p14:tracePt t="4571" x="6210300" y="2201863"/>
          <p14:tracePt t="4589" x="6240463" y="2133600"/>
          <p14:tracePt t="4605" x="6302375" y="2079625"/>
          <p14:tracePt t="4621" x="6346825" y="2057400"/>
          <p14:tracePt t="4638" x="6392863" y="2049463"/>
          <p14:tracePt t="4655" x="6400800" y="2049463"/>
          <p14:tracePt t="5240" x="6400800" y="2057400"/>
          <p14:tracePt t="5248" x="6392863" y="2103438"/>
          <p14:tracePt t="5256" x="6362700" y="2163763"/>
          <p14:tracePt t="5271" x="6270625" y="2308225"/>
          <p14:tracePt t="5290" x="6149975" y="2484438"/>
          <p14:tracePt t="5305" x="6003925" y="2651125"/>
          <p14:tracePt t="5322" x="5897563" y="2751138"/>
          <p14:tracePt t="5339" x="5813425" y="2827338"/>
          <p14:tracePt t="5355" x="5761038" y="2887663"/>
          <p14:tracePt t="5372" x="5730875" y="2911475"/>
          <p14:tracePt t="5388" x="5722938" y="2911475"/>
          <p14:tracePt t="5404" x="5715000" y="2917825"/>
          <p14:tracePt t="5438" x="5692775" y="2933700"/>
          <p14:tracePt t="5454" x="5692775" y="2941638"/>
          <p14:tracePt t="5471" x="5676900" y="2941638"/>
          <p14:tracePt t="5504" x="5668963" y="2949575"/>
          <p14:tracePt t="5521" x="5661025" y="2955925"/>
          <p14:tracePt t="5538" x="5646738" y="2971800"/>
          <p14:tracePt t="5554" x="5638800" y="2987675"/>
          <p14:tracePt t="5571" x="5622925" y="2994025"/>
          <p14:tracePt t="5588" x="5616575" y="3001963"/>
          <p14:tracePt t="5604" x="5608638" y="3017838"/>
          <p14:tracePt t="5621" x="5600700" y="3025775"/>
          <p14:tracePt t="5638" x="5592763" y="3032125"/>
          <p14:tracePt t="5654" x="5584825" y="3040063"/>
          <p14:tracePt t="5671" x="5562600" y="3040063"/>
          <p14:tracePt t="5688" x="5540375" y="3040063"/>
          <p14:tracePt t="5704" x="5508625" y="3040063"/>
          <p14:tracePt t="5721" x="5470525" y="3040063"/>
          <p14:tracePt t="5738" x="5418138" y="3055938"/>
          <p14:tracePt t="5755" x="5387975" y="3055938"/>
          <p14:tracePt t="5772" x="5364163" y="3063875"/>
          <p14:tracePt t="5880" x="5364163" y="3070225"/>
          <p14:tracePt t="5896" x="5410200" y="3070225"/>
          <p14:tracePt t="5912" x="5470525" y="3070225"/>
          <p14:tracePt t="5928" x="5540375" y="3070225"/>
          <p14:tracePt t="5938" x="5584825" y="3070225"/>
          <p14:tracePt t="5955" x="5676900" y="3055938"/>
          <p14:tracePt t="5971" x="5783263" y="3032125"/>
          <p14:tracePt t="5989" x="5889625" y="3009900"/>
          <p14:tracePt t="6006" x="5981700" y="3001963"/>
          <p14:tracePt t="6023" x="6073775" y="2994025"/>
          <p14:tracePt t="6039" x="6111875" y="2994025"/>
          <p14:tracePt t="6055" x="6149975" y="2994025"/>
          <p14:tracePt t="6071" x="6188075" y="2994025"/>
          <p14:tracePt t="6088" x="6270625" y="2994025"/>
          <p14:tracePt t="6105" x="6400800" y="2994025"/>
          <p14:tracePt t="6121" x="6537325" y="2994025"/>
          <p14:tracePt t="6138" x="6675438" y="2994025"/>
          <p14:tracePt t="6155" x="6759575" y="2994025"/>
          <p14:tracePt t="6171" x="6804025" y="2994025"/>
          <p14:tracePt t="6188" x="6811963" y="2994025"/>
          <p14:tracePt t="6205" x="6827838" y="2994025"/>
          <p14:tracePt t="6221" x="6865938" y="2994025"/>
          <p14:tracePt t="6238" x="6964363" y="2994025"/>
          <p14:tracePt t="6255" x="7170738" y="2994025"/>
          <p14:tracePt t="6271" x="7269163" y="2994025"/>
          <p14:tracePt t="6288" x="7345363" y="2994025"/>
          <p14:tracePt t="6305" x="7375525" y="2994025"/>
          <p14:tracePt t="6400" x="7383463" y="2994025"/>
          <p14:tracePt t="6416" x="7399338" y="2994025"/>
          <p14:tracePt t="6431" x="7467600" y="2994025"/>
          <p14:tracePt t="6455" x="7573963" y="2994025"/>
          <p14:tracePt t="6471" x="7620000" y="2994025"/>
          <p14:tracePt t="6489" x="7635875" y="2994025"/>
          <p14:tracePt t="6728" x="7627938" y="2994025"/>
          <p14:tracePt t="6744" x="7543800" y="3017838"/>
          <p14:tracePt t="6759" x="7437438" y="3032125"/>
          <p14:tracePt t="6771" x="7369175" y="3048000"/>
          <p14:tracePt t="6788" x="7231063" y="3055938"/>
          <p14:tracePt t="6805" x="7108825" y="3055938"/>
          <p14:tracePt t="6821" x="6994525" y="3055938"/>
          <p14:tracePt t="6838" x="6888163" y="3055938"/>
          <p14:tracePt t="6855" x="6727825" y="3055938"/>
          <p14:tracePt t="6872" x="6645275" y="3055938"/>
          <p14:tracePt t="6889" x="6561138" y="3055938"/>
          <p14:tracePt t="6905" x="6461125" y="3055938"/>
          <p14:tracePt t="6922" x="6354763" y="3055938"/>
          <p14:tracePt t="6939" x="6278563" y="3055938"/>
          <p14:tracePt t="6955" x="6188075" y="3055938"/>
          <p14:tracePt t="6972" x="6126163" y="3048000"/>
          <p14:tracePt t="6990" x="6065838" y="3040063"/>
          <p14:tracePt t="7005" x="6019800" y="3040063"/>
          <p14:tracePt t="7022" x="5951538" y="3040063"/>
          <p14:tracePt t="7038" x="5897563" y="3040063"/>
          <p14:tracePt t="7055" x="5845175" y="3040063"/>
          <p14:tracePt t="7072" x="5821363" y="3040063"/>
          <p14:tracePt t="7144" x="5813425" y="3040063"/>
          <p14:tracePt t="7160" x="5799138" y="3040063"/>
          <p14:tracePt t="7175" x="5783263" y="3025775"/>
          <p14:tracePt t="7188" x="5775325" y="3025775"/>
          <p14:tracePt t="8264" x="5821363" y="3025775"/>
          <p14:tracePt t="8280" x="6019800" y="3025775"/>
          <p14:tracePt t="8292" x="6126163" y="3025775"/>
          <p14:tracePt t="8307" x="6384925" y="3025775"/>
          <p14:tracePt t="8322" x="6743700" y="3025775"/>
          <p14:tracePt t="8339" x="6942138" y="3025775"/>
          <p14:tracePt t="8356" x="7064375" y="3025775"/>
          <p14:tracePt t="8373" x="7086600" y="3025775"/>
          <p14:tracePt t="8472" x="7108825" y="3025775"/>
          <p14:tracePt t="8488" x="7140575" y="3025775"/>
          <p14:tracePt t="8503" x="7170738" y="3025775"/>
          <p14:tracePt t="8513" x="7200900" y="3025775"/>
          <p14:tracePt t="8522" x="7216775" y="3025775"/>
          <p14:tracePt t="8539" x="7254875" y="3032125"/>
          <p14:tracePt t="8556" x="7277100" y="3040063"/>
          <p14:tracePt t="8572" x="7285038" y="3048000"/>
          <p14:tracePt t="9016" x="7254875" y="3048000"/>
          <p14:tracePt t="9032" x="7200900" y="3055938"/>
          <p14:tracePt t="9044" x="7162800" y="3078163"/>
          <p14:tracePt t="9056" x="7132638" y="3086100"/>
          <p14:tracePt t="9072" x="7124700" y="3094038"/>
          <p14:tracePt t="9089" x="7102475" y="3101975"/>
          <p14:tracePt t="9106" x="7102475" y="3108325"/>
          <p14:tracePt t="9123" x="7078663" y="3116263"/>
          <p14:tracePt t="9139" x="7064375" y="3116263"/>
          <p14:tracePt t="9496" x="7078663" y="3116263"/>
          <p14:tracePt t="9512" x="7178675" y="3116263"/>
          <p14:tracePt t="9527" x="7292975" y="3116263"/>
          <p14:tracePt t="9539" x="7337425" y="3116263"/>
          <p14:tracePt t="9556" x="7399338" y="3116263"/>
          <p14:tracePt t="9573" x="7407275" y="3116263"/>
          <p14:tracePt t="9589" x="7413625" y="3116263"/>
          <p14:tracePt t="9607" x="7429500" y="3108325"/>
          <p14:tracePt t="9623" x="7437438" y="3094038"/>
          <p14:tracePt t="9639" x="7451725" y="3063875"/>
          <p14:tracePt t="9656" x="7459663" y="3063875"/>
          <p14:tracePt t="9673" x="7459663" y="3055938"/>
          <p14:tracePt t="9690" x="7459663" y="3032125"/>
          <p14:tracePt t="9706" x="7459663" y="3009900"/>
          <p14:tracePt t="9723" x="7459663" y="2994025"/>
          <p14:tracePt t="9739" x="7459663" y="2987675"/>
          <p14:tracePt t="9756" x="7459663" y="2979738"/>
          <p14:tracePt t="9791" x="7459663" y="2971800"/>
          <p14:tracePt t="9806" x="7459663" y="2963863"/>
          <p14:tracePt t="9823" x="7421563" y="2963863"/>
          <p14:tracePt t="9839" x="7361238" y="3009900"/>
          <p14:tracePt t="9856" x="7261225" y="3094038"/>
          <p14:tracePt t="9875" x="7154863" y="3162300"/>
          <p14:tracePt t="9890" x="7086600" y="3200400"/>
          <p14:tracePt t="9906" x="7078663" y="3208338"/>
          <p14:tracePt t="9951" x="7102475" y="3208338"/>
          <p14:tracePt t="9959" x="7146925" y="3208338"/>
          <p14:tracePt t="9973" x="7200900" y="3192463"/>
          <p14:tracePt t="9990" x="7345363" y="3146425"/>
          <p14:tracePt t="10007" x="7559675" y="3094038"/>
          <p14:tracePt t="10023" x="7650163" y="3063875"/>
          <p14:tracePt t="10039" x="7688263" y="3048000"/>
          <p14:tracePt t="10744" x="7688263" y="3055938"/>
          <p14:tracePt t="10768" x="7688263" y="3063875"/>
          <p14:tracePt t="10783" x="7680325" y="3070225"/>
          <p14:tracePt t="10793" x="7673975" y="3086100"/>
          <p14:tracePt t="10806" x="7673975" y="3094038"/>
          <p14:tracePt t="10823" x="7666038" y="3116263"/>
          <p14:tracePt t="10840" x="7658100" y="3140075"/>
          <p14:tracePt t="10856" x="7658100" y="3162300"/>
          <p14:tracePt t="10873" x="7642225" y="3192463"/>
          <p14:tracePt t="10890" x="7627938" y="3230563"/>
          <p14:tracePt t="10906" x="7612063" y="3276600"/>
          <p14:tracePt t="10923" x="7589838" y="3336925"/>
          <p14:tracePt t="10940" x="7566025" y="3382963"/>
          <p14:tracePt t="10956" x="7543800" y="3436938"/>
          <p14:tracePt t="10973" x="7497763" y="3505200"/>
          <p14:tracePt t="10990" x="7445375" y="3543300"/>
          <p14:tracePt t="11006" x="7345363" y="3611563"/>
          <p14:tracePt t="11023" x="7132638" y="3687763"/>
          <p14:tracePt t="11040" x="6964363" y="3733800"/>
          <p14:tracePt t="11056" x="6721475" y="3756025"/>
          <p14:tracePt t="11073" x="6446838" y="3779838"/>
          <p14:tracePt t="11090" x="6226175" y="3779838"/>
          <p14:tracePt t="11106" x="6027738" y="3779838"/>
          <p14:tracePt t="11123" x="5905500" y="3779838"/>
          <p14:tracePt t="11140" x="5837238" y="3779838"/>
          <p14:tracePt t="11156" x="5783263" y="3779838"/>
          <p14:tracePt t="11173" x="5745163" y="3779838"/>
          <p14:tracePt t="11190" x="5699125" y="3779838"/>
          <p14:tracePt t="11207" x="5600700" y="3779838"/>
          <p14:tracePt t="11223" x="5486400" y="3779838"/>
          <p14:tracePt t="11240" x="5341938" y="3756025"/>
          <p14:tracePt t="11256" x="5219700" y="3741738"/>
          <p14:tracePt t="11273" x="5173663" y="3741738"/>
          <p14:tracePt t="11290" x="5165725" y="3741738"/>
          <p14:tracePt t="11552" x="5197475" y="3741738"/>
          <p14:tracePt t="11568" x="5326063" y="3741738"/>
          <p14:tracePt t="11584" x="5570538" y="3749675"/>
          <p14:tracePt t="11597" x="5715000" y="3749675"/>
          <p14:tracePt t="11607" x="6111875" y="3749675"/>
          <p14:tracePt t="11624" x="6484938" y="3749675"/>
          <p14:tracePt t="11641" x="6759575" y="3749675"/>
          <p14:tracePt t="11657" x="6918325" y="3749675"/>
          <p14:tracePt t="11674" x="6994525" y="3749675"/>
          <p14:tracePt t="11690" x="7018338" y="3741738"/>
          <p14:tracePt t="11727" x="7032625" y="3733800"/>
          <p14:tracePt t="11740" x="7040563" y="3725863"/>
          <p14:tracePt t="11757" x="7064375" y="3711575"/>
          <p14:tracePt t="11774" x="7108825" y="3679825"/>
          <p14:tracePt t="11791" x="7178675" y="3657600"/>
          <p14:tracePt t="11807" x="7223125" y="3649663"/>
          <p14:tracePt t="11824" x="7292975" y="3635375"/>
          <p14:tracePt t="11840" x="7345363" y="3627438"/>
          <p14:tracePt t="11857" x="7407275" y="3627438"/>
          <p14:tracePt t="11874" x="7437438" y="3627438"/>
          <p14:tracePt t="12128" x="7445375" y="3627438"/>
          <p14:tracePt t="12144" x="7445375" y="3635375"/>
          <p14:tracePt t="12167" x="7451725" y="3635375"/>
          <p14:tracePt t="12248" x="7459663" y="3635375"/>
          <p14:tracePt t="12264" x="7467600" y="3635375"/>
          <p14:tracePt t="12280" x="7489825" y="3649663"/>
          <p14:tracePt t="12297" x="7505700" y="3657600"/>
          <p14:tracePt t="12313" x="7513638" y="3665538"/>
          <p14:tracePt t="12340" x="7521575" y="3673475"/>
          <p14:tracePt t="12357" x="7527925" y="3687763"/>
          <p14:tracePt t="12373" x="7527925" y="3695700"/>
          <p14:tracePt t="12390" x="7527925" y="3717925"/>
          <p14:tracePt t="12408" x="7527925" y="3749675"/>
          <p14:tracePt t="12424" x="7527925" y="3771900"/>
          <p14:tracePt t="12440" x="7521575" y="3810000"/>
          <p14:tracePt t="12457" x="7489825" y="3870325"/>
          <p14:tracePt t="12474" x="7429500" y="3940175"/>
          <p14:tracePt t="12490" x="7383463" y="3984625"/>
          <p14:tracePt t="12507" x="7331075" y="4030663"/>
          <p14:tracePt t="12524" x="7277100" y="4060825"/>
          <p14:tracePt t="12541" x="7231063" y="4084638"/>
          <p14:tracePt t="12558" x="7170738" y="4098925"/>
          <p14:tracePt t="12574" x="7108825" y="4137025"/>
          <p14:tracePt t="12590" x="7026275" y="4160838"/>
          <p14:tracePt t="12607" x="6858000" y="4206875"/>
          <p14:tracePt t="12624" x="6735763" y="4237038"/>
          <p14:tracePt t="12640" x="6645275" y="4259263"/>
          <p14:tracePt t="12657" x="6545263" y="4275138"/>
          <p14:tracePt t="12674" x="6484938" y="4283075"/>
          <p14:tracePt t="12690" x="6446838" y="4283075"/>
          <p14:tracePt t="12707" x="6416675" y="4289425"/>
          <p14:tracePt t="12724" x="6400800" y="4289425"/>
          <p14:tracePt t="12880" x="6423025" y="4289425"/>
          <p14:tracePt t="12896" x="6484938" y="4289425"/>
          <p14:tracePt t="12909" x="6530975" y="4289425"/>
          <p14:tracePt t="12924" x="6645275" y="4289425"/>
          <p14:tracePt t="12940" x="6735763" y="4289425"/>
          <p14:tracePt t="12957" x="6811963" y="4289425"/>
          <p14:tracePt t="12974" x="6835775" y="4289425"/>
          <p14:tracePt t="12991" x="6842125" y="4289425"/>
          <p14:tracePt t="13055" x="6842125" y="4275138"/>
          <p14:tracePt t="13063" x="6835775" y="4251325"/>
          <p14:tracePt t="13074" x="6811963" y="4237038"/>
          <p14:tracePt t="13090" x="6765925" y="4213225"/>
          <p14:tracePt t="13107" x="6721475" y="4183063"/>
          <p14:tracePt t="13124" x="6705600" y="4183063"/>
          <p14:tracePt t="13191" x="6735763" y="4183063"/>
          <p14:tracePt t="13202" x="6773863" y="4183063"/>
          <p14:tracePt t="13212" x="6835775" y="4191000"/>
          <p14:tracePt t="13224" x="6994525" y="4191000"/>
          <p14:tracePt t="13241" x="7170738" y="4191000"/>
          <p14:tracePt t="13257" x="7323138" y="4191000"/>
          <p14:tracePt t="13274" x="7369175" y="4191000"/>
          <p14:tracePt t="13291" x="7375525" y="4191000"/>
          <p14:tracePt t="13324" x="7383463" y="4191000"/>
          <p14:tracePt t="13341" x="7407275" y="4206875"/>
          <p14:tracePt t="13357" x="7467600" y="4237038"/>
          <p14:tracePt t="13374" x="7559675" y="4267200"/>
          <p14:tracePt t="13391" x="7642225" y="4289425"/>
          <p14:tracePt t="13473" x="7650163" y="4289425"/>
          <p14:tracePt t="13728" x="7658100" y="4289425"/>
          <p14:tracePt t="13744" x="7658100" y="4313238"/>
          <p14:tracePt t="13758" x="7666038" y="4313238"/>
          <p14:tracePt t="13775" x="7673975" y="4327525"/>
          <p14:tracePt t="13791" x="7680325" y="4327525"/>
          <p14:tracePt t="13984" x="7673975" y="4327525"/>
          <p14:tracePt t="14001" x="7666038" y="4327525"/>
          <p14:tracePt t="14018" x="7635875" y="4321175"/>
          <p14:tracePt t="14041" x="7612063" y="4313238"/>
          <p14:tracePt t="14058" x="7573963" y="4297363"/>
          <p14:tracePt t="14074" x="7527925" y="4289425"/>
          <p14:tracePt t="14091" x="7497763" y="4275138"/>
          <p14:tracePt t="14108" x="7467600" y="4267200"/>
          <p14:tracePt t="14125" x="7437438" y="4244975"/>
          <p14:tracePt t="14141" x="7399338" y="4191000"/>
          <p14:tracePt t="14158" x="7345363" y="4106863"/>
          <p14:tracePt t="14175" x="7285038" y="4038600"/>
          <p14:tracePt t="14191" x="7178675" y="3916363"/>
          <p14:tracePt t="14208" x="7116763" y="3856038"/>
          <p14:tracePt t="14224" x="7078663" y="3817938"/>
          <p14:tracePt t="14242" x="7026275" y="3779838"/>
          <p14:tracePt t="14258" x="6964363" y="3749675"/>
          <p14:tracePt t="14274" x="6873875" y="3711575"/>
          <p14:tracePt t="14291" x="6743700" y="3657600"/>
          <p14:tracePt t="14308" x="6599238" y="3619500"/>
          <p14:tracePt t="14325" x="6523038" y="3603625"/>
          <p14:tracePt t="14341" x="6507163" y="3597275"/>
          <p14:tracePt t="14440" x="6499225" y="3589338"/>
          <p14:tracePt t="14456" x="6499225" y="3581400"/>
          <p14:tracePt t="14475" x="6499225" y="3565525"/>
          <p14:tracePt t="14491" x="6530975" y="3535363"/>
          <p14:tracePt t="14505" x="6569075" y="3497263"/>
          <p14:tracePt t="14512" x="6591300" y="3482975"/>
          <p14:tracePt t="14524" x="6607175" y="3459163"/>
          <p14:tracePt t="14541" x="6675438" y="3398838"/>
          <p14:tracePt t="14558" x="6751638" y="3322638"/>
          <p14:tracePt t="14574" x="6811963" y="3276600"/>
          <p14:tracePt t="14591" x="6880225" y="3238500"/>
          <p14:tracePt t="14608" x="6896100" y="3222625"/>
          <p14:tracePt t="15208" x="6926263" y="3216275"/>
          <p14:tracePt t="15216" x="7002463" y="3216275"/>
          <p14:tracePt t="15225" x="7078663" y="3208338"/>
          <p14:tracePt t="15242" x="7216775" y="3208338"/>
          <p14:tracePt t="15258" x="7361238" y="3208338"/>
          <p14:tracePt t="15275" x="7437438" y="3208338"/>
          <p14:tracePt t="15664" x="7437438" y="3200400"/>
          <p14:tracePt t="15680" x="7399338" y="3200400"/>
          <p14:tracePt t="15696" x="7345363" y="3200400"/>
          <p14:tracePt t="15710" x="7323138" y="3200400"/>
          <p14:tracePt t="15726" x="7285038" y="3200400"/>
          <p14:tracePt t="15741" x="7254875" y="3200400"/>
          <p14:tracePt t="15758" x="7239000" y="3208338"/>
          <p14:tracePt t="15775" x="7223125" y="3216275"/>
          <p14:tracePt t="15976" x="7231063" y="3208338"/>
          <p14:tracePt t="15991" x="7239000" y="3208338"/>
          <p14:tracePt t="18000" x="7239000" y="3216275"/>
          <p14:tracePt t="18016" x="7239000" y="3268663"/>
          <p14:tracePt t="18031" x="7231063" y="3322638"/>
          <p14:tracePt t="18044" x="7231063" y="3344863"/>
          <p14:tracePt t="18059" x="7231063" y="3375025"/>
          <p14:tracePt t="18076" x="7223125" y="3413125"/>
          <p14:tracePt t="18092" x="7223125" y="3467100"/>
          <p14:tracePt t="18109" x="7223125" y="3527425"/>
          <p14:tracePt t="18126" x="7223125" y="3589338"/>
          <p14:tracePt t="18142" x="7223125" y="3603625"/>
          <p14:tracePt t="18143" x="7223125" y="3611563"/>
          <p14:tracePt t="18159" x="7223125" y="3627438"/>
          <p14:tracePt t="18176" x="7223125" y="3635375"/>
          <p14:tracePt t="18384" x="7223125" y="3641725"/>
          <p14:tracePt t="18400" x="7223125" y="3657600"/>
          <p14:tracePt t="18415" x="7223125" y="3679825"/>
          <p14:tracePt t="18443" x="7223125" y="3695700"/>
          <p14:tracePt t="18471" x="7223125" y="3703638"/>
          <p14:tracePt t="18504" x="7223125" y="3717925"/>
          <p14:tracePt t="18888" x="7223125" y="3725863"/>
          <p14:tracePt t="18904" x="7223125" y="3832225"/>
          <p14:tracePt t="18912" x="7223125" y="3894138"/>
          <p14:tracePt t="18926" x="7223125" y="3946525"/>
          <p14:tracePt t="18943" x="7185025" y="4160838"/>
          <p14:tracePt t="18959" x="7170738" y="4305300"/>
          <p14:tracePt t="18976" x="7154863" y="4397375"/>
          <p14:tracePt t="18993" x="7154863" y="4465638"/>
          <p14:tracePt t="19009" x="7154863" y="4511675"/>
          <p14:tracePt t="19026" x="7154863" y="4525963"/>
          <p14:tracePt t="19216" x="7154863" y="4503738"/>
          <p14:tracePt t="19232" x="7154863" y="4473575"/>
          <p14:tracePt t="19246" x="7154863" y="4457700"/>
          <p14:tracePt t="19260" x="7154863" y="4427538"/>
          <p14:tracePt t="19276" x="7154863" y="4397375"/>
          <p14:tracePt t="19293" x="7162800" y="4389438"/>
          <p14:tracePt t="19310" x="7162800" y="4381500"/>
          <p14:tracePt t="19800" x="7154863" y="4389438"/>
          <p14:tracePt t="19817" x="7146925" y="4403725"/>
          <p14:tracePt t="19833" x="7140575" y="4419600"/>
          <p14:tracePt t="19847" x="7124700" y="4441825"/>
          <p14:tracePt t="19876" x="7116763" y="4449763"/>
          <p14:tracePt t="19893" x="7108825" y="4473575"/>
          <p14:tracePt t="19910" x="7102475" y="4487863"/>
          <p14:tracePt t="19927" x="7102475" y="4503738"/>
          <p14:tracePt t="19943" x="7094538" y="4525963"/>
          <p14:tracePt t="19960" x="7094538" y="4541838"/>
          <p14:tracePt t="19976" x="7094538" y="4564063"/>
          <p14:tracePt t="19995" x="7094538" y="4602163"/>
          <p14:tracePt t="20011" x="7094538" y="4640263"/>
          <p14:tracePt t="20026" x="7094538" y="4678363"/>
          <p14:tracePt t="20044" x="7094538" y="4708525"/>
          <p14:tracePt t="20060" x="7094538" y="4732338"/>
          <p14:tracePt t="20076" x="7102475" y="4778375"/>
          <p14:tracePt t="20093" x="7102475" y="4784725"/>
          <p14:tracePt t="20127" x="7102475" y="4792663"/>
          <p14:tracePt t="20160" x="7102475" y="4808538"/>
          <p14:tracePt t="20168" x="7094538" y="4816475"/>
          <p14:tracePt t="20177" x="7078663" y="4830763"/>
          <p14:tracePt t="20194" x="7048500" y="4854575"/>
          <p14:tracePt t="20210" x="7002463" y="4876800"/>
          <p14:tracePt t="20227" x="6964363" y="4899025"/>
          <p14:tracePt t="20245" x="6934200" y="4906963"/>
          <p14:tracePt t="20260" x="6911975" y="4922838"/>
          <p14:tracePt t="20277" x="6888163" y="4930775"/>
          <p14:tracePt t="20294" x="6880225" y="4937125"/>
          <p14:tracePt t="20310" x="6865938" y="4937125"/>
          <p14:tracePt t="22512" x="6873875" y="4930775"/>
          <p14:tracePt t="22520" x="6896100" y="4868863"/>
          <p14:tracePt t="22528" x="6911975" y="4792663"/>
          <p14:tracePt t="22544" x="6934200" y="4724400"/>
          <p14:tracePt t="22561" x="6964363" y="4602163"/>
          <p14:tracePt t="22578" x="7010400" y="4381500"/>
          <p14:tracePt t="22595" x="7032625" y="4160838"/>
          <p14:tracePt t="22611" x="7070725" y="3946525"/>
          <p14:tracePt t="22628" x="7094538" y="3741738"/>
          <p14:tracePt t="22645" x="7102475" y="3565525"/>
          <p14:tracePt t="22661" x="7108825" y="3413125"/>
          <p14:tracePt t="22677" x="7132638" y="3292475"/>
          <p14:tracePt t="22679" x="7140575" y="3238500"/>
          <p14:tracePt t="22694" x="7140575" y="3184525"/>
          <p14:tracePt t="22711" x="7154863" y="3040063"/>
          <p14:tracePt t="22727" x="7170738" y="2963863"/>
          <p14:tracePt t="22744" x="7185025" y="2879725"/>
          <p14:tracePt t="22761" x="7192963" y="2789238"/>
          <p14:tracePt t="22778" x="7208838" y="2682875"/>
          <p14:tracePt t="22794" x="7223125" y="2560638"/>
          <p14:tracePt t="22811" x="7246938" y="2422525"/>
          <p14:tracePt t="22828" x="7261225" y="2316163"/>
          <p14:tracePt t="22844" x="7285038" y="2239963"/>
          <p14:tracePt t="22861" x="7292975" y="2193925"/>
          <p14:tracePt t="22878" x="7292975" y="2155825"/>
          <p14:tracePt t="22895" x="7299325" y="2111375"/>
          <p14:tracePt t="22911" x="7299325" y="2065338"/>
          <p14:tracePt t="22928" x="7315200" y="2027238"/>
          <p14:tracePt t="22945" x="7323138" y="1958975"/>
          <p14:tracePt t="22961" x="7323138" y="1897063"/>
          <p14:tracePt t="22978" x="7307263" y="1812925"/>
          <p14:tracePt t="22995" x="7261225" y="1722438"/>
          <p14:tracePt t="23011" x="7192963" y="1608138"/>
          <p14:tracePt t="23028" x="7094538" y="1516063"/>
          <p14:tracePt t="23045" x="7002463" y="1447800"/>
          <p14:tracePt t="23061" x="6926263" y="1401763"/>
          <p14:tracePt t="23078" x="6873875" y="1387475"/>
          <p14:tracePt t="23095" x="6850063" y="1379538"/>
          <p14:tracePt t="23111" x="6842125" y="1379538"/>
          <p14:tracePt t="23128" x="6827838" y="1379538"/>
          <p14:tracePt t="23145" x="6819900" y="1379538"/>
          <p14:tracePt t="23161" x="6797675" y="1379538"/>
          <p14:tracePt t="23178" x="6683375" y="1387475"/>
          <p14:tracePt t="23194" x="6553200" y="1431925"/>
          <p14:tracePt t="23211" x="6378575" y="1531938"/>
          <p14:tracePt t="23228" x="6232525" y="1616075"/>
          <p14:tracePt t="23244" x="6164263" y="1668463"/>
          <p14:tracePt t="23261" x="6118225" y="1714500"/>
          <p14:tracePt t="23278" x="6096000" y="1752600"/>
          <p14:tracePt t="23295" x="6080125" y="1798638"/>
          <p14:tracePt t="23311" x="6042025" y="1927225"/>
          <p14:tracePt t="23328" x="6042025" y="2027238"/>
          <p14:tracePt t="23345" x="6042025" y="2141538"/>
          <p14:tracePt t="23361" x="6057900" y="2255838"/>
          <p14:tracePt t="23378" x="6126163" y="2370138"/>
          <p14:tracePt t="23394" x="6218238" y="2460625"/>
          <p14:tracePt t="23411" x="6370638" y="2530475"/>
          <p14:tracePt t="23428" x="6575425" y="2590800"/>
          <p14:tracePt t="23444" x="6835775" y="2598738"/>
          <p14:tracePt t="23461" x="7056438" y="2598738"/>
          <p14:tracePt t="23478" x="7261225" y="2544763"/>
          <p14:tracePt t="23495" x="7391400" y="2454275"/>
          <p14:tracePt t="23511" x="7467600" y="2286000"/>
          <p14:tracePt t="23528" x="7475538" y="2155825"/>
          <p14:tracePt t="23545" x="7475538" y="2035175"/>
          <p14:tracePt t="23561" x="7451725" y="1912938"/>
          <p14:tracePt t="23578" x="7353300" y="1782763"/>
          <p14:tracePt t="23595" x="7216775" y="1668463"/>
          <p14:tracePt t="23611" x="7040563" y="1584325"/>
          <p14:tracePt t="23628" x="6842125" y="1531938"/>
          <p14:tracePt t="23645" x="6637338" y="1501775"/>
          <p14:tracePt t="23661" x="6454775" y="1501775"/>
          <p14:tracePt t="23678" x="6302375" y="1508125"/>
          <p14:tracePt t="23680" x="6218238" y="1546225"/>
          <p14:tracePt t="23695" x="6149975" y="1577975"/>
          <p14:tracePt t="23711" x="6011863" y="1684338"/>
          <p14:tracePt t="23728" x="5927725" y="1820863"/>
          <p14:tracePt t="23745" x="5883275" y="1935163"/>
          <p14:tracePt t="23761" x="5859463" y="2073275"/>
          <p14:tracePt t="23778" x="5851525" y="2201863"/>
          <p14:tracePt t="23795" x="5859463" y="2316163"/>
          <p14:tracePt t="23811" x="5951538" y="2454275"/>
          <p14:tracePt t="23828" x="6156325" y="2536825"/>
          <p14:tracePt t="23845" x="6537325" y="2606675"/>
          <p14:tracePt t="23861" x="6972300" y="2606675"/>
          <p14:tracePt t="23878" x="7299325" y="2536825"/>
          <p14:tracePt t="23895" x="7437438" y="2438400"/>
          <p14:tracePt t="23911" x="7467600" y="2270125"/>
          <p14:tracePt t="23928" x="7421563" y="2125663"/>
          <p14:tracePt t="23945" x="7285038" y="1958975"/>
          <p14:tracePt t="23961" x="7132638" y="1820863"/>
          <p14:tracePt t="23978" x="6926263" y="1692275"/>
          <p14:tracePt t="23995" x="6689725" y="1608138"/>
          <p14:tracePt t="24011" x="6523038" y="1570038"/>
          <p14:tracePt t="24028" x="6416675" y="1570038"/>
          <p14:tracePt t="24045" x="6324600" y="1600200"/>
          <p14:tracePt t="24061" x="6270625" y="1706563"/>
          <p14:tracePt t="24078" x="6256338" y="1858963"/>
          <p14:tracePt t="24095" x="6256338" y="2133600"/>
          <p14:tracePt t="24111" x="6308725" y="2270125"/>
          <p14:tracePt t="24128" x="6378575" y="2354263"/>
          <p14:tracePt t="24145" x="6477000" y="2408238"/>
          <p14:tracePt t="24162" x="6607175" y="2422525"/>
          <p14:tracePt t="24178" x="6689725" y="2422525"/>
          <p14:tracePt t="24195" x="6735763" y="2422525"/>
          <p14:tracePt t="24408" x="6743700" y="2430463"/>
          <p14:tracePt t="24424" x="6743700" y="2438400"/>
          <p14:tracePt t="24465" x="6743700" y="2446338"/>
          <p14:tracePt t="24472" x="6743700" y="2454275"/>
          <p14:tracePt t="24488" x="6743700" y="2460625"/>
          <p14:tracePt t="24536" x="6743700" y="2468563"/>
        </p14:tracePtLst>
      </p14:laserTraceLst>
    </p:ext>
  </p:extLs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26" name="Equation" r:id="rId4" imgW="1612800" imgH="444240" progId="Equation.DSMT4">
                  <p:embed/>
                </p:oleObj>
              </mc:Choice>
              <mc:Fallback>
                <p:oleObj name="Equation" r:id="rId4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27" name="Equation" r:id="rId6" imgW="2438280" imgH="672840" progId="Equation.DSMT4">
                  <p:embed/>
                </p:oleObj>
              </mc:Choice>
              <mc:Fallback>
                <p:oleObj name="Equation" r:id="rId6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/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28" name="Equation" r:id="rId8" imgW="2438280" imgH="672840" progId="Equation.DSMT4">
                  <p:embed/>
                </p:oleObj>
              </mc:Choice>
              <mc:Fallback>
                <p:oleObj name="Equation" r:id="rId8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29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382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768"/>
    </mc:Choice>
    <mc:Fallback xmlns="">
      <p:transition advTm="17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96" x="6683375" y="2506663"/>
          <p14:tracePt t="504" x="6477000" y="2659063"/>
          <p14:tracePt t="512" x="6210300" y="2827338"/>
          <p14:tracePt t="523" x="6080125" y="2873375"/>
          <p14:tracePt t="540" x="5837238" y="2917825"/>
          <p14:tracePt t="558" x="5554663" y="2941638"/>
          <p14:tracePt t="573" x="5257800" y="2925763"/>
          <p14:tracePt t="590" x="5051425" y="2879725"/>
          <p14:tracePt t="609" x="4906963" y="2841625"/>
          <p14:tracePt t="623" x="4884738" y="2827338"/>
          <p14:tracePt t="640" x="4876800" y="2819400"/>
          <p14:tracePt t="656" x="4876800" y="2803525"/>
          <p14:tracePt t="673" x="4860925" y="2751138"/>
          <p14:tracePt t="690" x="4846638" y="2697163"/>
          <p14:tracePt t="706" x="4792663" y="2582863"/>
          <p14:tracePt t="723" x="4746625" y="2506663"/>
          <p14:tracePt t="740" x="4670425" y="2400300"/>
          <p14:tracePt t="756" x="4602163" y="2308225"/>
          <p14:tracePt t="773" x="4525963" y="2232025"/>
          <p14:tracePt t="791" x="4419600" y="2163763"/>
          <p14:tracePt t="807" x="4397375" y="2155825"/>
          <p14:tracePt t="823" x="4351338" y="2133600"/>
          <p14:tracePt t="840" x="4305300" y="2125663"/>
          <p14:tracePt t="873" x="4305300" y="2111375"/>
          <p14:tracePt t="890" x="4305300" y="2057400"/>
          <p14:tracePt t="906" x="4305300" y="1989138"/>
          <p14:tracePt t="923" x="4335463" y="1836738"/>
          <p14:tracePt t="940" x="4389438" y="1698625"/>
          <p14:tracePt t="956" x="4487863" y="1570038"/>
          <p14:tracePt t="973" x="4602163" y="1463675"/>
          <p14:tracePt t="990" x="4754563" y="1393825"/>
          <p14:tracePt t="1007" x="5051425" y="1355725"/>
          <p14:tracePt t="1023" x="5341938" y="1355725"/>
          <p14:tracePt t="1040" x="5661025" y="1401763"/>
          <p14:tracePt t="1056" x="5981700" y="1516063"/>
          <p14:tracePt t="1073" x="6180138" y="1630363"/>
          <p14:tracePt t="1090" x="6264275" y="1752600"/>
          <p14:tracePt t="1108" x="6286500" y="1920875"/>
          <p14:tracePt t="1123" x="6286500" y="2103438"/>
          <p14:tracePt t="1140" x="6188075" y="2293938"/>
          <p14:tracePt t="1156" x="6035675" y="2476500"/>
          <p14:tracePt t="1173" x="5837238" y="2590800"/>
          <p14:tracePt t="1192" x="5311775" y="2705100"/>
          <p14:tracePt t="1207" x="5083175" y="2705100"/>
          <p14:tracePt t="1223" x="4495800" y="2667000"/>
          <p14:tracePt t="1240" x="3673475" y="2354263"/>
          <p14:tracePt t="1256" x="3330575" y="2087563"/>
          <p14:tracePt t="1273" x="3184525" y="1812925"/>
          <p14:tracePt t="1290" x="3184525" y="1622425"/>
          <p14:tracePt t="1308" x="3254375" y="1431925"/>
          <p14:tracePt t="1323" x="3444875" y="1257300"/>
          <p14:tracePt t="1340" x="3825875" y="1127125"/>
          <p14:tracePt t="1356" x="4305300" y="1104900"/>
          <p14:tracePt t="1373" x="4892675" y="1112838"/>
          <p14:tracePt t="1390" x="5410200" y="1273175"/>
          <p14:tracePt t="1407" x="5783263" y="1439863"/>
          <p14:tracePt t="1423" x="5897563" y="1577975"/>
          <p14:tracePt t="1440" x="5905500" y="1851025"/>
          <p14:tracePt t="1457" x="5837238" y="2019300"/>
          <p14:tracePt t="1473" x="5692775" y="2171700"/>
          <p14:tracePt t="1490" x="5508625" y="2247900"/>
          <p14:tracePt t="1507" x="5311775" y="2247900"/>
          <p14:tracePt t="1523" x="5113338" y="2209800"/>
          <p14:tracePt t="1540" x="4968875" y="2103438"/>
          <p14:tracePt t="1557" x="4930775" y="1958975"/>
          <p14:tracePt t="1573" x="4930775" y="1836738"/>
          <p14:tracePt t="1590" x="5021263" y="1692275"/>
          <p14:tracePt t="1608" x="5303838" y="1570038"/>
          <p14:tracePt t="1623" x="5546725" y="1546225"/>
          <p14:tracePt t="1640" x="5753100" y="1554163"/>
          <p14:tracePt t="1657" x="5883275" y="1616075"/>
          <p14:tracePt t="1673" x="5905500" y="1692275"/>
          <p14:tracePt t="1690" x="5905500" y="1806575"/>
          <p14:tracePt t="1707" x="5859463" y="1965325"/>
          <p14:tracePt t="1723" x="5768975" y="2103438"/>
          <p14:tracePt t="1740" x="5684838" y="2187575"/>
          <p14:tracePt t="1757" x="5600700" y="2217738"/>
          <p14:tracePt t="1773" x="5570538" y="2217738"/>
          <p14:tracePt t="1790" x="5562600" y="2217738"/>
          <p14:tracePt t="1809" x="5562600" y="2193925"/>
          <p14:tracePt t="1824" x="5570538" y="2171700"/>
          <p14:tracePt t="1840" x="5600700" y="2141538"/>
          <p14:tracePt t="1857" x="5654675" y="2125663"/>
          <p14:tracePt t="1873" x="5737225" y="2125663"/>
          <p14:tracePt t="1890" x="5799138" y="2125663"/>
          <p14:tracePt t="1907" x="5813425" y="2125663"/>
          <p14:tracePt t="1940" x="5821363" y="2155825"/>
          <p14:tracePt t="1957" x="5821363" y="2187575"/>
          <p14:tracePt t="1973" x="5821363" y="2225675"/>
          <p14:tracePt t="1990" x="5813425" y="2247900"/>
          <p14:tracePt t="2009" x="5775325" y="2286000"/>
          <p14:tracePt t="2023" x="5761038" y="2286000"/>
          <p14:tracePt t="3200" x="5753100" y="2286000"/>
          <p14:tracePt t="3210" x="5745163" y="2286000"/>
          <p14:tracePt t="3264" x="5745163" y="2278063"/>
          <p14:tracePt t="3272" x="5745163" y="2270125"/>
          <p14:tracePt t="3513" x="5745163" y="2255838"/>
          <p14:tracePt t="7280" x="5730875" y="2270125"/>
          <p14:tracePt t="7288" x="5722938" y="2278063"/>
          <p14:tracePt t="7296" x="5715000" y="2301875"/>
          <p14:tracePt t="7309" x="5692775" y="2332038"/>
          <p14:tracePt t="7325" x="5646738" y="2400300"/>
          <p14:tracePt t="7342" x="5600700" y="2476500"/>
          <p14:tracePt t="7345" x="5562600" y="2530475"/>
          <p14:tracePt t="7359" x="5524500" y="2598738"/>
          <p14:tracePt t="7375" x="5402263" y="2765425"/>
          <p14:tracePt t="7392" x="5227638" y="2933700"/>
          <p14:tracePt t="7409" x="5029200" y="3108325"/>
          <p14:tracePt t="7425" x="4746625" y="3322638"/>
          <p14:tracePt t="7442" x="4411663" y="3543300"/>
          <p14:tracePt t="7459" x="4198938" y="3665538"/>
          <p14:tracePt t="7475" x="4016375" y="3771900"/>
          <p14:tracePt t="7492" x="3856038" y="3848100"/>
          <p14:tracePt t="7509" x="3749675" y="3886200"/>
          <p14:tracePt t="7528" x="3573463" y="3932238"/>
          <p14:tracePt t="7542" x="3489325" y="3946525"/>
          <p14:tracePt t="7559" x="3322638" y="3970338"/>
          <p14:tracePt t="7575" x="3009900" y="3992563"/>
          <p14:tracePt t="7592" x="2759075" y="3992563"/>
          <p14:tracePt t="7609" x="2552700" y="3992563"/>
          <p14:tracePt t="7625" x="2362200" y="3992563"/>
          <p14:tracePt t="7642" x="2187575" y="3992563"/>
          <p14:tracePt t="7659" x="2027238" y="3992563"/>
          <p14:tracePt t="7675" x="1920875" y="3992563"/>
          <p14:tracePt t="7692" x="1858963" y="3970338"/>
          <p14:tracePt t="7709" x="1828800" y="3940175"/>
          <p14:tracePt t="7726" x="1806575" y="3863975"/>
          <p14:tracePt t="7742" x="1806575" y="3771900"/>
          <p14:tracePt t="7759" x="1806575" y="3695700"/>
          <p14:tracePt t="7775" x="1806575" y="3573463"/>
          <p14:tracePt t="7792" x="1806575" y="3527425"/>
          <p14:tracePt t="7809" x="1812925" y="3459163"/>
          <p14:tracePt t="7826" x="1820863" y="3406775"/>
          <p14:tracePt t="7842" x="1844675" y="3336925"/>
          <p14:tracePt t="7859" x="1882775" y="3268663"/>
          <p14:tracePt t="7876" x="1927225" y="3192463"/>
          <p14:tracePt t="7892" x="1997075" y="3132138"/>
          <p14:tracePt t="7909" x="2079625" y="3055938"/>
          <p14:tracePt t="7928" x="2209800" y="2963863"/>
          <p14:tracePt t="7943" x="2278063" y="2925763"/>
          <p14:tracePt t="7959" x="2301875" y="2903538"/>
          <p14:tracePt t="7976" x="2362200" y="2865438"/>
          <p14:tracePt t="7992" x="2416175" y="2835275"/>
          <p14:tracePt t="8009" x="2498725" y="2803525"/>
          <p14:tracePt t="8026" x="2598738" y="2789238"/>
          <p14:tracePt t="8042" x="2713038" y="2765425"/>
          <p14:tracePt t="8059" x="2811463" y="2751138"/>
          <p14:tracePt t="8076" x="2911475" y="2735263"/>
          <p14:tracePt t="8092" x="2994025" y="2727325"/>
          <p14:tracePt t="8109" x="3086100" y="2727325"/>
          <p14:tracePt t="8126" x="3200400" y="2727325"/>
          <p14:tracePt t="8143" x="3413125" y="2727325"/>
          <p14:tracePt t="8159" x="3497263" y="2727325"/>
          <p14:tracePt t="8176" x="3741738" y="2727325"/>
          <p14:tracePt t="8192" x="3863975" y="2727325"/>
          <p14:tracePt t="8209" x="3970338" y="2735263"/>
          <p14:tracePt t="8227" x="4030663" y="2743200"/>
          <p14:tracePt t="8242" x="4106863" y="2751138"/>
          <p14:tracePt t="8259" x="4198938" y="2773363"/>
          <p14:tracePt t="8276" x="4283075" y="2781300"/>
          <p14:tracePt t="8292" x="4403725" y="2803525"/>
          <p14:tracePt t="8309" x="4518025" y="2811463"/>
          <p14:tracePt t="8325" x="4618038" y="2827338"/>
          <p14:tracePt t="8342" x="4686300" y="2827338"/>
          <p14:tracePt t="8343" x="4708525" y="2827338"/>
          <p14:tracePt t="8359" x="4716463" y="2827338"/>
          <p14:tracePt t="8375" x="4762500" y="2835275"/>
          <p14:tracePt t="8392" x="4784725" y="2835275"/>
          <p14:tracePt t="8409" x="4816475" y="2849563"/>
          <p14:tracePt t="8427" x="4868863" y="2849563"/>
          <p14:tracePt t="8442" x="4937125" y="2857500"/>
          <p14:tracePt t="8459" x="5013325" y="2865438"/>
          <p14:tracePt t="8476" x="5113338" y="2873375"/>
          <p14:tracePt t="8492" x="5197475" y="2887663"/>
          <p14:tracePt t="8509" x="5303838" y="2911475"/>
          <p14:tracePt t="8526" x="5364163" y="2925763"/>
          <p14:tracePt t="8543" x="5440363" y="2949575"/>
          <p14:tracePt t="8559" x="5516563" y="2971800"/>
          <p14:tracePt t="8576" x="5600700" y="3009900"/>
          <p14:tracePt t="8592" x="5668963" y="3040063"/>
          <p14:tracePt t="8609" x="5783263" y="3140075"/>
          <p14:tracePt t="8627" x="5905500" y="3254375"/>
          <p14:tracePt t="8642" x="6019800" y="3390900"/>
          <p14:tracePt t="8659" x="6156325" y="3603625"/>
          <p14:tracePt t="8676" x="6308725" y="3870325"/>
          <p14:tracePt t="8692" x="6438900" y="4084638"/>
          <p14:tracePt t="8710" x="6507163" y="4244975"/>
          <p14:tracePt t="8726" x="6575425" y="4373563"/>
          <p14:tracePt t="8743" x="6607175" y="4457700"/>
          <p14:tracePt t="8759" x="6613525" y="4487863"/>
          <p14:tracePt t="8776" x="6613525" y="4495800"/>
          <p14:tracePt t="8792" x="6599238" y="4533900"/>
          <p14:tracePt t="8809" x="6499225" y="4610100"/>
          <p14:tracePt t="8826" x="6316663" y="4694238"/>
          <p14:tracePt t="8842" x="6003925" y="4784725"/>
          <p14:tracePt t="8859" x="5668963" y="4876800"/>
          <p14:tracePt t="8876" x="5341938" y="4906963"/>
          <p14:tracePt t="8892" x="5135563" y="4930775"/>
          <p14:tracePt t="8909" x="4975225" y="4930775"/>
          <p14:tracePt t="8927" x="4846638" y="4884738"/>
          <p14:tracePt t="8943" x="4800600" y="4854575"/>
          <p14:tracePt t="8959" x="4702175" y="4740275"/>
          <p14:tracePt t="8976" x="4640263" y="4648200"/>
          <p14:tracePt t="8992" x="4587875" y="4556125"/>
          <p14:tracePt t="9009" x="4525963" y="4465638"/>
          <p14:tracePt t="9026" x="4511675" y="4411663"/>
          <p14:tracePt t="9042" x="4511675" y="4365625"/>
          <p14:tracePt t="9059" x="4511675" y="4321175"/>
          <p14:tracePt t="9076" x="4525963" y="4259263"/>
          <p14:tracePt t="9092" x="4549775" y="4191000"/>
          <p14:tracePt t="9109" x="4587875" y="4152900"/>
          <p14:tracePt t="9127" x="4754563" y="4084638"/>
          <p14:tracePt t="9143" x="4822825" y="4054475"/>
          <p14:tracePt t="9159" x="5067300" y="4054475"/>
          <p14:tracePt t="9176" x="5197475" y="4084638"/>
          <p14:tracePt t="9192" x="5295900" y="4160838"/>
          <p14:tracePt t="9209" x="5380038" y="4289425"/>
          <p14:tracePt t="9226" x="5402263" y="4473575"/>
          <p14:tracePt t="9242" x="5402263" y="4686300"/>
          <p14:tracePt t="9259" x="5318125" y="4922838"/>
          <p14:tracePt t="9276" x="5151438" y="5097463"/>
          <p14:tracePt t="9292" x="4975225" y="5173663"/>
          <p14:tracePt t="9309" x="4816475" y="5173663"/>
          <p14:tracePt t="9326" x="4648200" y="5089525"/>
          <p14:tracePt t="9342" x="4297363" y="4740275"/>
          <p14:tracePt t="9359" x="4198938" y="4525963"/>
          <p14:tracePt t="9376" x="4183063" y="4335463"/>
          <p14:tracePt t="9392" x="4244975" y="4152900"/>
          <p14:tracePt t="9409" x="4473575" y="3984625"/>
          <p14:tracePt t="9426" x="4846638" y="3886200"/>
          <p14:tracePt t="9443" x="5249863" y="3863975"/>
          <p14:tracePt t="9459" x="5622925" y="3863975"/>
          <p14:tracePt t="9476" x="5837238" y="3916363"/>
          <p14:tracePt t="9492" x="5935663" y="3992563"/>
          <p14:tracePt t="9509" x="5965825" y="4092575"/>
          <p14:tracePt t="9526" x="5965825" y="4251325"/>
          <p14:tracePt t="9543" x="5905500" y="4441825"/>
          <p14:tracePt t="9559" x="5867400" y="4503738"/>
          <p14:tracePt t="9576" x="5859463" y="4518025"/>
          <p14:tracePt t="9623" x="5851525" y="4518025"/>
          <p14:tracePt t="9632" x="5851525" y="4503738"/>
          <p14:tracePt t="9642" x="5851525" y="4487863"/>
          <p14:tracePt t="9659" x="5851525" y="4479925"/>
          <p14:tracePt t="9676" x="5851525" y="4457700"/>
          <p14:tracePt t="9719" x="5851525" y="4449763"/>
          <p14:tracePt t="9992" x="5851525" y="4435475"/>
          <p14:tracePt t="10003" x="5829300" y="4427538"/>
          <p14:tracePt t="10015" x="5707063" y="4389438"/>
          <p14:tracePt t="10026" x="5600700" y="4359275"/>
          <p14:tracePt t="10043" x="5273675" y="4283075"/>
          <p14:tracePt t="10059" x="4899025" y="4160838"/>
          <p14:tracePt t="10076" x="4327525" y="4038600"/>
          <p14:tracePt t="10093" x="3802063" y="3924300"/>
          <p14:tracePt t="10109" x="3336925" y="3832225"/>
          <p14:tracePt t="10126" x="3001963" y="3787775"/>
          <p14:tracePt t="10143" x="2705100" y="3711575"/>
          <p14:tracePt t="10159" x="2574925" y="3695700"/>
          <p14:tracePt t="10176" x="2468563" y="3673475"/>
          <p14:tracePt t="10193" x="2354263" y="3665538"/>
          <p14:tracePt t="10209" x="2209800" y="3665538"/>
          <p14:tracePt t="10226" x="2019300" y="3665538"/>
          <p14:tracePt t="10243" x="1812925" y="3665538"/>
          <p14:tracePt t="10259" x="1646238" y="3665538"/>
          <p14:tracePt t="10276" x="1516063" y="3665538"/>
          <p14:tracePt t="10293" x="1431925" y="3665538"/>
          <p14:tracePt t="10310" x="1379538" y="3665538"/>
          <p14:tracePt t="10326" x="1371600" y="3665538"/>
          <p14:tracePt t="10416" x="1371600" y="3649663"/>
          <p14:tracePt t="10426" x="1371600" y="3627438"/>
          <p14:tracePt t="10448" x="1371600" y="3619500"/>
          <p14:tracePt t="10456" x="1379538" y="3597275"/>
          <p14:tracePt t="10464" x="1401763" y="3565525"/>
          <p14:tracePt t="10477" x="1409700" y="3551238"/>
          <p14:tracePt t="10493" x="1455738" y="3489325"/>
          <p14:tracePt t="10510" x="1508125" y="3429000"/>
          <p14:tracePt t="10527" x="1562100" y="3360738"/>
          <p14:tracePt t="10544" x="1592263" y="3322638"/>
          <p14:tracePt t="10560" x="1622425" y="3276600"/>
          <p14:tracePt t="10577" x="1660525" y="3230563"/>
          <p14:tracePt t="10594" x="1736725" y="3154363"/>
          <p14:tracePt t="10610" x="1820863" y="3101975"/>
          <p14:tracePt t="10627" x="1927225" y="3040063"/>
          <p14:tracePt t="10643" x="2049463" y="2994025"/>
          <p14:tracePt t="10660" x="2193925" y="2963863"/>
          <p14:tracePt t="10677" x="2324100" y="2933700"/>
          <p14:tracePt t="10695" x="2506663" y="2933700"/>
          <p14:tracePt t="10710" x="2574925" y="2933700"/>
          <p14:tracePt t="10727" x="2727325" y="2933700"/>
          <p14:tracePt t="10743" x="3001963" y="2933700"/>
          <p14:tracePt t="10760" x="3200400" y="2933700"/>
          <p14:tracePt t="10777" x="3382963" y="2933700"/>
          <p14:tracePt t="10794" x="3611563" y="2955925"/>
          <p14:tracePt t="10810" x="3832225" y="2994025"/>
          <p14:tracePt t="10827" x="4016375" y="3017838"/>
          <p14:tracePt t="10843" x="4152900" y="3032125"/>
          <p14:tracePt t="10860" x="4267200" y="3055938"/>
          <p14:tracePt t="10863" x="4321175" y="3070225"/>
          <p14:tracePt t="10877" x="4335463" y="3086100"/>
          <p14:tracePt t="10893" x="4435475" y="3108325"/>
          <p14:tracePt t="10911" x="4564063" y="3162300"/>
          <p14:tracePt t="10927" x="4670425" y="3208338"/>
          <p14:tracePt t="10943" x="4860925" y="3284538"/>
          <p14:tracePt t="10960" x="4953000" y="3322638"/>
          <p14:tracePt t="10977" x="5021263" y="3352800"/>
          <p14:tracePt t="10993" x="5037138" y="3368675"/>
          <p14:tracePt t="11027" x="5045075" y="3398838"/>
          <p14:tracePt t="11045" x="5045075" y="3444875"/>
          <p14:tracePt t="11060" x="5045075" y="3497263"/>
          <p14:tracePt t="11077" x="5045075" y="3565525"/>
          <p14:tracePt t="11093" x="5013325" y="3641725"/>
          <p14:tracePt t="11110" x="4953000" y="3717925"/>
          <p14:tracePt t="11128" x="4800600" y="3802063"/>
          <p14:tracePt t="11143" x="4632325" y="3863975"/>
          <p14:tracePt t="11160" x="4419600" y="3908425"/>
          <p14:tracePt t="11177" x="4092575" y="3916363"/>
          <p14:tracePt t="11193" x="3673475" y="3916363"/>
          <p14:tracePt t="11210" x="3284538" y="3916363"/>
          <p14:tracePt t="11228" x="2955925" y="3894138"/>
          <p14:tracePt t="11243" x="2659063" y="3840163"/>
          <p14:tracePt t="11260" x="2468563" y="3817938"/>
          <p14:tracePt t="11277" x="2308225" y="3794125"/>
          <p14:tracePt t="11293" x="2163763" y="3763963"/>
          <p14:tracePt t="11311" x="2041525" y="3756025"/>
          <p14:tracePt t="11328" x="1858963" y="3725863"/>
          <p14:tracePt t="11343" x="1744663" y="3711575"/>
          <p14:tracePt t="11360" x="1668463" y="3679825"/>
          <p14:tracePt t="11377" x="1638300" y="3657600"/>
          <p14:tracePt t="11410" x="1638300" y="3635375"/>
          <p14:tracePt t="11427" x="1668463" y="3551238"/>
          <p14:tracePt t="11444" x="1744663" y="3444875"/>
          <p14:tracePt t="11460" x="1897063" y="3322638"/>
          <p14:tracePt t="11477" x="2103438" y="3208338"/>
          <p14:tracePt t="11494" x="2430463" y="3063875"/>
          <p14:tracePt t="11510" x="2911475" y="3001963"/>
          <p14:tracePt t="11527" x="3513138" y="2917825"/>
          <p14:tracePt t="11544" x="4473575" y="2879725"/>
          <p14:tracePt t="11560" x="5173663" y="2879725"/>
          <p14:tracePt t="11577" x="5813425" y="2879725"/>
          <p14:tracePt t="11593" x="6416675" y="2879725"/>
          <p14:tracePt t="11610" x="6972300" y="2879725"/>
          <p14:tracePt t="11627" x="7369175" y="2879725"/>
          <p14:tracePt t="11643" x="7742238" y="2879725"/>
          <p14:tracePt t="11660" x="8077200" y="2879725"/>
          <p14:tracePt t="11677" x="8404225" y="2879725"/>
          <p14:tracePt t="11693" x="8632825" y="2849563"/>
          <p14:tracePt t="11710" x="8847138" y="2811463"/>
          <p14:tracePt t="11727" x="9013825" y="2789238"/>
          <p14:tracePt t="11744" x="9151938" y="2773363"/>
          <p14:tracePt t="11760" x="9204325" y="2765425"/>
          <p14:tracePt t="11799" x="9220200" y="2765425"/>
          <p14:tracePt t="11810" x="9236075" y="2765425"/>
          <p14:tracePt t="11827" x="9288463" y="2811463"/>
          <p14:tracePt t="11844" x="9402763" y="2911475"/>
          <p14:tracePt t="11860" x="9547225" y="3040063"/>
          <p14:tracePt t="11863" x="9601200" y="3108325"/>
          <p14:tracePt t="11877" x="9661525" y="3208338"/>
          <p14:tracePt t="11894" x="9731375" y="3344863"/>
          <p14:tracePt t="11911" x="9761538" y="3497263"/>
          <p14:tracePt t="11927" x="9761538" y="3527425"/>
          <p14:tracePt t="11944" x="9715500" y="3611563"/>
          <p14:tracePt t="11960" x="9669463" y="3635375"/>
          <p14:tracePt t="11977" x="9609138" y="3641725"/>
          <p14:tracePt t="11994" x="9571038" y="3641725"/>
          <p14:tracePt t="12010" x="9547225" y="3641725"/>
          <p14:tracePt t="12064" x="9540875" y="3641725"/>
          <p14:tracePt t="13128" x="9532938" y="3635375"/>
          <p14:tracePt t="13136" x="9525000" y="3635375"/>
          <p14:tracePt t="13146" x="9517063" y="3635375"/>
          <p14:tracePt t="13161" x="9486900" y="3627438"/>
          <p14:tracePt t="13178" x="9478963" y="3627438"/>
          <p14:tracePt t="13194" x="9448800" y="3611563"/>
          <p14:tracePt t="13211" x="9356725" y="3611563"/>
          <p14:tracePt t="13228" x="9220200" y="3611563"/>
          <p14:tracePt t="13244" x="9037638" y="3665538"/>
          <p14:tracePt t="13261" x="8823325" y="3703638"/>
          <p14:tracePt t="13278" x="8564563" y="3749675"/>
          <p14:tracePt t="13295" x="8001000" y="3863975"/>
          <p14:tracePt t="13311" x="7794625" y="3916363"/>
          <p14:tracePt t="13328" x="7223125" y="3992563"/>
          <p14:tracePt t="13344" x="6873875" y="4038600"/>
          <p14:tracePt t="13361" x="6545263" y="4060825"/>
          <p14:tracePt t="13377" x="6278563" y="4060825"/>
          <p14:tracePt t="13394" x="6096000" y="4060825"/>
          <p14:tracePt t="13411" x="5951538" y="4060825"/>
          <p14:tracePt t="13428" x="5851525" y="4060825"/>
          <p14:tracePt t="13444" x="5730875" y="4038600"/>
          <p14:tracePt t="13461" x="5570538" y="4000500"/>
          <p14:tracePt t="13477" x="5387975" y="3984625"/>
          <p14:tracePt t="13494" x="5173663" y="3954463"/>
          <p14:tracePt t="13511" x="5013325" y="3946525"/>
          <p14:tracePt t="13527" x="4778375" y="3946525"/>
          <p14:tracePt t="13544" x="4724400" y="3946525"/>
          <p14:tracePt t="13561" x="4708525" y="3946525"/>
          <p14:tracePt t="13578" x="4708525" y="3954463"/>
        </p14:tracePtLst>
      </p14:laserTraceLst>
    </p:ext>
  </p:extLs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9891629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18" name="Equation" r:id="rId4" imgW="1511280" imgH="558720" progId="Equation.DSMT4">
                  <p:embed/>
                </p:oleObj>
              </mc:Choice>
              <mc:Fallback>
                <p:oleObj name="Equation" r:id="rId4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19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1068677"/>
              </p:ext>
            </p:extLst>
          </p:nvPr>
        </p:nvGraphicFramePr>
        <p:xfrm>
          <a:off x="3743988" y="1459620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20" name="Equation" r:id="rId8" imgW="3213000" imgH="1346040" progId="Equation.DSMT4">
                  <p:embed/>
                </p:oleObj>
              </mc:Choice>
              <mc:Fallback>
                <p:oleObj name="Equation" r:id="rId8" imgW="3213000" imgH="1346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988" y="1459620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2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784"/>
    </mc:Choice>
    <mc:Fallback xmlns="">
      <p:transition advTm="11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28" x="4732338" y="3886200"/>
          <p14:tracePt t="536" x="4892675" y="3687763"/>
          <p14:tracePt t="545" x="4999038" y="3559175"/>
          <p14:tracePt t="561" x="5143500" y="3375025"/>
          <p14:tracePt t="578" x="5349875" y="3086100"/>
          <p14:tracePt t="596" x="5554663" y="2789238"/>
          <p14:tracePt t="611" x="5684838" y="2522538"/>
          <p14:tracePt t="628" x="5715000" y="2301875"/>
          <p14:tracePt t="644" x="5722938" y="2087563"/>
          <p14:tracePt t="661" x="5722938" y="1897063"/>
          <p14:tracePt t="678" x="5722938" y="1736725"/>
          <p14:tracePt t="694" x="5722938" y="1592263"/>
          <p14:tracePt t="711" x="5722938" y="1401763"/>
          <p14:tracePt t="728" x="5730875" y="1325563"/>
          <p14:tracePt t="744" x="5737225" y="1295400"/>
          <p14:tracePt t="809" x="5745163" y="1287463"/>
          <p14:tracePt t="816" x="5768975" y="1287463"/>
          <p14:tracePt t="825" x="5783263" y="1287463"/>
          <p14:tracePt t="832" x="5821363" y="1311275"/>
          <p14:tracePt t="845" x="5859463" y="1393825"/>
          <p14:tracePt t="862" x="5951538" y="1546225"/>
          <p14:tracePt t="878" x="6073775" y="1698625"/>
          <p14:tracePt t="895" x="6164263" y="1828800"/>
          <p14:tracePt t="911" x="6270625" y="1973263"/>
          <p14:tracePt t="928" x="6294438" y="2011363"/>
          <p14:tracePt t="945" x="6294438" y="2019300"/>
          <p14:tracePt t="991" x="6294438" y="2027238"/>
          <p14:tracePt t="1000" x="6278563" y="2027238"/>
          <p14:tracePt t="1011" x="6264275" y="2027238"/>
          <p14:tracePt t="1028" x="6210300" y="2019300"/>
          <p14:tracePt t="1045" x="6149975" y="1997075"/>
          <p14:tracePt t="1061" x="6111875" y="1989138"/>
          <p14:tracePt t="1078" x="6073775" y="1981200"/>
          <p14:tracePt t="1095" x="6049963" y="1989138"/>
          <p14:tracePt t="1111" x="6011863" y="2019300"/>
          <p14:tracePt t="1128" x="5973763" y="2049463"/>
          <p14:tracePt t="1145" x="5943600" y="2087563"/>
          <p14:tracePt t="1162" x="5889625" y="2171700"/>
          <p14:tracePt t="1178" x="5851525" y="2232025"/>
          <p14:tracePt t="1195" x="5837238" y="2255838"/>
          <p14:tracePt t="1211" x="5829300" y="2263775"/>
          <p14:tracePt t="1298" x="5821363" y="2263775"/>
          <p14:tracePt t="1313" x="5799138" y="2263775"/>
          <p14:tracePt t="1329" x="5768975" y="2263775"/>
          <p14:tracePt t="1345" x="5737225" y="2263775"/>
          <p14:tracePt t="1361" x="5684838" y="2270125"/>
          <p14:tracePt t="1378" x="5676900" y="2278063"/>
          <p14:tracePt t="1395" x="5676900" y="2286000"/>
          <p14:tracePt t="1412" x="5668963" y="2293938"/>
          <p14:tracePt t="1428" x="5654675" y="2324100"/>
          <p14:tracePt t="1445" x="5646738" y="2354263"/>
          <p14:tracePt t="1461" x="5622925" y="2392363"/>
          <p14:tracePt t="1478" x="5616575" y="2416175"/>
          <p14:tracePt t="1495" x="5600700" y="2454275"/>
          <p14:tracePt t="1511" x="5600700" y="2468563"/>
          <p14:tracePt t="1552" x="5592763" y="2476500"/>
          <p14:tracePt t="1568" x="5578475" y="2498725"/>
          <p14:tracePt t="1704" x="5600700" y="2506663"/>
          <p14:tracePt t="1720" x="5699125" y="2530475"/>
          <p14:tracePt t="1736" x="5889625" y="2536825"/>
          <p14:tracePt t="1752" x="6248400" y="2536825"/>
          <p14:tracePt t="1764" x="6392863" y="2536825"/>
          <p14:tracePt t="1778" x="6751638" y="2536825"/>
          <p14:tracePt t="1795" x="7010400" y="2522538"/>
          <p14:tracePt t="1812" x="7170738" y="2484438"/>
          <p14:tracePt t="1828" x="7261225" y="2446338"/>
          <p14:tracePt t="1845" x="7285038" y="2430463"/>
          <p14:tracePt t="1861" x="7292975" y="2430463"/>
          <p14:tracePt t="1944" x="7299325" y="2430463"/>
          <p14:tracePt t="1957" x="7315200" y="2430463"/>
          <p14:tracePt t="1970" x="7345363" y="2430463"/>
          <p14:tracePt t="1978" x="7375525" y="2430463"/>
          <p14:tracePt t="1995" x="7459663" y="2430463"/>
          <p14:tracePt t="2011" x="7543800" y="2430463"/>
          <p14:tracePt t="2028" x="7635875" y="2446338"/>
          <p14:tracePt t="2045" x="7658100" y="2446338"/>
          <p14:tracePt t="2120" x="7666038" y="2446338"/>
          <p14:tracePt t="2137" x="7620000" y="2476500"/>
          <p14:tracePt t="2148" x="7573963" y="2498725"/>
          <p14:tracePt t="2162" x="7361238" y="2568575"/>
          <p14:tracePt t="2178" x="6865938" y="2697163"/>
          <p14:tracePt t="2195" x="6264275" y="2781300"/>
          <p14:tracePt t="2212" x="5654675" y="2835275"/>
          <p14:tracePt t="2229" x="5295900" y="2835275"/>
          <p14:tracePt t="2245" x="5181600" y="2811463"/>
          <p14:tracePt t="2262" x="5159375" y="2797175"/>
          <p14:tracePt t="2279" x="5159375" y="2789238"/>
          <p14:tracePt t="2295" x="5173663" y="2697163"/>
          <p14:tracePt t="2313" x="5203825" y="2628900"/>
          <p14:tracePt t="2329" x="5257800" y="2552700"/>
          <p14:tracePt t="2345" x="5303838" y="2498725"/>
          <p14:tracePt t="2362" x="5380038" y="2454275"/>
          <p14:tracePt t="2378" x="5410200" y="2422525"/>
          <p14:tracePt t="2395" x="5426075" y="2422525"/>
          <p14:tracePt t="2447" x="5448300" y="2422525"/>
          <p14:tracePt t="2456" x="5464175" y="2422525"/>
          <p14:tracePt t="2465" x="5502275" y="2430463"/>
          <p14:tracePt t="2478" x="5584825" y="2468563"/>
          <p14:tracePt t="2495" x="6011863" y="2536825"/>
          <p14:tracePt t="2512" x="6446838" y="2598738"/>
          <p14:tracePt t="2528" x="6842125" y="2598738"/>
          <p14:tracePt t="2545" x="7086600" y="2598738"/>
          <p14:tracePt t="2562" x="7178675" y="2590800"/>
          <p14:tracePt t="2578" x="7178675" y="2582863"/>
          <p14:tracePt t="2639" x="7185025" y="2574925"/>
          <p14:tracePt t="2671" x="7192963" y="2574925"/>
          <p14:tracePt t="2687" x="7200900" y="2568575"/>
          <p14:tracePt t="2695" x="7200900" y="2560638"/>
          <p14:tracePt t="2703" x="7208838" y="2560638"/>
          <p14:tracePt t="2712" x="7223125" y="2560638"/>
          <p14:tracePt t="2728" x="7292975" y="2552700"/>
          <p14:tracePt t="2745" x="7407275" y="2536825"/>
          <p14:tracePt t="2762" x="7573963" y="2536825"/>
          <p14:tracePt t="2778" x="7712075" y="2530475"/>
          <p14:tracePt t="2795" x="7780338" y="2530475"/>
          <p14:tracePt t="2872" x="7750175" y="2530475"/>
          <p14:tracePt t="2888" x="7581900" y="2582863"/>
          <p14:tracePt t="2899" x="7451725" y="2628900"/>
          <p14:tracePt t="2912" x="7010400" y="2765425"/>
          <p14:tracePt t="2929" x="6553200" y="2827338"/>
          <p14:tracePt t="2945" x="6096000" y="2827338"/>
          <p14:tracePt t="2962" x="5684838" y="2713038"/>
          <p14:tracePt t="2978" x="5394325" y="2582863"/>
          <p14:tracePt t="2995" x="5235575" y="2484438"/>
          <p14:tracePt t="3013" x="5165725" y="2416175"/>
          <p14:tracePt t="3029" x="5151438" y="2378075"/>
          <p14:tracePt t="3045" x="5151438" y="2332038"/>
          <p14:tracePt t="3062" x="5151438" y="2316163"/>
          <p14:tracePt t="3079" x="5173663" y="2301875"/>
          <p14:tracePt t="3095" x="5241925" y="2301875"/>
          <p14:tracePt t="3112" x="5380038" y="2301875"/>
          <p14:tracePt t="3129" x="5470525" y="2301875"/>
          <p14:tracePt t="3146" x="5508625" y="2308225"/>
          <p14:tracePt t="3163" x="5524500" y="2339975"/>
          <p14:tracePt t="3179" x="5524500" y="2430463"/>
          <p14:tracePt t="3195" x="5418138" y="2536825"/>
          <p14:tracePt t="3212" x="5227638" y="2620963"/>
          <p14:tracePt t="3229" x="5051425" y="2651125"/>
          <p14:tracePt t="3245" x="4945063" y="2636838"/>
          <p14:tracePt t="3262" x="4930775" y="2582863"/>
          <p14:tracePt t="3279" x="4930775" y="2408238"/>
          <p14:tracePt t="3295" x="5006975" y="2270125"/>
          <p14:tracePt t="3314" x="5089525" y="2141538"/>
          <p14:tracePt t="3328" x="5181600" y="2049463"/>
          <p14:tracePt t="3345" x="5334000" y="1997075"/>
          <p14:tracePt t="3362" x="5486400" y="1997075"/>
          <p14:tracePt t="3379" x="5684838" y="2011363"/>
          <p14:tracePt t="3395" x="5845175" y="2079625"/>
          <p14:tracePt t="3412" x="5943600" y="2171700"/>
          <p14:tracePt t="3429" x="5959475" y="2301875"/>
          <p14:tracePt t="3445" x="5943600" y="2416175"/>
          <p14:tracePt t="3462" x="5807075" y="2506663"/>
          <p14:tracePt t="3480" x="5440363" y="2522538"/>
          <p14:tracePt t="3496" x="5037138" y="2438400"/>
          <p14:tracePt t="3513" x="4632325" y="2193925"/>
          <p14:tracePt t="3537" x="4327525" y="1882775"/>
          <p14:tracePt t="3551" x="4321175" y="1752600"/>
          <p14:tracePt t="3562" x="4321175" y="1692275"/>
          <p14:tracePt t="3579" x="4381500" y="1600200"/>
          <p14:tracePt t="3595" x="4518025" y="1584325"/>
          <p14:tracePt t="3612" x="4702175" y="1584325"/>
          <p14:tracePt t="3629" x="4892675" y="1654175"/>
          <p14:tracePt t="3645" x="5013325" y="1782763"/>
          <p14:tracePt t="3662" x="5075238" y="1943100"/>
          <p14:tracePt t="3679" x="5059363" y="2125663"/>
          <p14:tracePt t="3695" x="4960938" y="2193925"/>
          <p14:tracePt t="3714" x="4838700" y="2217738"/>
          <p14:tracePt t="3730" x="4732338" y="2209800"/>
          <p14:tracePt t="3746" x="4678363" y="2171700"/>
          <p14:tracePt t="3779" x="4678363" y="2149475"/>
          <p14:tracePt t="3798" x="4678363" y="2133600"/>
          <p14:tracePt t="3815" x="4740275" y="2133600"/>
          <p14:tracePt t="3831" x="4762500" y="2141538"/>
          <p14:tracePt t="3846" x="4770438" y="2155825"/>
          <p14:tracePt t="3862" x="4816475" y="2316163"/>
          <p14:tracePt t="3879" x="4922838" y="2879725"/>
          <p14:tracePt t="3895" x="4960938" y="3451225"/>
          <p14:tracePt t="3912" x="4960938" y="4046538"/>
          <p14:tracePt t="3929" x="4899025" y="4564063"/>
          <p14:tracePt t="3946" x="4708525" y="5013325"/>
          <p14:tracePt t="3962" x="4549775" y="5334000"/>
          <p14:tracePt t="3979" x="4457700" y="5494338"/>
          <p14:tracePt t="3996" x="4427538" y="5540375"/>
          <p14:tracePt t="4048" x="4449763" y="5532438"/>
          <p14:tracePt t="4056" x="4533900" y="5478463"/>
          <p14:tracePt t="4064" x="4625975" y="5426075"/>
          <p14:tracePt t="4079" x="4846638" y="5257800"/>
          <p14:tracePt t="4096" x="5059363" y="5159375"/>
          <p14:tracePt t="4113" x="5151438" y="5113338"/>
          <p14:tracePt t="4129" x="5173663" y="5097463"/>
          <p14:tracePt t="4192" x="5173663" y="5089525"/>
          <p14:tracePt t="4217" x="5173663" y="5083175"/>
          <p14:tracePt t="4224" x="5173663" y="5075238"/>
          <p14:tracePt t="4232" x="5173663" y="5029200"/>
          <p14:tracePt t="4246" x="5181600" y="4968875"/>
          <p14:tracePt t="4263" x="5219700" y="4854575"/>
          <p14:tracePt t="4279" x="5311775" y="4656138"/>
          <p14:tracePt t="4296" x="5356225" y="4556125"/>
          <p14:tracePt t="4313" x="5380038" y="4503738"/>
          <p14:tracePt t="4330" x="5380038" y="4495800"/>
          <p14:tracePt t="4424" x="5380038" y="4518025"/>
          <p14:tracePt t="4440" x="5380038" y="4525963"/>
          <p14:tracePt t="4448" x="5387975" y="4525963"/>
          <p14:tracePt t="4488" x="5394325" y="4525963"/>
          <p14:tracePt t="4616" x="5402263" y="4541838"/>
          <p14:tracePt t="4626" x="5410200" y="4572000"/>
          <p14:tracePt t="4633" x="5410200" y="4594225"/>
          <p14:tracePt t="4647" x="5410200" y="4618038"/>
          <p14:tracePt t="4663" x="5410200" y="4664075"/>
          <p14:tracePt t="4680" x="5410200" y="4678363"/>
          <p14:tracePt t="5064" x="5410200" y="4686300"/>
          <p14:tracePt t="5072" x="5410200" y="4694238"/>
          <p14:tracePt t="5080" x="5410200" y="4724400"/>
          <p14:tracePt t="5096" x="5426075" y="4762500"/>
          <p14:tracePt t="5115" x="5426075" y="4800600"/>
          <p14:tracePt t="5130" x="5440363" y="4838700"/>
          <p14:tracePt t="5146" x="5456238" y="4884738"/>
          <p14:tracePt t="5163" x="5464175" y="4892675"/>
          <p14:tracePt t="5368" x="5464175" y="4914900"/>
          <p14:tracePt t="5376" x="5470525" y="4937125"/>
          <p14:tracePt t="5392" x="5478463" y="4945063"/>
          <p14:tracePt t="5417" x="5478463" y="4953000"/>
          <p14:tracePt t="5432" x="5478463" y="4960938"/>
          <p14:tracePt t="5440" x="5486400" y="4968875"/>
          <p14:tracePt t="5458" x="5486400" y="4983163"/>
          <p14:tracePt t="5464" x="5486400" y="4991100"/>
          <p14:tracePt t="5489" x="5502275" y="5021263"/>
          <p14:tracePt t="5496" x="5502275" y="5029200"/>
          <p14:tracePt t="5513" x="5524500" y="5045075"/>
          <p14:tracePt t="5530" x="5540375" y="5075238"/>
          <p14:tracePt t="5547" x="5562600" y="5097463"/>
          <p14:tracePt t="5563" x="5584825" y="5127625"/>
          <p14:tracePt t="5580" x="5616575" y="5151438"/>
          <p14:tracePt t="5615" x="5661025" y="5181600"/>
          <p14:tracePt t="5630" x="5668963" y="5189538"/>
          <p14:tracePt t="5647" x="5722938" y="5211763"/>
          <p14:tracePt t="5663" x="5753100" y="5227638"/>
          <p14:tracePt t="5680" x="5761038" y="5227638"/>
          <p14:tracePt t="5736" x="5761038" y="5235575"/>
          <p14:tracePt t="5760" x="5768975" y="5241925"/>
          <p14:tracePt t="5768" x="5768975" y="5249863"/>
          <p14:tracePt t="5784" x="5775325" y="5265738"/>
          <p14:tracePt t="5792" x="5783263" y="5280025"/>
          <p14:tracePt t="5800" x="5783263" y="5287963"/>
          <p14:tracePt t="5813" x="5799138" y="5311775"/>
          <p14:tracePt t="5830" x="5807075" y="5341938"/>
          <p14:tracePt t="5847" x="5813425" y="5364163"/>
          <p14:tracePt t="5863" x="5851525" y="5410200"/>
          <p14:tracePt t="6314" x="5859463" y="5410200"/>
        </p14:tracePtLst>
      </p14:laserTraceLst>
    </p:ext>
  </p:extLs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34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35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5483156"/>
              </p:ext>
            </p:extLst>
          </p:nvPr>
        </p:nvGraphicFramePr>
        <p:xfrm>
          <a:off x="2605088" y="2995613"/>
          <a:ext cx="18351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36" name="Equation" r:id="rId8" imgW="1371600" imgH="495000" progId="Equation.DSMT4">
                  <p:embed/>
                </p:oleObj>
              </mc:Choice>
              <mc:Fallback>
                <p:oleObj name="Equation" r:id="rId8" imgW="137160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5088" y="2995613"/>
                        <a:ext cx="18351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5730857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37" name="Equation" r:id="rId10" imgW="1320480" imgH="495000" progId="Equation.DSMT4">
                  <p:embed/>
                </p:oleObj>
              </mc:Choice>
              <mc:Fallback>
                <p:oleObj name="Equation" r:id="rId10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38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39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6682554"/>
              </p:ext>
            </p:extLst>
          </p:nvPr>
        </p:nvGraphicFramePr>
        <p:xfrm>
          <a:off x="1239838" y="4006850"/>
          <a:ext cx="41084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40" name="Equation" r:id="rId16" imgW="3073320" imgH="520560" progId="Equation.DSMT4">
                  <p:embed/>
                </p:oleObj>
              </mc:Choice>
              <mc:Fallback>
                <p:oleObj name="Equation" r:id="rId16" imgW="307332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9838" y="4006850"/>
                        <a:ext cx="41084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0611959"/>
              </p:ext>
            </p:extLst>
          </p:nvPr>
        </p:nvGraphicFramePr>
        <p:xfrm>
          <a:off x="6551613" y="4006850"/>
          <a:ext cx="401320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41" name="Equation" r:id="rId18" imgW="2997000" imgH="520560" progId="Equation.DSMT4">
                  <p:embed/>
                </p:oleObj>
              </mc:Choice>
              <mc:Fallback>
                <p:oleObj name="Equation" r:id="rId18" imgW="29970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1613" y="4006850"/>
                        <a:ext cx="401320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9616020"/>
              </p:ext>
            </p:extLst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42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515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008"/>
    </mc:Choice>
    <mc:Fallback xmlns="">
      <p:transition advTm="220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680" x="5851525" y="5410200"/>
          <p14:tracePt t="2691" x="5783263" y="5387975"/>
          <p14:tracePt t="2702" x="5707063" y="5334000"/>
          <p14:tracePt t="2716" x="5494338" y="5113338"/>
          <p14:tracePt t="2732" x="5159375" y="4892675"/>
          <p14:tracePt t="2749" x="4656138" y="4618038"/>
          <p14:tracePt t="2766" x="4191000" y="4351338"/>
          <p14:tracePt t="2782" x="3962400" y="4198938"/>
          <p14:tracePt t="2799" x="3725863" y="4008438"/>
          <p14:tracePt t="2815" x="3565525" y="3856038"/>
          <p14:tracePt t="2832" x="3421063" y="3695700"/>
          <p14:tracePt t="2849" x="3352800" y="3627438"/>
          <p14:tracePt t="2865" x="3306763" y="3581400"/>
          <p14:tracePt t="2882" x="3284538" y="3559175"/>
          <p14:tracePt t="3273" x="3268663" y="3551238"/>
          <p14:tracePt t="3283" x="3246438" y="3436938"/>
          <p14:tracePt t="3299" x="3116263" y="2925763"/>
          <p14:tracePt t="3316" x="3009900" y="2606675"/>
          <p14:tracePt t="3333" x="2971800" y="2530475"/>
          <p14:tracePt t="3366" x="2971800" y="2506663"/>
          <p14:tracePt t="3382" x="2971800" y="2446338"/>
          <p14:tracePt t="3415" x="2971800" y="2438400"/>
          <p14:tracePt t="3423" x="2971800" y="2416175"/>
          <p14:tracePt t="3432" x="2971800" y="2392363"/>
          <p14:tracePt t="3536" x="2971800" y="2384425"/>
          <p14:tracePt t="3546" x="2971800" y="2370138"/>
          <p14:tracePt t="3555" x="2971800" y="2354263"/>
          <p14:tracePt t="3566" x="2971800" y="2339975"/>
          <p14:tracePt t="3584" x="2979738" y="2324100"/>
          <p14:tracePt t="3600" x="2994025" y="2316163"/>
          <p14:tracePt t="3616" x="3009900" y="2316163"/>
          <p14:tracePt t="3633" x="3017838" y="2316163"/>
          <p14:tracePt t="3650" x="3025775" y="2316163"/>
          <p14:tracePt t="3688" x="3032125" y="2316163"/>
          <p14:tracePt t="3736" x="3040063" y="2324100"/>
          <p14:tracePt t="3752" x="3055938" y="2332038"/>
          <p14:tracePt t="3762" x="3078163" y="2346325"/>
          <p14:tracePt t="3771" x="3101975" y="2362200"/>
          <p14:tracePt t="3783" x="3140075" y="2384425"/>
          <p14:tracePt t="3800" x="3238500" y="2446338"/>
          <p14:tracePt t="3816" x="3254375" y="2454275"/>
          <p14:tracePt t="3850" x="3260725" y="2454275"/>
          <p14:tracePt t="3866" x="3254375" y="2468563"/>
          <p14:tracePt t="3900" x="3238500" y="2476500"/>
          <p14:tracePt t="3916" x="3200400" y="2492375"/>
          <p14:tracePt t="3933" x="3146425" y="2522538"/>
          <p14:tracePt t="3950" x="3055938" y="2568575"/>
          <p14:tracePt t="3967" x="2849563" y="2713038"/>
          <p14:tracePt t="3983" x="2781300" y="2781300"/>
          <p14:tracePt t="4000" x="2568575" y="3032125"/>
          <p14:tracePt t="4016" x="2438400" y="3222625"/>
          <p14:tracePt t="4033" x="2239963" y="3482975"/>
          <p14:tracePt t="4050" x="2103438" y="3695700"/>
          <p14:tracePt t="4066" x="2057400" y="3794125"/>
          <p14:tracePt t="4083" x="2049463" y="3825875"/>
          <p14:tracePt t="4120" x="2065338" y="3832225"/>
          <p14:tracePt t="4133" x="2201863" y="3802063"/>
          <p14:tracePt t="4150" x="2651125" y="3543300"/>
          <p14:tracePt t="4167" x="3132138" y="3200400"/>
          <p14:tracePt t="4184" x="3733800" y="2759075"/>
          <p14:tracePt t="4200" x="3856038" y="2636838"/>
          <p14:tracePt t="4216" x="3878263" y="2568575"/>
          <p14:tracePt t="4233" x="3886200" y="2514600"/>
          <p14:tracePt t="4249" x="3886200" y="2498725"/>
          <p14:tracePt t="4266" x="3878263" y="2492375"/>
          <p14:tracePt t="4283" x="3870325" y="2492375"/>
          <p14:tracePt t="4424" x="3856038" y="2498725"/>
          <p14:tracePt t="4434" x="3825875" y="2536825"/>
          <p14:tracePt t="4450" x="3779838" y="2620963"/>
          <p14:tracePt t="4467" x="3695700" y="2751138"/>
          <p14:tracePt t="4484" x="3611563" y="2903538"/>
          <p14:tracePt t="4500" x="3535363" y="3025775"/>
          <p14:tracePt t="4517" x="3489325" y="3094038"/>
          <p14:tracePt t="4533" x="3475038" y="3116263"/>
          <p14:tracePt t="4550" x="3467100" y="3124200"/>
          <p14:tracePt t="4567" x="3459163" y="3132138"/>
          <p14:tracePt t="4704" x="3451225" y="3140075"/>
          <p14:tracePt t="4713" x="3421063" y="3162300"/>
          <p14:tracePt t="4722" x="3413125" y="3170238"/>
          <p14:tracePt t="4733" x="3398838" y="3178175"/>
          <p14:tracePt t="4750" x="3368675" y="3216275"/>
          <p14:tracePt t="4767" x="3344863" y="3254375"/>
          <p14:tracePt t="4783" x="3298825" y="3330575"/>
          <p14:tracePt t="4800" x="3268663" y="3390900"/>
          <p14:tracePt t="4816" x="3268663" y="3413125"/>
          <p14:tracePt t="4833" x="3260725" y="3421063"/>
          <p14:tracePt t="4968" x="3246438" y="3406775"/>
          <p14:tracePt t="4977" x="3238500" y="3398838"/>
          <p14:tracePt t="4986" x="3230563" y="3382963"/>
          <p14:tracePt t="5000" x="3208338" y="3352800"/>
          <p14:tracePt t="5016" x="3192463" y="3336925"/>
          <p14:tracePt t="5033" x="3184525" y="3330575"/>
          <p14:tracePt t="5224" x="3184525" y="3344863"/>
          <p14:tracePt t="5233" x="3178175" y="3352800"/>
          <p14:tracePt t="5242" x="3178175" y="3375025"/>
          <p14:tracePt t="5251" x="3162300" y="3413125"/>
          <p14:tracePt t="5267" x="3132138" y="3459163"/>
          <p14:tracePt t="5284" x="3078163" y="3513138"/>
          <p14:tracePt t="5300" x="3055938" y="3543300"/>
          <p14:tracePt t="5317" x="3032125" y="3559175"/>
          <p14:tracePt t="5335" x="3025775" y="3565525"/>
          <p14:tracePt t="5472" x="3025775" y="3581400"/>
          <p14:tracePt t="5481" x="3025775" y="3589338"/>
          <p14:tracePt t="5496" x="3025775" y="3603625"/>
          <p14:tracePt t="5512" x="3025775" y="3611563"/>
          <p14:tracePt t="5521" x="3025775" y="3619500"/>
          <p14:tracePt t="5656" x="3032125" y="3619500"/>
          <p14:tracePt t="5665" x="3048000" y="3619500"/>
          <p14:tracePt t="5676" x="3055938" y="3611563"/>
          <p14:tracePt t="5684" x="3063875" y="3603625"/>
          <p14:tracePt t="5700" x="3078163" y="3581400"/>
          <p14:tracePt t="5717" x="3086100" y="3573463"/>
          <p14:tracePt t="5734" x="3094038" y="3559175"/>
          <p14:tracePt t="5832" x="3101975" y="3559175"/>
          <p14:tracePt t="5841" x="3108325" y="3559175"/>
          <p14:tracePt t="5850" x="3124200" y="3559175"/>
          <p14:tracePt t="5867" x="3146425" y="3559175"/>
          <p14:tracePt t="5884" x="3184525" y="3559175"/>
          <p14:tracePt t="5900" x="3200400" y="3559175"/>
          <p14:tracePt t="5903" x="3208338" y="3559175"/>
          <p14:tracePt t="6104" x="3208338" y="3565525"/>
          <p14:tracePt t="6120" x="3200400" y="3581400"/>
          <p14:tracePt t="6129" x="3170238" y="3581400"/>
          <p14:tracePt t="6138" x="3101975" y="3597275"/>
          <p14:tracePt t="6151" x="3009900" y="3619500"/>
          <p14:tracePt t="6168" x="2506663" y="3635375"/>
          <p14:tracePt t="6184" x="2073275" y="3635375"/>
          <p14:tracePt t="6201" x="1676400" y="3635375"/>
          <p14:tracePt t="6217" x="1431925" y="3611563"/>
          <p14:tracePt t="6234" x="1295400" y="3581400"/>
          <p14:tracePt t="6250" x="1279525" y="3581400"/>
          <p14:tracePt t="6344" x="1273175" y="3581400"/>
          <p14:tracePt t="6360" x="1265238" y="3565525"/>
          <p14:tracePt t="6369" x="1241425" y="3565525"/>
          <p14:tracePt t="6378" x="1211263" y="3559175"/>
          <p14:tracePt t="6384" x="1173163" y="3551238"/>
          <p14:tracePt t="6401" x="1082675" y="3543300"/>
          <p14:tracePt t="6417" x="1020763" y="3513138"/>
          <p14:tracePt t="6434" x="1006475" y="3513138"/>
          <p14:tracePt t="6496" x="998538" y="3505200"/>
          <p14:tracePt t="6520" x="998538" y="3497263"/>
          <p14:tracePt t="6528" x="998538" y="3489325"/>
          <p14:tracePt t="6536" x="982663" y="3475038"/>
          <p14:tracePt t="6551" x="982663" y="3467100"/>
          <p14:tracePt t="6567" x="930275" y="3436938"/>
          <p14:tracePt t="6585" x="838200" y="3398838"/>
          <p14:tracePt t="6601" x="769938" y="3360738"/>
          <p14:tracePt t="6617" x="708025" y="3306763"/>
          <p14:tracePt t="6634" x="677863" y="3276600"/>
          <p14:tracePt t="6651" x="677863" y="3208338"/>
          <p14:tracePt t="6667" x="685800" y="3116263"/>
          <p14:tracePt t="6684" x="777875" y="2994025"/>
          <p14:tracePt t="6701" x="884238" y="2879725"/>
          <p14:tracePt t="6717" x="1006475" y="2797175"/>
          <p14:tracePt t="6734" x="1143000" y="2735263"/>
          <p14:tracePt t="6751" x="1273175" y="2697163"/>
          <p14:tracePt t="6767" x="1311275" y="2697163"/>
          <p14:tracePt t="6785" x="1355725" y="2697163"/>
          <p14:tracePt t="6801" x="1425575" y="2713038"/>
          <p14:tracePt t="6817" x="1501775" y="2765425"/>
          <p14:tracePt t="6834" x="1546225" y="2849563"/>
          <p14:tracePt t="6851" x="1616075" y="2987675"/>
          <p14:tracePt t="6867" x="1630363" y="3124200"/>
          <p14:tracePt t="6884" x="1630363" y="3276600"/>
          <p14:tracePt t="6901" x="1608138" y="3413125"/>
          <p14:tracePt t="6917" x="1531938" y="3521075"/>
          <p14:tracePt t="6920" x="1485900" y="3559175"/>
          <p14:tracePt t="6934" x="1401763" y="3597275"/>
          <p14:tracePt t="6951" x="1227138" y="3619500"/>
          <p14:tracePt t="6967" x="876300" y="3603625"/>
          <p14:tracePt t="6984" x="593725" y="3513138"/>
          <p14:tracePt t="7001" x="411163" y="3421063"/>
          <p14:tracePt t="7017" x="288925" y="3336925"/>
          <p14:tracePt t="7034" x="266700" y="3268663"/>
          <p14:tracePt t="7051" x="266700" y="3192463"/>
          <p14:tracePt t="7067" x="282575" y="3078163"/>
          <p14:tracePt t="7086" x="403225" y="2955925"/>
          <p14:tracePt t="7101" x="647700" y="2857500"/>
          <p14:tracePt t="7118" x="922338" y="2819400"/>
          <p14:tracePt t="7134" x="1150938" y="2811463"/>
          <p14:tracePt t="7151" x="1325563" y="2811463"/>
          <p14:tracePt t="7167" x="1393825" y="2841625"/>
          <p14:tracePt t="7184" x="1409700" y="2873375"/>
          <p14:tracePt t="7201" x="1409700" y="2911475"/>
          <p14:tracePt t="7218" x="1409700" y="2963863"/>
          <p14:tracePt t="7234" x="1409700" y="2994025"/>
          <p14:tracePt t="7251" x="1409700" y="3025775"/>
          <p14:tracePt t="7576" x="1409700" y="3063875"/>
          <p14:tracePt t="7585" x="1409700" y="3124200"/>
          <p14:tracePt t="7592" x="1470025" y="3246438"/>
          <p14:tracePt t="7601" x="1546225" y="3390900"/>
          <p14:tracePt t="7618" x="1736725" y="3641725"/>
          <p14:tracePt t="7634" x="2057400" y="3894138"/>
          <p14:tracePt t="7651" x="2590800" y="4030663"/>
          <p14:tracePt t="7670" x="3306763" y="4098925"/>
          <p14:tracePt t="7688" x="4610100" y="4098925"/>
          <p14:tracePt t="7700" x="5021263" y="4098925"/>
          <p14:tracePt t="7717" x="5965825" y="3856038"/>
          <p14:tracePt t="7734" x="6651625" y="3635375"/>
          <p14:tracePt t="7751" x="7231063" y="3344863"/>
          <p14:tracePt t="7767" x="7369175" y="3260725"/>
          <p14:tracePt t="7785" x="7429500" y="3208338"/>
          <p14:tracePt t="7801" x="7437438" y="3208338"/>
          <p14:tracePt t="7817" x="7437438" y="3200400"/>
          <p14:tracePt t="7834" x="7505700" y="3200400"/>
          <p14:tracePt t="7851" x="7635875" y="3238500"/>
          <p14:tracePt t="7867" x="7878763" y="3314700"/>
          <p14:tracePt t="7884" x="8275638" y="3436938"/>
          <p14:tracePt t="7901" x="8755063" y="3497263"/>
          <p14:tracePt t="7917" x="9166225" y="3551238"/>
          <p14:tracePt t="7918" x="9334500" y="3551238"/>
          <p14:tracePt t="7934" x="9478963" y="3551238"/>
          <p14:tracePt t="7951" x="9693275" y="3527425"/>
          <p14:tracePt t="7967" x="9715500" y="3505200"/>
          <p14:tracePt t="7984" x="9737725" y="3451225"/>
          <p14:tracePt t="8001" x="9761538" y="3406775"/>
          <p14:tracePt t="8017" x="9769475" y="3390900"/>
          <p14:tracePt t="8034" x="9769475" y="3368675"/>
          <p14:tracePt t="8095" x="9783763" y="3360738"/>
          <p14:tracePt t="8103" x="9799638" y="3360738"/>
          <p14:tracePt t="8111" x="9829800" y="3360738"/>
          <p14:tracePt t="8120" x="9883775" y="3368675"/>
          <p14:tracePt t="8135" x="9921875" y="3375025"/>
          <p14:tracePt t="8151" x="10088563" y="3421063"/>
          <p14:tracePt t="8168" x="10218738" y="3429000"/>
          <p14:tracePt t="8185" x="10226675" y="3429000"/>
          <p14:tracePt t="8201" x="10218738" y="3429000"/>
          <p14:tracePt t="8218" x="10112375" y="3421063"/>
          <p14:tracePt t="8235" x="9944100" y="3375025"/>
          <p14:tracePt t="8251" x="9655175" y="3306763"/>
          <p14:tracePt t="8268" x="9525000" y="3292475"/>
          <p14:tracePt t="8286" x="9509125" y="3284538"/>
          <p14:tracePt t="8301" x="9517063" y="3268663"/>
          <p14:tracePt t="8318" x="9585325" y="3238500"/>
          <p14:tracePt t="8335" x="9699625" y="3200400"/>
          <p14:tracePt t="8351" x="9906000" y="3162300"/>
          <p14:tracePt t="8368" x="10020300" y="3154363"/>
          <p14:tracePt t="8385" x="10088563" y="3154363"/>
          <p14:tracePt t="8401" x="10134600" y="3162300"/>
          <p14:tracePt t="8418" x="10194925" y="3208338"/>
          <p14:tracePt t="8435" x="10279063" y="3276600"/>
          <p14:tracePt t="8451" x="10340975" y="3336925"/>
          <p14:tracePt t="8468" x="10401300" y="3382963"/>
          <p14:tracePt t="8485" x="10409238" y="3398838"/>
          <p14:tracePt t="8536" x="10385425" y="3398838"/>
          <p14:tracePt t="8544" x="10355263" y="3390900"/>
          <p14:tracePt t="8552" x="10317163" y="3375025"/>
          <p14:tracePt t="8568" x="10264775" y="3352800"/>
          <p14:tracePt t="8584" x="10218738" y="3352800"/>
          <p14:tracePt t="8601" x="10202863" y="3344863"/>
          <p14:tracePt t="8634" x="10202863" y="3330575"/>
          <p14:tracePt t="8651" x="10233025" y="3260725"/>
          <p14:tracePt t="8668" x="10287000" y="3184525"/>
          <p14:tracePt t="8685" x="10355263" y="3094038"/>
          <p14:tracePt t="8701" x="10439400" y="2987675"/>
          <p14:tracePt t="8718" x="10545763" y="2895600"/>
          <p14:tracePt t="8735" x="10752138" y="2797175"/>
          <p14:tracePt t="8751" x="10934700" y="2765425"/>
          <p14:tracePt t="8768" x="11155363" y="2765425"/>
          <p14:tracePt t="8784" x="11353800" y="2765425"/>
          <p14:tracePt t="8801" x="11528425" y="2841625"/>
          <p14:tracePt t="8818" x="11642725" y="2917825"/>
          <p14:tracePt t="8834" x="11674475" y="3017838"/>
          <p14:tracePt t="8851" x="11674475" y="3200400"/>
          <p14:tracePt t="8868" x="11552238" y="3467100"/>
          <p14:tracePt t="8885" x="11337925" y="3763963"/>
          <p14:tracePt t="8901" x="10950575" y="4000500"/>
          <p14:tracePt t="8918" x="10537825" y="4106863"/>
          <p14:tracePt t="8919" x="10287000" y="4122738"/>
          <p14:tracePt t="8935" x="10058400" y="4122738"/>
          <p14:tracePt t="8951" x="9350375" y="3894138"/>
          <p14:tracePt t="8968" x="9128125" y="3711575"/>
          <p14:tracePt t="8985" x="9105900" y="3527425"/>
          <p14:tracePt t="9001" x="9151938" y="3322638"/>
          <p14:tracePt t="9018" x="9402763" y="3063875"/>
          <p14:tracePt t="9035" x="9699625" y="2911475"/>
          <p14:tracePt t="9051" x="9990138" y="2827338"/>
          <p14:tracePt t="9068" x="10202863" y="2827338"/>
          <p14:tracePt t="9085" x="10325100" y="2827338"/>
          <p14:tracePt t="9102" x="10363200" y="2841625"/>
          <p14:tracePt t="9118" x="10379075" y="2917825"/>
          <p14:tracePt t="9135" x="10379075" y="3040063"/>
          <p14:tracePt t="9152" x="10371138" y="3178175"/>
          <p14:tracePt t="9168" x="10363200" y="3192463"/>
          <p14:tracePt t="9440" x="10325100" y="3208338"/>
          <p14:tracePt t="9449" x="10248900" y="3230563"/>
          <p14:tracePt t="9457" x="10164763" y="3260725"/>
          <p14:tracePt t="9468" x="10058400" y="3306763"/>
          <p14:tracePt t="9485" x="9685338" y="3413125"/>
          <p14:tracePt t="9501" x="9236075" y="3527425"/>
          <p14:tracePt t="9518" x="8816975" y="3589338"/>
          <p14:tracePt t="9535" x="8474075" y="3619500"/>
          <p14:tracePt t="9551" x="8245475" y="3619500"/>
          <p14:tracePt t="9568" x="8183563" y="3611563"/>
          <p14:tracePt t="9585" x="8145463" y="3597275"/>
          <p14:tracePt t="9698" x="8137525" y="3589338"/>
          <p14:tracePt t="9707" x="8123238" y="3581400"/>
          <p14:tracePt t="9719" x="8107363" y="3573463"/>
          <p14:tracePt t="9735" x="8061325" y="3551238"/>
          <p14:tracePt t="9752" x="7947025" y="3521075"/>
          <p14:tracePt t="9768" x="7832725" y="3513138"/>
          <p14:tracePt t="9785" x="7712075" y="3505200"/>
          <p14:tracePt t="9802" x="7597775" y="3505200"/>
          <p14:tracePt t="9818" x="7475538" y="3505200"/>
          <p14:tracePt t="9835" x="7337425" y="3551238"/>
          <p14:tracePt t="9852" x="7170738" y="3589338"/>
          <p14:tracePt t="9868" x="6950075" y="3619500"/>
          <p14:tracePt t="9885" x="6629400" y="3641725"/>
          <p14:tracePt t="9903" x="5859463" y="3641725"/>
          <p14:tracePt t="9919" x="5280025" y="3641725"/>
          <p14:tracePt t="9935" x="4830763" y="3641725"/>
          <p14:tracePt t="9952" x="4435475" y="3641725"/>
          <p14:tracePt t="9968" x="4168775" y="3619500"/>
          <p14:tracePt t="9985" x="3962400" y="3573463"/>
          <p14:tracePt t="10002" x="3794125" y="3535363"/>
          <p14:tracePt t="10018" x="3665538" y="3505200"/>
          <p14:tracePt t="10035" x="3513138" y="3459163"/>
          <p14:tracePt t="10052" x="3352800" y="3429000"/>
          <p14:tracePt t="10068" x="3200400" y="3413125"/>
          <p14:tracePt t="10085" x="3078163" y="3390900"/>
          <p14:tracePt t="10102" x="2963863" y="3375025"/>
          <p14:tracePt t="10119" x="2895600" y="3352800"/>
          <p14:tracePt t="10135" x="2887663" y="3344863"/>
          <p14:tracePt t="10280" x="2917825" y="3344863"/>
          <p14:tracePt t="10289" x="3078163" y="3360738"/>
          <p14:tracePt t="10302" x="3336925" y="3382963"/>
          <p14:tracePt t="10320" x="4206875" y="3398838"/>
          <p14:tracePt t="10335" x="4518025" y="3398838"/>
          <p14:tracePt t="10352" x="5464175" y="3398838"/>
          <p14:tracePt t="10369" x="6027738" y="3398838"/>
          <p14:tracePt t="10385" x="6515100" y="3368675"/>
          <p14:tracePt t="10403" x="7010400" y="3306763"/>
          <p14:tracePt t="10408" x="7307263" y="3260725"/>
          <p14:tracePt t="10419" x="7551738" y="3222625"/>
          <p14:tracePt t="10435" x="7962900" y="3170238"/>
          <p14:tracePt t="10452" x="8275638" y="3124200"/>
          <p14:tracePt t="10469" x="8435975" y="3101975"/>
          <p14:tracePt t="10485" x="8526463" y="3086100"/>
          <p14:tracePt t="10502" x="8542338" y="3086100"/>
          <p14:tracePt t="10519" x="8556625" y="3086100"/>
          <p14:tracePt t="10536" x="8564563" y="3086100"/>
          <p14:tracePt t="10552" x="8572500" y="3094038"/>
          <p14:tracePt t="10584" x="8572500" y="3108325"/>
          <p14:tracePt t="10595" x="8572500" y="3132138"/>
          <p14:tracePt t="10603" x="8572500" y="3146425"/>
          <p14:tracePt t="10619" x="8542338" y="3178175"/>
          <p14:tracePt t="10637" x="8442325" y="3208338"/>
          <p14:tracePt t="10652" x="8161338" y="3276600"/>
          <p14:tracePt t="10669" x="7597775" y="3306763"/>
          <p14:tracePt t="10686" x="6896100" y="3306763"/>
          <p14:tracePt t="10702" x="6088063" y="3306763"/>
          <p14:tracePt t="10719" x="5249863" y="3306763"/>
          <p14:tracePt t="10736" x="4122738" y="3467100"/>
          <p14:tracePt t="10752" x="3513138" y="3589338"/>
          <p14:tracePt t="10769" x="3055938" y="3725863"/>
          <p14:tracePt t="10786" x="2735263" y="3825875"/>
          <p14:tracePt t="10802" x="2552700" y="3916363"/>
          <p14:tracePt t="10819" x="2422525" y="3978275"/>
          <p14:tracePt t="10836" x="2346325" y="4030663"/>
          <p14:tracePt t="10852" x="2332038" y="4054475"/>
          <p14:tracePt t="10868" x="2332038" y="4068763"/>
          <p14:tracePt t="10885" x="2370138" y="4122738"/>
          <p14:tracePt t="10903" x="2803525" y="4251325"/>
          <p14:tracePt t="10919" x="3101975" y="4275138"/>
          <p14:tracePt t="10920" x="3444875" y="4321175"/>
          <p14:tracePt t="10935" x="4206875" y="4321175"/>
          <p14:tracePt t="10952" x="5051425" y="4321175"/>
          <p14:tracePt t="10968" x="5913438" y="4321175"/>
          <p14:tracePt t="10985" x="6865938" y="4183063"/>
          <p14:tracePt t="11002" x="7780338" y="4000500"/>
          <p14:tracePt t="11019" x="8504238" y="3916363"/>
          <p14:tracePt t="11035" x="9037638" y="3832225"/>
          <p14:tracePt t="11052" x="9478963" y="3825875"/>
          <p14:tracePt t="11069" x="9837738" y="3825875"/>
          <p14:tracePt t="11086" x="10150475" y="3856038"/>
          <p14:tracePt t="11104" x="10455275" y="3924300"/>
          <p14:tracePt t="11119" x="10499725" y="3946525"/>
          <p14:tracePt t="11136" x="10575925" y="3992563"/>
          <p14:tracePt t="11152" x="10591800" y="4008438"/>
          <p14:tracePt t="11169" x="10591800" y="4016375"/>
          <p14:tracePt t="11185" x="10591800" y="4030663"/>
          <p14:tracePt t="11202" x="10591800" y="4060825"/>
          <p14:tracePt t="11219" x="10531475" y="4106863"/>
          <p14:tracePt t="11236" x="10393363" y="4160838"/>
          <p14:tracePt t="11252" x="10080625" y="4213225"/>
          <p14:tracePt t="11270" x="9661525" y="4267200"/>
          <p14:tracePt t="11285" x="9166225" y="4335463"/>
          <p14:tracePt t="11302" x="8770938" y="4389438"/>
          <p14:tracePt t="11319" x="8458200" y="4411663"/>
          <p14:tracePt t="11335" x="8397875" y="4411663"/>
          <p14:tracePt t="11352" x="8382000" y="4411663"/>
          <p14:tracePt t="11369" x="8359775" y="4397375"/>
          <p14:tracePt t="11385" x="8289925" y="4381500"/>
          <p14:tracePt t="11403" x="8093075" y="4335463"/>
          <p14:tracePt t="11419" x="7718425" y="4289425"/>
          <p14:tracePt t="11435" x="7216775" y="4213225"/>
          <p14:tracePt t="11452" x="6751638" y="4175125"/>
          <p14:tracePt t="11469" x="6469063" y="4168775"/>
          <p14:tracePt t="11485" x="6286500" y="4168775"/>
          <p14:tracePt t="11502" x="6180138" y="4168775"/>
          <p14:tracePt t="11519" x="6080125" y="4168775"/>
          <p14:tracePt t="11535" x="6019800" y="4160838"/>
          <p14:tracePt t="11552" x="5981700" y="4144963"/>
          <p14:tracePt t="11569" x="5951538" y="4137025"/>
          <p14:tracePt t="11586" x="5935663" y="4130675"/>
          <p14:tracePt t="11626" x="5927725" y="4114800"/>
          <p14:tracePt t="11636" x="5883275" y="4092575"/>
          <p14:tracePt t="11652" x="5737225" y="4068763"/>
          <p14:tracePt t="11669" x="5546725" y="4038600"/>
          <p14:tracePt t="11686" x="5349875" y="4008438"/>
          <p14:tracePt t="11703" x="5219700" y="3992563"/>
          <p14:tracePt t="11719" x="5173663" y="3992563"/>
          <p14:tracePt t="11801" x="5159375" y="4000500"/>
          <p14:tracePt t="11812" x="5159375" y="4008438"/>
          <p14:tracePt t="11822" x="5159375" y="4022725"/>
          <p14:tracePt t="11836" x="5159375" y="4046538"/>
          <p14:tracePt t="11852" x="5159375" y="4076700"/>
          <p14:tracePt t="11869" x="5151438" y="4106863"/>
          <p14:tracePt t="11886" x="5143500" y="4137025"/>
          <p14:tracePt t="11902" x="5143500" y="4152900"/>
          <p14:tracePt t="12120" x="5143500" y="4160838"/>
          <p14:tracePt t="12144" x="5151438" y="4175125"/>
          <p14:tracePt t="12160" x="5151438" y="4183063"/>
          <p14:tracePt t="12171" x="5159375" y="4183063"/>
          <p14:tracePt t="12200" x="5159375" y="4191000"/>
          <p14:tracePt t="12248" x="5165725" y="4191000"/>
          <p14:tracePt t="12264" x="5189538" y="4198938"/>
          <p14:tracePt t="12275" x="5249863" y="4198938"/>
          <p14:tracePt t="12286" x="5349875" y="4198938"/>
          <p14:tracePt t="12304" x="5821363" y="4198938"/>
          <p14:tracePt t="12319" x="6340475" y="4198938"/>
          <p14:tracePt t="12336" x="6918325" y="4198938"/>
          <p14:tracePt t="12352" x="7513638" y="4198938"/>
          <p14:tracePt t="12369" x="8016875" y="4198938"/>
          <p14:tracePt t="12386" x="8450263" y="4198938"/>
          <p14:tracePt t="12402" x="8969375" y="4198938"/>
          <p14:tracePt t="12419" x="9525000" y="4198938"/>
          <p14:tracePt t="12436" x="9936163" y="4198938"/>
          <p14:tracePt t="12452" x="10271125" y="4198938"/>
          <p14:tracePt t="12469" x="10447338" y="4198938"/>
          <p14:tracePt t="12486" x="10523538" y="4198938"/>
          <p14:tracePt t="12503" x="10537825" y="4206875"/>
          <p14:tracePt t="12535" x="10537825" y="4213225"/>
          <p14:tracePt t="12543" x="10537825" y="4229100"/>
          <p14:tracePt t="12552" x="10537825" y="4259263"/>
          <p14:tracePt t="12569" x="10537825" y="4313238"/>
          <p14:tracePt t="12586" x="10545763" y="4359275"/>
          <p14:tracePt t="12603" x="10545763" y="4403725"/>
          <p14:tracePt t="12619" x="10545763" y="4435475"/>
          <p14:tracePt t="12636" x="10537825" y="4473575"/>
          <p14:tracePt t="12653" x="10499725" y="4511675"/>
          <p14:tracePt t="12669" x="10423525" y="4518025"/>
          <p14:tracePt t="12686" x="10302875" y="4518025"/>
          <p14:tracePt t="12703" x="10074275" y="4518025"/>
          <p14:tracePt t="12719" x="9388475" y="4321175"/>
          <p14:tracePt t="12736" x="8747125" y="4130675"/>
          <p14:tracePt t="12753" x="8123238" y="4022725"/>
          <p14:tracePt t="12769" x="7704138" y="3962400"/>
          <p14:tracePt t="12786" x="7375525" y="3924300"/>
          <p14:tracePt t="12803" x="7154863" y="3924300"/>
          <p14:tracePt t="12819" x="6950075" y="3924300"/>
          <p14:tracePt t="12836" x="6743700" y="3954463"/>
          <p14:tracePt t="12852" x="6469063" y="4038600"/>
          <p14:tracePt t="12869" x="6202363" y="4106863"/>
          <p14:tracePt t="12886" x="5981700" y="4168775"/>
          <p14:tracePt t="12902" x="5829300" y="4198938"/>
          <p14:tracePt t="12919" x="5730875" y="4206875"/>
          <p14:tracePt t="13016" x="5684838" y="4206875"/>
          <p14:tracePt t="13024" x="5622925" y="4191000"/>
          <p14:tracePt t="13036" x="5540375" y="4160838"/>
          <p14:tracePt t="13053" x="5372100" y="4137025"/>
          <p14:tracePt t="13070" x="5181600" y="4106863"/>
          <p14:tracePt t="13087" x="4991100" y="4084638"/>
          <p14:tracePt t="13168" x="4999038" y="4098925"/>
          <p14:tracePt t="13179" x="5013325" y="4137025"/>
          <p14:tracePt t="13190" x="5029200" y="4152900"/>
          <p14:tracePt t="13205" x="5089525" y="4213225"/>
          <p14:tracePt t="13219" x="5249863" y="4275138"/>
          <p14:tracePt t="13236" x="5502275" y="4321175"/>
          <p14:tracePt t="13253" x="5859463" y="4335463"/>
          <p14:tracePt t="13269" x="6378575" y="4335463"/>
          <p14:tracePt t="13286" x="6972300" y="4305300"/>
          <p14:tracePt t="13303" x="7581900" y="4168775"/>
          <p14:tracePt t="13319" x="8450263" y="3916363"/>
          <p14:tracePt t="13336" x="9045575" y="3749675"/>
          <p14:tracePt t="13353" x="9601200" y="3687763"/>
          <p14:tracePt t="13369" x="10028238" y="3603625"/>
          <p14:tracePt t="13386" x="10379075" y="3565525"/>
          <p14:tracePt t="13403" x="10607675" y="3535363"/>
          <p14:tracePt t="13419" x="10812463" y="3535363"/>
          <p14:tracePt t="13436" x="10964863" y="3535363"/>
          <p14:tracePt t="13453" x="11079163" y="3535363"/>
          <p14:tracePt t="13469" x="11163300" y="3543300"/>
          <p14:tracePt t="13486" x="11231563" y="3551238"/>
          <p14:tracePt t="13503" x="11293475" y="3581400"/>
          <p14:tracePt t="13519" x="11315700" y="3597275"/>
          <p14:tracePt t="13536" x="11323638" y="3603625"/>
          <p14:tracePt t="13569" x="11331575" y="3627438"/>
          <p14:tracePt t="13586" x="11361738" y="3673475"/>
          <p14:tracePt t="13603" x="11369675" y="3687763"/>
          <p14:tracePt t="13620" x="11369675" y="3711575"/>
          <p14:tracePt t="13637" x="11369675" y="3749675"/>
          <p14:tracePt t="13653" x="11369675" y="3825875"/>
          <p14:tracePt t="13670" x="11285538" y="3916363"/>
          <p14:tracePt t="13687" x="11095038" y="4038600"/>
          <p14:tracePt t="13704" x="10683875" y="4206875"/>
          <p14:tracePt t="13720" x="10340975" y="4327525"/>
          <p14:tracePt t="13737" x="9982200" y="4427538"/>
          <p14:tracePt t="13753" x="9655175" y="4518025"/>
          <p14:tracePt t="13770" x="9326563" y="4594225"/>
          <p14:tracePt t="13786" x="8923338" y="4678363"/>
          <p14:tracePt t="13803" x="8640763" y="4746625"/>
          <p14:tracePt t="13820" x="8335963" y="4778375"/>
          <p14:tracePt t="13836" x="8047038" y="4860925"/>
          <p14:tracePt t="13853" x="7818438" y="4922838"/>
          <p14:tracePt t="13870" x="7535863" y="5006975"/>
          <p14:tracePt t="13887" x="7292975" y="5059363"/>
          <p14:tracePt t="13903" x="7018338" y="5105400"/>
          <p14:tracePt t="13920" x="6926263" y="5151438"/>
          <p14:tracePt t="13936" x="6880225" y="5181600"/>
          <p14:tracePt t="13953" x="6827838" y="5227638"/>
          <p14:tracePt t="13970" x="6751638" y="5326063"/>
          <p14:tracePt t="13986" x="6637338" y="5418138"/>
          <p14:tracePt t="14004" x="6507163" y="5508625"/>
          <p14:tracePt t="14020" x="6384925" y="5554663"/>
          <p14:tracePt t="14036" x="6294438" y="5600700"/>
          <p14:tracePt t="14053" x="6218238" y="5622925"/>
          <p14:tracePt t="14070" x="6194425" y="5622925"/>
          <p14:tracePt t="14087" x="6156325" y="5622925"/>
          <p14:tracePt t="14103" x="6111875" y="5622925"/>
          <p14:tracePt t="14120" x="6065838" y="5608638"/>
          <p14:tracePt t="14137" x="6019800" y="5600700"/>
          <p14:tracePt t="14153" x="5981700" y="5584825"/>
          <p14:tracePt t="14249" x="5973763" y="5584825"/>
          <p14:tracePt t="14260" x="5965825" y="5570538"/>
          <p14:tracePt t="14271" x="5965825" y="5524500"/>
          <p14:tracePt t="14287" x="5965825" y="5502275"/>
          <p14:tracePt t="14303" x="5973763" y="5432425"/>
          <p14:tracePt t="14320" x="5997575" y="5402263"/>
          <p14:tracePt t="14336" x="6003925" y="5387975"/>
          <p14:tracePt t="14353" x="6019800" y="5356225"/>
          <p14:tracePt t="14370" x="6027738" y="5341938"/>
        </p14:tracePtLst>
      </p14:laserTraceLst>
    </p:ext>
  </p:extLs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8383994"/>
              </p:ext>
            </p:extLst>
          </p:nvPr>
        </p:nvGraphicFramePr>
        <p:xfrm>
          <a:off x="5818032" y="2826214"/>
          <a:ext cx="2873375" cy="216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66" name="Equation" r:id="rId4" imgW="2145960" imgH="1612800" progId="Equation.DSMT4">
                  <p:embed/>
                </p:oleObj>
              </mc:Choice>
              <mc:Fallback>
                <p:oleObj name="Equation" r:id="rId4" imgW="2145960" imgH="16128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8032" y="2826214"/>
                        <a:ext cx="2873375" cy="2162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688402" y="5325468"/>
            <a:ext cx="5494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1423616"/>
              </p:ext>
            </p:extLst>
          </p:nvPr>
        </p:nvGraphicFramePr>
        <p:xfrm>
          <a:off x="7992907" y="54524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67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992907" y="54524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162576"/>
              </p:ext>
            </p:extLst>
          </p:nvPr>
        </p:nvGraphicFramePr>
        <p:xfrm>
          <a:off x="1014365" y="1676679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68" name="Equation" r:id="rId8" imgW="3213000" imgH="1346040" progId="Equation.DSMT4">
                  <p:embed/>
                </p:oleObj>
              </mc:Choice>
              <mc:Fallback>
                <p:oleObj name="Equation" r:id="rId8" imgW="3213000" imgH="134604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4365" y="1676679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097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471"/>
    </mc:Choice>
    <mc:Fallback xmlns="">
      <p:transition advTm="404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4" x="6027738" y="5211763"/>
          <p14:tracePt t="511" x="6080125" y="4953000"/>
          <p14:tracePt t="526" x="6126163" y="4656138"/>
          <p14:tracePt t="536" x="6134100" y="4587875"/>
          <p14:tracePt t="547" x="6142038" y="4503738"/>
          <p14:tracePt t="564" x="6164263" y="4275138"/>
          <p14:tracePt t="580" x="6164263" y="4076700"/>
          <p14:tracePt t="597" x="6156325" y="3902075"/>
          <p14:tracePt t="614" x="6065838" y="3649663"/>
          <p14:tracePt t="630" x="5981700" y="3489325"/>
          <p14:tracePt t="647" x="5883275" y="3330575"/>
          <p14:tracePt t="664" x="5813425" y="3238500"/>
          <p14:tracePt t="681" x="5753100" y="3146425"/>
          <p14:tracePt t="698" x="5722938" y="3078163"/>
          <p14:tracePt t="714" x="5676900" y="3001963"/>
          <p14:tracePt t="732" x="5630863" y="2949575"/>
          <p14:tracePt t="747" x="5608638" y="2887663"/>
          <p14:tracePt t="764" x="5532438" y="2781300"/>
          <p14:tracePt t="781" x="5456238" y="2659063"/>
          <p14:tracePt t="798" x="5326063" y="2454275"/>
          <p14:tracePt t="814" x="5235575" y="2301875"/>
          <p14:tracePt t="831" x="5159375" y="2149475"/>
          <p14:tracePt t="847" x="5105400" y="2035175"/>
          <p14:tracePt t="864" x="5083175" y="1973263"/>
          <p14:tracePt t="880" x="5059363" y="1920875"/>
          <p14:tracePt t="1311" x="5051425" y="1981200"/>
          <p14:tracePt t="1327" x="5083175" y="2171700"/>
          <p14:tracePt t="1343" x="5143500" y="2362200"/>
          <p14:tracePt t="1351" x="5197475" y="2484438"/>
          <p14:tracePt t="1364" x="5241925" y="2598738"/>
          <p14:tracePt t="1381" x="5334000" y="2797175"/>
          <p14:tracePt t="1397" x="5440363" y="2994025"/>
          <p14:tracePt t="1414" x="5570538" y="3200400"/>
          <p14:tracePt t="1432" x="5676900" y="3268663"/>
          <p14:tracePt t="1448" x="5783263" y="3292475"/>
          <p14:tracePt t="1464" x="5943600" y="3292475"/>
          <p14:tracePt t="1481" x="6103938" y="3292475"/>
          <p14:tracePt t="1497" x="6210300" y="3268663"/>
          <p14:tracePt t="1514" x="6256338" y="3230563"/>
          <p14:tracePt t="1531" x="6264275" y="3222625"/>
          <p14:tracePt t="1566" x="6264275" y="3208338"/>
          <p14:tracePt t="1581" x="6270625" y="3184525"/>
          <p14:tracePt t="1597" x="6218238" y="3146425"/>
          <p14:tracePt t="1617" x="6088063" y="3116263"/>
          <p14:tracePt t="1631" x="5997575" y="3116263"/>
          <p14:tracePt t="1647" x="5951538" y="3116263"/>
          <p14:tracePt t="1702" x="5965825" y="3146425"/>
          <p14:tracePt t="1710" x="5981700" y="3170238"/>
          <p14:tracePt t="1718" x="5997575" y="3178175"/>
          <p14:tracePt t="1731" x="6011863" y="3184525"/>
          <p14:tracePt t="1747" x="6027738" y="3192463"/>
          <p14:tracePt t="1774" x="6027738" y="3200400"/>
          <p14:tracePt t="1782" x="6027738" y="3222625"/>
          <p14:tracePt t="1797" x="5997575" y="3254375"/>
          <p14:tracePt t="1814" x="5867400" y="3276600"/>
          <p14:tracePt t="1831" x="5791200" y="3276600"/>
          <p14:tracePt t="1848" x="5761038" y="3276600"/>
          <p14:tracePt t="1865" x="5745163" y="3254375"/>
          <p14:tracePt t="1881" x="5745163" y="3162300"/>
          <p14:tracePt t="1898" x="5745163" y="3025775"/>
          <p14:tracePt t="1914" x="5761038" y="2879725"/>
          <p14:tracePt t="1931" x="5799138" y="2735263"/>
          <p14:tracePt t="1948" x="5867400" y="2628900"/>
          <p14:tracePt t="1964" x="5935663" y="2552700"/>
          <p14:tracePt t="1981" x="6065838" y="2484438"/>
          <p14:tracePt t="1998" x="6218238" y="2438400"/>
          <p14:tracePt t="2014" x="6492875" y="2430463"/>
          <p14:tracePt t="2031" x="6697663" y="2430463"/>
          <p14:tracePt t="2048" x="6911975" y="2430463"/>
          <p14:tracePt t="2065" x="7070725" y="2430463"/>
          <p14:tracePt t="2081" x="7208838" y="2468563"/>
          <p14:tracePt t="2098" x="7269163" y="2492375"/>
          <p14:tracePt t="2115" x="7292975" y="2492375"/>
          <p14:tracePt t="2133" x="7292975" y="2498725"/>
          <p14:tracePt t="2165" x="7323138" y="2598738"/>
          <p14:tracePt t="2182" x="7331075" y="2705100"/>
          <p14:tracePt t="2198" x="7337425" y="2865438"/>
          <p14:tracePt t="2214" x="7337425" y="3108325"/>
          <p14:tracePt t="2231" x="7337425" y="3254375"/>
          <p14:tracePt t="2248" x="7285038" y="3375025"/>
          <p14:tracePt t="2264" x="7231063" y="3444875"/>
          <p14:tracePt t="2281" x="7170738" y="3505200"/>
          <p14:tracePt t="2298" x="7078663" y="3521075"/>
          <p14:tracePt t="2315" x="6988175" y="3527425"/>
          <p14:tracePt t="2333" x="6835775" y="3527425"/>
          <p14:tracePt t="2350" x="6537325" y="3505200"/>
          <p14:tracePt t="2364" x="6461125" y="3497263"/>
          <p14:tracePt t="2381" x="6278563" y="3475038"/>
          <p14:tracePt t="2398" x="6049963" y="3436938"/>
          <p14:tracePt t="2414" x="5921375" y="3421063"/>
          <p14:tracePt t="2431" x="5845175" y="3398838"/>
          <p14:tracePt t="2448" x="5829300" y="3375025"/>
          <p14:tracePt t="2464" x="5813425" y="3344863"/>
          <p14:tracePt t="2481" x="5813425" y="3284538"/>
          <p14:tracePt t="2498" x="5813425" y="3200400"/>
          <p14:tracePt t="2515" x="5813425" y="3101975"/>
          <p14:tracePt t="2531" x="5829300" y="2987675"/>
          <p14:tracePt t="2548" x="5889625" y="2865438"/>
          <p14:tracePt t="2565" x="5965825" y="2765425"/>
          <p14:tracePt t="2581" x="6103938" y="2667000"/>
          <p14:tracePt t="2598" x="6408738" y="2568575"/>
          <p14:tracePt t="2615" x="6675438" y="2536825"/>
          <p14:tracePt t="2632" x="6904038" y="2536825"/>
          <p14:tracePt t="2648" x="7064375" y="2536825"/>
          <p14:tracePt t="2665" x="7146925" y="2536825"/>
          <p14:tracePt t="2682" x="7162800" y="2544763"/>
          <p14:tracePt t="2698" x="7178675" y="2552700"/>
          <p14:tracePt t="2715" x="7185025" y="2552700"/>
          <p14:tracePt t="2732" x="7223125" y="2606675"/>
          <p14:tracePt t="2748" x="7254875" y="2659063"/>
          <p14:tracePt t="2765" x="7292975" y="2727325"/>
          <p14:tracePt t="2781" x="7331075" y="2827338"/>
          <p14:tracePt t="2798" x="7345363" y="2994025"/>
          <p14:tracePt t="2815" x="7345363" y="3094038"/>
          <p14:tracePt t="2833" x="7315200" y="3178175"/>
          <p14:tracePt t="2848" x="7239000" y="3246438"/>
          <p14:tracePt t="2865" x="7086600" y="3284538"/>
          <p14:tracePt t="2882" x="6880225" y="3292475"/>
          <p14:tracePt t="2898" x="6637338" y="3292475"/>
          <p14:tracePt t="2915" x="6346825" y="3268663"/>
          <p14:tracePt t="2931" x="6027738" y="3216275"/>
          <p14:tracePt t="2948" x="5768975" y="3154363"/>
          <p14:tracePt t="2965" x="5584825" y="3101975"/>
          <p14:tracePt t="2981" x="5502275" y="3078163"/>
          <p14:tracePt t="2998" x="5470525" y="3055938"/>
          <p14:tracePt t="3022" x="5470525" y="3048000"/>
          <p14:tracePt t="3031" x="5470525" y="3040063"/>
          <p14:tracePt t="3048" x="5470525" y="2994025"/>
          <p14:tracePt t="3065" x="5502275" y="2933700"/>
          <p14:tracePt t="3082" x="5540375" y="2873375"/>
          <p14:tracePt t="3098" x="5646738" y="2781300"/>
          <p14:tracePt t="3115" x="5783263" y="2720975"/>
          <p14:tracePt t="3132" x="5927725" y="2697163"/>
          <p14:tracePt t="3149" x="6065838" y="2682875"/>
          <p14:tracePt t="3165" x="6164263" y="2674938"/>
          <p14:tracePt t="3181" x="6240463" y="2674938"/>
          <p14:tracePt t="3198" x="6392863" y="2727325"/>
          <p14:tracePt t="3215" x="6515100" y="2797175"/>
          <p14:tracePt t="3231" x="6613525" y="2879725"/>
          <p14:tracePt t="3248" x="6675438" y="2971800"/>
          <p14:tracePt t="3265" x="6705600" y="3040063"/>
          <p14:tracePt t="3281" x="6705600" y="3078163"/>
          <p14:tracePt t="3298" x="6705600" y="3108325"/>
          <p14:tracePt t="3315" x="6689725" y="3140075"/>
          <p14:tracePt t="3331" x="6659563" y="3162300"/>
          <p14:tracePt t="3350" x="6537325" y="3170238"/>
          <p14:tracePt t="3365" x="6484938" y="3170238"/>
          <p14:tracePt t="3382" x="6346825" y="3170238"/>
          <p14:tracePt t="3398" x="6194425" y="3154363"/>
          <p14:tracePt t="3415" x="6164263" y="3140075"/>
          <p14:tracePt t="3450" x="6172200" y="3101975"/>
          <p14:tracePt t="3467" x="6202363" y="3078163"/>
          <p14:tracePt t="3481" x="6264275" y="3063875"/>
          <p14:tracePt t="3498" x="6370638" y="3055938"/>
          <p14:tracePt t="3515" x="6461125" y="3055938"/>
          <p14:tracePt t="3532" x="6523038" y="3055938"/>
          <p14:tracePt t="3551" x="6575425" y="3063875"/>
          <p14:tracePt t="3566" x="6599238" y="3078163"/>
          <p14:tracePt t="3582" x="6599238" y="3086100"/>
          <p14:tracePt t="3598" x="6613525" y="3116263"/>
          <p14:tracePt t="3615" x="6613525" y="3124200"/>
          <p14:tracePt t="3632" x="6621463" y="3140075"/>
          <p14:tracePt t="3648" x="6645275" y="3146425"/>
          <p14:tracePt t="3665" x="6697663" y="3170238"/>
          <p14:tracePt t="3682" x="6827838" y="3184525"/>
          <p14:tracePt t="3698" x="7010400" y="3184525"/>
          <p14:tracePt t="3715" x="7200900" y="3184525"/>
          <p14:tracePt t="3732" x="7337425" y="3184525"/>
          <p14:tracePt t="3749" x="7407275" y="3184525"/>
          <p14:tracePt t="3766" x="7421563" y="3184525"/>
          <p14:tracePt t="3855" x="7413625" y="3178175"/>
          <p14:tracePt t="3871" x="7391400" y="3178175"/>
          <p14:tracePt t="3887" x="7353300" y="3178175"/>
          <p14:tracePt t="3900" x="7331075" y="3178175"/>
          <p14:tracePt t="3915" x="7269163" y="3178175"/>
          <p14:tracePt t="3932" x="7170738" y="3200400"/>
          <p14:tracePt t="3948" x="7056438" y="3216275"/>
          <p14:tracePt t="3965" x="6950075" y="3216275"/>
          <p14:tracePt t="3967" x="6918325" y="3216275"/>
          <p14:tracePt t="3982" x="6865938" y="3216275"/>
          <p14:tracePt t="4030" x="6858000" y="3216275"/>
          <p14:tracePt t="4046" x="6873875" y="3216275"/>
          <p14:tracePt t="4054" x="6918325" y="3216275"/>
          <p14:tracePt t="4065" x="6934200" y="3216275"/>
          <p14:tracePt t="4082" x="6956425" y="3216275"/>
          <p14:tracePt t="4098" x="6972300" y="3208338"/>
          <p14:tracePt t="4115" x="6980238" y="3208338"/>
          <p14:tracePt t="4150" x="6994525" y="3208338"/>
          <p14:tracePt t="4166" x="7002463" y="3208338"/>
          <p14:tracePt t="4182" x="7048500" y="3208338"/>
          <p14:tracePt t="4199" x="7124700" y="3208338"/>
          <p14:tracePt t="4215" x="7178675" y="3208338"/>
          <p14:tracePt t="4232" x="7208838" y="3208338"/>
          <p14:tracePt t="4249" x="7216775" y="3208338"/>
          <p14:tracePt t="5871" x="7208838" y="3222625"/>
          <p14:tracePt t="5887" x="7154863" y="3260725"/>
          <p14:tracePt t="5903" x="7064375" y="3352800"/>
          <p14:tracePt t="5916" x="7010400" y="3406775"/>
          <p14:tracePt t="5932" x="6873875" y="3521075"/>
          <p14:tracePt t="5950" x="6675438" y="3717925"/>
          <p14:tracePt t="5966" x="6569075" y="3832225"/>
          <p14:tracePt t="5982" x="6454775" y="3924300"/>
          <p14:tracePt t="5999" x="6340475" y="4008438"/>
          <p14:tracePt t="6016" x="6240463" y="4076700"/>
          <p14:tracePt t="6032" x="6111875" y="4144963"/>
          <p14:tracePt t="6049" x="5989638" y="4191000"/>
          <p14:tracePt t="6066" x="5875338" y="4221163"/>
          <p14:tracePt t="6082" x="5783263" y="4229100"/>
          <p14:tracePt t="6099" x="5737225" y="4229100"/>
          <p14:tracePt t="6116" x="5715000" y="4229100"/>
          <p14:tracePt t="6132" x="5692775" y="4213225"/>
          <p14:tracePt t="6150" x="5668963" y="4183063"/>
          <p14:tracePt t="6166" x="5668963" y="4168775"/>
          <p14:tracePt t="6182" x="5668963" y="4152900"/>
          <p14:tracePt t="6199" x="5668963" y="4130675"/>
          <p14:tracePt t="6216" x="5668963" y="4106863"/>
          <p14:tracePt t="6232" x="5668963" y="4084638"/>
          <p14:tracePt t="6250" x="5668963" y="4046538"/>
          <p14:tracePt t="6266" x="5668963" y="4000500"/>
          <p14:tracePt t="6283" x="5668963" y="3962400"/>
          <p14:tracePt t="6300" x="5668963" y="3932238"/>
          <p14:tracePt t="6316" x="5684838" y="3886200"/>
          <p14:tracePt t="6333" x="5699125" y="3856038"/>
          <p14:tracePt t="6349" x="5730875" y="3817938"/>
          <p14:tracePt t="6366" x="5783263" y="3756025"/>
          <p14:tracePt t="6383" x="5829300" y="3725863"/>
          <p14:tracePt t="6399" x="5867400" y="3695700"/>
          <p14:tracePt t="6416" x="5921375" y="3665538"/>
          <p14:tracePt t="6433" x="5959475" y="3657600"/>
          <p14:tracePt t="6450" x="6027738" y="3635375"/>
          <p14:tracePt t="6466" x="6073775" y="3627438"/>
          <p14:tracePt t="6483" x="6172200" y="3603625"/>
          <p14:tracePt t="6499" x="6278563" y="3589338"/>
          <p14:tracePt t="6516" x="6400800" y="3565525"/>
          <p14:tracePt t="6533" x="6537325" y="3559175"/>
          <p14:tracePt t="6549" x="6667500" y="3559175"/>
          <p14:tracePt t="6566" x="6819900" y="3559175"/>
          <p14:tracePt t="6583" x="6942138" y="3551238"/>
          <p14:tracePt t="6599" x="7086600" y="3551238"/>
          <p14:tracePt t="6616" x="7231063" y="3551238"/>
          <p14:tracePt t="6633" x="7407275" y="3551238"/>
          <p14:tracePt t="6649" x="7573963" y="3551238"/>
          <p14:tracePt t="6666" x="7726363" y="3551238"/>
          <p14:tracePt t="6683" x="7826375" y="3551238"/>
          <p14:tracePt t="6699" x="7908925" y="3559175"/>
          <p14:tracePt t="6716" x="7985125" y="3565525"/>
          <p14:tracePt t="6733" x="8047038" y="3573463"/>
          <p14:tracePt t="6749" x="8183563" y="3627438"/>
          <p14:tracePt t="6766" x="8321675" y="3665538"/>
          <p14:tracePt t="6783" x="8428038" y="3679825"/>
          <p14:tracePt t="6799" x="8480425" y="3703638"/>
          <p14:tracePt t="6816" x="8496300" y="3703638"/>
          <p14:tracePt t="6849" x="8496300" y="3733800"/>
          <p14:tracePt t="6866" x="8496300" y="3794125"/>
          <p14:tracePt t="6883" x="8496300" y="3908425"/>
          <p14:tracePt t="6899" x="8488363" y="4030663"/>
          <p14:tracePt t="6916" x="8450263" y="4175125"/>
          <p14:tracePt t="6933" x="8374063" y="4297363"/>
          <p14:tracePt t="6949" x="8297863" y="4381500"/>
          <p14:tracePt t="6966" x="8153400" y="4449763"/>
          <p14:tracePt t="6983" x="8039100" y="4457700"/>
          <p14:tracePt t="6999" x="7864475" y="4457700"/>
          <p14:tracePt t="7016" x="7642225" y="4457700"/>
          <p14:tracePt t="7033" x="7353300" y="4435475"/>
          <p14:tracePt t="7049" x="7078663" y="4389438"/>
          <p14:tracePt t="7066" x="6873875" y="4359275"/>
          <p14:tracePt t="7083" x="6667500" y="4343400"/>
          <p14:tracePt t="7099" x="6523038" y="4343400"/>
          <p14:tracePt t="7116" x="6416675" y="4343400"/>
          <p14:tracePt t="7133" x="6286500" y="4343400"/>
          <p14:tracePt t="7149" x="6180138" y="4343400"/>
          <p14:tracePt t="7166" x="5997575" y="4343400"/>
          <p14:tracePt t="7183" x="5875338" y="4321175"/>
          <p14:tracePt t="7199" x="5783263" y="4297363"/>
          <p14:tracePt t="7216" x="5715000" y="4275138"/>
          <p14:tracePt t="7233" x="5676900" y="4251325"/>
          <p14:tracePt t="7249" x="5661025" y="4237038"/>
          <p14:tracePt t="7266" x="5638800" y="4191000"/>
          <p14:tracePt t="7283" x="5630863" y="4168775"/>
          <p14:tracePt t="7299" x="5622925" y="4122738"/>
          <p14:tracePt t="7316" x="5608638" y="4076700"/>
          <p14:tracePt t="7333" x="5608638" y="4030663"/>
          <p14:tracePt t="7350" x="5608638" y="3940175"/>
          <p14:tracePt t="7366" x="5638800" y="3870325"/>
          <p14:tracePt t="7383" x="5676900" y="3802063"/>
          <p14:tracePt t="7399" x="5768975" y="3711575"/>
          <p14:tracePt t="7416" x="5845175" y="3649663"/>
          <p14:tracePt t="7433" x="5951538" y="3597275"/>
          <p14:tracePt t="7450" x="6073775" y="3565525"/>
          <p14:tracePt t="7466" x="6172200" y="3543300"/>
          <p14:tracePt t="7483" x="6294438" y="3521075"/>
          <p14:tracePt t="7500" x="6400800" y="3513138"/>
          <p14:tracePt t="7516" x="6530975" y="3513138"/>
          <p14:tracePt t="7533" x="6675438" y="3513138"/>
          <p14:tracePt t="7550" x="6873875" y="3513138"/>
          <p14:tracePt t="7566" x="7002463" y="3513138"/>
          <p14:tracePt t="7583" x="7108825" y="3513138"/>
          <p14:tracePt t="7600" x="7223125" y="3513138"/>
          <p14:tracePt t="7616" x="7337425" y="3513138"/>
          <p14:tracePt t="7633" x="7467600" y="3513138"/>
          <p14:tracePt t="7650" x="7604125" y="3513138"/>
          <p14:tracePt t="7666" x="7756525" y="3527425"/>
          <p14:tracePt t="7683" x="7878763" y="3551238"/>
          <p14:tracePt t="7700" x="7954963" y="3565525"/>
          <p14:tracePt t="7716" x="8023225" y="3589338"/>
          <p14:tracePt t="7733" x="8039100" y="3589338"/>
          <p14:tracePt t="7750" x="8061325" y="3603625"/>
          <p14:tracePt t="7814" x="8069263" y="3603625"/>
          <p14:tracePt t="7822" x="8077200" y="3611563"/>
          <p14:tracePt t="7838" x="8085138" y="3627438"/>
          <p14:tracePt t="7850" x="8093075" y="3635375"/>
          <p14:tracePt t="7866" x="8123238" y="3665538"/>
          <p14:tracePt t="7883" x="8137525" y="3695700"/>
          <p14:tracePt t="7900" x="8145463" y="3711575"/>
          <p14:tracePt t="7933" x="8145463" y="3717925"/>
          <p14:tracePt t="7950" x="8145463" y="3763963"/>
          <p14:tracePt t="7966" x="8145463" y="3787775"/>
          <p14:tracePt t="7983" x="8137525" y="3825875"/>
          <p14:tracePt t="8000" x="8115300" y="3863975"/>
          <p14:tracePt t="8016" x="8077200" y="3902075"/>
          <p14:tracePt t="8033" x="8047038" y="3924300"/>
          <p14:tracePt t="8050" x="7993063" y="3954463"/>
          <p14:tracePt t="8066" x="7908925" y="3992563"/>
          <p14:tracePt t="8083" x="7832725" y="4008438"/>
          <p14:tracePt t="8100" x="7780338" y="4022725"/>
          <p14:tracePt t="8116" x="7704138" y="4030663"/>
          <p14:tracePt t="8133" x="7650163" y="4030663"/>
          <p14:tracePt t="8150" x="7543800" y="4054475"/>
          <p14:tracePt t="8166" x="7421563" y="4060825"/>
          <p14:tracePt t="8183" x="7254875" y="4060825"/>
          <p14:tracePt t="8200" x="7064375" y="4060825"/>
          <p14:tracePt t="8216" x="6896100" y="4060825"/>
          <p14:tracePt t="8233" x="6743700" y="4060825"/>
          <p14:tracePt t="8250" x="6621463" y="4060825"/>
          <p14:tracePt t="8266" x="6530975" y="4060825"/>
          <p14:tracePt t="8283" x="6430963" y="4060825"/>
          <p14:tracePt t="8300" x="6302375" y="4060825"/>
          <p14:tracePt t="8316" x="6180138" y="4060825"/>
          <p14:tracePt t="8333" x="6065838" y="4060825"/>
          <p14:tracePt t="8350" x="6019800" y="4060825"/>
          <p14:tracePt t="8406" x="6011863" y="4060825"/>
          <p14:tracePt t="8422" x="6011863" y="4022725"/>
          <p14:tracePt t="8430" x="6011863" y="3992563"/>
          <p14:tracePt t="8438" x="6019800" y="3970338"/>
          <p14:tracePt t="8450" x="6019800" y="3962400"/>
          <p14:tracePt t="8467" x="6042025" y="3894138"/>
          <p14:tracePt t="8483" x="6049963" y="3863975"/>
          <p14:tracePt t="8500" x="6057900" y="3840163"/>
          <p14:tracePt t="8517" x="6073775" y="3810000"/>
          <p14:tracePt t="8533" x="6088063" y="3787775"/>
          <p14:tracePt t="8550" x="6111875" y="3733800"/>
          <p14:tracePt t="8567" x="6156325" y="3695700"/>
          <p14:tracePt t="8583" x="6232525" y="3665538"/>
          <p14:tracePt t="8600" x="6378575" y="3649663"/>
          <p14:tracePt t="8617" x="6553200" y="3635375"/>
          <p14:tracePt t="8633" x="6713538" y="3635375"/>
          <p14:tracePt t="8650" x="6850063" y="3635375"/>
          <p14:tracePt t="8667" x="6956425" y="3635375"/>
          <p14:tracePt t="8683" x="7070725" y="3635375"/>
          <p14:tracePt t="8700" x="7185025" y="3635375"/>
          <p14:tracePt t="8717" x="7353300" y="3635375"/>
          <p14:tracePt t="8733" x="7581900" y="3635375"/>
          <p14:tracePt t="8750" x="7978775" y="3635375"/>
          <p14:tracePt t="8767" x="8169275" y="3635375"/>
          <p14:tracePt t="8784" x="8251825" y="3635375"/>
          <p14:tracePt t="8800" x="8275638" y="3635375"/>
          <p14:tracePt t="8847" x="8283575" y="3635375"/>
          <p14:tracePt t="8854" x="8297863" y="3635375"/>
          <p14:tracePt t="8867" x="8305800" y="3635375"/>
          <p14:tracePt t="8883" x="8343900" y="3657600"/>
          <p14:tracePt t="8900" x="8366125" y="3695700"/>
          <p14:tracePt t="8917" x="8374063" y="3756025"/>
          <p14:tracePt t="8933" x="8374063" y="3825875"/>
          <p14:tracePt t="8950" x="8374063" y="3894138"/>
          <p14:tracePt t="8967" x="8351838" y="3940175"/>
          <p14:tracePt t="8984" x="8313738" y="3992563"/>
          <p14:tracePt t="9000" x="8251825" y="4046538"/>
          <p14:tracePt t="9017" x="8153400" y="4084638"/>
          <p14:tracePt t="9034" x="8016875" y="4106863"/>
          <p14:tracePt t="9050" x="7826375" y="4114800"/>
          <p14:tracePt t="9067" x="7650163" y="4114800"/>
          <p14:tracePt t="9084" x="7483475" y="4114800"/>
          <p14:tracePt t="9100" x="7315200" y="4114800"/>
          <p14:tracePt t="9117" x="7154863" y="4114800"/>
          <p14:tracePt t="9134" x="6988175" y="4114800"/>
          <p14:tracePt t="9150" x="6689725" y="4114800"/>
          <p14:tracePt t="9167" x="6499225" y="4114800"/>
          <p14:tracePt t="9184" x="6316663" y="4114800"/>
          <p14:tracePt t="9200" x="6156325" y="4114800"/>
          <p14:tracePt t="9217" x="6011863" y="4114800"/>
          <p14:tracePt t="9234" x="5883275" y="4098925"/>
          <p14:tracePt t="9251" x="5722938" y="4076700"/>
          <p14:tracePt t="9267" x="5600700" y="4060825"/>
          <p14:tracePt t="9284" x="5494338" y="4016375"/>
          <p14:tracePt t="9302" x="5418138" y="3984625"/>
          <p14:tracePt t="9318" x="5418138" y="3962400"/>
          <p14:tracePt t="9334" x="5418138" y="3940175"/>
          <p14:tracePt t="9351" x="5448300" y="3840163"/>
          <p14:tracePt t="9367" x="5470525" y="3763963"/>
          <p14:tracePt t="9384" x="5508625" y="3657600"/>
          <p14:tracePt t="9401" x="5546725" y="3573463"/>
          <p14:tracePt t="9418" x="5592763" y="3513138"/>
          <p14:tracePt t="9434" x="5654675" y="3467100"/>
          <p14:tracePt t="9451" x="5753100" y="3436938"/>
          <p14:tracePt t="9467" x="5867400" y="3413125"/>
          <p14:tracePt t="9484" x="6003925" y="3406775"/>
          <p14:tracePt t="9486" x="6103938" y="3406775"/>
          <p14:tracePt t="9500" x="6194425" y="3406775"/>
          <p14:tracePt t="9517" x="6378575" y="3406775"/>
          <p14:tracePt t="9534" x="6621463" y="3406775"/>
          <p14:tracePt t="9550" x="6773863" y="3421063"/>
          <p14:tracePt t="9567" x="6918325" y="3444875"/>
          <p14:tracePt t="9584" x="7064375" y="3459163"/>
          <p14:tracePt t="9600" x="7254875" y="3482975"/>
          <p14:tracePt t="9617" x="7437438" y="3513138"/>
          <p14:tracePt t="9634" x="7642225" y="3513138"/>
          <p14:tracePt t="9650" x="7826375" y="3513138"/>
          <p14:tracePt t="9667" x="7993063" y="3527425"/>
          <p14:tracePt t="9684" x="8115300" y="3527425"/>
          <p14:tracePt t="9700" x="8191500" y="3527425"/>
          <p14:tracePt t="9717" x="8245475" y="3535363"/>
          <p14:tracePt t="9734" x="8313738" y="3543300"/>
          <p14:tracePt t="9750" x="8351838" y="3573463"/>
          <p14:tracePt t="9768" x="8382000" y="3589338"/>
          <p14:tracePt t="9784" x="8389938" y="3597275"/>
          <p14:tracePt t="9800" x="8397875" y="3635375"/>
          <p14:tracePt t="9817" x="8397875" y="3703638"/>
          <p14:tracePt t="9834" x="8397875" y="3771900"/>
          <p14:tracePt t="9850" x="8382000" y="3870325"/>
          <p14:tracePt t="9867" x="8351838" y="3946525"/>
          <p14:tracePt t="9884" x="8289925" y="4022725"/>
          <p14:tracePt t="9901" x="8207375" y="4084638"/>
          <p14:tracePt t="9917" x="8069263" y="4130675"/>
          <p14:tracePt t="9934" x="7734300" y="4152900"/>
          <p14:tracePt t="9951" x="7383463" y="4152900"/>
          <p14:tracePt t="9967" x="7070725" y="4152900"/>
          <p14:tracePt t="9984" x="6842125" y="4152900"/>
          <p14:tracePt t="10001" x="6637338" y="4152900"/>
          <p14:tracePt t="10017" x="6477000" y="4152900"/>
          <p14:tracePt t="10034" x="6354763" y="4152900"/>
          <p14:tracePt t="10050" x="6226175" y="4152900"/>
          <p14:tracePt t="10067" x="6088063" y="4152900"/>
          <p14:tracePt t="10084" x="5935663" y="4152900"/>
          <p14:tracePt t="10101" x="5813425" y="4152900"/>
          <p14:tracePt t="10117" x="5715000" y="4152900"/>
          <p14:tracePt t="10134" x="5616575" y="4137025"/>
          <p14:tracePt t="10150" x="5578475" y="4114800"/>
          <p14:tracePt t="10167" x="5546725" y="4092575"/>
          <p14:tracePt t="10184" x="5516563" y="4060825"/>
          <p14:tracePt t="10201" x="5508625" y="4046538"/>
          <p14:tracePt t="10217" x="5502275" y="4016375"/>
          <p14:tracePt t="10234" x="5502275" y="3954463"/>
          <p14:tracePt t="10251" x="5502275" y="3902075"/>
          <p14:tracePt t="10270" x="5562600" y="3802063"/>
          <p14:tracePt t="10284" x="5600700" y="3771900"/>
          <p14:tracePt t="10301" x="5707063" y="3725863"/>
          <p14:tracePt t="10318" x="5859463" y="3673475"/>
          <p14:tracePt t="10335" x="6096000" y="3641725"/>
          <p14:tracePt t="10352" x="6286500" y="3627438"/>
          <p14:tracePt t="10368" x="6469063" y="3627438"/>
          <p14:tracePt t="10384" x="6705600" y="3627438"/>
          <p14:tracePt t="10401" x="6988175" y="3627438"/>
          <p14:tracePt t="10417" x="7239000" y="3627438"/>
          <p14:tracePt t="10434" x="7429500" y="3627438"/>
          <p14:tracePt t="10451" x="7543800" y="3627438"/>
          <p14:tracePt t="10467" x="7597775" y="3627438"/>
          <p14:tracePt t="10484" x="7635875" y="3627438"/>
          <p14:tracePt t="10501" x="7666038" y="3627438"/>
          <p14:tracePt t="10517" x="7780338" y="3635375"/>
          <p14:tracePt t="10534" x="8031163" y="3673475"/>
          <p14:tracePt t="10551" x="8183563" y="3687763"/>
          <p14:tracePt t="10567" x="8305800" y="3711575"/>
          <p14:tracePt t="10585" x="8335963" y="3717925"/>
          <p14:tracePt t="10639" x="8343900" y="3717925"/>
          <p14:tracePt t="10656" x="8366125" y="3725863"/>
          <p14:tracePt t="10673" x="8374063" y="3733800"/>
          <p14:tracePt t="10684" x="8382000" y="3741738"/>
          <p14:tracePt t="10701" x="8382000" y="3749675"/>
          <p14:tracePt t="10717" x="8389938" y="3749675"/>
          <p14:tracePt t="10734" x="8389938" y="3763963"/>
          <p14:tracePt t="10751" x="8389938" y="3771900"/>
          <p14:tracePt t="11007" x="8389938" y="3779838"/>
          <p14:tracePt t="11020" x="8374063" y="3779838"/>
          <p14:tracePt t="11035" x="8283575" y="3802063"/>
          <p14:tracePt t="11051" x="8145463" y="3863975"/>
          <p14:tracePt t="11068" x="7954963" y="3970338"/>
          <p14:tracePt t="11084" x="7666038" y="4106863"/>
          <p14:tracePt t="11101" x="7345363" y="4221163"/>
          <p14:tracePt t="11118" x="6888163" y="4297363"/>
          <p14:tracePt t="11134" x="6553200" y="4297363"/>
          <p14:tracePt t="11151" x="6188075" y="4251325"/>
          <p14:tracePt t="11169" x="5791200" y="4198938"/>
          <p14:tracePt t="11184" x="5456238" y="4092575"/>
          <p14:tracePt t="11201" x="5257800" y="4030663"/>
          <p14:tracePt t="11218" x="5159375" y="3962400"/>
          <p14:tracePt t="11234" x="5121275" y="3924300"/>
          <p14:tracePt t="11251" x="5121275" y="3870325"/>
          <p14:tracePt t="11268" x="5121275" y="3810000"/>
          <p14:tracePt t="11285" x="5135563" y="3756025"/>
          <p14:tracePt t="11302" x="5173663" y="3687763"/>
          <p14:tracePt t="11318" x="5249863" y="3635375"/>
          <p14:tracePt t="11335" x="5418138" y="3589338"/>
          <p14:tracePt t="11352" x="5570538" y="3543300"/>
          <p14:tracePt t="11368" x="5730875" y="3521075"/>
          <p14:tracePt t="11384" x="5905500" y="3489325"/>
          <p14:tracePt t="11401" x="6057900" y="3482975"/>
          <p14:tracePt t="11418" x="6248400" y="3475038"/>
          <p14:tracePt t="11434" x="6477000" y="3475038"/>
          <p14:tracePt t="11451" x="6827838" y="3475038"/>
          <p14:tracePt t="11468" x="7132638" y="3482975"/>
          <p14:tracePt t="11484" x="7383463" y="3513138"/>
          <p14:tracePt t="11485" x="7483475" y="3535363"/>
          <p14:tracePt t="11501" x="7573963" y="3573463"/>
          <p14:tracePt t="11518" x="7794625" y="3627438"/>
          <p14:tracePt t="11534" x="7902575" y="3657600"/>
          <p14:tracePt t="11551" x="7970838" y="3673475"/>
          <p14:tracePt t="11568" x="8039100" y="3695700"/>
          <p14:tracePt t="11585" x="8107363" y="3703638"/>
          <p14:tracePt t="11601" x="8183563" y="3703638"/>
          <p14:tracePt t="11618" x="8259763" y="3711575"/>
          <p14:tracePt t="11635" x="8343900" y="3711575"/>
          <p14:tracePt t="11651" x="8428038" y="3725863"/>
          <p14:tracePt t="11669" x="8488363" y="3733800"/>
          <p14:tracePt t="11685" x="8526463" y="3756025"/>
          <p14:tracePt t="11718" x="8526463" y="3779838"/>
          <p14:tracePt t="11735" x="8526463" y="3810000"/>
          <p14:tracePt t="11751" x="8526463" y="3863975"/>
          <p14:tracePt t="11768" x="8526463" y="3924300"/>
          <p14:tracePt t="11785" x="8488363" y="4000500"/>
          <p14:tracePt t="11801" x="8435975" y="4054475"/>
          <p14:tracePt t="11818" x="8374063" y="4076700"/>
          <p14:tracePt t="11835" x="8289925" y="4076700"/>
          <p14:tracePt t="11851" x="8115300" y="4076700"/>
          <p14:tracePt t="11869" x="7894638" y="4076700"/>
          <p14:tracePt t="11885" x="7559675" y="4030663"/>
          <p14:tracePt t="11901" x="7246938" y="3984625"/>
          <p14:tracePt t="11918" x="6797675" y="3924300"/>
          <p14:tracePt t="11935" x="6569075" y="3863975"/>
          <p14:tracePt t="11951" x="6392863" y="3810000"/>
          <p14:tracePt t="11968" x="6218238" y="3771900"/>
          <p14:tracePt t="11985" x="6011863" y="3733800"/>
          <p14:tracePt t="12001" x="5837238" y="3717925"/>
          <p14:tracePt t="12018" x="5684838" y="3695700"/>
          <p14:tracePt t="12035" x="5570538" y="3679825"/>
          <p14:tracePt t="12051" x="5540375" y="3673475"/>
          <p14:tracePt t="12068" x="5532438" y="3665538"/>
          <p14:tracePt t="12102" x="5532438" y="3641725"/>
          <p14:tracePt t="12126" x="5532438" y="3619500"/>
          <p14:tracePt t="12135" x="5532438" y="3603625"/>
          <p14:tracePt t="12152" x="5532438" y="3589338"/>
          <p14:tracePt t="12170" x="5532438" y="3565525"/>
          <p14:tracePt t="12185" x="5532438" y="3559175"/>
          <p14:tracePt t="12202" x="5546725" y="3527425"/>
          <p14:tracePt t="12218" x="5570538" y="3497263"/>
          <p14:tracePt t="12235" x="5646738" y="3459163"/>
          <p14:tracePt t="12252" x="5791200" y="3436938"/>
          <p14:tracePt t="12268" x="5973763" y="3421063"/>
          <p14:tracePt t="12285" x="6188075" y="3421063"/>
          <p14:tracePt t="12301" x="6423025" y="3421063"/>
          <p14:tracePt t="12318" x="6705600" y="3421063"/>
          <p14:tracePt t="12335" x="6858000" y="3421063"/>
          <p14:tracePt t="12351" x="7010400" y="3421063"/>
          <p14:tracePt t="12368" x="7146925" y="3421063"/>
          <p14:tracePt t="12385" x="7315200" y="3421063"/>
          <p14:tracePt t="12401" x="7451725" y="3421063"/>
          <p14:tracePt t="12418" x="7597775" y="3421063"/>
          <p14:tracePt t="12435" x="7750175" y="3451225"/>
          <p14:tracePt t="12451" x="7878763" y="3482975"/>
          <p14:tracePt t="12468" x="8016875" y="3489325"/>
          <p14:tracePt t="12485" x="8099425" y="3497263"/>
          <p14:tracePt t="12487" x="8123238" y="3513138"/>
          <p14:tracePt t="12502" x="8145463" y="3513138"/>
          <p14:tracePt t="12518" x="8169275" y="3521075"/>
          <p14:tracePt t="12535" x="8175625" y="3521075"/>
          <p14:tracePt t="12552" x="8191500" y="3521075"/>
          <p14:tracePt t="12614" x="8199438" y="3521075"/>
          <p14:tracePt t="12663" x="8199438" y="3527425"/>
          <p14:tracePt t="12694" x="8199438" y="3543300"/>
          <p14:tracePt t="12704" x="8199438" y="3565525"/>
          <p14:tracePt t="12718" x="8183563" y="3611563"/>
          <p14:tracePt t="12735" x="8145463" y="3695700"/>
          <p14:tracePt t="12752" x="8099425" y="3771900"/>
          <p14:tracePt t="12768" x="8061325" y="3863975"/>
          <p14:tracePt t="12785" x="8001000" y="3946525"/>
          <p14:tracePt t="12802" x="7947025" y="4008438"/>
          <p14:tracePt t="12818" x="7886700" y="4046538"/>
          <p14:tracePt t="12835" x="7826375" y="4060825"/>
          <p14:tracePt t="12852" x="7712075" y="4068763"/>
          <p14:tracePt t="12868" x="7551738" y="4068763"/>
          <p14:tracePt t="12885" x="7361238" y="4068763"/>
          <p14:tracePt t="12902" x="7178675" y="4054475"/>
          <p14:tracePt t="12918" x="7108825" y="4046538"/>
          <p14:tracePt t="12935" x="7032625" y="4030663"/>
          <p14:tracePt t="12952" x="6918325" y="4022725"/>
          <p14:tracePt t="12968" x="6789738" y="4022725"/>
          <p14:tracePt t="12985" x="6637338" y="4022725"/>
          <p14:tracePt t="13002" x="6492875" y="4008438"/>
          <p14:tracePt t="13018" x="6416675" y="3984625"/>
          <p14:tracePt t="13035" x="6392863" y="3984625"/>
          <p14:tracePt t="13086" x="6384925" y="3984625"/>
          <p14:tracePt t="13095" x="6378575" y="3984625"/>
          <p14:tracePt t="13105" x="6370638" y="3984625"/>
          <p14:tracePt t="13118" x="6362700" y="3984625"/>
          <p14:tracePt t="13142" x="6354763" y="3984625"/>
          <p14:tracePt t="13152" x="6346825" y="3984625"/>
          <p14:tracePt t="13168" x="6340475" y="3992563"/>
          <p14:tracePt t="13185" x="6332538" y="3992563"/>
          <p14:tracePt t="13202" x="6316663" y="4008438"/>
          <p14:tracePt t="13218" x="6308725" y="4016375"/>
          <p14:tracePt t="13254" x="6308725" y="4030663"/>
          <p14:tracePt t="13278" x="6308725" y="4038600"/>
          <p14:tracePt t="13286" x="6302375" y="4038600"/>
          <p14:tracePt t="13302" x="6294438" y="4054475"/>
          <p14:tracePt t="13318" x="6294438" y="4068763"/>
          <p14:tracePt t="13335" x="6294438" y="4084638"/>
          <p14:tracePt t="13352" x="6294438" y="4114800"/>
          <p14:tracePt t="13368" x="6294438" y="4130675"/>
          <p14:tracePt t="13385" x="6294438" y="4137025"/>
          <p14:tracePt t="13551" x="6294438" y="4130675"/>
          <p14:tracePt t="13664" x="6286500" y="4130675"/>
          <p14:tracePt t="13935" x="6278563" y="4130675"/>
          <p14:tracePt t="13975" x="6270625" y="4130675"/>
          <p14:tracePt t="14055" x="6270625" y="4106863"/>
          <p14:tracePt t="14073" x="6270625" y="4076700"/>
          <p14:tracePt t="14087" x="6278563" y="4016375"/>
          <p14:tracePt t="14102" x="6308725" y="3940175"/>
          <p14:tracePt t="14119" x="6316663" y="3878263"/>
          <p14:tracePt t="14135" x="6324600" y="3771900"/>
          <p14:tracePt t="14152" x="6346825" y="3657600"/>
          <p14:tracePt t="14169" x="6362700" y="3551238"/>
          <p14:tracePt t="14186" x="6384925" y="3467100"/>
          <p14:tracePt t="14202" x="6416675" y="3368675"/>
          <p14:tracePt t="14219" x="6446838" y="3276600"/>
          <p14:tracePt t="14235" x="6469063" y="3230563"/>
          <p14:tracePt t="14252" x="6492875" y="3192463"/>
          <p14:tracePt t="14269" x="6515100" y="3162300"/>
          <p14:tracePt t="14287" x="6537325" y="3124200"/>
          <p14:tracePt t="14302" x="6537325" y="3116263"/>
          <p14:tracePt t="14319" x="6545263" y="3094038"/>
          <p14:tracePt t="14352" x="6561138" y="3078163"/>
          <p14:tracePt t="14369" x="6569075" y="3070225"/>
          <p14:tracePt t="14385" x="6591300" y="3055938"/>
          <p14:tracePt t="14403" x="6599238" y="3048000"/>
          <p14:tracePt t="14419" x="6613525" y="3032125"/>
          <p14:tracePt t="14436" x="6613525" y="3025775"/>
          <p14:tracePt t="14704" x="6613525" y="3032125"/>
          <p14:tracePt t="14720" x="6613525" y="3124200"/>
          <p14:tracePt t="14736" x="6613525" y="3284538"/>
          <p14:tracePt t="14753" x="6697663" y="3451225"/>
          <p14:tracePt t="14791" x="7185025" y="3733800"/>
          <p14:tracePt t="14804" x="7292975" y="3763963"/>
          <p14:tracePt t="14819" x="7483475" y="3771900"/>
          <p14:tracePt t="14836" x="7566025" y="3771900"/>
          <p14:tracePt t="14853" x="7581900" y="3771900"/>
          <p14:tracePt t="14870" x="7581900" y="3763963"/>
          <p14:tracePt t="14886" x="7581900" y="3711575"/>
          <p14:tracePt t="14902" x="7573963" y="3673475"/>
          <p14:tracePt t="14919" x="7497763" y="3597275"/>
          <p14:tracePt t="14936" x="7353300" y="3475038"/>
          <p14:tracePt t="14952" x="7185025" y="3322638"/>
          <p14:tracePt t="14969" x="7026275" y="3184525"/>
          <p14:tracePt t="14987" x="6918325" y="3078163"/>
          <p14:tracePt t="15002" x="6896100" y="3032125"/>
          <p14:tracePt t="15095" x="6918325" y="3055938"/>
          <p14:tracePt t="15111" x="7116763" y="3276600"/>
          <p14:tracePt t="15128" x="7437438" y="3527425"/>
          <p14:tracePt t="15142" x="7810500" y="3771900"/>
          <p14:tracePt t="15159" x="8023225" y="3894138"/>
          <p14:tracePt t="15169" x="8031163" y="3902075"/>
          <p14:tracePt t="15186" x="8039100" y="3902075"/>
          <p14:tracePt t="15219" x="7908925" y="3810000"/>
          <p14:tracePt t="15236" x="7688263" y="3543300"/>
          <p14:tracePt t="15252" x="7269163" y="3246438"/>
          <p14:tracePt t="15269" x="6735763" y="2895600"/>
          <p14:tracePt t="15286" x="6392863" y="2727325"/>
          <p14:tracePt t="15326" x="6408738" y="2727325"/>
          <p14:tracePt t="15336" x="6469063" y="2751138"/>
          <p14:tracePt t="15352" x="6659563" y="2994025"/>
          <p14:tracePt t="15369" x="6827838" y="3200400"/>
          <p14:tracePt t="15386" x="6942138" y="3322638"/>
          <p14:tracePt t="15402" x="6980238" y="3360738"/>
          <p14:tracePt t="15438" x="6988175" y="3306763"/>
          <p14:tracePt t="15452" x="6934200" y="3222625"/>
          <p14:tracePt t="15470" x="6765925" y="2963863"/>
          <p14:tracePt t="15486" x="6721475" y="2887663"/>
          <p14:tracePt t="15534" x="6735763" y="2879725"/>
          <p14:tracePt t="15542" x="6811963" y="2933700"/>
          <p14:tracePt t="15552" x="6904038" y="3032125"/>
          <p14:tracePt t="15569" x="7108825" y="3192463"/>
          <p14:tracePt t="15586" x="7299325" y="3330575"/>
          <p14:tracePt t="15603" x="7383463" y="3390900"/>
          <p14:tracePt t="15636" x="7369175" y="3390900"/>
          <p14:tracePt t="15653" x="7216775" y="3314700"/>
          <p14:tracePt t="15669" x="6911975" y="3200400"/>
          <p14:tracePt t="15686" x="6591300" y="3078163"/>
          <p14:tracePt t="15703" x="6583363" y="3078163"/>
          <p14:tracePt t="15736" x="6637338" y="3116263"/>
          <p14:tracePt t="15753" x="6819900" y="3222625"/>
          <p14:tracePt t="15769" x="7002463" y="3330575"/>
          <p14:tracePt t="15786" x="7094538" y="3413125"/>
          <p14:tracePt t="15803" x="7124700" y="3475038"/>
          <p14:tracePt t="15819" x="7124700" y="3535363"/>
          <p14:tracePt t="15836" x="7124700" y="3627438"/>
          <p14:tracePt t="15853" x="7086600" y="3794125"/>
          <p14:tracePt t="15869" x="7026275" y="4008438"/>
          <p14:tracePt t="15886" x="6950075" y="4389438"/>
          <p14:tracePt t="15903" x="6904038" y="4610100"/>
          <p14:tracePt t="15919" x="6850063" y="4754563"/>
          <p14:tracePt t="15936" x="6804025" y="4846638"/>
          <p14:tracePt t="15953" x="6773863" y="4860925"/>
          <p14:tracePt t="15969" x="6751638" y="4876800"/>
          <p14:tracePt t="15986" x="6683375" y="4868863"/>
          <p14:tracePt t="16003" x="6575425" y="4792663"/>
          <p14:tracePt t="16019" x="6438900" y="4694238"/>
          <p14:tracePt t="16036" x="6384925" y="4602163"/>
          <p14:tracePt t="16053" x="6384925" y="4572000"/>
          <p14:tracePt t="16069" x="6477000" y="4503738"/>
          <p14:tracePt t="16086" x="6651625" y="4495800"/>
          <p14:tracePt t="16103" x="6873875" y="4495800"/>
          <p14:tracePt t="16119" x="7056438" y="4495800"/>
          <p14:tracePt t="16136" x="7078663" y="4495800"/>
          <p14:tracePt t="16170" x="7026275" y="4511675"/>
          <p14:tracePt t="16186" x="6888163" y="4533900"/>
          <p14:tracePt t="16203" x="6705600" y="4533900"/>
          <p14:tracePt t="16219" x="6545263" y="4533900"/>
          <p14:tracePt t="16236" x="6461125" y="4533900"/>
          <p14:tracePt t="16253" x="6454775" y="4533900"/>
          <p14:tracePt t="16270" x="6484938" y="4533900"/>
          <p14:tracePt t="16286" x="6629400" y="4533900"/>
          <p14:tracePt t="16303" x="6759575" y="4533900"/>
          <p14:tracePt t="16319" x="6789738" y="4533900"/>
          <p14:tracePt t="16353" x="6759575" y="4533900"/>
          <p14:tracePt t="16369" x="6607175" y="4579938"/>
          <p14:tracePt t="16387" x="6430963" y="4618038"/>
          <p14:tracePt t="16403" x="6248400" y="4678363"/>
          <p14:tracePt t="16419" x="6126163" y="4724400"/>
          <p14:tracePt t="16436" x="6096000" y="4740275"/>
          <p14:tracePt t="16655" x="6088063" y="4740275"/>
          <p14:tracePt t="16672" x="6073775" y="4746625"/>
          <p14:tracePt t="16689" x="6049963" y="4746625"/>
          <p14:tracePt t="16703" x="6042025" y="4746625"/>
          <p14:tracePt t="16758" x="6042025" y="4754563"/>
          <p14:tracePt t="16790" x="6035675" y="4754563"/>
          <p14:tracePt t="16806" x="6027738" y="4762500"/>
          <p14:tracePt t="16822" x="6011863" y="4762500"/>
          <p14:tracePt t="16830" x="6011863" y="4770438"/>
          <p14:tracePt t="16838" x="6003925" y="4778375"/>
          <p14:tracePt t="16853" x="5997575" y="4784725"/>
          <p14:tracePt t="16870" x="5973763" y="4808538"/>
          <p14:tracePt t="16887" x="5951538" y="4838700"/>
          <p14:tracePt t="16903" x="5927725" y="4884738"/>
          <p14:tracePt t="16920" x="5905500" y="4906963"/>
          <p14:tracePt t="16936" x="5889625" y="4960938"/>
          <p14:tracePt t="16953" x="5875338" y="5006975"/>
          <p14:tracePt t="16970" x="5867400" y="5067300"/>
          <p14:tracePt t="16986" x="5867400" y="5135563"/>
          <p14:tracePt t="17003" x="5851525" y="5203825"/>
          <p14:tracePt t="17020" x="5837238" y="5273675"/>
          <p14:tracePt t="17036" x="5837238" y="5341938"/>
          <p14:tracePt t="17053" x="5821363" y="5418138"/>
          <p14:tracePt t="17070" x="5768975" y="5546725"/>
          <p14:tracePt t="17087" x="5707063" y="5630863"/>
          <p14:tracePt t="17103" x="5630863" y="5676900"/>
          <p14:tracePt t="17120" x="5540375" y="5699125"/>
          <p14:tracePt t="17136" x="5418138" y="5715000"/>
          <p14:tracePt t="17153" x="5257800" y="5715000"/>
          <p14:tracePt t="17170" x="5143500" y="5715000"/>
          <p14:tracePt t="17186" x="5083175" y="5715000"/>
          <p14:tracePt t="17203" x="5045075" y="5707063"/>
          <p14:tracePt t="17295" x="5021263" y="5707063"/>
          <p14:tracePt t="17303" x="4991100" y="5699125"/>
          <p14:tracePt t="17311" x="4968875" y="5699125"/>
          <p14:tracePt t="17320" x="4937125" y="5699125"/>
          <p14:tracePt t="17337" x="4868863" y="5699125"/>
          <p14:tracePt t="17354" x="4762500" y="5699125"/>
          <p14:tracePt t="17370" x="4632325" y="5722938"/>
          <p14:tracePt t="17388" x="4457700" y="5768975"/>
          <p14:tracePt t="17404" x="4321175" y="5807075"/>
          <p14:tracePt t="17420" x="4191000" y="5829300"/>
          <p14:tracePt t="17437" x="4076700" y="5859463"/>
          <p14:tracePt t="17454" x="3970338" y="5859463"/>
          <p14:tracePt t="17470" x="3863975" y="5867400"/>
          <p14:tracePt t="17487" x="3817938" y="5867400"/>
          <p14:tracePt t="17504" x="3810000" y="5867400"/>
          <p14:tracePt t="17520" x="3794125" y="5867400"/>
          <p14:tracePt t="17591" x="3771900" y="5867400"/>
          <p14:tracePt t="17599" x="3741738" y="5875338"/>
          <p14:tracePt t="17607" x="3717925" y="5875338"/>
          <p14:tracePt t="17620" x="3695700" y="5875338"/>
          <p14:tracePt t="17637" x="3649663" y="5875338"/>
          <p14:tracePt t="17654" x="3619500" y="5875338"/>
          <p14:tracePt t="17670" x="3611563" y="5875338"/>
          <p14:tracePt t="17704" x="3573463" y="5889625"/>
          <p14:tracePt t="18232" x="3589338" y="5897563"/>
          <p14:tracePt t="18239" x="3619500" y="5897563"/>
          <p14:tracePt t="18249" x="3665538" y="5889625"/>
          <p14:tracePt t="18255" x="3749675" y="5875338"/>
          <p14:tracePt t="18271" x="3978275" y="5837238"/>
          <p14:tracePt t="18289" x="4397375" y="5768975"/>
          <p14:tracePt t="18304" x="4930775" y="5646738"/>
          <p14:tracePt t="18321" x="5546725" y="5464175"/>
          <p14:tracePt t="18337" x="6202363" y="5287963"/>
          <p14:tracePt t="18354" x="6827838" y="5089525"/>
          <p14:tracePt t="18371" x="7269163" y="4937125"/>
          <p14:tracePt t="18401" x="7734300" y="4686300"/>
          <p14:tracePt t="18417" x="7788275" y="4632325"/>
          <p14:tracePt t="18427" x="7794625" y="4618038"/>
          <p14:tracePt t="18437" x="7794625" y="4602163"/>
          <p14:tracePt t="18454" x="7826375" y="4572000"/>
          <p14:tracePt t="18470" x="7924800" y="4549775"/>
          <p14:tracePt t="18487" x="8183563" y="4549775"/>
          <p14:tracePt t="18504" x="8648700" y="4579938"/>
          <p14:tracePt t="18520" x="9045575" y="4648200"/>
          <p14:tracePt t="18537" x="9532938" y="4754563"/>
          <p14:tracePt t="18554" x="9829800" y="4792663"/>
          <p14:tracePt t="18570" x="9990138" y="4800600"/>
          <p14:tracePt t="18587" x="10004425" y="4800600"/>
          <p14:tracePt t="18604" x="10012363" y="4800600"/>
          <p14:tracePt t="18620" x="10012363" y="4762500"/>
          <p14:tracePt t="18638" x="10012363" y="4746625"/>
          <p14:tracePt t="18654" x="10012363" y="4724400"/>
          <p14:tracePt t="18671" x="9944100" y="4694238"/>
          <p14:tracePt t="18687" x="9791700" y="4678363"/>
          <p14:tracePt t="18704" x="9304338" y="4678363"/>
          <p14:tracePt t="18721" x="8588375" y="4678363"/>
          <p14:tracePt t="18737" x="7696200" y="4678363"/>
          <p14:tracePt t="18754" x="6858000" y="4778375"/>
          <p14:tracePt t="18775" x="6126163" y="4792663"/>
          <p14:tracePt t="18787" x="6003925" y="4792663"/>
          <p14:tracePt t="18804" x="5867400" y="4792663"/>
          <p14:tracePt t="18820" x="5829300" y="4792663"/>
          <p14:tracePt t="18837" x="5821363" y="4792663"/>
          <p14:tracePt t="18919" x="5897563" y="4792663"/>
          <p14:tracePt t="18931" x="6118225" y="4792663"/>
          <p14:tracePt t="18944" x="6797675" y="4792663"/>
          <p14:tracePt t="18957" x="7146925" y="4792663"/>
          <p14:tracePt t="18970" x="7993063" y="4792663"/>
          <p14:tracePt t="18988" x="8397875" y="4800600"/>
          <p14:tracePt t="19004" x="8420100" y="4808538"/>
          <p14:tracePt t="19021" x="8404225" y="4822825"/>
          <p14:tracePt t="19037" x="7459663" y="4892675"/>
          <p14:tracePt t="19054" x="6492875" y="4892675"/>
          <p14:tracePt t="19071" x="5562600" y="4884738"/>
          <p14:tracePt t="19087" x="4792663" y="4770438"/>
          <p14:tracePt t="19104" x="4556125" y="4724400"/>
          <p14:tracePt t="19120" x="4541838" y="4716463"/>
          <p14:tracePt t="19137" x="4587875" y="4686300"/>
          <p14:tracePt t="19154" x="4975225" y="4648200"/>
          <p14:tracePt t="19170" x="5654675" y="4648200"/>
          <p14:tracePt t="19187" x="6340475" y="4670425"/>
          <p14:tracePt t="19204" x="6659563" y="4724400"/>
          <p14:tracePt t="19221" x="6727825" y="4732338"/>
          <p14:tracePt t="19237" x="6735763" y="4740275"/>
          <p14:tracePt t="19254" x="6621463" y="4762500"/>
          <p14:tracePt t="19270" x="6423025" y="4762500"/>
          <p14:tracePt t="19288" x="6210300" y="4762500"/>
          <p14:tracePt t="19304" x="5997575" y="4762500"/>
          <p14:tracePt t="19320" x="5829300" y="4762500"/>
          <p14:tracePt t="19337" x="5753100" y="4762500"/>
          <p14:tracePt t="24535" x="5730875" y="4792663"/>
          <p14:tracePt t="24551" x="5646738" y="4960938"/>
          <p14:tracePt t="24566" x="5608638" y="4991100"/>
          <p14:tracePt t="24574" x="5584825" y="5021263"/>
          <p14:tracePt t="24589" x="5524500" y="5051425"/>
          <p14:tracePt t="24606" x="5280025" y="5151438"/>
          <p14:tracePt t="24624" x="5083175" y="5227638"/>
          <p14:tracePt t="24640" x="4899025" y="5311775"/>
          <p14:tracePt t="24656" x="4716463" y="5364163"/>
          <p14:tracePt t="24673" x="4533900" y="5456238"/>
          <p14:tracePt t="24690" x="4365625" y="5494338"/>
          <p14:tracePt t="24706" x="4183063" y="5508625"/>
          <p14:tracePt t="24723" x="3992563" y="5508625"/>
          <p14:tracePt t="24740" x="3840163" y="5508625"/>
          <p14:tracePt t="24757" x="3749675" y="5494338"/>
          <p14:tracePt t="24773" x="3725863" y="5486400"/>
          <p14:tracePt t="24790" x="3703638" y="5478463"/>
          <p14:tracePt t="24806" x="3695700" y="5478463"/>
          <p14:tracePt t="24840" x="3687763" y="5478463"/>
          <p14:tracePt t="24856" x="3679825" y="5478463"/>
          <p14:tracePt t="24873" x="3673475" y="5478463"/>
          <p14:tracePt t="25175" x="3679825" y="5478463"/>
          <p14:tracePt t="25183" x="3749675" y="5478463"/>
          <p14:tracePt t="25191" x="3840163" y="5502275"/>
          <p14:tracePt t="25207" x="4008438" y="5546725"/>
          <p14:tracePt t="25224" x="4175125" y="5608638"/>
          <p14:tracePt t="25240" x="4297363" y="5638800"/>
          <p14:tracePt t="25257" x="4389438" y="5661025"/>
          <p14:tracePt t="25273" x="4403725" y="5661025"/>
          <p14:tracePt t="25290" x="4411663" y="5661025"/>
          <p14:tracePt t="25328" x="4419600" y="5661025"/>
          <p14:tracePt t="25340" x="4465638" y="5676900"/>
          <p14:tracePt t="25357" x="4541838" y="5684838"/>
          <p14:tracePt t="25374" x="4694238" y="5684838"/>
          <p14:tracePt t="25390" x="4846638" y="5692775"/>
          <p14:tracePt t="25407" x="4975225" y="5715000"/>
          <p14:tracePt t="25425" x="5013325" y="5730875"/>
          <p14:tracePt t="25495" x="5013325" y="5737225"/>
          <p14:tracePt t="25511" x="5037138" y="5761038"/>
          <p14:tracePt t="25519" x="5059363" y="5768975"/>
          <p14:tracePt t="25528" x="5097463" y="5775325"/>
          <p14:tracePt t="25540" x="5135563" y="5783263"/>
          <p14:tracePt t="25557" x="5203825" y="5791200"/>
          <p14:tracePt t="25574" x="5227638" y="5791200"/>
          <p14:tracePt t="25590" x="5235575" y="5791200"/>
          <p14:tracePt t="25607" x="5257800" y="5783263"/>
          <p14:tracePt t="25640" x="5273675" y="5768975"/>
          <p14:tracePt t="25657" x="5280025" y="5745163"/>
          <p14:tracePt t="25674" x="5303838" y="5692775"/>
          <p14:tracePt t="25690" x="5318125" y="5668963"/>
          <p14:tracePt t="25707" x="5341938" y="5638800"/>
          <p14:tracePt t="25723" x="5349875" y="5630863"/>
          <p14:tracePt t="25740" x="5364163" y="5622925"/>
          <p14:tracePt t="25757" x="5410200" y="5616575"/>
          <p14:tracePt t="25774" x="5516563" y="5608638"/>
          <p14:tracePt t="25791" x="5622925" y="5608638"/>
          <p14:tracePt t="25807" x="5753100" y="5616575"/>
          <p14:tracePt t="25823" x="5867400" y="5654675"/>
          <p14:tracePt t="25840" x="5927725" y="5661025"/>
          <p14:tracePt t="25993" x="5943600" y="5661025"/>
          <p14:tracePt t="25999" x="5951538" y="5676900"/>
          <p14:tracePt t="26007" x="5989638" y="5684838"/>
          <p14:tracePt t="26024" x="6049963" y="5692775"/>
          <p14:tracePt t="26040" x="6240463" y="5730875"/>
          <p14:tracePt t="26057" x="6400800" y="5761038"/>
          <p14:tracePt t="26074" x="6575425" y="5783263"/>
          <p14:tracePt t="26091" x="6675438" y="5799138"/>
          <p14:tracePt t="26107" x="6705600" y="5807075"/>
          <p14:tracePt t="26126" x="6713538" y="5807075"/>
          <p14:tracePt t="26367" x="6727825" y="5799138"/>
          <p14:tracePt t="26375" x="6743700" y="5799138"/>
          <p14:tracePt t="26383" x="6773863" y="5783263"/>
          <p14:tracePt t="26393" x="6804025" y="5768975"/>
          <p14:tracePt t="26407" x="6865938" y="5753100"/>
          <p14:tracePt t="26424" x="6950075" y="5737225"/>
          <p14:tracePt t="26440" x="7018338" y="5707063"/>
          <p14:tracePt t="26457" x="7056438" y="5699125"/>
          <p14:tracePt t="26474" x="7064375" y="5692775"/>
          <p14:tracePt t="26511" x="7070725" y="5692775"/>
          <p14:tracePt t="26524" x="7086600" y="5692775"/>
          <p14:tracePt t="26540" x="7162800" y="5676900"/>
          <p14:tracePt t="26544" x="7223125" y="5676900"/>
          <p14:tracePt t="26557" x="7277100" y="5676900"/>
          <p14:tracePt t="26574" x="7429500" y="5668963"/>
          <p14:tracePt t="26590" x="7604125" y="5668963"/>
          <p14:tracePt t="26607" x="7688263" y="5668963"/>
          <p14:tracePt t="26625" x="7696200" y="5668963"/>
          <p14:tracePt t="26640" x="7712075" y="5668963"/>
          <p14:tracePt t="26687" x="7718425" y="5668963"/>
          <p14:tracePt t="26695" x="7726363" y="5668963"/>
          <p14:tracePt t="26707" x="7734300" y="5668963"/>
          <p14:tracePt t="26724" x="7742238" y="5668963"/>
          <p14:tracePt t="26740" x="7764463" y="5676900"/>
          <p14:tracePt t="26757" x="7780338" y="5684838"/>
          <p14:tracePt t="26774" x="7810500" y="5699125"/>
          <p14:tracePt t="26790" x="7924800" y="5722938"/>
          <p14:tracePt t="26807" x="8054975" y="5753100"/>
          <p14:tracePt t="26824" x="8131175" y="5768975"/>
          <p14:tracePt t="26840" x="8199438" y="5768975"/>
          <p14:tracePt t="26857" x="8221663" y="5768975"/>
          <p14:tracePt t="26967" x="8221663" y="5761038"/>
          <p14:tracePt t="26975" x="8213725" y="5761038"/>
          <p14:tracePt t="26991" x="8175625" y="5753100"/>
          <p14:tracePt t="27007" x="8137525" y="5753100"/>
          <p14:tracePt t="27024" x="8093075" y="5737225"/>
          <p14:tracePt t="27041" x="8061325" y="5730875"/>
          <p14:tracePt t="27057" x="7978775" y="5730875"/>
          <p14:tracePt t="27074" x="7878763" y="5753100"/>
          <p14:tracePt t="27091" x="7788275" y="5799138"/>
          <p14:tracePt t="27107" x="7680325" y="5837238"/>
          <p14:tracePt t="27126" x="7551738" y="5875338"/>
          <p14:tracePt t="27141" x="7521575" y="5889625"/>
          <p14:tracePt t="27157" x="7475538" y="5897563"/>
          <p14:tracePt t="27174" x="7451725" y="5897563"/>
          <p14:tracePt t="27191" x="7421563" y="5897563"/>
          <p14:tracePt t="27207" x="7399338" y="5897563"/>
          <p14:tracePt t="27224" x="7361238" y="5897563"/>
          <p14:tracePt t="27241" x="7285038" y="5897563"/>
          <p14:tracePt t="27257" x="7124700" y="5883275"/>
          <p14:tracePt t="27274" x="6873875" y="5837238"/>
          <p14:tracePt t="27291" x="6659563" y="5807075"/>
          <p14:tracePt t="27307" x="6507163" y="5775325"/>
          <p14:tracePt t="27325" x="6446838" y="5753100"/>
          <p14:tracePt t="27341" x="6430963" y="5737225"/>
          <p14:tracePt t="27375" x="6416675" y="5730875"/>
          <p14:tracePt t="27391" x="6370638" y="5707063"/>
          <p14:tracePt t="27407" x="6270625" y="5646738"/>
          <p14:tracePt t="27424" x="6134100" y="5570538"/>
          <p14:tracePt t="27441" x="5973763" y="5478463"/>
          <p14:tracePt t="27457" x="5829300" y="5372100"/>
          <p14:tracePt t="27474" x="5684838" y="5249863"/>
          <p14:tracePt t="27491" x="5608638" y="5143500"/>
          <p14:tracePt t="27507" x="5570538" y="5021263"/>
          <p14:tracePt t="27527" x="5516563" y="4816475"/>
          <p14:tracePt t="27541" x="5494338" y="4762500"/>
          <p14:tracePt t="27558" x="5456238" y="4618038"/>
          <p14:tracePt t="27574" x="5448300" y="4587875"/>
          <p14:tracePt t="27591" x="5426075" y="4503738"/>
          <p14:tracePt t="27607" x="5426075" y="4473575"/>
          <p14:tracePt t="27624" x="5426075" y="4465638"/>
        </p14:tracePtLst>
      </p14:laserTraceLst>
    </p:ext>
  </p:extLs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4351840" y="1785270"/>
          <a:ext cx="30400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24" name="Equation" r:id="rId4" imgW="2273040" imgH="888840" progId="Equation.DSMT4">
                  <p:embed/>
                </p:oleObj>
              </mc:Choice>
              <mc:Fallback>
                <p:oleObj name="Equation" r:id="rId4" imgW="2273040" imgH="88884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1840" y="1785270"/>
                        <a:ext cx="30400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8448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4340552" y="2495282"/>
          <a:ext cx="30400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0" name="Equation" r:id="rId4" imgW="2273040" imgH="888840" progId="Equation.DSMT4">
                  <p:embed/>
                </p:oleObj>
              </mc:Choice>
              <mc:Fallback>
                <p:oleObj name="Equation" r:id="rId4" imgW="2273040" imgH="88884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552" y="2495282"/>
                        <a:ext cx="30400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3163888" y="4486275"/>
          <a:ext cx="5756275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1" name="Equation" r:id="rId6" imgW="4305240" imgH="888840" progId="Equation.DSMT4">
                  <p:embed/>
                </p:oleObj>
              </mc:Choice>
              <mc:Fallback>
                <p:oleObj name="Equation" r:id="rId6" imgW="4305240" imgH="8888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3888" y="4486275"/>
                        <a:ext cx="5756275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Connector 10"/>
          <p:cNvCxnSpPr/>
          <p:nvPr/>
        </p:nvCxnSpPr>
        <p:spPr>
          <a:xfrm flipH="1">
            <a:off x="3899338" y="4340770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4440623" y="51658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532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4445000" y="2014538"/>
          <a:ext cx="2852738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72" name="Equation" r:id="rId4" imgW="2133360" imgH="545760" progId="Equation.DSMT4">
                  <p:embed/>
                </p:oleObj>
              </mc:Choice>
              <mc:Fallback>
                <p:oleObj name="Equation" r:id="rId4" imgW="2133360" imgH="54576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0" y="2014538"/>
                        <a:ext cx="2852738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6654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4445000" y="2014538"/>
          <a:ext cx="2852738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998" name="Equation" r:id="rId4" imgW="2133360" imgH="545760" progId="Equation.DSMT4">
                  <p:embed/>
                </p:oleObj>
              </mc:Choice>
              <mc:Fallback>
                <p:oleObj name="Equation" r:id="rId4" imgW="2133360" imgH="54576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0" y="2014538"/>
                        <a:ext cx="2852738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3026833" y="3740257"/>
          <a:ext cx="6027738" cy="76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999" name="Equation" r:id="rId6" imgW="4508280" imgH="571320" progId="Equation.DSMT4">
                  <p:embed/>
                </p:oleObj>
              </mc:Choice>
              <mc:Fallback>
                <p:oleObj name="Equation" r:id="rId6" imgW="4508280" imgH="57132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6833" y="3740257"/>
                        <a:ext cx="6027738" cy="7635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2501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4411663" y="1811338"/>
          <a:ext cx="2919412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0" name="Equation" r:id="rId4" imgW="2184120" imgH="850680" progId="Equation.DSMT4">
                  <p:embed/>
                </p:oleObj>
              </mc:Choice>
              <mc:Fallback>
                <p:oleObj name="Equation" r:id="rId4" imgW="2184120" imgH="85068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1663" y="1811338"/>
                        <a:ext cx="2919412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9575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4411663" y="1811338"/>
          <a:ext cx="2919412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46" name="Equation" r:id="rId4" imgW="2184120" imgH="850680" progId="Equation.DSMT4">
                  <p:embed/>
                </p:oleObj>
              </mc:Choice>
              <mc:Fallback>
                <p:oleObj name="Equation" r:id="rId4" imgW="2184120" imgH="85068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1663" y="1811338"/>
                        <a:ext cx="2919412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3292475" y="3181350"/>
          <a:ext cx="5159375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47" name="Equation" r:id="rId6" imgW="3860640" imgH="838080" progId="Equation.DSMT4">
                  <p:embed/>
                </p:oleObj>
              </mc:Choice>
              <mc:Fallback>
                <p:oleObj name="Equation" r:id="rId6" imgW="3860640" imgH="83808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2475" y="3181350"/>
                        <a:ext cx="5159375" cy="11207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469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4994275" y="1671638"/>
          <a:ext cx="18669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68" name="Equation" r:id="rId4" imgW="1396800" imgH="774360" progId="Equation.DSMT4">
                  <p:embed/>
                </p:oleObj>
              </mc:Choice>
              <mc:Fallback>
                <p:oleObj name="Equation" r:id="rId4" imgW="1396800" imgH="77436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1671638"/>
                        <a:ext cx="1866900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1625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4994275" y="1671638"/>
          <a:ext cx="18669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4" name="Equation" r:id="rId4" imgW="1396800" imgH="774360" progId="Equation.DSMT4">
                  <p:embed/>
                </p:oleObj>
              </mc:Choice>
              <mc:Fallback>
                <p:oleObj name="Equation" r:id="rId4" imgW="1396800" imgH="77436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1671638"/>
                        <a:ext cx="1866900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197350" y="3325813"/>
          <a:ext cx="3462338" cy="1103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5" name="Equation" r:id="rId6" imgW="2590560" imgH="825480" progId="Equation.DSMT4">
                  <p:embed/>
                </p:oleObj>
              </mc:Choice>
              <mc:Fallback>
                <p:oleObj name="Equation" r:id="rId6" imgW="2590560" imgH="82548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7350" y="3325813"/>
                        <a:ext cx="3462338" cy="11033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651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18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19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1567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44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059673" y="3598927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45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3981450" y="4594018"/>
          <a:ext cx="3736975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46" name="Equation" r:id="rId8" imgW="2793960" imgH="520560" progId="Equation.DSMT4">
                  <p:embed/>
                </p:oleObj>
              </mc:Choice>
              <mc:Fallback>
                <p:oleObj name="Equation" r:id="rId8" imgW="279396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1450" y="4594018"/>
                        <a:ext cx="3736975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911615" y="4712435"/>
            <a:ext cx="11187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&lt; 2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5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6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7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47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9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93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3909219" y="4661457"/>
          <a:ext cx="4027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94" name="Equation" r:id="rId8" imgW="3009600" imgH="507960" progId="Equation.DSMT4">
                  <p:embed/>
                </p:oleObj>
              </mc:Choice>
              <mc:Fallback>
                <p:oleObj name="Equation" r:id="rId8" imgW="30096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9219" y="4661457"/>
                        <a:ext cx="4027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911615" y="4712435"/>
            <a:ext cx="11187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8 &gt; 2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0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14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249412" y="3490434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15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9412" y="3490434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6794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4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249412" y="3490434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43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9412" y="3490434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3384377" y="4925261"/>
          <a:ext cx="39766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44" name="Equation" r:id="rId8" imgW="2971800" imgH="520560" progId="Equation.DSMT4">
                  <p:embed/>
                </p:oleObj>
              </mc:Choice>
              <mc:Fallback>
                <p:oleObj name="Equation" r:id="rId8" imgW="29718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4377" y="4925261"/>
                        <a:ext cx="39766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804863" y="50191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45" name="Equation" r:id="rId10" imgW="698400" imgH="266400" progId="Equation.DSMT4">
                  <p:embed/>
                </p:oleObj>
              </mc:Choice>
              <mc:Fallback>
                <p:oleObj name="Equation" r:id="rId10" imgW="698400" imgH="2664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04863" y="50191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>
            <a:off x="1788332" y="5004861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70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257675" y="3490913"/>
          <a:ext cx="1716088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3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7675" y="3490913"/>
                        <a:ext cx="1716088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885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0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257675" y="3490913"/>
          <a:ext cx="1716088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1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7675" y="3490913"/>
                        <a:ext cx="1716088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3443288" y="4918075"/>
          <a:ext cx="3857625" cy="712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2" name="Equation" r:id="rId8" imgW="2882880" imgH="533160" progId="Equation.DSMT4">
                  <p:embed/>
                </p:oleObj>
              </mc:Choice>
              <mc:Fallback>
                <p:oleObj name="Equation" r:id="rId8" imgW="2882880" imgH="5331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3288" y="4918075"/>
                        <a:ext cx="3857625" cy="7127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/>
          </p:nvPr>
        </p:nvGraphicFramePr>
        <p:xfrm>
          <a:off x="804863" y="50191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3" name="Equation" r:id="rId10" imgW="698400" imgH="266400" progId="Equation.DSMT4">
                  <p:embed/>
                </p:oleObj>
              </mc:Choice>
              <mc:Fallback>
                <p:oleObj name="Equation" r:id="rId10" imgW="698400" imgH="2664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04863" y="50191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ight Arrow 13"/>
          <p:cNvSpPr/>
          <p:nvPr/>
        </p:nvSpPr>
        <p:spPr>
          <a:xfrm>
            <a:off x="1788332" y="5004861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46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10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11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965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409467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175668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095373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4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095373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2967679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308475" y="2889248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43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2889248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1560512" y="3782848"/>
          <a:ext cx="3857625" cy="712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44" name="Equation" r:id="rId8" imgW="2882880" imgH="533160" progId="Equation.DSMT4">
                  <p:embed/>
                </p:oleObj>
              </mc:Choice>
              <mc:Fallback>
                <p:oleObj name="Equation" r:id="rId8" imgW="2882880" imgH="5331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0512" y="3782848"/>
                        <a:ext cx="3857625" cy="7127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/>
          </p:nvPr>
        </p:nvGraphicFramePr>
        <p:xfrm>
          <a:off x="7276281" y="3782848"/>
          <a:ext cx="39766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45" name="Equation" r:id="rId10" imgW="2971800" imgH="520560" progId="Equation.DSMT4">
                  <p:embed/>
                </p:oleObj>
              </mc:Choice>
              <mc:Fallback>
                <p:oleObj name="Equation" r:id="rId10" imgW="29718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76281" y="3782848"/>
                        <a:ext cx="39766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/>
          </p:nvPr>
        </p:nvGraphicFramePr>
        <p:xfrm>
          <a:off x="3995036" y="4663072"/>
          <a:ext cx="3670300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46" name="Equation" r:id="rId12" imgW="2743200" imgH="520560" progId="Equation.DSMT4">
                  <p:embed/>
                </p:oleObj>
              </mc:Choice>
              <mc:Fallback>
                <p:oleObj name="Equation" r:id="rId12" imgW="2743200" imgH="52056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036" y="4663072"/>
                        <a:ext cx="3670300" cy="695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3682979" y="5821366"/>
          <a:ext cx="397510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47" name="Equation" r:id="rId14" imgW="2971800" imgH="507960" progId="Equation.DSMT4">
                  <p:embed/>
                </p:oleObj>
              </mc:Choice>
              <mc:Fallback>
                <p:oleObj name="Equation" r:id="rId14" imgW="2971800" imgH="50796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2979" y="5821366"/>
                        <a:ext cx="397510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004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58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597400" y="3549650"/>
          <a:ext cx="1036638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59" name="Equation" r:id="rId6" imgW="774360" imgH="431640" progId="Equation.DSMT4">
                  <p:embed/>
                </p:oleObj>
              </mc:Choice>
              <mc:Fallback>
                <p:oleObj name="Equation" r:id="rId6" imgW="774360" imgH="4316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7400" y="3549650"/>
                        <a:ext cx="1036638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739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384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597400" y="3549650"/>
          <a:ext cx="1036638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385" name="Equation" r:id="rId6" imgW="774360" imgH="431640" progId="Equation.DSMT4">
                  <p:embed/>
                </p:oleObj>
              </mc:Choice>
              <mc:Fallback>
                <p:oleObj name="Equation" r:id="rId6" imgW="774360" imgH="4316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7400" y="3549650"/>
                        <a:ext cx="1036638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3957289" y="4719394"/>
          <a:ext cx="3213100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386" name="Equation" r:id="rId8" imgW="2400120" imgH="431640" progId="Equation.DSMT4">
                  <p:embed/>
                </p:oleObj>
              </mc:Choice>
              <mc:Fallback>
                <p:oleObj name="Equation" r:id="rId8" imgW="2400120" imgH="4316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7289" y="4719394"/>
                        <a:ext cx="3213100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5424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06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640263" y="3549650"/>
          <a:ext cx="950912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07" name="Equation" r:id="rId6" imgW="711000" imgH="431640" progId="Equation.DSMT4">
                  <p:embed/>
                </p:oleObj>
              </mc:Choice>
              <mc:Fallback>
                <p:oleObj name="Equation" r:id="rId6" imgW="711000" imgH="4316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0263" y="3549650"/>
                        <a:ext cx="950912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891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640263" y="3549650"/>
          <a:ext cx="950912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3" name="Equation" r:id="rId6" imgW="711000" imgH="431640" progId="Equation.DSMT4">
                  <p:embed/>
                </p:oleObj>
              </mc:Choice>
              <mc:Fallback>
                <p:oleObj name="Equation" r:id="rId6" imgW="711000" imgH="4316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0263" y="3549650"/>
                        <a:ext cx="950912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4054475" y="4704129"/>
          <a:ext cx="3073400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4" name="Equation" r:id="rId8" imgW="2298600" imgH="495000" progId="Equation.DSMT4">
                  <p:embed/>
                </p:oleObj>
              </mc:Choice>
              <mc:Fallback>
                <p:oleObj name="Equation" r:id="rId8" imgW="2298600" imgH="4950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4475" y="4704129"/>
                        <a:ext cx="3073400" cy="6651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911615" y="4805877"/>
            <a:ext cx="11187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1 &lt; 2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24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292600" y="2082800"/>
          <a:ext cx="315912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52" name="Equation" r:id="rId4" imgW="2361960" imgH="444240" progId="Equation.DSMT4">
                  <p:embed/>
                </p:oleObj>
              </mc:Choice>
              <mc:Fallback>
                <p:oleObj name="Equation" r:id="rId4" imgW="2361960" imgH="4442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2082800"/>
                        <a:ext cx="3159125" cy="593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148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292600" y="2082800"/>
          <a:ext cx="315912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78" name="Equation" r:id="rId4" imgW="2361960" imgH="444240" progId="Equation.DSMT4">
                  <p:embed/>
                </p:oleObj>
              </mc:Choice>
              <mc:Fallback>
                <p:oleObj name="Equation" r:id="rId4" imgW="2361960" imgH="4442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2082800"/>
                        <a:ext cx="3159125" cy="593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1813032" y="3924300"/>
            <a:ext cx="8229600" cy="21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function is continuous on </a:t>
            </a: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5927832" y="4983058"/>
          <a:ext cx="1371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79" name="Equation" r:id="rId6" imgW="1371600" imgH="431640" progId="Equation.DSMT4">
                  <p:embed/>
                </p:oleObj>
              </mc:Choice>
              <mc:Fallback>
                <p:oleObj name="Equation" r:id="rId6" imgW="1371600" imgH="4316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7832" y="4983058"/>
                        <a:ext cx="1371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9098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259263" y="1863725"/>
          <a:ext cx="3227387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00" name="Equation" r:id="rId4" imgW="2412720" imgH="774360" progId="Equation.DSMT4">
                  <p:embed/>
                </p:oleObj>
              </mc:Choice>
              <mc:Fallback>
                <p:oleObj name="Equation" r:id="rId4" imgW="2412720" imgH="7743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9263" y="1863725"/>
                        <a:ext cx="3227387" cy="1033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681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259263" y="1863725"/>
          <a:ext cx="3227387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24" name="Equation" r:id="rId4" imgW="2412720" imgH="774360" progId="Equation.DSMT4">
                  <p:embed/>
                </p:oleObj>
              </mc:Choice>
              <mc:Fallback>
                <p:oleObj name="Equation" r:id="rId4" imgW="2412720" imgH="7743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9263" y="1863725"/>
                        <a:ext cx="3227387" cy="1033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2063303" y="4780594"/>
            <a:ext cx="6764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The function is  </a:t>
            </a:r>
            <a:r>
              <a:rPr lang="en-US" altLang="en-US" sz="2800" dirty="0">
                <a:solidFill>
                  <a:srgbClr val="FF0000"/>
                </a:solidFill>
              </a:rPr>
              <a:t>continuous on R except </a:t>
            </a:r>
            <a:r>
              <a:rPr lang="en-US" altLang="en-US" sz="2800" dirty="0" smtClean="0">
                <a:solidFill>
                  <a:srgbClr val="FF0000"/>
                </a:solidFill>
              </a:rPr>
              <a:t>{3}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8806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50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995959" y="3412497"/>
            <a:ext cx="53959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Is the function continuous at </a:t>
            </a:r>
            <a:endParaRPr lang="en-US" sz="2800" dirty="0"/>
          </a:p>
        </p:txBody>
      </p:sp>
      <p:graphicFrame>
        <p:nvGraphicFramePr>
          <p:cNvPr id="14" name="Object 9"/>
          <p:cNvGraphicFramePr>
            <a:graphicFrameLocks noChangeAspect="1"/>
          </p:cNvGraphicFramePr>
          <p:nvPr>
            <p:extLst/>
          </p:nvPr>
        </p:nvGraphicFramePr>
        <p:xfrm>
          <a:off x="6611226" y="3463606"/>
          <a:ext cx="935038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51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1226" y="3463606"/>
                        <a:ext cx="935038" cy="357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915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78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995959" y="3412497"/>
            <a:ext cx="53959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Is the function continuous at </a:t>
            </a:r>
            <a:endParaRPr lang="en-US" sz="2800" dirty="0"/>
          </a:p>
        </p:txBody>
      </p:sp>
      <p:graphicFrame>
        <p:nvGraphicFramePr>
          <p:cNvPr id="14" name="Object 9"/>
          <p:cNvGraphicFramePr>
            <a:graphicFrameLocks noChangeAspect="1"/>
          </p:cNvGraphicFramePr>
          <p:nvPr>
            <p:extLst/>
          </p:nvPr>
        </p:nvGraphicFramePr>
        <p:xfrm>
          <a:off x="6611226" y="3463606"/>
          <a:ext cx="935038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79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1226" y="3463606"/>
                        <a:ext cx="935038" cy="357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3416279" y="4651745"/>
          <a:ext cx="45085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80" name="Equation" r:id="rId8" imgW="4508280" imgH="558720" progId="Equation.DSMT4">
                  <p:embed/>
                </p:oleObj>
              </mc:Choice>
              <mc:Fallback>
                <p:oleObj name="Equation" r:id="rId8" imgW="4508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6279" y="4651745"/>
                        <a:ext cx="45085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2688402" y="5325468"/>
            <a:ext cx="5494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7992907" y="54524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81" name="Equation" r:id="rId10" imgW="698400" imgH="266400" progId="Equation.DSMT4">
                  <p:embed/>
                </p:oleObj>
              </mc:Choice>
              <mc:Fallback>
                <p:oleObj name="Equation" r:id="rId10" imgW="698400" imgH="2664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992907" y="54524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982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576"/>
    </mc:Choice>
    <mc:Fallback xmlns="">
      <p:transition spd="slow" advTm="1875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064" x="5273675" y="4229100"/>
          <p14:tracePt t="151380" x="4411663" y="0"/>
          <p14:tracePt t="151887" x="4403725" y="22225"/>
          <p14:tracePt t="151895" x="4449763" y="60325"/>
          <p14:tracePt t="151903" x="4473575" y="84138"/>
          <p14:tracePt t="151915" x="4479925" y="106363"/>
          <p14:tracePt t="151932" x="4541838" y="236538"/>
          <p14:tracePt t="151951" x="4572000" y="304800"/>
          <p14:tracePt t="151965" x="4579938" y="312738"/>
          <p14:tracePt t="152007" x="4579938" y="282575"/>
          <p14:tracePt t="152016" x="4541838" y="190500"/>
          <p14:tracePt t="152032" x="4457700" y="30163"/>
          <p14:tracePt t="152048" x="4397375" y="0"/>
          <p14:tracePt t="152065" x="4343400" y="0"/>
          <p14:tracePt t="152081" x="4305300" y="0"/>
          <p14:tracePt t="152098" x="4297363" y="0"/>
          <p14:tracePt t="158456" x="4327525" y="46038"/>
          <p14:tracePt t="158463" x="4397375" y="274638"/>
          <p14:tracePt t="158471" x="4564063" y="693738"/>
          <p14:tracePt t="158484" x="4784725" y="1158875"/>
          <p14:tracePt t="158500" x="5227638" y="1836738"/>
          <p14:tracePt t="158517" x="5616575" y="2171700"/>
          <p14:tracePt t="158534" x="5837238" y="2263775"/>
          <p14:tracePt t="158550" x="5851525" y="2263775"/>
          <p14:tracePt t="158569" x="5867400" y="2270125"/>
          <p14:tracePt t="158646" x="5851525" y="2263775"/>
          <p14:tracePt t="158654" x="5829300" y="2225675"/>
          <p14:tracePt t="158663" x="5807075" y="2187575"/>
          <p14:tracePt t="158670" x="5783263" y="2149475"/>
          <p14:tracePt t="158683" x="5768975" y="2117725"/>
          <p14:tracePt t="158700" x="5761038" y="2103438"/>
          <p14:tracePt t="178839" x="5761038" y="2095500"/>
          <p14:tracePt t="178847" x="5768975" y="2103438"/>
          <p14:tracePt t="179527" x="5775325" y="2103438"/>
          <p14:tracePt t="179535" x="5807075" y="2125663"/>
          <p14:tracePt t="179543" x="5905500" y="2201863"/>
          <p14:tracePt t="179558" x="6065838" y="2293938"/>
          <p14:tracePt t="179575" x="6446838" y="2460625"/>
          <p14:tracePt t="179591" x="6515100" y="2476500"/>
          <p14:tracePt t="180320" x="6523038" y="2476500"/>
          <p14:tracePt t="180335" x="6530975" y="2468563"/>
          <p14:tracePt t="180346" x="6537325" y="2460625"/>
          <p14:tracePt t="182103" x="6530975" y="2438400"/>
          <p14:tracePt t="182112" x="6492875" y="2430463"/>
          <p14:tracePt t="182119" x="6469063" y="2422525"/>
          <p14:tracePt t="182127" x="6430963" y="2416175"/>
          <p14:tracePt t="182142" x="6416675" y="2408238"/>
          <p14:tracePt t="182159" x="6392863" y="2400300"/>
          <p14:tracePt t="182176" x="6362700" y="2392363"/>
          <p14:tracePt t="182192" x="6294438" y="2370138"/>
          <p14:tracePt t="182209" x="6256338" y="2362200"/>
          <p14:tracePt t="182227" x="6232525" y="2362200"/>
          <p14:tracePt t="182242" x="6226175" y="2346325"/>
          <p14:tracePt t="182276" x="6218238" y="2346325"/>
          <p14:tracePt t="182292" x="6210300" y="2339975"/>
          <p14:tracePt t="182309" x="6172200" y="2332038"/>
          <p14:tracePt t="182327" x="6134100" y="2308225"/>
          <p14:tracePt t="182344" x="6103938" y="2293938"/>
          <p14:tracePt t="182359" x="6073775" y="2286000"/>
          <p14:tracePt t="182376" x="6027738" y="2255838"/>
          <p14:tracePt t="182393" x="5973763" y="2225675"/>
          <p14:tracePt t="182409" x="5905500" y="2187575"/>
          <p14:tracePt t="182426" x="5897563" y="2187575"/>
          <p14:tracePt t="185295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5.2|1.8|2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5|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7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7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2283744-9978-4C52-9516-500F8633B624}"/>
</file>

<file path=customXml/itemProps2.xml><?xml version="1.0" encoding="utf-8"?>
<ds:datastoreItem xmlns:ds="http://schemas.openxmlformats.org/officeDocument/2006/customXml" ds:itemID="{A12EC1A5-F728-465A-9F22-F0D72AA8F8B5}"/>
</file>

<file path=customXml/itemProps3.xml><?xml version="1.0" encoding="utf-8"?>
<ds:datastoreItem xmlns:ds="http://schemas.openxmlformats.org/officeDocument/2006/customXml" ds:itemID="{5A842238-2C73-4057-ABA6-73510B70C2B9}"/>
</file>

<file path=docProps/app.xml><?xml version="1.0" encoding="utf-8"?>
<Properties xmlns="http://schemas.openxmlformats.org/officeDocument/2006/extended-properties" xmlns:vt="http://schemas.openxmlformats.org/officeDocument/2006/docPropsVTypes">
  <TotalTime>1104</TotalTime>
  <Words>969</Words>
  <Application>Microsoft Office PowerPoint</Application>
  <PresentationFormat>Widescreen</PresentationFormat>
  <Paragraphs>299</Paragraphs>
  <Slides>104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104</vt:i4>
      </vt:variant>
    </vt:vector>
  </HeadingPairs>
  <TitlesOfParts>
    <vt:vector size="112" baseType="lpstr">
      <vt:lpstr>Arial</vt:lpstr>
      <vt:lpstr>Calibri</vt:lpstr>
      <vt:lpstr>Calibri Light</vt:lpstr>
      <vt:lpstr>Tajawal ExtraBold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105</cp:revision>
  <dcterms:created xsi:type="dcterms:W3CDTF">2023-04-29T09:08:23Z</dcterms:created>
  <dcterms:modified xsi:type="dcterms:W3CDTF">2026-05-05T13:19:08Z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