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44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43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app.xml" ContentType="application/vnd.openxmlformats-officedocument.extended-propertie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480" r:id="rId2"/>
    <p:sldId id="303" r:id="rId3"/>
    <p:sldId id="493" r:id="rId4"/>
    <p:sldId id="495" r:id="rId5"/>
    <p:sldId id="483" r:id="rId6"/>
    <p:sldId id="494" r:id="rId7"/>
    <p:sldId id="496" r:id="rId8"/>
    <p:sldId id="553" r:id="rId9"/>
    <p:sldId id="554" r:id="rId10"/>
    <p:sldId id="555" r:id="rId11"/>
    <p:sldId id="556" r:id="rId12"/>
    <p:sldId id="557" r:id="rId13"/>
    <p:sldId id="558" r:id="rId14"/>
    <p:sldId id="559" r:id="rId15"/>
    <p:sldId id="560" r:id="rId16"/>
    <p:sldId id="561" r:id="rId17"/>
    <p:sldId id="562" r:id="rId18"/>
    <p:sldId id="563" r:id="rId19"/>
    <p:sldId id="564" r:id="rId20"/>
    <p:sldId id="565" r:id="rId21"/>
    <p:sldId id="497" r:id="rId22"/>
    <p:sldId id="498" r:id="rId23"/>
    <p:sldId id="499" r:id="rId24"/>
    <p:sldId id="500" r:id="rId25"/>
    <p:sldId id="501" r:id="rId26"/>
    <p:sldId id="502" r:id="rId27"/>
    <p:sldId id="503" r:id="rId28"/>
    <p:sldId id="504" r:id="rId29"/>
    <p:sldId id="505" r:id="rId30"/>
    <p:sldId id="518" r:id="rId31"/>
    <p:sldId id="519" r:id="rId32"/>
    <p:sldId id="520" r:id="rId33"/>
    <p:sldId id="521" r:id="rId34"/>
    <p:sldId id="522" r:id="rId35"/>
    <p:sldId id="523" r:id="rId36"/>
    <p:sldId id="524" r:id="rId37"/>
    <p:sldId id="525" r:id="rId38"/>
    <p:sldId id="526" r:id="rId39"/>
    <p:sldId id="527" r:id="rId40"/>
    <p:sldId id="528" r:id="rId41"/>
    <p:sldId id="529" r:id="rId42"/>
    <p:sldId id="530" r:id="rId43"/>
    <p:sldId id="531" r:id="rId44"/>
    <p:sldId id="532" r:id="rId45"/>
    <p:sldId id="568" r:id="rId46"/>
    <p:sldId id="569" r:id="rId47"/>
    <p:sldId id="566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3"/>
            <p14:sldId id="495"/>
            <p14:sldId id="483"/>
            <p14:sldId id="494"/>
            <p14:sldId id="496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68"/>
            <p14:sldId id="569"/>
            <p14:sldId id="56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90" d="100"/>
          <a:sy n="90" d="100"/>
        </p:scale>
        <p:origin x="1356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3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1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4" Type="http://schemas.openxmlformats.org/officeDocument/2006/relationships/hyperlink" Target="https://mojr.midocean.edu.km/login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النشر العلمي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617"/>
    </mc:Choice>
    <mc:Fallback xmlns="">
      <p:transition spd="slow" advTm="1596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6283" x="479425" y="5349875"/>
          <p14:tracePt t="156347" x="479425" y="5341938"/>
          <p14:tracePt t="156355" x="511175" y="5334000"/>
          <p14:tracePt t="156364" x="555625" y="5334000"/>
          <p14:tracePt t="156373" x="631825" y="5334000"/>
          <p14:tracePt t="156389" x="892175" y="5295900"/>
          <p14:tracePt t="156406" x="1355725" y="5241925"/>
          <p14:tracePt t="156423" x="1935163" y="5173663"/>
          <p14:tracePt t="156440" x="2620963" y="5075238"/>
          <p14:tracePt t="156456" x="3336925" y="4991100"/>
          <p14:tracePt t="156473" x="4022725" y="4876800"/>
          <p14:tracePt t="156490" x="4664075" y="4792663"/>
          <p14:tracePt t="156507" x="5562600" y="4594225"/>
          <p14:tracePt t="156523" x="5913438" y="4495800"/>
          <p14:tracePt t="156540" x="6156325" y="4427538"/>
          <p14:tracePt t="156835" x="6294438" y="4381500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النشر العلمي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1"/>
    </mc:Choice>
    <mc:Fallback xmlns="">
      <p:transition spd="slow" advTm="424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النشر العلمي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193"/>
    </mc:Choice>
    <mc:Fallback xmlns="">
      <p:transition advTm="25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94756" y="4350830"/>
            <a:ext cx="62851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https://mojr.midocean.edu.km/</a:t>
            </a:r>
          </a:p>
        </p:txBody>
      </p:sp>
      <p:sp>
        <p:nvSpPr>
          <p:cNvPr id="8" name="AutoShape 12"/>
          <p:cNvSpPr>
            <a:spLocks noChangeArrowheads="1"/>
          </p:cNvSpPr>
          <p:nvPr/>
        </p:nvSpPr>
        <p:spPr bwMode="auto">
          <a:xfrm>
            <a:off x="2430286" y="2169556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يتم الدخول على صفحة المجلة على الويب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8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432"/>
    </mc:Choice>
    <mc:Fallback xmlns="">
      <p:transition advTm="64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5182" x="6286500" y="4365625"/>
          <p14:tracePt t="5190" x="6142038" y="4321175"/>
          <p14:tracePt t="5199" x="5935663" y="4259263"/>
          <p14:tracePt t="5216" x="5426075" y="4137025"/>
          <p14:tracePt t="5233" x="4930775" y="4175125"/>
          <p14:tracePt t="5250" x="4487863" y="4389438"/>
          <p14:tracePt t="5266" x="4183063" y="4572000"/>
          <p14:tracePt t="5283" x="4060825" y="4664075"/>
          <p14:tracePt t="5300" x="4000500" y="4716463"/>
          <p14:tracePt t="5317" x="3984625" y="4740275"/>
          <p14:tracePt t="5333" x="3978275" y="4754563"/>
          <p14:tracePt t="5398" x="3992563" y="4762500"/>
          <p14:tracePt t="5406" x="4030663" y="4778375"/>
          <p14:tracePt t="5416" x="4046538" y="4784725"/>
          <p14:tracePt t="5433" x="4060825" y="4784725"/>
          <p14:tracePt t="5558" x="4084638" y="4784725"/>
          <p14:tracePt t="5566" x="4130675" y="4792663"/>
          <p14:tracePt t="5574" x="4175125" y="4808538"/>
          <p14:tracePt t="5583" x="4237038" y="4808538"/>
          <p14:tracePt t="5600" x="4411663" y="4808538"/>
          <p14:tracePt t="5616" x="4579938" y="4770438"/>
          <p14:tracePt t="5633" x="4724400" y="4724400"/>
          <p14:tracePt t="5650" x="4822825" y="4686300"/>
          <p14:tracePt t="5666" x="4884738" y="4678363"/>
          <p14:tracePt t="5683" x="4899025" y="4678363"/>
          <p14:tracePt t="5846" x="4899025" y="4686300"/>
          <p14:tracePt t="5854" x="4899025" y="4694238"/>
          <p14:tracePt t="5866" x="4892675" y="4694238"/>
          <p14:tracePt t="5883" x="4884738" y="4708525"/>
          <p14:tracePt t="5900" x="4868863" y="4716463"/>
          <p14:tracePt t="5916" x="4860925" y="4716463"/>
          <p14:tracePt t="6422" x="4960938" y="4716463"/>
          <p14:tracePt t="6430" x="5059363" y="4716463"/>
          <p14:tracePt t="6437" x="5197475" y="4716463"/>
          <p14:tracePt t="6450" x="5364163" y="4716463"/>
          <p14:tracePt t="6466" x="5799138" y="4716463"/>
          <p14:tracePt t="6483" x="6240463" y="4716463"/>
          <p14:tracePt t="6500" x="6713538" y="4716463"/>
          <p14:tracePt t="6502" x="6964363" y="4716463"/>
          <p14:tracePt t="6517" x="7399338" y="4716463"/>
          <p14:tracePt t="6533" x="7818438" y="4716463"/>
          <p14:tracePt t="6550" x="8191500" y="4716463"/>
          <p14:tracePt t="6566" x="8442325" y="4716463"/>
          <p14:tracePt t="6583" x="8594725" y="4716463"/>
          <p14:tracePt t="6600" x="8670925" y="4708525"/>
          <p14:tracePt t="6616" x="8686800" y="4708525"/>
          <p14:tracePt t="6806" x="8664575" y="4702175"/>
          <p14:tracePt t="6814" x="8626475" y="4702175"/>
          <p14:tracePt t="6822" x="8564563" y="4702175"/>
          <p14:tracePt t="6834" x="8512175" y="4716463"/>
          <p14:tracePt t="6850" x="8366125" y="4746625"/>
          <p14:tracePt t="6867" x="8183563" y="4770438"/>
          <p14:tracePt t="6883" x="7970838" y="4792663"/>
          <p14:tracePt t="6900" x="7780338" y="4800600"/>
          <p14:tracePt t="6917" x="7566025" y="4800600"/>
          <p14:tracePt t="6933" x="7475538" y="4800600"/>
          <p14:tracePt t="6950" x="7437438" y="4800600"/>
          <p14:tracePt t="6967" x="7429500" y="4800600"/>
          <p14:tracePt t="7094" x="7407275" y="4800600"/>
          <p14:tracePt t="7102" x="7383463" y="4800600"/>
          <p14:tracePt t="7110" x="7345363" y="4792663"/>
          <p14:tracePt t="7118" x="7285038" y="4792663"/>
          <p14:tracePt t="7134" x="7140575" y="4816475"/>
          <p14:tracePt t="7150" x="6994525" y="4854575"/>
          <p14:tracePt t="7167" x="6819900" y="4892675"/>
          <p14:tracePt t="7184" x="6637338" y="4960938"/>
          <p14:tracePt t="7200" x="6484938" y="5006975"/>
          <p14:tracePt t="7217" x="6378575" y="5037138"/>
          <p14:tracePt t="7234" x="6354763" y="5037138"/>
          <p14:tracePt t="53199" x="6324600" y="5037138"/>
          <p14:tracePt t="53206" x="6264275" y="5037138"/>
          <p14:tracePt t="53217" x="6126163" y="5037138"/>
          <p14:tracePt t="53234" x="5380038" y="5295900"/>
          <p14:tracePt t="53251" x="4518025" y="5508625"/>
          <p14:tracePt t="53267" x="3749675" y="5630863"/>
          <p14:tracePt t="53284" x="3146425" y="5654675"/>
          <p14:tracePt t="53301" x="2560638" y="5654675"/>
          <p14:tracePt t="53317" x="2484438" y="5654675"/>
          <p14:tracePt t="53334" x="2339975" y="5608638"/>
          <p14:tracePt t="53351" x="2332038" y="5608638"/>
          <p14:tracePt t="53384" x="2332038" y="5578475"/>
          <p14:tracePt t="53401" x="2346325" y="5516563"/>
          <p14:tracePt t="53417" x="2392363" y="5456238"/>
          <p14:tracePt t="53434" x="2454275" y="5380038"/>
          <p14:tracePt t="53451" x="2514600" y="5334000"/>
          <p14:tracePt t="53467" x="2568575" y="5287963"/>
          <p14:tracePt t="53484" x="2620963" y="5235575"/>
          <p14:tracePt t="53501" x="2689225" y="5189538"/>
          <p14:tracePt t="53517" x="2689225" y="5181600"/>
          <p14:tracePt t="53894" x="2727325" y="5181600"/>
          <p14:tracePt t="53902" x="2827338" y="5181600"/>
          <p14:tracePt t="53910" x="2949575" y="5181600"/>
          <p14:tracePt t="53918" x="3094038" y="5181600"/>
          <p14:tracePt t="53934" x="3284538" y="5181600"/>
          <p14:tracePt t="53951" x="3482975" y="5165725"/>
          <p14:tracePt t="53967" x="3665538" y="5121275"/>
          <p14:tracePt t="53984" x="3863975" y="5059363"/>
          <p14:tracePt t="54001" x="4016375" y="5006975"/>
          <p14:tracePt t="54017" x="4122738" y="4975225"/>
          <p14:tracePt t="54034" x="4144963" y="4960938"/>
          <p14:tracePt t="54051" x="4152900" y="4960938"/>
          <p14:tracePt t="54134" x="4160838" y="4960938"/>
          <p14:tracePt t="54142" x="4191000" y="4945063"/>
          <p14:tracePt t="54151" x="4251325" y="4930775"/>
          <p14:tracePt t="54167" x="4335463" y="4922838"/>
          <p14:tracePt t="54184" x="4389438" y="4914900"/>
          <p14:tracePt t="54201" x="4487863" y="4906963"/>
          <p14:tracePt t="54218" x="4587875" y="4892675"/>
          <p14:tracePt t="54234" x="4678363" y="4868863"/>
          <p14:tracePt t="54251" x="4702175" y="4860925"/>
          <p14:tracePt t="54718" x="4708525" y="4860925"/>
          <p14:tracePt t="54734" x="4724400" y="4846638"/>
          <p14:tracePt t="54742" x="4746625" y="4838700"/>
          <p14:tracePt t="54751" x="4808538" y="4816475"/>
          <p14:tracePt t="54768" x="4899025" y="4778375"/>
          <p14:tracePt t="54784" x="4930775" y="4762500"/>
          <p14:tracePt t="54801" x="4953000" y="4762500"/>
          <p14:tracePt t="54818" x="4975225" y="4746625"/>
          <p14:tracePt t="54834" x="4983163" y="4746625"/>
          <p14:tracePt t="55094" x="4991100" y="4746625"/>
          <p14:tracePt t="55102" x="4991100" y="4762500"/>
          <p14:tracePt t="55110" x="4991100" y="4784725"/>
          <p14:tracePt t="55118" x="4983163" y="4808538"/>
          <p14:tracePt t="55135" x="4983163" y="4822825"/>
          <p14:tracePt t="55151" x="4975225" y="4846638"/>
          <p14:tracePt t="55326" x="4975225" y="4854575"/>
          <p14:tracePt t="55334" x="4991100" y="4846638"/>
          <p14:tracePt t="55342" x="4999038" y="4838700"/>
          <p14:tracePt t="55351" x="5013325" y="4822825"/>
          <p14:tracePt t="55368" x="5059363" y="4808538"/>
          <p14:tracePt t="55385" x="5113338" y="4778375"/>
          <p14:tracePt t="55401" x="5135563" y="4754563"/>
          <p14:tracePt t="55418" x="5165725" y="4746625"/>
          <p14:tracePt t="55435" x="5189538" y="4724400"/>
          <p14:tracePt t="55451" x="5211763" y="4716463"/>
          <p14:tracePt t="55468" x="5219700" y="4708525"/>
          <p14:tracePt t="55485" x="5227638" y="4702175"/>
          <p14:tracePt t="55501" x="5235575" y="4694238"/>
          <p14:tracePt t="55518" x="5241925" y="4686300"/>
          <p14:tracePt t="55535" x="5241925" y="4664075"/>
          <p14:tracePt t="55551" x="5241925" y="4640263"/>
          <p14:tracePt t="55568" x="5241925" y="4610100"/>
          <p14:tracePt t="55585" x="5241925" y="4587875"/>
          <p14:tracePt t="55601" x="5241925" y="4564063"/>
          <p14:tracePt t="55618" x="5241925" y="4556125"/>
          <p14:tracePt t="55635" x="5241925" y="4541838"/>
          <p14:tracePt t="55742" x="5241925" y="4579938"/>
          <p14:tracePt t="55750" x="5241925" y="4618038"/>
          <p14:tracePt t="55758" x="5241925" y="4670425"/>
          <p14:tracePt t="55768" x="5241925" y="4702175"/>
          <p14:tracePt t="55785" x="5241925" y="4778375"/>
          <p14:tracePt t="55801" x="5241925" y="4816475"/>
          <p14:tracePt t="55818" x="5241925" y="4838700"/>
          <p14:tracePt t="55835" x="5241925" y="4854575"/>
          <p14:tracePt t="55851" x="5235575" y="4860925"/>
          <p14:tracePt t="55885" x="5219700" y="4860925"/>
          <p14:tracePt t="55982" x="5219700" y="4854575"/>
          <p14:tracePt t="55990" x="5219700" y="4830763"/>
          <p14:tracePt t="56002" x="5219700" y="4816475"/>
          <p14:tracePt t="56019" x="5219700" y="4792663"/>
          <p14:tracePt t="56035" x="5235575" y="4778375"/>
          <p14:tracePt t="56052" x="5235575" y="4770438"/>
          <p14:tracePt t="56068" x="5235575" y="4762500"/>
          <p14:tracePt t="56086" x="5235575" y="4754563"/>
          <p14:tracePt t="56198" x="5241925" y="4746625"/>
          <p14:tracePt t="56222" x="5249863" y="4746625"/>
          <p14:tracePt t="56230" x="5257800" y="4746625"/>
          <p14:tracePt t="56246" x="5265738" y="4762500"/>
          <p14:tracePt t="56262" x="5273675" y="4770438"/>
          <p14:tracePt t="56270" x="5280025" y="4770438"/>
          <p14:tracePt t="56445" x="5287963" y="4770438"/>
          <p14:tracePt t="56461" x="5295900" y="4770438"/>
          <p14:tracePt t="56485" x="5303838" y="4770438"/>
          <p14:tracePt t="56493" x="5318125" y="4778375"/>
          <p14:tracePt t="56501" x="5326063" y="4778375"/>
          <p14:tracePt t="56518" x="5356225" y="4792663"/>
          <p14:tracePt t="56535" x="5380038" y="4800600"/>
          <p14:tracePt t="56552" x="5402263" y="4808538"/>
          <p14:tracePt t="56568" x="5410200" y="4816475"/>
          <p14:tracePt t="56678" x="5402263" y="4816475"/>
          <p14:tracePt t="57006" x="5410200" y="4816475"/>
          <p14:tracePt t="57014" x="5418138" y="4816475"/>
          <p14:tracePt t="57022" x="5432425" y="4800600"/>
          <p14:tracePt t="57035" x="5440363" y="4792663"/>
          <p14:tracePt t="57052" x="5440363" y="4784725"/>
          <p14:tracePt t="57069" x="5448300" y="4770438"/>
          <p14:tracePt t="57085" x="5456238" y="4762500"/>
          <p14:tracePt t="57150" x="5456238" y="4754563"/>
          <p14:tracePt t="57158" x="5464175" y="4754563"/>
          <p14:tracePt t="57190" x="5470525" y="4754563"/>
          <p14:tracePt t="57214" x="5478463" y="4754563"/>
          <p14:tracePt t="57221" x="5486400" y="4754563"/>
          <p14:tracePt t="57230" x="5494338" y="4754563"/>
          <p14:tracePt t="57246" x="5502275" y="4754563"/>
          <p14:tracePt t="57270" x="5516563" y="4754563"/>
          <p14:tracePt t="57286" x="5524500" y="4754563"/>
          <p14:tracePt t="57318" x="5540375" y="4754563"/>
          <p14:tracePt t="57326" x="5554663" y="4754563"/>
          <p14:tracePt t="57335" x="5562600" y="4754563"/>
          <p14:tracePt t="57352" x="5592763" y="4754563"/>
          <p14:tracePt t="57369" x="5622925" y="4754563"/>
          <p14:tracePt t="57385" x="5654675" y="4746625"/>
          <p14:tracePt t="57402" x="5676900" y="4746625"/>
          <p14:tracePt t="57419" x="5707063" y="4746625"/>
          <p14:tracePt t="57435" x="5730875" y="4746625"/>
          <p14:tracePt t="57452" x="5753100" y="4740275"/>
          <p14:tracePt t="57469" x="5761038" y="4740275"/>
          <p14:tracePt t="57485" x="5768975" y="4740275"/>
          <p14:tracePt t="57519" x="5775325" y="4740275"/>
          <p14:tracePt t="57551" x="5783263" y="4740275"/>
          <p14:tracePt t="57558" x="5791200" y="4740275"/>
          <p14:tracePt t="57569" x="5799138" y="4740275"/>
          <p14:tracePt t="57586" x="5821363" y="4740275"/>
          <p14:tracePt t="57602" x="5829300" y="4740275"/>
          <p14:tracePt t="57619" x="5851525" y="4740275"/>
          <p14:tracePt t="57635" x="5859463" y="4740275"/>
          <p14:tracePt t="57652" x="5867400" y="4740275"/>
          <p14:tracePt t="57669" x="5889625" y="4740275"/>
          <p14:tracePt t="57685" x="5913438" y="4740275"/>
          <p14:tracePt t="57702" x="5935663" y="4740275"/>
          <p14:tracePt t="57719" x="5959475" y="4740275"/>
          <p14:tracePt t="57736" x="5973763" y="4740275"/>
          <p14:tracePt t="57752" x="6011863" y="4740275"/>
          <p14:tracePt t="57769" x="6057900" y="4740275"/>
          <p14:tracePt t="57786" x="6103938" y="4740275"/>
          <p14:tracePt t="57802" x="6164263" y="4740275"/>
          <p14:tracePt t="57819" x="6226175" y="4740275"/>
          <p14:tracePt t="57836" x="6278563" y="4740275"/>
          <p14:tracePt t="57853" x="6370638" y="4740275"/>
          <p14:tracePt t="57870" x="6469063" y="4740275"/>
          <p14:tracePt t="57885" x="6515100" y="4740275"/>
          <p14:tracePt t="57902" x="6545263" y="4740275"/>
          <p14:tracePt t="57919" x="6569075" y="4740275"/>
          <p14:tracePt t="57936" x="6599238" y="4732338"/>
          <p14:tracePt t="57952" x="6621463" y="4724400"/>
          <p14:tracePt t="57969" x="6651625" y="4724400"/>
          <p14:tracePt t="57986" x="6697663" y="4724400"/>
          <p14:tracePt t="58002" x="6735763" y="4724400"/>
          <p14:tracePt t="58019" x="6759575" y="4724400"/>
          <p14:tracePt t="58036" x="6789738" y="4724400"/>
          <p14:tracePt t="58053" x="6811963" y="4724400"/>
          <p14:tracePt t="58094" x="6827838" y="4724400"/>
          <p14:tracePt t="58174" x="6835775" y="4724400"/>
          <p14:tracePt t="58190" x="6842125" y="4724400"/>
          <p14:tracePt t="58198" x="6850063" y="4724400"/>
          <p14:tracePt t="58206" x="6858000" y="4724400"/>
          <p14:tracePt t="58222" x="6865938" y="4724400"/>
          <p14:tracePt t="58238" x="6873875" y="4724400"/>
          <p14:tracePt t="58253" x="6896100" y="4732338"/>
          <p14:tracePt t="58269" x="6904038" y="4732338"/>
          <p14:tracePt t="58286" x="6926263" y="4740275"/>
          <p14:tracePt t="58302" x="6964363" y="4746625"/>
          <p14:tracePt t="58319" x="7002463" y="4754563"/>
          <p14:tracePt t="58336" x="7026275" y="4754563"/>
          <p14:tracePt t="58352" x="7056438" y="4770438"/>
          <p14:tracePt t="58369" x="7064375" y="4770438"/>
          <p14:tracePt t="58386" x="7078663" y="4770438"/>
          <p14:tracePt t="58590" x="7086600" y="4770438"/>
          <p14:tracePt t="58598" x="7132638" y="4770438"/>
          <p14:tracePt t="58606" x="7185025" y="4770438"/>
          <p14:tracePt t="58619" x="7231063" y="4770438"/>
          <p14:tracePt t="58636" x="7269163" y="4770438"/>
          <p14:tracePt t="58653" x="7277100" y="4770438"/>
          <p14:tracePt t="58774" x="7285038" y="4770438"/>
          <p14:tracePt t="58798" x="7299325" y="4770438"/>
          <p14:tracePt t="58806" x="7307263" y="4770438"/>
          <p14:tracePt t="58814" x="7323138" y="4770438"/>
          <p14:tracePt t="58822" x="7345363" y="4770438"/>
          <p14:tracePt t="58836" x="7361238" y="4770438"/>
          <p14:tracePt t="58853" x="7543800" y="4778375"/>
          <p14:tracePt t="58869" x="7627938" y="4784725"/>
          <p14:tracePt t="58886" x="7680325" y="4784725"/>
          <p14:tracePt t="58902" x="7704138" y="4784725"/>
          <p14:tracePt t="58919" x="7712075" y="4784725"/>
          <p14:tracePt t="58954" x="7718425" y="4784725"/>
          <p14:tracePt t="59078" x="7750175" y="4784725"/>
          <p14:tracePt t="59086" x="7788275" y="4784725"/>
          <p14:tracePt t="59094" x="7848600" y="4784725"/>
          <p14:tracePt t="59103" x="7894638" y="4784725"/>
          <p14:tracePt t="59119" x="7947025" y="4784725"/>
          <p14:tracePt t="59136" x="7978775" y="4784725"/>
          <p14:tracePt t="59374" x="7985125" y="4778375"/>
          <p14:tracePt t="59382" x="8001000" y="4770438"/>
          <p14:tracePt t="59390" x="8016875" y="4746625"/>
          <p14:tracePt t="59403" x="8023225" y="4740275"/>
          <p14:tracePt t="59419" x="8039100" y="4708525"/>
          <p14:tracePt t="59436" x="8054975" y="4670425"/>
          <p14:tracePt t="59454" x="8061325" y="4648200"/>
          <p14:tracePt t="59542" x="8069263" y="4648200"/>
          <p14:tracePt t="59550" x="8077200" y="4648200"/>
          <p14:tracePt t="59558" x="8107363" y="4648200"/>
          <p14:tracePt t="59569" x="8145463" y="4656138"/>
          <p14:tracePt t="59586" x="8245475" y="4754563"/>
          <p14:tracePt t="59603" x="8328025" y="4816475"/>
          <p14:tracePt t="59620" x="8382000" y="4838700"/>
          <p14:tracePt t="59636" x="8412163" y="4846638"/>
          <p14:tracePt t="59653" x="8420100" y="4846638"/>
          <p14:tracePt t="59670" x="8428038" y="4846638"/>
          <p14:tracePt t="59688" x="8435975" y="4838700"/>
          <p14:tracePt t="59703" x="8435975" y="4808538"/>
          <p14:tracePt t="59736" x="8435975" y="4800600"/>
          <p14:tracePt t="59753" x="8435975" y="4792663"/>
          <p14:tracePt t="59782" x="8435975" y="4784725"/>
          <p14:tracePt t="59790" x="8435975" y="4770438"/>
          <p14:tracePt t="59803" x="8442325" y="4754563"/>
          <p14:tracePt t="59820" x="8450263" y="4732338"/>
          <p14:tracePt t="59837" x="8466138" y="4694238"/>
          <p14:tracePt t="59853" x="8474075" y="4632325"/>
          <p14:tracePt t="59870" x="8488363" y="4556125"/>
          <p14:tracePt t="59886" x="8496300" y="4525963"/>
          <p14:tracePt t="59903" x="8496300" y="4511675"/>
          <p14:tracePt t="59920" x="8496300" y="4503738"/>
          <p14:tracePt t="59990" x="8496300" y="4518025"/>
          <p14:tracePt t="59998" x="8496300" y="4572000"/>
          <p14:tracePt t="60006" x="8466138" y="4648200"/>
          <p14:tracePt t="60020" x="8458200" y="4732338"/>
          <p14:tracePt t="60037" x="8428038" y="4968875"/>
          <p14:tracePt t="60053" x="8420100" y="5006975"/>
          <p14:tracePt t="60070" x="8404225" y="5037138"/>
          <p14:tracePt t="60135" x="8404225" y="5013325"/>
          <p14:tracePt t="60142" x="8404225" y="4983163"/>
          <p14:tracePt t="60153" x="8412163" y="4937125"/>
          <p14:tracePt t="60170" x="8442325" y="4838700"/>
          <p14:tracePt t="60186" x="8458200" y="4762500"/>
          <p14:tracePt t="60190" x="8474075" y="4732338"/>
          <p14:tracePt t="60203" x="8480425" y="4716463"/>
          <p14:tracePt t="60220" x="8480425" y="4708525"/>
          <p14:tracePt t="60294" x="8466138" y="4746625"/>
          <p14:tracePt t="60302" x="8435975" y="4800600"/>
          <p14:tracePt t="60310" x="8412163" y="4868863"/>
          <p14:tracePt t="60320" x="8389938" y="4922838"/>
          <p14:tracePt t="60336" x="8366125" y="4975225"/>
          <p14:tracePt t="60566" x="8328025" y="4983163"/>
          <p14:tracePt t="60574" x="8289925" y="4983163"/>
          <p14:tracePt t="60587" x="8207375" y="4953000"/>
          <p14:tracePt t="60603" x="8008938" y="4899025"/>
          <p14:tracePt t="60620" x="7764463" y="4822825"/>
          <p14:tracePt t="60637" x="7475538" y="4732338"/>
          <p14:tracePt t="60653" x="7369175" y="4702175"/>
          <p14:tracePt t="60671" x="7353300" y="470217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3903"/>
          <a:stretch/>
        </p:blipFill>
        <p:spPr>
          <a:xfrm>
            <a:off x="853509" y="1160640"/>
            <a:ext cx="9494071" cy="513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615"/>
    </mc:Choice>
    <mc:Fallback xmlns="">
      <p:transition advTm="536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94" x="7337425" y="4702175"/>
          <p14:tracePt t="1702" x="7269163" y="4702175"/>
          <p14:tracePt t="1710" x="7102475" y="4656138"/>
          <p14:tracePt t="1724" x="6934200" y="4602163"/>
          <p14:tracePt t="1740" x="6697663" y="4541838"/>
          <p14:tracePt t="1757" x="6553200" y="4503738"/>
          <p14:tracePt t="1773" x="6507163" y="4487863"/>
          <p14:tracePt t="1854" x="6507163" y="4479925"/>
          <p14:tracePt t="1863" x="6454775" y="4479925"/>
          <p14:tracePt t="1873" x="6294438" y="4449763"/>
          <p14:tracePt t="1890" x="5562600" y="4152900"/>
          <p14:tracePt t="1907" x="4784725" y="3559175"/>
          <p14:tracePt t="1923" x="4016375" y="3230563"/>
          <p14:tracePt t="1941" x="3497263" y="3162300"/>
          <p14:tracePt t="1957" x="3314700" y="3154363"/>
          <p14:tracePt t="1973" x="3306763" y="3154363"/>
          <p14:tracePt t="2286" x="3298825" y="3154363"/>
          <p14:tracePt t="2294" x="3260725" y="3132138"/>
          <p14:tracePt t="2302" x="3216275" y="3101975"/>
          <p14:tracePt t="2310" x="3146425" y="3063875"/>
          <p14:tracePt t="2323" x="3063875" y="3025775"/>
          <p14:tracePt t="2340" x="2835275" y="2979738"/>
          <p14:tracePt t="2358" x="2171700" y="2917825"/>
          <p14:tracePt t="2373" x="1722438" y="2879725"/>
          <p14:tracePt t="2390" x="1501775" y="2841625"/>
          <p14:tracePt t="2407" x="1401763" y="2827338"/>
          <p14:tracePt t="2424" x="1387475" y="2819400"/>
          <p14:tracePt t="2440" x="1379538" y="2811463"/>
          <p14:tracePt t="2494" x="1379538" y="2797175"/>
          <p14:tracePt t="2502" x="1379538" y="2789238"/>
          <p14:tracePt t="2510" x="1379538" y="2773363"/>
          <p14:tracePt t="2524" x="1379538" y="2765425"/>
          <p14:tracePt t="2540" x="1379538" y="2751138"/>
          <p14:tracePt t="2557" x="1379538" y="2727325"/>
          <p14:tracePt t="2574" x="1379538" y="2720975"/>
          <p14:tracePt t="3454" x="1379538" y="2689225"/>
          <p14:tracePt t="3462" x="1379538" y="2620963"/>
          <p14:tracePt t="3474" x="1455738" y="2492375"/>
          <p14:tracePt t="3491" x="1570038" y="2339975"/>
          <p14:tracePt t="3507" x="1668463" y="2232025"/>
          <p14:tracePt t="3524" x="1768475" y="2095500"/>
          <p14:tracePt t="3541" x="1912938" y="1935163"/>
          <p14:tracePt t="3557" x="1981200" y="1828800"/>
          <p14:tracePt t="3574" x="2057400" y="1736725"/>
          <p14:tracePt t="3591" x="2125663" y="1692275"/>
          <p14:tracePt t="3607" x="2155825" y="1668463"/>
          <p14:tracePt t="3624" x="2163763" y="1654175"/>
          <p14:tracePt t="3686" x="2187575" y="1646238"/>
          <p14:tracePt t="3694" x="2209800" y="1646238"/>
          <p14:tracePt t="3702" x="2239963" y="1646238"/>
          <p14:tracePt t="3710" x="2247900" y="1646238"/>
          <p14:tracePt t="3724" x="2270125" y="1654175"/>
          <p14:tracePt t="3741" x="2354263" y="1676400"/>
          <p14:tracePt t="3758" x="2392363" y="1676400"/>
          <p14:tracePt t="3774" x="2468563" y="1668463"/>
          <p14:tracePt t="3791" x="2522538" y="1638300"/>
          <p14:tracePt t="3807" x="2530475" y="1630363"/>
          <p14:tracePt t="3854" x="2522538" y="1622425"/>
          <p14:tracePt t="3870" x="2506663" y="1622425"/>
          <p14:tracePt t="3878" x="2498725" y="1622425"/>
          <p14:tracePt t="3891" x="2492375" y="1622425"/>
          <p14:tracePt t="3907" x="2468563" y="1616075"/>
          <p14:tracePt t="3924" x="2454275" y="1616075"/>
          <p14:tracePt t="3941" x="2446338" y="1616075"/>
          <p14:tracePt t="3974" x="2438400" y="1608138"/>
          <p14:tracePt t="3991" x="2422525" y="1608138"/>
          <p14:tracePt t="4007" x="2400300" y="1592263"/>
          <p14:tracePt t="4024" x="2370138" y="1584325"/>
          <p14:tracePt t="4041" x="2332038" y="1577975"/>
          <p14:tracePt t="4057" x="2293938" y="1562100"/>
          <p14:tracePt t="4074" x="2286000" y="1562100"/>
          <p14:tracePt t="4135" x="2301875" y="1562100"/>
          <p14:tracePt t="4142" x="2332038" y="1562100"/>
          <p14:tracePt t="4150" x="2370138" y="1539875"/>
          <p14:tracePt t="4158" x="2416175" y="1531938"/>
          <p14:tracePt t="4174" x="2492375" y="1524000"/>
          <p14:tracePt t="4191" x="2544763" y="1524000"/>
          <p14:tracePt t="4208" x="2552700" y="1524000"/>
          <p14:tracePt t="4286" x="2544763" y="1524000"/>
          <p14:tracePt t="4294" x="2522538" y="1524000"/>
          <p14:tracePt t="4302" x="2492375" y="1524000"/>
          <p14:tracePt t="4310" x="2468563" y="1524000"/>
          <p14:tracePt t="4324" x="2416175" y="1531938"/>
          <p14:tracePt t="4341" x="2308225" y="1531938"/>
          <p14:tracePt t="4358" x="2278063" y="1531938"/>
          <p14:tracePt t="4814" x="2286000" y="1531938"/>
          <p14:tracePt t="4822" x="2301875" y="1539875"/>
          <p14:tracePt t="4830" x="2324100" y="1539875"/>
          <p14:tracePt t="4841" x="2346325" y="1546225"/>
          <p14:tracePt t="4858" x="2416175" y="1546225"/>
          <p14:tracePt t="4874" x="2560638" y="1546225"/>
          <p14:tracePt t="4891" x="2705100" y="1546225"/>
          <p14:tracePt t="4908" x="2841625" y="1546225"/>
          <p14:tracePt t="4925" x="2994025" y="1546225"/>
          <p14:tracePt t="4941" x="3032125" y="1546225"/>
          <p14:tracePt t="4958" x="3070225" y="1546225"/>
          <p14:tracePt t="4974" x="3094038" y="1546225"/>
          <p14:tracePt t="4991" x="3108325" y="1546225"/>
          <p14:tracePt t="5008" x="3154363" y="1539875"/>
          <p14:tracePt t="5024" x="3200400" y="1539875"/>
          <p14:tracePt t="5041" x="3254375" y="1531938"/>
          <p14:tracePt t="5058" x="3306763" y="1531938"/>
          <p14:tracePt t="5075" x="3344863" y="1524000"/>
          <p14:tracePt t="5091" x="3406775" y="1516063"/>
          <p14:tracePt t="5108" x="3459163" y="1516063"/>
          <p14:tracePt t="5125" x="3505200" y="1516063"/>
          <p14:tracePt t="5141" x="3513138" y="1516063"/>
          <p14:tracePt t="5246" x="3505200" y="1508125"/>
          <p14:tracePt t="5254" x="3489325" y="1508125"/>
          <p14:tracePt t="5262" x="3467100" y="1501775"/>
          <p14:tracePt t="5275" x="3451225" y="1501775"/>
          <p14:tracePt t="5291" x="3368675" y="1501775"/>
          <p14:tracePt t="5294" x="3336925" y="1501775"/>
          <p14:tracePt t="5308" x="3306763" y="1508125"/>
          <p14:tracePt t="5325" x="3184525" y="1531938"/>
          <p14:tracePt t="5341" x="3116263" y="1554163"/>
          <p14:tracePt t="5358" x="3055938" y="1554163"/>
          <p14:tracePt t="5375" x="2994025" y="1562100"/>
          <p14:tracePt t="5391" x="2925763" y="1562100"/>
          <p14:tracePt t="5408" x="2865438" y="1562100"/>
          <p14:tracePt t="5425" x="2803525" y="1562100"/>
          <p14:tracePt t="5441" x="2759075" y="1562100"/>
          <p14:tracePt t="5458" x="2727325" y="1562100"/>
          <p14:tracePt t="5475" x="2689225" y="1562100"/>
          <p14:tracePt t="5491" x="2636838" y="1562100"/>
          <p14:tracePt t="5508" x="2574925" y="1562100"/>
          <p14:tracePt t="5525" x="2506663" y="1562100"/>
          <p14:tracePt t="5541" x="2460625" y="1577975"/>
          <p14:tracePt t="5558" x="2422525" y="1577975"/>
          <p14:tracePt t="5575" x="2370138" y="1577975"/>
          <p14:tracePt t="5591" x="2324100" y="1577975"/>
          <p14:tracePt t="5608" x="2278063" y="1577975"/>
          <p14:tracePt t="5625" x="2225675" y="1577975"/>
          <p14:tracePt t="5641" x="2187575" y="1577975"/>
          <p14:tracePt t="5658" x="2141538" y="1577975"/>
          <p14:tracePt t="5675" x="2087563" y="1577975"/>
          <p14:tracePt t="5691" x="2035175" y="1577975"/>
          <p14:tracePt t="5708" x="1981200" y="1577975"/>
          <p14:tracePt t="5725" x="1935163" y="1577975"/>
          <p14:tracePt t="5741" x="1927225" y="1577975"/>
          <p14:tracePt t="5838" x="1927225" y="1584325"/>
          <p14:tracePt t="5846" x="1935163" y="1584325"/>
          <p14:tracePt t="5858" x="1943100" y="1584325"/>
          <p14:tracePt t="5875" x="1973263" y="1592263"/>
          <p14:tracePt t="5892" x="2003425" y="1592263"/>
          <p14:tracePt t="5908" x="2027238" y="1592263"/>
          <p14:tracePt t="5925" x="2049463" y="1592263"/>
          <p14:tracePt t="5941" x="2065338" y="1592263"/>
          <p14:tracePt t="5958" x="2087563" y="1592263"/>
          <p14:tracePt t="5975" x="2117725" y="1592263"/>
          <p14:tracePt t="5991" x="2149475" y="1577975"/>
          <p14:tracePt t="6008" x="2187575" y="1570038"/>
          <p14:tracePt t="6025" x="2225675" y="1570038"/>
          <p14:tracePt t="6041" x="2270125" y="1554163"/>
          <p14:tracePt t="6058" x="2308225" y="1554163"/>
          <p14:tracePt t="6075" x="2370138" y="1546225"/>
          <p14:tracePt t="6092" x="2422525" y="1546225"/>
          <p14:tracePt t="6109" x="2468563" y="1546225"/>
          <p14:tracePt t="6125" x="2560638" y="1546225"/>
          <p14:tracePt t="6142" x="2606675" y="1546225"/>
          <p14:tracePt t="6158" x="2636838" y="1546225"/>
          <p14:tracePt t="6175" x="2682875" y="1539875"/>
          <p14:tracePt t="6192" x="2720975" y="1539875"/>
          <p14:tracePt t="6209" x="2759075" y="1539875"/>
          <p14:tracePt t="6225" x="2803525" y="1539875"/>
          <p14:tracePt t="6242" x="2857500" y="1539875"/>
          <p14:tracePt t="6258" x="2903538" y="1539875"/>
          <p14:tracePt t="6275" x="2955925" y="1539875"/>
          <p14:tracePt t="6292" x="2987675" y="1539875"/>
          <p14:tracePt t="6309" x="3032125" y="1539875"/>
          <p14:tracePt t="6311" x="3048000" y="1539875"/>
          <p14:tracePt t="6325" x="3063875" y="1539875"/>
          <p14:tracePt t="6342" x="3086100" y="1539875"/>
          <p14:tracePt t="6358" x="3116263" y="1539875"/>
          <p14:tracePt t="6375" x="3154363" y="1539875"/>
          <p14:tracePt t="6392" x="3192463" y="1539875"/>
          <p14:tracePt t="6408" x="3222625" y="1539875"/>
          <p14:tracePt t="6425" x="3260725" y="1539875"/>
          <p14:tracePt t="6442" x="3276600" y="1539875"/>
          <p14:tracePt t="6458" x="3292475" y="1539875"/>
          <p14:tracePt t="6477" x="3306763" y="1539875"/>
          <p14:tracePt t="6492" x="3330575" y="1524000"/>
          <p14:tracePt t="6508" x="3344863" y="1524000"/>
          <p14:tracePt t="6525" x="3360738" y="1524000"/>
          <p14:tracePt t="6541" x="3368675" y="1516063"/>
          <p14:tracePt t="6717" x="3352800" y="1516063"/>
          <p14:tracePt t="6725" x="3330575" y="1516063"/>
          <p14:tracePt t="6733" x="3306763" y="1501775"/>
          <p14:tracePt t="6742" x="3268663" y="1501775"/>
          <p14:tracePt t="6758" x="3192463" y="1493838"/>
          <p14:tracePt t="6775" x="3116263" y="1493838"/>
          <p14:tracePt t="6792" x="3055938" y="1493838"/>
          <p14:tracePt t="6808" x="2979738" y="1508125"/>
          <p14:tracePt t="6825" x="2941638" y="1508125"/>
          <p14:tracePt t="6842" x="2903538" y="1516063"/>
          <p14:tracePt t="6859" x="2865438" y="1516063"/>
          <p14:tracePt t="6875" x="2803525" y="1516063"/>
          <p14:tracePt t="6892" x="2751138" y="1516063"/>
          <p14:tracePt t="6909" x="2667000" y="1516063"/>
          <p14:tracePt t="6925" x="2636838" y="1516063"/>
          <p14:tracePt t="6942" x="2530475" y="1516063"/>
          <p14:tracePt t="6959" x="2468563" y="1516063"/>
          <p14:tracePt t="6975" x="2408238" y="1516063"/>
          <p14:tracePt t="6992" x="2362200" y="1516063"/>
          <p14:tracePt t="7008" x="2332038" y="1516063"/>
          <p14:tracePt t="7025" x="2301875" y="1516063"/>
          <p14:tracePt t="7042" x="2278063" y="1516063"/>
          <p14:tracePt t="7059" x="2239963" y="1516063"/>
          <p14:tracePt t="7075" x="2193925" y="1516063"/>
          <p14:tracePt t="7092" x="2155825" y="1516063"/>
          <p14:tracePt t="7109" x="2111375" y="1516063"/>
          <p14:tracePt t="7125" x="2073275" y="1516063"/>
          <p14:tracePt t="7142" x="2049463" y="1516063"/>
          <p14:tracePt t="7278" x="2057400" y="1524000"/>
          <p14:tracePt t="7286" x="2087563" y="1531938"/>
          <p14:tracePt t="7294" x="2111375" y="1531938"/>
          <p14:tracePt t="7309" x="2133600" y="1539875"/>
          <p14:tracePt t="7325" x="2232025" y="1562100"/>
          <p14:tracePt t="7342" x="2316163" y="1562100"/>
          <p14:tracePt t="7359" x="2408238" y="1562100"/>
          <p14:tracePt t="7375" x="2492375" y="1562100"/>
          <p14:tracePt t="7392" x="2598738" y="1562100"/>
          <p14:tracePt t="7409" x="2697163" y="1562100"/>
          <p14:tracePt t="7425" x="2803525" y="1562100"/>
          <p14:tracePt t="7442" x="2879725" y="1562100"/>
          <p14:tracePt t="7459" x="2941638" y="1562100"/>
          <p14:tracePt t="7475" x="2979738" y="1562100"/>
          <p14:tracePt t="7492" x="3001963" y="1562100"/>
          <p14:tracePt t="7509" x="3048000" y="1562100"/>
          <p14:tracePt t="7525" x="3116263" y="1562100"/>
          <p14:tracePt t="7542" x="3162300" y="1562100"/>
          <p14:tracePt t="7559" x="3192463" y="1562100"/>
          <p14:tracePt t="7575" x="3216275" y="1562100"/>
          <p14:tracePt t="7592" x="3222625" y="1562100"/>
          <p14:tracePt t="7678" x="3200400" y="1562100"/>
          <p14:tracePt t="7686" x="3184525" y="1562100"/>
          <p14:tracePt t="7694" x="3140075" y="1546225"/>
          <p14:tracePt t="7709" x="3101975" y="1546225"/>
          <p14:tracePt t="7725" x="2911475" y="1546225"/>
          <p14:tracePt t="7742" x="2789238" y="1546225"/>
          <p14:tracePt t="7759" x="2667000" y="1546225"/>
          <p14:tracePt t="7776" x="2544763" y="1546225"/>
          <p14:tracePt t="7792" x="2446338" y="1546225"/>
          <p14:tracePt t="7809" x="2400300" y="1546225"/>
          <p14:tracePt t="7826" x="2384425" y="1546225"/>
          <p14:tracePt t="7842" x="2346325" y="1546225"/>
          <p14:tracePt t="7859" x="2308225" y="1546225"/>
          <p14:tracePt t="7876" x="2278063" y="1546225"/>
          <p14:tracePt t="7893" x="2201863" y="1546225"/>
          <p14:tracePt t="7909" x="2155825" y="1546225"/>
          <p14:tracePt t="7926" x="2133600" y="1546225"/>
          <p14:tracePt t="7942" x="2117725" y="1546225"/>
          <p14:tracePt t="7958" x="2111375" y="1546225"/>
          <p14:tracePt t="8118" x="2117725" y="1546225"/>
          <p14:tracePt t="8126" x="2141538" y="1546225"/>
          <p14:tracePt t="8134" x="2163763" y="1546225"/>
          <p14:tracePt t="8142" x="2179638" y="1554163"/>
          <p14:tracePt t="8159" x="2232025" y="1562100"/>
          <p14:tracePt t="8176" x="2286000" y="1570038"/>
          <p14:tracePt t="8192" x="2324100" y="1570038"/>
          <p14:tracePt t="8209" x="2370138" y="1570038"/>
          <p14:tracePt t="8226" x="2408238" y="1570038"/>
          <p14:tracePt t="8242" x="2454275" y="1570038"/>
          <p14:tracePt t="8259" x="2498725" y="1570038"/>
          <p14:tracePt t="8277" x="2620963" y="1570038"/>
          <p14:tracePt t="8293" x="2682875" y="1570038"/>
          <p14:tracePt t="8309" x="2727325" y="1570038"/>
          <p14:tracePt t="8326" x="2819400" y="1570038"/>
          <p14:tracePt t="8342" x="2849563" y="1570038"/>
          <p14:tracePt t="8359" x="2865438" y="1570038"/>
          <p14:tracePt t="8376" x="2887663" y="1562100"/>
          <p14:tracePt t="8392" x="2903538" y="1562100"/>
          <p14:tracePt t="8409" x="2933700" y="1562100"/>
          <p14:tracePt t="8426" x="2987675" y="1562100"/>
          <p14:tracePt t="8442" x="3040063" y="1562100"/>
          <p14:tracePt t="8459" x="3070225" y="1562100"/>
          <p14:tracePt t="8476" x="3094038" y="1562100"/>
          <p14:tracePt t="8493" x="3132138" y="1562100"/>
          <p14:tracePt t="8509" x="3146425" y="1562100"/>
          <p14:tracePt t="8526" x="3184525" y="1562100"/>
          <p14:tracePt t="8542" x="3216275" y="1562100"/>
          <p14:tracePt t="8559" x="3238500" y="1562100"/>
          <p14:tracePt t="8576" x="3246438" y="1562100"/>
          <p14:tracePt t="8592" x="3260725" y="1562100"/>
          <p14:tracePt t="8609" x="3276600" y="1562100"/>
          <p14:tracePt t="8626" x="3284538" y="1562100"/>
          <p14:tracePt t="8642" x="3298825" y="1562100"/>
          <p14:tracePt t="8659" x="3314700" y="1562100"/>
          <p14:tracePt t="8676" x="3322638" y="1562100"/>
          <p14:tracePt t="9222" x="3292475" y="1562100"/>
          <p14:tracePt t="9230" x="3230563" y="1554163"/>
          <p14:tracePt t="9238" x="3146425" y="1524000"/>
          <p14:tracePt t="9246" x="3078163" y="1501775"/>
          <p14:tracePt t="9259" x="3032125" y="1493838"/>
          <p14:tracePt t="9276" x="2933700" y="1463675"/>
          <p14:tracePt t="9293" x="2903538" y="1455738"/>
          <p14:tracePt t="10150" x="2895600" y="1447800"/>
          <p14:tracePt t="10198" x="2887663" y="1447800"/>
          <p14:tracePt t="10214" x="2879725" y="1447800"/>
          <p14:tracePt t="10246" x="2873375" y="1447800"/>
          <p14:tracePt t="10254" x="2857500" y="1447800"/>
          <p14:tracePt t="10262" x="2841625" y="1447800"/>
          <p14:tracePt t="10277" x="2803525" y="1493838"/>
          <p14:tracePt t="10293" x="2789238" y="1508125"/>
          <p14:tracePt t="10310" x="2743200" y="1546225"/>
          <p14:tracePt t="10326" x="2705100" y="1546225"/>
          <p14:tracePt t="10343" x="2659063" y="1562100"/>
          <p14:tracePt t="10360" x="2628900" y="1562100"/>
          <p14:tracePt t="10376" x="2620963" y="1562100"/>
          <p14:tracePt t="10654" x="2613025" y="1562100"/>
          <p14:tracePt t="10702" x="2613025" y="1546225"/>
          <p14:tracePt t="14302" x="2644775" y="1546225"/>
          <p14:tracePt t="14310" x="2713038" y="1554163"/>
          <p14:tracePt t="14318" x="2751138" y="1570038"/>
          <p14:tracePt t="14328" x="2827338" y="1592263"/>
          <p14:tracePt t="14344" x="2933700" y="1622425"/>
          <p14:tracePt t="14361" x="3009900" y="1638300"/>
          <p14:tracePt t="14378" x="3025775" y="1654175"/>
          <p14:tracePt t="14478" x="3017838" y="1660525"/>
          <p14:tracePt t="14486" x="2987675" y="1692275"/>
          <p14:tracePt t="14495" x="2949575" y="1706563"/>
          <p14:tracePt t="14511" x="2887663" y="1744663"/>
          <p14:tracePt t="14528" x="2797175" y="1782763"/>
          <p14:tracePt t="14545" x="2713038" y="1820863"/>
          <p14:tracePt t="14561" x="2651125" y="1836738"/>
          <p14:tracePt t="14578" x="2620963" y="1858963"/>
          <p14:tracePt t="14595" x="2613025" y="1866900"/>
          <p14:tracePt t="14982" x="2568575" y="1866900"/>
          <p14:tracePt t="14990" x="2476500" y="1851025"/>
          <p14:tracePt t="14998" x="2354263" y="1820863"/>
          <p14:tracePt t="15011" x="2263775" y="1790700"/>
          <p14:tracePt t="15028" x="2163763" y="1760538"/>
          <p14:tracePt t="15045" x="2155825" y="1760538"/>
          <p14:tracePt t="15062" x="2155825" y="1752600"/>
          <p14:tracePt t="15078" x="2149475" y="1744663"/>
          <p14:tracePt t="15095" x="2149475" y="1706563"/>
          <p14:tracePt t="15112" x="2171700" y="1668463"/>
          <p14:tracePt t="15128" x="2263775" y="1630363"/>
          <p14:tracePt t="15145" x="2339975" y="1600200"/>
          <p14:tracePt t="15162" x="2446338" y="1584325"/>
          <p14:tracePt t="15178" x="2544763" y="1584325"/>
          <p14:tracePt t="15195" x="2651125" y="1600200"/>
          <p14:tracePt t="15212" x="2751138" y="1622425"/>
          <p14:tracePt t="15228" x="2849563" y="1654175"/>
          <p14:tracePt t="15245" x="2933700" y="1684338"/>
          <p14:tracePt t="15262" x="3032125" y="1706563"/>
          <p14:tracePt t="15278" x="3063875" y="1714500"/>
          <p14:tracePt t="15295" x="3101975" y="1730375"/>
          <p14:tracePt t="15312" x="3140075" y="1736725"/>
          <p14:tracePt t="15328" x="3200400" y="1752600"/>
          <p14:tracePt t="15345" x="3260725" y="1752600"/>
          <p14:tracePt t="15362" x="3336925" y="1752600"/>
          <p14:tracePt t="15378" x="3436938" y="1752600"/>
          <p14:tracePt t="15395" x="3551238" y="1752600"/>
          <p14:tracePt t="15413" x="3703638" y="1774825"/>
          <p14:tracePt t="15429" x="3810000" y="1782763"/>
          <p14:tracePt t="15445" x="3856038" y="1790700"/>
          <p14:tracePt t="15462" x="4030663" y="1836738"/>
          <p14:tracePt t="15478" x="4130675" y="1858963"/>
          <p14:tracePt t="15495" x="4237038" y="1912938"/>
          <p14:tracePt t="15512" x="4397375" y="1997075"/>
          <p14:tracePt t="15529" x="4541838" y="2065338"/>
          <p14:tracePt t="15545" x="4702175" y="2163763"/>
          <p14:tracePt t="15562" x="4822825" y="2263775"/>
          <p14:tracePt t="15578" x="4892675" y="2354263"/>
          <p14:tracePt t="15595" x="4930775" y="2430463"/>
          <p14:tracePt t="15612" x="4945063" y="2446338"/>
          <p14:tracePt t="15628" x="4953000" y="2446338"/>
          <p14:tracePt t="15870" x="4983163" y="2438400"/>
          <p14:tracePt t="15878" x="4999038" y="2430463"/>
          <p14:tracePt t="15886" x="5045075" y="2422525"/>
          <p14:tracePt t="15895" x="5127625" y="2422525"/>
          <p14:tracePt t="15912" x="5334000" y="2530475"/>
          <p14:tracePt t="15929" x="5486400" y="2773363"/>
          <p14:tracePt t="15945" x="5570538" y="3025775"/>
          <p14:tracePt t="15962" x="5616575" y="3421063"/>
          <p14:tracePt t="15979" x="5630863" y="4022725"/>
          <p14:tracePt t="15995" x="5630863" y="4495800"/>
          <p14:tracePt t="16012" x="5600700" y="4868863"/>
          <p14:tracePt t="16029" x="5470525" y="5287963"/>
          <p14:tracePt t="16045" x="5380038" y="5448300"/>
          <p14:tracePt t="16062" x="5211763" y="5578475"/>
          <p14:tracePt t="16079" x="5013325" y="5654675"/>
          <p14:tracePt t="16095" x="4816475" y="5661025"/>
          <p14:tracePt t="16112" x="4602163" y="5684838"/>
          <p14:tracePt t="16129" x="4365625" y="5707063"/>
          <p14:tracePt t="16145" x="4098925" y="5707063"/>
          <p14:tracePt t="16162" x="3725863" y="5707063"/>
          <p14:tracePt t="16179" x="3413125" y="5707063"/>
          <p14:tracePt t="16195" x="3238500" y="5707063"/>
          <p14:tracePt t="16212" x="3094038" y="5654675"/>
          <p14:tracePt t="16229" x="2955925" y="5562600"/>
          <p14:tracePt t="16246" x="2903538" y="5478463"/>
          <p14:tracePt t="16262" x="2865438" y="5372100"/>
          <p14:tracePt t="16279" x="2849563" y="5280025"/>
          <p14:tracePt t="16295" x="2841625" y="5197475"/>
          <p14:tracePt t="16312" x="2841625" y="5083175"/>
          <p14:tracePt t="16329" x="2841625" y="4922838"/>
          <p14:tracePt t="16345" x="2841625" y="4740275"/>
          <p14:tracePt t="16362" x="2879725" y="4564063"/>
          <p14:tracePt t="16379" x="2917825" y="4427538"/>
          <p14:tracePt t="16395" x="2963863" y="4259263"/>
          <p14:tracePt t="16412" x="3025775" y="4098925"/>
          <p14:tracePt t="16429" x="3070225" y="3992563"/>
          <p14:tracePt t="16445" x="3162300" y="3817938"/>
          <p14:tracePt t="16462" x="3222625" y="3725863"/>
          <p14:tracePt t="16479" x="3298825" y="3627438"/>
          <p14:tracePt t="16495" x="3375025" y="3543300"/>
          <p14:tracePt t="16512" x="3489325" y="3467100"/>
          <p14:tracePt t="16529" x="3619500" y="3406775"/>
          <p14:tracePt t="16545" x="3741738" y="3352800"/>
          <p14:tracePt t="16562" x="3924300" y="3306763"/>
          <p14:tracePt t="16579" x="4130675" y="3276600"/>
          <p14:tracePt t="16595" x="4419600" y="3246438"/>
          <p14:tracePt t="16612" x="4838700" y="3192463"/>
          <p14:tracePt t="16629" x="5532438" y="3154363"/>
          <p14:tracePt t="16645" x="5989638" y="3154363"/>
          <p14:tracePt t="16662" x="6400800" y="3154363"/>
          <p14:tracePt t="16679" x="6781800" y="3140075"/>
          <p14:tracePt t="16695" x="7102475" y="3132138"/>
          <p14:tracePt t="16712" x="7391400" y="3101975"/>
          <p14:tracePt t="16729" x="7604125" y="3094038"/>
          <p14:tracePt t="16745" x="7772400" y="3094038"/>
          <p14:tracePt t="16762" x="7886700" y="3094038"/>
          <p14:tracePt t="16779" x="7947025" y="3094038"/>
          <p14:tracePt t="16795" x="7962900" y="3094038"/>
          <p14:tracePt t="16870" x="7932738" y="3094038"/>
          <p14:tracePt t="16878" x="7832725" y="3086100"/>
          <p14:tracePt t="16886" x="7680325" y="3032125"/>
          <p14:tracePt t="16895" x="7475538" y="2971800"/>
          <p14:tracePt t="16912" x="7078663" y="2865438"/>
          <p14:tracePt t="16929" x="6727825" y="2773363"/>
          <p14:tracePt t="16946" x="6553200" y="2727325"/>
          <p14:tracePt t="16962" x="6499225" y="2720975"/>
          <p14:tracePt t="17262" x="6507163" y="2720975"/>
          <p14:tracePt t="17270" x="6561138" y="2797175"/>
          <p14:tracePt t="17279" x="6583363" y="2933700"/>
          <p14:tracePt t="17296" x="6545263" y="3444875"/>
          <p14:tracePt t="17313" x="6332538" y="3886200"/>
          <p14:tracePt t="17329" x="6103938" y="4213225"/>
          <p14:tracePt t="17346" x="5791200" y="4564063"/>
          <p14:tracePt t="17362" x="5341938" y="4945063"/>
          <p14:tracePt t="17379" x="4822825" y="5280025"/>
          <p14:tracePt t="17396" x="4305300" y="5554663"/>
          <p14:tracePt t="17413" x="3581400" y="5761038"/>
          <p14:tracePt t="17429" x="3162300" y="5761038"/>
          <p14:tracePt t="17446" x="2819400" y="5646738"/>
          <p14:tracePt t="17462" x="2582863" y="5470525"/>
          <p14:tracePt t="17479" x="2422525" y="5265738"/>
          <p14:tracePt t="17496" x="2316163" y="5021263"/>
          <p14:tracePt t="17512" x="2286000" y="4754563"/>
          <p14:tracePt t="17529" x="2324100" y="4419600"/>
          <p14:tracePt t="17546" x="2468563" y="4130675"/>
          <p14:tracePt t="17562" x="2659063" y="3870325"/>
          <p14:tracePt t="17579" x="2987675" y="3573463"/>
          <p14:tracePt t="17596" x="3489325" y="3336925"/>
          <p14:tracePt t="17613" x="4229100" y="3140075"/>
          <p14:tracePt t="17629" x="4465638" y="3116263"/>
          <p14:tracePt t="17646" x="5303838" y="3063875"/>
          <p14:tracePt t="17663" x="5965825" y="3063875"/>
          <p14:tracePt t="17679" x="6607175" y="3140075"/>
          <p14:tracePt t="17696" x="7223125" y="3292475"/>
          <p14:tracePt t="17713" x="7704138" y="3535363"/>
          <p14:tracePt t="17729" x="8061325" y="3817938"/>
          <p14:tracePt t="17746" x="8267700" y="4160838"/>
          <p14:tracePt t="17763" x="8321675" y="4518025"/>
          <p14:tracePt t="17779" x="8267700" y="4914900"/>
          <p14:tracePt t="17796" x="7993063" y="5349875"/>
          <p14:tracePt t="17814" x="7331075" y="5883275"/>
          <p14:tracePt t="17829" x="6781800" y="6088063"/>
          <p14:tracePt t="17846" x="6302375" y="6180138"/>
          <p14:tracePt t="17863" x="5905500" y="6194425"/>
          <p14:tracePt t="17879" x="5592763" y="6065838"/>
          <p14:tracePt t="17896" x="5318125" y="5813425"/>
          <p14:tracePt t="17913" x="5159375" y="5532438"/>
          <p14:tracePt t="17929" x="5097463" y="5159375"/>
          <p14:tracePt t="17946" x="5113338" y="4830763"/>
          <p14:tracePt t="17963" x="5311775" y="4449763"/>
          <p14:tracePt t="17979" x="5646738" y="4130675"/>
          <p14:tracePt t="17996" x="6134100" y="3856038"/>
          <p14:tracePt t="18013" x="6689725" y="3711575"/>
          <p14:tracePt t="18029" x="7369175" y="3657600"/>
          <p14:tracePt t="18046" x="7742238" y="3657600"/>
          <p14:tracePt t="18063" x="8016875" y="3733800"/>
          <p14:tracePt t="18079" x="8237538" y="3825875"/>
          <p14:tracePt t="18096" x="8343900" y="3902075"/>
          <p14:tracePt t="18113" x="8389938" y="3946525"/>
          <p14:tracePt t="18129" x="8397875" y="3962400"/>
          <p14:tracePt t="18222" x="8366125" y="3962400"/>
          <p14:tracePt t="18230" x="8313738" y="3954463"/>
          <p14:tracePt t="18238" x="8237538" y="3932238"/>
          <p14:tracePt t="18246" x="8161338" y="3916363"/>
          <p14:tracePt t="18263" x="7978775" y="3856038"/>
          <p14:tracePt t="18279" x="7870825" y="3825875"/>
          <p14:tracePt t="18296" x="7856538" y="3825875"/>
          <p14:tracePt t="18662" x="7848600" y="3825875"/>
          <p14:tracePt t="18670" x="7840663" y="3825875"/>
          <p14:tracePt t="18679" x="7794625" y="3825875"/>
          <p14:tracePt t="18696" x="7566025" y="4016375"/>
          <p14:tracePt t="18713" x="7231063" y="4267200"/>
          <p14:tracePt t="18730" x="6956425" y="4327525"/>
          <p14:tracePt t="18746" x="6835775" y="4289425"/>
          <p14:tracePt t="19038" x="6819900" y="4289425"/>
          <p14:tracePt t="19046" x="6797675" y="4321175"/>
          <p14:tracePt t="19054" x="6765925" y="4359275"/>
          <p14:tracePt t="19063" x="6705600" y="4381500"/>
          <p14:tracePt t="19080" x="6537325" y="4419600"/>
          <p14:tracePt t="19096" x="6308725" y="4435475"/>
          <p14:tracePt t="19113" x="5959475" y="4435475"/>
          <p14:tracePt t="19130" x="5630863" y="4411663"/>
          <p14:tracePt t="19146" x="5364163" y="4343400"/>
          <p14:tracePt t="19163" x="5121275" y="4259263"/>
          <p14:tracePt t="19180" x="4914900" y="4160838"/>
          <p14:tracePt t="19197" x="4724400" y="4038600"/>
          <p14:tracePt t="19213" x="4694238" y="4008438"/>
          <p14:tracePt t="19230" x="4670425" y="3962400"/>
          <p14:tracePt t="19246" x="4670425" y="3954463"/>
          <p14:tracePt t="19263" x="4670425" y="3932238"/>
          <p14:tracePt t="19280" x="4670425" y="3924300"/>
          <p14:tracePt t="19862" x="4716463" y="3924300"/>
          <p14:tracePt t="19870" x="4822825" y="3924300"/>
          <p14:tracePt t="19880" x="4922838" y="3924300"/>
          <p14:tracePt t="19897" x="5181600" y="3924300"/>
          <p14:tracePt t="19913" x="5578475" y="3970338"/>
          <p14:tracePt t="19930" x="6111875" y="4022725"/>
          <p14:tracePt t="19947" x="6727825" y="4092575"/>
          <p14:tracePt t="19963" x="7361238" y="4160838"/>
          <p14:tracePt t="19980" x="7864475" y="4183063"/>
          <p14:tracePt t="19997" x="8335963" y="4206875"/>
          <p14:tracePt t="20013" x="8526463" y="4206875"/>
          <p14:tracePt t="20030" x="8648700" y="4206875"/>
          <p14:tracePt t="20047" x="8702675" y="4206875"/>
          <p14:tracePt t="20063" x="8702675" y="4198938"/>
          <p14:tracePt t="20080" x="8702675" y="4191000"/>
          <p14:tracePt t="20097" x="8686800" y="4183063"/>
          <p14:tracePt t="20113" x="8656638" y="4175125"/>
          <p14:tracePt t="20130" x="8618538" y="4168775"/>
          <p14:tracePt t="20147" x="8534400" y="4160838"/>
          <p14:tracePt t="20163" x="8343900" y="4160838"/>
          <p14:tracePt t="20180" x="8054975" y="4160838"/>
          <p14:tracePt t="20197" x="7642225" y="4160838"/>
          <p14:tracePt t="20213" x="6956425" y="4160838"/>
          <p14:tracePt t="20230" x="6461125" y="4160838"/>
          <p14:tracePt t="20247" x="6142038" y="4160838"/>
          <p14:tracePt t="20263" x="5905500" y="4122738"/>
          <p14:tracePt t="20280" x="5737225" y="4076700"/>
          <p14:tracePt t="20297" x="5668963" y="4060825"/>
          <p14:tracePt t="20313" x="5630863" y="4046538"/>
          <p14:tracePt t="20330" x="5616575" y="4038600"/>
          <p14:tracePt t="20347" x="5562600" y="4016375"/>
          <p14:tracePt t="20363" x="5494338" y="3978275"/>
          <p14:tracePt t="20380" x="5364163" y="3894138"/>
          <p14:tracePt t="20397" x="5173663" y="3771900"/>
          <p14:tracePt t="20414" x="4732338" y="3513138"/>
          <p14:tracePt t="20430" x="4473575" y="3368675"/>
          <p14:tracePt t="20447" x="4251325" y="3230563"/>
          <p14:tracePt t="20464" x="4092575" y="3146425"/>
          <p14:tracePt t="20480" x="3978275" y="3078163"/>
          <p14:tracePt t="20497" x="3916363" y="3025775"/>
          <p14:tracePt t="20514" x="3894138" y="3009900"/>
          <p14:tracePt t="20547" x="3886200" y="3001963"/>
          <p14:tracePt t="20564" x="3863975" y="2987675"/>
          <p14:tracePt t="20580" x="3856038" y="2979738"/>
          <p14:tracePt t="20597" x="3825875" y="2955925"/>
          <p14:tracePt t="20614" x="3763963" y="2933700"/>
          <p14:tracePt t="20630" x="3673475" y="2917825"/>
          <p14:tracePt t="20647" x="3551238" y="2879725"/>
          <p14:tracePt t="20664" x="3475038" y="2857500"/>
          <p14:tracePt t="20680" x="3413125" y="2857500"/>
          <p14:tracePt t="20697" x="3382963" y="2849563"/>
          <p14:tracePt t="20714" x="3368675" y="2841625"/>
          <p14:tracePt t="21119" x="3352800" y="2827338"/>
          <p14:tracePt t="21126" x="3284538" y="2811463"/>
          <p14:tracePt t="21134" x="3200400" y="2789238"/>
          <p14:tracePt t="21147" x="3132138" y="2773363"/>
          <p14:tracePt t="21164" x="2987675" y="2697163"/>
          <p14:tracePt t="21181" x="2873375" y="2636838"/>
          <p14:tracePt t="21197" x="2811463" y="2590800"/>
          <p14:tracePt t="21214" x="2743200" y="2544763"/>
          <p14:tracePt t="21230" x="2720975" y="2530475"/>
          <p14:tracePt t="21247" x="2705100" y="2506663"/>
          <p14:tracePt t="21264" x="2697163" y="2484438"/>
          <p14:tracePt t="21297" x="2697163" y="2476500"/>
          <p14:tracePt t="21694" x="2689225" y="2476500"/>
          <p14:tracePt t="21701" x="2689225" y="2484438"/>
          <p14:tracePt t="21726" x="2689225" y="2492375"/>
          <p14:tracePt t="21734" x="2689225" y="2498725"/>
          <p14:tracePt t="21747" x="2689225" y="2506663"/>
          <p14:tracePt t="21764" x="2689225" y="2514600"/>
          <p14:tracePt t="22494" x="2689225" y="2522538"/>
          <p14:tracePt t="22510" x="2713038" y="2522538"/>
          <p14:tracePt t="22518" x="2781300" y="2522538"/>
          <p14:tracePt t="22531" x="2933700" y="2522538"/>
          <p14:tracePt t="22548" x="3344863" y="2568575"/>
          <p14:tracePt t="22565" x="3932238" y="2759075"/>
          <p14:tracePt t="22581" x="4092575" y="2835275"/>
          <p14:tracePt t="22598" x="4397375" y="2933700"/>
          <p14:tracePt t="22614" x="4579938" y="2971800"/>
          <p14:tracePt t="22631" x="4702175" y="2979738"/>
          <p14:tracePt t="22648" x="4762500" y="2979738"/>
          <p14:tracePt t="22664" x="4778375" y="2979738"/>
          <p14:tracePt t="22782" x="4770438" y="2979738"/>
          <p14:tracePt t="22790" x="4754563" y="2979738"/>
          <p14:tracePt t="22798" x="4732338" y="2963863"/>
          <p14:tracePt t="22814" x="4694238" y="2949575"/>
          <p14:tracePt t="22831" x="4686300" y="2949575"/>
          <p14:tracePt t="23030" x="4656138" y="2949575"/>
          <p14:tracePt t="23038" x="4564063" y="2933700"/>
          <p14:tracePt t="23048" x="4427538" y="2879725"/>
          <p14:tracePt t="23064" x="4183063" y="2811463"/>
          <p14:tracePt t="23081" x="4060825" y="2773363"/>
          <p14:tracePt t="23098" x="4016375" y="2765425"/>
          <p14:tracePt t="23114" x="3962400" y="2743200"/>
          <p14:tracePt t="23131" x="3940175" y="2735263"/>
          <p14:tracePt t="23148" x="3908425" y="2705100"/>
          <p14:tracePt t="23164" x="3886200" y="2682875"/>
          <p14:tracePt t="23181" x="3886200" y="2667000"/>
          <p14:tracePt t="23198" x="3856038" y="2606675"/>
          <p14:tracePt t="23215" x="3825875" y="2560638"/>
          <p14:tracePt t="23232" x="3794125" y="2498725"/>
          <p14:tracePt t="23248" x="3779838" y="2468563"/>
          <p14:tracePt t="23265" x="3779838" y="2446338"/>
          <p14:tracePt t="23281" x="3779838" y="2416175"/>
          <p14:tracePt t="23298" x="3779838" y="2400300"/>
          <p14:tracePt t="23315" x="3779838" y="2378075"/>
          <p14:tracePt t="23646" x="3779838" y="2370138"/>
          <p14:tracePt t="23654" x="3840163" y="2378075"/>
          <p14:tracePt t="23665" x="3954463" y="2384425"/>
          <p14:tracePt t="23681" x="4335463" y="2384425"/>
          <p14:tracePt t="23698" x="4770438" y="2384425"/>
          <p14:tracePt t="23715" x="5227638" y="2384425"/>
          <p14:tracePt t="23732" x="5699125" y="2384425"/>
          <p14:tracePt t="23748" x="6118225" y="2384425"/>
          <p14:tracePt t="23765" x="6621463" y="2384425"/>
          <p14:tracePt t="23781" x="6835775" y="2362200"/>
          <p14:tracePt t="23798" x="7032625" y="2316163"/>
          <p14:tracePt t="23815" x="7170738" y="2270125"/>
          <p14:tracePt t="23832" x="7277100" y="2239963"/>
          <p14:tracePt t="23848" x="7391400" y="2225675"/>
          <p14:tracePt t="23865" x="7521575" y="2209800"/>
          <p14:tracePt t="23881" x="7666038" y="2201863"/>
          <p14:tracePt t="23898" x="7818438" y="2201863"/>
          <p14:tracePt t="23915" x="7993063" y="2201863"/>
          <p14:tracePt t="23932" x="8131175" y="2201863"/>
          <p14:tracePt t="23948" x="8275638" y="2201863"/>
          <p14:tracePt t="23965" x="8466138" y="2201863"/>
          <p14:tracePt t="23981" x="8602663" y="2201863"/>
          <p14:tracePt t="23998" x="8747125" y="2187575"/>
          <p14:tracePt t="24015" x="8877300" y="2163763"/>
          <p14:tracePt t="24031" x="9007475" y="2149475"/>
          <p14:tracePt t="24048" x="9105900" y="2133600"/>
          <p14:tracePt t="24065" x="9204325" y="2125663"/>
          <p14:tracePt t="24081" x="9304338" y="2125663"/>
          <p14:tracePt t="24098" x="9426575" y="2125663"/>
          <p14:tracePt t="24115" x="9509125" y="2125663"/>
          <p14:tracePt t="24132" x="9601200" y="2125663"/>
          <p14:tracePt t="24148" x="9655175" y="2125663"/>
          <p14:tracePt t="24165" x="9685338" y="2125663"/>
          <p14:tracePt t="24182" x="9693275" y="2125663"/>
          <p14:tracePt t="24254" x="9669463" y="2117725"/>
          <p14:tracePt t="24262" x="9617075" y="2111375"/>
          <p14:tracePt t="24270" x="9555163" y="2111375"/>
          <p14:tracePt t="24282" x="9464675" y="2111375"/>
          <p14:tracePt t="24298" x="9250363" y="2111375"/>
          <p14:tracePt t="24315" x="8915400" y="2155825"/>
          <p14:tracePt t="24332" x="8556625" y="2163763"/>
          <p14:tracePt t="24349" x="8054975" y="2163763"/>
          <p14:tracePt t="24365" x="7886700" y="2163763"/>
          <p14:tracePt t="24367" x="7742238" y="2163763"/>
          <p14:tracePt t="24382" x="7451725" y="2163763"/>
          <p14:tracePt t="24398" x="7246938" y="2163763"/>
          <p14:tracePt t="24415" x="7070725" y="2163763"/>
          <p14:tracePt t="24432" x="6934200" y="2163763"/>
          <p14:tracePt t="24448" x="6797675" y="2163763"/>
          <p14:tracePt t="24465" x="6629400" y="2163763"/>
          <p14:tracePt t="24482" x="6469063" y="2163763"/>
          <p14:tracePt t="24498" x="6316663" y="2163763"/>
          <p14:tracePt t="24515" x="6172200" y="2163763"/>
          <p14:tracePt t="24532" x="6019800" y="2163763"/>
          <p14:tracePt t="24549" x="5821363" y="2163763"/>
          <p14:tracePt t="24565" x="5761038" y="2163763"/>
          <p14:tracePt t="24582" x="5554663" y="2163763"/>
          <p14:tracePt t="24598" x="5410200" y="2163763"/>
          <p14:tracePt t="24615" x="5280025" y="2163763"/>
          <p14:tracePt t="24632" x="5135563" y="2163763"/>
          <p14:tracePt t="24648" x="4999038" y="2187575"/>
          <p14:tracePt t="24665" x="4884738" y="2187575"/>
          <p14:tracePt t="24682" x="4792663" y="2187575"/>
          <p14:tracePt t="24698" x="4702175" y="2187575"/>
          <p14:tracePt t="24715" x="4594225" y="2187575"/>
          <p14:tracePt t="24732" x="4511675" y="2187575"/>
          <p14:tracePt t="24749" x="4411663" y="2187575"/>
          <p14:tracePt t="24765" x="4373563" y="2187575"/>
          <p14:tracePt t="24782" x="4283075" y="2187575"/>
          <p14:tracePt t="24798" x="4206875" y="2187575"/>
          <p14:tracePt t="24815" x="4092575" y="2201863"/>
          <p14:tracePt t="24832" x="3978275" y="2225675"/>
          <p14:tracePt t="24849" x="3863975" y="2239963"/>
          <p14:tracePt t="24865" x="3749675" y="2263775"/>
          <p14:tracePt t="24869" x="3687763" y="2270125"/>
          <p14:tracePt t="24882" x="3641725" y="2270125"/>
          <p14:tracePt t="24898" x="3589338" y="2278063"/>
          <p14:tracePt t="24915" x="3559175" y="2293938"/>
          <p14:tracePt t="24934" x="3521075" y="2301875"/>
          <p14:tracePt t="24965" x="3489325" y="2316163"/>
          <p14:tracePt t="24982" x="3482975" y="2324100"/>
          <p14:tracePt t="24999" x="3475038" y="2332038"/>
          <p14:tracePt t="25015" x="3451225" y="2354263"/>
          <p14:tracePt t="25032" x="3436938" y="2378075"/>
          <p14:tracePt t="25048" x="3421063" y="2416175"/>
          <p14:tracePt t="25065" x="3413125" y="2454275"/>
          <p14:tracePt t="25082" x="3413125" y="2506663"/>
          <p14:tracePt t="25099" x="3413125" y="2574925"/>
          <p14:tracePt t="25115" x="3413125" y="2659063"/>
          <p14:tracePt t="25132" x="3413125" y="2751138"/>
          <p14:tracePt t="25149" x="3413125" y="2865438"/>
          <p14:tracePt t="25165" x="3413125" y="2941638"/>
          <p14:tracePt t="25182" x="3413125" y="2994025"/>
          <p14:tracePt t="25199" x="3413125" y="3040063"/>
          <p14:tracePt t="25215" x="3413125" y="3086100"/>
          <p14:tracePt t="25232" x="3390900" y="3132138"/>
          <p14:tracePt t="25249" x="3352800" y="3200400"/>
          <p14:tracePt t="25265" x="3314700" y="3238500"/>
          <p14:tracePt t="25282" x="3292475" y="3260725"/>
          <p14:tracePt t="25299" x="3268663" y="3276600"/>
          <p14:tracePt t="25315" x="3260725" y="3276600"/>
          <p14:tracePt t="25374" x="3260725" y="3284538"/>
          <p14:tracePt t="25390" x="3260725" y="3298825"/>
          <p14:tracePt t="25398" x="3276600" y="3314700"/>
          <p14:tracePt t="25422" x="3292475" y="3322638"/>
          <p14:tracePt t="25430" x="3298825" y="3330575"/>
          <p14:tracePt t="25438" x="3298825" y="3336925"/>
          <p14:tracePt t="26302" x="3314700" y="3336925"/>
          <p14:tracePt t="28102" x="3344863" y="3330575"/>
          <p14:tracePt t="28110" x="3489325" y="3254375"/>
          <p14:tracePt t="28118" x="3817938" y="3132138"/>
          <p14:tracePt t="28133" x="4297363" y="2941638"/>
          <p14:tracePt t="28150" x="5692775" y="2582863"/>
          <p14:tracePt t="28166" x="6599238" y="2460625"/>
          <p14:tracePt t="28183" x="7543800" y="2225675"/>
          <p14:tracePt t="28200" x="8428038" y="1989138"/>
          <p14:tracePt t="28216" x="9097963" y="1744663"/>
          <p14:tracePt t="28233" x="9502775" y="1531938"/>
          <p14:tracePt t="28250" x="9639300" y="1425575"/>
          <p14:tracePt t="28266" x="9715500" y="1311275"/>
          <p14:tracePt t="28283" x="9731375" y="1173163"/>
          <p14:tracePt t="28300" x="9731375" y="1058863"/>
          <p14:tracePt t="28317" x="9699625" y="944563"/>
          <p14:tracePt t="28333" x="9699625" y="930275"/>
          <p14:tracePt t="28350" x="9693275" y="922338"/>
          <p14:tracePt t="28366" x="9685338" y="922338"/>
          <p14:tracePt t="28398" x="9677400" y="922338"/>
          <p14:tracePt t="28407" x="9669463" y="952500"/>
          <p14:tracePt t="28416" x="9655175" y="1006475"/>
          <p14:tracePt t="28433" x="9617075" y="1135063"/>
          <p14:tracePt t="28450" x="9593263" y="1249363"/>
          <p14:tracePt t="28466" x="9593263" y="1333500"/>
          <p14:tracePt t="28483" x="9578975" y="1393825"/>
          <p14:tracePt t="28500" x="9547225" y="1477963"/>
          <p14:tracePt t="28517" x="9448800" y="1660525"/>
          <p14:tracePt t="28533" x="9364663" y="1768475"/>
          <p14:tracePt t="28550" x="9128125" y="2049463"/>
          <p14:tracePt t="28567" x="8893175" y="2209800"/>
          <p14:tracePt t="28583" x="8709025" y="2316163"/>
          <p14:tracePt t="28600" x="8564563" y="2354263"/>
          <p14:tracePt t="28617" x="8488363" y="2362200"/>
          <p14:tracePt t="28633" x="8466138" y="2362200"/>
          <p14:tracePt t="28650" x="8450263" y="2362200"/>
          <p14:tracePt t="28667" x="8428038" y="2354263"/>
          <p14:tracePt t="28683" x="8397875" y="2332038"/>
          <p14:tracePt t="28700" x="8359775" y="2286000"/>
          <p14:tracePt t="28717" x="8283575" y="2201863"/>
          <p14:tracePt t="28733" x="8251825" y="2179638"/>
          <p14:tracePt t="28750" x="8229600" y="2171700"/>
          <p14:tracePt t="28823" x="8245475" y="2179638"/>
          <p14:tracePt t="28830" x="8245475" y="2187575"/>
          <p14:tracePt t="28838" x="8259763" y="2193925"/>
          <p14:tracePt t="28850" x="8267700" y="2193925"/>
          <p14:tracePt t="28867" x="8275638" y="2193925"/>
          <p14:tracePt t="28883" x="8289925" y="2193925"/>
          <p14:tracePt t="28926" x="8297863" y="2193925"/>
          <p14:tracePt t="28942" x="8313738" y="2193925"/>
          <p14:tracePt t="29038" x="8321675" y="2187575"/>
          <p14:tracePt t="29045" x="8328025" y="2179638"/>
          <p14:tracePt t="29053" x="8335963" y="2171700"/>
          <p14:tracePt t="29066" x="8351838" y="2171700"/>
          <p14:tracePt t="29083" x="8374063" y="2171700"/>
          <p14:tracePt t="29100" x="8382000" y="2171700"/>
          <p14:tracePt t="29117" x="8389938" y="2171700"/>
          <p14:tracePt t="29198" x="8397875" y="2171700"/>
          <p14:tracePt t="29230" x="8397875" y="2193925"/>
          <p14:tracePt t="29238" x="8389938" y="2239963"/>
          <p14:tracePt t="29250" x="8382000" y="2255838"/>
          <p14:tracePt t="29267" x="8343900" y="2339975"/>
          <p14:tracePt t="29283" x="8289925" y="2416175"/>
          <p14:tracePt t="29300" x="8221663" y="2498725"/>
          <p14:tracePt t="29317" x="8123238" y="2582863"/>
          <p14:tracePt t="29333" x="8031163" y="2628900"/>
          <p14:tracePt t="29350" x="7947025" y="2667000"/>
          <p14:tracePt t="29367" x="7870825" y="2682875"/>
          <p14:tracePt t="29383" x="7780338" y="2682875"/>
          <p14:tracePt t="29400" x="7688263" y="2682875"/>
          <p14:tracePt t="29417" x="7543800" y="2667000"/>
          <p14:tracePt t="29433" x="7353300" y="2606675"/>
          <p14:tracePt t="29451" x="7086600" y="2522538"/>
          <p14:tracePt t="29467" x="6721475" y="2446338"/>
          <p14:tracePt t="29484" x="6294438" y="2346325"/>
          <p14:tracePt t="29500" x="5883275" y="2308225"/>
          <p14:tracePt t="29517" x="5410200" y="2286000"/>
          <p14:tracePt t="29533" x="5235575" y="2286000"/>
          <p14:tracePt t="29550" x="5083175" y="2286000"/>
          <p14:tracePt t="29567" x="4922838" y="2339975"/>
          <p14:tracePt t="29584" x="4762500" y="2378075"/>
          <p14:tracePt t="29600" x="4602163" y="2430463"/>
          <p14:tracePt t="29617" x="4441825" y="2460625"/>
          <p14:tracePt t="29634" x="4305300" y="2468563"/>
          <p14:tracePt t="29650" x="4175125" y="2484438"/>
          <p14:tracePt t="29667" x="4060825" y="2484438"/>
          <p14:tracePt t="29684" x="3940175" y="2468563"/>
          <p14:tracePt t="29700" x="3825875" y="2430463"/>
          <p14:tracePt t="29717" x="3695700" y="2370138"/>
          <p14:tracePt t="29734" x="3603625" y="2332038"/>
          <p14:tracePt t="29750" x="3565525" y="2308225"/>
          <p14:tracePt t="29862" x="3597275" y="2308225"/>
          <p14:tracePt t="29870" x="3673475" y="2308225"/>
          <p14:tracePt t="29879" x="3733800" y="2308225"/>
          <p14:tracePt t="29886" x="3840163" y="2308225"/>
          <p14:tracePt t="29901" x="4106863" y="2308225"/>
          <p14:tracePt t="29917" x="4335463" y="2308225"/>
          <p14:tracePt t="29934" x="5241925" y="2308225"/>
          <p14:tracePt t="29950" x="5989638" y="2308225"/>
          <p14:tracePt t="29967" x="6689725" y="2308225"/>
          <p14:tracePt t="29984" x="7429500" y="2308225"/>
          <p14:tracePt t="30000" x="8031163" y="2308225"/>
          <p14:tracePt t="30017" x="8321675" y="2308225"/>
          <p14:tracePt t="30034" x="8504238" y="2308225"/>
          <p14:tracePt t="30050" x="8594725" y="2308225"/>
          <p14:tracePt t="30067" x="8602663" y="2308225"/>
          <p14:tracePt t="31830" x="8594725" y="2308225"/>
          <p14:tracePt t="31838" x="8588375" y="2308225"/>
          <p14:tracePt t="31851" x="8580438" y="2308225"/>
          <p14:tracePt t="35238" x="8580438" y="2301875"/>
          <p14:tracePt t="35246" x="8572500" y="2286000"/>
          <p14:tracePt t="35254" x="8564563" y="2239963"/>
          <p14:tracePt t="35269" x="8564563" y="2209800"/>
          <p14:tracePt t="35286" x="8550275" y="2187575"/>
          <p14:tracePt t="35438" x="8550275" y="2179638"/>
          <p14:tracePt t="35446" x="8550275" y="2171700"/>
          <p14:tracePt t="41678" x="8550275" y="2133600"/>
          <p14:tracePt t="41686" x="8580438" y="1897063"/>
          <p14:tracePt t="41695" x="8724900" y="1363663"/>
          <p14:tracePt t="41705" x="8823325" y="693738"/>
          <p14:tracePt t="41721" x="8983663" y="0"/>
          <p14:tracePt t="42014" x="8923338" y="0"/>
          <p14:tracePt t="42022" x="8747125" y="0"/>
          <p14:tracePt t="42030" x="8412163" y="0"/>
          <p14:tracePt t="42038" x="8047038" y="30163"/>
          <p14:tracePt t="42055" x="7399338" y="312738"/>
          <p14:tracePt t="42072" x="6667500" y="868363"/>
          <p14:tracePt t="42088" x="5851525" y="1493838"/>
          <p14:tracePt t="42105" x="4991100" y="2065338"/>
          <p14:tracePt t="42121" x="4122738" y="2530475"/>
          <p14:tracePt t="42138" x="3406775" y="2827338"/>
          <p14:tracePt t="42155" x="2841625" y="2987675"/>
          <p14:tracePt t="42172" x="2506663" y="3001963"/>
          <p14:tracePt t="42188" x="2247900" y="3001963"/>
          <p14:tracePt t="42206" x="1935163" y="2827338"/>
          <p14:tracePt t="42221" x="1798638" y="2674938"/>
          <p14:tracePt t="42238" x="1706563" y="2506663"/>
          <p14:tracePt t="42255" x="1646238" y="2362200"/>
          <p14:tracePt t="42272" x="1616075" y="2209800"/>
          <p14:tracePt t="42288" x="1608138" y="2149475"/>
          <p14:tracePt t="42382" x="1668463" y="2247900"/>
          <p14:tracePt t="42390" x="1782763" y="2378075"/>
          <p14:tracePt t="42398" x="1935163" y="2522538"/>
          <p14:tracePt t="42406" x="2103438" y="2628900"/>
          <p14:tracePt t="42422" x="2560638" y="2751138"/>
          <p14:tracePt t="42438" x="3078163" y="2835275"/>
          <p14:tracePt t="42455" x="3717925" y="2835275"/>
          <p14:tracePt t="42472" x="4213225" y="2827338"/>
          <p14:tracePt t="42488" x="4511675" y="2751138"/>
          <p14:tracePt t="42505" x="4670425" y="2682875"/>
          <p14:tracePt t="42522" x="4740275" y="2628900"/>
          <p14:tracePt t="42538" x="4746625" y="2628900"/>
          <p14:tracePt t="42572" x="4740275" y="2613025"/>
          <p14:tracePt t="42589" x="4648200" y="2598738"/>
          <p14:tracePt t="42605" x="4625975" y="2590800"/>
          <p14:tracePt t="42654" x="4656138" y="2590800"/>
          <p14:tracePt t="42662" x="4724400" y="2606675"/>
          <p14:tracePt t="42672" x="4808538" y="2628900"/>
          <p14:tracePt t="42688" x="5006975" y="2667000"/>
          <p14:tracePt t="42705" x="5486400" y="2727325"/>
          <p14:tracePt t="42722" x="6035675" y="2773363"/>
          <p14:tracePt t="42738" x="6530975" y="2849563"/>
          <p14:tracePt t="42755" x="6950075" y="2903538"/>
          <p14:tracePt t="42772" x="7239000" y="2949575"/>
          <p14:tracePt t="42789" x="7399338" y="2963863"/>
          <p14:tracePt t="42918" x="7399338" y="2971800"/>
          <p14:tracePt t="42934" x="7407275" y="2987675"/>
          <p14:tracePt t="42942" x="7429500" y="3063875"/>
          <p14:tracePt t="42950" x="7483475" y="3154363"/>
          <p14:tracePt t="42958" x="7535863" y="3254375"/>
          <p14:tracePt t="42972" x="7612063" y="3360738"/>
          <p14:tracePt t="42989" x="7894638" y="3741738"/>
          <p14:tracePt t="43005" x="8031163" y="3886200"/>
          <p14:tracePt t="43022" x="8442325" y="4381500"/>
          <p14:tracePt t="43038" x="8632825" y="4610100"/>
          <p14:tracePt t="43055" x="8747125" y="4716463"/>
          <p14:tracePt t="43072" x="8793163" y="4746625"/>
          <p14:tracePt t="43134" x="8785225" y="4754563"/>
          <p14:tracePt t="43142" x="8747125" y="4754563"/>
          <p14:tracePt t="43150" x="8709025" y="4754563"/>
          <p14:tracePt t="43158" x="8648700" y="4746625"/>
          <p14:tracePt t="43172" x="8588375" y="4740275"/>
          <p14:tracePt t="43189" x="8382000" y="4708525"/>
          <p14:tracePt t="43206" x="8259763" y="4678363"/>
          <p14:tracePt t="43222" x="8153400" y="4664075"/>
          <p14:tracePt t="43239" x="8061325" y="4640263"/>
          <p14:tracePt t="43255" x="7947025" y="4579938"/>
          <p14:tracePt t="43272" x="7870825" y="4518025"/>
          <p14:tracePt t="43782" x="7870825" y="4511675"/>
          <p14:tracePt t="43806" x="7870825" y="4503738"/>
          <p14:tracePt t="43814" x="7870825" y="4495800"/>
          <p14:tracePt t="43846" x="7870825" y="4487863"/>
          <p14:tracePt t="43854" x="7886700" y="448786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9564"/>
          <a:stretch/>
        </p:blipFill>
        <p:spPr>
          <a:xfrm>
            <a:off x="1469238" y="1160640"/>
            <a:ext cx="8525701" cy="433704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7834489" y="1659467"/>
            <a:ext cx="1095022" cy="11176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39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848"/>
    </mc:Choice>
    <mc:Fallback xmlns="">
      <p:transition advTm="1784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8838"/>
          <a:stretch/>
        </p:blipFill>
        <p:spPr>
          <a:xfrm>
            <a:off x="1153149" y="1160640"/>
            <a:ext cx="9232740" cy="4734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88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360"/>
    </mc:Choice>
    <mc:Fallback xmlns="">
      <p:transition advTm="193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51" x="7886700" y="4473575"/>
          <p14:tracePt t="3559" x="7673975" y="4373563"/>
          <p14:tracePt t="3571" x="7094538" y="4137025"/>
          <p14:tracePt t="3587" x="6354763" y="3825875"/>
          <p14:tracePt t="3590" x="6180138" y="3756025"/>
          <p14:tracePt t="3604" x="6096000" y="3717925"/>
          <p14:tracePt t="3621" x="6073775" y="3711575"/>
          <p14:tracePt t="3647" x="6103938" y="3695700"/>
          <p14:tracePt t="3655" x="6142038" y="3687763"/>
          <p14:tracePt t="3671" x="6194425" y="3687763"/>
          <p14:tracePt t="3687" x="6218238" y="3687763"/>
          <p14:tracePt t="3704" x="6248400" y="3687763"/>
          <p14:tracePt t="3721" x="6316663" y="3687763"/>
          <p14:tracePt t="3737" x="6408738" y="3687763"/>
          <p14:tracePt t="3754" x="6446838" y="3687763"/>
          <p14:tracePt t="3771" x="6454775" y="3687763"/>
          <p14:tracePt t="3807" x="6446838" y="3679825"/>
          <p14:tracePt t="3821" x="6370638" y="3665538"/>
          <p14:tracePt t="3838" x="5622925" y="3635375"/>
          <p14:tracePt t="3855" x="4968875" y="3711575"/>
          <p14:tracePt t="3871" x="4610100" y="3810000"/>
          <p14:tracePt t="3887" x="4549775" y="3832225"/>
          <p14:tracePt t="3904" x="4533900" y="3840163"/>
          <p14:tracePt t="3975" x="4541838" y="3840163"/>
          <p14:tracePt t="3983" x="4572000" y="3848100"/>
          <p14:tracePt t="3991" x="4587875" y="3856038"/>
          <p14:tracePt t="4004" x="4632325" y="3856038"/>
          <p14:tracePt t="4021" x="4792663" y="3878263"/>
          <p14:tracePt t="4038" x="5173663" y="3856038"/>
          <p14:tracePt t="4054" x="5341938" y="3810000"/>
          <p14:tracePt t="4071" x="5494338" y="3733800"/>
          <p14:tracePt t="4087" x="5524500" y="3703638"/>
          <p14:tracePt t="4104" x="5570538" y="3589338"/>
          <p14:tracePt t="4121" x="5622925" y="3360738"/>
          <p14:tracePt t="4138" x="5638800" y="3086100"/>
          <p14:tracePt t="4154" x="5638800" y="2811463"/>
          <p14:tracePt t="4171" x="5654675" y="2651125"/>
          <p14:tracePt t="4188" x="5676900" y="2536825"/>
          <p14:tracePt t="4204" x="5715000" y="2408238"/>
          <p14:tracePt t="4221" x="5753100" y="2278063"/>
          <p14:tracePt t="4238" x="5813425" y="2155825"/>
          <p14:tracePt t="4254" x="5829300" y="2133600"/>
          <p14:tracePt t="4271" x="5875338" y="2065338"/>
          <p14:tracePt t="4288" x="5883275" y="2057400"/>
          <p14:tracePt t="4304" x="5889625" y="2057400"/>
          <p14:tracePt t="4321" x="5897563" y="2057400"/>
          <p14:tracePt t="4338" x="5921375" y="2057400"/>
          <p14:tracePt t="4354" x="5959475" y="2057400"/>
          <p14:tracePt t="4371" x="6027738" y="2057400"/>
          <p14:tracePt t="4387" x="6134100" y="2057400"/>
          <p14:tracePt t="4404" x="6264275" y="2057400"/>
          <p14:tracePt t="4421" x="6362700" y="2049463"/>
          <p14:tracePt t="4438" x="6461125" y="2035175"/>
          <p14:tracePt t="4454" x="6484938" y="2027238"/>
          <p14:tracePt t="4552" x="6469063" y="2041525"/>
          <p14:tracePt t="4559" x="6469063" y="2087563"/>
          <p14:tracePt t="4571" x="6461125" y="2111375"/>
          <p14:tracePt t="4588" x="6461125" y="2171700"/>
          <p14:tracePt t="4591" x="6461125" y="2187575"/>
          <p14:tracePt t="4604" x="6461125" y="2193925"/>
          <p14:tracePt t="4687" x="6438900" y="2201863"/>
          <p14:tracePt t="4695" x="6430963" y="2201863"/>
          <p14:tracePt t="4704" x="6392863" y="2201863"/>
          <p14:tracePt t="4720" x="6354763" y="2187575"/>
          <p14:tracePt t="4737" x="6308725" y="2171700"/>
          <p14:tracePt t="4754" x="6278563" y="2163763"/>
          <p14:tracePt t="4771" x="6264275" y="2155825"/>
          <p14:tracePt t="4788" x="6240463" y="2149475"/>
          <p14:tracePt t="4804" x="6232525" y="2149475"/>
          <p14:tracePt t="4821" x="6218238" y="2141538"/>
          <p14:tracePt t="4838" x="6188075" y="2141538"/>
          <p14:tracePt t="4854" x="6156325" y="2133600"/>
          <p14:tracePt t="4872" x="6134100" y="2125663"/>
          <p14:tracePt t="4888" x="6111875" y="2117725"/>
          <p14:tracePt t="4904" x="6103938" y="2111375"/>
          <p14:tracePt t="4921" x="6096000" y="2111375"/>
          <p14:tracePt t="4938" x="6088063" y="2111375"/>
          <p14:tracePt t="5407" x="6073775" y="2111375"/>
          <p14:tracePt t="5415" x="6065838" y="2111375"/>
          <p14:tracePt t="5431" x="6049963" y="2111375"/>
          <p14:tracePt t="5440" x="6027738" y="2103438"/>
          <p14:tracePt t="5455" x="5989638" y="2087563"/>
          <p14:tracePt t="5471" x="5935663" y="2087563"/>
          <p14:tracePt t="5488" x="5883275" y="2079625"/>
          <p14:tracePt t="5505" x="5829300" y="2079625"/>
          <p14:tracePt t="5521" x="5783263" y="2079625"/>
          <p14:tracePt t="5538" x="5761038" y="2079625"/>
          <p14:tracePt t="5555" x="5730875" y="2079625"/>
          <p14:tracePt t="5572" x="5715000" y="2079625"/>
          <p14:tracePt t="5588" x="5692775" y="2079625"/>
          <p14:tracePt t="5605" x="5684838" y="2079625"/>
          <p14:tracePt t="5621" x="5668963" y="2087563"/>
          <p14:tracePt t="5638" x="5654675" y="2087563"/>
          <p14:tracePt t="5655" x="5622925" y="2095500"/>
          <p14:tracePt t="5671" x="5592763" y="2117725"/>
          <p14:tracePt t="5688" x="5554663" y="2133600"/>
          <p14:tracePt t="5705" x="5532438" y="2141538"/>
          <p14:tracePt t="5721" x="5494338" y="2155825"/>
          <p14:tracePt t="5738" x="5470525" y="2155825"/>
          <p14:tracePt t="5755" x="5448300" y="2171700"/>
          <p14:tracePt t="5771" x="5432425" y="2179638"/>
          <p14:tracePt t="5788" x="5418138" y="2187575"/>
          <p14:tracePt t="5805" x="5402263" y="2193925"/>
          <p14:tracePt t="5822" x="5372100" y="2201863"/>
          <p14:tracePt t="5838" x="5341938" y="2217738"/>
          <p14:tracePt t="5855" x="5273675" y="2247900"/>
          <p14:tracePt t="5871" x="5219700" y="2263775"/>
          <p14:tracePt t="5888" x="5159375" y="2270125"/>
          <p14:tracePt t="5905" x="5097463" y="2270125"/>
          <p14:tracePt t="5921" x="5051425" y="2270125"/>
          <p14:tracePt t="5938" x="5037138" y="2270125"/>
          <p14:tracePt t="6464" x="5029200" y="2278063"/>
          <p14:tracePt t="6471" x="5021263" y="2278063"/>
          <p14:tracePt t="6479" x="5013325" y="2278063"/>
          <p14:tracePt t="6488" x="5006975" y="2278063"/>
          <p14:tracePt t="6505" x="4991100" y="2278063"/>
          <p14:tracePt t="6522" x="4968875" y="2278063"/>
          <p14:tracePt t="6538" x="4968875" y="2270125"/>
          <p14:tracePt t="6555" x="4960938" y="2270125"/>
          <p14:tracePt t="6572" x="4953000" y="2270125"/>
          <p14:tracePt t="6588" x="4945063" y="2270125"/>
          <p14:tracePt t="6605" x="4922838" y="2270125"/>
          <p14:tracePt t="6622" x="4914900" y="2263775"/>
          <p14:tracePt t="6638" x="4884738" y="2263775"/>
          <p14:tracePt t="6655" x="4846638" y="2263775"/>
          <p14:tracePt t="6672" x="4784725" y="2263775"/>
          <p14:tracePt t="6688" x="4746625" y="2263775"/>
          <p14:tracePt t="6705" x="4708525" y="2263775"/>
          <p14:tracePt t="6722" x="4678363" y="2263775"/>
          <p14:tracePt t="6739" x="4648200" y="2263775"/>
          <p14:tracePt t="6755" x="4640263" y="2270125"/>
          <p14:tracePt t="6772" x="4632325" y="2270125"/>
          <p14:tracePt t="6789" x="4602163" y="2278063"/>
          <p14:tracePt t="6806" x="4587875" y="2286000"/>
          <p14:tracePt t="6822" x="4572000" y="2286000"/>
          <p14:tracePt t="6839" x="4564063" y="2286000"/>
          <p14:tracePt t="7007" x="4564063" y="2278063"/>
          <p14:tracePt t="7015" x="4579938" y="2263775"/>
          <p14:tracePt t="7023" x="4579938" y="2255838"/>
          <p14:tracePt t="7038" x="4610100" y="2232025"/>
          <p14:tracePt t="7055" x="4618038" y="2225675"/>
          <p14:tracePt t="7072" x="4625975" y="2217738"/>
          <p14:tracePt t="7151" x="4625975" y="2209800"/>
          <p14:tracePt t="7159" x="4618038" y="2209800"/>
          <p14:tracePt t="7168" x="4602163" y="2209800"/>
          <p14:tracePt t="7175" x="4594225" y="2209800"/>
          <p14:tracePt t="7189" x="4579938" y="2209800"/>
          <p14:tracePt t="7205" x="4541838" y="2201863"/>
          <p14:tracePt t="7222" x="4487863" y="2201863"/>
          <p14:tracePt t="7239" x="4389438" y="2201863"/>
          <p14:tracePt t="7255" x="4321175" y="2209800"/>
          <p14:tracePt t="7272" x="4289425" y="2209800"/>
          <p14:tracePt t="7289" x="4244975" y="2209800"/>
          <p14:tracePt t="7305" x="4213225" y="2209800"/>
          <p14:tracePt t="7322" x="4191000" y="2209800"/>
          <p14:tracePt t="7339" x="4175125" y="2209800"/>
          <p14:tracePt t="7355" x="4160838" y="2209800"/>
          <p14:tracePt t="7372" x="4130675" y="2201863"/>
          <p14:tracePt t="7389" x="4092575" y="2187575"/>
          <p14:tracePt t="7406" x="4046538" y="2171700"/>
          <p14:tracePt t="7422" x="4016375" y="2163763"/>
          <p14:tracePt t="7439" x="3940175" y="2155825"/>
          <p14:tracePt t="7455" x="3878263" y="2149475"/>
          <p14:tracePt t="7472" x="3817938" y="2149475"/>
          <p14:tracePt t="7489" x="3771900" y="2149475"/>
          <p14:tracePt t="7505" x="3717925" y="2149475"/>
          <p14:tracePt t="7522" x="3657600" y="2149475"/>
          <p14:tracePt t="7539" x="3581400" y="2149475"/>
          <p14:tracePt t="7555" x="3527425" y="2155825"/>
          <p14:tracePt t="7572" x="3482975" y="2155825"/>
          <p14:tracePt t="7589" x="3451225" y="2155825"/>
          <p14:tracePt t="7606" x="3413125" y="2163763"/>
          <p14:tracePt t="7622" x="3390900" y="2171700"/>
          <p14:tracePt t="7624" x="3368675" y="2171700"/>
          <p14:tracePt t="7639" x="3292475" y="2201863"/>
          <p14:tracePt t="7655" x="3216275" y="2217738"/>
          <p14:tracePt t="7673" x="3094038" y="2263775"/>
          <p14:tracePt t="7689" x="2955925" y="2270125"/>
          <p14:tracePt t="7705" x="2841625" y="2286000"/>
          <p14:tracePt t="7722" x="2759075" y="2308225"/>
          <p14:tracePt t="7739" x="2682875" y="2308225"/>
          <p14:tracePt t="7756" x="2659063" y="2316163"/>
          <p14:tracePt t="7791" x="2644775" y="2316163"/>
          <p14:tracePt t="7815" x="2644775" y="2324100"/>
          <p14:tracePt t="7824" x="2636838" y="2332038"/>
          <p14:tracePt t="7839" x="2628900" y="2339975"/>
          <p14:tracePt t="7856" x="2613025" y="2354263"/>
          <p14:tracePt t="7872" x="2613025" y="2362200"/>
          <p14:tracePt t="8184" x="2651125" y="2378075"/>
          <p14:tracePt t="8191" x="2667000" y="2378075"/>
          <p14:tracePt t="8199" x="2697163" y="2384425"/>
          <p14:tracePt t="8207" x="2727325" y="2384425"/>
          <p14:tracePt t="8222" x="2841625" y="2400300"/>
          <p14:tracePt t="8239" x="3017838" y="2400300"/>
          <p14:tracePt t="8256" x="3216275" y="2422525"/>
          <p14:tracePt t="8272" x="3382963" y="2438400"/>
          <p14:tracePt t="8289" x="3527425" y="2438400"/>
          <p14:tracePt t="8306" x="3665538" y="2438400"/>
          <p14:tracePt t="8322" x="3787775" y="2438400"/>
          <p14:tracePt t="8339" x="3878263" y="2416175"/>
          <p14:tracePt t="8356" x="3940175" y="2384425"/>
          <p14:tracePt t="8372" x="3978275" y="2354263"/>
          <p14:tracePt t="8389" x="4016375" y="2324100"/>
          <p14:tracePt t="8406" x="4030663" y="2308225"/>
          <p14:tracePt t="8422" x="4068763" y="2286000"/>
          <p14:tracePt t="8439" x="4106863" y="2247900"/>
          <p14:tracePt t="8456" x="4152900" y="2225675"/>
          <p14:tracePt t="8472" x="4198938" y="2201863"/>
          <p14:tracePt t="8489" x="4237038" y="2171700"/>
          <p14:tracePt t="8506" x="4275138" y="2149475"/>
          <p14:tracePt t="8523" x="4283075" y="2149475"/>
          <p14:tracePt t="8583" x="4283075" y="2141538"/>
          <p14:tracePt t="8591" x="4275138" y="2141538"/>
          <p14:tracePt t="8599" x="4244975" y="2133600"/>
          <p14:tracePt t="8607" x="4198938" y="2133600"/>
          <p14:tracePt t="8622" x="4122738" y="2125663"/>
          <p14:tracePt t="8639" x="4030663" y="2117725"/>
          <p14:tracePt t="8656" x="3916363" y="2117725"/>
          <p14:tracePt t="8673" x="3817938" y="2117725"/>
          <p14:tracePt t="8689" x="3763963" y="2117725"/>
          <p14:tracePt t="8706" x="3733800" y="2117725"/>
          <p14:tracePt t="8723" x="3717925" y="2111375"/>
          <p14:tracePt t="8739" x="3703638" y="2103438"/>
          <p14:tracePt t="8773" x="3687763" y="2095500"/>
          <p14:tracePt t="8789" x="3657600" y="2087563"/>
          <p14:tracePt t="8806" x="3611563" y="2073275"/>
          <p14:tracePt t="8822" x="3581400" y="2065338"/>
          <p14:tracePt t="8839" x="3551238" y="2065338"/>
          <p14:tracePt t="8856" x="3482975" y="2065338"/>
          <p14:tracePt t="8873" x="3436938" y="2073275"/>
          <p14:tracePt t="8889" x="3406775" y="2079625"/>
          <p14:tracePt t="8906" x="3375025" y="2087563"/>
          <p14:tracePt t="8923" x="3336925" y="2087563"/>
          <p14:tracePt t="8939" x="3314700" y="2087563"/>
          <p14:tracePt t="8956" x="3292475" y="2087563"/>
          <p14:tracePt t="8973" x="3230563" y="2103438"/>
          <p14:tracePt t="8989" x="3170238" y="2111375"/>
          <p14:tracePt t="9006" x="3078163" y="2117725"/>
          <p14:tracePt t="9023" x="3009900" y="2133600"/>
          <p14:tracePt t="9039" x="2949575" y="2133600"/>
          <p14:tracePt t="9056" x="2887663" y="2133600"/>
          <p14:tracePt t="9073" x="2849563" y="2133600"/>
          <p14:tracePt t="9089" x="2789238" y="2133600"/>
          <p14:tracePt t="9106" x="2727325" y="2133600"/>
          <p14:tracePt t="9123" x="2620963" y="2133600"/>
          <p14:tracePt t="9139" x="2506663" y="2133600"/>
          <p14:tracePt t="9156" x="2408238" y="2141538"/>
          <p14:tracePt t="9173" x="2293938" y="2141538"/>
          <p14:tracePt t="9190" x="2171700" y="2141538"/>
          <p14:tracePt t="9206" x="2087563" y="2141538"/>
          <p14:tracePt t="9223" x="2041525" y="2141538"/>
          <p14:tracePt t="9239" x="1989138" y="2141538"/>
          <p14:tracePt t="9256" x="1943100" y="2141538"/>
          <p14:tracePt t="9273" x="1912938" y="2141538"/>
          <p14:tracePt t="9290" x="1874838" y="2141538"/>
          <p14:tracePt t="9306" x="1812925" y="2163763"/>
          <p14:tracePt t="9323" x="1736725" y="2201863"/>
          <p14:tracePt t="9339" x="1654175" y="2232025"/>
          <p14:tracePt t="9356" x="1554163" y="2278063"/>
          <p14:tracePt t="9373" x="1477963" y="2324100"/>
          <p14:tracePt t="9390" x="1447800" y="2346325"/>
          <p14:tracePt t="9439" x="1447800" y="2354263"/>
          <p14:tracePt t="9447" x="1455738" y="2378075"/>
          <p14:tracePt t="9456" x="1485900" y="2392363"/>
          <p14:tracePt t="9473" x="1531938" y="2430463"/>
          <p14:tracePt t="9490" x="1608138" y="2460625"/>
          <p14:tracePt t="9506" x="1714500" y="2506663"/>
          <p14:tracePt t="9523" x="1874838" y="2574925"/>
          <p14:tracePt t="9539" x="1989138" y="2606675"/>
          <p14:tracePt t="9556" x="2095500" y="2636838"/>
          <p14:tracePt t="9573" x="2141538" y="2644775"/>
          <p14:tracePt t="9590" x="2149475" y="2644775"/>
          <p14:tracePt t="9639" x="2141538" y="2644775"/>
          <p14:tracePt t="9647" x="2117725" y="2644775"/>
          <p14:tracePt t="9656" x="2087563" y="2628900"/>
          <p14:tracePt t="9673" x="2073275" y="26289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دليل الناشر</a:t>
            </a:r>
          </a:p>
          <a:p>
            <a:pPr algn="ctr" rtl="1" eaLnBrk="1" hangingPunct="1"/>
            <a:r>
              <a:rPr lang="en-US" altLang="en-US" sz="3600" dirty="0" smtClean="0">
                <a:solidFill>
                  <a:schemeClr val="tx1"/>
                </a:solidFill>
              </a:rPr>
              <a:t>Author Guide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30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425"/>
    </mc:Choice>
    <mc:Fallback xmlns="">
      <p:transition advTm="54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959"/>
          <a:stretch/>
        </p:blipFill>
        <p:spPr>
          <a:xfrm>
            <a:off x="1091812" y="1160640"/>
            <a:ext cx="9168470" cy="490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54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102"/>
    </mc:Choice>
    <mc:Fallback xmlns="">
      <p:transition advTm="4810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653" x="2065338" y="2628900"/>
          <p14:tracePt t="2797" x="2065338" y="2620963"/>
          <p14:tracePt t="2805" x="2065338" y="2530475"/>
          <p14:tracePt t="2813" x="2095500" y="2324100"/>
          <p14:tracePt t="2828" x="2179638" y="2125663"/>
          <p14:tracePt t="2845" x="2446338" y="1882775"/>
          <p14:tracePt t="2862" x="2727325" y="1774825"/>
          <p14:tracePt t="2878" x="3178175" y="1584325"/>
          <p14:tracePt t="2895" x="3673475" y="1455738"/>
          <p14:tracePt t="2912" x="4191000" y="1311275"/>
          <p14:tracePt t="2928" x="4784725" y="1066800"/>
          <p14:tracePt t="2945" x="5241925" y="846138"/>
          <p14:tracePt t="2962" x="5584825" y="655638"/>
          <p14:tracePt t="2978" x="5829300" y="511175"/>
          <p14:tracePt t="2995" x="5965825" y="427038"/>
          <p14:tracePt t="3012" x="6049963" y="403225"/>
          <p14:tracePt t="3028" x="6057900" y="396875"/>
          <p14:tracePt t="3045" x="6156325" y="403225"/>
          <p14:tracePt t="3062" x="6278563" y="465138"/>
          <p14:tracePt t="3078" x="6430963" y="549275"/>
          <p14:tracePt t="3095" x="6675438" y="854075"/>
          <p14:tracePt t="3112" x="6934200" y="1249363"/>
          <p14:tracePt t="3128" x="7178675" y="1676400"/>
          <p14:tracePt t="3145" x="7353300" y="2011363"/>
          <p14:tracePt t="3162" x="7407275" y="2171700"/>
          <p14:tracePt t="3179" x="7407275" y="2232025"/>
          <p14:tracePt t="3195" x="7399338" y="2263775"/>
          <p14:tracePt t="3212" x="7170738" y="2263775"/>
          <p14:tracePt t="3228" x="6988175" y="2263775"/>
          <p14:tracePt t="3245" x="6819900" y="2263775"/>
          <p14:tracePt t="3262" x="6721475" y="2263775"/>
          <p14:tracePt t="3278" x="6683375" y="2263775"/>
          <p14:tracePt t="3296" x="6667500" y="2263775"/>
          <p14:tracePt t="3312" x="6667500" y="2270125"/>
          <p14:tracePt t="3345" x="6667500" y="2278063"/>
          <p14:tracePt t="3362" x="6667500" y="2301875"/>
          <p14:tracePt t="3378" x="6637338" y="2324100"/>
          <p14:tracePt t="3395" x="6553200" y="2332038"/>
          <p14:tracePt t="3412" x="6461125" y="2332038"/>
          <p14:tracePt t="3428" x="6294438" y="2263775"/>
          <p14:tracePt t="3445" x="6210300" y="2232025"/>
          <p14:tracePt t="3462" x="6164263" y="2201863"/>
          <p14:tracePt t="3496" x="6156325" y="2193925"/>
          <p14:tracePt t="3512" x="6142038" y="2179638"/>
          <p14:tracePt t="3529" x="6134100" y="2155825"/>
          <p14:tracePt t="3545" x="6073775" y="2111375"/>
          <p14:tracePt t="3562" x="5943600" y="2065338"/>
          <p14:tracePt t="3579" x="5791200" y="2003425"/>
          <p14:tracePt t="3595" x="5684838" y="1973263"/>
          <p14:tracePt t="3612" x="5622925" y="1958975"/>
          <p14:tracePt t="3653" x="5654675" y="1958975"/>
          <p14:tracePt t="3662" x="5684838" y="1958975"/>
          <p14:tracePt t="3679" x="5775325" y="1981200"/>
          <p14:tracePt t="3695" x="5807075" y="1989138"/>
          <p14:tracePt t="3712" x="5821363" y="1997075"/>
          <p14:tracePt t="3837" x="5821363" y="2003425"/>
          <p14:tracePt t="3870" x="5821363" y="2019300"/>
          <p14:tracePt t="3885" x="5821363" y="2027238"/>
          <p14:tracePt t="3909" x="5821363" y="2035175"/>
          <p14:tracePt t="3917" x="5821363" y="2041525"/>
          <p14:tracePt t="3933" x="5821363" y="2049463"/>
          <p14:tracePt t="3949" x="5821363" y="2057400"/>
          <p14:tracePt t="3965" x="5821363" y="2065338"/>
          <p14:tracePt t="3979" x="5821363" y="2073275"/>
          <p14:tracePt t="4285" x="5821363" y="2079625"/>
          <p14:tracePt t="4293" x="5829300" y="2087563"/>
          <p14:tracePt t="4301" x="5845175" y="2079625"/>
          <p14:tracePt t="4749" x="5859463" y="2087563"/>
          <p14:tracePt t="4757" x="5875338" y="2141538"/>
          <p14:tracePt t="4765" x="5897563" y="2193925"/>
          <p14:tracePt t="4779" x="5905500" y="2239963"/>
          <p14:tracePt t="4797" x="5959475" y="2552700"/>
          <p14:tracePt t="4813" x="6188075" y="3336925"/>
          <p14:tracePt t="4829" x="6469063" y="4305300"/>
          <p14:tracePt t="4846" x="6743700" y="5311775"/>
          <p14:tracePt t="4862" x="7026275" y="6218238"/>
          <p14:tracePt t="4879" x="7345363" y="6850063"/>
          <p14:tracePt t="4896" x="7696200" y="6850063"/>
          <p14:tracePt t="4912" x="7985125" y="6850063"/>
          <p14:tracePt t="4929" x="8115300" y="6850063"/>
          <p14:tracePt t="4946" x="8169275" y="6842125"/>
          <p14:tracePt t="4963" x="8213725" y="6637338"/>
          <p14:tracePt t="4979" x="8213725" y="6118225"/>
          <p14:tracePt t="4996" x="7916863" y="5105400"/>
          <p14:tracePt t="5012" x="7734300" y="4686300"/>
          <p14:tracePt t="5029" x="7688263" y="4572000"/>
          <p14:tracePt t="5046" x="7680325" y="4564063"/>
          <p14:tracePt t="5062" x="7666038" y="4594225"/>
          <p14:tracePt t="5079" x="7620000" y="4937125"/>
          <p14:tracePt t="5096" x="7604125" y="5380038"/>
          <p14:tracePt t="5112" x="7704138" y="5905500"/>
          <p14:tracePt t="5129" x="7818438" y="6172200"/>
          <p14:tracePt t="5146" x="7894638" y="6248400"/>
          <p14:tracePt t="5162" x="7978775" y="6218238"/>
          <p14:tracePt t="5179" x="8099425" y="5913438"/>
          <p14:tracePt t="5196" x="8175625" y="5127625"/>
          <p14:tracePt t="5212" x="8145463" y="4572000"/>
          <p14:tracePt t="5229" x="8016875" y="4213225"/>
          <p14:tracePt t="5246" x="7940675" y="4106863"/>
          <p14:tracePt t="5262" x="7932738" y="4106863"/>
          <p14:tracePt t="5280" x="7916863" y="4122738"/>
          <p14:tracePt t="5296" x="7916863" y="4305300"/>
          <p14:tracePt t="5312" x="7962900" y="4449763"/>
          <p14:tracePt t="5329" x="8054975" y="4594225"/>
          <p14:tracePt t="5346" x="8145463" y="4686300"/>
          <p14:tracePt t="5362" x="8191500" y="4716463"/>
          <p14:tracePt t="5413" x="8199438" y="4716463"/>
          <p14:tracePt t="5533" x="8191500" y="4716463"/>
          <p14:tracePt t="5541" x="8137525" y="4716463"/>
          <p14:tracePt t="5549" x="8023225" y="4670425"/>
          <p14:tracePt t="5563" x="7840663" y="4625975"/>
          <p14:tracePt t="5579" x="7208838" y="4457700"/>
          <p14:tracePt t="5596" x="6194425" y="4168775"/>
          <p14:tracePt t="5613" x="5692775" y="4008438"/>
          <p14:tracePt t="5629" x="5426075" y="3924300"/>
          <p14:tracePt t="5646" x="5334000" y="3908425"/>
          <p14:tracePt t="11237" x="5349875" y="3908425"/>
          <p14:tracePt t="11245" x="5418138" y="3916363"/>
          <p14:tracePt t="11253" x="5508625" y="4016375"/>
          <p14:tracePt t="11265" x="5646738" y="4206875"/>
          <p14:tracePt t="11281" x="5973763" y="4594225"/>
          <p14:tracePt t="11298" x="6340475" y="4914900"/>
          <p14:tracePt t="11315" x="6735763" y="5181600"/>
          <p14:tracePt t="11331" x="7048500" y="5326063"/>
          <p14:tracePt t="11348" x="7375525" y="5394325"/>
          <p14:tracePt t="11365" x="7467600" y="5394325"/>
          <p14:tracePt t="11381" x="7475538" y="5394325"/>
          <p14:tracePt t="11453" x="7489825" y="5380038"/>
          <p14:tracePt t="11461" x="7513638" y="5349875"/>
          <p14:tracePt t="11469" x="7559675" y="5295900"/>
          <p14:tracePt t="11481" x="7635875" y="5227638"/>
          <p14:tracePt t="11498" x="7856538" y="5113338"/>
          <p14:tracePt t="11515" x="8221663" y="4968875"/>
          <p14:tracePt t="11532" x="8610600" y="4906963"/>
          <p14:tracePt t="11548" x="8793163" y="4906963"/>
          <p14:tracePt t="11565" x="8861425" y="4906963"/>
          <p14:tracePt t="11717" x="8869363" y="4906963"/>
          <p14:tracePt t="11765" x="8869363" y="4892675"/>
          <p14:tracePt t="11774" x="8855075" y="4884738"/>
          <p14:tracePt t="11781" x="8847138" y="4854575"/>
          <p14:tracePt t="11798" x="8801100" y="4808538"/>
          <p14:tracePt t="11815" x="8747125" y="4754563"/>
          <p14:tracePt t="11832" x="8694738" y="4708525"/>
          <p14:tracePt t="11848" x="8664575" y="4694238"/>
          <p14:tracePt t="11974" x="8656638" y="4694238"/>
          <p14:tracePt t="11981" x="8648700" y="4694238"/>
          <p14:tracePt t="11989" x="8640763" y="4694238"/>
          <p14:tracePt t="11998" x="8626475" y="4686300"/>
          <p14:tracePt t="12015" x="8618538" y="4686300"/>
          <p14:tracePt t="12032" x="8588375" y="4686300"/>
          <p14:tracePt t="12048" x="8572500" y="4686300"/>
          <p14:tracePt t="12065" x="8556625" y="4686300"/>
          <p14:tracePt t="12098" x="8550275" y="4686300"/>
          <p14:tracePt t="12117" x="8542338" y="4686300"/>
          <p14:tracePt t="12133" x="8534400" y="4686300"/>
          <p14:tracePt t="12148" x="8526463" y="4686300"/>
          <p14:tracePt t="12269" x="8518525" y="4686300"/>
          <p14:tracePt t="12277" x="8496300" y="4686300"/>
          <p14:tracePt t="12285" x="8480425" y="4686300"/>
          <p14:tracePt t="12298" x="8466138" y="4686300"/>
          <p14:tracePt t="12315" x="8442325" y="4686300"/>
          <p14:tracePt t="12332" x="8397875" y="4686300"/>
          <p14:tracePt t="12348" x="8374063" y="4686300"/>
          <p14:tracePt t="12365" x="8351838" y="4686300"/>
          <p14:tracePt t="12445" x="8343900" y="4686300"/>
          <p14:tracePt t="12453" x="8328025" y="4686300"/>
          <p14:tracePt t="12465" x="8313738" y="4686300"/>
          <p14:tracePt t="12482" x="8275638" y="4694238"/>
          <p14:tracePt t="12498" x="8245475" y="4694238"/>
          <p14:tracePt t="12515" x="8213725" y="4694238"/>
          <p14:tracePt t="12532" x="8161338" y="4694238"/>
          <p14:tracePt t="12548" x="8145463" y="4694238"/>
          <p14:tracePt t="12565" x="8137525" y="4694238"/>
          <p14:tracePt t="12582" x="8131175" y="4694238"/>
          <p14:tracePt t="12653" x="8123238" y="4694238"/>
          <p14:tracePt t="12662" x="8115300" y="4694238"/>
          <p14:tracePt t="12677" x="8107363" y="4694238"/>
          <p14:tracePt t="12685" x="8093075" y="4694238"/>
          <p14:tracePt t="12699" x="8085138" y="4694238"/>
          <p14:tracePt t="12715" x="8077200" y="4694238"/>
          <p14:tracePt t="13277" x="8047038" y="4694238"/>
          <p14:tracePt t="13285" x="8031163" y="4694238"/>
          <p14:tracePt t="13293" x="8008938" y="4694238"/>
          <p14:tracePt t="13301" x="7985125" y="4694238"/>
          <p14:tracePt t="13317" x="7940675" y="4686300"/>
          <p14:tracePt t="13332" x="7916863" y="4686300"/>
          <p14:tracePt t="13349" x="7788275" y="4694238"/>
          <p14:tracePt t="13365" x="7712075" y="4708525"/>
          <p14:tracePt t="13382" x="7666038" y="4724400"/>
          <p14:tracePt t="13399" x="7650163" y="4724400"/>
          <p14:tracePt t="13416" x="7642225" y="4724400"/>
          <p14:tracePt t="13501" x="7635875" y="4724400"/>
          <p14:tracePt t="13509" x="7627938" y="4724400"/>
          <p14:tracePt t="13525" x="7612063" y="4724400"/>
          <p14:tracePt t="13541" x="7604125" y="4724400"/>
          <p14:tracePt t="13550" x="7581900" y="4724400"/>
          <p14:tracePt t="13565" x="7551738" y="4716463"/>
          <p14:tracePt t="13582" x="7459663" y="4716463"/>
          <p14:tracePt t="13599" x="7413625" y="4716463"/>
          <p14:tracePt t="13616" x="7391400" y="4708525"/>
          <p14:tracePt t="13941" x="7361238" y="4708525"/>
          <p14:tracePt t="13950" x="7307263" y="4708525"/>
          <p14:tracePt t="13957" x="7246938" y="4702175"/>
          <p14:tracePt t="13966" x="7185025" y="4694238"/>
          <p14:tracePt t="13982" x="7064375" y="4694238"/>
          <p14:tracePt t="13999" x="6988175" y="4694238"/>
          <p14:tracePt t="14016" x="6950075" y="4694238"/>
          <p14:tracePt t="14032" x="6926263" y="4694238"/>
          <p14:tracePt t="14066" x="6918325" y="4694238"/>
          <p14:tracePt t="14085" x="6911975" y="4694238"/>
          <p14:tracePt t="14099" x="6896100" y="4694238"/>
          <p14:tracePt t="14117" x="6880225" y="4694238"/>
          <p14:tracePt t="14132" x="6873875" y="4694238"/>
          <p14:tracePt t="14149" x="6858000" y="4694238"/>
          <p14:tracePt t="14166" x="6842125" y="4694238"/>
          <p14:tracePt t="14182" x="6789738" y="4694238"/>
          <p14:tracePt t="14199" x="6765925" y="4694238"/>
          <p14:tracePt t="14216" x="6743700" y="4694238"/>
          <p14:tracePt t="14232" x="6721475" y="4686300"/>
          <p14:tracePt t="14333" x="6713538" y="4678363"/>
          <p14:tracePt t="14341" x="6713538" y="4670425"/>
          <p14:tracePt t="14357" x="6713538" y="4656138"/>
          <p14:tracePt t="14366" x="6721475" y="4640263"/>
          <p14:tracePt t="14382" x="6721475" y="4625975"/>
          <p14:tracePt t="14399" x="6743700" y="4602163"/>
          <p14:tracePt t="14416" x="6751638" y="4594225"/>
          <p14:tracePt t="14433" x="6765925" y="4587875"/>
          <p14:tracePt t="14449" x="6773863" y="4587875"/>
          <p14:tracePt t="14466" x="6797675" y="4587875"/>
          <p14:tracePt t="14482" x="6827838" y="4587875"/>
          <p14:tracePt t="14499" x="6865938" y="4602163"/>
          <p14:tracePt t="14516" x="6934200" y="4632325"/>
          <p14:tracePt t="14532" x="6988175" y="4694238"/>
          <p14:tracePt t="14549" x="7040563" y="4716463"/>
          <p14:tracePt t="14566" x="7102475" y="4732338"/>
          <p14:tracePt t="14583" x="7162800" y="4740275"/>
          <p14:tracePt t="14599" x="7239000" y="4746625"/>
          <p14:tracePt t="14616" x="7292975" y="4746625"/>
          <p14:tracePt t="14633" x="7307263" y="4740275"/>
          <p14:tracePt t="14649" x="7323138" y="4716463"/>
          <p14:tracePt t="14666" x="7323138" y="4708525"/>
          <p14:tracePt t="14733" x="7337425" y="4702175"/>
          <p14:tracePt t="14741" x="7345363" y="4702175"/>
          <p14:tracePt t="14749" x="7361238" y="4702175"/>
          <p14:tracePt t="14766" x="7399338" y="4702175"/>
          <p14:tracePt t="14783" x="7437438" y="4708525"/>
          <p14:tracePt t="14799" x="7459663" y="4716463"/>
          <p14:tracePt t="14816" x="7475538" y="4716463"/>
          <p14:tracePt t="15022" x="7467600" y="4716463"/>
          <p14:tracePt t="15029" x="7459663" y="4716463"/>
          <p14:tracePt t="15037" x="7451725" y="4716463"/>
          <p14:tracePt t="15049" x="7437438" y="4716463"/>
          <p14:tracePt t="15066" x="7399338" y="4716463"/>
          <p14:tracePt t="15083" x="7345363" y="4724400"/>
          <p14:tracePt t="15100" x="7277100" y="4732338"/>
          <p14:tracePt t="15116" x="7162800" y="4754563"/>
          <p14:tracePt t="15133" x="6942138" y="4762500"/>
          <p14:tracePt t="15149" x="6819900" y="4762500"/>
          <p14:tracePt t="15166" x="6713538" y="4762500"/>
          <p14:tracePt t="15183" x="6645275" y="4762500"/>
          <p14:tracePt t="15199" x="6621463" y="4762500"/>
          <p14:tracePt t="15245" x="6607175" y="4754563"/>
          <p14:tracePt t="15269" x="6599238" y="4746625"/>
          <p14:tracePt t="15277" x="6561138" y="4716463"/>
          <p14:tracePt t="15285" x="6553200" y="4708525"/>
          <p14:tracePt t="15300" x="6492875" y="4678363"/>
          <p14:tracePt t="15316" x="6430963" y="4656138"/>
          <p14:tracePt t="15333" x="6392863" y="4625975"/>
          <p14:tracePt t="15350" x="6332538" y="4602163"/>
          <p14:tracePt t="15366" x="6324600" y="4594225"/>
          <p14:tracePt t="15437" x="6332538" y="4602163"/>
          <p14:tracePt t="15445" x="6346825" y="4602163"/>
          <p14:tracePt t="15453" x="6362700" y="4602163"/>
          <p14:tracePt t="15469" x="6378575" y="4602163"/>
          <p14:tracePt t="15483" x="6392863" y="4610100"/>
          <p14:tracePt t="15500" x="6430963" y="4618038"/>
          <p14:tracePt t="15516" x="6438900" y="4618038"/>
          <p14:tracePt t="15533" x="6469063" y="4625975"/>
          <p14:tracePt t="15550" x="6484938" y="4632325"/>
          <p14:tracePt t="15589" x="6499225" y="4640263"/>
          <p14:tracePt t="15613" x="6507163" y="4648200"/>
          <p14:tracePt t="15629" x="6515100" y="4656138"/>
          <p14:tracePt t="15637" x="6523038" y="4670425"/>
          <p14:tracePt t="15650" x="6530975" y="4670425"/>
          <p14:tracePt t="15666" x="6537325" y="4686300"/>
          <p14:tracePt t="15683" x="6545263" y="4702175"/>
          <p14:tracePt t="15700" x="6553200" y="4716463"/>
          <p14:tracePt t="15733" x="6561138" y="4716463"/>
          <p14:tracePt t="15750" x="6569075" y="4716463"/>
          <p14:tracePt t="15813" x="6561138" y="4716463"/>
          <p14:tracePt t="15821" x="6545263" y="4716463"/>
          <p14:tracePt t="15833" x="6523038" y="4716463"/>
          <p14:tracePt t="15850" x="6454775" y="4716463"/>
          <p14:tracePt t="15866" x="6392863" y="4716463"/>
          <p14:tracePt t="15883" x="6346825" y="4716463"/>
          <p14:tracePt t="15900" x="6302375" y="4724400"/>
          <p14:tracePt t="15916" x="6286500" y="4740275"/>
          <p14:tracePt t="15933" x="6278563" y="4740275"/>
          <p14:tracePt t="15950" x="6270625" y="4746625"/>
          <p14:tracePt t="15983" x="6248400" y="4762500"/>
          <p14:tracePt t="15999" x="6226175" y="4762500"/>
          <p14:tracePt t="16016" x="6194425" y="4762500"/>
          <p14:tracePt t="16033" x="6180138" y="4762500"/>
          <p14:tracePt t="16050" x="6172200" y="4762500"/>
          <p14:tracePt t="16085" x="6164263" y="4762500"/>
          <p14:tracePt t="16101" x="6164263" y="4746625"/>
          <p14:tracePt t="16116" x="6164263" y="4708525"/>
          <p14:tracePt t="16133" x="6172200" y="4648200"/>
          <p14:tracePt t="16150" x="6180138" y="4556125"/>
          <p14:tracePt t="16166" x="6188075" y="4503738"/>
          <p14:tracePt t="16183" x="6188075" y="4465638"/>
          <p14:tracePt t="16200" x="6202363" y="4449763"/>
          <p14:tracePt t="16277" x="6210300" y="4449763"/>
          <p14:tracePt t="16285" x="6210300" y="4487863"/>
          <p14:tracePt t="16293" x="6210300" y="4533900"/>
          <p14:tracePt t="16301" x="6210300" y="4594225"/>
          <p14:tracePt t="16316" x="6210300" y="4702175"/>
          <p14:tracePt t="16333" x="6218238" y="4816475"/>
          <p14:tracePt t="16350" x="6232525" y="4876800"/>
          <p14:tracePt t="16367" x="6240463" y="4899025"/>
          <p14:tracePt t="16405" x="6240463" y="4906963"/>
          <p14:tracePt t="16421" x="6248400" y="4906963"/>
          <p14:tracePt t="16433" x="6264275" y="4868863"/>
          <p14:tracePt t="16450" x="6264275" y="4846638"/>
          <p14:tracePt t="16467" x="6270625" y="4808538"/>
          <p14:tracePt t="16483" x="6278563" y="4800600"/>
          <p14:tracePt t="16581" x="6286500" y="4800600"/>
          <p14:tracePt t="16621" x="6294438" y="4800600"/>
          <p14:tracePt t="16631" x="6302375" y="4800600"/>
          <p14:tracePt t="16637" x="6308725" y="4800600"/>
          <p14:tracePt t="16661" x="6316663" y="4800600"/>
          <p14:tracePt t="28293" x="6316663" y="4754563"/>
          <p14:tracePt t="28301" x="6316663" y="4525963"/>
          <p14:tracePt t="28309" x="6316663" y="4359275"/>
          <p14:tracePt t="28321" x="6316663" y="4297363"/>
          <p14:tracePt t="28338" x="6324600" y="4289425"/>
          <p14:tracePt t="28354" x="6469063" y="4275138"/>
          <p14:tracePt t="28371" x="6926263" y="4275138"/>
          <p14:tracePt t="28388" x="8213725" y="4403725"/>
          <p14:tracePt t="28404" x="8618538" y="4457700"/>
          <p14:tracePt t="28421" x="9410700" y="4518025"/>
          <p14:tracePt t="28438" x="9890125" y="4511675"/>
          <p14:tracePt t="28454" x="10333038" y="4449763"/>
          <p14:tracePt t="28471" x="10637838" y="4403725"/>
          <p14:tracePt t="28488" x="10683875" y="4403725"/>
          <p14:tracePt t="28653" x="10683875" y="4449763"/>
          <p14:tracePt t="28661" x="10683875" y="4518025"/>
          <p14:tracePt t="28672" x="10683875" y="4594225"/>
          <p14:tracePt t="28688" x="10683875" y="4708525"/>
          <p14:tracePt t="28705" x="10668000" y="4770438"/>
          <p14:tracePt t="28721" x="10660063" y="4784725"/>
          <p14:tracePt t="28754" x="10599738" y="4800600"/>
          <p14:tracePt t="28772" x="10507663" y="4800600"/>
          <p14:tracePt t="28788" x="10271125" y="4800600"/>
          <p14:tracePt t="28804" x="10104438" y="4816475"/>
          <p14:tracePt t="28821" x="9982200" y="4838700"/>
          <p14:tracePt t="28838" x="9928225" y="4854575"/>
          <p14:tracePt t="28854" x="9921875" y="4854575"/>
          <p14:tracePt t="28871" x="9913938" y="4854575"/>
          <p14:tracePt t="28888" x="9913938" y="4868863"/>
          <p14:tracePt t="28904" x="9913938" y="4906963"/>
          <p14:tracePt t="28921" x="9906000" y="4945063"/>
          <p14:tracePt t="28938" x="9883775" y="5013325"/>
          <p14:tracePt t="28954" x="9837738" y="5083175"/>
          <p14:tracePt t="28971" x="9775825" y="5143500"/>
          <p14:tracePt t="28988" x="9745663" y="5151438"/>
          <p14:tracePt t="29349" x="9737725" y="5159375"/>
          <p14:tracePt t="29357" x="9731375" y="5159375"/>
          <p14:tracePt t="29365" x="9731375" y="5173663"/>
          <p14:tracePt t="29373" x="9723438" y="5203825"/>
          <p14:tracePt t="29388" x="9661525" y="5249863"/>
          <p14:tracePt t="29405" x="9631363" y="5280025"/>
          <p14:tracePt t="29421" x="9563100" y="5287963"/>
          <p14:tracePt t="29438" x="9478963" y="5311775"/>
          <p14:tracePt t="29455" x="9372600" y="5311775"/>
          <p14:tracePt t="29472" x="9266238" y="5295900"/>
          <p14:tracePt t="29488" x="9212263" y="5273675"/>
          <p14:tracePt t="29505" x="9197975" y="5257800"/>
          <p14:tracePt t="29557" x="9212263" y="5241925"/>
          <p14:tracePt t="29581" x="9220200" y="5227638"/>
          <p14:tracePt t="29589" x="9236075" y="5211763"/>
          <p14:tracePt t="30413" x="9228138" y="5211763"/>
          <p14:tracePt t="30421" x="9220200" y="5211763"/>
          <p14:tracePt t="30429" x="9212263" y="5211763"/>
          <p14:tracePt t="30438" x="9190038" y="5211763"/>
          <p14:tracePt t="30455" x="9159875" y="5219700"/>
          <p14:tracePt t="30472" x="9121775" y="5227638"/>
          <p14:tracePt t="30488" x="9075738" y="5227638"/>
          <p14:tracePt t="30505" x="9067800" y="5227638"/>
          <p14:tracePt t="30522" x="9051925" y="5227638"/>
          <p14:tracePt t="30613" x="9067800" y="5227638"/>
          <p14:tracePt t="30621" x="9083675" y="5227638"/>
          <p14:tracePt t="30629" x="9105900" y="5227638"/>
          <p14:tracePt t="30645" x="9105900" y="5219700"/>
          <p14:tracePt t="30717" x="9105900" y="5211763"/>
          <p14:tracePt t="30725" x="9097963" y="5211763"/>
          <p14:tracePt t="30733" x="9083675" y="5211763"/>
          <p14:tracePt t="30749" x="9075738" y="5211763"/>
          <p14:tracePt t="30757" x="9051925" y="5197475"/>
          <p14:tracePt t="30773" x="9029700" y="5197475"/>
          <p14:tracePt t="30788" x="9013825" y="5197475"/>
          <p14:tracePt t="30805" x="9007475" y="5197475"/>
          <p14:tracePt t="30901" x="9007475" y="5189538"/>
          <p14:tracePt t="30925" x="8999538" y="5173663"/>
          <p14:tracePt t="30941" x="8991600" y="5165725"/>
          <p14:tracePt t="30949" x="8991600" y="5159375"/>
          <p14:tracePt t="30957" x="8991600" y="5143500"/>
          <p14:tracePt t="30973" x="8975725" y="5135563"/>
          <p14:tracePt t="30989" x="8969375" y="5121275"/>
          <p14:tracePt t="31005" x="8961438" y="5113338"/>
          <p14:tracePt t="31022" x="8961438" y="5097463"/>
          <p14:tracePt t="31039" x="8945563" y="5097463"/>
          <p14:tracePt t="31077" x="8945563" y="5089525"/>
          <p14:tracePt t="31089" x="8945563" y="5075238"/>
          <p14:tracePt t="31109" x="8945563" y="5059363"/>
          <p14:tracePt t="31122" x="8945563" y="5051425"/>
          <p14:tracePt t="31139" x="8945563" y="5045075"/>
          <p14:tracePt t="31155" x="8937625" y="5029200"/>
          <p14:tracePt t="31172" x="8937625" y="5021263"/>
          <p14:tracePt t="31277" x="8937625" y="5029200"/>
          <p14:tracePt t="31285" x="8937625" y="5059363"/>
          <p14:tracePt t="31293" x="8953500" y="5083175"/>
          <p14:tracePt t="31305" x="8953500" y="5105400"/>
          <p14:tracePt t="31322" x="8961438" y="5121275"/>
          <p14:tracePt t="31446" x="8961438" y="5113338"/>
          <p14:tracePt t="31453" x="8969375" y="5113338"/>
          <p14:tracePt t="32125" x="8969375" y="5121275"/>
          <p14:tracePt t="32133" x="8969375" y="5135563"/>
          <p14:tracePt t="32141" x="8969375" y="5159375"/>
          <p14:tracePt t="32156" x="8969375" y="5189538"/>
          <p14:tracePt t="32172" x="8969375" y="5249863"/>
          <p14:tracePt t="32189" x="8969375" y="5287963"/>
          <p14:tracePt t="32206" x="8969375" y="5295900"/>
          <p14:tracePt t="32222" x="8969375" y="5303838"/>
          <p14:tracePt t="32268" x="8975725" y="5303838"/>
          <p14:tracePt t="32300" x="8983663" y="5303838"/>
          <p14:tracePt t="32316" x="8991600" y="5303838"/>
          <p14:tracePt t="32340" x="8999538" y="5303838"/>
          <p14:tracePt t="32381" x="8999538" y="5287963"/>
          <p14:tracePt t="32405" x="8991600" y="5280025"/>
          <p14:tracePt t="32421" x="8983663" y="5280025"/>
          <p14:tracePt t="32453" x="8975725" y="5273675"/>
          <p14:tracePt t="32477" x="8969375" y="5265738"/>
          <p14:tracePt t="32493" x="8961438" y="5257800"/>
          <p14:tracePt t="32534" x="8961438" y="5241925"/>
          <p14:tracePt t="32573" x="8961438" y="5235575"/>
          <p14:tracePt t="32927" x="8961438" y="5241925"/>
          <p14:tracePt t="32933" x="8953500" y="5257800"/>
          <p14:tracePt t="32941" x="8945563" y="5287963"/>
          <p14:tracePt t="32956" x="8945563" y="5311775"/>
          <p14:tracePt t="32972" x="8915400" y="5380038"/>
          <p14:tracePt t="32989" x="8899525" y="5418138"/>
          <p14:tracePt t="33006" x="8899525" y="5440363"/>
          <p14:tracePt t="33022" x="8899525" y="5478463"/>
          <p14:tracePt t="33039" x="8915400" y="5516563"/>
          <p14:tracePt t="33056" x="8975725" y="5554663"/>
          <p14:tracePt t="33073" x="9083675" y="5584825"/>
          <p14:tracePt t="33089" x="9166225" y="5608638"/>
          <p14:tracePt t="33106" x="9250363" y="5608638"/>
          <p14:tracePt t="33122" x="9288463" y="5608638"/>
          <p14:tracePt t="33139" x="9296400" y="5608638"/>
          <p14:tracePt t="33156" x="9296400" y="5592763"/>
          <p14:tracePt t="33172" x="9274175" y="5540375"/>
          <p14:tracePt t="33189" x="9236075" y="5502275"/>
          <p14:tracePt t="33206" x="9197975" y="5464175"/>
          <p14:tracePt t="33222" x="9136063" y="5448300"/>
          <p14:tracePt t="33239" x="9105900" y="5448300"/>
          <p14:tracePt t="33256" x="9083675" y="5448300"/>
          <p14:tracePt t="33272" x="9059863" y="5448300"/>
          <p14:tracePt t="33306" x="9051925" y="5448300"/>
          <p14:tracePt t="33324" x="9051925" y="5440363"/>
          <p14:tracePt t="33339" x="9051925" y="5426075"/>
          <p14:tracePt t="33356" x="9037638" y="5387975"/>
          <p14:tracePt t="33373" x="9037638" y="5311775"/>
          <p14:tracePt t="33389" x="9037638" y="5257800"/>
          <p14:tracePt t="33406" x="9029700" y="5219700"/>
          <p14:tracePt t="33423" x="9021763" y="5211763"/>
          <p14:tracePt t="33476" x="9013825" y="5211763"/>
          <p14:tracePt t="33492" x="9013825" y="5219700"/>
          <p14:tracePt t="33500" x="9013825" y="5235575"/>
          <p14:tracePt t="33508" x="9013825" y="5241925"/>
          <p14:tracePt t="33523" x="9013825" y="5265738"/>
          <p14:tracePt t="33539" x="9013825" y="5295900"/>
          <p14:tracePt t="33556" x="9013825" y="5311775"/>
          <p14:tracePt t="33589" x="9013825" y="5318125"/>
          <p14:tracePt t="33637" x="9013825" y="5311775"/>
          <p14:tracePt t="33645" x="9013825" y="5303838"/>
          <p14:tracePt t="33717" x="9021763" y="5318125"/>
          <p14:tracePt t="33725" x="9029700" y="5341938"/>
          <p14:tracePt t="33733" x="9029700" y="5356225"/>
          <p14:tracePt t="33741" x="9029700" y="5380038"/>
          <p14:tracePt t="33757" x="9037638" y="5410200"/>
          <p14:tracePt t="33773" x="9051925" y="5456238"/>
          <p14:tracePt t="33790" x="9067800" y="5486400"/>
          <p14:tracePt t="33806" x="9090025" y="5516563"/>
          <p14:tracePt t="33823" x="9090025" y="5524500"/>
          <p14:tracePt t="33840" x="9105900" y="5540375"/>
          <p14:tracePt t="33856" x="9113838" y="5554663"/>
          <p14:tracePt t="33873" x="9121775" y="5570538"/>
          <p14:tracePt t="33890" x="9136063" y="5578475"/>
          <p14:tracePt t="33906" x="9166225" y="5592763"/>
          <p14:tracePt t="33923" x="9182100" y="5600700"/>
          <p14:tracePt t="33940" x="9212263" y="5600700"/>
          <p14:tracePt t="33956" x="9242425" y="5600700"/>
          <p14:tracePt t="33973" x="9258300" y="5600700"/>
          <p14:tracePt t="33990" x="9266238" y="5600700"/>
          <p14:tracePt t="34007" x="9274175" y="5600700"/>
          <p14:tracePt t="34023" x="9280525" y="5600700"/>
          <p14:tracePt t="34040" x="9296400" y="5600700"/>
          <p14:tracePt t="34056" x="9304338" y="5600700"/>
          <p14:tracePt t="34073" x="9326563" y="5600700"/>
          <p14:tracePt t="34090" x="9334500" y="5600700"/>
          <p14:tracePt t="34106" x="9350375" y="5600700"/>
          <p14:tracePt t="34123" x="9364663" y="5600700"/>
          <p14:tracePt t="34140" x="9418638" y="5630863"/>
          <p14:tracePt t="34156" x="9456738" y="5654675"/>
          <p14:tracePt t="34173" x="9494838" y="5668963"/>
          <p14:tracePt t="34190" x="9517063" y="5692775"/>
          <p14:tracePt t="34223" x="9525000" y="5699125"/>
          <p14:tracePt t="34253" x="9525000" y="5707063"/>
          <p14:tracePt t="34269" x="9525000" y="5715000"/>
          <p14:tracePt t="34286" x="9525000" y="5722938"/>
          <p14:tracePt t="34293" x="9517063" y="5730875"/>
          <p14:tracePt t="34317" x="9494838" y="5730875"/>
          <p14:tracePt t="34325" x="9486900" y="5730875"/>
          <p14:tracePt t="34340" x="9471025" y="5730875"/>
          <p14:tracePt t="34356" x="9448800" y="5730875"/>
          <p14:tracePt t="34373" x="9448800" y="5722938"/>
          <p14:tracePt t="34390" x="9432925" y="5722938"/>
          <p14:tracePt t="34407" x="9426575" y="5715000"/>
          <p14:tracePt t="34423" x="9418638" y="5699125"/>
          <p14:tracePt t="34440" x="9410700" y="5692775"/>
          <p14:tracePt t="34457" x="9402763" y="5684838"/>
          <p14:tracePt t="34473" x="9388475" y="5676900"/>
          <p14:tracePt t="34490" x="9372600" y="5676900"/>
          <p14:tracePt t="34507" x="9356725" y="5661025"/>
          <p14:tracePt t="34523" x="9350375" y="5654675"/>
          <p14:tracePt t="34557" x="9342438" y="5654675"/>
          <p14:tracePt t="34613" x="9334500" y="5654675"/>
          <p14:tracePt t="34687" x="9326563" y="5654675"/>
          <p14:tracePt t="34701" x="9318625" y="5654675"/>
          <p14:tracePt t="34725" x="9312275" y="5654675"/>
          <p14:tracePt t="34781" x="9304338" y="5654675"/>
          <p14:tracePt t="34853" x="9296400" y="5661025"/>
          <p14:tracePt t="34877" x="9288463" y="5661025"/>
          <p14:tracePt t="34917" x="9288463" y="5668963"/>
          <p14:tracePt t="35229" x="9288463" y="5684838"/>
          <p14:tracePt t="35245" x="9296400" y="5692775"/>
          <p14:tracePt t="35253" x="9296400" y="5707063"/>
          <p14:tracePt t="35405" x="9288463" y="5707063"/>
          <p14:tracePt t="35413" x="9266238" y="5707063"/>
          <p14:tracePt t="35424" x="9242425" y="5715000"/>
          <p14:tracePt t="35440" x="9197975" y="5722938"/>
          <p14:tracePt t="35457" x="9151938" y="5722938"/>
          <p14:tracePt t="35474" x="9128125" y="5722938"/>
          <p14:tracePt t="35490" x="9113838" y="5722938"/>
          <p14:tracePt t="35565" x="9113838" y="5715000"/>
          <p14:tracePt t="35598" x="9113838" y="5707063"/>
          <p14:tracePt t="35613" x="9121775" y="5699125"/>
          <p14:tracePt t="35621" x="9136063" y="5692775"/>
          <p14:tracePt t="35629" x="9166225" y="5692775"/>
          <p14:tracePt t="35640" x="9204325" y="5692775"/>
          <p14:tracePt t="35657" x="9266238" y="5692775"/>
          <p14:tracePt t="35674" x="9304338" y="5692775"/>
          <p14:tracePt t="35733" x="9296400" y="5684838"/>
          <p14:tracePt t="35742" x="9280525" y="5684838"/>
          <p14:tracePt t="35749" x="9274175" y="5676900"/>
          <p14:tracePt t="35757" x="9250363" y="5676900"/>
          <p14:tracePt t="35774" x="9174163" y="5661025"/>
          <p14:tracePt t="35790" x="9128125" y="5661025"/>
          <p14:tracePt t="35807" x="9097963" y="5661025"/>
          <p14:tracePt t="35824" x="9090025" y="5654675"/>
          <p14:tracePt t="35997" x="9105900" y="5654675"/>
          <p14:tracePt t="36005" x="9113838" y="5654675"/>
          <p14:tracePt t="36013" x="9128125" y="5661025"/>
          <p14:tracePt t="36024" x="9144000" y="5668963"/>
          <p14:tracePt t="36040" x="9166225" y="5668963"/>
          <p14:tracePt t="36057" x="9197975" y="5684838"/>
          <p14:tracePt t="36074" x="9220200" y="5684838"/>
          <p14:tracePt t="36090" x="9228138" y="5692775"/>
          <p14:tracePt t="36549" x="9220200" y="5707063"/>
          <p14:tracePt t="36557" x="9220200" y="5715000"/>
          <p14:tracePt t="36565" x="9212263" y="5722938"/>
          <p14:tracePt t="36574" x="9190038" y="5737225"/>
          <p14:tracePt t="36591" x="9151938" y="5753100"/>
          <p14:tracePt t="36607" x="9113838" y="5768975"/>
          <p14:tracePt t="36624" x="9075738" y="5783263"/>
          <p14:tracePt t="36641" x="9059863" y="5791200"/>
          <p14:tracePt t="36829" x="9051925" y="5791200"/>
          <p14:tracePt t="36837" x="9045575" y="5791200"/>
          <p14:tracePt t="36885" x="9037638" y="5791200"/>
          <p14:tracePt t="37245" x="9037638" y="5783263"/>
          <p14:tracePt t="37261" x="9037638" y="5775325"/>
          <p14:tracePt t="37277" x="9037638" y="5768975"/>
          <p14:tracePt t="37285" x="9037638" y="5761038"/>
          <p14:tracePt t="37293" x="9037638" y="5753100"/>
          <p14:tracePt t="37308" x="9037638" y="5737225"/>
          <p14:tracePt t="37325" x="9037638" y="5707063"/>
          <p14:tracePt t="37341" x="9037638" y="5684838"/>
          <p14:tracePt t="37358" x="9037638" y="5661025"/>
          <p14:tracePt t="37374" x="9037638" y="5638800"/>
          <p14:tracePt t="37391" x="9037638" y="5630863"/>
          <p14:tracePt t="37408" x="9029700" y="5622925"/>
          <p14:tracePt t="37441" x="9021763" y="5622925"/>
          <p14:tracePt t="37458" x="9013825" y="5622925"/>
          <p14:tracePt t="37474" x="8999538" y="5622925"/>
          <p14:tracePt t="37491" x="8983663" y="5616575"/>
          <p14:tracePt t="37508" x="8945563" y="5616575"/>
          <p14:tracePt t="37525" x="8899525" y="5616575"/>
          <p14:tracePt t="37541" x="8861425" y="5616575"/>
          <p14:tracePt t="37558" x="8839200" y="5600700"/>
          <p14:tracePt t="37574" x="8809038" y="5600700"/>
          <p14:tracePt t="37591" x="8801100" y="5600700"/>
          <p14:tracePt t="37653" x="8785225" y="5600700"/>
          <p14:tracePt t="37685" x="8778875" y="5600700"/>
          <p14:tracePt t="37765" x="8770938" y="5600700"/>
          <p14:tracePt t="37821" x="8763000" y="5608638"/>
          <p14:tracePt t="37861" x="8763000" y="5616575"/>
          <p14:tracePt t="37901" x="8763000" y="5622925"/>
          <p14:tracePt t="37949" x="8763000" y="5638800"/>
          <p14:tracePt t="38061" x="8763000" y="5654675"/>
          <p14:tracePt t="38077" x="8755063" y="5654675"/>
          <p14:tracePt t="38101" x="8755063" y="5661025"/>
          <p14:tracePt t="38125" x="8755063" y="5668963"/>
          <p14:tracePt t="38133" x="8755063" y="5684838"/>
          <p14:tracePt t="38157" x="8755063" y="5692775"/>
          <p14:tracePt t="38165" x="8755063" y="5699125"/>
          <p14:tracePt t="38181" x="8755063" y="5707063"/>
          <p14:tracePt t="39797" x="8755063" y="5692775"/>
          <p14:tracePt t="39805" x="8755063" y="5646738"/>
          <p14:tracePt t="39813" x="8755063" y="5584825"/>
          <p14:tracePt t="39825" x="8755063" y="5554663"/>
          <p14:tracePt t="39842" x="8763000" y="5440363"/>
          <p14:tracePt t="39859" x="8778875" y="5303838"/>
          <p14:tracePt t="39875" x="8778875" y="5197475"/>
          <p14:tracePt t="39892" x="8778875" y="5089525"/>
          <p14:tracePt t="39909" x="8763000" y="5045075"/>
          <p14:tracePt t="39925" x="8747125" y="5029200"/>
          <p14:tracePt t="39941" x="8740775" y="5029200"/>
          <p14:tracePt t="39975" x="8732838" y="5029200"/>
          <p14:tracePt t="39992" x="8716963" y="5029200"/>
          <p14:tracePt t="40009" x="8686800" y="5029200"/>
          <p14:tracePt t="40025" x="8640763" y="5037138"/>
          <p14:tracePt t="40042" x="8602663" y="5067300"/>
          <p14:tracePt t="40059" x="8594725" y="5075238"/>
          <p14:tracePt t="40381" x="8594725" y="5083175"/>
          <p14:tracePt t="40389" x="8594725" y="5097463"/>
          <p14:tracePt t="40397" x="8594725" y="5127625"/>
          <p14:tracePt t="40409" x="8594725" y="5143500"/>
          <p14:tracePt t="40425" x="8572500" y="5173663"/>
          <p14:tracePt t="40442" x="8526463" y="5219700"/>
          <p14:tracePt t="40459" x="8488363" y="5241925"/>
          <p14:tracePt t="40475" x="8450263" y="5257800"/>
          <p14:tracePt t="40492" x="8435975" y="5257800"/>
          <p14:tracePt t="40509" x="8428038" y="5257800"/>
          <p14:tracePt t="40573" x="8420100" y="5265738"/>
          <p14:tracePt t="40581" x="8420100" y="5273675"/>
          <p14:tracePt t="42845" x="8428038" y="5273675"/>
          <p14:tracePt t="42853" x="8435975" y="5273675"/>
          <p14:tracePt t="42861" x="8474075" y="5273675"/>
          <p14:tracePt t="42876" x="8518525" y="5257800"/>
          <p14:tracePt t="42893" x="8588375" y="5227638"/>
          <p14:tracePt t="42910" x="8610600" y="5203825"/>
          <p14:tracePt t="42926" x="8618538" y="5203825"/>
          <p14:tracePt t="43349" x="8632825" y="5197475"/>
          <p14:tracePt t="43358" x="8640763" y="5197475"/>
          <p14:tracePt t="43365" x="8648700" y="5197475"/>
          <p14:tracePt t="43565" x="8626475" y="5181600"/>
          <p14:tracePt t="43573" x="8610600" y="5181600"/>
          <p14:tracePt t="43581" x="8588375" y="5173663"/>
          <p14:tracePt t="43593" x="8564563" y="5173663"/>
          <p14:tracePt t="43610" x="8526463" y="5151438"/>
          <p14:tracePt t="43627" x="8488363" y="5151438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794"/>
          <a:stretch/>
        </p:blipFill>
        <p:spPr>
          <a:xfrm>
            <a:off x="1153149" y="1160640"/>
            <a:ext cx="9116992" cy="488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71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3249"/>
    </mc:Choice>
    <mc:Fallback xmlns="">
      <p:transition advTm="2732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815" x="8480425" y="5143500"/>
          <p14:tracePt t="2823" x="8480425" y="5127625"/>
          <p14:tracePt t="2831" x="8518525" y="5051425"/>
          <p14:tracePt t="2844" x="8572500" y="4945063"/>
          <p14:tracePt t="2861" x="8618538" y="4784725"/>
          <p14:tracePt t="2877" x="8618538" y="4686300"/>
          <p14:tracePt t="2894" x="8618538" y="4572000"/>
          <p14:tracePt t="2910" x="8588375" y="4359275"/>
          <p14:tracePt t="2927" x="8588375" y="4289425"/>
          <p14:tracePt t="2944" x="8594725" y="4251325"/>
          <p14:tracePt t="2961" x="8610600" y="4206875"/>
          <p14:tracePt t="2977" x="8664575" y="4130675"/>
          <p14:tracePt t="2994" x="8724900" y="4022725"/>
          <p14:tracePt t="3011" x="8778875" y="3954463"/>
          <p14:tracePt t="3027" x="8785225" y="3932238"/>
          <p14:tracePt t="3044" x="8793163" y="3924300"/>
          <p14:tracePt t="3061" x="8809038" y="3894138"/>
          <p14:tracePt t="3077" x="8839200" y="3856038"/>
          <p14:tracePt t="3095" x="8969375" y="3679825"/>
          <p14:tracePt t="3111" x="9075738" y="3521075"/>
          <p14:tracePt t="3127" x="9190038" y="3330575"/>
          <p14:tracePt t="3144" x="9288463" y="3146425"/>
          <p14:tracePt t="3161" x="9394825" y="2925763"/>
          <p14:tracePt t="3177" x="9464675" y="2743200"/>
          <p14:tracePt t="3194" x="9525000" y="2606675"/>
          <p14:tracePt t="3211" x="9540875" y="2498725"/>
          <p14:tracePt t="3227" x="9540875" y="2430463"/>
          <p14:tracePt t="3261" x="9532938" y="2416175"/>
          <p14:tracePt t="3278" x="9525000" y="2416175"/>
          <p14:tracePt t="3295" x="9502775" y="2408238"/>
          <p14:tracePt t="3311" x="9486900" y="2408238"/>
          <p14:tracePt t="3327" x="9464675" y="2408238"/>
          <p14:tracePt t="3344" x="9456738" y="2408238"/>
          <p14:tracePt t="3639" x="9448800" y="2408238"/>
          <p14:tracePt t="3711" x="9440863" y="2408238"/>
          <p14:tracePt t="3719" x="9432925" y="2416175"/>
          <p14:tracePt t="3727" x="9426575" y="2454275"/>
          <p14:tracePt t="3744" x="9372600" y="2530475"/>
          <p14:tracePt t="3761" x="9326563" y="2598738"/>
          <p14:tracePt t="3778" x="9288463" y="2651125"/>
          <p14:tracePt t="3794" x="9266238" y="2682875"/>
          <p14:tracePt t="3811" x="9250363" y="2697163"/>
          <p14:tracePt t="3828" x="9250363" y="2705100"/>
          <p14:tracePt t="3911" x="9250363" y="2720975"/>
          <p14:tracePt t="3919" x="9242425" y="2743200"/>
          <p14:tracePt t="3928" x="9242425" y="2759075"/>
          <p14:tracePt t="3944" x="9228138" y="2773363"/>
          <p14:tracePt t="3961" x="9228138" y="2789238"/>
          <p14:tracePt t="3978" x="9228138" y="2803525"/>
          <p14:tracePt t="6455" x="9228138" y="2811463"/>
          <p14:tracePt t="6464" x="9266238" y="2857500"/>
          <p14:tracePt t="6470" x="9350375" y="2917825"/>
          <p14:tracePt t="6479" x="9440863" y="2963863"/>
          <p14:tracePt t="6495" x="9525000" y="3009900"/>
          <p14:tracePt t="6799" x="9517063" y="3025775"/>
          <p14:tracePt t="6814" x="9502775" y="3025775"/>
          <p14:tracePt t="6822" x="9494838" y="3025775"/>
          <p14:tracePt t="6830" x="9486900" y="3032125"/>
          <p14:tracePt t="6845" x="9478963" y="3040063"/>
          <p14:tracePt t="6895" x="9478963" y="3048000"/>
          <p14:tracePt t="6903" x="9478963" y="3055938"/>
          <p14:tracePt t="6912" x="9486900" y="3063875"/>
          <p14:tracePt t="6929" x="9571038" y="3116263"/>
          <p14:tracePt t="6945" x="9647238" y="3132138"/>
          <p14:tracePt t="6962" x="9723438" y="3170238"/>
          <p14:tracePt t="6978" x="9791700" y="3184525"/>
          <p14:tracePt t="6995" x="9875838" y="3184525"/>
          <p14:tracePt t="7012" x="9959975" y="3184525"/>
          <p14:tracePt t="7294" x="9944100" y="3184525"/>
          <p14:tracePt t="7302" x="9913938" y="3184525"/>
          <p14:tracePt t="7312" x="9890125" y="3184525"/>
          <p14:tracePt t="7329" x="9745663" y="3178175"/>
          <p14:tracePt t="7345" x="9563100" y="3146425"/>
          <p14:tracePt t="7362" x="9372600" y="3132138"/>
          <p14:tracePt t="7379" x="9212263" y="3108325"/>
          <p14:tracePt t="7396" x="9090025" y="3086100"/>
          <p14:tracePt t="7412" x="8961438" y="3086100"/>
          <p14:tracePt t="7429" x="8847138" y="3086100"/>
          <p14:tracePt t="7446" x="8724900" y="3086100"/>
          <p14:tracePt t="7463" x="8648700" y="3086100"/>
          <p14:tracePt t="7479" x="8556625" y="3086100"/>
          <p14:tracePt t="7496" x="8496300" y="3086100"/>
          <p14:tracePt t="7512" x="8450263" y="3086100"/>
          <p14:tracePt t="7529" x="8404225" y="3086100"/>
          <p14:tracePt t="7546" x="8374063" y="3086100"/>
          <p14:tracePt t="7562" x="8335963" y="3094038"/>
          <p14:tracePt t="7579" x="8313738" y="3094038"/>
          <p14:tracePt t="7596" x="8289925" y="3094038"/>
          <p14:tracePt t="7612" x="8267700" y="3094038"/>
          <p14:tracePt t="7629" x="8237538" y="3101975"/>
          <p14:tracePt t="7647" x="8175625" y="3108325"/>
          <p14:tracePt t="7662" x="8153400" y="3108325"/>
          <p14:tracePt t="7679" x="8131175" y="3124200"/>
          <p14:tracePt t="7759" x="8123238" y="3124200"/>
          <p14:tracePt t="7767" x="8131175" y="3108325"/>
          <p14:tracePt t="7779" x="8131175" y="3094038"/>
          <p14:tracePt t="7796" x="8137525" y="3070225"/>
          <p14:tracePt t="7812" x="8169275" y="3025775"/>
          <p14:tracePt t="7829" x="8191500" y="2994025"/>
          <p14:tracePt t="7846" x="8251825" y="2925763"/>
          <p14:tracePt t="7862" x="8313738" y="2887663"/>
          <p14:tracePt t="7879" x="8404225" y="2857500"/>
          <p14:tracePt t="7896" x="8488363" y="2841625"/>
          <p14:tracePt t="7913" x="8580438" y="2841625"/>
          <p14:tracePt t="7929" x="8686800" y="2835275"/>
          <p14:tracePt t="7946" x="8785225" y="2835275"/>
          <p14:tracePt t="7963" x="8893175" y="2835275"/>
          <p14:tracePt t="7979" x="8961438" y="2835275"/>
          <p14:tracePt t="7996" x="9007475" y="2835275"/>
          <p14:tracePt t="8013" x="9051925" y="2835275"/>
          <p14:tracePt t="8029" x="9075738" y="2835275"/>
          <p14:tracePt t="8046" x="9128125" y="2835275"/>
          <p14:tracePt t="8062" x="9197975" y="2835275"/>
          <p14:tracePt t="8079" x="9296400" y="2835275"/>
          <p14:tracePt t="8096" x="9388475" y="2835275"/>
          <p14:tracePt t="8113" x="9478963" y="2835275"/>
          <p14:tracePt t="8129" x="9578975" y="2835275"/>
          <p14:tracePt t="8145" x="9661525" y="2835275"/>
          <p14:tracePt t="8162" x="9715500" y="2835275"/>
          <p14:tracePt t="8179" x="9753600" y="2835275"/>
          <p14:tracePt t="8239" x="9761538" y="2835275"/>
          <p14:tracePt t="8247" x="9769475" y="2835275"/>
          <p14:tracePt t="8255" x="9775825" y="2835275"/>
          <p14:tracePt t="8263" x="9799638" y="2857500"/>
          <p14:tracePt t="8279" x="9845675" y="2925763"/>
          <p14:tracePt t="8296" x="9913938" y="3025775"/>
          <p14:tracePt t="8312" x="9990138" y="3170238"/>
          <p14:tracePt t="8329" x="10028238" y="3276600"/>
          <p14:tracePt t="8346" x="10036175" y="3336925"/>
          <p14:tracePt t="8362" x="10036175" y="3368675"/>
          <p14:tracePt t="8379" x="10036175" y="3390900"/>
          <p14:tracePt t="8396" x="10028238" y="3398838"/>
          <p14:tracePt t="8412" x="10012363" y="3398838"/>
          <p14:tracePt t="8429" x="9974263" y="3421063"/>
          <p14:tracePt t="8446" x="9921875" y="3421063"/>
          <p14:tracePt t="8463" x="9753600" y="3451225"/>
          <p14:tracePt t="8479" x="9631363" y="3467100"/>
          <p14:tracePt t="8496" x="9471025" y="3475038"/>
          <p14:tracePt t="8512" x="9280525" y="3489325"/>
          <p14:tracePt t="8529" x="9090025" y="3497263"/>
          <p14:tracePt t="8546" x="8907463" y="3497263"/>
          <p14:tracePt t="8562" x="8755063" y="3497263"/>
          <p14:tracePt t="8579" x="8632825" y="3482975"/>
          <p14:tracePt t="8596" x="8526463" y="3475038"/>
          <p14:tracePt t="8613" x="8442325" y="3451225"/>
          <p14:tracePt t="8629" x="8359775" y="3444875"/>
          <p14:tracePt t="8646" x="8313738" y="3436938"/>
          <p14:tracePt t="8663" x="8259763" y="3429000"/>
          <p14:tracePt t="8679" x="8229600" y="3421063"/>
          <p14:tracePt t="8696" x="8213725" y="3421063"/>
          <p14:tracePt t="8713" x="8199438" y="3421063"/>
          <p14:tracePt t="8750" x="8199438" y="3398838"/>
          <p14:tracePt t="8759" x="8199438" y="3390900"/>
          <p14:tracePt t="8766" x="8199438" y="3382963"/>
          <p14:tracePt t="8779" x="8199438" y="3360738"/>
          <p14:tracePt t="8796" x="8199438" y="3314700"/>
          <p14:tracePt t="8813" x="8199438" y="3260725"/>
          <p14:tracePt t="8829" x="8199438" y="3208338"/>
          <p14:tracePt t="8846" x="8199438" y="3170238"/>
          <p14:tracePt t="8863" x="8199438" y="3108325"/>
          <p14:tracePt t="8880" x="8199438" y="3063875"/>
          <p14:tracePt t="8896" x="8213725" y="3032125"/>
          <p14:tracePt t="8913" x="8221663" y="3001963"/>
          <p14:tracePt t="8929" x="8245475" y="2979738"/>
          <p14:tracePt t="8946" x="8259763" y="2963863"/>
          <p14:tracePt t="8963" x="8283575" y="2941638"/>
          <p14:tracePt t="8980" x="8313738" y="2917825"/>
          <p14:tracePt t="8996" x="8335963" y="2903538"/>
          <p14:tracePt t="9013" x="8366125" y="2887663"/>
          <p14:tracePt t="9030" x="8397875" y="2887663"/>
          <p14:tracePt t="9046" x="8428038" y="2873375"/>
          <p14:tracePt t="9063" x="8488363" y="2865438"/>
          <p14:tracePt t="9080" x="8518525" y="2865438"/>
          <p14:tracePt t="9096" x="8564563" y="2865438"/>
          <p14:tracePt t="9113" x="8602663" y="2865438"/>
          <p14:tracePt t="9130" x="8648700" y="2865438"/>
          <p14:tracePt t="9146" x="8702675" y="2865438"/>
          <p14:tracePt t="9163" x="8778875" y="2865438"/>
          <p14:tracePt t="9180" x="8861425" y="2865438"/>
          <p14:tracePt t="9196" x="8931275" y="2873375"/>
          <p14:tracePt t="9213" x="9029700" y="2879725"/>
          <p14:tracePt t="9217" x="9075738" y="2887663"/>
          <p14:tracePt t="9230" x="9121775" y="2887663"/>
          <p14:tracePt t="9246" x="9204325" y="2887663"/>
          <p14:tracePt t="9263" x="9342438" y="2887663"/>
          <p14:tracePt t="9280" x="9410700" y="2887663"/>
          <p14:tracePt t="9296" x="9478963" y="2887663"/>
          <p14:tracePt t="9313" x="9540875" y="2887663"/>
          <p14:tracePt t="9330" x="9578975" y="2903538"/>
          <p14:tracePt t="9346" x="9623425" y="2903538"/>
          <p14:tracePt t="9363" x="9661525" y="2917825"/>
          <p14:tracePt t="9380" x="9707563" y="2933700"/>
          <p14:tracePt t="9396" x="9769475" y="2949575"/>
          <p14:tracePt t="9413" x="9813925" y="2971800"/>
          <p14:tracePt t="9430" x="9867900" y="2994025"/>
          <p14:tracePt t="9446" x="9890125" y="3001963"/>
          <p14:tracePt t="9463" x="9898063" y="3017838"/>
          <p14:tracePt t="9480" x="9913938" y="3032125"/>
          <p14:tracePt t="9496" x="9913938" y="3055938"/>
          <p14:tracePt t="9513" x="9921875" y="3101975"/>
          <p14:tracePt t="9530" x="9944100" y="3154363"/>
          <p14:tracePt t="9546" x="9944100" y="3222625"/>
          <p14:tracePt t="9563" x="9944100" y="3268663"/>
          <p14:tracePt t="9580" x="9944100" y="3314700"/>
          <p14:tracePt t="9596" x="9936163" y="3360738"/>
          <p14:tracePt t="9613" x="9898063" y="3398838"/>
          <p14:tracePt t="9630" x="9829800" y="3413125"/>
          <p14:tracePt t="9646" x="9745663" y="3413125"/>
          <p14:tracePt t="9663" x="9631363" y="3413125"/>
          <p14:tracePt t="9680" x="9471025" y="3413125"/>
          <p14:tracePt t="9696" x="9258300" y="3413125"/>
          <p14:tracePt t="9713" x="9045575" y="3413125"/>
          <p14:tracePt t="9729" x="8861425" y="3413125"/>
          <p14:tracePt t="9746" x="8709025" y="3413125"/>
          <p14:tracePt t="9763" x="8610600" y="3413125"/>
          <p14:tracePt t="9780" x="8556625" y="3413125"/>
          <p14:tracePt t="9796" x="8512175" y="3413125"/>
          <p14:tracePt t="9813" x="8474075" y="3413125"/>
          <p14:tracePt t="9830" x="8412163" y="3429000"/>
          <p14:tracePt t="9846" x="8389938" y="3429000"/>
          <p14:tracePt t="9863" x="8359775" y="3429000"/>
          <p14:tracePt t="9896" x="8343900" y="3429000"/>
          <p14:tracePt t="9934" x="8335963" y="3429000"/>
          <p14:tracePt t="9942" x="8335963" y="3413125"/>
          <p14:tracePt t="9950" x="8335963" y="3398838"/>
          <p14:tracePt t="9963" x="8335963" y="3382963"/>
          <p14:tracePt t="9980" x="8335963" y="3360738"/>
          <p14:tracePt t="9996" x="8335963" y="3330575"/>
          <p14:tracePt t="10013" x="8335963" y="3306763"/>
          <p14:tracePt t="10030" x="8335963" y="3276600"/>
          <p14:tracePt t="10046" x="8335963" y="3254375"/>
          <p14:tracePt t="10063" x="8343900" y="3222625"/>
          <p14:tracePt t="10080" x="8343900" y="3200400"/>
          <p14:tracePt t="10096" x="8359775" y="3184525"/>
          <p14:tracePt t="10113" x="8366125" y="3170238"/>
          <p14:tracePt t="10130" x="8374063" y="3154363"/>
          <p14:tracePt t="10146" x="8389938" y="3124200"/>
          <p14:tracePt t="10163" x="8389938" y="3116263"/>
          <p14:tracePt t="10807" x="8389938" y="3108325"/>
          <p14:tracePt t="10815" x="8374063" y="3101975"/>
          <p14:tracePt t="10823" x="8359775" y="3101975"/>
          <p14:tracePt t="10831" x="8335963" y="3101975"/>
          <p14:tracePt t="10847" x="8297863" y="3086100"/>
          <p14:tracePt t="10864" x="8259763" y="3086100"/>
          <p14:tracePt t="10880" x="8251825" y="3070225"/>
          <p14:tracePt t="12655" x="8245475" y="3078163"/>
          <p14:tracePt t="13183" x="8275638" y="3086100"/>
          <p14:tracePt t="13191" x="8366125" y="3086100"/>
          <p14:tracePt t="13199" x="8458200" y="3086100"/>
          <p14:tracePt t="13214" x="8648700" y="3086100"/>
          <p14:tracePt t="13231" x="8816975" y="3101975"/>
          <p14:tracePt t="13248" x="8945563" y="3116263"/>
          <p14:tracePt t="13264" x="9059863" y="3140075"/>
          <p14:tracePt t="13281" x="9166225" y="3146425"/>
          <p14:tracePt t="13298" x="9228138" y="3146425"/>
          <p14:tracePt t="13314" x="9266238" y="3146425"/>
          <p14:tracePt t="13331" x="9312275" y="3146425"/>
          <p14:tracePt t="13348" x="9334500" y="3146425"/>
          <p14:tracePt t="13495" x="9342438" y="3146425"/>
          <p14:tracePt t="14846" x="9342438" y="3162300"/>
          <p14:tracePt t="14854" x="9342438" y="3200400"/>
          <p14:tracePt t="14862" x="9350375" y="3230563"/>
          <p14:tracePt t="14870" x="9364663" y="3246438"/>
          <p14:tracePt t="14881" x="9364663" y="3254375"/>
          <p14:tracePt t="14898" x="9380538" y="3268663"/>
          <p14:tracePt t="14914" x="9394825" y="3292475"/>
          <p14:tracePt t="14931" x="9394825" y="3306763"/>
          <p14:tracePt t="15127" x="9394825" y="3314700"/>
          <p14:tracePt t="15183" x="9394825" y="3322638"/>
          <p14:tracePt t="15215" x="9394825" y="3330575"/>
          <p14:tracePt t="15241" x="9402763" y="3330575"/>
          <p14:tracePt t="15247" x="9418638" y="3330575"/>
          <p14:tracePt t="15255" x="9426575" y="3330575"/>
          <p14:tracePt t="15265" x="9432925" y="3314700"/>
          <p14:tracePt t="15282" x="9440863" y="3298825"/>
          <p14:tracePt t="15299" x="9448800" y="3284538"/>
          <p14:tracePt t="15315" x="9448800" y="3276600"/>
          <p14:tracePt t="15511" x="9456738" y="3276600"/>
          <p14:tracePt t="15543" x="9464675" y="3276600"/>
          <p14:tracePt t="15551" x="9464675" y="3284538"/>
          <p14:tracePt t="15695" x="9471025" y="3284538"/>
          <p14:tracePt t="15735" x="9478963" y="3276600"/>
          <p14:tracePt t="60825" x="9394825" y="3246438"/>
          <p14:tracePt t="60886" x="8823325" y="3078163"/>
          <p14:tracePt t="60898" x="8809038" y="3078163"/>
          <p14:tracePt t="60915" x="8740775" y="3070225"/>
          <p14:tracePt t="60931" x="8626475" y="3086100"/>
          <p14:tracePt t="60948" x="8572500" y="3094038"/>
          <p14:tracePt t="60965" x="8550275" y="3101975"/>
          <p14:tracePt t="60981" x="8534400" y="3108325"/>
          <p14:tracePt t="61391" x="8556625" y="3116263"/>
          <p14:tracePt t="61399" x="8610600" y="3116263"/>
          <p14:tracePt t="61407" x="8664575" y="3116263"/>
          <p14:tracePt t="61415" x="8716963" y="3116263"/>
          <p14:tracePt t="61432" x="8809038" y="3116263"/>
          <p14:tracePt t="61449" x="8915400" y="3116263"/>
          <p14:tracePt t="61466" x="9029700" y="3116263"/>
          <p14:tracePt t="61482" x="9121775" y="3116263"/>
          <p14:tracePt t="61499" x="9190038" y="3116263"/>
          <p14:tracePt t="61516" x="9220200" y="3116263"/>
          <p14:tracePt t="61623" x="9212263" y="3116263"/>
          <p14:tracePt t="61631" x="9174163" y="3116263"/>
          <p14:tracePt t="61639" x="9097963" y="3146425"/>
          <p14:tracePt t="61649" x="9013825" y="3178175"/>
          <p14:tracePt t="61666" x="8793163" y="3222625"/>
          <p14:tracePt t="61682" x="8564563" y="3246438"/>
          <p14:tracePt t="61699" x="8382000" y="3246438"/>
          <p14:tracePt t="61716" x="8321675" y="3246438"/>
          <p14:tracePt t="61783" x="8359775" y="3246438"/>
          <p14:tracePt t="61791" x="8412163" y="3246438"/>
          <p14:tracePt t="61800" x="8488363" y="3246438"/>
          <p14:tracePt t="61816" x="8648700" y="3246438"/>
          <p14:tracePt t="61832" x="8823325" y="3246438"/>
          <p14:tracePt t="61849" x="8983663" y="3260725"/>
          <p14:tracePt t="61866" x="9083675" y="3268663"/>
          <p14:tracePt t="61882" x="9090025" y="3276600"/>
          <p14:tracePt t="61919" x="9051925" y="3276600"/>
          <p14:tracePt t="61932" x="8975725" y="3276600"/>
          <p14:tracePt t="61949" x="8847138" y="3276600"/>
          <p14:tracePt t="61952" x="8770938" y="3268663"/>
          <p14:tracePt t="61967" x="8580438" y="3268663"/>
          <p14:tracePt t="61983" x="8412163" y="3268663"/>
          <p14:tracePt t="61999" x="8305800" y="3268663"/>
          <p14:tracePt t="62016" x="8297863" y="3268663"/>
          <p14:tracePt t="62049" x="8289925" y="3260725"/>
          <p14:tracePt t="62066" x="8305800" y="3260725"/>
          <p14:tracePt t="62083" x="8428038" y="3238500"/>
          <p14:tracePt t="62099" x="8602663" y="3216275"/>
          <p14:tracePt t="62116" x="8778875" y="3192463"/>
          <p14:tracePt t="62133" x="8915400" y="3184525"/>
          <p14:tracePt t="62149" x="8975725" y="3184525"/>
          <p14:tracePt t="62191" x="8931275" y="3184525"/>
          <p14:tracePt t="62199" x="8847138" y="3184525"/>
          <p14:tracePt t="62216" x="8640763" y="3146425"/>
          <p14:tracePt t="62233" x="8442325" y="3132138"/>
          <p14:tracePt t="62249" x="8267700" y="3101975"/>
          <p14:tracePt t="62266" x="8229600" y="3094038"/>
          <p14:tracePt t="62300" x="8259763" y="3094038"/>
          <p14:tracePt t="62316" x="8450263" y="3094038"/>
          <p14:tracePt t="62333" x="8847138" y="3094038"/>
          <p14:tracePt t="62349" x="9280525" y="3094038"/>
          <p14:tracePt t="62367" x="9639300" y="3154363"/>
          <p14:tracePt t="62383" x="9647238" y="3154363"/>
          <p14:tracePt t="62399" x="9617075" y="3154363"/>
          <p14:tracePt t="62416" x="9432925" y="3154363"/>
          <p14:tracePt t="62433" x="9113838" y="3140075"/>
          <p14:tracePt t="62449" x="8656638" y="3063875"/>
          <p14:tracePt t="62466" x="8366125" y="3025775"/>
          <p14:tracePt t="62483" x="8283575" y="3009900"/>
          <p14:tracePt t="62519" x="8289925" y="2994025"/>
          <p14:tracePt t="62533" x="8328025" y="2994025"/>
          <p14:tracePt t="62549" x="8474075" y="2994025"/>
          <p14:tracePt t="62566" x="8626475" y="2994025"/>
          <p14:tracePt t="62599" x="8632825" y="3009900"/>
          <p14:tracePt t="62616" x="8626475" y="3032125"/>
          <p14:tracePt t="62633" x="8518525" y="3032125"/>
          <p14:tracePt t="62649" x="8420100" y="3032125"/>
          <p14:tracePt t="62666" x="8313738" y="3009900"/>
          <p14:tracePt t="62683" x="8297863" y="3009900"/>
          <p14:tracePt t="62727" x="8351838" y="3001963"/>
          <p14:tracePt t="62735" x="8435975" y="3001963"/>
          <p14:tracePt t="62749" x="8526463" y="3001963"/>
          <p14:tracePt t="62767" x="8816975" y="3001963"/>
          <p14:tracePt t="62783" x="8937625" y="3001963"/>
          <p14:tracePt t="62800" x="8961438" y="3001963"/>
          <p14:tracePt t="62833" x="8945563" y="3017838"/>
          <p14:tracePt t="62849" x="8831263" y="3025775"/>
          <p14:tracePt t="62866" x="8747125" y="3025775"/>
          <p14:tracePt t="62883" x="8709025" y="3025775"/>
          <p14:tracePt t="62899" x="8702675" y="3025775"/>
          <p14:tracePt t="62933" x="8763000" y="3040063"/>
          <p14:tracePt t="62949" x="8877300" y="3055938"/>
          <p14:tracePt t="62952" x="8975725" y="3078163"/>
          <p14:tracePt t="62966" x="9190038" y="3078163"/>
          <p14:tracePt t="62983" x="9318625" y="3086100"/>
          <p14:tracePt t="63000" x="9334500" y="3086100"/>
          <p14:tracePt t="63039" x="9288463" y="3086100"/>
          <p14:tracePt t="63049" x="9220200" y="3086100"/>
          <p14:tracePt t="63066" x="9113838" y="3086100"/>
          <p14:tracePt t="63082" x="9059863" y="3086100"/>
          <p14:tracePt t="63126" x="9105900" y="3086100"/>
          <p14:tracePt t="63134" x="9190038" y="3108325"/>
          <p14:tracePt t="63149" x="9318625" y="3132138"/>
          <p14:tracePt t="63166" x="9617075" y="3140075"/>
          <p14:tracePt t="63182" x="9813925" y="3178175"/>
          <p14:tracePt t="63216" x="9821863" y="3178175"/>
          <p14:tracePt t="63233" x="9693275" y="3178175"/>
          <p14:tracePt t="63249" x="9464675" y="3178175"/>
          <p14:tracePt t="63266" x="9258300" y="3154363"/>
          <p14:tracePt t="63283" x="9128125" y="3154363"/>
          <p14:tracePt t="63300" x="9113838" y="3154363"/>
          <p14:tracePt t="63335" x="9128125" y="3154363"/>
          <p14:tracePt t="63349" x="9182100" y="3154363"/>
          <p14:tracePt t="63366" x="9342438" y="3154363"/>
          <p14:tracePt t="63383" x="9364663" y="3154363"/>
          <p14:tracePt t="63423" x="9326563" y="3154363"/>
          <p14:tracePt t="63433" x="9250363" y="3154363"/>
          <p14:tracePt t="63450" x="9083675" y="3154363"/>
          <p14:tracePt t="63466" x="8945563" y="3154363"/>
          <p14:tracePt t="63483" x="8801100" y="3154363"/>
          <p14:tracePt t="63499" x="8770938" y="3154363"/>
          <p14:tracePt t="64231" x="8778875" y="3154363"/>
          <p14:tracePt t="64239" x="8816975" y="3192463"/>
          <p14:tracePt t="64250" x="8877300" y="3268663"/>
          <p14:tracePt t="64267" x="8953500" y="3344863"/>
          <p14:tracePt t="65263" x="8961438" y="3344863"/>
          <p14:tracePt t="65271" x="8961438" y="3352800"/>
          <p14:tracePt t="65359" x="8969375" y="3352800"/>
          <p14:tracePt t="65367" x="8983663" y="3352800"/>
          <p14:tracePt t="65375" x="8991600" y="3352800"/>
          <p14:tracePt t="95680" x="8999538" y="3368675"/>
          <p14:tracePt t="95747" x="9113838" y="4076700"/>
          <p14:tracePt t="95761" x="9204325" y="4092575"/>
          <p14:tracePt t="95777" x="9274175" y="4098925"/>
          <p14:tracePt t="95794" x="9334500" y="4114800"/>
          <p14:tracePt t="95811" x="9356725" y="4122738"/>
          <p14:tracePt t="95828" x="9372600" y="4122738"/>
          <p14:tracePt t="95871" x="9380538" y="4122738"/>
          <p14:tracePt t="95902" x="9380538" y="4144963"/>
          <p14:tracePt t="95910" x="9380538" y="4168775"/>
          <p14:tracePt t="95919" x="9364663" y="4198938"/>
          <p14:tracePt t="95928" x="9350375" y="4237038"/>
          <p14:tracePt t="95945" x="9326563" y="4305300"/>
          <p14:tracePt t="95961" x="9318625" y="4359275"/>
          <p14:tracePt t="95978" x="9318625" y="4365625"/>
          <p14:tracePt t="96095" x="9334500" y="4359275"/>
          <p14:tracePt t="96103" x="9388475" y="4321175"/>
          <p14:tracePt t="96112" x="9410700" y="4321175"/>
          <p14:tracePt t="96129" x="9418638" y="4305300"/>
          <p14:tracePt t="96487" x="9402763" y="4305300"/>
          <p14:tracePt t="96511" x="9394825" y="4297363"/>
          <p14:tracePt t="96519" x="9388475" y="4297363"/>
          <p14:tracePt t="96528" x="9380538" y="4297363"/>
          <p14:tracePt t="96545" x="9364663" y="4297363"/>
          <p14:tracePt t="96562" x="9350375" y="4297363"/>
          <p14:tracePt t="96579" x="9326563" y="4313238"/>
          <p14:tracePt t="96595" x="9312275" y="4313238"/>
          <p14:tracePt t="96612" x="9280525" y="4313238"/>
          <p14:tracePt t="96629" x="9242425" y="4313238"/>
          <p14:tracePt t="96645" x="9204325" y="4313238"/>
          <p14:tracePt t="182040" x="9128125" y="4313238"/>
          <p14:tracePt t="182096" x="8907463" y="4259263"/>
          <p14:tracePt t="182110" x="8809038" y="4373563"/>
          <p14:tracePt t="182126" x="8755063" y="4457700"/>
          <p14:tracePt t="182143" x="8716963" y="4518025"/>
          <p14:tracePt t="182159" x="8709025" y="4525963"/>
          <p14:tracePt t="182176" x="8702675" y="4541838"/>
          <p14:tracePt t="182255" x="8716963" y="4549775"/>
          <p14:tracePt t="182262" x="8740775" y="4549775"/>
          <p14:tracePt t="182279" x="8747125" y="4549775"/>
          <p14:tracePt t="182287" x="8755063" y="4533900"/>
          <p14:tracePt t="182295" x="8755063" y="4525963"/>
          <p14:tracePt t="182319" x="8755063" y="4518025"/>
          <p14:tracePt t="182327" x="8763000" y="4518025"/>
          <p14:tracePt t="182343" x="8770938" y="4518025"/>
          <p14:tracePt t="182360" x="8778875" y="4518025"/>
          <p14:tracePt t="182383" x="8778875" y="4525963"/>
          <p14:tracePt t="182394" x="8778875" y="4541838"/>
          <p14:tracePt t="182410" x="8778875" y="4556125"/>
          <p14:tracePt t="182427" x="8763000" y="4587875"/>
          <p14:tracePt t="182443" x="8755063" y="4625975"/>
          <p14:tracePt t="182460" x="8732838" y="4656138"/>
          <p14:tracePt t="182477" x="8709025" y="4694238"/>
          <p14:tracePt t="182493" x="8678863" y="4724400"/>
          <p14:tracePt t="182510" x="8664575" y="4740275"/>
          <p14:tracePt t="182527" x="8656638" y="4740275"/>
          <p14:tracePt t="182544" x="8648700" y="4746625"/>
          <p14:tracePt t="182560" x="8618538" y="4762500"/>
          <p14:tracePt t="182577" x="8580438" y="4770438"/>
          <p14:tracePt t="182594" x="8518525" y="4792663"/>
          <p14:tracePt t="182610" x="8442325" y="4808538"/>
          <p14:tracePt t="182627" x="8351838" y="4816475"/>
          <p14:tracePt t="182644" x="8275638" y="4838700"/>
          <p14:tracePt t="182660" x="8191500" y="4846638"/>
          <p14:tracePt t="182677" x="8107363" y="4854575"/>
          <p14:tracePt t="182694" x="8031163" y="4868863"/>
          <p14:tracePt t="182711" x="7962900" y="4868863"/>
          <p14:tracePt t="182727" x="7924800" y="4868863"/>
          <p14:tracePt t="182744" x="7916863" y="4868863"/>
          <p14:tracePt t="183431" x="7932738" y="4860925"/>
          <p14:tracePt t="183457" x="7947025" y="4854575"/>
          <p14:tracePt t="183465" x="7962900" y="4846638"/>
          <p14:tracePt t="183479" x="7962900" y="4838700"/>
          <p14:tracePt t="183495" x="8008938" y="4816475"/>
          <p14:tracePt t="183511" x="8039100" y="4808538"/>
          <p14:tracePt t="183527" x="8047038" y="4808538"/>
          <p14:tracePt t="183544" x="8061325" y="4792663"/>
          <p14:tracePt t="183561" x="8107363" y="4770438"/>
          <p14:tracePt t="183577" x="8131175" y="4762500"/>
          <p14:tracePt t="183594" x="8145463" y="4754563"/>
          <p14:tracePt t="183611" x="8175625" y="4740275"/>
          <p14:tracePt t="183627" x="8183563" y="4740275"/>
          <p14:tracePt t="183815" x="8153400" y="4724400"/>
          <p14:tracePt t="183823" x="8077200" y="4702175"/>
          <p14:tracePt t="183832" x="7985125" y="4670425"/>
          <p14:tracePt t="183844" x="7894638" y="4648200"/>
          <p14:tracePt t="183861" x="7718425" y="4594225"/>
          <p14:tracePt t="183877" x="7597775" y="4564063"/>
          <p14:tracePt t="183894" x="7573963" y="4556125"/>
          <p14:tracePt t="184039" x="7551738" y="4549775"/>
          <p14:tracePt t="184047" x="7505700" y="4533900"/>
          <p14:tracePt t="184055" x="7475538" y="4525963"/>
          <p14:tracePt t="184063" x="7429500" y="4511675"/>
          <p14:tracePt t="184077" x="7407275" y="4511675"/>
          <p14:tracePt t="184094" x="7337425" y="4495800"/>
          <p14:tracePt t="184111" x="7200900" y="4441825"/>
          <p14:tracePt t="184127" x="7108825" y="4427538"/>
          <p14:tracePt t="184144" x="7048500" y="4403725"/>
          <p14:tracePt t="184162" x="7010400" y="4403725"/>
          <p14:tracePt t="184177" x="6988175" y="4403725"/>
          <p14:tracePt t="184287" x="6988175" y="4411663"/>
          <p14:tracePt t="184296" x="6988175" y="4441825"/>
          <p14:tracePt t="184303" x="6988175" y="4465638"/>
          <p14:tracePt t="184312" x="7002463" y="4503738"/>
          <p14:tracePt t="184327" x="7048500" y="4541838"/>
          <p14:tracePt t="184344" x="7132638" y="4602163"/>
          <p14:tracePt t="184361" x="7223125" y="4670425"/>
          <p14:tracePt t="184378" x="7331075" y="4740275"/>
          <p14:tracePt t="184394" x="7413625" y="4792663"/>
          <p14:tracePt t="184411" x="7475538" y="4808538"/>
          <p14:tracePt t="184428" x="7505700" y="4816475"/>
          <p14:tracePt t="184664" x="7505700" y="4822825"/>
          <p14:tracePt t="184671" x="7497763" y="4830763"/>
          <p14:tracePt t="184687" x="7489825" y="4830763"/>
          <p14:tracePt t="184696" x="7483475" y="4830763"/>
          <p14:tracePt t="184711" x="7467600" y="4830763"/>
          <p14:tracePt t="184728" x="7459663" y="4830763"/>
          <p14:tracePt t="184744" x="7451725" y="4830763"/>
          <p14:tracePt t="184761" x="7445375" y="4830763"/>
          <p14:tracePt t="184778" x="7437438" y="4830763"/>
          <p14:tracePt t="184815" x="7421563" y="4830763"/>
          <p14:tracePt t="184828" x="7413625" y="4830763"/>
          <p14:tracePt t="184844" x="7399338" y="4822825"/>
          <p14:tracePt t="184861" x="7383463" y="4816475"/>
          <p14:tracePt t="184878" x="7345363" y="4800600"/>
          <p14:tracePt t="184895" x="7323138" y="4784725"/>
          <p14:tracePt t="184911" x="7292975" y="4778375"/>
          <p14:tracePt t="184928" x="7285038" y="4770438"/>
          <p14:tracePt t="184944" x="7269163" y="4770438"/>
          <p14:tracePt t="184983" x="7261225" y="4770438"/>
          <p14:tracePt t="184994" x="7254875" y="4770438"/>
          <p14:tracePt t="185011" x="7246938" y="4770438"/>
          <p14:tracePt t="185031" x="7239000" y="4762500"/>
          <p14:tracePt t="185415" x="7231063" y="4754563"/>
          <p14:tracePt t="185471" x="7231063" y="4746625"/>
          <p14:tracePt t="185679" x="7223125" y="4746625"/>
          <p14:tracePt t="185687" x="7216775" y="4746625"/>
          <p14:tracePt t="185703" x="7200900" y="4746625"/>
          <p14:tracePt t="185712" x="7185025" y="4746625"/>
          <p14:tracePt t="185728" x="7178675" y="4746625"/>
          <p14:tracePt t="185759" x="7170738" y="4746625"/>
          <p14:tracePt t="185791" x="7162800" y="4740275"/>
          <p14:tracePt t="185799" x="7154863" y="4740275"/>
          <p14:tracePt t="185815" x="7140575" y="4732338"/>
          <p14:tracePt t="185828" x="7132638" y="4732338"/>
          <p14:tracePt t="185845" x="7108825" y="4724400"/>
          <p14:tracePt t="185861" x="7070725" y="4724400"/>
          <p14:tracePt t="185878" x="7026275" y="4724400"/>
          <p14:tracePt t="185895" x="7002463" y="4724400"/>
          <p14:tracePt t="185911" x="6988175" y="4724400"/>
          <p14:tracePt t="185928" x="6980238" y="4716463"/>
          <p14:tracePt t="185967" x="6972300" y="4716463"/>
          <p14:tracePt t="185978" x="6964363" y="4716463"/>
          <p14:tracePt t="185995" x="6956425" y="4716463"/>
          <p14:tracePt t="186011" x="6911975" y="4716463"/>
          <p14:tracePt t="186028" x="6865938" y="4716463"/>
          <p14:tracePt t="186045" x="6835775" y="4716463"/>
          <p14:tracePt t="186063" x="6797675" y="4716463"/>
          <p14:tracePt t="186078" x="6789738" y="4716463"/>
          <p14:tracePt t="186343" x="6797675" y="4716463"/>
          <p14:tracePt t="186896" x="6789738" y="4716463"/>
          <p14:tracePt t="186903" x="6781800" y="4716463"/>
          <p14:tracePt t="186913" x="6765925" y="4716463"/>
          <p14:tracePt t="186928" x="6727825" y="4716463"/>
          <p14:tracePt t="186945" x="6713538" y="4716463"/>
          <p14:tracePt t="186962" x="6683375" y="4716463"/>
          <p14:tracePt t="186978" x="6659563" y="4724400"/>
          <p14:tracePt t="186995" x="6651625" y="4724400"/>
          <p14:tracePt t="187012" x="6645275" y="4732338"/>
          <p14:tracePt t="187028" x="6637338" y="4732338"/>
          <p14:tracePt t="187045" x="6629400" y="4732338"/>
          <p14:tracePt t="187078" x="6621463" y="4732338"/>
          <p14:tracePt t="187096" x="6599238" y="4740275"/>
          <p14:tracePt t="187112" x="6583363" y="4740275"/>
          <p14:tracePt t="187129" x="6583363" y="4746625"/>
          <p14:tracePt t="187145" x="6575425" y="4754563"/>
          <p14:tracePt t="187162" x="6569075" y="4754563"/>
          <p14:tracePt t="187179" x="6561138" y="4754563"/>
          <p14:tracePt t="187195" x="6545263" y="4754563"/>
          <p14:tracePt t="187212" x="6530975" y="4754563"/>
          <p14:tracePt t="187229" x="6507163" y="4754563"/>
          <p14:tracePt t="187245" x="6492875" y="4754563"/>
          <p14:tracePt t="187262" x="6484938" y="4732338"/>
          <p14:tracePt t="187279" x="6484938" y="4724400"/>
          <p14:tracePt t="187615" x="6499225" y="4724400"/>
          <p14:tracePt t="187623" x="6523038" y="4724400"/>
          <p14:tracePt t="187631" x="6561138" y="4724400"/>
          <p14:tracePt t="187645" x="6583363" y="4724400"/>
          <p14:tracePt t="187663" x="6637338" y="4724400"/>
          <p14:tracePt t="187679" x="6675438" y="4724400"/>
          <p14:tracePt t="187695" x="6683375" y="4724400"/>
          <p14:tracePt t="187751" x="6675438" y="4724400"/>
          <p14:tracePt t="187759" x="6629400" y="4724400"/>
          <p14:tracePt t="187767" x="6583363" y="4724400"/>
          <p14:tracePt t="187779" x="6530975" y="4732338"/>
          <p14:tracePt t="187795" x="6438900" y="4746625"/>
          <p14:tracePt t="187812" x="6340475" y="4762500"/>
          <p14:tracePt t="187829" x="6278563" y="4770438"/>
          <p14:tracePt t="187845" x="6248400" y="4770438"/>
          <p14:tracePt t="187880" x="6240463" y="4770438"/>
          <p14:tracePt t="187895" x="6248400" y="4746625"/>
          <p14:tracePt t="187912" x="6286500" y="4724400"/>
          <p14:tracePt t="187929" x="6346825" y="4702175"/>
          <p14:tracePt t="187946" x="6392863" y="4694238"/>
          <p14:tracePt t="187962" x="6400800" y="4694238"/>
          <p14:tracePt t="187999" x="6384925" y="4702175"/>
          <p14:tracePt t="188012" x="6340475" y="4716463"/>
          <p14:tracePt t="188029" x="6218238" y="4732338"/>
          <p14:tracePt t="188047" x="6065838" y="4740275"/>
          <p14:tracePt t="188062" x="6035675" y="4740275"/>
          <p14:tracePt t="188079" x="6019800" y="4740275"/>
          <p14:tracePt t="188096" x="6035675" y="4724400"/>
          <p14:tracePt t="188112" x="6164263" y="4716463"/>
          <p14:tracePt t="188129" x="6354763" y="4716463"/>
          <p14:tracePt t="188146" x="6461125" y="4716463"/>
          <p14:tracePt t="188162" x="6484938" y="4716463"/>
          <p14:tracePt t="188195" x="6384925" y="4724400"/>
          <p14:tracePt t="188212" x="6232525" y="4724400"/>
          <p14:tracePt t="188229" x="6126163" y="4724400"/>
          <p14:tracePt t="188246" x="6088063" y="4724400"/>
          <p14:tracePt t="188263" x="6080125" y="4724400"/>
          <p14:tracePt t="188279" x="6088063" y="4724400"/>
          <p14:tracePt t="188295" x="6156325" y="4724400"/>
          <p14:tracePt t="188312" x="6194425" y="4716463"/>
          <p14:tracePt t="188329" x="6202363" y="4716463"/>
          <p14:tracePt t="188375" x="6194425" y="4716463"/>
          <p14:tracePt t="188383" x="6172200" y="4716463"/>
          <p14:tracePt t="188395" x="6164263" y="4716463"/>
          <p14:tracePt t="188455" x="6164263" y="4702175"/>
          <p14:tracePt t="188471" x="6172200" y="4702175"/>
          <p14:tracePt t="188503" x="6180138" y="4702175"/>
          <p14:tracePt t="188511" x="6180138" y="4694238"/>
          <p14:tracePt t="188599" x="6164263" y="4694238"/>
          <p14:tracePt t="188607" x="6142038" y="4694238"/>
          <p14:tracePt t="188615" x="6126163" y="4694238"/>
          <p14:tracePt t="188629" x="6103938" y="4694238"/>
          <p14:tracePt t="188646" x="6080125" y="4694238"/>
          <p14:tracePt t="188687" x="6103938" y="4678363"/>
          <p14:tracePt t="188696" x="6142038" y="4678363"/>
          <p14:tracePt t="188712" x="6256338" y="4678363"/>
          <p14:tracePt t="188729" x="6286500" y="4678363"/>
          <p14:tracePt t="188799" x="6278563" y="4678363"/>
          <p14:tracePt t="188807" x="6256338" y="4678363"/>
          <p14:tracePt t="188815" x="6240463" y="4678363"/>
          <p14:tracePt t="188829" x="6232525" y="4678363"/>
          <p14:tracePt t="188983" x="6218238" y="4678363"/>
          <p14:tracePt t="188991" x="6194425" y="4678363"/>
          <p14:tracePt t="188999" x="6180138" y="4678363"/>
          <p14:tracePt t="189013" x="6172200" y="4678363"/>
          <p14:tracePt t="189029" x="6164263" y="4678363"/>
          <p14:tracePt t="189271" x="6156325" y="4686300"/>
          <p14:tracePt t="189279" x="6134100" y="4686300"/>
          <p14:tracePt t="189287" x="6088063" y="4702175"/>
          <p14:tracePt t="189296" x="6065838" y="4702175"/>
          <p14:tracePt t="189313" x="5997575" y="4708525"/>
          <p14:tracePt t="189329" x="5959475" y="4708525"/>
          <p14:tracePt t="189346" x="5921375" y="4708525"/>
          <p14:tracePt t="189498" x="5905500" y="4708525"/>
          <p14:tracePt t="189503" x="5897563" y="4708525"/>
          <p14:tracePt t="189513" x="5867400" y="4708525"/>
          <p14:tracePt t="189529" x="5791200" y="4694238"/>
          <p14:tracePt t="189546" x="5684838" y="4664075"/>
          <p14:tracePt t="189563" x="5600700" y="4656138"/>
          <p14:tracePt t="189579" x="5554663" y="4648200"/>
          <p14:tracePt t="189596" x="5540375" y="4640263"/>
          <p14:tracePt t="189735" x="5532438" y="4640263"/>
          <p14:tracePt t="189743" x="5524500" y="4640263"/>
          <p14:tracePt t="189751" x="5508625" y="4656138"/>
          <p14:tracePt t="189763" x="5494338" y="4656138"/>
          <p14:tracePt t="189779" x="5440363" y="4670425"/>
          <p14:tracePt t="189796" x="5372100" y="4678363"/>
          <p14:tracePt t="189813" x="5326063" y="4678363"/>
          <p14:tracePt t="189829" x="5287963" y="4678363"/>
          <p14:tracePt t="189846" x="5280025" y="4678363"/>
          <p14:tracePt t="190055" x="5273675" y="4686300"/>
          <p14:tracePt t="190063" x="5280025" y="4694238"/>
          <p14:tracePt t="190079" x="5303838" y="4694238"/>
          <p14:tracePt t="190087" x="5334000" y="4708525"/>
          <p14:tracePt t="190096" x="5372100" y="4716463"/>
          <p14:tracePt t="190113" x="5432425" y="4724400"/>
          <p14:tracePt t="190130" x="5502275" y="4732338"/>
          <p14:tracePt t="190146" x="5532438" y="4732338"/>
          <p14:tracePt t="190163" x="5540375" y="4732338"/>
          <p14:tracePt t="190215" x="5532438" y="4732338"/>
          <p14:tracePt t="190223" x="5524500" y="4732338"/>
          <p14:tracePt t="190231" x="5508625" y="4732338"/>
          <p14:tracePt t="190246" x="5470525" y="4732338"/>
          <p14:tracePt t="190263" x="5448300" y="4732338"/>
          <p14:tracePt t="190280" x="5426075" y="4732338"/>
          <p14:tracePt t="190351" x="5418138" y="4732338"/>
          <p14:tracePt t="190359" x="5426075" y="4724400"/>
          <p14:tracePt t="190367" x="5432425" y="4724400"/>
          <p14:tracePt t="190381" x="5440363" y="4716463"/>
          <p14:tracePt t="190396" x="5448300" y="4716463"/>
          <p14:tracePt t="190479" x="5440363" y="4716463"/>
          <p14:tracePt t="190487" x="5426075" y="4716463"/>
          <p14:tracePt t="190497" x="5402263" y="4716463"/>
          <p14:tracePt t="190513" x="5372100" y="4716463"/>
          <p14:tracePt t="190530" x="5364163" y="4716463"/>
          <p14:tracePt t="190702" x="5334000" y="4716463"/>
          <p14:tracePt t="190710" x="5303838" y="4716463"/>
          <p14:tracePt t="190718" x="5287963" y="4716463"/>
          <p14:tracePt t="190729" x="5265738" y="4716463"/>
          <p14:tracePt t="190746" x="5235575" y="4716463"/>
          <p14:tracePt t="190763" x="5227638" y="4716463"/>
          <p14:tracePt t="190862" x="5211763" y="4716463"/>
          <p14:tracePt t="190878" x="5203825" y="4716463"/>
          <p14:tracePt t="190894" x="5197475" y="4716463"/>
          <p14:tracePt t="190902" x="5189538" y="4716463"/>
          <p14:tracePt t="190913" x="5181600" y="4716463"/>
          <p14:tracePt t="190929" x="5173663" y="4716463"/>
          <p14:tracePt t="190946" x="5165725" y="4716463"/>
          <p14:tracePt t="190963" x="5159375" y="4716463"/>
          <p14:tracePt t="190979" x="5151438" y="4724400"/>
          <p14:tracePt t="190996" x="5143500" y="4724400"/>
          <p14:tracePt t="191246" x="5151438" y="4724400"/>
          <p14:tracePt t="191302" x="5159375" y="4724400"/>
          <p14:tracePt t="191310" x="5165725" y="4724400"/>
          <p14:tracePt t="191318" x="5165725" y="4732338"/>
          <p14:tracePt t="191329" x="5181600" y="4732338"/>
          <p14:tracePt t="191346" x="5211763" y="4740275"/>
          <p14:tracePt t="191447" x="5203825" y="4746625"/>
          <p14:tracePt t="191455" x="5181600" y="4746625"/>
          <p14:tracePt t="191463" x="5159375" y="4746625"/>
          <p14:tracePt t="191480" x="5127625" y="4746625"/>
          <p14:tracePt t="191497" x="5083175" y="4746625"/>
          <p14:tracePt t="191514" x="5045075" y="4746625"/>
          <p14:tracePt t="191530" x="5013325" y="4746625"/>
          <p14:tracePt t="191547" x="4999038" y="4746625"/>
          <p14:tracePt t="191564" x="4991100" y="4746625"/>
          <p14:tracePt t="191580" x="4983163" y="4746625"/>
          <p14:tracePt t="191597" x="4975225" y="4746625"/>
          <p14:tracePt t="191613" x="4953000" y="4746625"/>
          <p14:tracePt t="191631" x="4906963" y="4746625"/>
          <p14:tracePt t="191647" x="4868863" y="4746625"/>
          <p14:tracePt t="191663" x="4830763" y="4746625"/>
          <p14:tracePt t="191680" x="4792663" y="4746625"/>
          <p14:tracePt t="191697" x="4762500" y="4746625"/>
          <p14:tracePt t="191714" x="4732338" y="4746625"/>
          <p14:tracePt t="191730" x="4716463" y="4746625"/>
          <p14:tracePt t="191747" x="4694238" y="4746625"/>
          <p14:tracePt t="191764" x="4678363" y="4746625"/>
          <p14:tracePt t="191780" x="4656138" y="4746625"/>
          <p14:tracePt t="191797" x="4632325" y="4746625"/>
          <p14:tracePt t="191814" x="4610100" y="4746625"/>
          <p14:tracePt t="191831" x="4533900" y="4746625"/>
          <p14:tracePt t="191847" x="4457700" y="4746625"/>
          <p14:tracePt t="191864" x="4427538" y="4746625"/>
          <p14:tracePt t="191880" x="4373563" y="4746625"/>
          <p14:tracePt t="191897" x="4343400" y="4746625"/>
          <p14:tracePt t="191914" x="4335463" y="4746625"/>
          <p14:tracePt t="191930" x="4321175" y="4746625"/>
          <p14:tracePt t="191947" x="4313238" y="4746625"/>
          <p14:tracePt t="191964" x="4297363" y="4746625"/>
          <p14:tracePt t="191980" x="4283075" y="4746625"/>
          <p14:tracePt t="191999" x="4251325" y="4746625"/>
          <p14:tracePt t="192014" x="4221163" y="4762500"/>
          <p14:tracePt t="192031" x="4175125" y="4762500"/>
          <p14:tracePt t="192047" x="4130675" y="4770438"/>
          <p14:tracePt t="192064" x="4106863" y="4778375"/>
          <p14:tracePt t="192080" x="4084638" y="4778375"/>
          <p14:tracePt t="192097" x="4076700" y="4778375"/>
          <p14:tracePt t="192167" x="4060825" y="4784725"/>
          <p14:tracePt t="192175" x="4054475" y="4784725"/>
          <p14:tracePt t="192183" x="4038600" y="4784725"/>
          <p14:tracePt t="192197" x="4030663" y="4784725"/>
          <p14:tracePt t="192215" x="3984625" y="4784725"/>
          <p14:tracePt t="192231" x="3946525" y="4800600"/>
          <p14:tracePt t="192247" x="3924300" y="4800600"/>
          <p14:tracePt t="192264" x="3902075" y="4808538"/>
          <p14:tracePt t="192280" x="3894138" y="4808538"/>
          <p14:tracePt t="192314" x="3878263" y="4808538"/>
          <p14:tracePt t="192335" x="3870325" y="4808538"/>
          <p14:tracePt t="192351" x="3863975" y="4808538"/>
          <p14:tracePt t="192364" x="3848100" y="4808538"/>
          <p14:tracePt t="192381" x="3832225" y="4808538"/>
          <p14:tracePt t="192397" x="3825875" y="4808538"/>
          <p14:tracePt t="192415" x="3802063" y="4816475"/>
          <p14:tracePt t="192430" x="3787775" y="4816475"/>
          <p14:tracePt t="192447" x="3749675" y="4822825"/>
          <p14:tracePt t="192464" x="3679825" y="4830763"/>
          <p14:tracePt t="192481" x="3657600" y="4830763"/>
          <p14:tracePt t="192499" x="3635375" y="4830763"/>
          <p14:tracePt t="192583" x="3619500" y="4830763"/>
          <p14:tracePt t="192591" x="3611563" y="4830763"/>
          <p14:tracePt t="192599" x="3603625" y="4830763"/>
          <p14:tracePt t="192615" x="3589338" y="4838700"/>
          <p14:tracePt t="192631" x="3581400" y="4838700"/>
          <p14:tracePt t="192647" x="3565525" y="4838700"/>
          <p14:tracePt t="192664" x="3559175" y="4838700"/>
          <p14:tracePt t="192697" x="3551238" y="4838700"/>
          <p14:tracePt t="192880" x="3565525" y="4838700"/>
          <p14:tracePt t="192887" x="3589338" y="4838700"/>
          <p14:tracePt t="192897" x="3597275" y="4838700"/>
          <p14:tracePt t="192914" x="3641725" y="4838700"/>
          <p14:tracePt t="192931" x="3673475" y="4838700"/>
          <p14:tracePt t="192947" x="3695700" y="4838700"/>
          <p14:tracePt t="192964" x="3733800" y="4838700"/>
          <p14:tracePt t="192981" x="3763963" y="4838700"/>
          <p14:tracePt t="192997" x="3810000" y="4830763"/>
          <p14:tracePt t="193014" x="3954463" y="4830763"/>
          <p14:tracePt t="193031" x="4106863" y="4830763"/>
          <p14:tracePt t="193047" x="4251325" y="4830763"/>
          <p14:tracePt t="193065" x="4403725" y="4830763"/>
          <p14:tracePt t="193081" x="4533900" y="4830763"/>
          <p14:tracePt t="193097" x="4632325" y="4830763"/>
          <p14:tracePt t="193114" x="4740275" y="4830763"/>
          <p14:tracePt t="193131" x="4838700" y="4830763"/>
          <p14:tracePt t="193147" x="4975225" y="4830763"/>
          <p14:tracePt t="193164" x="5135563" y="4830763"/>
          <p14:tracePt t="193181" x="5318125" y="4830763"/>
          <p14:tracePt t="193197" x="5470525" y="4846638"/>
          <p14:tracePt t="193215" x="5730875" y="4876800"/>
          <p14:tracePt t="193231" x="5913438" y="4914900"/>
          <p14:tracePt t="193247" x="6134100" y="4930775"/>
          <p14:tracePt t="193264" x="6446838" y="4983163"/>
          <p14:tracePt t="193281" x="6865938" y="5045075"/>
          <p14:tracePt t="193297" x="7223125" y="5097463"/>
          <p14:tracePt t="193314" x="7513638" y="5135563"/>
          <p14:tracePt t="193331" x="7764463" y="5165725"/>
          <p14:tracePt t="193348" x="7985125" y="5197475"/>
          <p14:tracePt t="193364" x="8145463" y="5197475"/>
          <p14:tracePt t="193381" x="8283575" y="5197475"/>
          <p14:tracePt t="193398" x="8420100" y="5197475"/>
          <p14:tracePt t="193415" x="8648700" y="5197475"/>
          <p14:tracePt t="193431" x="8809038" y="5197475"/>
          <p14:tracePt t="193448" x="8999538" y="5197475"/>
          <p14:tracePt t="193464" x="9159875" y="5197475"/>
          <p14:tracePt t="193481" x="9296400" y="5197475"/>
          <p14:tracePt t="193498" x="9380538" y="5197475"/>
          <p14:tracePt t="193514" x="9402763" y="5197475"/>
          <p14:tracePt t="193531" x="9426575" y="5197475"/>
          <p14:tracePt t="193548" x="9432925" y="5181600"/>
          <p14:tracePt t="193581" x="9440863" y="5159375"/>
          <p14:tracePt t="193598" x="9440863" y="5135563"/>
          <p14:tracePt t="193615" x="9440863" y="5105400"/>
          <p14:tracePt t="193631" x="9440863" y="5083175"/>
          <p14:tracePt t="193648" x="9440863" y="5059363"/>
          <p14:tracePt t="193664" x="9432925" y="5037138"/>
          <p14:tracePt t="193681" x="9410700" y="4999038"/>
          <p14:tracePt t="193698" x="9394825" y="4991100"/>
          <p14:tracePt t="193714" x="9380538" y="4975225"/>
          <p14:tracePt t="193731" x="9364663" y="4953000"/>
          <p14:tracePt t="193748" x="9342438" y="4922838"/>
          <p14:tracePt t="193764" x="9296400" y="4884738"/>
          <p14:tracePt t="193781" x="9258300" y="4854575"/>
          <p14:tracePt t="193798" x="9204325" y="4792663"/>
          <p14:tracePt t="193815" x="9159875" y="4754563"/>
          <p14:tracePt t="193831" x="9121775" y="4716463"/>
          <p14:tracePt t="193848" x="9051925" y="4656138"/>
          <p14:tracePt t="193864" x="8991600" y="4610100"/>
          <p14:tracePt t="193881" x="8923338" y="4556125"/>
          <p14:tracePt t="193898" x="8855075" y="4525963"/>
          <p14:tracePt t="193914" x="8785225" y="4487863"/>
          <p14:tracePt t="193931" x="8686800" y="4449763"/>
          <p14:tracePt t="193948" x="8610600" y="4435475"/>
          <p14:tracePt t="193964" x="8518525" y="4403725"/>
          <p14:tracePt t="193981" x="8435975" y="4389438"/>
          <p14:tracePt t="193999" x="8374063" y="4389438"/>
          <p14:tracePt t="194014" x="8359775" y="4389438"/>
          <p14:tracePt t="194695" x="8343900" y="4389438"/>
          <p14:tracePt t="194703" x="8297863" y="4381500"/>
          <p14:tracePt t="194715" x="8207375" y="4397375"/>
          <p14:tracePt t="194731" x="7954963" y="4610100"/>
          <p14:tracePt t="194748" x="7718425" y="4762500"/>
          <p14:tracePt t="194765" x="7543800" y="4838700"/>
          <p14:tracePt t="194781" x="7292975" y="4922838"/>
          <p14:tracePt t="194798" x="7064375" y="4991100"/>
          <p14:tracePt t="194815" x="7040563" y="4999038"/>
          <p14:tracePt t="194848" x="7094538" y="4999038"/>
          <p14:tracePt t="194865" x="7154863" y="4968875"/>
          <p14:tracePt t="194881" x="7200900" y="4930775"/>
          <p14:tracePt t="194999" x="7208838" y="4930775"/>
          <p14:tracePt t="195015" x="7208838" y="4922838"/>
          <p14:tracePt t="203023" x="7200900" y="4922838"/>
          <p14:tracePt t="203031" x="7124700" y="4922838"/>
          <p14:tracePt t="203039" x="7094538" y="4922838"/>
          <p14:tracePt t="203051" x="7070725" y="4922838"/>
          <p14:tracePt t="203068" x="7040563" y="4922838"/>
          <p14:tracePt t="203084" x="7018338" y="4922838"/>
          <p14:tracePt t="203101" x="7010400" y="4922838"/>
          <p14:tracePt t="203119" x="6988175" y="4922838"/>
          <p14:tracePt t="203135" x="6972300" y="4922838"/>
          <p14:tracePt t="266039" x="6950075" y="4922838"/>
          <p14:tracePt t="266092" x="6918325" y="4922838"/>
          <p14:tracePt t="266743" x="6911975" y="4922838"/>
          <p14:tracePt t="266767" x="6911975" y="4930775"/>
          <p14:tracePt t="266783" x="6911975" y="4945063"/>
          <p14:tracePt t="266791" x="6911975" y="4953000"/>
          <p14:tracePt t="266807" x="6911975" y="4968875"/>
          <p14:tracePt t="266839" x="6911975" y="4975225"/>
          <p14:tracePt t="267983" x="6926263" y="4983163"/>
          <p14:tracePt t="267991" x="6950075" y="4983163"/>
          <p14:tracePt t="267999" x="6972300" y="4999038"/>
          <p14:tracePt t="268008" x="7018338" y="5013325"/>
          <p14:tracePt t="268025" x="7140575" y="5013325"/>
          <p14:tracePt t="268042" x="7323138" y="5013325"/>
          <p14:tracePt t="268058" x="7483475" y="5013325"/>
          <p14:tracePt t="268075" x="7627938" y="5013325"/>
          <p14:tracePt t="268092" x="7756525" y="5013325"/>
          <p14:tracePt t="268108" x="7832725" y="5013325"/>
          <p14:tracePt t="268125" x="7870825" y="5013325"/>
          <p14:tracePt t="268142" x="7902575" y="5013325"/>
          <p14:tracePt t="268567" x="7894638" y="5006975"/>
          <p14:tracePt t="268575" x="7840663" y="4991100"/>
          <p14:tracePt t="268583" x="7788275" y="4975225"/>
          <p14:tracePt t="268592" x="7718425" y="4953000"/>
          <p14:tracePt t="268609" x="7551738" y="4906963"/>
          <p14:tracePt t="268625" x="7383463" y="4846638"/>
          <p14:tracePt t="268642" x="7315200" y="483870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851"/>
          <a:stretch/>
        </p:blipFill>
        <p:spPr>
          <a:xfrm>
            <a:off x="1070158" y="1160640"/>
            <a:ext cx="9243679" cy="494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33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264"/>
    </mc:Choice>
    <mc:Fallback xmlns="">
      <p:transition advTm="882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35" x="7307263" y="4838700"/>
          <p14:tracePt t="1142" x="7254875" y="4816475"/>
          <p14:tracePt t="1150" x="7178675" y="4800600"/>
          <p14:tracePt t="1162" x="7116763" y="4778375"/>
          <p14:tracePt t="1178" x="7040563" y="4762500"/>
          <p14:tracePt t="1195" x="7032625" y="4754563"/>
          <p14:tracePt t="1262" x="7064375" y="4754563"/>
          <p14:tracePt t="1270" x="7132638" y="4754563"/>
          <p14:tracePt t="1279" x="7216775" y="4732338"/>
          <p14:tracePt t="1295" x="7369175" y="4656138"/>
          <p14:tracePt t="1312" x="7467600" y="4579938"/>
          <p14:tracePt t="1328" x="7551738" y="4525963"/>
          <p14:tracePt t="1345" x="7658100" y="4503738"/>
          <p14:tracePt t="1362" x="7780338" y="4495800"/>
          <p14:tracePt t="1379" x="7932738" y="4479925"/>
          <p14:tracePt t="1395" x="8131175" y="4419600"/>
          <p14:tracePt t="1412" x="8328025" y="4365625"/>
          <p14:tracePt t="1428" x="8526463" y="4313238"/>
          <p14:tracePt t="1446" x="8809038" y="4213225"/>
          <p14:tracePt t="1462" x="9007475" y="4106863"/>
          <p14:tracePt t="1478" x="9136063" y="4016375"/>
          <p14:tracePt t="1495" x="9274175" y="3908425"/>
          <p14:tracePt t="1512" x="9372600" y="3794125"/>
          <p14:tracePt t="1529" x="9426575" y="3687763"/>
          <p14:tracePt t="1545" x="9494838" y="3573463"/>
          <p14:tracePt t="1562" x="9540875" y="3451225"/>
          <p14:tracePt t="1579" x="9571038" y="3352800"/>
          <p14:tracePt t="1595" x="9585325" y="3292475"/>
          <p14:tracePt t="1612" x="9601200" y="3246438"/>
          <p14:tracePt t="1629" x="9609138" y="3222625"/>
          <p14:tracePt t="1645" x="9623425" y="3178175"/>
          <p14:tracePt t="1662" x="9623425" y="3170238"/>
          <p14:tracePt t="1679" x="9623425" y="3162300"/>
          <p14:tracePt t="1814" x="9609138" y="3154363"/>
          <p14:tracePt t="1822" x="9555163" y="3140075"/>
          <p14:tracePt t="1830" x="9486900" y="3108325"/>
          <p14:tracePt t="1845" x="9380538" y="3086100"/>
          <p14:tracePt t="1862" x="8877300" y="2941638"/>
          <p14:tracePt t="1879" x="8626475" y="2879725"/>
          <p14:tracePt t="1895" x="8450263" y="2819400"/>
          <p14:tracePt t="1912" x="8321675" y="2781300"/>
          <p14:tracePt t="1929" x="8289925" y="2773363"/>
          <p14:tracePt t="2238" x="8283575" y="2773363"/>
          <p14:tracePt t="2247" x="8259763" y="2789238"/>
          <p14:tracePt t="2254" x="8237538" y="2849563"/>
          <p14:tracePt t="2263" x="8221663" y="2917825"/>
          <p14:tracePt t="2280" x="8221663" y="3078163"/>
          <p14:tracePt t="2295" x="8297863" y="3268663"/>
          <p14:tracePt t="2312" x="8397875" y="3475038"/>
          <p14:tracePt t="2329" x="8518525" y="3627438"/>
          <p14:tracePt t="2346" x="8664575" y="3741738"/>
          <p14:tracePt t="2362" x="8801100" y="3787775"/>
          <p14:tracePt t="2379" x="8945563" y="3802063"/>
          <p14:tracePt t="2396" x="9021763" y="3802063"/>
          <p14:tracePt t="2412" x="9045575" y="3802063"/>
          <p14:tracePt t="2430" x="9067800" y="3794125"/>
          <p14:tracePt t="2445" x="9083675" y="3794125"/>
          <p14:tracePt t="2462" x="9121775" y="3763963"/>
          <p14:tracePt t="2479" x="9159875" y="3725863"/>
          <p14:tracePt t="2496" x="9197975" y="3687763"/>
          <p14:tracePt t="2512" x="9250363" y="3641725"/>
          <p14:tracePt t="2529" x="9288463" y="3603625"/>
          <p14:tracePt t="2546" x="9334500" y="3543300"/>
          <p14:tracePt t="2562" x="9356725" y="3521075"/>
          <p14:tracePt t="2579" x="9372600" y="3497263"/>
          <p14:tracePt t="2596" x="9380538" y="3489325"/>
          <p14:tracePt t="2719" x="9380538" y="3497263"/>
          <p14:tracePt t="2726" x="9372600" y="3535363"/>
          <p14:tracePt t="2734" x="9350375" y="3589338"/>
          <p14:tracePt t="2746" x="9334500" y="3627438"/>
          <p14:tracePt t="2762" x="9296400" y="3733800"/>
          <p14:tracePt t="2779" x="9266238" y="3794125"/>
          <p14:tracePt t="2796" x="9258300" y="3810000"/>
          <p14:tracePt t="2813" x="9250363" y="3825875"/>
          <p14:tracePt t="2910" x="9236075" y="3825875"/>
          <p14:tracePt t="2934" x="9220200" y="3810000"/>
          <p14:tracePt t="2950" x="9212263" y="3810000"/>
          <p14:tracePt t="2958" x="9197975" y="3810000"/>
          <p14:tracePt t="2975" x="9190038" y="3810000"/>
          <p14:tracePt t="2982" x="9182100" y="3802063"/>
          <p14:tracePt t="3006" x="9174163" y="3802063"/>
          <p14:tracePt t="3342" x="9166225" y="3802063"/>
          <p14:tracePt t="3350" x="9159875" y="3802063"/>
          <p14:tracePt t="3362" x="9144000" y="3810000"/>
          <p14:tracePt t="3379" x="9128125" y="3810000"/>
          <p14:tracePt t="3396" x="9113838" y="3810000"/>
          <p14:tracePt t="3413" x="9090025" y="3810000"/>
          <p14:tracePt t="3430" x="9029700" y="3817938"/>
          <p14:tracePt t="3446" x="8983663" y="3817938"/>
          <p14:tracePt t="3462" x="8937625" y="3825875"/>
          <p14:tracePt t="3479" x="8847138" y="3832225"/>
          <p14:tracePt t="3497" x="8778875" y="3832225"/>
          <p14:tracePt t="3513" x="8678863" y="3832225"/>
          <p14:tracePt t="3529" x="8580438" y="3832225"/>
          <p14:tracePt t="3546" x="8488363" y="3832225"/>
          <p14:tracePt t="3563" x="8397875" y="3825875"/>
          <p14:tracePt t="3579" x="8321675" y="3802063"/>
          <p14:tracePt t="3596" x="8283575" y="3787775"/>
          <p14:tracePt t="3613" x="8251825" y="3771900"/>
          <p14:tracePt t="3822" x="8259763" y="3763963"/>
          <p14:tracePt t="3831" x="8305800" y="3749675"/>
          <p14:tracePt t="3838" x="8351838" y="3733800"/>
          <p14:tracePt t="3847" x="8389938" y="3725863"/>
          <p14:tracePt t="3863" x="8488363" y="3695700"/>
          <p14:tracePt t="3879" x="8594725" y="3673475"/>
          <p14:tracePt t="3896" x="8670925" y="3665538"/>
          <p14:tracePt t="3913" x="8694738" y="3665538"/>
          <p14:tracePt t="3991" x="8686800" y="3665538"/>
          <p14:tracePt t="3998" x="8670925" y="3665538"/>
          <p14:tracePt t="4006" x="8648700" y="3679825"/>
          <p14:tracePt t="4014" x="8626475" y="3687763"/>
          <p14:tracePt t="4029" x="8602663" y="3695700"/>
          <p14:tracePt t="4046" x="8550275" y="3717925"/>
          <p14:tracePt t="4063" x="8542338" y="3717925"/>
          <p14:tracePt t="4495" x="8542338" y="3733800"/>
          <p14:tracePt t="4502" x="8512175" y="3787775"/>
          <p14:tracePt t="4513" x="8474075" y="3886200"/>
          <p14:tracePt t="4530" x="8351838" y="4060825"/>
          <p14:tracePt t="4546" x="8213725" y="4160838"/>
          <p14:tracePt t="4563" x="8054975" y="4244975"/>
          <p14:tracePt t="4580" x="7985125" y="4327525"/>
          <p14:tracePt t="4596" x="7985125" y="4351338"/>
          <p14:tracePt t="4694" x="7993063" y="4351338"/>
          <p14:tracePt t="4702" x="8001000" y="4351338"/>
          <p14:tracePt t="4713" x="8001000" y="4343400"/>
          <p14:tracePt t="4730" x="8001000" y="4335463"/>
          <p14:tracePt t="4766" x="8016875" y="4335463"/>
          <p14:tracePt t="4783" x="8023225" y="4335463"/>
          <p14:tracePt t="4790" x="8031163" y="4343400"/>
          <p14:tracePt t="4798" x="8039100" y="4343400"/>
          <p14:tracePt t="4814" x="8069263" y="4359275"/>
          <p14:tracePt t="4966" x="8054975" y="4359275"/>
          <p14:tracePt t="4974" x="8023225" y="4359275"/>
          <p14:tracePt t="4983" x="7978775" y="4343400"/>
          <p14:tracePt t="4996" x="7947025" y="4335463"/>
          <p14:tracePt t="5014" x="7894638" y="4327525"/>
          <p14:tracePt t="50240" x="7886700" y="4321175"/>
          <p14:tracePt t="50303" x="8161338" y="4175125"/>
          <p14:tracePt t="50313" x="8207375" y="4168775"/>
          <p14:tracePt t="50329" x="8289925" y="4137025"/>
          <p14:tracePt t="50346" x="8374063" y="4122738"/>
          <p14:tracePt t="50363" x="8428038" y="4098925"/>
          <p14:tracePt t="50379" x="8458200" y="4092575"/>
          <p14:tracePt t="50462" x="8466138" y="4092575"/>
          <p14:tracePt t="50471" x="8474075" y="4092575"/>
          <p14:tracePt t="50480" x="8504238" y="4084638"/>
          <p14:tracePt t="50497" x="8580438" y="4068763"/>
          <p14:tracePt t="50513" x="8678863" y="4038600"/>
          <p14:tracePt t="50530" x="8770938" y="4000500"/>
          <p14:tracePt t="50547" x="8847138" y="3970338"/>
          <p14:tracePt t="50564" x="8907463" y="3932238"/>
          <p14:tracePt t="50580" x="8931275" y="3916363"/>
          <p14:tracePt t="50597" x="8937625" y="3916363"/>
          <p14:tracePt t="50718" x="8937625" y="3908425"/>
          <p14:tracePt t="50726" x="8931275" y="3902075"/>
          <p14:tracePt t="50734" x="8893175" y="3894138"/>
          <p14:tracePt t="50746" x="8816975" y="3863975"/>
          <p14:tracePt t="50763" x="8702675" y="3832225"/>
          <p14:tracePt t="50780" x="8542338" y="3787775"/>
          <p14:tracePt t="50797" x="8404225" y="3741738"/>
          <p14:tracePt t="50813" x="8259763" y="3695700"/>
          <p14:tracePt t="50830" x="8213725" y="3687763"/>
          <p14:tracePt t="50990" x="8213725" y="3679825"/>
          <p14:tracePt t="50998" x="8237538" y="3657600"/>
          <p14:tracePt t="51006" x="8259763" y="3641725"/>
          <p14:tracePt t="51015" x="8259763" y="3635375"/>
          <p14:tracePt t="51030" x="8275638" y="3619500"/>
          <p14:tracePt t="51046" x="8321675" y="3589338"/>
          <p14:tracePt t="51064" x="8389938" y="3543300"/>
          <p14:tracePt t="51080" x="8488363" y="3505200"/>
          <p14:tracePt t="51096" x="8564563" y="3482975"/>
          <p14:tracePt t="51113" x="8678863" y="3475038"/>
          <p14:tracePt t="51130" x="8785225" y="3459163"/>
          <p14:tracePt t="51147" x="8847138" y="3444875"/>
          <p14:tracePt t="51163" x="8869363" y="3444875"/>
          <p14:tracePt t="51180" x="8877300" y="3444875"/>
          <p14:tracePt t="51262" x="8877300" y="3459163"/>
          <p14:tracePt t="51271" x="8899525" y="3489325"/>
          <p14:tracePt t="51280" x="8915400" y="3527425"/>
          <p14:tracePt t="51297" x="8953500" y="3597275"/>
          <p14:tracePt t="51314" x="9013825" y="3679825"/>
          <p14:tracePt t="51330" x="9059863" y="3733800"/>
          <p14:tracePt t="51347" x="9105900" y="3763963"/>
          <p14:tracePt t="51364" x="9121775" y="3779838"/>
          <p14:tracePt t="51430" x="9121775" y="3794125"/>
          <p14:tracePt t="51438" x="9121775" y="3810000"/>
          <p14:tracePt t="51447" x="9121775" y="3832225"/>
          <p14:tracePt t="51464" x="9136063" y="3902075"/>
          <p14:tracePt t="51480" x="9144000" y="4000500"/>
          <p14:tracePt t="51497" x="9159875" y="4092575"/>
          <p14:tracePt t="51514" x="9182100" y="4198938"/>
          <p14:tracePt t="51530" x="9197975" y="4297363"/>
          <p14:tracePt t="51547" x="9212263" y="4343400"/>
          <p14:tracePt t="51564" x="9220200" y="4373563"/>
          <p14:tracePt t="51580" x="9228138" y="4389438"/>
          <p14:tracePt t="51662" x="9228138" y="4397375"/>
          <p14:tracePt t="51670" x="9228138" y="4403725"/>
          <p14:tracePt t="51680" x="9242425" y="4419600"/>
          <p14:tracePt t="51697" x="9280525" y="4473575"/>
          <p14:tracePt t="51714" x="9304338" y="4511675"/>
          <p14:tracePt t="51730" x="9312275" y="4541838"/>
          <p14:tracePt t="51747" x="9350375" y="4587875"/>
          <p14:tracePt t="51764" x="9364663" y="4618038"/>
          <p14:tracePt t="51780" x="9372600" y="4640263"/>
          <p14:tracePt t="51798" x="9372600" y="4648200"/>
          <p14:tracePt t="52159" x="9372600" y="4656138"/>
          <p14:tracePt t="52182" x="9364663" y="4656138"/>
          <p14:tracePt t="52199" x="9350375" y="4656138"/>
          <p14:tracePt t="52206" x="9334500" y="4656138"/>
          <p14:tracePt t="52222" x="9326563" y="4656138"/>
          <p14:tracePt t="52232" x="9312275" y="4656138"/>
          <p14:tracePt t="52247" x="9280525" y="4656138"/>
          <p14:tracePt t="52264" x="9258300" y="4656138"/>
          <p14:tracePt t="52282" x="9212263" y="4656138"/>
          <p14:tracePt t="52297" x="9174163" y="4656138"/>
          <p14:tracePt t="52314" x="9128125" y="4656138"/>
          <p14:tracePt t="52330" x="9097963" y="4656138"/>
          <p14:tracePt t="52347" x="9067800" y="4656138"/>
          <p14:tracePt t="52364" x="9021763" y="4656138"/>
          <p14:tracePt t="52380" x="8975725" y="4656138"/>
          <p14:tracePt t="52398" x="8899525" y="4656138"/>
          <p14:tracePt t="52414" x="8831263" y="4648200"/>
          <p14:tracePt t="52431" x="8770938" y="4640263"/>
          <p14:tracePt t="52447" x="8670925" y="4618038"/>
          <p14:tracePt t="52464" x="8588375" y="4610100"/>
          <p14:tracePt t="52481" x="8504238" y="4594225"/>
          <p14:tracePt t="52497" x="8450263" y="4594225"/>
          <p14:tracePt t="52515" x="8382000" y="4572000"/>
          <p14:tracePt t="52531" x="8321675" y="4572000"/>
          <p14:tracePt t="52547" x="8259763" y="4564063"/>
          <p14:tracePt t="52564" x="8221663" y="4549775"/>
          <p14:tracePt t="52581" x="8207375" y="4549775"/>
          <p14:tracePt t="52598" x="8175625" y="4549775"/>
          <p14:tracePt t="52614" x="8161338" y="4549775"/>
          <p14:tracePt t="52631" x="8145463" y="4541838"/>
          <p14:tracePt t="52647" x="8137525" y="4541838"/>
          <p14:tracePt t="52664" x="8131175" y="4541838"/>
          <p14:tracePt t="52681" x="8115300" y="4541838"/>
          <p14:tracePt t="52697" x="8099425" y="4541838"/>
          <p14:tracePt t="52714" x="8085138" y="4541838"/>
          <p14:tracePt t="52731" x="8054975" y="4541838"/>
          <p14:tracePt t="52733" x="8039100" y="4541838"/>
          <p14:tracePt t="52747" x="8023225" y="4541838"/>
          <p14:tracePt t="52764" x="7985125" y="4541838"/>
          <p14:tracePt t="52781" x="7954963" y="4541838"/>
          <p14:tracePt t="52797" x="7924800" y="4541838"/>
          <p14:tracePt t="52814" x="7902575" y="4541838"/>
          <p14:tracePt t="52831" x="7886700" y="4541838"/>
          <p14:tracePt t="52847" x="7870825" y="4541838"/>
          <p14:tracePt t="52864" x="7856538" y="4541838"/>
          <p14:tracePt t="52881" x="7832725" y="4541838"/>
          <p14:tracePt t="52897" x="7810500" y="4541838"/>
          <p14:tracePt t="52914" x="7780338" y="4541838"/>
          <p14:tracePt t="52931" x="7742238" y="4541838"/>
          <p14:tracePt t="52947" x="7696200" y="4541838"/>
          <p14:tracePt t="52964" x="7642225" y="4549775"/>
          <p14:tracePt t="52981" x="7581900" y="4549775"/>
          <p14:tracePt t="52997" x="7535863" y="4549775"/>
          <p14:tracePt t="53014" x="7459663" y="4549775"/>
          <p14:tracePt t="53031" x="7407275" y="4549775"/>
          <p14:tracePt t="53048" x="7353300" y="4549775"/>
          <p14:tracePt t="53064" x="7315200" y="4549775"/>
          <p14:tracePt t="53081" x="7285038" y="4549775"/>
          <p14:tracePt t="53098" x="7254875" y="4549775"/>
          <p14:tracePt t="53114" x="7208838" y="4549775"/>
          <p14:tracePt t="53131" x="7178675" y="4549775"/>
          <p14:tracePt t="53148" x="7140575" y="4549775"/>
          <p14:tracePt t="53164" x="7094538" y="4549775"/>
          <p14:tracePt t="53182" x="7018338" y="4549775"/>
          <p14:tracePt t="53198" x="6964363" y="4549775"/>
          <p14:tracePt t="53214" x="6888163" y="4549775"/>
          <p14:tracePt t="53231" x="6827838" y="4549775"/>
          <p14:tracePt t="53248" x="6759575" y="4549775"/>
          <p14:tracePt t="53264" x="6683375" y="4549775"/>
          <p14:tracePt t="53281" x="6637338" y="4549775"/>
          <p14:tracePt t="53298" x="6599238" y="4549775"/>
          <p14:tracePt t="53314" x="6569075" y="4549775"/>
          <p14:tracePt t="53331" x="6545263" y="4549775"/>
          <p14:tracePt t="53348" x="6507163" y="4549775"/>
          <p14:tracePt t="53364" x="6461125" y="4549775"/>
          <p14:tracePt t="53382" x="6316663" y="4549775"/>
          <p14:tracePt t="53398" x="6256338" y="4549775"/>
          <p14:tracePt t="53414" x="6003925" y="4549775"/>
          <p14:tracePt t="53431" x="5935663" y="4511675"/>
          <p14:tracePt t="53448" x="5935663" y="4487863"/>
          <p14:tracePt t="53465" x="5935663" y="4479925"/>
          <p14:tracePt t="53871" x="5927725" y="4479925"/>
          <p14:tracePt t="53878" x="5921375" y="4479925"/>
          <p14:tracePt t="53897" x="5913438" y="4495800"/>
          <p14:tracePt t="53902" x="5889625" y="4511675"/>
          <p14:tracePt t="53914" x="5883275" y="4533900"/>
          <p14:tracePt t="53931" x="5845175" y="4572000"/>
          <p14:tracePt t="53948" x="5799138" y="4602163"/>
          <p14:tracePt t="53964" x="5753100" y="4618038"/>
          <p14:tracePt t="53981" x="5737225" y="4632325"/>
          <p14:tracePt t="53998" x="5722938" y="4648200"/>
          <p14:tracePt t="54166" x="5722938" y="4656138"/>
          <p14:tracePt t="54174" x="5737225" y="4656138"/>
          <p14:tracePt t="54183" x="5761038" y="4656138"/>
          <p14:tracePt t="54198" x="5821363" y="4656138"/>
          <p14:tracePt t="54215" x="5897563" y="4656138"/>
          <p14:tracePt t="54231" x="5981700" y="4656138"/>
          <p14:tracePt t="54248" x="6073775" y="4656138"/>
          <p14:tracePt t="54265" x="6156325" y="4648200"/>
          <p14:tracePt t="54281" x="6202363" y="4640263"/>
          <p14:tracePt t="54298" x="6240463" y="4632325"/>
          <p14:tracePt t="54315" x="6256338" y="4625975"/>
          <p14:tracePt t="54350" x="6264275" y="4625975"/>
          <p14:tracePt t="54518" x="6240463" y="4618038"/>
          <p14:tracePt t="54526" x="6188075" y="4594225"/>
          <p14:tracePt t="54534" x="6126163" y="4579938"/>
          <p14:tracePt t="54548" x="6065838" y="4556125"/>
          <p14:tracePt t="54565" x="5973763" y="4533900"/>
          <p14:tracePt t="54581" x="5943600" y="4525963"/>
          <p14:tracePt t="55014" x="5943600" y="4518025"/>
          <p14:tracePt t="55030" x="6003925" y="4518025"/>
          <p14:tracePt t="55038" x="6065838" y="4533900"/>
          <p14:tracePt t="55048" x="6126163" y="4556125"/>
          <p14:tracePt t="55065" x="6248400" y="4556125"/>
          <p14:tracePt t="55082" x="6400800" y="4556125"/>
          <p14:tracePt t="55098" x="6561138" y="4556125"/>
          <p14:tracePt t="55115" x="6735763" y="4556125"/>
          <p14:tracePt t="55132" x="6888163" y="4556125"/>
          <p14:tracePt t="55148" x="6988175" y="4556125"/>
          <p14:tracePt t="55166" x="7056438" y="4556125"/>
          <p14:tracePt t="55182" x="7064375" y="4556125"/>
          <p14:tracePt t="55215" x="7070725" y="4556125"/>
          <p14:tracePt t="55232" x="7094538" y="4564063"/>
          <p14:tracePt t="55248" x="7132638" y="4572000"/>
          <p14:tracePt t="55265" x="7192963" y="4587875"/>
          <p14:tracePt t="55282" x="7285038" y="4594225"/>
          <p14:tracePt t="55298" x="7399338" y="4610100"/>
          <p14:tracePt t="55315" x="7483475" y="4632325"/>
          <p14:tracePt t="55332" x="7559675" y="4640263"/>
          <p14:tracePt t="55348" x="7635875" y="4648200"/>
          <p14:tracePt t="55366" x="7696200" y="4656138"/>
          <p14:tracePt t="55382" x="7712075" y="4664075"/>
          <p14:tracePt t="55398" x="7734300" y="4664075"/>
          <p14:tracePt t="55415" x="7756525" y="4664075"/>
          <p14:tracePt t="55432" x="7788275" y="4664075"/>
          <p14:tracePt t="55448" x="7818438" y="4664075"/>
          <p14:tracePt t="55465" x="7870825" y="4664075"/>
          <p14:tracePt t="55482" x="7940675" y="4648200"/>
          <p14:tracePt t="55498" x="8008938" y="4625975"/>
          <p14:tracePt t="55515" x="8077200" y="4610100"/>
          <p14:tracePt t="55532" x="8131175" y="4587875"/>
          <p14:tracePt t="55548" x="8153400" y="4579938"/>
          <p14:tracePt t="55565" x="8169275" y="4572000"/>
          <p14:tracePt t="55598" x="8169275" y="4564063"/>
          <p14:tracePt t="55615" x="8175625" y="4564063"/>
          <p14:tracePt t="55711" x="8169275" y="4564063"/>
          <p14:tracePt t="55718" x="8153400" y="4556125"/>
          <p14:tracePt t="55728" x="8123238" y="4549775"/>
          <p14:tracePt t="55734" x="8085138" y="4541838"/>
          <p14:tracePt t="55748" x="8061325" y="4533900"/>
          <p14:tracePt t="55766" x="7940675" y="4503738"/>
          <p14:tracePt t="55782" x="7886700" y="4503738"/>
          <p14:tracePt t="55798" x="7826375" y="4503738"/>
          <p14:tracePt t="55815" x="7780338" y="4503738"/>
          <p14:tracePt t="55832" x="7726363" y="4503738"/>
          <p14:tracePt t="55849" x="7680325" y="4503738"/>
          <p14:tracePt t="55865" x="7650163" y="4503738"/>
          <p14:tracePt t="55882" x="7612063" y="4511675"/>
          <p14:tracePt t="55899" x="7589838" y="4518025"/>
          <p14:tracePt t="55915" x="7566025" y="4525963"/>
          <p14:tracePt t="55932" x="7543800" y="4533900"/>
          <p14:tracePt t="55949" x="7513638" y="4541838"/>
          <p14:tracePt t="55966" x="7459663" y="4556125"/>
          <p14:tracePt t="55982" x="7437438" y="4556125"/>
          <p14:tracePt t="55999" x="7413625" y="4564063"/>
          <p14:tracePt t="56015" x="7383463" y="4564063"/>
          <p14:tracePt t="56032" x="7369175" y="4564063"/>
          <p14:tracePt t="56087" x="7361238" y="4572000"/>
          <p14:tracePt t="56110" x="7361238" y="4579938"/>
          <p14:tracePt t="56118" x="7353300" y="4579938"/>
          <p14:tracePt t="56126" x="7353300" y="4587875"/>
          <p14:tracePt t="56134" x="7337425" y="4587875"/>
          <p14:tracePt t="56148" x="7331075" y="4602163"/>
          <p14:tracePt t="56165" x="7277100" y="4625975"/>
          <p14:tracePt t="56182" x="7239000" y="4640263"/>
          <p14:tracePt t="56198" x="7192963" y="4648200"/>
          <p14:tracePt t="56215" x="7124700" y="4664075"/>
          <p14:tracePt t="56232" x="7032625" y="4670425"/>
          <p14:tracePt t="56249" x="6972300" y="4670425"/>
          <p14:tracePt t="56265" x="6904038" y="4670425"/>
          <p14:tracePt t="56282" x="6865938" y="4670425"/>
          <p14:tracePt t="56299" x="6819900" y="4664075"/>
          <p14:tracePt t="56315" x="6797675" y="4656138"/>
          <p14:tracePt t="56332" x="6781800" y="4648200"/>
          <p14:tracePt t="56349" x="6765925" y="4640263"/>
          <p14:tracePt t="56365" x="6743700" y="4632325"/>
          <p14:tracePt t="56382" x="6713538" y="4610100"/>
          <p14:tracePt t="56399" x="6689725" y="4594225"/>
          <p14:tracePt t="56415" x="6659563" y="4579938"/>
          <p14:tracePt t="56432" x="6637338" y="4579938"/>
          <p14:tracePt t="56449" x="6613525" y="4564063"/>
          <p14:tracePt t="56465" x="6591300" y="4564063"/>
          <p14:tracePt t="56482" x="6583363" y="4556125"/>
          <p14:tracePt t="56499" x="6553200" y="4556125"/>
          <p14:tracePt t="56515" x="6523038" y="4549775"/>
          <p14:tracePt t="56532" x="6492875" y="4549775"/>
          <p14:tracePt t="56549" x="6423025" y="4533900"/>
          <p14:tracePt t="56566" x="6392863" y="4518025"/>
          <p14:tracePt t="56582" x="6370638" y="4518025"/>
          <p14:tracePt t="56599" x="6340475" y="4511675"/>
          <p14:tracePt t="56615" x="6324600" y="4511675"/>
          <p14:tracePt t="56632" x="6316663" y="4503738"/>
          <p14:tracePt t="56718" x="6302375" y="4503738"/>
          <p14:tracePt t="56742" x="6294438" y="4503738"/>
          <p14:tracePt t="56758" x="6278563" y="4511675"/>
          <p14:tracePt t="56767" x="6270625" y="4511675"/>
          <p14:tracePt t="56774" x="6248400" y="4511675"/>
          <p14:tracePt t="56783" x="6240463" y="4518025"/>
          <p14:tracePt t="56799" x="6210300" y="4533900"/>
          <p14:tracePt t="56816" x="6202363" y="4533900"/>
          <p14:tracePt t="56832" x="6194425" y="4533900"/>
          <p14:tracePt t="56849" x="6180138" y="4541838"/>
          <p14:tracePt t="56902" x="6172200" y="4541838"/>
          <p14:tracePt t="56912" x="6164263" y="4549775"/>
          <p14:tracePt t="56942" x="6156325" y="4556125"/>
          <p14:tracePt t="57006" x="6149975" y="4556125"/>
          <p14:tracePt t="57022" x="6134100" y="4556125"/>
          <p14:tracePt t="57038" x="6118225" y="4556125"/>
          <p14:tracePt t="57046" x="6103938" y="4556125"/>
          <p14:tracePt t="57063" x="6096000" y="4556125"/>
          <p14:tracePt t="57070" x="6080125" y="4556125"/>
          <p14:tracePt t="57082" x="6073775" y="4572000"/>
          <p14:tracePt t="57099" x="6042025" y="4579938"/>
          <p14:tracePt t="57116" x="6027738" y="4579938"/>
          <p14:tracePt t="57132" x="6011863" y="4579938"/>
          <p14:tracePt t="57149" x="6003925" y="4579938"/>
          <p14:tracePt t="57287" x="5997575" y="4579938"/>
          <p14:tracePt t="57302" x="5981700" y="4579938"/>
          <p14:tracePt t="57310" x="5965825" y="4587875"/>
          <p14:tracePt t="57326" x="5959475" y="4587875"/>
          <p14:tracePt t="57334" x="5951538" y="4587875"/>
          <p14:tracePt t="57350" x="5935663" y="4587875"/>
          <p14:tracePt t="57366" x="5921375" y="4594225"/>
          <p14:tracePt t="57382" x="5905500" y="4594225"/>
          <p14:tracePt t="57399" x="5889625" y="4610100"/>
          <p14:tracePt t="57416" x="5883275" y="4610100"/>
          <p14:tracePt t="57432" x="5875338" y="4618038"/>
          <p14:tracePt t="57449" x="5867400" y="4625975"/>
          <p14:tracePt t="57483" x="5859463" y="4625975"/>
          <p14:tracePt t="57510" x="5851525" y="4625975"/>
          <p14:tracePt t="57862" x="5851525" y="4632325"/>
          <p14:tracePt t="58070" x="5859463" y="4632325"/>
          <p14:tracePt t="58078" x="5875338" y="4632325"/>
          <p14:tracePt t="58086" x="5889625" y="4632325"/>
          <p14:tracePt t="58099" x="5905500" y="4625975"/>
          <p14:tracePt t="58116" x="5981700" y="4618038"/>
          <p14:tracePt t="58133" x="6065838" y="4610100"/>
          <p14:tracePt t="58151" x="6164263" y="4594225"/>
          <p14:tracePt t="58166" x="6202363" y="4587875"/>
          <p14:tracePt t="58294" x="6188075" y="4587875"/>
          <p14:tracePt t="58302" x="6172200" y="4587875"/>
          <p14:tracePt t="58311" x="6156325" y="4587875"/>
          <p14:tracePt t="58318" x="6126163" y="4587875"/>
          <p14:tracePt t="58333" x="6096000" y="4587875"/>
          <p14:tracePt t="58349" x="6003925" y="4587875"/>
          <p14:tracePt t="58366" x="5889625" y="4587875"/>
          <p14:tracePt t="58383" x="5799138" y="4587875"/>
          <p14:tracePt t="58400" x="5722938" y="4587875"/>
          <p14:tracePt t="58416" x="5668963" y="4587875"/>
          <p14:tracePt t="58433" x="5646738" y="4587875"/>
          <p14:tracePt t="58450" x="5608638" y="4587875"/>
          <p14:tracePt t="58466" x="5592763" y="4587875"/>
          <p14:tracePt t="58483" x="5584825" y="4579938"/>
          <p14:tracePt t="58500" x="5578475" y="4579938"/>
          <p14:tracePt t="58516" x="5570538" y="4572000"/>
          <p14:tracePt t="58534" x="5554663" y="4564063"/>
          <p14:tracePt t="58550" x="5540375" y="4556125"/>
          <p14:tracePt t="58566" x="5508625" y="4549775"/>
          <p14:tracePt t="58583" x="5494338" y="4549775"/>
          <p14:tracePt t="58600" x="5478463" y="4549775"/>
          <p14:tracePt t="58616" x="5464175" y="4549775"/>
          <p14:tracePt t="58633" x="5440363" y="4549775"/>
          <p14:tracePt t="58650" x="5426075" y="4549775"/>
          <p14:tracePt t="58683" x="5418138" y="4549775"/>
          <p14:tracePt t="58700" x="5394325" y="4549775"/>
          <p14:tracePt t="58716" x="5380038" y="4549775"/>
          <p14:tracePt t="58734" x="5356225" y="4549775"/>
          <p14:tracePt t="58750" x="5349875" y="4549775"/>
          <p14:tracePt t="58766" x="5318125" y="4549775"/>
          <p14:tracePt t="58783" x="5295900" y="4549775"/>
          <p14:tracePt t="58800" x="5257800" y="4549775"/>
          <p14:tracePt t="58816" x="5219700" y="4549775"/>
          <p14:tracePt t="58833" x="5197475" y="4549775"/>
          <p14:tracePt t="58850" x="5165725" y="4549775"/>
          <p14:tracePt t="58866" x="5135563" y="4549775"/>
          <p14:tracePt t="58883" x="5113338" y="4541838"/>
          <p14:tracePt t="58900" x="5075238" y="4525963"/>
          <p14:tracePt t="58916" x="5051425" y="4511675"/>
          <p14:tracePt t="58934" x="4999038" y="4503738"/>
          <p14:tracePt t="58950" x="4968875" y="4503738"/>
          <p14:tracePt t="58966" x="4922838" y="4503738"/>
          <p14:tracePt t="58983" x="4892675" y="4503738"/>
          <p14:tracePt t="59000" x="4854575" y="4511675"/>
          <p14:tracePt t="59016" x="4838700" y="4518025"/>
          <p14:tracePt t="59033" x="4816475" y="4541838"/>
          <p14:tracePt t="59050" x="4808538" y="4549775"/>
          <p14:tracePt t="59066" x="4792663" y="4556125"/>
          <p14:tracePt t="59083" x="4778375" y="4564063"/>
          <p14:tracePt t="59100" x="4778375" y="4572000"/>
          <p14:tracePt t="59116" x="4770438" y="4572000"/>
          <p14:tracePt t="59133" x="4770438" y="4579938"/>
          <p14:tracePt t="59151" x="4762500" y="4587875"/>
          <p14:tracePt t="59414" x="4770438" y="4587875"/>
          <p14:tracePt t="59422" x="4778375" y="4587875"/>
          <p14:tracePt t="59433" x="4784725" y="4587875"/>
          <p14:tracePt t="59450" x="4808538" y="4587875"/>
          <p14:tracePt t="59467" x="4816475" y="4587875"/>
          <p14:tracePt t="59483" x="4846638" y="4587875"/>
          <p14:tracePt t="59500" x="4892675" y="4587875"/>
          <p14:tracePt t="59517" x="4945063" y="4587875"/>
          <p14:tracePt t="59534" x="5051425" y="4587875"/>
          <p14:tracePt t="59550" x="5113338" y="4587875"/>
          <p14:tracePt t="59567" x="5165725" y="4587875"/>
          <p14:tracePt t="59583" x="5203825" y="4587875"/>
          <p14:tracePt t="59600" x="5249863" y="4587875"/>
          <p14:tracePt t="59617" x="5273675" y="4587875"/>
          <p14:tracePt t="59633" x="5287963" y="4587875"/>
          <p14:tracePt t="59650" x="5303838" y="4587875"/>
          <p14:tracePt t="59667" x="5326063" y="4587875"/>
          <p14:tracePt t="59683" x="5334000" y="4587875"/>
          <p14:tracePt t="59700" x="5349875" y="4587875"/>
          <p14:tracePt t="59717" x="5380038" y="4587875"/>
          <p14:tracePt t="59734" x="5402263" y="4587875"/>
          <p14:tracePt t="59750" x="5440363" y="4594225"/>
          <p14:tracePt t="59767" x="5464175" y="4602163"/>
          <p14:tracePt t="59783" x="5494338" y="4602163"/>
          <p14:tracePt t="59800" x="5508625" y="4602163"/>
          <p14:tracePt t="59817" x="5516563" y="4602163"/>
          <p14:tracePt t="59833" x="5524500" y="4602163"/>
          <p14:tracePt t="59958" x="5532438" y="4602163"/>
          <p14:tracePt t="60022" x="5540375" y="4602163"/>
          <p14:tracePt t="60030" x="5546725" y="4602163"/>
          <p14:tracePt t="60038" x="5554663" y="4602163"/>
          <p14:tracePt t="60050" x="5578475" y="4610100"/>
          <p14:tracePt t="60067" x="5622925" y="4625975"/>
          <p14:tracePt t="60083" x="5684838" y="4625975"/>
          <p14:tracePt t="60102" x="5875338" y="4670425"/>
          <p14:tracePt t="60117" x="6049963" y="4694238"/>
          <p14:tracePt t="60134" x="6264275" y="4724400"/>
          <p14:tracePt t="60150" x="6477000" y="4746625"/>
          <p14:tracePt t="60167" x="6675438" y="4754563"/>
          <p14:tracePt t="60183" x="6850063" y="4754563"/>
          <p14:tracePt t="60200" x="7002463" y="4754563"/>
          <p14:tracePt t="60217" x="7154863" y="4754563"/>
          <p14:tracePt t="60233" x="7307263" y="4754563"/>
          <p14:tracePt t="60250" x="7451725" y="4754563"/>
          <p14:tracePt t="60267" x="7551738" y="4754563"/>
          <p14:tracePt t="60283" x="7620000" y="4754563"/>
          <p14:tracePt t="60301" x="7673975" y="4746625"/>
          <p14:tracePt t="60318" x="7696200" y="4746625"/>
          <p14:tracePt t="60334" x="7704138" y="4740275"/>
          <p14:tracePt t="60375" x="7718425" y="4732338"/>
          <p14:tracePt t="60391" x="7726363" y="4732338"/>
          <p14:tracePt t="60400" x="7742238" y="4732338"/>
          <p14:tracePt t="60417" x="7772400" y="4716463"/>
          <p14:tracePt t="60434" x="7810500" y="4708525"/>
          <p14:tracePt t="60450" x="7848600" y="4686300"/>
          <p14:tracePt t="60467" x="7886700" y="4678363"/>
          <p14:tracePt t="60484" x="7924800" y="4664075"/>
          <p14:tracePt t="60500" x="7970838" y="4656138"/>
          <p14:tracePt t="60518" x="8008938" y="4656138"/>
          <p14:tracePt t="60567" x="8016875" y="4656138"/>
          <p14:tracePt t="60582" x="8023225" y="4656138"/>
          <p14:tracePt t="60718" x="8016875" y="4656138"/>
          <p14:tracePt t="60726" x="8008938" y="4656138"/>
          <p14:tracePt t="60735" x="8001000" y="4656138"/>
          <p14:tracePt t="60750" x="7970838" y="4656138"/>
          <p14:tracePt t="60767" x="7947025" y="4648200"/>
          <p14:tracePt t="60784" x="7932738" y="4648200"/>
          <p14:tracePt t="60801" x="7924800" y="4648200"/>
          <p14:tracePt t="60817" x="7916863" y="4648200"/>
          <p14:tracePt t="60850" x="7908925" y="4656138"/>
          <p14:tracePt t="61262" x="7908925" y="4664075"/>
          <p14:tracePt t="61550" x="7916863" y="4664075"/>
          <p14:tracePt t="62077" x="7902575" y="4664075"/>
          <p14:tracePt t="62085" x="7856538" y="4664075"/>
          <p14:tracePt t="62093" x="7756525" y="4648200"/>
          <p14:tracePt t="62101" x="7650163" y="4625975"/>
          <p14:tracePt t="62117" x="7535863" y="4594225"/>
          <p14:tracePt t="62134" x="7223125" y="4503738"/>
          <p14:tracePt t="62150" x="7200900" y="4495800"/>
          <p14:tracePt t="62598" x="7170738" y="4487863"/>
          <p14:tracePt t="62606" x="7140575" y="4487863"/>
          <p14:tracePt t="62618" x="7102475" y="4487863"/>
          <p14:tracePt t="62634" x="6994525" y="4487863"/>
          <p14:tracePt t="62651" x="6858000" y="4487863"/>
          <p14:tracePt t="62668" x="6689725" y="4487863"/>
          <p14:tracePt t="62684" x="6523038" y="4487863"/>
          <p14:tracePt t="62702" x="6270625" y="4487863"/>
          <p14:tracePt t="62718" x="6118225" y="4487863"/>
          <p14:tracePt t="62734" x="5965825" y="4487863"/>
          <p14:tracePt t="62751" x="5813425" y="4487863"/>
          <p14:tracePt t="62768" x="5608638" y="4487863"/>
          <p14:tracePt t="62784" x="5341938" y="4487863"/>
          <p14:tracePt t="62801" x="5143500" y="4487863"/>
          <p14:tracePt t="62818" x="5075238" y="4503738"/>
          <p14:tracePt t="62834" x="5037138" y="4503738"/>
          <p14:tracePt t="62851" x="5006975" y="4503738"/>
          <p14:tracePt t="62868" x="4983163" y="4503738"/>
          <p14:tracePt t="62884" x="4968875" y="4503738"/>
          <p14:tracePt t="62903" x="4960938" y="4511675"/>
          <p14:tracePt t="62942" x="4945063" y="4511675"/>
          <p14:tracePt t="62958" x="4937125" y="4511675"/>
          <p14:tracePt t="62982" x="4922838" y="4518025"/>
          <p14:tracePt t="62998" x="4914900" y="4518025"/>
          <p14:tracePt t="63006" x="4884738" y="4525963"/>
          <p14:tracePt t="63031" x="4868863" y="4525963"/>
          <p14:tracePt t="63038" x="4860925" y="4525963"/>
          <p14:tracePt t="63051" x="4854575" y="4533900"/>
          <p14:tracePt t="63068" x="4838700" y="4533900"/>
          <p14:tracePt t="63084" x="4838700" y="4541838"/>
          <p14:tracePt t="63214" x="4846638" y="4541838"/>
          <p14:tracePt t="63222" x="4860925" y="4541838"/>
          <p14:tracePt t="63241" x="4868863" y="4541838"/>
          <p14:tracePt t="63251" x="4876800" y="4533900"/>
          <p14:tracePt t="63268" x="4884738" y="4525963"/>
          <p14:tracePt t="63462" x="4868863" y="4525963"/>
          <p14:tracePt t="63487" x="4860925" y="4525963"/>
          <p14:tracePt t="63494" x="4854575" y="4525963"/>
          <p14:tracePt t="63503" x="4846638" y="4525963"/>
          <p14:tracePt t="63518" x="4838700" y="4525963"/>
          <p14:tracePt t="63535" x="4822825" y="4525963"/>
          <p14:tracePt t="63551" x="4822825" y="4533900"/>
          <p14:tracePt t="63568" x="4816475" y="4541838"/>
          <p14:tracePt t="63601" x="4816475" y="4549775"/>
          <p14:tracePt t="63619" x="4816475" y="4556125"/>
          <p14:tracePt t="63635" x="4816475" y="4572000"/>
          <p14:tracePt t="63651" x="4808538" y="4587875"/>
          <p14:tracePt t="63668" x="4800600" y="4610100"/>
          <p14:tracePt t="63685" x="4792663" y="4632325"/>
          <p14:tracePt t="63702" x="4784725" y="4648200"/>
          <p14:tracePt t="63766" x="4784725" y="4656138"/>
          <p14:tracePt t="64414" x="4800600" y="4656138"/>
          <p14:tracePt t="64422" x="4830763" y="4656138"/>
          <p14:tracePt t="64430" x="4892675" y="4648200"/>
          <p14:tracePt t="64438" x="4968875" y="4640263"/>
          <p14:tracePt t="64452" x="5037138" y="4632325"/>
          <p14:tracePt t="64468" x="5227638" y="4625975"/>
          <p14:tracePt t="64486" x="5516563" y="4625975"/>
          <p14:tracePt t="64502" x="5715000" y="4625975"/>
          <p14:tracePt t="64518" x="5889625" y="4625975"/>
          <p14:tracePt t="64535" x="6096000" y="4625975"/>
          <p14:tracePt t="64552" x="6286500" y="4625975"/>
          <p14:tracePt t="64568" x="6469063" y="4625975"/>
          <p14:tracePt t="64585" x="6591300" y="4625975"/>
          <p14:tracePt t="64602" x="6667500" y="4625975"/>
          <p14:tracePt t="64618" x="6721475" y="4625975"/>
          <p14:tracePt t="64635" x="6735763" y="4625975"/>
          <p14:tracePt t="64652" x="6743700" y="4625975"/>
          <p14:tracePt t="64668" x="6765925" y="4625975"/>
          <p14:tracePt t="64686" x="6819900" y="4610100"/>
          <p14:tracePt t="64702" x="6858000" y="4610100"/>
          <p14:tracePt t="64718" x="6918325" y="4610100"/>
          <p14:tracePt t="64735" x="6964363" y="4610100"/>
          <p14:tracePt t="64752" x="6988175" y="4610100"/>
          <p14:tracePt t="64768" x="6994525" y="4610100"/>
          <p14:tracePt t="64785" x="7002463" y="4610100"/>
          <p14:tracePt t="64862" x="7010400" y="4610100"/>
          <p14:tracePt t="64878" x="7018338" y="4602163"/>
          <p14:tracePt t="65487" x="7018338" y="4594225"/>
          <p14:tracePt t="65494" x="7018338" y="4587875"/>
          <p14:tracePt t="65502" x="7010400" y="4587875"/>
          <p14:tracePt t="65519" x="6964363" y="4579938"/>
          <p14:tracePt t="65535" x="6850063" y="4572000"/>
          <p14:tracePt t="65552" x="6705600" y="4556125"/>
          <p14:tracePt t="65569" x="6499225" y="4549775"/>
          <p14:tracePt t="65585" x="6264275" y="4549775"/>
          <p14:tracePt t="65602" x="6057900" y="4549775"/>
          <p14:tracePt t="65619" x="5837238" y="4549775"/>
          <p14:tracePt t="65635" x="5668963" y="4549775"/>
          <p14:tracePt t="65652" x="5546725" y="4549775"/>
          <p14:tracePt t="65670" x="5426075" y="4549775"/>
          <p14:tracePt t="65685" x="5410200" y="4549775"/>
          <p14:tracePt t="65702" x="5372100" y="4549775"/>
          <p14:tracePt t="65719" x="5364163" y="4541838"/>
          <p14:tracePt t="65752" x="5349875" y="4541838"/>
          <p14:tracePt t="65769" x="5311775" y="4518025"/>
          <p14:tracePt t="65786" x="5235575" y="4511675"/>
          <p14:tracePt t="65802" x="5143500" y="4511675"/>
          <p14:tracePt t="65819" x="5029200" y="4511675"/>
          <p14:tracePt t="65836" x="4930775" y="4511675"/>
          <p14:tracePt t="65852" x="4846638" y="4511675"/>
          <p14:tracePt t="65870" x="4784725" y="4511675"/>
          <p14:tracePt t="65886" x="4770438" y="4511675"/>
          <p14:tracePt t="66006" x="4762500" y="4511675"/>
          <p14:tracePt t="66062" x="4754563" y="4518025"/>
          <p14:tracePt t="66087" x="4746625" y="4525963"/>
          <p14:tracePt t="66262" x="4746625" y="4518025"/>
          <p14:tracePt t="66286" x="4762500" y="4518025"/>
          <p14:tracePt t="66294" x="4770438" y="4518025"/>
          <p14:tracePt t="66302" x="4784725" y="4518025"/>
          <p14:tracePt t="66319" x="4792663" y="4518025"/>
          <p14:tracePt t="66336" x="4816475" y="4518025"/>
          <p14:tracePt t="66352" x="4854575" y="4541838"/>
          <p14:tracePt t="66369" x="4868863" y="4541838"/>
          <p14:tracePt t="66386" x="4899025" y="4549775"/>
          <p14:tracePt t="66402" x="4953000" y="4556125"/>
          <p14:tracePt t="66419" x="5021263" y="4572000"/>
          <p14:tracePt t="66436" x="5075238" y="4572000"/>
          <p14:tracePt t="66452" x="5151438" y="4572000"/>
          <p14:tracePt t="66470" x="5203825" y="4564063"/>
          <p14:tracePt t="66486" x="5227638" y="4564063"/>
          <p14:tracePt t="66502" x="5235575" y="4564063"/>
          <p14:tracePt t="66566" x="5241925" y="4564063"/>
          <p14:tracePt t="66574" x="5249863" y="4564063"/>
          <p14:tracePt t="66586" x="5257800" y="4564063"/>
          <p14:tracePt t="66602" x="5273675" y="4564063"/>
          <p14:tracePt t="66619" x="5295900" y="4564063"/>
          <p14:tracePt t="66636" x="5318125" y="4564063"/>
          <p14:tracePt t="66652" x="5334000" y="4564063"/>
          <p14:tracePt t="66670" x="5364163" y="4572000"/>
          <p14:tracePt t="66686" x="5372100" y="4572000"/>
          <p14:tracePt t="66758" x="5380038" y="4572000"/>
          <p14:tracePt t="66767" x="5387975" y="4572000"/>
          <p14:tracePt t="66799" x="5394325" y="4572000"/>
          <p14:tracePt t="66831" x="5402263" y="4564063"/>
          <p14:tracePt t="66854" x="5410200" y="4564063"/>
          <p14:tracePt t="66871" x="5418138" y="4564063"/>
          <p14:tracePt t="66982" x="5426075" y="4564063"/>
          <p14:tracePt t="66991" x="5418138" y="4572000"/>
          <p14:tracePt t="67002" x="5418138" y="4579938"/>
          <p14:tracePt t="67019" x="5349875" y="4587875"/>
          <p14:tracePt t="67036" x="5235575" y="4587875"/>
          <p14:tracePt t="67052" x="5089525" y="4587875"/>
          <p14:tracePt t="67069" x="4892675" y="4587875"/>
          <p14:tracePt t="67086" x="4784725" y="4587875"/>
          <p14:tracePt t="67102" x="4732338" y="4587875"/>
          <p14:tracePt t="67119" x="4724400" y="4587875"/>
          <p14:tracePt t="67478" x="4716463" y="4587875"/>
          <p14:tracePt t="67486" x="4708525" y="4587875"/>
          <p14:tracePt t="67494" x="4702175" y="4587875"/>
          <p14:tracePt t="67503" x="4686300" y="4587875"/>
          <p14:tracePt t="67520" x="4656138" y="4587875"/>
          <p14:tracePt t="67536" x="4556125" y="4587875"/>
          <p14:tracePt t="67553" x="4473575" y="4587875"/>
          <p14:tracePt t="67570" x="4419600" y="4587875"/>
          <p14:tracePt t="67586" x="4381500" y="4587875"/>
          <p14:tracePt t="67603" x="4335463" y="4587875"/>
          <p14:tracePt t="67620" x="4313238" y="4587875"/>
          <p14:tracePt t="67638" x="4283075" y="4587875"/>
          <p14:tracePt t="67654" x="4267200" y="4587875"/>
          <p14:tracePt t="67670" x="4251325" y="4594225"/>
          <p14:tracePt t="67703" x="4244975" y="4602163"/>
          <p14:tracePt t="67720" x="4237038" y="4610100"/>
          <p14:tracePt t="67798" x="4237038" y="4618038"/>
          <p14:tracePt t="67910" x="4244975" y="4618038"/>
          <p14:tracePt t="67944" x="4244975" y="4625975"/>
          <p14:tracePt t="67959" x="4244975" y="4632325"/>
          <p14:tracePt t="68046" x="4244975" y="4640263"/>
          <p14:tracePt t="68191" x="4259263" y="4640263"/>
          <p14:tracePt t="68198" x="4267200" y="4640263"/>
          <p14:tracePt t="68214" x="4275138" y="4648200"/>
          <p14:tracePt t="68231" x="4283075" y="4648200"/>
          <p14:tracePt t="68238" x="4283075" y="4664075"/>
          <p14:tracePt t="68254" x="4289425" y="4670425"/>
          <p14:tracePt t="68270" x="4305300" y="4686300"/>
          <p14:tracePt t="68286" x="4313238" y="4702175"/>
          <p14:tracePt t="68366" x="4313238" y="4694238"/>
          <p14:tracePt t="68382" x="4313238" y="4686300"/>
          <p14:tracePt t="68399" x="4313238" y="4670425"/>
          <p14:tracePt t="68640" x="4313238" y="4664075"/>
          <p14:tracePt t="68734" x="4305300" y="4664075"/>
          <p14:tracePt t="68743" x="4305300" y="4656138"/>
          <p14:tracePt t="68760" x="4289425" y="4648200"/>
          <p14:tracePt t="68776" x="4283075" y="4648200"/>
          <p14:tracePt t="68787" x="4283075" y="4640263"/>
          <p14:tracePt t="68803" x="4251325" y="4640263"/>
          <p14:tracePt t="68821" x="4237038" y="4632325"/>
          <p14:tracePt t="68853" x="4221163" y="4625975"/>
          <p14:tracePt t="68926" x="4221163" y="4618038"/>
          <p14:tracePt t="68949" x="4221163" y="4602163"/>
          <p14:tracePt t="68957" x="4229100" y="4594225"/>
          <p14:tracePt t="68981" x="4237038" y="4587875"/>
          <p14:tracePt t="69077" x="4237038" y="4594225"/>
          <p14:tracePt t="69085" x="4237038" y="4625975"/>
          <p14:tracePt t="69093" x="4237038" y="4656138"/>
          <p14:tracePt t="69103" x="4221163" y="4702175"/>
          <p14:tracePt t="69120" x="4198938" y="4770438"/>
          <p14:tracePt t="69136" x="4183063" y="4838700"/>
          <p14:tracePt t="69153" x="4175125" y="4860925"/>
          <p14:tracePt t="69170" x="4168775" y="4868863"/>
          <p14:tracePt t="69221" x="4175125" y="4868863"/>
          <p14:tracePt t="69229" x="4183063" y="4854575"/>
          <p14:tracePt t="69237" x="4191000" y="4854575"/>
          <p14:tracePt t="69253" x="4198938" y="4846638"/>
          <p14:tracePt t="69270" x="4206875" y="4830763"/>
          <p14:tracePt t="69286" x="4213225" y="4822825"/>
          <p14:tracePt t="69303" x="4213225" y="4816475"/>
          <p14:tracePt t="69320" x="4213225" y="4808538"/>
          <p14:tracePt t="69336" x="4221163" y="4808538"/>
          <p14:tracePt t="69365" x="4221163" y="4800600"/>
          <p14:tracePt t="69381" x="4221163" y="4792663"/>
          <p14:tracePt t="69397" x="4229100" y="4778375"/>
          <p14:tracePt t="69413" x="4229100" y="4770438"/>
          <p14:tracePt t="69421" x="4229100" y="4746625"/>
          <p14:tracePt t="69437" x="4229100" y="4740275"/>
          <p14:tracePt t="69453" x="4237038" y="4724400"/>
          <p14:tracePt t="69470" x="4237038" y="4716463"/>
          <p14:tracePt t="69549" x="4237038" y="4708525"/>
          <p14:tracePt t="69565" x="4244975" y="4702175"/>
          <p14:tracePt t="69589" x="4244975" y="4694238"/>
          <p14:tracePt t="69605" x="4251325" y="4686300"/>
          <p14:tracePt t="69613" x="4259263" y="4678363"/>
          <p14:tracePt t="69645" x="4259263" y="4670425"/>
          <p14:tracePt t="69685" x="4267200" y="4670425"/>
          <p14:tracePt t="69717" x="4267200" y="4664075"/>
          <p14:tracePt t="69725" x="4267200" y="4656138"/>
          <p14:tracePt t="69733" x="4267200" y="4648200"/>
          <p14:tracePt t="69757" x="4267200" y="4632325"/>
          <p14:tracePt t="69773" x="4259263" y="4632325"/>
          <p14:tracePt t="69781" x="4259263" y="4625975"/>
          <p14:tracePt t="69798" x="4251325" y="4625975"/>
          <p14:tracePt t="69814" x="4244975" y="4625975"/>
          <p14:tracePt t="69822" x="4237038" y="4625975"/>
          <p14:tracePt t="69837" x="4229100" y="4625975"/>
          <p14:tracePt t="69853" x="4213225" y="4625975"/>
          <p14:tracePt t="69870" x="4206875" y="4625975"/>
          <p14:tracePt t="69887" x="4198938" y="4625975"/>
          <p14:tracePt t="69903" x="4191000" y="4625975"/>
          <p14:tracePt t="70637" x="4229100" y="4625975"/>
          <p14:tracePt t="70645" x="4365625" y="4594225"/>
          <p14:tracePt t="70653" x="4556125" y="4572000"/>
          <p14:tracePt t="70670" x="5075238" y="4511675"/>
          <p14:tracePt t="70687" x="5432425" y="4449763"/>
          <p14:tracePt t="70703" x="5646738" y="4411663"/>
          <p14:tracePt t="70720" x="5799138" y="4365625"/>
          <p14:tracePt t="70737" x="5951538" y="4327525"/>
          <p14:tracePt t="70754" x="6065838" y="4289425"/>
          <p14:tracePt t="70770" x="6111875" y="4267200"/>
          <p14:tracePt t="70787" x="6118225" y="4267200"/>
          <p14:tracePt t="71038" x="6134100" y="4267200"/>
          <p14:tracePt t="71045" x="6149975" y="4251325"/>
          <p14:tracePt t="71054" x="6202363" y="4237038"/>
          <p14:tracePt t="71070" x="6270625" y="4213225"/>
          <p14:tracePt t="71087" x="6324600" y="4206875"/>
          <p14:tracePt t="71103" x="6384925" y="4191000"/>
          <p14:tracePt t="71120" x="6446838" y="4183063"/>
          <p14:tracePt t="71137" x="6499225" y="4175125"/>
          <p14:tracePt t="71381" x="6507163" y="4175125"/>
          <p14:tracePt t="71429" x="6515100" y="4175125"/>
          <p14:tracePt t="71437" x="6523038" y="4175125"/>
          <p14:tracePt t="71597" x="6530975" y="4183063"/>
          <p14:tracePt t="71605" x="6545263" y="4198938"/>
          <p14:tracePt t="71613" x="6553200" y="4213225"/>
          <p14:tracePt t="71621" x="6553200" y="4221163"/>
          <p14:tracePt t="71637" x="6561138" y="4244975"/>
          <p14:tracePt t="71661" x="6569075" y="4251325"/>
          <p14:tracePt t="71685" x="6569075" y="4259263"/>
          <p14:tracePt t="72317" x="6561138" y="4259263"/>
          <p14:tracePt t="72325" x="6523038" y="4259263"/>
          <p14:tracePt t="72334" x="6515100" y="4259263"/>
          <p14:tracePt t="72509" x="6667500" y="4198938"/>
          <p14:tracePt t="72517" x="7018338" y="4092575"/>
          <p14:tracePt t="72525" x="7383463" y="4008438"/>
          <p14:tracePt t="72537" x="7712075" y="3932238"/>
          <p14:tracePt t="72554" x="8199438" y="3894138"/>
          <p14:tracePt t="72571" x="8618538" y="3878263"/>
          <p14:tracePt t="72587" x="9037638" y="3870325"/>
          <p14:tracePt t="72604" x="9509125" y="3870325"/>
          <p14:tracePt t="72621" x="9845675" y="3870325"/>
          <p14:tracePt t="72637" x="10118725" y="3886200"/>
          <p14:tracePt t="72654" x="10156825" y="3894138"/>
          <p14:tracePt t="72687" x="10156825" y="3908425"/>
          <p14:tracePt t="72704" x="10156825" y="3984625"/>
          <p14:tracePt t="72721" x="10156825" y="4106863"/>
          <p14:tracePt t="72738" x="10134600" y="4289425"/>
          <p14:tracePt t="72754" x="10134600" y="4473575"/>
          <p14:tracePt t="72771" x="10134600" y="4656138"/>
          <p14:tracePt t="72787" x="10134600" y="4808538"/>
          <p14:tracePt t="72804" x="10134600" y="4945063"/>
          <p14:tracePt t="72821" x="10134600" y="5059363"/>
          <p14:tracePt t="72837" x="10134600" y="5097463"/>
          <p14:tracePt t="72854" x="10134600" y="5113338"/>
          <p14:tracePt t="72893" x="10104438" y="5121275"/>
          <p14:tracePt t="72904" x="10074275" y="5121275"/>
          <p14:tracePt t="72921" x="10012363" y="5089525"/>
          <p14:tracePt t="73269" x="10020300" y="5089525"/>
          <p14:tracePt t="73277" x="10028238" y="5059363"/>
          <p14:tracePt t="73285" x="10012363" y="5021263"/>
          <p14:tracePt t="73293" x="10012363" y="4975225"/>
          <p14:tracePt t="73304" x="9990138" y="4937125"/>
          <p14:tracePt t="73321" x="9966325" y="4854575"/>
          <p14:tracePt t="73338" x="9936163" y="4778375"/>
          <p14:tracePt t="73354" x="9906000" y="4678363"/>
          <p14:tracePt t="73371" x="9898063" y="4664075"/>
          <p14:tracePt t="73388" x="9883775" y="4640263"/>
          <p14:tracePt t="73404" x="9883775" y="4632325"/>
          <p14:tracePt t="73661" x="9875838" y="4625975"/>
          <p14:tracePt t="73669" x="9867900" y="4625975"/>
          <p14:tracePt t="73677" x="9859963" y="4625975"/>
          <p14:tracePt t="73853" x="9821863" y="4610100"/>
          <p14:tracePt t="73861" x="9737725" y="4587875"/>
          <p14:tracePt t="73871" x="9631363" y="4549775"/>
          <p14:tracePt t="73888" x="9380538" y="4487863"/>
          <p14:tracePt t="73905" x="9128125" y="4411663"/>
          <p14:tracePt t="73921" x="8953500" y="4359275"/>
          <p14:tracePt t="73938" x="8869363" y="4343400"/>
          <p14:tracePt t="73955" x="8839200" y="432752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607"/>
          <a:stretch/>
        </p:blipFill>
        <p:spPr>
          <a:xfrm>
            <a:off x="1288608" y="1149351"/>
            <a:ext cx="9387128" cy="503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40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216"/>
    </mc:Choice>
    <mc:Fallback xmlns="">
      <p:transition advTm="1532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215" x="8831263" y="4321175"/>
          <p14:tracePt t="2294" x="8747125" y="4289425"/>
          <p14:tracePt t="2302" x="8564563" y="4237038"/>
          <p14:tracePt t="2314" x="8297863" y="4160838"/>
          <p14:tracePt t="2331" x="7924800" y="4054475"/>
          <p14:tracePt t="2349" x="7794625" y="4000500"/>
          <p14:tracePt t="2364" x="7726363" y="3878263"/>
          <p14:tracePt t="2381" x="7581900" y="3543300"/>
          <p14:tracePt t="2397" x="7489825" y="3314700"/>
          <p14:tracePt t="2470" x="7483475" y="3314700"/>
          <p14:tracePt t="2478" x="7483475" y="3230563"/>
          <p14:tracePt t="2486" x="7543800" y="2941638"/>
          <p14:tracePt t="2497" x="7688263" y="2468563"/>
          <p14:tracePt t="2514" x="8016875" y="1630363"/>
          <p14:tracePt t="2531" x="8207375" y="1181100"/>
          <p14:tracePt t="2547" x="8366125" y="846138"/>
          <p14:tracePt t="2564" x="8488363" y="593725"/>
          <p14:tracePt t="2582" x="8648700" y="358775"/>
          <p14:tracePt t="2598" x="8763000" y="236538"/>
          <p14:tracePt t="2614" x="8847138" y="212725"/>
          <p14:tracePt t="2631" x="8893175" y="212725"/>
          <p14:tracePt t="2647" x="8961438" y="228600"/>
          <p14:tracePt t="2664" x="9059863" y="320675"/>
          <p14:tracePt t="2681" x="9128125" y="495300"/>
          <p14:tracePt t="2697" x="9182100" y="685800"/>
          <p14:tracePt t="2714" x="9197975" y="914400"/>
          <p14:tracePt t="2731" x="9250363" y="1211263"/>
          <p14:tracePt t="2748" x="9304338" y="1570038"/>
          <p14:tracePt t="2764" x="9356725" y="1889125"/>
          <p14:tracePt t="2782" x="9517063" y="2316163"/>
          <p14:tracePt t="2798" x="9601200" y="2506663"/>
          <p14:tracePt t="2814" x="9677400" y="2659063"/>
          <p14:tracePt t="2831" x="9693275" y="2735263"/>
          <p14:tracePt t="2878" x="9693275" y="2743200"/>
          <p14:tracePt t="2886" x="9685338" y="2751138"/>
          <p14:tracePt t="2897" x="9685338" y="2759075"/>
          <p14:tracePt t="3158" x="9677400" y="2759075"/>
          <p14:tracePt t="3166" x="9661525" y="2759075"/>
          <p14:tracePt t="3174" x="9655175" y="2759075"/>
          <p14:tracePt t="3182" x="9647238" y="2773363"/>
          <p14:tracePt t="3198" x="9623425" y="2803525"/>
          <p14:tracePt t="3214" x="9617075" y="2827338"/>
          <p14:tracePt t="3231" x="9609138" y="2835275"/>
          <p14:tracePt t="3248" x="9601200" y="2841625"/>
          <p14:tracePt t="3296" x="9593263" y="2841625"/>
          <p14:tracePt t="3302" x="9571038" y="2841625"/>
          <p14:tracePt t="3314" x="9555163" y="2841625"/>
          <p14:tracePt t="3331" x="9502775" y="2835275"/>
          <p14:tracePt t="3349" x="9471025" y="2819400"/>
          <p14:tracePt t="3364" x="9440863" y="2797175"/>
          <p14:tracePt t="3381" x="9432925" y="2789238"/>
          <p14:tracePt t="3486" x="9418638" y="2781300"/>
          <p14:tracePt t="3495" x="9402763" y="2781300"/>
          <p14:tracePt t="3511" x="9394825" y="2773363"/>
          <p14:tracePt t="3518" x="9388475" y="2773363"/>
          <p14:tracePt t="3531" x="9380538" y="2773363"/>
          <p14:tracePt t="3548" x="9350375" y="2765425"/>
          <p14:tracePt t="3958" x="9334500" y="2765425"/>
          <p14:tracePt t="3965" x="9304338" y="2765425"/>
          <p14:tracePt t="3973" x="9258300" y="2751138"/>
          <p14:tracePt t="3981" x="9220200" y="2735263"/>
          <p14:tracePt t="3997" x="9151938" y="2713038"/>
          <p14:tracePt t="4014" x="9059863" y="2713038"/>
          <p14:tracePt t="4031" x="8937625" y="2713038"/>
          <p14:tracePt t="4047" x="8755063" y="2743200"/>
          <p14:tracePt t="4064" x="8602663" y="2759075"/>
          <p14:tracePt t="4081" x="8442325" y="2789238"/>
          <p14:tracePt t="4097" x="8313738" y="2803525"/>
          <p14:tracePt t="4115" x="8207375" y="2827338"/>
          <p14:tracePt t="4131" x="8137525" y="2827338"/>
          <p14:tracePt t="4147" x="8093075" y="2835275"/>
          <p14:tracePt t="4164" x="8047038" y="2841625"/>
          <p14:tracePt t="4181" x="7993063" y="2849563"/>
          <p14:tracePt t="4198" x="7962900" y="2857500"/>
          <p14:tracePt t="4214" x="7940675" y="2865438"/>
          <p14:tracePt t="4231" x="7924800" y="2865438"/>
          <p14:tracePt t="4248" x="7878763" y="2865438"/>
          <p14:tracePt t="4264" x="7826375" y="2879725"/>
          <p14:tracePt t="4281" x="7734300" y="2887663"/>
          <p14:tracePt t="4298" x="7642225" y="2903538"/>
          <p14:tracePt t="4314" x="7527925" y="2917825"/>
          <p14:tracePt t="4331" x="7413625" y="2925763"/>
          <p14:tracePt t="4348" x="7323138" y="2925763"/>
          <p14:tracePt t="4364" x="7254875" y="2925763"/>
          <p14:tracePt t="4381" x="7192963" y="2925763"/>
          <p14:tracePt t="4398" x="7140575" y="2925763"/>
          <p14:tracePt t="4517" x="7140575" y="2941638"/>
          <p14:tracePt t="4525" x="7154863" y="2941638"/>
          <p14:tracePt t="4533" x="7192963" y="2941638"/>
          <p14:tracePt t="4548" x="7269163" y="2941638"/>
          <p14:tracePt t="4564" x="7361238" y="2941638"/>
          <p14:tracePt t="4806" x="7369175" y="2941638"/>
          <p14:tracePt t="4814" x="7399338" y="2955925"/>
          <p14:tracePt t="4822" x="7437438" y="2979738"/>
          <p14:tracePt t="4832" x="7451725" y="2987675"/>
          <p14:tracePt t="4848" x="7467600" y="2987675"/>
          <p14:tracePt t="4865" x="7489825" y="2987675"/>
          <p14:tracePt t="4950" x="7505700" y="2987675"/>
          <p14:tracePt t="4958" x="7535863" y="2979738"/>
          <p14:tracePt t="4966" x="7559675" y="2971800"/>
          <p14:tracePt t="4981" x="7635875" y="2949575"/>
          <p14:tracePt t="4998" x="7718425" y="2933700"/>
          <p14:tracePt t="5015" x="7788275" y="2903538"/>
          <p14:tracePt t="5031" x="7794625" y="2903538"/>
          <p14:tracePt t="5102" x="7802563" y="2895600"/>
          <p14:tracePt t="5127" x="7772400" y="2879725"/>
          <p14:tracePt t="5135" x="7712075" y="2873375"/>
          <p14:tracePt t="5148" x="7635875" y="2841625"/>
          <p14:tracePt t="5166" x="7437438" y="2803525"/>
          <p14:tracePt t="5182" x="7369175" y="2803525"/>
          <p14:tracePt t="5198" x="7208838" y="2803525"/>
          <p14:tracePt t="5215" x="7154863" y="2803525"/>
          <p14:tracePt t="39567" x="7154863" y="2835275"/>
          <p14:tracePt t="39629" x="7307263" y="3436938"/>
          <p14:tracePt t="39644" x="7345363" y="3467100"/>
          <p14:tracePt t="39660" x="7391400" y="3489325"/>
          <p14:tracePt t="39677" x="7451725" y="3505200"/>
          <p14:tracePt t="39694" x="7459663" y="3505200"/>
          <p14:tracePt t="39902" x="7467600" y="3513138"/>
          <p14:tracePt t="39910" x="7459663" y="3535363"/>
          <p14:tracePt t="39920" x="7421563" y="3597275"/>
          <p14:tracePt t="39928" x="7375525" y="3641725"/>
          <p14:tracePt t="39944" x="7277100" y="3756025"/>
          <p14:tracePt t="39961" x="7178675" y="3848100"/>
          <p14:tracePt t="39978" x="7048500" y="3924300"/>
          <p14:tracePt t="39995" x="6865938" y="3984625"/>
          <p14:tracePt t="40011" x="6659563" y="4016375"/>
          <p14:tracePt t="40028" x="6446838" y="4022725"/>
          <p14:tracePt t="40045" x="6264275" y="4022725"/>
          <p14:tracePt t="40062" x="6065838" y="4022725"/>
          <p14:tracePt t="40078" x="5965825" y="4016375"/>
          <p14:tracePt t="40095" x="5921375" y="4000500"/>
          <p14:tracePt t="40111" x="5875338" y="3992563"/>
          <p14:tracePt t="40128" x="5813425" y="3962400"/>
          <p14:tracePt t="40145" x="5761038" y="3940175"/>
          <p14:tracePt t="40161" x="5722938" y="3924300"/>
          <p14:tracePt t="40178" x="5684838" y="3908425"/>
          <p14:tracePt t="40195" x="5676900" y="3902075"/>
          <p14:tracePt t="40211" x="5661025" y="3894138"/>
          <p14:tracePt t="40228" x="5630863" y="3878263"/>
          <p14:tracePt t="40245" x="5616575" y="3878263"/>
          <p14:tracePt t="40574" x="5622925" y="3856038"/>
          <p14:tracePt t="40582" x="5699125" y="3840163"/>
          <p14:tracePt t="40595" x="5753100" y="3810000"/>
          <p14:tracePt t="40611" x="5851525" y="3756025"/>
          <p14:tracePt t="40628" x="5921375" y="3703638"/>
          <p14:tracePt t="40645" x="5981700" y="3649663"/>
          <p14:tracePt t="40662" x="6057900" y="3597275"/>
          <p14:tracePt t="40678" x="6073775" y="3589338"/>
          <p14:tracePt t="40695" x="6080125" y="3581400"/>
          <p14:tracePt t="40743" x="6088063" y="3581400"/>
          <p14:tracePt t="40751" x="6103938" y="3581400"/>
          <p14:tracePt t="40761" x="6126163" y="3581400"/>
          <p14:tracePt t="40778" x="6180138" y="3581400"/>
          <p14:tracePt t="40795" x="6232525" y="3589338"/>
          <p14:tracePt t="40811" x="6294438" y="3619500"/>
          <p14:tracePt t="40828" x="6332538" y="3627438"/>
          <p14:tracePt t="40846" x="6362700" y="3627438"/>
          <p14:tracePt t="40862" x="6378575" y="3635375"/>
          <p14:tracePt t="40998" x="6362700" y="3635375"/>
          <p14:tracePt t="41006" x="6354763" y="3635375"/>
          <p14:tracePt t="41014" x="6332538" y="3635375"/>
          <p14:tracePt t="41028" x="6308725" y="3635375"/>
          <p14:tracePt t="41046" x="6248400" y="3657600"/>
          <p14:tracePt t="41062" x="6202363" y="3673475"/>
          <p14:tracePt t="41078" x="6156325" y="3687763"/>
          <p14:tracePt t="41095" x="6111875" y="3695700"/>
          <p14:tracePt t="41112" x="6073775" y="3695700"/>
          <p14:tracePt t="41128" x="6049963" y="3695700"/>
          <p14:tracePt t="41145" x="6035675" y="3695700"/>
          <p14:tracePt t="41162" x="6019800" y="3695700"/>
          <p14:tracePt t="41178" x="5997575" y="3695700"/>
          <p14:tracePt t="41195" x="5973763" y="3695700"/>
          <p14:tracePt t="41212" x="5943600" y="3687763"/>
          <p14:tracePt t="41228" x="5913438" y="3687763"/>
          <p14:tracePt t="41246" x="5867400" y="3687763"/>
          <p14:tracePt t="41262" x="5829300" y="3687763"/>
          <p14:tracePt t="41278" x="5791200" y="3679825"/>
          <p14:tracePt t="41295" x="5753100" y="3673475"/>
          <p14:tracePt t="41312" x="5722938" y="3673475"/>
          <p14:tracePt t="41328" x="5684838" y="3665538"/>
          <p14:tracePt t="41345" x="5661025" y="3665538"/>
          <p14:tracePt t="41362" x="5654675" y="3665538"/>
          <p14:tracePt t="42143" x="5684838" y="3641725"/>
          <p14:tracePt t="42150" x="5715000" y="3641725"/>
          <p14:tracePt t="42162" x="5745163" y="3635375"/>
          <p14:tracePt t="42179" x="5799138" y="3611563"/>
          <p14:tracePt t="42195" x="5837238" y="3611563"/>
          <p14:tracePt t="42212" x="5851525" y="3611563"/>
          <p14:tracePt t="42229" x="5867400" y="3611563"/>
          <p14:tracePt t="42245" x="5883275" y="3611563"/>
          <p14:tracePt t="42262" x="5889625" y="3611563"/>
          <p14:tracePt t="42462" x="5897563" y="3611563"/>
          <p14:tracePt t="42590" x="5897563" y="3635375"/>
          <p14:tracePt t="42598" x="5897563" y="3657600"/>
          <p14:tracePt t="42606" x="5897563" y="3665538"/>
          <p14:tracePt t="42614" x="5897563" y="3673475"/>
          <p14:tracePt t="42630" x="5897563" y="3687763"/>
          <p14:tracePt t="42646" x="5897563" y="3703638"/>
          <p14:tracePt t="42662" x="5889625" y="3717925"/>
          <p14:tracePt t="42679" x="5889625" y="3725863"/>
          <p14:tracePt t="42847" x="5883275" y="3733800"/>
          <p14:tracePt t="42855" x="5875338" y="3733800"/>
          <p14:tracePt t="42863" x="5859463" y="3733800"/>
          <p14:tracePt t="42879" x="5813425" y="3733800"/>
          <p14:tracePt t="42896" x="5745163" y="3733800"/>
          <p14:tracePt t="42912" x="5654675" y="3733800"/>
          <p14:tracePt t="42929" x="5562600" y="3733800"/>
          <p14:tracePt t="42946" x="5470525" y="3741738"/>
          <p14:tracePt t="42962" x="5387975" y="3741738"/>
          <p14:tracePt t="42979" x="5318125" y="3749675"/>
          <p14:tracePt t="42996" x="5265738" y="3749675"/>
          <p14:tracePt t="43012" x="5235575" y="3749675"/>
          <p14:tracePt t="43030" x="5197475" y="3756025"/>
          <p14:tracePt t="43046" x="5189538" y="3756025"/>
          <p14:tracePt t="43062" x="5181600" y="3756025"/>
          <p14:tracePt t="43120" x="5165725" y="3756025"/>
          <p14:tracePt t="43150" x="5159375" y="3756025"/>
          <p14:tracePt t="43166" x="5151438" y="3756025"/>
          <p14:tracePt t="43175" x="5143500" y="3756025"/>
          <p14:tracePt t="43182" x="5135563" y="3756025"/>
          <p14:tracePt t="43198" x="5127625" y="3749675"/>
          <p14:tracePt t="43212" x="5113338" y="3741738"/>
          <p14:tracePt t="43230" x="5089525" y="3733800"/>
          <p14:tracePt t="43246" x="5075238" y="3733800"/>
          <p14:tracePt t="43262" x="5037138" y="3733800"/>
          <p14:tracePt t="43279" x="5006975" y="3733800"/>
          <p14:tracePt t="43296" x="4983163" y="3733800"/>
          <p14:tracePt t="43312" x="4968875" y="3733800"/>
          <p14:tracePt t="44615" x="4968875" y="3741738"/>
          <p14:tracePt t="44622" x="4983163" y="3741738"/>
          <p14:tracePt t="44631" x="5013325" y="3733800"/>
          <p14:tracePt t="44646" x="5075238" y="3725863"/>
          <p14:tracePt t="44664" x="5113338" y="3711575"/>
          <p14:tracePt t="44680" x="5173663" y="3703638"/>
          <p14:tracePt t="44696" x="5203825" y="3703638"/>
          <p14:tracePt t="44713" x="5227638" y="3695700"/>
          <p14:tracePt t="44730" x="5241925" y="3695700"/>
          <p14:tracePt t="44746" x="5249863" y="3695700"/>
          <p14:tracePt t="44763" x="5265738" y="3687763"/>
          <p14:tracePt t="45038" x="5257800" y="3687763"/>
          <p14:tracePt t="45046" x="5249863" y="3687763"/>
          <p14:tracePt t="45055" x="5235575" y="3687763"/>
          <p14:tracePt t="45063" x="5227638" y="3687763"/>
          <p14:tracePt t="45080" x="5203825" y="3687763"/>
          <p14:tracePt t="45096" x="5189538" y="3679825"/>
          <p14:tracePt t="45113" x="5173663" y="3673475"/>
          <p14:tracePt t="45130" x="5159375" y="3673475"/>
          <p14:tracePt t="45199" x="5151438" y="3673475"/>
          <p14:tracePt t="45206" x="5135563" y="3673475"/>
          <p14:tracePt t="45215" x="5121275" y="3673475"/>
          <p14:tracePt t="45230" x="5105400" y="3673475"/>
          <p14:tracePt t="45246" x="5097463" y="3673475"/>
          <p14:tracePt t="45263" x="5089525" y="3673475"/>
          <p14:tracePt t="46510" x="5083175" y="3673475"/>
          <p14:tracePt t="46518" x="5029200" y="3673475"/>
          <p14:tracePt t="46530" x="4960938" y="3695700"/>
          <p14:tracePt t="46547" x="4822825" y="3733800"/>
          <p14:tracePt t="46564" x="4762500" y="3741738"/>
          <p14:tracePt t="46580" x="4702175" y="3749675"/>
          <p14:tracePt t="46598" x="4618038" y="3763963"/>
          <p14:tracePt t="46614" x="4594225" y="3763963"/>
          <p14:tracePt t="46686" x="4572000" y="3771900"/>
          <p14:tracePt t="46694" x="4533900" y="3771900"/>
          <p14:tracePt t="46704" x="4487863" y="3779838"/>
          <p14:tracePt t="46714" x="4435475" y="3779838"/>
          <p14:tracePt t="46730" x="4365625" y="3779838"/>
          <p14:tracePt t="46747" x="4343400" y="3779838"/>
          <p14:tracePt t="46764" x="4305300" y="3771900"/>
          <p14:tracePt t="47231" x="4297363" y="3771900"/>
          <p14:tracePt t="47351" x="4289425" y="3763963"/>
          <p14:tracePt t="47366" x="4283075" y="3763963"/>
          <p14:tracePt t="47390" x="4275138" y="3763963"/>
          <p14:tracePt t="47399" x="4267200" y="3763963"/>
          <p14:tracePt t="47407" x="4259263" y="3763963"/>
          <p14:tracePt t="47415" x="4251325" y="3763963"/>
          <p14:tracePt t="47431" x="4221163" y="3763963"/>
          <p14:tracePt t="47447" x="4191000" y="3763963"/>
          <p14:tracePt t="47464" x="4160838" y="3756025"/>
          <p14:tracePt t="47481" x="4130675" y="3741738"/>
          <p14:tracePt t="47497" x="4098925" y="3741738"/>
          <p14:tracePt t="47514" x="4046538" y="3733800"/>
          <p14:tracePt t="47531" x="4008438" y="3733800"/>
          <p14:tracePt t="47547" x="3984625" y="3733800"/>
          <p14:tracePt t="47564" x="3954463" y="3733800"/>
          <p14:tracePt t="47581" x="3908425" y="3725863"/>
          <p14:tracePt t="47598" x="3856038" y="3711575"/>
          <p14:tracePt t="47614" x="3817938" y="3711575"/>
          <p14:tracePt t="47631" x="3725863" y="3711575"/>
          <p14:tracePt t="47647" x="3641725" y="3711575"/>
          <p14:tracePt t="47664" x="3581400" y="3711575"/>
          <p14:tracePt t="47681" x="3521075" y="3711575"/>
          <p14:tracePt t="47697" x="3451225" y="3703638"/>
          <p14:tracePt t="47714" x="3429000" y="3703638"/>
          <p14:tracePt t="48287" x="3421063" y="3695700"/>
          <p14:tracePt t="48294" x="3429000" y="3687763"/>
          <p14:tracePt t="48302" x="3436938" y="3687763"/>
          <p14:tracePt t="48314" x="3444875" y="3679825"/>
          <p14:tracePt t="48331" x="3459163" y="3673475"/>
          <p14:tracePt t="48348" x="3467100" y="3665538"/>
          <p14:tracePt t="48364" x="3475038" y="3657600"/>
          <p14:tracePt t="48382" x="3505200" y="3635375"/>
          <p14:tracePt t="48414" x="3513138" y="3635375"/>
          <p14:tracePt t="48439" x="3527425" y="3627438"/>
          <p14:tracePt t="48544" x="3543300" y="3627438"/>
          <p14:tracePt t="48550" x="3573463" y="3619500"/>
          <p14:tracePt t="48558" x="3589338" y="3619500"/>
          <p14:tracePt t="48566" x="3611563" y="3619500"/>
          <p14:tracePt t="48582" x="3635375" y="3619500"/>
          <p14:tracePt t="48598" x="3665538" y="3619500"/>
          <p14:tracePt t="48614" x="3695700" y="3619500"/>
          <p14:tracePt t="48631" x="3711575" y="3619500"/>
          <p14:tracePt t="48718" x="3725863" y="3619500"/>
          <p14:tracePt t="48726" x="3749675" y="3619500"/>
          <p14:tracePt t="48734" x="3794125" y="3619500"/>
          <p14:tracePt t="48748" x="3840163" y="3619500"/>
          <p14:tracePt t="48764" x="3902075" y="3619500"/>
          <p14:tracePt t="48782" x="3978275" y="3619500"/>
          <p14:tracePt t="48798" x="4016375" y="3619500"/>
          <p14:tracePt t="48814" x="4030663" y="3619500"/>
          <p14:tracePt t="48934" x="4038600" y="3619500"/>
          <p14:tracePt t="48942" x="4060825" y="3635375"/>
          <p14:tracePt t="48958" x="4068763" y="3635375"/>
          <p14:tracePt t="48966" x="4092575" y="3641725"/>
          <p14:tracePt t="48999" x="4098925" y="3641725"/>
          <p14:tracePt t="49006" x="4106863" y="3641725"/>
          <p14:tracePt t="49015" x="4114800" y="3641725"/>
          <p14:tracePt t="49368" x="4030663" y="3641725"/>
          <p14:tracePt t="49374" x="3908425" y="3641725"/>
          <p14:tracePt t="49383" x="3741738" y="3641725"/>
          <p14:tracePt t="49398" x="3451225" y="3679825"/>
          <p14:tracePt t="49415" x="3298825" y="3717925"/>
          <p14:tracePt t="49431" x="3184525" y="3725863"/>
          <p14:tracePt t="49448" x="3078163" y="3733800"/>
          <p14:tracePt t="49465" x="3032125" y="3733800"/>
          <p14:tracePt t="49481" x="3025775" y="3733800"/>
          <p14:tracePt t="49590" x="3017838" y="3733800"/>
          <p14:tracePt t="49598" x="3009900" y="3725863"/>
          <p14:tracePt t="49606" x="2994025" y="3725863"/>
          <p14:tracePt t="49615" x="2955925" y="3711575"/>
          <p14:tracePt t="49631" x="2917825" y="3695700"/>
          <p14:tracePt t="49648" x="2873375" y="3695700"/>
          <p14:tracePt t="49665" x="2835275" y="3687763"/>
          <p14:tracePt t="49682" x="2789238" y="3687763"/>
          <p14:tracePt t="49698" x="2773363" y="3687763"/>
          <p14:tracePt t="50743" x="2789238" y="3687763"/>
          <p14:tracePt t="50751" x="2917825" y="3687763"/>
          <p14:tracePt t="50758" x="3184525" y="3687763"/>
          <p14:tracePt t="50767" x="3497263" y="3687763"/>
          <p14:tracePt t="50782" x="4297363" y="3756025"/>
          <p14:tracePt t="50799" x="4960938" y="3848100"/>
          <p14:tracePt t="50815" x="5622925" y="3848100"/>
          <p14:tracePt t="50833" x="6142038" y="3848100"/>
          <p14:tracePt t="50849" x="6515100" y="3848100"/>
          <p14:tracePt t="50865" x="6765925" y="3848100"/>
          <p14:tracePt t="50882" x="6911975" y="3848100"/>
          <p14:tracePt t="50899" x="6942138" y="3848100"/>
          <p14:tracePt t="50915" x="6956425" y="3848100"/>
          <p14:tracePt t="51046" x="6994525" y="3856038"/>
          <p14:tracePt t="51055" x="7086600" y="3863975"/>
          <p14:tracePt t="51065" x="7185025" y="3878263"/>
          <p14:tracePt t="51082" x="7391400" y="3908425"/>
          <p14:tracePt t="51099" x="7581900" y="3908425"/>
          <p14:tracePt t="51115" x="7764463" y="3908425"/>
          <p14:tracePt t="51132" x="7947025" y="3908425"/>
          <p14:tracePt t="51150" x="8093075" y="3908425"/>
          <p14:tracePt t="51166" x="8115300" y="3908425"/>
          <p14:tracePt t="51182" x="8123238" y="3908425"/>
          <p14:tracePt t="51255" x="8145463" y="3908425"/>
          <p14:tracePt t="51262" x="8229600" y="3940175"/>
          <p14:tracePt t="51270" x="8313738" y="3962400"/>
          <p14:tracePt t="51282" x="8466138" y="4008438"/>
          <p14:tracePt t="51299" x="8694738" y="4076700"/>
          <p14:tracePt t="51315" x="8877300" y="4122738"/>
          <p14:tracePt t="51332" x="9059863" y="4144963"/>
          <p14:tracePt t="51349" x="9258300" y="4175125"/>
          <p14:tracePt t="51366" x="9502775" y="4213225"/>
          <p14:tracePt t="51382" x="9571038" y="4213225"/>
          <p14:tracePt t="51399" x="9585325" y="4213225"/>
          <p14:tracePt t="51415" x="9593263" y="4213225"/>
          <p14:tracePt t="51449" x="9617075" y="4221163"/>
          <p14:tracePt t="51465" x="9639300" y="4229100"/>
          <p14:tracePt t="51482" x="9661525" y="4237038"/>
          <p14:tracePt t="51499" x="9669463" y="4237038"/>
          <p14:tracePt t="51515" x="9685338" y="4237038"/>
          <p14:tracePt t="51532" x="9693275" y="4237038"/>
          <p14:tracePt t="51566" x="9715500" y="4237038"/>
          <p14:tracePt t="51582" x="9731375" y="4237038"/>
          <p14:tracePt t="51599" x="9745663" y="4237038"/>
          <p14:tracePt t="51615" x="9761538" y="4221163"/>
          <p14:tracePt t="51632" x="9761538" y="4213225"/>
          <p14:tracePt t="51650" x="9769475" y="4198938"/>
          <p14:tracePt t="51666" x="9769475" y="4183063"/>
          <p14:tracePt t="51682" x="9715500" y="4152900"/>
          <p14:tracePt t="51699" x="9655175" y="4130675"/>
          <p14:tracePt t="51716" x="9585325" y="4122738"/>
          <p14:tracePt t="51732" x="9502775" y="4122738"/>
          <p14:tracePt t="51750" x="9318625" y="4122738"/>
          <p14:tracePt t="51766" x="9204325" y="4122738"/>
          <p14:tracePt t="51782" x="9113838" y="4130675"/>
          <p14:tracePt t="51799" x="9013825" y="4152900"/>
          <p14:tracePt t="51816" x="8969375" y="4168775"/>
          <p14:tracePt t="51832" x="8937625" y="4168775"/>
          <p14:tracePt t="51849" x="8915400" y="4175125"/>
          <p14:tracePt t="51866" x="8893175" y="4175125"/>
          <p14:tracePt t="51882" x="8861425" y="4175125"/>
          <p14:tracePt t="51886" x="8847138" y="4175125"/>
          <p14:tracePt t="51899" x="8839200" y="4175125"/>
          <p14:tracePt t="51916" x="8809038" y="4175125"/>
          <p14:tracePt t="51932" x="8763000" y="4175125"/>
          <p14:tracePt t="51950" x="8678863" y="4175125"/>
          <p14:tracePt t="51966" x="8664575" y="4175125"/>
          <p14:tracePt t="51982" x="8656638" y="4175125"/>
          <p14:tracePt t="52446" x="8648700" y="4175125"/>
          <p14:tracePt t="52454" x="8610600" y="4175125"/>
          <p14:tracePt t="52466" x="8526463" y="4175125"/>
          <p14:tracePt t="52482" x="8359775" y="4122738"/>
          <p14:tracePt t="52499" x="8199438" y="4098925"/>
          <p14:tracePt t="52516" x="7932738" y="4016375"/>
          <p14:tracePt t="52533" x="7742238" y="3970338"/>
          <p14:tracePt t="52550" x="7505700" y="3886200"/>
          <p14:tracePt t="52566" x="7413625" y="3840163"/>
          <p14:tracePt t="52582" x="7353300" y="3817938"/>
          <p14:tracePt t="52599" x="7299325" y="3794125"/>
          <p14:tracePt t="52616" x="7239000" y="3749675"/>
          <p14:tracePt t="52854" x="7231063" y="3749675"/>
          <p14:tracePt t="52886" x="7239000" y="3749675"/>
          <p14:tracePt t="52910" x="7254875" y="3749675"/>
          <p14:tracePt t="52934" x="7261225" y="3749675"/>
          <p14:tracePt t="52942" x="7285038" y="3771900"/>
          <p14:tracePt t="52951" x="7285038" y="3779838"/>
          <p14:tracePt t="52966" x="7307263" y="3810000"/>
          <p14:tracePt t="52983" x="7331075" y="3832225"/>
          <p14:tracePt t="52999" x="7345363" y="3848100"/>
          <p14:tracePt t="53016" x="7369175" y="3863975"/>
          <p14:tracePt t="53033" x="7375525" y="3863975"/>
          <p14:tracePt t="53050" x="7429500" y="3870325"/>
          <p14:tracePt t="53066" x="7505700" y="3886200"/>
          <p14:tracePt t="53083" x="7650163" y="3908425"/>
          <p14:tracePt t="53099" x="7832725" y="3932238"/>
          <p14:tracePt t="53116" x="8047038" y="3946525"/>
          <p14:tracePt t="53133" x="8335963" y="3954463"/>
          <p14:tracePt t="53150" x="8732838" y="4022725"/>
          <p14:tracePt t="53166" x="8945563" y="4054475"/>
          <p14:tracePt t="53183" x="9136063" y="4084638"/>
          <p14:tracePt t="53199" x="9258300" y="4114800"/>
          <p14:tracePt t="53216" x="9326563" y="4144963"/>
          <p14:tracePt t="53233" x="9364663" y="4160838"/>
          <p14:tracePt t="53249" x="9380538" y="4168775"/>
          <p14:tracePt t="53266" x="9394825" y="4183063"/>
          <p14:tracePt t="53283" x="9418638" y="4213225"/>
          <p14:tracePt t="53299" x="9456738" y="4275138"/>
          <p14:tracePt t="53316" x="9502775" y="4373563"/>
          <p14:tracePt t="53333" x="9532938" y="4487863"/>
          <p14:tracePt t="53350" x="9585325" y="4694238"/>
          <p14:tracePt t="53366" x="9609138" y="4800600"/>
          <p14:tracePt t="53383" x="9623425" y="4868863"/>
          <p14:tracePt t="53400" x="9623425" y="4892675"/>
          <p14:tracePt t="53416" x="9623425" y="4899025"/>
          <p14:tracePt t="53433" x="9609138" y="4930775"/>
          <p14:tracePt t="53450" x="9555163" y="4930775"/>
          <p14:tracePt t="53466" x="9471025" y="4930775"/>
          <p14:tracePt t="53483" x="9356725" y="4906963"/>
          <p14:tracePt t="53500" x="9212263" y="4868863"/>
          <p14:tracePt t="53516" x="9075738" y="4838700"/>
          <p14:tracePt t="53533" x="8975725" y="4838700"/>
          <p14:tracePt t="53550" x="8923338" y="4830763"/>
          <p14:tracePt t="53566" x="8885238" y="4830763"/>
          <p14:tracePt t="53583" x="8861425" y="4830763"/>
          <p14:tracePt t="53600" x="8831263" y="4830763"/>
          <p14:tracePt t="53616" x="8785225" y="4830763"/>
          <p14:tracePt t="53633" x="8747125" y="4830763"/>
          <p14:tracePt t="53650" x="8694738" y="4830763"/>
          <p14:tracePt t="53666" x="8640763" y="4822825"/>
          <p14:tracePt t="53683" x="8572500" y="4808538"/>
          <p14:tracePt t="53700" x="8518525" y="4792663"/>
          <p14:tracePt t="53716" x="8480425" y="4792663"/>
          <p14:tracePt t="53734" x="8420100" y="4792663"/>
          <p14:tracePt t="53750" x="8412163" y="4784725"/>
          <p14:tracePt t="53942" x="8404225" y="4778375"/>
          <p14:tracePt t="53982" x="8397875" y="4778375"/>
          <p14:tracePt t="54014" x="8382000" y="4778375"/>
          <p14:tracePt t="54102" x="8374063" y="4778375"/>
          <p14:tracePt t="54126" x="8366125" y="4778375"/>
          <p14:tracePt t="54134" x="8359775" y="4778375"/>
          <p14:tracePt t="54151" x="8351838" y="4778375"/>
          <p14:tracePt t="54174" x="8343900" y="4778375"/>
          <p14:tracePt t="54183" x="8343900" y="4762500"/>
          <p14:tracePt t="54207" x="8343900" y="4754563"/>
          <p14:tracePt t="54638" x="8343900" y="4746625"/>
          <p14:tracePt t="54647" x="8359775" y="4746625"/>
          <p14:tracePt t="54662" x="8382000" y="4746625"/>
          <p14:tracePt t="54670" x="8397875" y="4746625"/>
          <p14:tracePt t="54684" x="8404225" y="4754563"/>
          <p14:tracePt t="54719" x="8420100" y="4746625"/>
          <p14:tracePt t="54726" x="8428038" y="4740275"/>
          <p14:tracePt t="54735" x="8435975" y="4724400"/>
          <p14:tracePt t="54751" x="8435975" y="4708525"/>
          <p14:tracePt t="54767" x="8442325" y="4702175"/>
          <p14:tracePt t="54784" x="8442325" y="4678363"/>
          <p14:tracePt t="54800" x="8442325" y="4664075"/>
          <p14:tracePt t="54817" x="8450263" y="4648200"/>
          <p14:tracePt t="54833" x="8450263" y="4640263"/>
          <p14:tracePt t="54850" x="8458200" y="4625975"/>
          <p14:tracePt t="54867" x="8458200" y="4618038"/>
          <p14:tracePt t="54901" x="8458200" y="4610100"/>
          <p14:tracePt t="56070" x="8435975" y="4610100"/>
          <p14:tracePt t="56079" x="8412163" y="4610100"/>
          <p14:tracePt t="56086" x="8397875" y="4610100"/>
          <p14:tracePt t="56100" x="8366125" y="4602163"/>
          <p14:tracePt t="56117" x="8343900" y="4594225"/>
          <p14:tracePt t="76606" x="8335963" y="4594225"/>
          <p14:tracePt t="76702" x="8435975" y="4556125"/>
          <p14:tracePt t="76710" x="8656638" y="4518025"/>
          <p14:tracePt t="76719" x="8907463" y="4511675"/>
          <p14:tracePt t="76727" x="9159875" y="4511675"/>
          <p14:tracePt t="76743" x="9525000" y="4594225"/>
          <p14:tracePt t="76758" x="9731375" y="4632325"/>
          <p14:tracePt t="76775" x="9921875" y="4664075"/>
          <p14:tracePt t="76791" x="10066338" y="4678363"/>
          <p14:tracePt t="76808" x="10202863" y="4678363"/>
          <p14:tracePt t="76825" x="10271125" y="4678363"/>
          <p14:tracePt t="76841" x="10279063" y="4678363"/>
          <p14:tracePt t="76903" x="10279063" y="4694238"/>
          <p14:tracePt t="76910" x="10279063" y="4732338"/>
          <p14:tracePt t="76919" x="10264775" y="4784725"/>
          <p14:tracePt t="76927" x="10233025" y="4860925"/>
          <p14:tracePt t="76942" x="10164763" y="5029200"/>
          <p14:tracePt t="76958" x="10050463" y="5257800"/>
          <p14:tracePt t="76975" x="9936163" y="5470525"/>
          <p14:tracePt t="76992" x="9852025" y="5592763"/>
          <p14:tracePt t="77008" x="9799638" y="5630863"/>
          <p14:tracePt t="77025" x="9737725" y="5646738"/>
          <p14:tracePt t="77042" x="9699625" y="5646738"/>
          <p14:tracePt t="77059" x="9639300" y="5646738"/>
          <p14:tracePt t="77075" x="9547225" y="5608638"/>
          <p14:tracePt t="77092" x="9478963" y="5546725"/>
          <p14:tracePt t="77108" x="9426575" y="5478463"/>
          <p14:tracePt t="77126" x="9388475" y="5410200"/>
          <p14:tracePt t="77142" x="9372600" y="5380038"/>
          <p14:tracePt t="77158" x="9364663" y="5364163"/>
          <p14:tracePt t="77175" x="9350375" y="5349875"/>
          <p14:tracePt t="77192" x="9312275" y="5349875"/>
          <p14:tracePt t="77208" x="9280525" y="5334000"/>
          <p14:tracePt t="77225" x="9258300" y="5326063"/>
          <p14:tracePt t="77258" x="9236075" y="5318125"/>
          <p14:tracePt t="77275" x="9212263" y="5303838"/>
          <p14:tracePt t="77292" x="9159875" y="5265738"/>
          <p14:tracePt t="77308" x="9097963" y="5235575"/>
          <p14:tracePt t="77326" x="8961438" y="5165725"/>
          <p14:tracePt t="77342" x="8931275" y="5151438"/>
          <p14:tracePt t="77358" x="8816975" y="5097463"/>
          <p14:tracePt t="77375" x="8755063" y="5089525"/>
          <p14:tracePt t="77392" x="8732838" y="5083175"/>
          <p14:tracePt t="77408" x="8724900" y="5083175"/>
          <p14:tracePt t="77442" x="8709025" y="5083175"/>
          <p14:tracePt t="77458" x="8670925" y="5083175"/>
          <p14:tracePt t="77475" x="8580438" y="5105400"/>
          <p14:tracePt t="77478" x="8542338" y="5121275"/>
          <p14:tracePt t="77492" x="8518525" y="5127625"/>
          <p14:tracePt t="77508" x="8474075" y="5151438"/>
          <p14:tracePt t="77526" x="8420100" y="5159375"/>
          <p14:tracePt t="77918" x="8428038" y="5165725"/>
          <p14:tracePt t="77927" x="8458200" y="5189538"/>
          <p14:tracePt t="77934" x="8480425" y="5203825"/>
          <p14:tracePt t="77944" x="8504238" y="5235575"/>
          <p14:tracePt t="77959" x="8526463" y="5257800"/>
          <p14:tracePt t="78022" x="8534400" y="5257800"/>
          <p14:tracePt t="78038" x="8542338" y="5257800"/>
          <p14:tracePt t="78046" x="8542338" y="5249863"/>
          <p14:tracePt t="78059" x="8556625" y="5241925"/>
          <p14:tracePt t="78075" x="8572500" y="5227638"/>
          <p14:tracePt t="78091" x="8588375" y="5227638"/>
          <p14:tracePt t="78108" x="8594725" y="5219700"/>
          <p14:tracePt t="78125" x="8594725" y="5211763"/>
          <p14:tracePt t="78335" x="8602663" y="5203825"/>
          <p14:tracePt t="78606" x="8594725" y="5203825"/>
          <p14:tracePt t="78615" x="8580438" y="5203825"/>
          <p14:tracePt t="78625" x="8556625" y="5203825"/>
          <p14:tracePt t="78643" x="8496300" y="5173663"/>
          <p14:tracePt t="78659" x="8420100" y="5151438"/>
          <p14:tracePt t="78675" x="8297863" y="5121275"/>
          <p14:tracePt t="78692" x="8207375" y="5089525"/>
          <p14:tracePt t="78709" x="8191500" y="5089525"/>
          <p14:tracePt t="79479" x="8237538" y="5089525"/>
          <p14:tracePt t="79486" x="8305800" y="5089525"/>
          <p14:tracePt t="79494" x="8397875" y="5089525"/>
          <p14:tracePt t="79510" x="8564563" y="5089525"/>
          <p14:tracePt t="79526" x="8648700" y="5089525"/>
          <p14:tracePt t="79542" x="8793163" y="5089525"/>
          <p14:tracePt t="79559" x="8816975" y="5089525"/>
          <p14:tracePt t="79646" x="8809038" y="5089525"/>
          <p14:tracePt t="79655" x="8763000" y="5105400"/>
          <p14:tracePt t="79663" x="8709025" y="5121275"/>
          <p14:tracePt t="79676" x="8664575" y="5143500"/>
          <p14:tracePt t="79693" x="8550275" y="5197475"/>
          <p14:tracePt t="79710" x="8359775" y="5257800"/>
          <p14:tracePt t="79726" x="8245475" y="5273675"/>
          <p14:tracePt t="79743" x="8153400" y="5295900"/>
          <p14:tracePt t="79759" x="8069263" y="5303838"/>
          <p14:tracePt t="79776" x="8039100" y="5303838"/>
          <p14:tracePt t="79793" x="8031163" y="5303838"/>
          <p14:tracePt t="79855" x="8016875" y="5303838"/>
          <p14:tracePt t="79864" x="8008938" y="5303838"/>
          <p14:tracePt t="79870" x="7985125" y="5303838"/>
          <p14:tracePt t="79878" x="7978775" y="5303838"/>
          <p14:tracePt t="79893" x="7954963" y="5303838"/>
          <p14:tracePt t="79910" x="7902575" y="5303838"/>
          <p14:tracePt t="79926" x="7856538" y="5303838"/>
          <p14:tracePt t="79943" x="7818438" y="5303838"/>
          <p14:tracePt t="79959" x="7780338" y="5303838"/>
          <p14:tracePt t="79976" x="7756525" y="5303838"/>
          <p14:tracePt t="80446" x="7794625" y="5303838"/>
          <p14:tracePt t="80455" x="7870825" y="5303838"/>
          <p14:tracePt t="80462" x="7932738" y="5303838"/>
          <p14:tracePt t="80476" x="7993063" y="5303838"/>
          <p14:tracePt t="80493" x="8093075" y="5303838"/>
          <p14:tracePt t="80510" x="8321675" y="5295900"/>
          <p14:tracePt t="80526" x="8450263" y="5280025"/>
          <p14:tracePt t="80543" x="8564563" y="5257800"/>
          <p14:tracePt t="80560" x="8648700" y="5227638"/>
          <p14:tracePt t="80576" x="8702675" y="5203825"/>
          <p14:tracePt t="80593" x="8740775" y="5189538"/>
          <p14:tracePt t="80609" x="8755063" y="5181600"/>
          <p14:tracePt t="80626" x="8763000" y="5173663"/>
          <p14:tracePt t="80643" x="8778875" y="5159375"/>
          <p14:tracePt t="80676" x="8793163" y="5151438"/>
          <p14:tracePt t="80694" x="8839200" y="5135563"/>
          <p14:tracePt t="80710" x="8899525" y="5105400"/>
          <p14:tracePt t="80726" x="8975725" y="5075238"/>
          <p14:tracePt t="80743" x="9037638" y="5067300"/>
          <p14:tracePt t="80761" x="9083675" y="5037138"/>
          <p14:tracePt t="80776" x="9090025" y="5037138"/>
          <p14:tracePt t="80879" x="9075738" y="5037138"/>
          <p14:tracePt t="80886" x="9067800" y="5037138"/>
          <p14:tracePt t="80895" x="9045575" y="5037138"/>
          <p14:tracePt t="80910" x="9021763" y="5051425"/>
          <p14:tracePt t="80926" x="8975725" y="5083175"/>
          <p14:tracePt t="80944" x="8961438" y="5089525"/>
          <p14:tracePt t="82631" x="8953500" y="5097463"/>
          <p14:tracePt t="82638" x="8923338" y="5089525"/>
          <p14:tracePt t="82646" x="8847138" y="5067300"/>
          <p14:tracePt t="82662" x="8724900" y="5059363"/>
          <p14:tracePt t="82678" x="8626475" y="5105400"/>
          <p14:tracePt t="82694" x="8618538" y="5113338"/>
          <p14:tracePt t="82710" x="8594725" y="5113338"/>
          <p14:tracePt t="82727" x="8542338" y="5135563"/>
          <p14:tracePt t="82744" x="8504238" y="5143500"/>
          <p14:tracePt t="82760" x="8458200" y="5159375"/>
          <p14:tracePt t="82777" x="8412163" y="5165725"/>
          <p14:tracePt t="82794" x="8382000" y="5165725"/>
          <p14:tracePt t="82810" x="8366125" y="5173663"/>
          <p14:tracePt t="82982" x="8359775" y="5173663"/>
          <p14:tracePt t="82990" x="8351838" y="5173663"/>
          <p14:tracePt t="83008" x="8343900" y="5173663"/>
          <p14:tracePt t="83022" x="8335963" y="5173663"/>
          <p14:tracePt t="83030" x="8321675" y="5173663"/>
          <p14:tracePt t="83044" x="8313738" y="5173663"/>
          <p14:tracePt t="83060" x="8289925" y="5173663"/>
          <p14:tracePt t="83077" x="8251825" y="5173663"/>
          <p14:tracePt t="83094" x="8213725" y="5173663"/>
          <p14:tracePt t="83110" x="8191500" y="5165725"/>
          <p14:tracePt t="83127" x="8183563" y="5165725"/>
          <p14:tracePt t="83144" x="8175625" y="5159375"/>
          <p14:tracePt t="83191" x="8169275" y="5159375"/>
          <p14:tracePt t="83206" x="8161338" y="5159375"/>
          <p14:tracePt t="83239" x="8153400" y="5159375"/>
          <p14:tracePt t="83246" x="8145463" y="5159375"/>
          <p14:tracePt t="83255" x="8137525" y="5159375"/>
          <p14:tracePt t="83262" x="8131175" y="5159375"/>
          <p14:tracePt t="83278" x="8107363" y="5159375"/>
          <p14:tracePt t="83294" x="8085138" y="5159375"/>
          <p14:tracePt t="83310" x="8054975" y="5159375"/>
          <p14:tracePt t="83327" x="8031163" y="5159375"/>
          <p14:tracePt t="83344" x="8016875" y="5159375"/>
          <p14:tracePt t="83361" x="8008938" y="5159375"/>
          <p14:tracePt t="83377" x="7993063" y="5159375"/>
          <p14:tracePt t="83394" x="7985125" y="5159375"/>
          <p14:tracePt t="83411" x="7970838" y="5159375"/>
          <p14:tracePt t="83444" x="7947025" y="5159375"/>
          <p14:tracePt t="83461" x="7940675" y="5159375"/>
          <p14:tracePt t="83478" x="7908925" y="5159375"/>
          <p14:tracePt t="83494" x="7870825" y="5165725"/>
          <p14:tracePt t="83510" x="7856538" y="5173663"/>
          <p14:tracePt t="83527" x="7826375" y="5173663"/>
          <p14:tracePt t="83544" x="7788275" y="5189538"/>
          <p14:tracePt t="83561" x="7756525" y="5189538"/>
          <p14:tracePt t="83577" x="7742238" y="5197475"/>
          <p14:tracePt t="83594" x="7704138" y="5203825"/>
          <p14:tracePt t="84055" x="7696200" y="5203825"/>
          <p14:tracePt t="84064" x="7688263" y="5203825"/>
          <p14:tracePt t="84073" x="7680325" y="5203825"/>
          <p14:tracePt t="84079" x="7666038" y="5203825"/>
          <p14:tracePt t="84094" x="7635875" y="5189538"/>
          <p14:tracePt t="84111" x="7589838" y="5165725"/>
          <p14:tracePt t="84127" x="7566025" y="5151438"/>
          <p14:tracePt t="84144" x="7535863" y="5127625"/>
          <p14:tracePt t="84161" x="7505700" y="5105400"/>
          <p14:tracePt t="84178" x="7483475" y="5083175"/>
          <p14:tracePt t="84194" x="7459663" y="5075238"/>
          <p14:tracePt t="84211" x="7429500" y="5051425"/>
          <p14:tracePt t="84228" x="7391400" y="5037138"/>
          <p14:tracePt t="84244" x="7361238" y="5029200"/>
          <p14:tracePt t="84261" x="7337425" y="5029200"/>
          <p14:tracePt t="84278" x="7299325" y="5029200"/>
          <p14:tracePt t="84294" x="7261225" y="5029200"/>
          <p14:tracePt t="84311" x="7208838" y="5059363"/>
          <p14:tracePt t="84328" x="7162800" y="5089525"/>
          <p14:tracePt t="84344" x="7124700" y="5113338"/>
          <p14:tracePt t="84361" x="7102475" y="5113338"/>
          <p14:tracePt t="84378" x="7086600" y="5121275"/>
          <p14:tracePt t="84471" x="7070725" y="5121275"/>
          <p14:tracePt t="84479" x="7064375" y="5121275"/>
          <p14:tracePt t="84502" x="7048500" y="5121275"/>
          <p14:tracePt t="84518" x="7040563" y="5121275"/>
          <p14:tracePt t="84527" x="7026275" y="5121275"/>
          <p14:tracePt t="84535" x="7002463" y="5121275"/>
          <p14:tracePt t="84544" x="6994525" y="5121275"/>
          <p14:tracePt t="84561" x="6980238" y="5127625"/>
          <p14:tracePt t="84578" x="6972300" y="5135563"/>
          <p14:tracePt t="84594" x="6964363" y="5143500"/>
          <p14:tracePt t="84611" x="6964363" y="5151438"/>
          <p14:tracePt t="84628" x="6964363" y="5165725"/>
          <p14:tracePt t="84644" x="6964363" y="5173663"/>
          <p14:tracePt t="84661" x="7002463" y="5189538"/>
          <p14:tracePt t="84678" x="7032625" y="5189538"/>
          <p14:tracePt t="84694" x="7192963" y="5189538"/>
          <p14:tracePt t="84711" x="7277100" y="5173663"/>
          <p14:tracePt t="84728" x="7345363" y="5135563"/>
          <p14:tracePt t="84744" x="7361238" y="5121275"/>
          <p14:tracePt t="85038" x="7345363" y="5121275"/>
          <p14:tracePt t="85046" x="7323138" y="5121275"/>
          <p14:tracePt t="85055" x="7299325" y="5121275"/>
          <p14:tracePt t="85063" x="7269163" y="5121275"/>
          <p14:tracePt t="85078" x="7200900" y="5135563"/>
          <p14:tracePt t="85094" x="7162800" y="5151438"/>
          <p14:tracePt t="85111" x="7140575" y="5159375"/>
          <p14:tracePt t="85439" x="7140575" y="5151438"/>
          <p14:tracePt t="85447" x="7140575" y="5135563"/>
          <p14:tracePt t="85455" x="7146925" y="5121275"/>
          <p14:tracePt t="85471" x="7162800" y="5113338"/>
          <p14:tracePt t="85479" x="7162800" y="5097463"/>
          <p14:tracePt t="85495" x="7170738" y="5083175"/>
          <p14:tracePt t="89398" x="7200900" y="5083175"/>
          <p14:tracePt t="89406" x="7254875" y="5105400"/>
          <p14:tracePt t="89414" x="7331075" y="5159375"/>
          <p14:tracePt t="89430" x="7513638" y="5410200"/>
          <p14:tracePt t="89446" x="7642225" y="5684838"/>
          <p14:tracePt t="89463" x="7680325" y="5845175"/>
          <p14:tracePt t="89480" x="7680325" y="5883275"/>
          <p14:tracePt t="89496" x="7673975" y="5889625"/>
          <p14:tracePt t="89686" x="7658100" y="5889625"/>
          <p14:tracePt t="89822" x="7650163" y="5889625"/>
          <p14:tracePt t="89831" x="7627938" y="5889625"/>
          <p14:tracePt t="89839" x="7559675" y="5889625"/>
          <p14:tracePt t="89847" x="7467600" y="5889625"/>
          <p14:tracePt t="89863" x="7307263" y="5829300"/>
          <p14:tracePt t="89879" x="7208838" y="5807075"/>
          <p14:tracePt t="89896" x="7170738" y="5791200"/>
          <p14:tracePt t="89913" x="7154863" y="579120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5309"/>
          <a:stretch/>
        </p:blipFill>
        <p:spPr>
          <a:xfrm>
            <a:off x="1544316" y="1250951"/>
            <a:ext cx="9287104" cy="494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96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711"/>
    </mc:Choice>
    <mc:Fallback xmlns="">
      <p:transition advTm="11171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5" x="7162800" y="5791200"/>
          <p14:tracePt t="703" x="7239000" y="5799138"/>
          <p14:tracePt t="711" x="7299325" y="5799138"/>
          <p14:tracePt t="720" x="7337425" y="5799138"/>
          <p14:tracePt t="737" x="7437438" y="5699125"/>
          <p14:tracePt t="754" x="7475538" y="5622925"/>
          <p14:tracePt t="1006" x="7475538" y="5630863"/>
          <p14:tracePt t="1014" x="7475538" y="5646738"/>
          <p14:tracePt t="1022" x="7483475" y="5654675"/>
          <p14:tracePt t="1038" x="7505700" y="5654675"/>
          <p14:tracePt t="1054" x="7551738" y="5661025"/>
          <p14:tracePt t="1071" x="7658100" y="5661025"/>
          <p14:tracePt t="1087" x="7718425" y="5661025"/>
          <p14:tracePt t="1104" x="7750175" y="5661025"/>
          <p14:tracePt t="1121" x="7764463" y="5661025"/>
          <p14:tracePt t="1137" x="7810500" y="5638800"/>
          <p14:tracePt t="1154" x="7924800" y="5584825"/>
          <p14:tracePt t="1171" x="8054975" y="5502275"/>
          <p14:tracePt t="1187" x="8237538" y="5380038"/>
          <p14:tracePt t="1204" x="8556625" y="5143500"/>
          <p14:tracePt t="1222" x="9037638" y="4746625"/>
          <p14:tracePt t="1238" x="9364663" y="4373563"/>
          <p14:tracePt t="1254" x="9623425" y="4038600"/>
          <p14:tracePt t="1271" x="9829800" y="3657600"/>
          <p14:tracePt t="1287" x="10020300" y="3314700"/>
          <p14:tracePt t="1304" x="10112375" y="3154363"/>
          <p14:tracePt t="1321" x="10150475" y="3048000"/>
          <p14:tracePt t="1337" x="10194925" y="2911475"/>
          <p14:tracePt t="1354" x="10218738" y="2789238"/>
          <p14:tracePt t="1371" x="10218738" y="2697163"/>
          <p14:tracePt t="1387" x="10218738" y="2628900"/>
          <p14:tracePt t="1404" x="10218738" y="2590800"/>
          <p14:tracePt t="1421" x="10218738" y="2568575"/>
          <p14:tracePt t="1446" x="10210800" y="2568575"/>
          <p14:tracePt t="1590" x="10180638" y="2560638"/>
          <p14:tracePt t="1599" x="10142538" y="2544763"/>
          <p14:tracePt t="1607" x="10112375" y="2536825"/>
          <p14:tracePt t="1621" x="10066338" y="2522538"/>
          <p14:tracePt t="1638" x="9959975" y="2514600"/>
          <p14:tracePt t="1654" x="9867900" y="2506663"/>
          <p14:tracePt t="1672" x="9799638" y="2506663"/>
          <p14:tracePt t="1688" x="9769475" y="2506663"/>
          <p14:tracePt t="1704" x="9745663" y="2506663"/>
          <p14:tracePt t="1721" x="9737725" y="2514600"/>
          <p14:tracePt t="1738" x="9731375" y="2514600"/>
          <p14:tracePt t="1910" x="9731375" y="2530475"/>
          <p14:tracePt t="1919" x="9731375" y="2568575"/>
          <p14:tracePt t="1926" x="9731375" y="2598738"/>
          <p14:tracePt t="1938" x="9731375" y="2636838"/>
          <p14:tracePt t="1954" x="9731375" y="2727325"/>
          <p14:tracePt t="1971" x="9731375" y="2781300"/>
          <p14:tracePt t="1988" x="9737725" y="2819400"/>
          <p14:tracePt t="2004" x="9761538" y="2849563"/>
          <p14:tracePt t="2007" x="9769475" y="2849563"/>
          <p14:tracePt t="2022" x="9807575" y="2857500"/>
          <p14:tracePt t="2038" x="9829800" y="2865438"/>
          <p14:tracePt t="2054" x="9883775" y="2879725"/>
          <p14:tracePt t="2071" x="9921875" y="2879725"/>
          <p14:tracePt t="2088" x="9959975" y="2879725"/>
          <p14:tracePt t="2104" x="9974263" y="2887663"/>
          <p14:tracePt t="2121" x="9990138" y="2895600"/>
          <p14:tracePt t="2159" x="9990138" y="2903538"/>
          <p14:tracePt t="2171" x="9990138" y="2925763"/>
          <p14:tracePt t="2188" x="9998075" y="3009900"/>
          <p14:tracePt t="2204" x="10004425" y="3116263"/>
          <p14:tracePt t="2222" x="10004425" y="3268663"/>
          <p14:tracePt t="2238" x="10004425" y="3322638"/>
          <p14:tracePt t="2254" x="10004425" y="3375025"/>
          <p14:tracePt t="2759" x="10004425" y="3390900"/>
          <p14:tracePt t="2767" x="10004425" y="3413125"/>
          <p14:tracePt t="2774" x="9990138" y="3444875"/>
          <p14:tracePt t="2790" x="9990138" y="3451225"/>
          <p14:tracePt t="2805" x="9982200" y="3467100"/>
          <p14:tracePt t="2821" x="9974263" y="3475038"/>
          <p14:tracePt t="2838" x="9966325" y="3497263"/>
          <p14:tracePt t="2855" x="9959975" y="3497263"/>
          <p14:tracePt t="2873" x="9959975" y="3513138"/>
          <p14:tracePt t="2888" x="9952038" y="3521075"/>
          <p14:tracePt t="2905" x="9936163" y="3527425"/>
          <p14:tracePt t="2921" x="9906000" y="3535363"/>
          <p14:tracePt t="2938" x="9883775" y="3535363"/>
          <p14:tracePt t="2955" x="9837738" y="3535363"/>
          <p14:tracePt t="2971" x="9799638" y="3535363"/>
          <p14:tracePt t="2988" x="9769475" y="3535363"/>
          <p14:tracePt t="3004" x="9745663" y="3535363"/>
          <p14:tracePt t="3006" x="9731375" y="3535363"/>
          <p14:tracePt t="3022" x="9699625" y="3535363"/>
          <p14:tracePt t="3038" x="9677400" y="3535363"/>
          <p14:tracePt t="3055" x="9655175" y="3535363"/>
          <p14:tracePt t="3071" x="9647238" y="3535363"/>
          <p14:tracePt t="3183" x="9631363" y="3535363"/>
          <p14:tracePt t="3198" x="9623425" y="3535363"/>
          <p14:tracePt t="3206" x="9609138" y="3535363"/>
          <p14:tracePt t="3214" x="9593263" y="3535363"/>
          <p14:tracePt t="3223" x="9571038" y="3535363"/>
          <p14:tracePt t="3239" x="9547225" y="3535363"/>
          <p14:tracePt t="3255" x="9502775" y="3535363"/>
          <p14:tracePt t="3272" x="9432925" y="3535363"/>
          <p14:tracePt t="3288" x="9372600" y="3535363"/>
          <p14:tracePt t="3305" x="9312275" y="3535363"/>
          <p14:tracePt t="3322" x="9242425" y="3535363"/>
          <p14:tracePt t="3338" x="9190038" y="3535363"/>
          <p14:tracePt t="3355" x="9144000" y="3535363"/>
          <p14:tracePt t="3372" x="9121775" y="3535363"/>
          <p14:tracePt t="3388" x="9097963" y="3535363"/>
          <p14:tracePt t="3574" x="9159875" y="3535363"/>
          <p14:tracePt t="3583" x="9212263" y="3535363"/>
          <p14:tracePt t="3590" x="9296400" y="3521075"/>
          <p14:tracePt t="3605" x="9380538" y="3505200"/>
          <p14:tracePt t="3622" x="9655175" y="3467100"/>
          <p14:tracePt t="3638" x="9799638" y="3444875"/>
          <p14:tracePt t="3655" x="9913938" y="3413125"/>
          <p14:tracePt t="3672" x="9974263" y="3390900"/>
          <p14:tracePt t="4239" x="9944100" y="3406775"/>
          <p14:tracePt t="4246" x="9898063" y="3436938"/>
          <p14:tracePt t="4255" x="9859963" y="3459163"/>
          <p14:tracePt t="4272" x="9829800" y="3467100"/>
          <p14:tracePt t="4289" x="9775825" y="3467100"/>
          <p14:tracePt t="4305" x="9715500" y="3467100"/>
          <p14:tracePt t="4322" x="9661525" y="3467100"/>
          <p14:tracePt t="4339" x="9578975" y="3467100"/>
          <p14:tracePt t="4355" x="9486900" y="3467100"/>
          <p14:tracePt t="4372" x="9364663" y="3467100"/>
          <p14:tracePt t="4389" x="9250363" y="3467100"/>
          <p14:tracePt t="4406" x="9083675" y="3467100"/>
          <p14:tracePt t="4422" x="8969375" y="3467100"/>
          <p14:tracePt t="4439" x="8893175" y="3467100"/>
          <p14:tracePt t="4455" x="8809038" y="3467100"/>
          <p14:tracePt t="4472" x="8732838" y="3467100"/>
          <p14:tracePt t="4489" x="8656638" y="3467100"/>
          <p14:tracePt t="4505" x="8594725" y="3467100"/>
          <p14:tracePt t="4522" x="8518525" y="3467100"/>
          <p14:tracePt t="4539" x="8428038" y="3467100"/>
          <p14:tracePt t="4555" x="8343900" y="3467100"/>
          <p14:tracePt t="4572" x="8245475" y="3467100"/>
          <p14:tracePt t="4589" x="8131175" y="3467100"/>
          <p14:tracePt t="4606" x="8001000" y="3467100"/>
          <p14:tracePt t="4622" x="7924800" y="3467100"/>
          <p14:tracePt t="4639" x="7856538" y="3467100"/>
          <p14:tracePt t="4655" x="7802563" y="3467100"/>
          <p14:tracePt t="4672" x="7750175" y="3467100"/>
          <p14:tracePt t="4689" x="7696200" y="3467100"/>
          <p14:tracePt t="4705" x="7650163" y="3467100"/>
          <p14:tracePt t="4722" x="7573963" y="3467100"/>
          <p14:tracePt t="4739" x="7459663" y="3467100"/>
          <p14:tracePt t="4755" x="7369175" y="3467100"/>
          <p14:tracePt t="4772" x="7254875" y="3467100"/>
          <p14:tracePt t="4789" x="7185025" y="3467100"/>
          <p14:tracePt t="4805" x="7124700" y="3451225"/>
          <p14:tracePt t="4822" x="7102475" y="3444875"/>
          <p14:tracePt t="4871" x="7102475" y="3436938"/>
          <p14:tracePt t="4879" x="7102475" y="3429000"/>
          <p14:tracePt t="4889" x="7102475" y="3406775"/>
          <p14:tracePt t="4905" x="7102475" y="3375025"/>
          <p14:tracePt t="4922" x="7124700" y="3336925"/>
          <p14:tracePt t="4939" x="7162800" y="3276600"/>
          <p14:tracePt t="4955" x="7208838" y="3230563"/>
          <p14:tracePt t="4972" x="7277100" y="3178175"/>
          <p14:tracePt t="4989" x="7375525" y="3124200"/>
          <p14:tracePt t="4992" x="7421563" y="3101975"/>
          <p14:tracePt t="5006" x="7475538" y="3086100"/>
          <p14:tracePt t="5022" x="7680325" y="3040063"/>
          <p14:tracePt t="5039" x="7826375" y="3017838"/>
          <p14:tracePt t="5055" x="8016875" y="3017838"/>
          <p14:tracePt t="5072" x="8229600" y="3017838"/>
          <p14:tracePt t="5089" x="8450263" y="3017838"/>
          <p14:tracePt t="5106" x="8632825" y="3017838"/>
          <p14:tracePt t="5123" x="8778875" y="3009900"/>
          <p14:tracePt t="5139" x="8899525" y="3009900"/>
          <p14:tracePt t="5156" x="9007475" y="3009900"/>
          <p14:tracePt t="5172" x="9121775" y="3009900"/>
          <p14:tracePt t="5190" x="9342438" y="3009900"/>
          <p14:tracePt t="5206" x="9525000" y="3009900"/>
          <p14:tracePt t="5222" x="9685338" y="3009900"/>
          <p14:tracePt t="5239" x="9837738" y="3009900"/>
          <p14:tracePt t="5256" x="9944100" y="3009900"/>
          <p14:tracePt t="5272" x="10042525" y="3009900"/>
          <p14:tracePt t="5289" x="10126663" y="3009900"/>
          <p14:tracePt t="5306" x="10188575" y="3025775"/>
          <p14:tracePt t="5322" x="10248900" y="3048000"/>
          <p14:tracePt t="5339" x="10340975" y="3094038"/>
          <p14:tracePt t="5356" x="10401300" y="3124200"/>
          <p14:tracePt t="5372" x="10423525" y="3146425"/>
          <p14:tracePt t="5390" x="10455275" y="3178175"/>
          <p14:tracePt t="5406" x="10461625" y="3200400"/>
          <p14:tracePt t="5422" x="10461625" y="3246438"/>
          <p14:tracePt t="5439" x="10461625" y="3330575"/>
          <p14:tracePt t="5456" x="10461625" y="3413125"/>
          <p14:tracePt t="5472" x="10461625" y="3513138"/>
          <p14:tracePt t="5489" x="10461625" y="3573463"/>
          <p14:tracePt t="5506" x="10439400" y="3657600"/>
          <p14:tracePt t="5522" x="10393363" y="3717925"/>
          <p14:tracePt t="5539" x="10309225" y="3810000"/>
          <p14:tracePt t="5556" x="10180638" y="3886200"/>
          <p14:tracePt t="5572" x="9966325" y="3946525"/>
          <p14:tracePt t="5590" x="9617075" y="4008438"/>
          <p14:tracePt t="5606" x="9342438" y="4008438"/>
          <p14:tracePt t="5622" x="8999538" y="4008438"/>
          <p14:tracePt t="5639" x="8640763" y="3924300"/>
          <p14:tracePt t="5656" x="8289925" y="3832225"/>
          <p14:tracePt t="5672" x="7932738" y="3733800"/>
          <p14:tracePt t="5691" x="7688263" y="3665538"/>
          <p14:tracePt t="5706" x="7505700" y="3611563"/>
          <p14:tracePt t="5722" x="7375525" y="3581400"/>
          <p14:tracePt t="5739" x="7285038" y="3551238"/>
          <p14:tracePt t="5756" x="7254875" y="3551238"/>
          <p14:tracePt t="5772" x="7246938" y="3551238"/>
          <p14:tracePt t="5790" x="7239000" y="3543300"/>
          <p14:tracePt t="5823" x="7231063" y="3535363"/>
          <p14:tracePt t="5839" x="7223125" y="3527425"/>
          <p14:tracePt t="5856" x="7223125" y="3505200"/>
          <p14:tracePt t="5872" x="7223125" y="3475038"/>
          <p14:tracePt t="5889" x="7223125" y="3421063"/>
          <p14:tracePt t="5906" x="7223125" y="3368675"/>
          <p14:tracePt t="5922" x="7223125" y="3314700"/>
          <p14:tracePt t="5939" x="7277100" y="3230563"/>
          <p14:tracePt t="5956" x="7345363" y="3154363"/>
          <p14:tracePt t="5972" x="7407275" y="3108325"/>
          <p14:tracePt t="5990" x="7566025" y="3032125"/>
          <p14:tracePt t="6005" x="7680325" y="3017838"/>
          <p14:tracePt t="6022" x="7810500" y="3017838"/>
          <p14:tracePt t="6039" x="7947025" y="3017838"/>
          <p14:tracePt t="6056" x="8131175" y="3017838"/>
          <p14:tracePt t="6073" x="8328025" y="3017838"/>
          <p14:tracePt t="6089" x="8550275" y="3017838"/>
          <p14:tracePt t="6106" x="8755063" y="3048000"/>
          <p14:tracePt t="6124" x="8969375" y="3063875"/>
          <p14:tracePt t="6139" x="9174163" y="3101975"/>
          <p14:tracePt t="6156" x="9342438" y="3108325"/>
          <p14:tracePt t="6173" x="9517063" y="3132138"/>
          <p14:tracePt t="6191" x="9745663" y="3146425"/>
          <p14:tracePt t="6206" x="9883775" y="3146425"/>
          <p14:tracePt t="6223" x="9990138" y="3162300"/>
          <p14:tracePt t="6239" x="10074275" y="3178175"/>
          <p14:tracePt t="6256" x="10126663" y="3192463"/>
          <p14:tracePt t="6273" x="10150475" y="3208338"/>
          <p14:tracePt t="6289" x="10180638" y="3238500"/>
          <p14:tracePt t="6306" x="10210800" y="3314700"/>
          <p14:tracePt t="6323" x="10256838" y="3444875"/>
          <p14:tracePt t="6339" x="10294938" y="3581400"/>
          <p14:tracePt t="6356" x="10325100" y="3695700"/>
          <p14:tracePt t="6373" x="10340975" y="3771900"/>
          <p14:tracePt t="6390" x="10355263" y="3840163"/>
          <p14:tracePt t="6406" x="10355263" y="3878263"/>
          <p14:tracePt t="6423" x="10347325" y="3924300"/>
          <p14:tracePt t="6439" x="10279063" y="3940175"/>
          <p14:tracePt t="6456" x="10156825" y="3940175"/>
          <p14:tracePt t="6473" x="10012363" y="3940175"/>
          <p14:tracePt t="6489" x="9821863" y="3924300"/>
          <p14:tracePt t="6506" x="9593263" y="3886200"/>
          <p14:tracePt t="6510" x="9502775" y="3886200"/>
          <p14:tracePt t="6523" x="9364663" y="3886200"/>
          <p14:tracePt t="6539" x="9113838" y="3886200"/>
          <p14:tracePt t="6556" x="8855075" y="3886200"/>
          <p14:tracePt t="6573" x="8632825" y="3878263"/>
          <p14:tracePt t="6590" x="8412163" y="3870325"/>
          <p14:tracePt t="6606" x="8131175" y="3856038"/>
          <p14:tracePt t="6623" x="7962900" y="3848100"/>
          <p14:tracePt t="6639" x="7832725" y="3832225"/>
          <p14:tracePt t="6656" x="7718425" y="3810000"/>
          <p14:tracePt t="6673" x="7604125" y="3802063"/>
          <p14:tracePt t="6690" x="7497763" y="3779838"/>
          <p14:tracePt t="6706" x="7399338" y="3771900"/>
          <p14:tracePt t="6723" x="7307263" y="3741738"/>
          <p14:tracePt t="6739" x="7239000" y="3733800"/>
          <p14:tracePt t="6756" x="7162800" y="3717925"/>
          <p14:tracePt t="6773" x="7116763" y="3695700"/>
          <p14:tracePt t="6790" x="7078663" y="3687763"/>
          <p14:tracePt t="6806" x="7064375" y="3687763"/>
          <p14:tracePt t="6839" x="7064375" y="3679825"/>
          <p14:tracePt t="6879" x="7064375" y="3673475"/>
          <p14:tracePt t="6887" x="7064375" y="3649663"/>
          <p14:tracePt t="6895" x="7064375" y="3641725"/>
          <p14:tracePt t="6906" x="7064375" y="3619500"/>
          <p14:tracePt t="6923" x="7064375" y="3573463"/>
          <p14:tracePt t="6939" x="7064375" y="3513138"/>
          <p14:tracePt t="6956" x="7064375" y="3467100"/>
          <p14:tracePt t="6973" x="7094538" y="3398838"/>
          <p14:tracePt t="6990" x="7162800" y="3268663"/>
          <p14:tracePt t="7006" x="7200900" y="3208338"/>
          <p14:tracePt t="7023" x="7261225" y="3108325"/>
          <p14:tracePt t="7039" x="7323138" y="3055938"/>
          <p14:tracePt t="7056" x="7353300" y="3025775"/>
          <p14:tracePt t="7073" x="7437438" y="2971800"/>
          <p14:tracePt t="7090" x="7505700" y="2941638"/>
          <p14:tracePt t="7106" x="7573963" y="2933700"/>
          <p14:tracePt t="7123" x="7650163" y="2933700"/>
          <p14:tracePt t="7140" x="7718425" y="2933700"/>
          <p14:tracePt t="7156" x="7802563" y="2933700"/>
          <p14:tracePt t="7174" x="7894638" y="2933700"/>
          <p14:tracePt t="7190" x="8123238" y="2955925"/>
          <p14:tracePt t="7206" x="8313738" y="2979738"/>
          <p14:tracePt t="7223" x="8518525" y="3009900"/>
          <p14:tracePt t="7240" x="8740775" y="3040063"/>
          <p14:tracePt t="7256" x="8937625" y="3078163"/>
          <p14:tracePt t="7273" x="9166225" y="3108325"/>
          <p14:tracePt t="7290" x="9388475" y="3154363"/>
          <p14:tracePt t="7306" x="9639300" y="3222625"/>
          <p14:tracePt t="7323" x="9813925" y="3276600"/>
          <p14:tracePt t="7340" x="9944100" y="3314700"/>
          <p14:tracePt t="7356" x="10036175" y="3368675"/>
          <p14:tracePt t="7373" x="10058400" y="3382963"/>
          <p14:tracePt t="7390" x="10066338" y="3413125"/>
          <p14:tracePt t="7406" x="10066338" y="3436938"/>
          <p14:tracePt t="7423" x="10066338" y="3475038"/>
          <p14:tracePt t="7440" x="10066338" y="3535363"/>
          <p14:tracePt t="7456" x="10066338" y="3589338"/>
          <p14:tracePt t="7473" x="10050463" y="3665538"/>
          <p14:tracePt t="7490" x="10012363" y="3749675"/>
          <p14:tracePt t="7506" x="9974263" y="3810000"/>
          <p14:tracePt t="7510" x="9952038" y="3825875"/>
          <p14:tracePt t="7523" x="9936163" y="3840163"/>
          <p14:tracePt t="7540" x="9921875" y="3848100"/>
          <p14:tracePt t="7556" x="9883775" y="3848100"/>
          <p14:tracePt t="7574" x="9813925" y="3848100"/>
          <p14:tracePt t="7590" x="9807575" y="3848100"/>
          <p14:tracePt t="7606" x="9723438" y="3817938"/>
          <p14:tracePt t="7623" x="9677400" y="3802063"/>
          <p14:tracePt t="7640" x="9609138" y="3794125"/>
          <p14:tracePt t="7656" x="9555163" y="3794125"/>
          <p14:tracePt t="7673" x="9464675" y="3794125"/>
          <p14:tracePt t="7690" x="9380538" y="3794125"/>
          <p14:tracePt t="7706" x="9318625" y="3794125"/>
          <p14:tracePt t="7723" x="9296400" y="3794125"/>
          <p14:tracePt t="7740" x="9266238" y="3794125"/>
          <p14:tracePt t="7757" x="9250363" y="3794125"/>
          <p14:tracePt t="11895" x="9258300" y="3794125"/>
          <p14:tracePt t="11903" x="9318625" y="3794125"/>
          <p14:tracePt t="11910" x="9380538" y="3810000"/>
          <p14:tracePt t="11925" x="9432925" y="3817938"/>
          <p14:tracePt t="11942" x="9655175" y="3810000"/>
          <p14:tracePt t="11958" x="9829800" y="3787775"/>
          <p14:tracePt t="11975" x="10042525" y="3717925"/>
          <p14:tracePt t="11992" x="10188575" y="3679825"/>
          <p14:tracePt t="12008" x="10302875" y="3619500"/>
          <p14:tracePt t="12025" x="10340975" y="3589338"/>
          <p14:tracePt t="12041" x="10355263" y="3573463"/>
          <p14:tracePt t="12058" x="10363200" y="3551238"/>
          <p14:tracePt t="12075" x="10371138" y="3535363"/>
          <p14:tracePt t="12150" x="10363200" y="3535363"/>
          <p14:tracePt t="12159" x="10333038" y="3527425"/>
          <p14:tracePt t="12166" x="10294938" y="3521075"/>
          <p14:tracePt t="12175" x="10264775" y="3521075"/>
          <p14:tracePt t="12191" x="10172700" y="3527425"/>
          <p14:tracePt t="12208" x="10012363" y="3597275"/>
          <p14:tracePt t="12225" x="9883775" y="3657600"/>
          <p14:tracePt t="12241" x="9753600" y="3725863"/>
          <p14:tracePt t="12258" x="9685338" y="3763963"/>
          <p14:tracePt t="12275" x="9661525" y="3794125"/>
          <p14:tracePt t="12292" x="9639300" y="3825875"/>
          <p14:tracePt t="12310" x="9609138" y="3878263"/>
          <p14:tracePt t="12325" x="9593263" y="3894138"/>
          <p14:tracePt t="12342" x="9578975" y="3902075"/>
          <p14:tracePt t="12358" x="9547225" y="3902075"/>
          <p14:tracePt t="12839" x="9555163" y="3870325"/>
          <p14:tracePt t="12847" x="9563100" y="3848100"/>
          <p14:tracePt t="12858" x="9571038" y="3832225"/>
          <p14:tracePt t="12875" x="9571038" y="3825875"/>
          <p14:tracePt t="13079" x="9563100" y="3817938"/>
          <p14:tracePt t="13087" x="9494838" y="3794125"/>
          <p14:tracePt t="13094" x="9426575" y="3779838"/>
          <p14:tracePt t="13108" x="9342438" y="3756025"/>
          <p14:tracePt t="13127" x="9190038" y="3711575"/>
          <p14:tracePt t="13142" x="9159875" y="3703638"/>
          <p14:tracePt t="14407" x="9166225" y="3703638"/>
          <p14:tracePt t="14415" x="9236075" y="3703638"/>
          <p14:tracePt t="14425" x="9342438" y="3733800"/>
          <p14:tracePt t="14442" x="9478963" y="3779838"/>
          <p14:tracePt t="14459" x="9585325" y="3810000"/>
          <p14:tracePt t="14476" x="9693275" y="3840163"/>
          <p14:tracePt t="14492" x="9845675" y="3878263"/>
          <p14:tracePt t="14510" x="9936163" y="3902075"/>
          <p14:tracePt t="14575" x="9944100" y="3908425"/>
          <p14:tracePt t="14599" x="9944100" y="3916363"/>
          <p14:tracePt t="14607" x="9944100" y="3932238"/>
          <p14:tracePt t="14615" x="9944100" y="3954463"/>
          <p14:tracePt t="14626" x="9936163" y="3978275"/>
          <p14:tracePt t="14642" x="9913938" y="4022725"/>
          <p14:tracePt t="14659" x="9859963" y="4106863"/>
          <p14:tracePt t="14676" x="9813925" y="4160838"/>
          <p14:tracePt t="14692" x="9761538" y="4221163"/>
          <p14:tracePt t="14710" x="9715500" y="4267200"/>
          <p14:tracePt t="14726" x="9693275" y="4275138"/>
          <p14:tracePt t="14847" x="9685338" y="4267200"/>
          <p14:tracePt t="14855" x="9685338" y="4244975"/>
          <p14:tracePt t="14862" x="9685338" y="4221163"/>
          <p14:tracePt t="14876" x="9677400" y="4206875"/>
          <p14:tracePt t="14892" x="9669463" y="4191000"/>
          <p14:tracePt t="14910" x="9661525" y="4168775"/>
          <p14:tracePt t="14959" x="9661525" y="4160838"/>
          <p14:tracePt t="14974" x="9661525" y="4144963"/>
          <p14:tracePt t="14999" x="9661525" y="4137025"/>
          <p14:tracePt t="15006" x="9661525" y="4122738"/>
          <p14:tracePt t="15023" x="9661525" y="4114800"/>
          <p14:tracePt t="15030" x="9661525" y="4092575"/>
          <p14:tracePt t="15042" x="9669463" y="4076700"/>
          <p14:tracePt t="15059" x="9685338" y="4054475"/>
          <p14:tracePt t="15076" x="9699625" y="4030663"/>
          <p14:tracePt t="15093" x="9707563" y="4008438"/>
          <p14:tracePt t="15110" x="9731375" y="3978275"/>
          <p14:tracePt t="15126" x="9745663" y="3954463"/>
          <p14:tracePt t="15142" x="9753600" y="3954463"/>
          <p14:tracePt t="15176" x="9753600" y="3946525"/>
          <p14:tracePt t="15654" x="9745663" y="3946525"/>
          <p14:tracePt t="15663" x="9737725" y="3946525"/>
          <p14:tracePt t="15671" x="9731375" y="3946525"/>
          <p14:tracePt t="15687" x="9723438" y="3946525"/>
          <p14:tracePt t="15694" x="9707563" y="3940175"/>
          <p14:tracePt t="15711" x="9699625" y="3940175"/>
          <p14:tracePt t="15726" x="9677400" y="3940175"/>
          <p14:tracePt t="15743" x="9647238" y="3940175"/>
          <p14:tracePt t="15759" x="9609138" y="3940175"/>
          <p14:tracePt t="15776" x="9563100" y="3940175"/>
          <p14:tracePt t="15793" x="9517063" y="3940175"/>
          <p14:tracePt t="15809" x="9478963" y="3946525"/>
          <p14:tracePt t="15826" x="9426575" y="3962400"/>
          <p14:tracePt t="15843" x="9380538" y="3962400"/>
          <p14:tracePt t="15859" x="9318625" y="3970338"/>
          <p14:tracePt t="15876" x="9266238" y="3978275"/>
          <p14:tracePt t="15893" x="9182100" y="3992563"/>
          <p14:tracePt t="15910" x="9121775" y="3992563"/>
          <p14:tracePt t="15926" x="8991600" y="4000500"/>
          <p14:tracePt t="15943" x="8885238" y="4000500"/>
          <p14:tracePt t="15960" x="8770938" y="4000500"/>
          <p14:tracePt t="15976" x="8626475" y="4000500"/>
          <p14:tracePt t="15993" x="8496300" y="4000500"/>
          <p14:tracePt t="16010" x="8335963" y="4000500"/>
          <p14:tracePt t="16026" x="8183563" y="4000500"/>
          <p14:tracePt t="16043" x="8039100" y="4000500"/>
          <p14:tracePt t="16060" x="7908925" y="4000500"/>
          <p14:tracePt t="16063" x="7848600" y="4000500"/>
          <p14:tracePt t="16076" x="7794625" y="4000500"/>
          <p14:tracePt t="16093" x="7680325" y="4000500"/>
          <p14:tracePt t="16110" x="7566025" y="4000500"/>
          <p14:tracePt t="16128" x="7383463" y="4000500"/>
          <p14:tracePt t="16143" x="7261225" y="4000500"/>
          <p14:tracePt t="16160" x="7108825" y="4000500"/>
          <p14:tracePt t="16176" x="6950075" y="4000500"/>
          <p14:tracePt t="16193" x="6789738" y="4000500"/>
          <p14:tracePt t="16210" x="6613525" y="4000500"/>
          <p14:tracePt t="16226" x="6454775" y="4000500"/>
          <p14:tracePt t="16243" x="6302375" y="4000500"/>
          <p14:tracePt t="16260" x="6172200" y="4000500"/>
          <p14:tracePt t="16276" x="6019800" y="4000500"/>
          <p14:tracePt t="16293" x="5875338" y="4000500"/>
          <p14:tracePt t="16310" x="5707063" y="3978275"/>
          <p14:tracePt t="16326" x="5592763" y="3962400"/>
          <p14:tracePt t="16343" x="5516563" y="3954463"/>
          <p14:tracePt t="16360" x="5418138" y="3946525"/>
          <p14:tracePt t="16376" x="5318125" y="3946525"/>
          <p14:tracePt t="16393" x="5249863" y="3946525"/>
          <p14:tracePt t="16410" x="5165725" y="3946525"/>
          <p14:tracePt t="16426" x="5051425" y="3946525"/>
          <p14:tracePt t="16443" x="4953000" y="3946525"/>
          <p14:tracePt t="16460" x="4830763" y="3946525"/>
          <p14:tracePt t="16476" x="4716463" y="3946525"/>
          <p14:tracePt t="16494" x="4572000" y="3946525"/>
          <p14:tracePt t="16510" x="4473575" y="3946525"/>
          <p14:tracePt t="16526" x="4359275" y="3946525"/>
          <p14:tracePt t="16543" x="4251325" y="3946525"/>
          <p14:tracePt t="16560" x="4237038" y="3954463"/>
          <p14:tracePt t="16607" x="4237038" y="3962400"/>
          <p14:tracePt t="16615" x="4229100" y="3984625"/>
          <p14:tracePt t="16626" x="4229100" y="4000500"/>
          <p14:tracePt t="16643" x="4229100" y="4030663"/>
          <p14:tracePt t="16660" x="4229100" y="4060825"/>
          <p14:tracePt t="16676" x="4229100" y="4084638"/>
          <p14:tracePt t="16694" x="4275138" y="4137025"/>
          <p14:tracePt t="16710" x="4305300" y="4152900"/>
          <p14:tracePt t="16726" x="4465638" y="4191000"/>
          <p14:tracePt t="16743" x="4618038" y="4213225"/>
          <p14:tracePt t="16760" x="4762500" y="4237038"/>
          <p14:tracePt t="16776" x="4930775" y="4244975"/>
          <p14:tracePt t="16793" x="5121275" y="4244975"/>
          <p14:tracePt t="16810" x="5318125" y="4244975"/>
          <p14:tracePt t="16826" x="5516563" y="4244975"/>
          <p14:tracePt t="16843" x="5707063" y="4244975"/>
          <p14:tracePt t="16860" x="5897563" y="4244975"/>
          <p14:tracePt t="16876" x="6111875" y="4244975"/>
          <p14:tracePt t="16894" x="6484938" y="4244975"/>
          <p14:tracePt t="16910" x="6637338" y="4244975"/>
          <p14:tracePt t="16926" x="7192963" y="4244975"/>
          <p14:tracePt t="16943" x="7612063" y="4244975"/>
          <p14:tracePt t="16960" x="7985125" y="4244975"/>
          <p14:tracePt t="16976" x="8297863" y="4244975"/>
          <p14:tracePt t="16993" x="8572500" y="4244975"/>
          <p14:tracePt t="17010" x="8861425" y="4244975"/>
          <p14:tracePt t="17027" x="9113838" y="4244975"/>
          <p14:tracePt t="17043" x="9342438" y="4244975"/>
          <p14:tracePt t="17060" x="9547225" y="4244975"/>
          <p14:tracePt t="17064" x="9655175" y="4244975"/>
          <p14:tracePt t="17077" x="9761538" y="4244975"/>
          <p14:tracePt t="17094" x="10004425" y="4244975"/>
          <p14:tracePt t="17110" x="10164763" y="4244975"/>
          <p14:tracePt t="17127" x="10294938" y="4244975"/>
          <p14:tracePt t="17143" x="10447338" y="4267200"/>
          <p14:tracePt t="17160" x="10607675" y="4289425"/>
          <p14:tracePt t="17177" x="10766425" y="4335463"/>
          <p14:tracePt t="17193" x="10918825" y="4381500"/>
          <p14:tracePt t="17210" x="11018838" y="4419600"/>
          <p14:tracePt t="17227" x="11071225" y="4465638"/>
          <p14:tracePt t="17243" x="11125200" y="4533900"/>
          <p14:tracePt t="17260" x="11163300" y="4640263"/>
          <p14:tracePt t="17277" x="11201400" y="4754563"/>
          <p14:tracePt t="17294" x="11209338" y="4854575"/>
          <p14:tracePt t="17310" x="11209338" y="4884738"/>
          <p14:tracePt t="17327" x="11209338" y="4922838"/>
          <p14:tracePt t="17343" x="11179175" y="4930775"/>
          <p14:tracePt t="17360" x="11125200" y="4930775"/>
          <p14:tracePt t="17377" x="11064875" y="4930775"/>
          <p14:tracePt t="17393" x="10964863" y="4930775"/>
          <p14:tracePt t="17410" x="10858500" y="4930775"/>
          <p14:tracePt t="17427" x="10766425" y="4930775"/>
          <p14:tracePt t="17443" x="10668000" y="4930775"/>
          <p14:tracePt t="17460" x="10599738" y="4930775"/>
          <p14:tracePt t="17477" x="10553700" y="4930775"/>
          <p14:tracePt t="17494" x="10493375" y="4945063"/>
          <p14:tracePt t="17510" x="10477500" y="4945063"/>
          <p14:tracePt t="17527" x="10455275" y="4960938"/>
          <p14:tracePt t="17543" x="10409238" y="4983163"/>
          <p14:tracePt t="17560" x="10363200" y="5006975"/>
          <p14:tracePt t="17577" x="10325100" y="5013325"/>
          <p14:tracePt t="17593" x="10271125" y="5013325"/>
          <p14:tracePt t="17610" x="10264775" y="5013325"/>
          <p14:tracePt t="17895" x="10264775" y="5029200"/>
          <p14:tracePt t="18007" x="10264775" y="5006975"/>
          <p14:tracePt t="18015" x="10264775" y="4960938"/>
          <p14:tracePt t="18027" x="10256838" y="4906963"/>
          <p14:tracePt t="18044" x="10202863" y="4800600"/>
          <p14:tracePt t="18060" x="10156825" y="4708525"/>
          <p14:tracePt t="18063" x="10126663" y="4656138"/>
          <p14:tracePt t="18078" x="10080625" y="4587875"/>
          <p14:tracePt t="18094" x="10058400" y="4525963"/>
          <p14:tracePt t="18110" x="10036175" y="4487863"/>
          <p14:tracePt t="18127" x="10036175" y="4479925"/>
          <p14:tracePt t="18144" x="10036175" y="4465638"/>
          <p14:tracePt t="18160" x="10028238" y="4449763"/>
          <p14:tracePt t="18177" x="10020300" y="4441825"/>
          <p14:tracePt t="18194" x="9998075" y="4411663"/>
          <p14:tracePt t="18210" x="9990138" y="4389438"/>
          <p14:tracePt t="18227" x="9966325" y="4351338"/>
          <p14:tracePt t="18244" x="9944100" y="4321175"/>
          <p14:tracePt t="18260" x="9913938" y="4275138"/>
          <p14:tracePt t="18278" x="9898063" y="4244975"/>
          <p14:tracePt t="18310" x="9883775" y="4229100"/>
          <p14:tracePt t="18344" x="9875838" y="4221163"/>
          <p14:tracePt t="18391" x="9875838" y="4229100"/>
          <p14:tracePt t="18399" x="9867900" y="4229100"/>
          <p14:tracePt t="18410" x="9867900" y="4244975"/>
          <p14:tracePt t="18427" x="9859963" y="4305300"/>
          <p14:tracePt t="18444" x="9852025" y="4373563"/>
          <p14:tracePt t="18460" x="9852025" y="4435475"/>
          <p14:tracePt t="18478" x="9852025" y="4511675"/>
          <p14:tracePt t="18494" x="9852025" y="4525963"/>
          <p14:tracePt t="18510" x="9852025" y="4564063"/>
          <p14:tracePt t="18527" x="9859963" y="4572000"/>
          <p14:tracePt t="18711" x="9859963" y="4587875"/>
          <p14:tracePt t="18718" x="9859963" y="4625975"/>
          <p14:tracePt t="18727" x="9859963" y="4648200"/>
          <p14:tracePt t="18744" x="9867900" y="4694238"/>
          <p14:tracePt t="18761" x="9875838" y="4716463"/>
          <p14:tracePt t="18794" x="9875838" y="4724400"/>
          <p14:tracePt t="18863" x="9875838" y="4732338"/>
          <p14:tracePt t="18879" x="9859963" y="4732338"/>
          <p14:tracePt t="18894" x="9845675" y="4732338"/>
          <p14:tracePt t="18903" x="9821863" y="4732338"/>
          <p14:tracePt t="18911" x="9813925" y="4732338"/>
          <p14:tracePt t="18927" x="9775825" y="4740275"/>
          <p14:tracePt t="18944" x="9745663" y="4762500"/>
          <p14:tracePt t="18960" x="9699625" y="4778375"/>
          <p14:tracePt t="18977" x="9661525" y="4784725"/>
          <p14:tracePt t="18993" x="9623425" y="4784725"/>
          <p14:tracePt t="19010" x="9601200" y="4784725"/>
          <p14:tracePt t="19027" x="9563100" y="4784725"/>
          <p14:tracePt t="19043" x="9525000" y="4784725"/>
          <p14:tracePt t="19060" x="9478963" y="4784725"/>
          <p14:tracePt t="19077" x="9418638" y="4784725"/>
          <p14:tracePt t="19094" x="9274175" y="4784725"/>
          <p14:tracePt t="19110" x="9159875" y="4784725"/>
          <p14:tracePt t="19127" x="9051925" y="4784725"/>
          <p14:tracePt t="19144" x="8915400" y="4784725"/>
          <p14:tracePt t="19160" x="8801100" y="4784725"/>
          <p14:tracePt t="19177" x="8670925" y="4784725"/>
          <p14:tracePt t="19194" x="8550275" y="4784725"/>
          <p14:tracePt t="19210" x="8420100" y="4784725"/>
          <p14:tracePt t="19227" x="8251825" y="4816475"/>
          <p14:tracePt t="19244" x="8099425" y="4830763"/>
          <p14:tracePt t="19261" x="7993063" y="4854575"/>
          <p14:tracePt t="19278" x="7902575" y="4860925"/>
          <p14:tracePt t="19294" x="7764463" y="4876800"/>
          <p14:tracePt t="19311" x="7666038" y="4892675"/>
          <p14:tracePt t="19327" x="7597775" y="4892675"/>
          <p14:tracePt t="19344" x="7521575" y="4899025"/>
          <p14:tracePt t="19361" x="7467600" y="4906963"/>
          <p14:tracePt t="19377" x="7399338" y="4906963"/>
          <p14:tracePt t="19394" x="7337425" y="4922838"/>
          <p14:tracePt t="19411" x="7261225" y="4922838"/>
          <p14:tracePt t="19428" x="7178675" y="4922838"/>
          <p14:tracePt t="19444" x="7108825" y="4922838"/>
          <p14:tracePt t="19461" x="7026275" y="4922838"/>
          <p14:tracePt t="19478" x="6934200" y="4922838"/>
          <p14:tracePt t="19494" x="6789738" y="4922838"/>
          <p14:tracePt t="19511" x="6683375" y="4922838"/>
          <p14:tracePt t="19527" x="6591300" y="4922838"/>
          <p14:tracePt t="19544" x="6492875" y="4922838"/>
          <p14:tracePt t="19561" x="6400800" y="4922838"/>
          <p14:tracePt t="19578" x="6316663" y="4922838"/>
          <p14:tracePt t="19594" x="6210300" y="4922838"/>
          <p14:tracePt t="19611" x="6142038" y="4922838"/>
          <p14:tracePt t="19627" x="6065838" y="4922838"/>
          <p14:tracePt t="19644" x="5981700" y="4922838"/>
          <p14:tracePt t="19661" x="5921375" y="4922838"/>
          <p14:tracePt t="19678" x="5851525" y="4922838"/>
          <p14:tracePt t="19694" x="5753100" y="4922838"/>
          <p14:tracePt t="19711" x="5692775" y="4922838"/>
          <p14:tracePt t="19728" x="5654675" y="4922838"/>
          <p14:tracePt t="19744" x="5600700" y="4922838"/>
          <p14:tracePt t="19761" x="5546725" y="4922838"/>
          <p14:tracePt t="19778" x="5486400" y="4922838"/>
          <p14:tracePt t="19794" x="5448300" y="4922838"/>
          <p14:tracePt t="19811" x="5410200" y="4930775"/>
          <p14:tracePt t="19828" x="5394325" y="4930775"/>
          <p14:tracePt t="19844" x="5387975" y="4930775"/>
          <p14:tracePt t="25167" x="5440363" y="4930775"/>
          <p14:tracePt t="25176" x="5562600" y="4930775"/>
          <p14:tracePt t="25182" x="5692775" y="4930775"/>
          <p14:tracePt t="25196" x="5889625" y="4899025"/>
          <p14:tracePt t="25213" x="6324600" y="4854575"/>
          <p14:tracePt t="25230" x="6918325" y="4854575"/>
          <p14:tracePt t="25246" x="7870825" y="4854575"/>
          <p14:tracePt t="25263" x="8412163" y="4854575"/>
          <p14:tracePt t="25280" x="8809038" y="4854575"/>
          <p14:tracePt t="25296" x="9258300" y="4854575"/>
          <p14:tracePt t="25313" x="9571038" y="4854575"/>
          <p14:tracePt t="25330" x="9799638" y="4854575"/>
          <p14:tracePt t="25346" x="9921875" y="4854575"/>
          <p14:tracePt t="25363" x="9966325" y="4854575"/>
          <p14:tracePt t="25380" x="9998075" y="4854575"/>
          <p14:tracePt t="25396" x="10020300" y="4854575"/>
          <p14:tracePt t="25413" x="10074275" y="4868863"/>
          <p14:tracePt t="25430" x="10172700" y="4892675"/>
          <p14:tracePt t="25446" x="10309225" y="4937125"/>
          <p14:tracePt t="25463" x="10493375" y="4991100"/>
          <p14:tracePt t="25480" x="10645775" y="5067300"/>
          <p14:tracePt t="25496" x="10804525" y="5127625"/>
          <p14:tracePt t="25513" x="10956925" y="5197475"/>
          <p14:tracePt t="25530" x="11041063" y="5249863"/>
          <p14:tracePt t="25546" x="11049000" y="5257800"/>
          <p14:tracePt t="25580" x="11049000" y="5273675"/>
          <p14:tracePt t="25596" x="11049000" y="5303838"/>
          <p14:tracePt t="25600" x="11041063" y="5326063"/>
          <p14:tracePt t="25614" x="10995025" y="5380038"/>
          <p14:tracePt t="25630" x="10972800" y="5418138"/>
          <p14:tracePt t="25646" x="10888663" y="5508625"/>
          <p14:tracePt t="25664" x="10842625" y="5562600"/>
          <p14:tracePt t="25680" x="10790238" y="5608638"/>
          <p14:tracePt t="25698" x="10760075" y="5622925"/>
          <p14:tracePt t="25713" x="10728325" y="5638800"/>
          <p14:tracePt t="25730" x="10690225" y="5646738"/>
          <p14:tracePt t="25746" x="10652125" y="5646738"/>
          <p14:tracePt t="25763" x="10599738" y="5646738"/>
          <p14:tracePt t="25780" x="10537825" y="5646738"/>
          <p14:tracePt t="25796" x="10461625" y="5638800"/>
          <p14:tracePt t="25814" x="10355263" y="5622925"/>
          <p14:tracePt t="25830" x="10333038" y="5622925"/>
          <p14:tracePt t="25846" x="10256838" y="5608638"/>
          <p14:tracePt t="25864" x="10218738" y="5608638"/>
          <p14:tracePt t="25880" x="10188575" y="5600700"/>
          <p14:tracePt t="25896" x="10142538" y="5592763"/>
          <p14:tracePt t="25913" x="10112375" y="5592763"/>
          <p14:tracePt t="25930" x="10080625" y="5592763"/>
          <p14:tracePt t="25947" x="10042525" y="5592763"/>
          <p14:tracePt t="25963" x="10004425" y="5592763"/>
          <p14:tracePt t="25980" x="9966325" y="5592763"/>
          <p14:tracePt t="25997" x="9936163" y="5592763"/>
          <p14:tracePt t="26014" x="9890125" y="5608638"/>
          <p14:tracePt t="26030" x="9883775" y="5608638"/>
          <p14:tracePt t="26047" x="9837738" y="5616575"/>
          <p14:tracePt t="26063" x="9829800" y="5616575"/>
          <p14:tracePt t="26151" x="9821863" y="5616575"/>
          <p14:tracePt t="26174" x="9813925" y="5616575"/>
          <p14:tracePt t="26191" x="9807575" y="5616575"/>
          <p14:tracePt t="26199" x="9799638" y="5616575"/>
          <p14:tracePt t="26207" x="9791700" y="5608638"/>
          <p14:tracePt t="26223" x="9791700" y="5600700"/>
          <p14:tracePt t="26231" x="9783763" y="5584825"/>
          <p14:tracePt t="26247" x="9783763" y="5578475"/>
          <p14:tracePt t="26263" x="9783763" y="5554663"/>
          <p14:tracePt t="26280" x="9783763" y="5532438"/>
          <p14:tracePt t="26297" x="9783763" y="5508625"/>
          <p14:tracePt t="26313" x="9783763" y="5486400"/>
          <p14:tracePt t="26330" x="9783763" y="5470525"/>
          <p14:tracePt t="26347" x="9783763" y="5456238"/>
          <p14:tracePt t="26364" x="9783763" y="5448300"/>
          <p14:tracePt t="26380" x="9791700" y="5440363"/>
          <p14:tracePt t="26591" x="9791700" y="5432425"/>
          <p14:tracePt t="26601" x="9791700" y="5426075"/>
          <p14:tracePt t="26606" x="9783763" y="5426075"/>
          <p14:tracePt t="26615" x="9775825" y="5426075"/>
          <p14:tracePt t="26630" x="9745663" y="5418138"/>
          <p14:tracePt t="26647" x="9731375" y="5418138"/>
          <p14:tracePt t="26663" x="9707563" y="5418138"/>
          <p14:tracePt t="26680" x="9677400" y="5418138"/>
          <p14:tracePt t="26697" x="9631363" y="5418138"/>
          <p14:tracePt t="26714" x="9601200" y="5418138"/>
          <p14:tracePt t="26730" x="9555163" y="5418138"/>
          <p14:tracePt t="26747" x="9509125" y="5418138"/>
          <p14:tracePt t="26763" x="9456738" y="5410200"/>
          <p14:tracePt t="26780" x="9410700" y="5402263"/>
          <p14:tracePt t="26797" x="9372600" y="5402263"/>
          <p14:tracePt t="26814" x="9312275" y="5387975"/>
          <p14:tracePt t="26830" x="9258300" y="5380038"/>
          <p14:tracePt t="26847" x="9236075" y="5380038"/>
          <p14:tracePt t="26863" x="9220200" y="5380038"/>
          <p14:tracePt t="26880" x="9204325" y="5380038"/>
          <p14:tracePt t="26991" x="9197975" y="5380038"/>
          <p14:tracePt t="27006" x="9182100" y="5380038"/>
          <p14:tracePt t="27023" x="9174163" y="5380038"/>
          <p14:tracePt t="27031" x="9166225" y="5380038"/>
          <p14:tracePt t="27039" x="9159875" y="5380038"/>
          <p14:tracePt t="27055" x="9151938" y="5380038"/>
          <p14:tracePt t="27070" x="9144000" y="5380038"/>
          <p14:tracePt t="27095" x="9136063" y="5380038"/>
          <p14:tracePt t="27103" x="9128125" y="5380038"/>
          <p14:tracePt t="27114" x="9121775" y="5380038"/>
          <p14:tracePt t="27130" x="9113838" y="5380038"/>
          <p14:tracePt t="27147" x="9097963" y="5380038"/>
          <p14:tracePt t="27164" x="9090025" y="5380038"/>
          <p14:tracePt t="27180" x="9083675" y="5380038"/>
          <p14:tracePt t="27198" x="9067800" y="5380038"/>
          <p14:tracePt t="27214" x="9059863" y="5380038"/>
          <p14:tracePt t="27230" x="9037638" y="5387975"/>
          <p14:tracePt t="27247" x="9029700" y="5387975"/>
          <p14:tracePt t="27264" x="9007475" y="5394325"/>
          <p14:tracePt t="27280" x="8983663" y="5394325"/>
          <p14:tracePt t="27297" x="8975725" y="5402263"/>
          <p14:tracePt t="27314" x="8961438" y="5402263"/>
          <p14:tracePt t="27847" x="8969375" y="5402263"/>
          <p14:tracePt t="27855" x="9007475" y="5410200"/>
          <p14:tracePt t="27864" x="9021763" y="5410200"/>
          <p14:tracePt t="27881" x="9105900" y="5410200"/>
          <p14:tracePt t="27897" x="9182100" y="5410200"/>
          <p14:tracePt t="27914" x="9266238" y="5410200"/>
          <p14:tracePt t="27931" x="9342438" y="5410200"/>
          <p14:tracePt t="27947" x="9418638" y="5410200"/>
          <p14:tracePt t="27964" x="9471025" y="5410200"/>
          <p14:tracePt t="27981" x="9525000" y="5410200"/>
          <p14:tracePt t="27997" x="9585325" y="5410200"/>
          <p14:tracePt t="28014" x="9693275" y="5410200"/>
          <p14:tracePt t="28031" x="9723438" y="5410200"/>
          <p14:tracePt t="28047" x="9753600" y="5410200"/>
          <p14:tracePt t="28230" x="9761538" y="5410200"/>
          <p14:tracePt t="28254" x="9753600" y="5410200"/>
          <p14:tracePt t="28263" x="9731375" y="5410200"/>
          <p14:tracePt t="28271" x="9715500" y="5410200"/>
          <p14:tracePt t="28281" x="9677400" y="5402263"/>
          <p14:tracePt t="28297" x="9639300" y="5394325"/>
          <p14:tracePt t="28314" x="9617075" y="5387975"/>
          <p14:tracePt t="28331" x="9617075" y="5380038"/>
          <p14:tracePt t="28487" x="9578975" y="5380038"/>
          <p14:tracePt t="28495" x="9571038" y="5380038"/>
          <p14:tracePt t="28503" x="9547225" y="5372100"/>
          <p14:tracePt t="28514" x="9525000" y="5364163"/>
          <p14:tracePt t="28531" x="9486900" y="5364163"/>
          <p14:tracePt t="28547" x="9432925" y="5349875"/>
          <p14:tracePt t="28564" x="9410700" y="5349875"/>
          <p14:tracePt t="28581" x="9402763" y="5349875"/>
          <p14:tracePt t="28597" x="9388475" y="5349875"/>
          <p14:tracePt t="28631" x="9380538" y="5349875"/>
          <p14:tracePt t="28647" x="9364663" y="5341938"/>
          <p14:tracePt t="28846" x="9350375" y="5341938"/>
          <p14:tracePt t="28854" x="9334500" y="5341938"/>
          <p14:tracePt t="28864" x="9312275" y="5341938"/>
          <p14:tracePt t="28881" x="9280525" y="5341938"/>
          <p14:tracePt t="28898" x="9228138" y="5356225"/>
          <p14:tracePt t="28914" x="9159875" y="5364163"/>
          <p14:tracePt t="28931" x="9113838" y="5394325"/>
          <p14:tracePt t="28948" x="9097963" y="5394325"/>
          <p14:tracePt t="28981" x="9090025" y="5402263"/>
          <p14:tracePt t="29184" x="9083675" y="5410200"/>
          <p14:tracePt t="29199" x="9075738" y="5418138"/>
          <p14:tracePt t="29239" x="9067800" y="5418138"/>
          <p14:tracePt t="29327" x="9059863" y="5418138"/>
          <p14:tracePt t="29407" x="9051925" y="5418138"/>
          <p14:tracePt t="29911" x="9045575" y="5418138"/>
          <p14:tracePt t="29935" x="9029700" y="5402263"/>
          <p14:tracePt t="30823" x="9051925" y="5402263"/>
          <p14:tracePt t="30831" x="9121775" y="5410200"/>
          <p14:tracePt t="30839" x="9182100" y="5418138"/>
          <p14:tracePt t="30848" x="9266238" y="5448300"/>
          <p14:tracePt t="30865" x="9410700" y="5486400"/>
          <p14:tracePt t="30882" x="9578975" y="5592763"/>
          <p14:tracePt t="30898" x="9761538" y="5692775"/>
          <p14:tracePt t="30915" x="9890125" y="5753100"/>
          <p14:tracePt t="30932" x="9944100" y="5768975"/>
          <p14:tracePt t="31687" x="9890125" y="5768975"/>
          <p14:tracePt t="31695" x="9821863" y="5768975"/>
          <p14:tracePt t="31702" x="9799638" y="5761038"/>
          <p14:tracePt t="31743" x="9791700" y="5753100"/>
          <p14:tracePt t="31750" x="9761538" y="5684838"/>
          <p14:tracePt t="31759" x="9707563" y="5584825"/>
          <p14:tracePt t="31767" x="9661525" y="5508625"/>
          <p14:tracePt t="31782" x="9509125" y="5334000"/>
          <p14:tracePt t="31799" x="9364663" y="5189538"/>
          <p14:tracePt t="31815" x="9250363" y="5075238"/>
          <p14:tracePt t="31832" x="9151938" y="4999038"/>
          <p14:tracePt t="31849" x="9075738" y="4937125"/>
          <p14:tracePt t="31865" x="9021763" y="4899025"/>
          <p14:tracePt t="31882" x="9007475" y="4884738"/>
          <p14:tracePt t="31899" x="8999538" y="4884738"/>
          <p14:tracePt t="35439" x="9013825" y="4906963"/>
          <p14:tracePt t="35447" x="9059863" y="4906963"/>
          <p14:tracePt t="35454" x="9136063" y="4906963"/>
          <p14:tracePt t="35467" x="9236075" y="4906963"/>
          <p14:tracePt t="35483" x="9517063" y="4906963"/>
          <p14:tracePt t="35500" x="9723438" y="4906963"/>
          <p14:tracePt t="35517" x="9898063" y="4808538"/>
          <p14:tracePt t="35534" x="10042525" y="4594225"/>
          <p14:tracePt t="35550" x="10172700" y="4068763"/>
          <p14:tracePt t="35567" x="10226675" y="3687763"/>
          <p14:tracePt t="35583" x="10256838" y="3421063"/>
          <p14:tracePt t="35600" x="10264775" y="3284538"/>
          <p14:tracePt t="35617" x="10271125" y="3154363"/>
          <p14:tracePt t="35633" x="10271125" y="3009900"/>
          <p14:tracePt t="35650" x="10271125" y="2963863"/>
          <p14:tracePt t="35683" x="10264775" y="2963863"/>
          <p14:tracePt t="35700" x="10233025" y="2955925"/>
          <p14:tracePt t="35717" x="10202863" y="2955925"/>
          <p14:tracePt t="35734" x="10188575" y="2955925"/>
          <p14:tracePt t="35895" x="10180638" y="2955925"/>
          <p14:tracePt t="35903" x="10156825" y="2955925"/>
          <p14:tracePt t="35911" x="10118725" y="2994025"/>
          <p14:tracePt t="35919" x="10074275" y="3063875"/>
          <p14:tracePt t="35934" x="10042525" y="3124200"/>
          <p14:tracePt t="35950" x="9944100" y="3352800"/>
          <p14:tracePt t="35967" x="9829800" y="3513138"/>
          <p14:tracePt t="35984" x="9745663" y="3627438"/>
          <p14:tracePt t="36001" x="9723438" y="3673475"/>
          <p14:tracePt t="36017" x="9707563" y="3679825"/>
          <p14:tracePt t="36050" x="9699625" y="3679825"/>
          <p14:tracePt t="36070" x="9693275" y="3679825"/>
          <p14:tracePt t="36084" x="9693275" y="3627438"/>
          <p14:tracePt t="36100" x="9685338" y="3505200"/>
          <p14:tracePt t="36117" x="9669463" y="3390900"/>
          <p14:tracePt t="36121" x="9661525" y="3352800"/>
          <p14:tracePt t="36134" x="9661525" y="3306763"/>
          <p14:tracePt t="36150" x="9661525" y="3222625"/>
          <p14:tracePt t="36167" x="9661525" y="3192463"/>
          <p14:tracePt t="36184" x="9661525" y="3170238"/>
          <p14:tracePt t="36200" x="9661525" y="3146425"/>
          <p14:tracePt t="36217" x="9661525" y="3116263"/>
          <p14:tracePt t="36234" x="9685338" y="3086100"/>
          <p14:tracePt t="36250" x="9715500" y="3040063"/>
          <p14:tracePt t="36267" x="9761538" y="3001963"/>
          <p14:tracePt t="36284" x="9821863" y="2963863"/>
          <p14:tracePt t="36301" x="9867900" y="2933700"/>
          <p14:tracePt t="36318" x="9898063" y="2917825"/>
          <p14:tracePt t="36334" x="9906000" y="2917825"/>
          <p14:tracePt t="36439" x="9906000" y="2925763"/>
          <p14:tracePt t="36447" x="9906000" y="2971800"/>
          <p14:tracePt t="36454" x="9913938" y="3001963"/>
          <p14:tracePt t="36467" x="9928225" y="3048000"/>
          <p14:tracePt t="36484" x="9959975" y="3116263"/>
          <p14:tracePt t="36502" x="9990138" y="3154363"/>
          <p14:tracePt t="36583" x="9990138" y="3146425"/>
          <p14:tracePt t="36591" x="9990138" y="3140075"/>
          <p14:tracePt t="36600" x="9990138" y="3116263"/>
          <p14:tracePt t="36617" x="9974263" y="3086100"/>
          <p14:tracePt t="36634" x="9959975" y="3063875"/>
          <p14:tracePt t="36638" x="9944100" y="3032125"/>
          <p14:tracePt t="36654" x="9936163" y="3017838"/>
          <p14:tracePt t="36667" x="9928225" y="3009900"/>
          <p14:tracePt t="36684" x="9913938" y="2987675"/>
          <p14:tracePt t="36700" x="9913938" y="2979738"/>
          <p14:tracePt t="36717" x="9906000" y="2971800"/>
          <p14:tracePt t="36775" x="9898063" y="2971800"/>
          <p14:tracePt t="36783" x="9890125" y="2994025"/>
          <p14:tracePt t="36790" x="9890125" y="3040063"/>
          <p14:tracePt t="36800" x="9890125" y="3070225"/>
          <p14:tracePt t="36817" x="9890125" y="3140075"/>
          <p14:tracePt t="36834" x="9890125" y="3208338"/>
          <p14:tracePt t="36850" x="9913938" y="3268663"/>
          <p14:tracePt t="36867" x="9936163" y="3298825"/>
          <p14:tracePt t="36884" x="9936163" y="3306763"/>
          <p14:tracePt t="37031" x="9936163" y="3314700"/>
          <p14:tracePt t="37038" x="9936163" y="3336925"/>
          <p14:tracePt t="37051" x="9936163" y="3382963"/>
          <p14:tracePt t="37068" x="9936163" y="3451225"/>
          <p14:tracePt t="37084" x="9936163" y="3505200"/>
          <p14:tracePt t="37101" x="9936163" y="3535363"/>
          <p14:tracePt t="37117" x="9936163" y="3543300"/>
          <p14:tracePt t="37216" x="9928225" y="3543300"/>
          <p14:tracePt t="37223" x="9928225" y="3535363"/>
          <p14:tracePt t="37239" x="9928225" y="3527425"/>
          <p14:tracePt t="37251" x="9921875" y="3521075"/>
          <p14:tracePt t="37267" x="9921875" y="3513138"/>
          <p14:tracePt t="37327" x="9913938" y="3505200"/>
          <p14:tracePt t="37343" x="9906000" y="3505200"/>
          <p14:tracePt t="37359" x="9890125" y="3505200"/>
          <p14:tracePt t="37375" x="9883775" y="3505200"/>
          <p14:tracePt t="37391" x="9867900" y="3505200"/>
          <p14:tracePt t="37408" x="9859963" y="3513138"/>
          <p14:tracePt t="37543" x="9867900" y="3513138"/>
          <p14:tracePt t="37551" x="9875838" y="3505200"/>
          <p14:tracePt t="37558" x="9883775" y="3505200"/>
          <p14:tracePt t="37671" x="9867900" y="3527425"/>
          <p14:tracePt t="37679" x="9859963" y="3551238"/>
          <p14:tracePt t="37686" x="9845675" y="3573463"/>
          <p14:tracePt t="37701" x="9829800" y="3589338"/>
          <p14:tracePt t="37717" x="9821863" y="3603625"/>
          <p14:tracePt t="37783" x="9821863" y="3597275"/>
          <p14:tracePt t="37791" x="9829800" y="3589338"/>
          <p14:tracePt t="37801" x="9845675" y="3589338"/>
          <p14:tracePt t="37818" x="9852025" y="3573463"/>
          <p14:tracePt t="37998" x="9859963" y="3573463"/>
          <p14:tracePt t="38047" x="9859963" y="3565525"/>
          <p14:tracePt t="38639" x="9859963" y="3559175"/>
          <p14:tracePt t="38647" x="9859963" y="3521075"/>
          <p14:tracePt t="38654" x="9859963" y="3497263"/>
          <p14:tracePt t="38668" x="9859963" y="3489325"/>
          <p14:tracePt t="38685" x="9859963" y="3467100"/>
          <p14:tracePt t="38702" x="9859963" y="3436938"/>
          <p14:tracePt t="38718" x="9859963" y="3421063"/>
          <p14:tracePt t="38735" x="9859963" y="3413125"/>
          <p14:tracePt t="38871" x="9875838" y="3398838"/>
          <p14:tracePt t="38879" x="9875838" y="3390900"/>
          <p14:tracePt t="38998" x="9875838" y="3413125"/>
          <p14:tracePt t="39006" x="9875838" y="3436938"/>
          <p14:tracePt t="39018" x="9875838" y="3451225"/>
          <p14:tracePt t="39034" x="9875838" y="3489325"/>
          <p14:tracePt t="39051" x="9875838" y="3497263"/>
          <p14:tracePt t="39068" x="9875838" y="3505200"/>
          <p14:tracePt t="39127" x="9859963" y="3505200"/>
          <p14:tracePt t="39143" x="9852025" y="3505200"/>
          <p14:tracePt t="39159" x="9845675" y="3505200"/>
          <p14:tracePt t="39167" x="9837738" y="3505200"/>
          <p14:tracePt t="39175" x="9829800" y="3505200"/>
          <p14:tracePt t="39191" x="9821863" y="3505200"/>
          <p14:tracePt t="39233" x="9813925" y="3505200"/>
          <p14:tracePt t="39262" x="9807575" y="3505200"/>
          <p14:tracePt t="39270" x="9799638" y="3497263"/>
          <p14:tracePt t="39279" x="9791700" y="3497263"/>
          <p14:tracePt t="39295" x="9783763" y="3497263"/>
          <p14:tracePt t="39319" x="9775825" y="3489325"/>
          <p14:tracePt t="39383" x="9769475" y="3489325"/>
          <p14:tracePt t="39399" x="9761538" y="3489325"/>
          <p14:tracePt t="39406" x="9753600" y="3489325"/>
          <p14:tracePt t="39418" x="9745663" y="3489325"/>
          <p14:tracePt t="39435" x="9737725" y="3489325"/>
          <p14:tracePt t="39451" x="9731375" y="3489325"/>
          <p14:tracePt t="39468" x="9723438" y="3482975"/>
          <p14:tracePt t="39486" x="9723438" y="3475038"/>
          <p14:tracePt t="39502" x="9723438" y="3451225"/>
          <p14:tracePt t="39607" x="9723438" y="3459163"/>
          <p14:tracePt t="39616" x="9723438" y="3467100"/>
          <p14:tracePt t="39623" x="9723438" y="3475038"/>
          <p14:tracePt t="39647" x="9723438" y="3482975"/>
          <p14:tracePt t="39694" x="9715500" y="3482975"/>
          <p14:tracePt t="39703" x="9707563" y="3482975"/>
          <p14:tracePt t="39719" x="9693275" y="3482975"/>
          <p14:tracePt t="39727" x="9685338" y="3482975"/>
          <p14:tracePt t="39743" x="9677400" y="3482975"/>
          <p14:tracePt t="40015" x="9669463" y="3482975"/>
          <p14:tracePt t="40047" x="9669463" y="3475038"/>
          <p14:tracePt t="40223" x="9661525" y="3475038"/>
          <p14:tracePt t="40255" x="9655175" y="3475038"/>
          <p14:tracePt t="40270" x="9647238" y="3475038"/>
          <p14:tracePt t="40303" x="9647238" y="3467100"/>
          <p14:tracePt t="40336" x="9639300" y="3459163"/>
          <p14:tracePt t="40575" x="9639300" y="3451225"/>
          <p14:tracePt t="40911" x="9631363" y="3451225"/>
          <p14:tracePt t="41135" x="9631363" y="3467100"/>
          <p14:tracePt t="43223" x="9631363" y="3475038"/>
          <p14:tracePt t="43231" x="9639300" y="3475038"/>
          <p14:tracePt t="43238" x="9647238" y="3475038"/>
          <p14:tracePt t="43254" x="9677400" y="3482975"/>
          <p14:tracePt t="43270" x="9699625" y="3482975"/>
          <p14:tracePt t="43286" x="9745663" y="3482975"/>
          <p14:tracePt t="43303" x="9791700" y="3482975"/>
          <p14:tracePt t="43320" x="9813925" y="3482975"/>
          <p14:tracePt t="43336" x="9845675" y="3482975"/>
          <p14:tracePt t="43353" x="9867900" y="3482975"/>
          <p14:tracePt t="43370" x="9898063" y="3482975"/>
          <p14:tracePt t="43386" x="9921875" y="3482975"/>
          <p14:tracePt t="43403" x="9952038" y="3482975"/>
          <p14:tracePt t="43420" x="9966325" y="3482975"/>
          <p14:tracePt t="43436" x="9974263" y="3482975"/>
          <p14:tracePt t="43551" x="9982200" y="3489325"/>
          <p14:tracePt t="43575" x="9982200" y="3497263"/>
          <p14:tracePt t="43591" x="9974263" y="3497263"/>
          <p14:tracePt t="43599" x="9944100" y="3497263"/>
          <p14:tracePt t="43606" x="9921875" y="3497263"/>
          <p14:tracePt t="43620" x="9890125" y="3497263"/>
          <p14:tracePt t="43636" x="9813925" y="3505200"/>
          <p14:tracePt t="43654" x="9737725" y="3505200"/>
          <p14:tracePt t="43670" x="9723438" y="3505200"/>
          <p14:tracePt t="43703" x="9715500" y="3505200"/>
          <p14:tracePt t="43727" x="9715500" y="3497263"/>
          <p14:tracePt t="43734" x="9715500" y="3489325"/>
          <p14:tracePt t="43743" x="9715500" y="3475038"/>
          <p14:tracePt t="43753" x="9731375" y="3459163"/>
          <p14:tracePt t="43770" x="9761538" y="3429000"/>
          <p14:tracePt t="43786" x="9791700" y="3406775"/>
          <p14:tracePt t="43803" x="9821863" y="3390900"/>
          <p14:tracePt t="43821" x="9867900" y="3390900"/>
          <p14:tracePt t="43836" x="9898063" y="3390900"/>
          <p14:tracePt t="43871" x="9898063" y="3398838"/>
          <p14:tracePt t="43886" x="9898063" y="3421063"/>
          <p14:tracePt t="43903" x="9883775" y="3451225"/>
          <p14:tracePt t="43920" x="9859963" y="3475038"/>
          <p14:tracePt t="43937" x="9852025" y="3489325"/>
          <p14:tracePt t="43953" x="9837738" y="3489325"/>
          <p14:tracePt t="43970" x="9821863" y="3489325"/>
          <p14:tracePt t="43986" x="9799638" y="3489325"/>
          <p14:tracePt t="44003" x="9799638" y="3482975"/>
          <p14:tracePt t="44020" x="9799638" y="3475038"/>
          <p14:tracePt t="44037" x="9799638" y="3451225"/>
          <p14:tracePt t="44054" x="9799638" y="3436938"/>
          <p14:tracePt t="44070" x="9799638" y="3429000"/>
          <p14:tracePt t="44086" x="9807575" y="3429000"/>
          <p14:tracePt t="44103" x="9829800" y="3429000"/>
          <p14:tracePt t="44120" x="9852025" y="3436938"/>
          <p14:tracePt t="44137" x="9867900" y="3444875"/>
          <p14:tracePt t="44153" x="9875838" y="3451225"/>
          <p14:tracePt t="44170" x="9875838" y="3475038"/>
          <p14:tracePt t="44187" x="9875838" y="3489325"/>
          <p14:tracePt t="44203" x="9867900" y="3497263"/>
          <p14:tracePt t="44220" x="9845675" y="3505200"/>
          <p14:tracePt t="44236" x="9807575" y="3505200"/>
          <p14:tracePt t="44254" x="9769475" y="3489325"/>
          <p14:tracePt t="44270" x="9761538" y="3489325"/>
          <p14:tracePt t="44287" x="9745663" y="3482975"/>
          <p14:tracePt t="44303" x="9745663" y="3475038"/>
          <p14:tracePt t="44321" x="9745663" y="3459163"/>
          <p14:tracePt t="44337" x="9761538" y="3451225"/>
          <p14:tracePt t="44353" x="9783763" y="3451225"/>
          <p14:tracePt t="44370" x="9799638" y="3451225"/>
          <p14:tracePt t="44726" x="9799638" y="3467100"/>
          <p14:tracePt t="44743" x="9807575" y="3475038"/>
          <p14:tracePt t="44751" x="9807575" y="3489325"/>
          <p14:tracePt t="44983" x="9807575" y="3497263"/>
          <p14:tracePt t="44990" x="9807575" y="3505200"/>
          <p14:tracePt t="44998" x="9791700" y="3521075"/>
          <p14:tracePt t="45006" x="9769475" y="3551238"/>
          <p14:tracePt t="45022" x="9715500" y="3597275"/>
          <p14:tracePt t="45037" x="9677400" y="3627438"/>
          <p14:tracePt t="45054" x="9623425" y="3657600"/>
          <p14:tracePt t="45070" x="9609138" y="3657600"/>
          <p14:tracePt t="45087" x="9601200" y="3657600"/>
          <p14:tracePt t="45120" x="9585325" y="3657600"/>
          <p14:tracePt t="45137" x="9578975" y="3649663"/>
          <p14:tracePt t="45154" x="9563100" y="3641725"/>
          <p14:tracePt t="45170" x="9547225" y="3635375"/>
          <p14:tracePt t="45187" x="9547225" y="3627438"/>
          <p14:tracePt t="45263" x="9540875" y="3619500"/>
          <p14:tracePt t="45279" x="9540875" y="3611563"/>
          <p14:tracePt t="45287" x="9540875" y="3603625"/>
          <p14:tracePt t="45303" x="9540875" y="3597275"/>
          <p14:tracePt t="45311" x="9532938" y="3581400"/>
          <p14:tracePt t="45335" x="9532938" y="3565525"/>
          <p14:tracePt t="45342" x="9525000" y="3565525"/>
          <p14:tracePt t="45354" x="9517063" y="3559175"/>
          <p14:tracePt t="45370" x="9517063" y="3543300"/>
          <p14:tracePt t="45387" x="9502775" y="3535363"/>
          <p14:tracePt t="45404" x="9494838" y="3535363"/>
          <p14:tracePt t="45420" x="9486900" y="3535363"/>
          <p14:tracePt t="45437" x="9478963" y="3535363"/>
          <p14:tracePt t="45454" x="9471025" y="3535363"/>
          <p14:tracePt t="45471" x="9464675" y="3535363"/>
          <p14:tracePt t="45542" x="9456738" y="3535363"/>
          <p14:tracePt t="45583" x="9464675" y="3543300"/>
          <p14:tracePt t="45599" x="9471025" y="3543300"/>
          <p14:tracePt t="45615" x="9478963" y="3543300"/>
          <p14:tracePt t="45623" x="9486900" y="3543300"/>
          <p14:tracePt t="45639" x="9494838" y="3543300"/>
          <p14:tracePt t="45655" x="9502775" y="3543300"/>
          <p14:tracePt t="45686" x="9509125" y="3543300"/>
          <p14:tracePt t="45751" x="9517063" y="3543300"/>
          <p14:tracePt t="45775" x="9532938" y="3543300"/>
          <p14:tracePt t="45799" x="9532938" y="3535363"/>
          <p14:tracePt t="45823" x="9532938" y="3527425"/>
          <p14:tracePt t="45839" x="9532938" y="3521075"/>
          <p14:tracePt t="45855" x="9540875" y="3505200"/>
          <p14:tracePt t="45863" x="9540875" y="3497263"/>
          <p14:tracePt t="45871" x="9540875" y="3489325"/>
          <p14:tracePt t="45887" x="9555163" y="3482975"/>
          <p14:tracePt t="45904" x="9555163" y="3467100"/>
          <p14:tracePt t="47840" x="9563100" y="3467100"/>
          <p14:tracePt t="47863" x="9571038" y="3467100"/>
          <p14:tracePt t="47879" x="9578975" y="3467100"/>
          <p14:tracePt t="47951" x="9585325" y="3467100"/>
          <p14:tracePt t="47983" x="9593263" y="3467100"/>
          <p14:tracePt t="48023" x="9601200" y="3467100"/>
          <p14:tracePt t="48031" x="9609138" y="3475038"/>
          <p14:tracePt t="48063" x="9617075" y="3475038"/>
          <p14:tracePt t="48119" x="9623425" y="3482975"/>
          <p14:tracePt t="48207" x="9609138" y="3482975"/>
          <p14:tracePt t="48215" x="9585325" y="3482975"/>
          <p14:tracePt t="48223" x="9571038" y="3482975"/>
          <p14:tracePt t="48238" x="9532938" y="3482975"/>
          <p14:tracePt t="48255" x="9478963" y="3482975"/>
          <p14:tracePt t="48271" x="9402763" y="3521075"/>
          <p14:tracePt t="48288" x="9318625" y="3559175"/>
          <p14:tracePt t="48305" x="9288463" y="3565525"/>
          <p14:tracePt t="48321" x="9266238" y="3573463"/>
          <p14:tracePt t="48339" x="9258300" y="3573463"/>
          <p14:tracePt t="48415" x="9250363" y="3573463"/>
          <p14:tracePt t="48423" x="9250363" y="3565525"/>
          <p14:tracePt t="48431" x="9258300" y="3559175"/>
          <p14:tracePt t="48439" x="9258300" y="3551238"/>
          <p14:tracePt t="48455" x="9274175" y="3527425"/>
          <p14:tracePt t="48471" x="9288463" y="3513138"/>
          <p14:tracePt t="48488" x="9326563" y="3505200"/>
          <p14:tracePt t="48505" x="9342438" y="3505200"/>
          <p14:tracePt t="48521" x="9356725" y="3505200"/>
          <p14:tracePt t="48639" x="9364663" y="3497263"/>
          <p14:tracePt t="48663" x="9364663" y="3489325"/>
          <p14:tracePt t="48679" x="9364663" y="3482975"/>
          <p14:tracePt t="48703" x="9356725" y="3482975"/>
          <p14:tracePt t="48758" x="9350375" y="3489325"/>
          <p14:tracePt t="48783" x="9350375" y="3497263"/>
          <p14:tracePt t="48790" x="9350375" y="3505200"/>
          <p14:tracePt t="48799" x="9350375" y="3513138"/>
          <p14:tracePt t="48807" x="9350375" y="3521075"/>
          <p14:tracePt t="48822" x="9350375" y="3527425"/>
          <p14:tracePt t="48839" x="9356725" y="3543300"/>
          <p14:tracePt t="48872" x="9364663" y="3543300"/>
          <p14:tracePt t="48895" x="9372600" y="3543300"/>
          <p14:tracePt t="49079" x="9388475" y="3543300"/>
          <p14:tracePt t="49087" x="9394825" y="3543300"/>
          <p14:tracePt t="49095" x="9402763" y="3543300"/>
          <p14:tracePt t="49105" x="9410700" y="3543300"/>
          <p14:tracePt t="49122" x="9478963" y="3543300"/>
          <p14:tracePt t="49138" x="9571038" y="3543300"/>
          <p14:tracePt t="49155" x="9661525" y="3543300"/>
          <p14:tracePt t="49172" x="9737725" y="3535363"/>
          <p14:tracePt t="49175" x="9753600" y="3527425"/>
          <p14:tracePt t="49188" x="9761538" y="3521075"/>
          <p14:tracePt t="49205" x="9783763" y="3505200"/>
          <p14:tracePt t="49222" x="9791700" y="3497263"/>
          <p14:tracePt t="49326" x="9791700" y="3489325"/>
          <p14:tracePt t="49351" x="9791700" y="3482975"/>
          <p14:tracePt t="49382" x="9799638" y="3467100"/>
          <p14:tracePt t="49390" x="9807575" y="3467100"/>
          <p14:tracePt t="49406" x="9813925" y="3467100"/>
          <p14:tracePt t="49446" x="9829800" y="3467100"/>
          <p14:tracePt t="49487" x="9837738" y="3459163"/>
          <p14:tracePt t="49631" x="9837738" y="3451225"/>
          <p14:tracePt t="51495" x="9837738" y="3459163"/>
          <p14:tracePt t="51527" x="9845675" y="3467100"/>
          <p14:tracePt t="51567" x="9852025" y="3475038"/>
          <p14:tracePt t="51591" x="9859963" y="3475038"/>
          <p14:tracePt t="51695" x="9837738" y="3475038"/>
          <p14:tracePt t="51703" x="9829800" y="3475038"/>
          <p14:tracePt t="51710" x="9821863" y="3475038"/>
          <p14:tracePt t="51723" x="9807575" y="3475038"/>
          <p14:tracePt t="51739" x="9799638" y="3475038"/>
          <p14:tracePt t="51756" x="9791700" y="3475038"/>
          <p14:tracePt t="51846" x="9799638" y="3475038"/>
          <p14:tracePt t="51871" x="9807575" y="3475038"/>
          <p14:tracePt t="52087" x="9813925" y="3475038"/>
          <p14:tracePt t="52639" x="9829800" y="3475038"/>
          <p14:tracePt t="52751" x="9837738" y="3475038"/>
          <p14:tracePt t="54367" x="9845675" y="3482975"/>
          <p14:tracePt t="54391" x="9837738" y="3482975"/>
          <p14:tracePt t="54399" x="9813925" y="3482975"/>
          <p14:tracePt t="54407" x="9799638" y="3482975"/>
          <p14:tracePt t="54424" x="9761538" y="3482975"/>
          <p14:tracePt t="54440" x="9731375" y="3489325"/>
          <p14:tracePt t="54458" x="9715500" y="3489325"/>
          <p14:tracePt t="54474" x="9707563" y="3489325"/>
          <p14:tracePt t="54519" x="9699625" y="3489325"/>
          <p14:tracePt t="54526" x="9693275" y="3497263"/>
          <p14:tracePt t="54542" x="9685338" y="3497263"/>
          <p14:tracePt t="54558" x="9669463" y="3505200"/>
          <p14:tracePt t="54590" x="9655175" y="3505200"/>
          <p14:tracePt t="54607" x="9631363" y="3505200"/>
          <p14:tracePt t="54624" x="9609138" y="3505200"/>
          <p14:tracePt t="54640" x="9601200" y="3505200"/>
          <p14:tracePt t="54926" x="9609138" y="3505200"/>
          <p14:tracePt t="54960" x="9617075" y="3505200"/>
          <p14:tracePt t="55007" x="9623425" y="3505200"/>
          <p14:tracePt t="57375" x="9631363" y="3505200"/>
          <p14:tracePt t="57383" x="9639300" y="3505200"/>
          <p14:tracePt t="57400" x="9647238" y="3505200"/>
          <p14:tracePt t="57408" x="9647238" y="3497263"/>
          <p14:tracePt t="57425" x="9655175" y="3497263"/>
          <p14:tracePt t="57441" x="9661525" y="3497263"/>
          <p14:tracePt t="57458" x="9669463" y="3497263"/>
          <p14:tracePt t="57975" x="9655175" y="3497263"/>
          <p14:tracePt t="58215" x="9647238" y="3497263"/>
          <p14:tracePt t="58591" x="9661525" y="3497263"/>
          <p14:tracePt t="58599" x="9669463" y="3497263"/>
          <p14:tracePt t="58609" x="9677400" y="3497263"/>
          <p14:tracePt t="58625" x="9699625" y="3497263"/>
          <p14:tracePt t="58642" x="9745663" y="3497263"/>
          <p14:tracePt t="58659" x="9769475" y="3497263"/>
          <p14:tracePt t="58675" x="9799638" y="3497263"/>
          <p14:tracePt t="58692" x="9807575" y="3489325"/>
          <p14:tracePt t="58709" x="9829800" y="3489325"/>
          <p14:tracePt t="58726" x="9845675" y="3475038"/>
          <p14:tracePt t="58742" x="9852025" y="3475038"/>
          <p14:tracePt t="58759" x="9859963" y="3467100"/>
          <p14:tracePt t="58775" x="9875838" y="3467100"/>
          <p14:tracePt t="58792" x="9883775" y="3467100"/>
          <p14:tracePt t="58809" x="9890125" y="3467100"/>
          <p14:tracePt t="58846" x="9898063" y="3467100"/>
          <p14:tracePt t="59111" x="9883775" y="3467100"/>
          <p14:tracePt t="59119" x="9875838" y="3467100"/>
          <p14:tracePt t="59127" x="9845675" y="3451225"/>
          <p14:tracePt t="59142" x="9813925" y="3451225"/>
          <p14:tracePt t="59159" x="9783763" y="3444875"/>
          <p14:tracePt t="59175" x="9737725" y="3444875"/>
          <p14:tracePt t="59192" x="9693275" y="3444875"/>
          <p14:tracePt t="59209" x="9669463" y="3444875"/>
          <p14:tracePt t="59242" x="9661525" y="3444875"/>
          <p14:tracePt t="59263" x="9655175" y="3444875"/>
          <p14:tracePt t="59278" x="9647238" y="3444875"/>
          <p14:tracePt t="59294" x="9639300" y="3444875"/>
          <p14:tracePt t="59309" x="9631363" y="3444875"/>
          <p14:tracePt t="59326" x="9601200" y="3444875"/>
          <p14:tracePt t="59342" x="9585325" y="3444875"/>
          <p14:tracePt t="59359" x="9578975" y="3444875"/>
          <p14:tracePt t="59375" x="9571038" y="3451225"/>
          <p14:tracePt t="59454" x="9571038" y="3459163"/>
          <p14:tracePt t="59462" x="9578975" y="3459163"/>
          <p14:tracePt t="59478" x="9585325" y="3459163"/>
          <p14:tracePt t="59486" x="9601200" y="3459163"/>
          <p14:tracePt t="59494" x="9609138" y="3467100"/>
          <p14:tracePt t="59509" x="9623425" y="3475038"/>
          <p14:tracePt t="59525" x="9647238" y="3475038"/>
          <p14:tracePt t="59542" x="9669463" y="3475038"/>
          <p14:tracePt t="59559" x="9693275" y="3475038"/>
          <p14:tracePt t="59575" x="9723438" y="3475038"/>
          <p14:tracePt t="59592" x="9745663" y="3475038"/>
          <p14:tracePt t="59609" x="9783763" y="3475038"/>
          <p14:tracePt t="59625" x="9807575" y="3475038"/>
          <p14:tracePt t="59642" x="9813925" y="3467100"/>
          <p14:tracePt t="59676" x="9821863" y="3467100"/>
          <p14:tracePt t="59692" x="9829800" y="3459163"/>
          <p14:tracePt t="59709" x="9837738" y="3451225"/>
          <p14:tracePt t="59725" x="9845675" y="3451225"/>
          <p14:tracePt t="59742" x="9859963" y="3451225"/>
          <p14:tracePt t="59759" x="9875838" y="3451225"/>
          <p14:tracePt t="59775" x="9898063" y="3451225"/>
          <p14:tracePt t="59792" x="9921875" y="3444875"/>
          <p14:tracePt t="59809" x="9928225" y="3444875"/>
          <p14:tracePt t="59825" x="9944100" y="3444875"/>
          <p14:tracePt t="59959" x="9936163" y="3444875"/>
          <p14:tracePt t="59975" x="9928225" y="3444875"/>
          <p14:tracePt t="59983" x="9913938" y="3444875"/>
          <p14:tracePt t="60006" x="9906000" y="3444875"/>
          <p14:tracePt t="60022" x="9890125" y="3444875"/>
          <p14:tracePt t="60047" x="9883775" y="3444875"/>
          <p14:tracePt t="60079" x="9867900" y="3444875"/>
          <p14:tracePt t="60727" x="9859963" y="3444875"/>
          <p14:tracePt t="60735" x="9845675" y="3444875"/>
          <p14:tracePt t="60743" x="9829800" y="3444875"/>
          <p14:tracePt t="60759" x="9783763" y="3444875"/>
          <p14:tracePt t="60776" x="9745663" y="3444875"/>
          <p14:tracePt t="60793" x="9707563" y="3444875"/>
          <p14:tracePt t="60809" x="9685338" y="3451225"/>
          <p14:tracePt t="60826" x="9677400" y="3451225"/>
          <p14:tracePt t="60927" x="9669463" y="3451225"/>
          <p14:tracePt t="61103" x="9677400" y="3451225"/>
          <p14:tracePt t="61111" x="9693275" y="3451225"/>
          <p14:tracePt t="61127" x="9707563" y="3451225"/>
          <p14:tracePt t="61135" x="9715500" y="3459163"/>
          <p14:tracePt t="61143" x="9737725" y="3459163"/>
          <p14:tracePt t="61159" x="9769475" y="3467100"/>
          <p14:tracePt t="61176" x="9799638" y="3467100"/>
          <p14:tracePt t="61193" x="9821863" y="3467100"/>
          <p14:tracePt t="61210" x="9829800" y="3467100"/>
          <p14:tracePt t="61226" x="9837738" y="3467100"/>
          <p14:tracePt t="61243" x="9845675" y="3467100"/>
          <p14:tracePt t="61431" x="9852025" y="3467100"/>
          <p14:tracePt t="61447" x="9859963" y="3467100"/>
          <p14:tracePt t="61462" x="9867900" y="3467100"/>
          <p14:tracePt t="61487" x="9875838" y="3467100"/>
          <p14:tracePt t="61511" x="9883775" y="3467100"/>
          <p14:tracePt t="61527" x="9890125" y="3467100"/>
          <p14:tracePt t="61535" x="9898063" y="3467100"/>
          <p14:tracePt t="61800" x="9890125" y="3467100"/>
          <p14:tracePt t="61807" x="9867900" y="3467100"/>
          <p14:tracePt t="61815" x="9859963" y="3467100"/>
          <p14:tracePt t="61826" x="9837738" y="3467100"/>
          <p14:tracePt t="61843" x="9799638" y="3467100"/>
          <p14:tracePt t="61860" x="9731375" y="3475038"/>
          <p14:tracePt t="61877" x="9677400" y="3482975"/>
          <p14:tracePt t="61893" x="9639300" y="3482975"/>
          <p14:tracePt t="61910" x="9631363" y="3482975"/>
          <p14:tracePt t="62079" x="9623425" y="3482975"/>
          <p14:tracePt t="62087" x="9617075" y="3482975"/>
          <p14:tracePt t="62127" x="9609138" y="3489325"/>
          <p14:tracePt t="62135" x="9601200" y="3489325"/>
          <p14:tracePt t="62175" x="9601200" y="3497263"/>
          <p14:tracePt t="62223" x="9609138" y="3497263"/>
          <p14:tracePt t="62247" x="9617075" y="3497263"/>
          <p14:tracePt t="63255" x="9623425" y="3497263"/>
          <p14:tracePt t="63391" x="9623425" y="3505200"/>
          <p14:tracePt t="63407" x="9617075" y="3505200"/>
          <p14:tracePt t="63414" x="9601200" y="3505200"/>
          <p14:tracePt t="63427" x="9585325" y="3505200"/>
          <p14:tracePt t="63444" x="9509125" y="3505200"/>
          <p14:tracePt t="63460" x="9464675" y="3505200"/>
          <p14:tracePt t="63477" x="9440863" y="3505200"/>
          <p14:tracePt t="63678" x="9432925" y="3505200"/>
          <p14:tracePt t="63799" x="9426575" y="3505200"/>
          <p14:tracePt t="63863" x="9418638" y="3505200"/>
          <p14:tracePt t="65735" x="9402763" y="3505200"/>
          <p14:tracePt t="65743" x="9364663" y="3505200"/>
          <p14:tracePt t="65750" x="9334500" y="3505200"/>
          <p14:tracePt t="65761" x="9312275" y="3505200"/>
          <p14:tracePt t="65778" x="9250363" y="3505200"/>
          <p14:tracePt t="65795" x="9204325" y="3505200"/>
          <p14:tracePt t="65811" x="9182100" y="3505200"/>
          <p14:tracePt t="65855" x="9182100" y="3513138"/>
          <p14:tracePt t="66127" x="9166225" y="3513138"/>
          <p14:tracePt t="66135" x="9151938" y="3513138"/>
          <p14:tracePt t="66145" x="9144000" y="3513138"/>
          <p14:tracePt t="66161" x="9128125" y="3513138"/>
          <p14:tracePt t="66178" x="9113838" y="3513138"/>
          <p14:tracePt t="66214" x="9105900" y="3513138"/>
          <p14:tracePt t="66231" x="9097963" y="3513138"/>
          <p14:tracePt t="66248" x="9090025" y="3513138"/>
          <p14:tracePt t="66351" x="9097963" y="3513138"/>
          <p14:tracePt t="66359" x="9121775" y="3513138"/>
          <p14:tracePt t="66367" x="9136063" y="3513138"/>
          <p14:tracePt t="66378" x="9144000" y="3513138"/>
          <p14:tracePt t="66395" x="9159875" y="3513138"/>
          <p14:tracePt t="66895" x="9166225" y="3527425"/>
          <p14:tracePt t="66919" x="9151938" y="3527425"/>
          <p14:tracePt t="66927" x="9144000" y="3527425"/>
          <p14:tracePt t="66935" x="9121775" y="3527425"/>
          <p14:tracePt t="66945" x="9090025" y="3527425"/>
          <p14:tracePt t="66962" x="9059863" y="3527425"/>
          <p14:tracePt t="66978" x="9051925" y="3527425"/>
          <p14:tracePt t="67535" x="9037638" y="3527425"/>
          <p14:tracePt t="67543" x="9029700" y="3527425"/>
          <p14:tracePt t="67567" x="9013825" y="3527425"/>
          <p14:tracePt t="67575" x="8999538" y="3527425"/>
          <p14:tracePt t="67584" x="8983663" y="3527425"/>
          <p14:tracePt t="67595" x="8975725" y="3527425"/>
          <p14:tracePt t="67612" x="8969375" y="3527425"/>
          <p14:tracePt t="67735" x="8953500" y="3527425"/>
          <p14:tracePt t="67751" x="8945563" y="3521075"/>
          <p14:tracePt t="67759" x="8937625" y="3521075"/>
          <p14:tracePt t="67775" x="8931275" y="3521075"/>
          <p14:tracePt t="67783" x="8907463" y="3521075"/>
          <p14:tracePt t="67795" x="8885238" y="3521075"/>
          <p14:tracePt t="67812" x="8839200" y="3521075"/>
          <p14:tracePt t="67829" x="8793163" y="3505200"/>
          <p14:tracePt t="67846" x="8770938" y="3505200"/>
          <p14:tracePt t="68151" x="8763000" y="3497263"/>
          <p14:tracePt t="68335" x="8747125" y="3497263"/>
          <p14:tracePt t="69943" x="8740775" y="3497263"/>
          <p14:tracePt t="69991" x="8724900" y="3497263"/>
          <p14:tracePt t="69998" x="8709025" y="3497263"/>
          <p14:tracePt t="70008" x="8686800" y="3497263"/>
          <p14:tracePt t="70023" x="8670925" y="3497263"/>
          <p14:tracePt t="70031" x="8664575" y="3497263"/>
          <p14:tracePt t="70046" x="8632825" y="3497263"/>
          <p14:tracePt t="70063" x="8610600" y="3497263"/>
          <p14:tracePt t="70079" x="8594725" y="3497263"/>
          <p14:tracePt t="70096" x="8588375" y="3497263"/>
          <p14:tracePt t="70113" x="8580438" y="3497263"/>
          <p14:tracePt t="70303" x="8572500" y="3497263"/>
          <p14:tracePt t="70319" x="8564563" y="3497263"/>
          <p14:tracePt t="70455" x="8572500" y="3497263"/>
          <p14:tracePt t="70463" x="8594725" y="3497263"/>
          <p14:tracePt t="70471" x="8618538" y="3497263"/>
          <p14:tracePt t="70479" x="8640763" y="3497263"/>
          <p14:tracePt t="70496" x="8709025" y="3497263"/>
          <p14:tracePt t="70513" x="8770938" y="3497263"/>
          <p14:tracePt t="70530" x="8839200" y="3497263"/>
          <p14:tracePt t="70546" x="8869363" y="3497263"/>
          <p14:tracePt t="70614" x="8869363" y="3505200"/>
          <p14:tracePt t="70695" x="8855075" y="3505200"/>
          <p14:tracePt t="70871" x="8839200" y="3505200"/>
          <p14:tracePt t="70879" x="8809038" y="3505200"/>
          <p14:tracePt t="70887" x="8763000" y="3505200"/>
          <p14:tracePt t="70896" x="8716963" y="3505200"/>
          <p14:tracePt t="70913" x="8648700" y="3505200"/>
          <p14:tracePt t="70930" x="8632825" y="3505200"/>
          <p14:tracePt t="70966" x="8640763" y="3505200"/>
          <p14:tracePt t="70980" x="8656638" y="3505200"/>
          <p14:tracePt t="70996" x="8740775" y="3505200"/>
          <p14:tracePt t="71014" x="8953500" y="3505200"/>
          <p14:tracePt t="71030" x="9013825" y="3505200"/>
          <p14:tracePt t="71046" x="9083675" y="3513138"/>
          <p14:tracePt t="71095" x="9051925" y="3513138"/>
          <p14:tracePt t="71103" x="9029700" y="3513138"/>
          <p14:tracePt t="71113" x="8999538" y="3513138"/>
          <p14:tracePt t="71130" x="8953500" y="3513138"/>
          <p14:tracePt t="71147" x="8937625" y="3513138"/>
          <p14:tracePt t="71191" x="8931275" y="3513138"/>
          <p14:tracePt t="71207" x="8937625" y="3513138"/>
          <p14:tracePt t="71215" x="8945563" y="3513138"/>
          <p14:tracePt t="71230" x="8953500" y="3513138"/>
          <p14:tracePt t="71279" x="8945563" y="3513138"/>
          <p14:tracePt t="71287" x="8923338" y="3513138"/>
          <p14:tracePt t="71297" x="8907463" y="3513138"/>
          <p14:tracePt t="71313" x="8855075" y="3513138"/>
          <p14:tracePt t="71330" x="8839200" y="3513138"/>
          <p14:tracePt t="71347" x="8831263" y="3513138"/>
          <p14:tracePt t="71471" x="8816975" y="3513138"/>
          <p14:tracePt t="71479" x="8785225" y="3513138"/>
          <p14:tracePt t="71486" x="8747125" y="3513138"/>
          <p14:tracePt t="71497" x="8694738" y="3513138"/>
          <p14:tracePt t="71513" x="8594725" y="3513138"/>
          <p14:tracePt t="71531" x="8526463" y="3513138"/>
          <p14:tracePt t="71591" x="8518525" y="3505200"/>
          <p14:tracePt t="71623" x="8526463" y="3505200"/>
          <p14:tracePt t="71790" x="8512175" y="3505200"/>
          <p14:tracePt t="71799" x="8504238" y="3505200"/>
          <p14:tracePt t="71807" x="8488363" y="3505200"/>
          <p14:tracePt t="71815" x="8480425" y="3505200"/>
          <p14:tracePt t="71831" x="8474075" y="3505200"/>
          <p14:tracePt t="73471" x="8458200" y="3505200"/>
          <p14:tracePt t="73479" x="8435975" y="3505200"/>
          <p14:tracePt t="73487" x="8404225" y="3505200"/>
          <p14:tracePt t="73497" x="8374063" y="3505200"/>
          <p14:tracePt t="73514" x="8359775" y="3505200"/>
          <p14:tracePt t="73727" x="8351838" y="3505200"/>
          <p14:tracePt t="73734" x="8335963" y="3505200"/>
          <p14:tracePt t="73743" x="8305800" y="3497263"/>
          <p14:tracePt t="73750" x="8283575" y="3497263"/>
          <p14:tracePt t="73764" x="8259763" y="3497263"/>
          <p14:tracePt t="73781" x="8221663" y="3497263"/>
          <p14:tracePt t="73798" x="8175625" y="3497263"/>
          <p14:tracePt t="73814" x="8161338" y="3497263"/>
          <p14:tracePt t="73975" x="8153400" y="3497263"/>
          <p14:tracePt t="73991" x="8137525" y="3497263"/>
          <p14:tracePt t="73999" x="8107363" y="3505200"/>
          <p14:tracePt t="74007" x="8093075" y="3505200"/>
          <p14:tracePt t="74015" x="8069263" y="3513138"/>
          <p14:tracePt t="74031" x="8031163" y="3521075"/>
          <p14:tracePt t="74047" x="8001000" y="3521075"/>
          <p14:tracePt t="74064" x="7985125" y="3521075"/>
          <p14:tracePt t="74559" x="7985125" y="3527425"/>
          <p14:tracePt t="74566" x="8023225" y="3543300"/>
          <p14:tracePt t="74575" x="8093075" y="3559175"/>
          <p14:tracePt t="74583" x="8183563" y="3573463"/>
          <p14:tracePt t="74598" x="8550275" y="3627438"/>
          <p14:tracePt t="74614" x="9136063" y="3763963"/>
          <p14:tracePt t="74631" x="9799638" y="3848100"/>
          <p14:tracePt t="74648" x="10379075" y="3946525"/>
          <p14:tracePt t="74664" x="10836275" y="4008438"/>
          <p14:tracePt t="74681" x="11071225" y="4046538"/>
          <p14:tracePt t="74698" x="11171238" y="4046538"/>
          <p14:tracePt t="74840" x="11163300" y="4060825"/>
          <p14:tracePt t="74847" x="11155363" y="4060825"/>
          <p14:tracePt t="74855" x="11133138" y="4068763"/>
          <p14:tracePt t="74864" x="11117263" y="4084638"/>
          <p14:tracePt t="74881" x="11064875" y="4130675"/>
          <p14:tracePt t="74898" x="10988675" y="4168775"/>
          <p14:tracePt t="74915" x="10880725" y="4237038"/>
          <p14:tracePt t="74931" x="10760075" y="4289425"/>
          <p14:tracePt t="74948" x="10591800" y="4335463"/>
          <p14:tracePt t="74965" x="10447338" y="4381500"/>
          <p14:tracePt t="74982" x="10294938" y="4397375"/>
          <p14:tracePt t="74998" x="10271125" y="4397375"/>
          <p14:tracePt t="75015" x="10256838" y="4403725"/>
          <p14:tracePt t="75383" x="10218738" y="4403725"/>
          <p14:tracePt t="75391" x="10180638" y="4403725"/>
          <p14:tracePt t="75399" x="10096500" y="4403725"/>
          <p14:tracePt t="75415" x="9906000" y="4389438"/>
          <p14:tracePt t="75431" x="9737725" y="4365625"/>
          <p14:tracePt t="75448" x="9617075" y="4351338"/>
          <p14:tracePt t="75465" x="9448800" y="4321175"/>
          <p14:tracePt t="75481" x="9296400" y="4305300"/>
          <p14:tracePt t="75498" x="9159875" y="4283075"/>
          <p14:tracePt t="75515" x="9037638" y="4267200"/>
          <p14:tracePt t="75531" x="8893175" y="4244975"/>
          <p14:tracePt t="75548" x="8747125" y="4206875"/>
          <p14:tracePt t="75565" x="8626475" y="4168775"/>
          <p14:tracePt t="75582" x="8458200" y="4130675"/>
          <p14:tracePt t="75598" x="8374063" y="4106863"/>
          <p14:tracePt t="75615" x="8321675" y="4092575"/>
          <p14:tracePt t="75631" x="8267700" y="4092575"/>
          <p14:tracePt t="75648" x="8237538" y="4092575"/>
          <p14:tracePt t="75665" x="8183563" y="4092575"/>
          <p14:tracePt t="75681" x="8153400" y="4092575"/>
          <p14:tracePt t="75698" x="8145463" y="4092575"/>
          <p14:tracePt t="75732" x="8131175" y="4092575"/>
          <p14:tracePt t="75748" x="8099425" y="4092575"/>
          <p14:tracePt t="75765" x="8085138" y="4092575"/>
          <p14:tracePt t="78743" x="8115300" y="4092575"/>
          <p14:tracePt t="78751" x="8175625" y="4106863"/>
          <p14:tracePt t="78759" x="8251825" y="4130675"/>
          <p14:tracePt t="78767" x="8343900" y="4144963"/>
          <p14:tracePt t="78783" x="8694738" y="4237038"/>
          <p14:tracePt t="78799" x="8937625" y="4289425"/>
          <p14:tracePt t="78816" x="9097963" y="4313238"/>
          <p14:tracePt t="78833" x="9166225" y="4321175"/>
          <p14:tracePt t="78919" x="9174163" y="4327525"/>
          <p14:tracePt t="78927" x="9197975" y="4343400"/>
          <p14:tracePt t="78934" x="9236075" y="4381500"/>
          <p14:tracePt t="78950" x="9266238" y="4411663"/>
          <p14:tracePt t="78966" x="9318625" y="4487863"/>
          <p14:tracePt t="78983" x="9364663" y="4564063"/>
          <p14:tracePt t="78999" x="9448800" y="4670425"/>
          <p14:tracePt t="79016" x="9517063" y="4746625"/>
          <p14:tracePt t="79033" x="9631363" y="4808538"/>
          <p14:tracePt t="79049" x="9745663" y="4846638"/>
          <p14:tracePt t="79066" x="9821863" y="4868863"/>
          <p14:tracePt t="79083" x="9867900" y="4868863"/>
          <p14:tracePt t="79099" x="9890125" y="4876800"/>
          <p14:tracePt t="79116" x="9906000" y="4876800"/>
          <p14:tracePt t="79133" x="9913938" y="4876800"/>
          <p14:tracePt t="79167" x="9921875" y="4876800"/>
          <p14:tracePt t="79183" x="9928225" y="4876800"/>
          <p14:tracePt t="79199" x="9944100" y="4876800"/>
          <p14:tracePt t="79216" x="9959975" y="4876800"/>
          <p14:tracePt t="79233" x="9966325" y="4876800"/>
          <p14:tracePt t="79249" x="9974263" y="4876800"/>
          <p14:tracePt t="79487" x="9966325" y="4868863"/>
          <p14:tracePt t="79511" x="9966325" y="4860925"/>
          <p14:tracePt t="79518" x="9966325" y="4854575"/>
          <p14:tracePt t="79543" x="9966325" y="4846638"/>
          <p14:tracePt t="79551" x="9959975" y="4838700"/>
          <p14:tracePt t="79559" x="9952038" y="4822825"/>
          <p14:tracePt t="79591" x="9944100" y="4816475"/>
          <p14:tracePt t="79855" x="9944100" y="4822825"/>
          <p14:tracePt t="79863" x="9944100" y="4830763"/>
          <p14:tracePt t="79870" x="9944100" y="4846638"/>
          <p14:tracePt t="79883" x="9936163" y="4854575"/>
          <p14:tracePt t="79900" x="9936163" y="4876800"/>
          <p14:tracePt t="79916" x="9928225" y="4892675"/>
          <p14:tracePt t="79933" x="9921875" y="4906963"/>
          <p14:tracePt t="79950" x="9906000" y="4906963"/>
          <p14:tracePt t="79966" x="9867900" y="4906963"/>
          <p14:tracePt t="79983" x="9821863" y="4906963"/>
          <p14:tracePt t="80000" x="9791700" y="4906963"/>
          <p14:tracePt t="80016" x="9753600" y="4906963"/>
          <p14:tracePt t="80033" x="9715500" y="4906963"/>
          <p14:tracePt t="80051" x="9693275" y="4906963"/>
          <p14:tracePt t="80066" x="9677400" y="4906963"/>
          <p14:tracePt t="80083" x="9661525" y="4906963"/>
          <p14:tracePt t="80100" x="9639300" y="4899025"/>
          <p14:tracePt t="80116" x="9601200" y="4892675"/>
          <p14:tracePt t="80134" x="9578975" y="4892675"/>
          <p14:tracePt t="80150" x="9563100" y="4892675"/>
          <p14:tracePt t="80166" x="9532938" y="4892675"/>
          <p14:tracePt t="80183" x="9517063" y="4892675"/>
          <p14:tracePt t="80719" x="9509125" y="4884738"/>
          <p14:tracePt t="80735" x="9509125" y="4876800"/>
          <p14:tracePt t="80751" x="9509125" y="4868863"/>
          <p14:tracePt t="80759" x="9509125" y="4860925"/>
          <p14:tracePt t="80775" x="9509125" y="4854575"/>
          <p14:tracePt t="80783" x="9517063" y="4854575"/>
          <p14:tracePt t="80800" x="9517063" y="4846638"/>
          <p14:tracePt t="80817" x="9517063" y="4830763"/>
          <p14:tracePt t="80833" x="9517063" y="4822825"/>
          <p14:tracePt t="80850" x="9517063" y="4816475"/>
          <p14:tracePt t="81311" x="9525000" y="4830763"/>
          <p14:tracePt t="81319" x="9532938" y="4846638"/>
          <p14:tracePt t="81327" x="9563100" y="4860925"/>
          <p14:tracePt t="81336" x="9593263" y="4876800"/>
          <p14:tracePt t="81350" x="9639300" y="4892675"/>
          <p14:tracePt t="81367" x="9655175" y="4892675"/>
          <p14:tracePt t="81472" x="9661525" y="4892675"/>
          <p14:tracePt t="81526" x="9655175" y="4892675"/>
          <p14:tracePt t="81543" x="9647238" y="4892675"/>
          <p14:tracePt t="81551" x="9639300" y="4892675"/>
          <p14:tracePt t="81567" x="9623425" y="4892675"/>
          <p14:tracePt t="81574" x="9617075" y="4892675"/>
          <p14:tracePt t="81584" x="9609138" y="4892675"/>
          <p14:tracePt t="81600" x="9585325" y="4892675"/>
          <p14:tracePt t="81695" x="9578975" y="4892675"/>
          <p14:tracePt t="81703" x="9571038" y="4876800"/>
          <p14:tracePt t="81711" x="9571038" y="4868863"/>
          <p14:tracePt t="81719" x="9571038" y="4846638"/>
          <p14:tracePt t="81734" x="9563100" y="4822825"/>
          <p14:tracePt t="81750" x="9563100" y="4792663"/>
          <p14:tracePt t="81807" x="9555163" y="4792663"/>
          <p14:tracePt t="81847" x="9547225" y="4800600"/>
          <p14:tracePt t="81855" x="9547225" y="4808538"/>
          <p14:tracePt t="81867" x="9547225" y="4816475"/>
          <p14:tracePt t="81884" x="9540875" y="4838700"/>
          <p14:tracePt t="81927" x="9540875" y="4846638"/>
          <p14:tracePt t="81951" x="9547225" y="4846638"/>
          <p14:tracePt t="81960" x="9555163" y="4846638"/>
          <p14:tracePt t="81974" x="9563100" y="4846638"/>
          <p14:tracePt t="81984" x="9571038" y="4838700"/>
          <p14:tracePt t="82000" x="9578975" y="4830763"/>
          <p14:tracePt t="82150" x="9585325" y="4830763"/>
          <p14:tracePt t="82158" x="9601200" y="4838700"/>
          <p14:tracePt t="82167" x="9617075" y="4838700"/>
          <p14:tracePt t="82184" x="9661525" y="4838700"/>
          <p14:tracePt t="82200" x="9707563" y="4838700"/>
          <p14:tracePt t="82217" x="9731375" y="4838700"/>
          <p14:tracePt t="82234" x="9737725" y="4838700"/>
          <p14:tracePt t="82267" x="9745663" y="4838700"/>
          <p14:tracePt t="82335" x="9753600" y="4838700"/>
          <p14:tracePt t="82351" x="9761538" y="4838700"/>
          <p14:tracePt t="82391" x="9769475" y="4838700"/>
          <p14:tracePt t="82399" x="9775825" y="4838700"/>
          <p14:tracePt t="82407" x="9783763" y="4838700"/>
          <p14:tracePt t="82417" x="9813925" y="4846638"/>
          <p14:tracePt t="82434" x="9845675" y="4846638"/>
          <p14:tracePt t="82451" x="9867900" y="4846638"/>
          <p14:tracePt t="82535" x="9852025" y="4846638"/>
          <p14:tracePt t="82542" x="9829800" y="4854575"/>
          <p14:tracePt t="82551" x="9813925" y="4860925"/>
          <p14:tracePt t="82567" x="9737725" y="4868863"/>
          <p14:tracePt t="82584" x="9639300" y="4876800"/>
          <p14:tracePt t="82600" x="9578975" y="4892675"/>
          <p14:tracePt t="82617" x="9547225" y="4892675"/>
          <p14:tracePt t="82634" x="9540875" y="4892675"/>
          <p14:tracePt t="82678" x="9547225" y="4892675"/>
          <p14:tracePt t="82686" x="9578975" y="4892675"/>
          <p14:tracePt t="82700" x="9623425" y="4892675"/>
          <p14:tracePt t="82717" x="9677400" y="4884738"/>
          <p14:tracePt t="82734" x="9707563" y="4884738"/>
          <p14:tracePt t="82774" x="9699625" y="4884738"/>
          <p14:tracePt t="82784" x="9685338" y="4884738"/>
          <p14:tracePt t="82801" x="9647238" y="4884738"/>
          <p14:tracePt t="82817" x="9631363" y="4884738"/>
          <p14:tracePt t="82834" x="9623425" y="4884738"/>
          <p14:tracePt t="82975" x="9609138" y="4884738"/>
          <p14:tracePt t="82991" x="9601200" y="4884738"/>
          <p14:tracePt t="83007" x="9585325" y="4884738"/>
          <p14:tracePt t="83015" x="9571038" y="4884738"/>
          <p14:tracePt t="83023" x="9540875" y="4884738"/>
          <p14:tracePt t="83034" x="9509125" y="4868863"/>
          <p14:tracePt t="83051" x="9471025" y="4854575"/>
          <p14:tracePt t="83068" x="9456738" y="4846638"/>
          <p14:tracePt t="83084" x="9448800" y="4838700"/>
          <p14:tracePt t="83101" x="9448800" y="4830763"/>
          <p14:tracePt t="83118" x="9448800" y="4816475"/>
          <p14:tracePt t="83134" x="9448800" y="4784725"/>
          <p14:tracePt t="83151" x="9456738" y="4762500"/>
          <p14:tracePt t="83168" x="9471025" y="4762500"/>
          <p14:tracePt t="83184" x="9486900" y="4762500"/>
          <p14:tracePt t="83201" x="9509125" y="4762500"/>
          <p14:tracePt t="83218" x="9540875" y="4770438"/>
          <p14:tracePt t="83234" x="9571038" y="4800600"/>
          <p14:tracePt t="83251" x="9617075" y="4838700"/>
          <p14:tracePt t="83268" x="9647238" y="4868863"/>
          <p14:tracePt t="83284" x="9661525" y="4884738"/>
          <p14:tracePt t="83301" x="9669463" y="4884738"/>
          <p14:tracePt t="83304" x="9677400" y="4892675"/>
          <p14:tracePt t="83367" x="9693275" y="4892675"/>
          <p14:tracePt t="83375" x="9699625" y="4892675"/>
          <p14:tracePt t="83384" x="9715500" y="4884738"/>
          <p14:tracePt t="83401" x="9731375" y="4868863"/>
          <p14:tracePt t="83418" x="9745663" y="4860925"/>
          <p14:tracePt t="83434" x="9753600" y="4854575"/>
          <p14:tracePt t="83451" x="9761538" y="4854575"/>
          <p14:tracePt t="83468" x="9769475" y="4854575"/>
          <p14:tracePt t="83607" x="9775825" y="4854575"/>
          <p14:tracePt t="83695" x="9775825" y="4860925"/>
          <p14:tracePt t="83712" x="9769475" y="4860925"/>
          <p14:tracePt t="83727" x="9753600" y="4860925"/>
          <p14:tracePt t="83743" x="9745663" y="4860925"/>
          <p14:tracePt t="83782" x="9737725" y="4860925"/>
          <p14:tracePt t="83807" x="9731375" y="4860925"/>
          <p14:tracePt t="83815" x="9723438" y="4860925"/>
          <p14:tracePt t="83831" x="9707563" y="4860925"/>
          <p14:tracePt t="83838" x="9699625" y="4860925"/>
          <p14:tracePt t="83851" x="9685338" y="4860925"/>
          <p14:tracePt t="83868" x="9647238" y="4876800"/>
          <p14:tracePt t="83884" x="9623425" y="4884738"/>
          <p14:tracePt t="83902" x="9609138" y="4899025"/>
          <p14:tracePt t="83918" x="9585325" y="4914900"/>
          <p14:tracePt t="83935" x="9571038" y="4914900"/>
          <p14:tracePt t="83968" x="9563100" y="4914900"/>
          <p14:tracePt t="83985" x="9555163" y="4914900"/>
          <p14:tracePt t="84001" x="9547225" y="4914900"/>
          <p14:tracePt t="84018" x="9532938" y="4914900"/>
          <p14:tracePt t="84034" x="9525000" y="4914900"/>
          <p14:tracePt t="84051" x="9509125" y="4914900"/>
          <p14:tracePt t="84068" x="9502775" y="4914900"/>
          <p14:tracePt t="84085" x="9494838" y="4922838"/>
          <p14:tracePt t="84102" x="9478963" y="4930775"/>
          <p14:tracePt t="84118" x="9471025" y="4937125"/>
          <p14:tracePt t="84135" x="9464675" y="4937125"/>
          <p14:tracePt t="84151" x="9456738" y="4953000"/>
          <p14:tracePt t="84168" x="9448800" y="4953000"/>
          <p14:tracePt t="84185" x="9440863" y="4960938"/>
          <p14:tracePt t="84201" x="9432925" y="4975225"/>
          <p14:tracePt t="84218" x="9426575" y="4983163"/>
          <p14:tracePt t="84235" x="9418638" y="4991100"/>
          <p14:tracePt t="84251" x="9410700" y="4999038"/>
          <p14:tracePt t="84268" x="9410700" y="5006975"/>
          <p14:tracePt t="84285" x="9402763" y="5013325"/>
          <p14:tracePt t="84302" x="9388475" y="5029200"/>
          <p14:tracePt t="84335" x="9388475" y="5037138"/>
          <p14:tracePt t="84438" x="9380538" y="5037138"/>
          <p14:tracePt t="84454" x="9380538" y="5045075"/>
          <p14:tracePt t="84695" x="9372600" y="5045075"/>
          <p14:tracePt t="84719" x="9372600" y="5029200"/>
          <p14:tracePt t="84735" x="9372600" y="5021263"/>
          <p14:tracePt t="84743" x="9372600" y="4999038"/>
          <p14:tracePt t="84751" x="9372600" y="4991100"/>
          <p14:tracePt t="84769" x="9372600" y="4975225"/>
          <p14:tracePt t="84785" x="9372600" y="4953000"/>
          <p14:tracePt t="84802" x="9372600" y="4945063"/>
          <p14:tracePt t="84818" x="9372600" y="4930775"/>
          <p14:tracePt t="84851" x="9372600" y="4922838"/>
          <p14:tracePt t="84895" x="9372600" y="4914900"/>
          <p14:tracePt t="84911" x="9372600" y="4906963"/>
          <p14:tracePt t="84951" x="9372600" y="4899025"/>
          <p14:tracePt t="84983" x="9372600" y="4892675"/>
          <p14:tracePt t="85031" x="9380538" y="4884738"/>
          <p14:tracePt t="85054" x="9388475" y="4876800"/>
          <p14:tracePt t="85183" x="9394825" y="4876800"/>
          <p14:tracePt t="85288" x="9402763" y="4876800"/>
          <p14:tracePt t="85303" x="9402763" y="4892675"/>
          <p14:tracePt t="85311" x="9402763" y="4899025"/>
          <p14:tracePt t="85351" x="9402763" y="4906963"/>
          <p14:tracePt t="85375" x="9402763" y="4914900"/>
          <p14:tracePt t="85399" x="9402763" y="4922838"/>
          <p14:tracePt t="85423" x="9394825" y="4922838"/>
          <p14:tracePt t="85447" x="9388475" y="4922838"/>
          <p14:tracePt t="85471" x="9372600" y="4922838"/>
          <p14:tracePt t="85487" x="9364663" y="4922838"/>
          <p14:tracePt t="85495" x="9350375" y="4922838"/>
          <p14:tracePt t="85511" x="9342438" y="4922838"/>
          <p14:tracePt t="85519" x="9334500" y="4922838"/>
          <p14:tracePt t="85535" x="9326563" y="4914900"/>
          <p14:tracePt t="85583" x="9312275" y="4914900"/>
          <p14:tracePt t="85591" x="9312275" y="4906963"/>
          <p14:tracePt t="85602" x="9304338" y="4906963"/>
          <p14:tracePt t="85618" x="9280525" y="4906963"/>
          <p14:tracePt t="85635" x="9250363" y="4899025"/>
          <p14:tracePt t="85652" x="9212263" y="4884738"/>
          <p14:tracePt t="85668" x="9212263" y="4876800"/>
          <p14:tracePt t="85751" x="9197975" y="4876800"/>
          <p14:tracePt t="85759" x="9190038" y="4876800"/>
          <p14:tracePt t="85769" x="9166225" y="4876800"/>
          <p14:tracePt t="85785" x="9144000" y="4876800"/>
          <p14:tracePt t="85802" x="9105900" y="4876800"/>
          <p14:tracePt t="85819" x="9090025" y="4876800"/>
          <p14:tracePt t="85835" x="9075738" y="4876800"/>
          <p14:tracePt t="85976" x="9083675" y="4876800"/>
          <p14:tracePt t="85983" x="9105900" y="4876800"/>
          <p14:tracePt t="85990" x="9113838" y="4876800"/>
          <p14:tracePt t="86002" x="9136063" y="4868863"/>
          <p14:tracePt t="86019" x="9159875" y="4860925"/>
          <p14:tracePt t="86035" x="9190038" y="4854575"/>
          <p14:tracePt t="86052" x="9197975" y="4846638"/>
          <p14:tracePt t="86287" x="9197975" y="4854575"/>
          <p14:tracePt t="86311" x="9197975" y="4860925"/>
          <p14:tracePt t="86583" x="9212263" y="4860925"/>
          <p14:tracePt t="86606" x="9220200" y="4860925"/>
          <p14:tracePt t="86615" x="9242425" y="4868863"/>
          <p14:tracePt t="86631" x="9242425" y="4876800"/>
          <p14:tracePt t="86751" x="9242425" y="4868863"/>
          <p14:tracePt t="86783" x="9236075" y="4868863"/>
          <p14:tracePt t="86815" x="9228138" y="4868863"/>
          <p14:tracePt t="86831" x="9220200" y="4868863"/>
          <p14:tracePt t="86855" x="9212263" y="4868863"/>
          <p14:tracePt t="86975" x="9212263" y="4860925"/>
          <p14:tracePt t="86983" x="9212263" y="4854575"/>
          <p14:tracePt t="86991" x="9212263" y="4846638"/>
          <p14:tracePt t="87002" x="9212263" y="4838700"/>
          <p14:tracePt t="87019" x="9212263" y="4822825"/>
          <p14:tracePt t="89297" x="9212263" y="4838700"/>
          <p14:tracePt t="89303" x="9212263" y="4860925"/>
          <p14:tracePt t="89319" x="9212263" y="4876800"/>
          <p14:tracePt t="89327" x="9212263" y="4884738"/>
          <p14:tracePt t="89343" x="9212263" y="4892675"/>
          <p14:tracePt t="89359" x="9212263" y="4899025"/>
          <p14:tracePt t="89383" x="9212263" y="4906963"/>
          <p14:tracePt t="89607" x="9212263" y="4899025"/>
          <p14:tracePt t="89622" x="9220200" y="4884738"/>
          <p14:tracePt t="89639" x="9220200" y="4876800"/>
          <p14:tracePt t="89655" x="9228138" y="4860925"/>
          <p14:tracePt t="89951" x="9242425" y="4854575"/>
          <p14:tracePt t="89959" x="9266238" y="4854575"/>
          <p14:tracePt t="89970" x="9296400" y="4854575"/>
          <p14:tracePt t="89987" x="9410700" y="4854575"/>
          <p14:tracePt t="90003" x="9509125" y="4854575"/>
          <p14:tracePt t="90020" x="9585325" y="4854575"/>
          <p14:tracePt t="90037" x="9601200" y="4846638"/>
          <p14:tracePt t="90143" x="9601200" y="4854575"/>
          <p14:tracePt t="90151" x="9601200" y="4860925"/>
          <p14:tracePt t="90159" x="9601200" y="4884738"/>
          <p14:tracePt t="90170" x="9601200" y="4906963"/>
          <p14:tracePt t="90186" x="9585325" y="4945063"/>
          <p14:tracePt t="90203" x="9571038" y="4968875"/>
          <p14:tracePt t="90220" x="9540875" y="4975225"/>
          <p14:tracePt t="90236" x="9517063" y="4975225"/>
          <p14:tracePt t="90253" x="9502775" y="4975225"/>
          <p14:tracePt t="90270" x="9478963" y="4968875"/>
          <p14:tracePt t="90287" x="9471025" y="4945063"/>
          <p14:tracePt t="90303" x="9456738" y="4914900"/>
          <p14:tracePt t="90320" x="9448800" y="4884738"/>
          <p14:tracePt t="90337" x="9448800" y="4854575"/>
          <p14:tracePt t="90353" x="9448800" y="4838700"/>
          <p14:tracePt t="90438" x="9440863" y="4838700"/>
          <p14:tracePt t="90446" x="9432925" y="4846638"/>
          <p14:tracePt t="90454" x="9418638" y="4854575"/>
          <p14:tracePt t="90470" x="9394825" y="4860925"/>
          <p14:tracePt t="90559" x="9402763" y="4860925"/>
          <p14:tracePt t="90567" x="9410700" y="4860925"/>
          <p14:tracePt t="90574" x="9426575" y="4854575"/>
          <p14:tracePt t="90587" x="9432925" y="4854575"/>
          <p14:tracePt t="90655" x="9440863" y="4854575"/>
          <p14:tracePt t="90671" x="9432925" y="4860925"/>
          <p14:tracePt t="90679" x="9426575" y="4868863"/>
          <p14:tracePt t="90687" x="9410700" y="4876800"/>
          <p14:tracePt t="90704" x="9388475" y="4876800"/>
          <p14:tracePt t="90737" x="9380538" y="4876800"/>
          <p14:tracePt t="90775" x="9372600" y="4876800"/>
          <p14:tracePt t="90783" x="9372600" y="4868863"/>
          <p14:tracePt t="90799" x="9372600" y="4860925"/>
          <p14:tracePt t="90809" x="9388475" y="4854575"/>
          <p14:tracePt t="90820" x="9394825" y="4854575"/>
          <p14:tracePt t="90838" x="9426575" y="4854575"/>
          <p14:tracePt t="90871" x="9432925" y="4854575"/>
          <p14:tracePt t="90887" x="9432925" y="4860925"/>
          <p14:tracePt t="90904" x="9432925" y="4868863"/>
          <p14:tracePt t="90921" x="9410700" y="4884738"/>
          <p14:tracePt t="90937" x="9402763" y="4899025"/>
          <p14:tracePt t="90954" x="9380538" y="4899025"/>
          <p14:tracePt t="90970" x="9372600" y="4899025"/>
          <p14:tracePt t="91015" x="9372600" y="4892675"/>
          <p14:tracePt t="91023" x="9372600" y="4884738"/>
          <p14:tracePt t="91143" x="9372600" y="4892675"/>
          <p14:tracePt t="91158" x="9364663" y="4899025"/>
          <p14:tracePt t="91167" x="9356725" y="4906963"/>
          <p14:tracePt t="91174" x="9350375" y="4906963"/>
          <p14:tracePt t="91187" x="9334500" y="4914900"/>
          <p14:tracePt t="91204" x="9304338" y="4914900"/>
          <p14:tracePt t="91221" x="9280525" y="4914900"/>
          <p14:tracePt t="91238" x="9266238" y="4914900"/>
          <p14:tracePt t="91383" x="9274175" y="4914900"/>
          <p14:tracePt t="91399" x="9280525" y="4914900"/>
          <p14:tracePt t="91423" x="9288463" y="4914900"/>
          <p14:tracePt t="91496" x="9288463" y="4922838"/>
          <p14:tracePt t="91519" x="9288463" y="4930775"/>
          <p14:tracePt t="91527" x="9280525" y="4937125"/>
          <p14:tracePt t="91537" x="9250363" y="4937125"/>
          <p14:tracePt t="91555" x="9182100" y="4937125"/>
          <p14:tracePt t="91571" x="9121775" y="4937125"/>
          <p14:tracePt t="91587" x="9090025" y="4937125"/>
          <p14:tracePt t="91621" x="9083675" y="4937125"/>
          <p14:tracePt t="91639" x="9083675" y="4930775"/>
          <p14:tracePt t="91654" x="9083675" y="4906963"/>
          <p14:tracePt t="91671" x="9083675" y="4876800"/>
          <p14:tracePt t="91687" x="9083675" y="4868863"/>
          <p14:tracePt t="91783" x="9059863" y="4876800"/>
          <p14:tracePt t="91791" x="9051925" y="4892675"/>
          <p14:tracePt t="91799" x="9045575" y="4892675"/>
          <p14:tracePt t="91806" x="9037638" y="4892675"/>
          <p14:tracePt t="91821" x="9029700" y="4892675"/>
          <p14:tracePt t="91895" x="9037638" y="4884738"/>
          <p14:tracePt t="91903" x="9075738" y="4868863"/>
          <p14:tracePt t="91911" x="9113838" y="4854575"/>
          <p14:tracePt t="91921" x="9144000" y="4854575"/>
          <p14:tracePt t="91937" x="9197975" y="4854575"/>
          <p14:tracePt t="91954" x="9220200" y="4854575"/>
          <p14:tracePt t="91971" x="9228138" y="4854575"/>
          <p14:tracePt t="91988" x="9236075" y="4876800"/>
          <p14:tracePt t="92004" x="9236075" y="4892675"/>
          <p14:tracePt t="92021" x="9236075" y="4922838"/>
          <p14:tracePt t="92038" x="9220200" y="4945063"/>
          <p14:tracePt t="92054" x="9212263" y="4945063"/>
          <p14:tracePt t="92103" x="9204325" y="4945063"/>
          <p14:tracePt t="92271" x="9182100" y="4945063"/>
          <p14:tracePt t="92278" x="9128125" y="4960938"/>
          <p14:tracePt t="92288" x="9083675" y="4960938"/>
          <p14:tracePt t="92304" x="9007475" y="4945063"/>
          <p14:tracePt t="92321" x="8975725" y="4899025"/>
          <p14:tracePt t="92343" x="8975725" y="4892675"/>
          <p14:tracePt t="92495" x="8975725" y="4899025"/>
          <p14:tracePt t="92511" x="8991600" y="4906963"/>
          <p14:tracePt t="92519" x="9013825" y="4930775"/>
          <p14:tracePt t="92527" x="9013825" y="4945063"/>
          <p14:tracePt t="92538" x="9037638" y="4953000"/>
          <p14:tracePt t="92554" x="9045575" y="4968875"/>
          <p14:tracePt t="92571" x="9051925" y="4975225"/>
          <p14:tracePt t="92622" x="9051925" y="4991100"/>
          <p14:tracePt t="92631" x="9051925" y="4999038"/>
          <p14:tracePt t="92639" x="9037638" y="5006975"/>
          <p14:tracePt t="92654" x="9013825" y="5006975"/>
          <p14:tracePt t="92671" x="8983663" y="5006975"/>
          <p14:tracePt t="92688" x="8969375" y="5006975"/>
          <p14:tracePt t="92704" x="8953500" y="5006975"/>
          <p14:tracePt t="92721" x="8931275" y="5006975"/>
          <p14:tracePt t="92738" x="8915400" y="4999038"/>
          <p14:tracePt t="92754" x="8907463" y="4999038"/>
          <p14:tracePt t="92771" x="8899525" y="4991100"/>
          <p14:tracePt t="92830" x="8893175" y="4991100"/>
          <p14:tracePt t="92847" x="8885238" y="4991100"/>
          <p14:tracePt t="92855" x="8869363" y="4991100"/>
          <p14:tracePt t="92862" x="8861425" y="4991100"/>
          <p14:tracePt t="92871" x="8847138" y="4991100"/>
          <p14:tracePt t="92888" x="8823325" y="4991100"/>
          <p14:tracePt t="92904" x="8809038" y="4991100"/>
          <p14:tracePt t="92921" x="8801100" y="4991100"/>
          <p14:tracePt t="92938" x="8793163" y="4991100"/>
          <p14:tracePt t="92954" x="8785225" y="4991100"/>
          <p14:tracePt t="92971" x="8778875" y="4991100"/>
          <p14:tracePt t="92988" x="8770938" y="4991100"/>
          <p14:tracePt t="93063" x="8755063" y="4983163"/>
          <p14:tracePt t="93079" x="8747125" y="4983163"/>
          <p14:tracePt t="93087" x="8747125" y="4975225"/>
          <p14:tracePt t="93095" x="8732838" y="4975225"/>
          <p14:tracePt t="93104" x="8724900" y="4975225"/>
          <p14:tracePt t="93121" x="8694738" y="4968875"/>
          <p14:tracePt t="93138" x="8664575" y="4960938"/>
          <p14:tracePt t="93155" x="8656638" y="4945063"/>
          <p14:tracePt t="93171" x="8640763" y="4922838"/>
          <p14:tracePt t="93188" x="8632825" y="4914900"/>
          <p14:tracePt t="93335" x="8648700" y="4914900"/>
          <p14:tracePt t="93343" x="8670925" y="4914900"/>
          <p14:tracePt t="93355" x="8694738" y="4914900"/>
          <p14:tracePt t="93371" x="8724900" y="4930775"/>
          <p14:tracePt t="93388" x="8740775" y="4937125"/>
          <p14:tracePt t="93405" x="8763000" y="4953000"/>
          <p14:tracePt t="93421" x="8778875" y="4968875"/>
          <p14:tracePt t="93479" x="8770938" y="4968875"/>
          <p14:tracePt t="93487" x="8755063" y="4968875"/>
          <p14:tracePt t="93495" x="8740775" y="4968875"/>
          <p14:tracePt t="93505" x="8716963" y="4975225"/>
          <p14:tracePt t="93521" x="8702675" y="4983163"/>
          <p14:tracePt t="93538" x="8694738" y="4983163"/>
          <p14:tracePt t="93555" x="8678863" y="4983163"/>
          <p14:tracePt t="93571" x="8670925" y="4983163"/>
          <p14:tracePt t="93588" x="8656638" y="4991100"/>
          <p14:tracePt t="93605" x="8640763" y="4999038"/>
          <p14:tracePt t="93622" x="8626475" y="4999038"/>
          <p14:tracePt t="93638" x="8594725" y="5006975"/>
          <p14:tracePt t="93655" x="8588375" y="5006975"/>
          <p14:tracePt t="93671" x="8580438" y="5006975"/>
          <p14:tracePt t="93705" x="8564563" y="5006975"/>
          <p14:tracePt t="93721" x="8550275" y="5006975"/>
          <p14:tracePt t="93738" x="8526463" y="5006975"/>
          <p14:tracePt t="93755" x="8488363" y="5006975"/>
          <p14:tracePt t="93772" x="8458200" y="5006975"/>
          <p14:tracePt t="93788" x="8450263" y="5006975"/>
          <p14:tracePt t="93839" x="8435975" y="5006975"/>
          <p14:tracePt t="93847" x="8428038" y="5006975"/>
          <p14:tracePt t="93855" x="8412163" y="5006975"/>
          <p14:tracePt t="93872" x="8389938" y="5006975"/>
          <p14:tracePt t="93888" x="8351838" y="5006975"/>
          <p14:tracePt t="93905" x="8335963" y="5006975"/>
          <p14:tracePt t="94015" x="8321675" y="5006975"/>
          <p14:tracePt t="94023" x="8297863" y="4999038"/>
          <p14:tracePt t="94031" x="8289925" y="4999038"/>
          <p14:tracePt t="94039" x="8267700" y="4999038"/>
          <p14:tracePt t="94055" x="8221663" y="4991100"/>
          <p14:tracePt t="94072" x="8191500" y="4991100"/>
          <p14:tracePt t="94088" x="8169275" y="4983163"/>
          <p14:tracePt t="94167" x="8161338" y="4983163"/>
          <p14:tracePt t="94174" x="8137525" y="4983163"/>
          <p14:tracePt t="94183" x="8115300" y="4975225"/>
          <p14:tracePt t="94190" x="8107363" y="4975225"/>
          <p14:tracePt t="94205" x="8085138" y="4975225"/>
          <p14:tracePt t="94222" x="8047038" y="4968875"/>
          <p14:tracePt t="94238" x="8023225" y="4968875"/>
          <p14:tracePt t="94311" x="8016875" y="4960938"/>
          <p14:tracePt t="94366" x="8008938" y="4960938"/>
          <p14:tracePt t="94374" x="8001000" y="4960938"/>
          <p14:tracePt t="94383" x="7985125" y="4960938"/>
          <p14:tracePt t="94390" x="7970838" y="4960938"/>
          <p14:tracePt t="94406" x="7924800" y="4960938"/>
          <p14:tracePt t="94422" x="7902575" y="4960938"/>
          <p14:tracePt t="94438" x="7886700" y="4960938"/>
          <p14:tracePt t="94567" x="7878763" y="4960938"/>
          <p14:tracePt t="94574" x="7848600" y="4953000"/>
          <p14:tracePt t="94583" x="7840663" y="4953000"/>
          <p14:tracePt t="94590" x="7818438" y="4953000"/>
          <p14:tracePt t="94606" x="7794625" y="4953000"/>
          <p14:tracePt t="94622" x="7780338" y="4953000"/>
          <p14:tracePt t="94638" x="7750175" y="4945063"/>
          <p14:tracePt t="94655" x="7742238" y="4945063"/>
          <p14:tracePt t="94695" x="7734300" y="4945063"/>
          <p14:tracePt t="94705" x="7718425" y="4937125"/>
          <p14:tracePt t="94722" x="7696200" y="4937125"/>
          <p14:tracePt t="94739" x="7680325" y="4937125"/>
          <p14:tracePt t="94755" x="7650163" y="4937125"/>
          <p14:tracePt t="94772" x="7642225" y="4937125"/>
          <p14:tracePt t="94815" x="7635875" y="4937125"/>
          <p14:tracePt t="94823" x="7620000" y="4937125"/>
          <p14:tracePt t="94838" x="7589838" y="4937125"/>
          <p14:tracePt t="94855" x="7566025" y="4937125"/>
          <p14:tracePt t="94872" x="7551738" y="4937125"/>
          <p14:tracePt t="94927" x="7535863" y="4937125"/>
          <p14:tracePt t="94935" x="7527925" y="4937125"/>
          <p14:tracePt t="94943" x="7505700" y="4937125"/>
          <p14:tracePt t="94955" x="7497763" y="4937125"/>
          <p14:tracePt t="94972" x="7475538" y="4937125"/>
          <p14:tracePt t="94989" x="7459663" y="4937125"/>
          <p14:tracePt t="95005" x="7451725" y="4937125"/>
          <p14:tracePt t="95071" x="7429500" y="4937125"/>
          <p14:tracePt t="95079" x="7407275" y="4937125"/>
          <p14:tracePt t="95089" x="7399338" y="4937125"/>
          <p14:tracePt t="95105" x="7375525" y="4937125"/>
          <p14:tracePt t="95122" x="7353300" y="4937125"/>
          <p14:tracePt t="95139" x="7345363" y="4937125"/>
          <p14:tracePt t="95231" x="7323138" y="4937125"/>
          <p14:tracePt t="95239" x="7299325" y="4937125"/>
          <p14:tracePt t="95247" x="7254875" y="4937125"/>
          <p14:tracePt t="95255" x="7223125" y="4937125"/>
          <p14:tracePt t="95272" x="7086600" y="4937125"/>
          <p14:tracePt t="95289" x="7002463" y="4906963"/>
          <p14:tracePt t="95305" x="6980238" y="4854575"/>
          <p14:tracePt t="95679" x="7002463" y="4854575"/>
          <p14:tracePt t="95687" x="7032625" y="4854575"/>
          <p14:tracePt t="95695" x="7064375" y="4854575"/>
          <p14:tracePt t="95706" x="7108825" y="4854575"/>
          <p14:tracePt t="95723" x="7192963" y="4884738"/>
          <p14:tracePt t="95739" x="7277100" y="4899025"/>
          <p14:tracePt t="95756" x="7345363" y="4906963"/>
          <p14:tracePt t="95772" x="7413625" y="4930775"/>
          <p14:tracePt t="95789" x="7459663" y="4937125"/>
          <p14:tracePt t="95806" x="7483475" y="4937125"/>
          <p14:tracePt t="95991" x="7475538" y="4953000"/>
          <p14:tracePt t="95999" x="7459663" y="4953000"/>
          <p14:tracePt t="96007" x="7437438" y="4960938"/>
          <p14:tracePt t="96022" x="7375525" y="4983163"/>
          <p14:tracePt t="96039" x="7331075" y="4983163"/>
          <p14:tracePt t="96056" x="7285038" y="4999038"/>
          <p14:tracePt t="96072" x="7254875" y="5021263"/>
          <p14:tracePt t="96089" x="7246938" y="5029200"/>
          <p14:tracePt t="96106" x="7246938" y="5037138"/>
          <p14:tracePt t="96122" x="7239000" y="5037138"/>
          <p14:tracePt t="96139" x="7223125" y="5045075"/>
          <p14:tracePt t="96156" x="7192963" y="5045075"/>
          <p14:tracePt t="96172" x="7162800" y="5037138"/>
          <p14:tracePt t="96190" x="7116763" y="4983163"/>
          <p14:tracePt t="96206" x="7108825" y="4983163"/>
          <p14:tracePt t="96535" x="7102475" y="4975225"/>
          <p14:tracePt t="96567" x="7102475" y="4968875"/>
          <p14:tracePt t="96583" x="7102475" y="4960938"/>
          <p14:tracePt t="96591" x="7102475" y="4953000"/>
          <p14:tracePt t="96607" x="7102475" y="4945063"/>
          <p14:tracePt t="96623" x="7108825" y="4937125"/>
          <p14:tracePt t="96630" x="7116763" y="4930775"/>
          <p14:tracePt t="96639" x="7116763" y="4922838"/>
          <p14:tracePt t="96656" x="7140575" y="4892675"/>
          <p14:tracePt t="96673" x="7140575" y="4884738"/>
          <p14:tracePt t="96689" x="7146925" y="4876800"/>
          <p14:tracePt t="96706" x="7154863" y="4860925"/>
          <p14:tracePt t="96723" x="7154863" y="4854575"/>
          <p14:tracePt t="96756" x="7154863" y="4846638"/>
          <p14:tracePt t="96895" x="7162800" y="4846638"/>
          <p14:tracePt t="96903" x="7162800" y="4860925"/>
          <p14:tracePt t="96910" x="7162800" y="4884738"/>
          <p14:tracePt t="96923" x="7154863" y="4892675"/>
          <p14:tracePt t="96939" x="7124700" y="4930775"/>
          <p14:tracePt t="96956" x="7070725" y="4960938"/>
          <p14:tracePt t="96973" x="7032625" y="4975225"/>
          <p14:tracePt t="96991" x="6980238" y="4975225"/>
          <p14:tracePt t="97006" x="6956425" y="4975225"/>
          <p14:tracePt t="97039" x="6950075" y="4975225"/>
          <p14:tracePt t="97056" x="6950075" y="4968875"/>
          <p14:tracePt t="97073" x="6950075" y="4960938"/>
          <p14:tracePt t="97089" x="6950075" y="4953000"/>
          <p14:tracePt t="97106" x="6934200" y="4937125"/>
          <p14:tracePt t="97123" x="6934200" y="4930775"/>
          <p14:tracePt t="97487" x="6926263" y="4930775"/>
          <p14:tracePt t="97495" x="6880225" y="4930775"/>
          <p14:tracePt t="97506" x="6858000" y="4937125"/>
          <p14:tracePt t="97523" x="6850063" y="4937125"/>
          <p14:tracePt t="97540" x="6781800" y="4945063"/>
          <p14:tracePt t="97556" x="6583363" y="4960938"/>
          <p14:tracePt t="97573" x="6507163" y="4968875"/>
          <p14:tracePt t="97590" x="6384925" y="4999038"/>
          <p14:tracePt t="97606" x="6308725" y="4999038"/>
          <p14:tracePt t="97624" x="6256338" y="4999038"/>
          <p14:tracePt t="97640" x="6210300" y="4999038"/>
          <p14:tracePt t="97791" x="6194425" y="4999038"/>
          <p14:tracePt t="97799" x="6188075" y="4999038"/>
          <p14:tracePt t="97807" x="6172200" y="4999038"/>
          <p14:tracePt t="97823" x="6103938" y="5006975"/>
          <p14:tracePt t="97840" x="6019800" y="5013325"/>
          <p14:tracePt t="97856" x="5913438" y="5037138"/>
          <p14:tracePt t="97873" x="5859463" y="5045075"/>
          <p14:tracePt t="97890" x="5837238" y="5045075"/>
          <p14:tracePt t="97959" x="5837238" y="50514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798"/>
          <a:stretch/>
        </p:blipFill>
        <p:spPr>
          <a:xfrm>
            <a:off x="1221613" y="1160641"/>
            <a:ext cx="9583315" cy="513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1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52"/>
    </mc:Choice>
    <mc:Fallback xmlns="">
      <p:transition advTm="27752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5226"/>
          <a:stretch/>
        </p:blipFill>
        <p:spPr>
          <a:xfrm>
            <a:off x="1268928" y="1345306"/>
            <a:ext cx="9280203" cy="49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431"/>
    </mc:Choice>
    <mc:Fallback xmlns="">
      <p:transition advTm="544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98" x="5851525" y="5037138"/>
          <p14:tracePt t="1406" x="5935663" y="4876800"/>
          <p14:tracePt t="1414" x="6142038" y="4610100"/>
          <p14:tracePt t="1424" x="6294438" y="4397375"/>
          <p14:tracePt t="1441" x="6697663" y="3908425"/>
          <p14:tracePt t="1457" x="7070725" y="3421063"/>
          <p14:tracePt t="1474" x="7399338" y="2781300"/>
          <p14:tracePt t="1491" x="7589838" y="2193925"/>
          <p14:tracePt t="1507" x="7680325" y="1295400"/>
          <p14:tracePt t="1524" x="7680325" y="365125"/>
          <p14:tracePt t="1541" x="7680325" y="190500"/>
          <p14:tracePt t="1614" x="7642225" y="160338"/>
          <p14:tracePt t="1622" x="7559675" y="144463"/>
          <p14:tracePt t="1630" x="7467600" y="106363"/>
          <p14:tracePt t="1641" x="7361238" y="84138"/>
          <p14:tracePt t="1657" x="7108825" y="7938"/>
          <p14:tracePt t="1675" x="7070725" y="0"/>
          <p14:tracePt t="1734" x="7140575" y="7938"/>
          <p14:tracePt t="1742" x="7292975" y="60325"/>
          <p14:tracePt t="1750" x="7437438" y="98425"/>
          <p14:tracePt t="1758" x="7589838" y="152400"/>
          <p14:tracePt t="1774" x="7848600" y="296863"/>
          <p14:tracePt t="1791" x="8077200" y="511175"/>
          <p14:tracePt t="1807" x="8297863" y="822325"/>
          <p14:tracePt t="1824" x="8480425" y="1273175"/>
          <p14:tracePt t="1841" x="8626475" y="1866900"/>
          <p14:tracePt t="1857" x="8678863" y="2339975"/>
          <p14:tracePt t="1874" x="8678863" y="2773363"/>
          <p14:tracePt t="1891" x="8686800" y="3154363"/>
          <p14:tracePt t="1907" x="8747125" y="3489325"/>
          <p14:tracePt t="1926" x="8763000" y="3886200"/>
          <p14:tracePt t="1941" x="8763000" y="4084638"/>
          <p14:tracePt t="1957" x="8763000" y="4244975"/>
          <p14:tracePt t="1974" x="8778875" y="4335463"/>
          <p14:tracePt t="1991" x="8809038" y="4397375"/>
          <p14:tracePt t="2007" x="8839200" y="4403725"/>
          <p14:tracePt t="2024" x="8961438" y="4449763"/>
          <p14:tracePt t="2041" x="9144000" y="4503738"/>
          <p14:tracePt t="2057" x="9280525" y="4503738"/>
          <p14:tracePt t="2074" x="9426575" y="4487863"/>
          <p14:tracePt t="2091" x="9699625" y="4365625"/>
          <p14:tracePt t="2108" x="9998075" y="4213225"/>
          <p14:tracePt t="2125" x="10112375" y="4130675"/>
          <p14:tracePt t="2142" x="10150475" y="4084638"/>
          <p14:tracePt t="2157" x="10188575" y="4022725"/>
          <p14:tracePt t="2174" x="10188575" y="3984625"/>
          <p14:tracePt t="2191" x="10188575" y="3962400"/>
          <p14:tracePt t="2208" x="10188575" y="3932238"/>
          <p14:tracePt t="2241" x="10188575" y="3916363"/>
          <p14:tracePt t="2258" x="10156825" y="3856038"/>
          <p14:tracePt t="2274" x="10096500" y="3817938"/>
          <p14:tracePt t="2291" x="10020300" y="3749675"/>
          <p14:tracePt t="2308" x="9906000" y="3649663"/>
          <p14:tracePt t="2325" x="9807575" y="3551238"/>
          <p14:tracePt t="2341" x="9783763" y="3527425"/>
          <p14:tracePt t="2357" x="9769475" y="3475038"/>
          <p14:tracePt t="2374" x="9761538" y="3451225"/>
          <p14:tracePt t="2391" x="9761538" y="3429000"/>
          <p14:tracePt t="2408" x="9761538" y="3421063"/>
          <p14:tracePt t="2526" x="9761538" y="3413125"/>
          <p14:tracePt t="2534" x="9753600" y="3413125"/>
          <p14:tracePt t="2550" x="9745663" y="3413125"/>
          <p14:tracePt t="2558" x="9737725" y="3413125"/>
          <p14:tracePt t="2574" x="9693275" y="3444875"/>
          <p14:tracePt t="2591" x="9647238" y="3467100"/>
          <p14:tracePt t="2608" x="9585325" y="3489325"/>
          <p14:tracePt t="2624" x="9578975" y="3489325"/>
          <p14:tracePt t="2641" x="9571038" y="3489325"/>
          <p14:tracePt t="2658" x="9547225" y="3489325"/>
          <p14:tracePt t="2674" x="9525000" y="3436938"/>
          <p14:tracePt t="2691" x="9494838" y="3368675"/>
          <p14:tracePt t="2708" x="9456738" y="3298825"/>
          <p14:tracePt t="2725" x="9426575" y="3222625"/>
          <p14:tracePt t="2741" x="9410700" y="3208338"/>
          <p14:tracePt t="2758" x="9410700" y="3200400"/>
          <p14:tracePt t="2854" x="9402763" y="3200400"/>
          <p14:tracePt t="2870" x="9394825" y="3200400"/>
          <p14:tracePt t="2902" x="9380538" y="3208338"/>
          <p14:tracePt t="2910" x="9380538" y="3222625"/>
          <p14:tracePt t="2919" x="9380538" y="3238500"/>
          <p14:tracePt t="2926" x="9380538" y="3254375"/>
          <p14:tracePt t="2941" x="9380538" y="3268663"/>
          <p14:tracePt t="3038" x="9380538" y="3260725"/>
          <p14:tracePt t="3046" x="9380538" y="3254375"/>
          <p14:tracePt t="3058" x="9380538" y="3238500"/>
          <p14:tracePt t="3074" x="9388475" y="3230563"/>
          <p14:tracePt t="3174" x="9388475" y="3260725"/>
          <p14:tracePt t="3182" x="9388475" y="3284538"/>
          <p14:tracePt t="3191" x="9388475" y="3314700"/>
          <p14:tracePt t="3208" x="9394825" y="3352800"/>
          <p14:tracePt t="3224" x="9394825" y="3375025"/>
          <p14:tracePt t="3241" x="9394825" y="3382963"/>
          <p14:tracePt t="3334" x="9388475" y="3382963"/>
          <p14:tracePt t="3374" x="9372600" y="3382963"/>
          <p14:tracePt t="3390" x="9364663" y="3382963"/>
          <p14:tracePt t="3406" x="9350375" y="3375025"/>
          <p14:tracePt t="3413" x="9334500" y="3368675"/>
          <p14:tracePt t="3425" x="9318625" y="3368675"/>
          <p14:tracePt t="3441" x="9288463" y="3368675"/>
          <p14:tracePt t="3458" x="9266238" y="3368675"/>
          <p14:tracePt t="3491" x="9258300" y="3368675"/>
          <p14:tracePt t="3534" x="9258300" y="3360738"/>
          <p14:tracePt t="3574" x="9258300" y="3352800"/>
          <p14:tracePt t="3582" x="9258300" y="3344863"/>
          <p14:tracePt t="3591" x="9242425" y="3330575"/>
          <p14:tracePt t="3608" x="9228138" y="3298825"/>
          <p14:tracePt t="3625" x="9220200" y="3284538"/>
          <p14:tracePt t="3641" x="9204325" y="3254375"/>
          <p14:tracePt t="3658" x="9204325" y="3246438"/>
          <p14:tracePt t="3675" x="9182100" y="3230563"/>
          <p14:tracePt t="3691" x="9174163" y="3222625"/>
          <p14:tracePt t="3708" x="9166225" y="3200400"/>
          <p14:tracePt t="3766" x="9159875" y="3200400"/>
          <p14:tracePt t="3774" x="9151938" y="3200400"/>
          <p14:tracePt t="3790" x="9144000" y="3200400"/>
          <p14:tracePt t="3799" x="9136063" y="3200400"/>
          <p14:tracePt t="3808" x="9113838" y="3208338"/>
          <p14:tracePt t="3825" x="9105900" y="3216275"/>
          <p14:tracePt t="3841" x="9090025" y="3230563"/>
          <p14:tracePt t="3875" x="9083675" y="3238500"/>
          <p14:tracePt t="3942" x="9083675" y="3208338"/>
          <p14:tracePt t="3950" x="9067800" y="3178175"/>
          <p14:tracePt t="3958" x="9051925" y="3146425"/>
          <p14:tracePt t="3975" x="9037638" y="3101975"/>
          <p14:tracePt t="3991" x="9021763" y="3094038"/>
          <p14:tracePt t="4046" x="9013825" y="3094038"/>
          <p14:tracePt t="4054" x="8999538" y="3108325"/>
          <p14:tracePt t="4061" x="8991600" y="3132138"/>
          <p14:tracePt t="4075" x="8983663" y="3154363"/>
          <p14:tracePt t="4091" x="8975725" y="3170238"/>
          <p14:tracePt t="4108" x="8969375" y="3184525"/>
          <p14:tracePt t="4230" x="8969375" y="3200400"/>
          <p14:tracePt t="4246" x="8969375" y="3208338"/>
          <p14:tracePt t="4255" x="8961438" y="3222625"/>
          <p14:tracePt t="4261" x="8961438" y="3230563"/>
          <p14:tracePt t="4275" x="8961438" y="3246438"/>
          <p14:tracePt t="4292" x="8961438" y="3276600"/>
          <p14:tracePt t="4309" x="8961438" y="3314700"/>
          <p14:tracePt t="4325" x="8961438" y="3344863"/>
          <p14:tracePt t="4342" x="8961438" y="3360738"/>
          <p14:tracePt t="4406" x="8953500" y="3360738"/>
          <p14:tracePt t="4414" x="8953500" y="3352800"/>
          <p14:tracePt t="4425" x="8945563" y="3352800"/>
          <p14:tracePt t="4442" x="8945563" y="3336925"/>
          <p14:tracePt t="4458" x="8937625" y="3330575"/>
          <p14:tracePt t="4475" x="8937625" y="3322638"/>
          <p14:tracePt t="4518" x="8931275" y="3322638"/>
          <p14:tracePt t="4534" x="8923338" y="3322638"/>
          <p14:tracePt t="4550" x="8893175" y="3336925"/>
          <p14:tracePt t="4558" x="8885238" y="3352800"/>
          <p14:tracePt t="4575" x="8847138" y="3382963"/>
          <p14:tracePt t="4592" x="8816975" y="3406775"/>
          <p14:tracePt t="4608" x="8801100" y="3413125"/>
          <p14:tracePt t="4625" x="8801100" y="3421063"/>
          <p14:tracePt t="4642" x="8793163" y="3421063"/>
          <p14:tracePt t="4675" x="8785225" y="3421063"/>
          <p14:tracePt t="4692" x="8785225" y="3406775"/>
          <p14:tracePt t="4709" x="8763000" y="3352800"/>
          <p14:tracePt t="4725" x="8732838" y="3330575"/>
          <p14:tracePt t="4742" x="8716963" y="3314700"/>
          <p14:tracePt t="4758" x="8702675" y="3314700"/>
          <p14:tracePt t="4775" x="8686800" y="3306763"/>
          <p14:tracePt t="4792" x="8664575" y="3306763"/>
          <p14:tracePt t="4808" x="8656638" y="3298825"/>
          <p14:tracePt t="4825" x="8640763" y="3298825"/>
          <p14:tracePt t="4861" x="8640763" y="3292475"/>
          <p14:tracePt t="4894" x="8640763" y="3284538"/>
          <p14:tracePt t="4902" x="8640763" y="3268663"/>
          <p14:tracePt t="4910" x="8640763" y="3254375"/>
          <p14:tracePt t="4925" x="8640763" y="3230563"/>
          <p14:tracePt t="4942" x="8626475" y="3192463"/>
          <p14:tracePt t="4959" x="8626475" y="3170238"/>
          <p14:tracePt t="4975" x="8610600" y="3146425"/>
          <p14:tracePt t="5009" x="8602663" y="3140075"/>
          <p14:tracePt t="5110" x="8602663" y="3146425"/>
          <p14:tracePt t="5118" x="8602663" y="3154363"/>
          <p14:tracePt t="5126" x="8602663" y="3178175"/>
          <p14:tracePt t="5142" x="8602663" y="3216275"/>
          <p14:tracePt t="5159" x="8602663" y="3238500"/>
          <p14:tracePt t="5175" x="8602663" y="3246438"/>
          <p14:tracePt t="5192" x="8602663" y="3254375"/>
          <p14:tracePt t="5226" x="8610600" y="3254375"/>
          <p14:tracePt t="5242" x="8632825" y="3254375"/>
          <p14:tracePt t="5245" x="8632825" y="3246438"/>
          <p14:tracePt t="5259" x="8648700" y="3238500"/>
          <p14:tracePt t="5275" x="8670925" y="3208338"/>
          <p14:tracePt t="5292" x="8686800" y="3184525"/>
          <p14:tracePt t="5309" x="8694738" y="3162300"/>
          <p14:tracePt t="5398" x="8694738" y="3178175"/>
          <p14:tracePt t="5406" x="8694738" y="3192463"/>
          <p14:tracePt t="5422" x="8694738" y="3208338"/>
          <p14:tracePt t="5430" x="8694738" y="3216275"/>
          <p14:tracePt t="5442" x="8702675" y="3230563"/>
          <p14:tracePt t="5459" x="8709025" y="3238500"/>
          <p14:tracePt t="5534" x="8716963" y="3238500"/>
          <p14:tracePt t="5582" x="8732838" y="3238500"/>
          <p14:tracePt t="5622" x="8740775" y="3238500"/>
          <p14:tracePt t="5677" x="8747125" y="3246438"/>
          <p14:tracePt t="5733" x="8755063" y="3246438"/>
          <p14:tracePt t="5740" x="8770938" y="3238500"/>
          <p14:tracePt t="5764" x="8785225" y="3230563"/>
          <p14:tracePt t="5781" x="8793163" y="3230563"/>
          <p14:tracePt t="5788" x="8801100" y="3230563"/>
          <p14:tracePt t="5812" x="8809038" y="3230563"/>
          <p14:tracePt t="5942" x="8816975" y="3230563"/>
          <p14:tracePt t="5990" x="8816975" y="3238500"/>
          <p14:tracePt t="6013" x="8816975" y="3254375"/>
          <p14:tracePt t="6021" x="8816975" y="3260725"/>
          <p14:tracePt t="6038" x="8816975" y="3276600"/>
          <p14:tracePt t="6045" x="8816975" y="3284538"/>
          <p14:tracePt t="6059" x="8816975" y="3298825"/>
          <p14:tracePt t="6076" x="8816975" y="3314700"/>
          <p14:tracePt t="6093" x="8785225" y="3314700"/>
          <p14:tracePt t="6109" x="8770938" y="3314700"/>
          <p14:tracePt t="6126" x="8716963" y="3314700"/>
          <p14:tracePt t="6142" x="8686800" y="3298825"/>
          <p14:tracePt t="6159" x="8670925" y="3298825"/>
          <p14:tracePt t="6239" x="8664575" y="3298825"/>
          <p14:tracePt t="6270" x="8648700" y="3298825"/>
          <p14:tracePt t="6278" x="8640763" y="3298825"/>
          <p14:tracePt t="6294" x="8626475" y="3298825"/>
          <p14:tracePt t="6302" x="8618538" y="3298825"/>
          <p14:tracePt t="6311" x="8610600" y="3298825"/>
          <p14:tracePt t="6326" x="8594725" y="3298825"/>
          <p14:tracePt t="6342" x="8580438" y="3306763"/>
          <p14:tracePt t="6359" x="8572500" y="3306763"/>
          <p14:tracePt t="6376" x="8564563" y="3306763"/>
          <p14:tracePt t="6430" x="8550275" y="3306763"/>
          <p14:tracePt t="6446" x="8550275" y="3298825"/>
          <p14:tracePt t="6470" x="8542338" y="3298825"/>
          <p14:tracePt t="6526" x="8534400" y="3298825"/>
          <p14:tracePt t="6542" x="8518525" y="3298825"/>
          <p14:tracePt t="6550" x="8504238" y="3298825"/>
          <p14:tracePt t="6574" x="8496300" y="3298825"/>
          <p14:tracePt t="6582" x="8496300" y="3352800"/>
          <p14:tracePt t="6998" x="8496300" y="3360738"/>
          <p14:tracePt t="7014" x="8488363" y="3375025"/>
          <p14:tracePt t="7022" x="8480425" y="3375025"/>
          <p14:tracePt t="7029" x="8474075" y="3375025"/>
          <p14:tracePt t="7043" x="8466138" y="3375025"/>
          <p14:tracePt t="7061" x="8458200" y="3375025"/>
          <p14:tracePt t="7076" x="8450263" y="3375025"/>
          <p14:tracePt t="7093" x="8382000" y="3375025"/>
          <p14:tracePt t="7109" x="8321675" y="3375025"/>
          <p14:tracePt t="7126" x="8245475" y="3375025"/>
          <p14:tracePt t="7144" x="8191500" y="3375025"/>
          <p14:tracePt t="7159" x="8145463" y="3375025"/>
          <p14:tracePt t="7176" x="8107363" y="3375025"/>
          <p14:tracePt t="7193" x="8093075" y="3375025"/>
          <p14:tracePt t="7209" x="8069263" y="3375025"/>
          <p14:tracePt t="7226" x="8061325" y="3375025"/>
          <p14:tracePt t="7259" x="8047038" y="3368675"/>
          <p14:tracePt t="7276" x="8039100" y="3360738"/>
          <p14:tracePt t="7293" x="8031163" y="3360738"/>
          <p14:tracePt t="7309" x="8023225" y="3360738"/>
          <p14:tracePt t="7342" x="8016875" y="3352800"/>
          <p14:tracePt t="7350" x="8016875" y="3344863"/>
          <p14:tracePt t="7366" x="8008938" y="3336925"/>
          <p14:tracePt t="7376" x="8001000" y="3336925"/>
          <p14:tracePt t="7393" x="8001000" y="3314700"/>
          <p14:tracePt t="7409" x="7985125" y="3292475"/>
          <p14:tracePt t="7426" x="7978775" y="3276600"/>
          <p14:tracePt t="7443" x="7978775" y="3268663"/>
          <p14:tracePt t="7459" x="7978775" y="3254375"/>
          <p14:tracePt t="7478" x="7978775" y="3246438"/>
          <p14:tracePt t="7647" x="7962900" y="3246438"/>
          <p14:tracePt t="7654" x="7940675" y="3246438"/>
          <p14:tracePt t="7662" x="7932738" y="3254375"/>
          <p14:tracePt t="7677" x="7902575" y="3260725"/>
          <p14:tracePt t="7693" x="7894638" y="3276600"/>
          <p14:tracePt t="7710" x="7886700" y="3276600"/>
          <p14:tracePt t="7726" x="7878763" y="3276600"/>
          <p14:tracePt t="7743" x="7870825" y="3276600"/>
          <p14:tracePt t="7760" x="7864475" y="3276600"/>
          <p14:tracePt t="7776" x="7848600" y="3276600"/>
          <p14:tracePt t="7806" x="7840663" y="3276600"/>
          <p14:tracePt t="7822" x="7832725" y="3276600"/>
          <p14:tracePt t="7958" x="7826375" y="3276600"/>
          <p14:tracePt t="7967" x="7818438" y="3276600"/>
          <p14:tracePt t="8014" x="7810500" y="3284538"/>
          <p14:tracePt t="8126" x="7802563" y="3284538"/>
          <p14:tracePt t="8143" x="7788275" y="3284538"/>
          <p14:tracePt t="8150" x="7788275" y="3292475"/>
          <p14:tracePt t="8160" x="7780338" y="3292475"/>
          <p14:tracePt t="8176" x="7780338" y="3298825"/>
          <p14:tracePt t="8193" x="7772400" y="3306763"/>
          <p14:tracePt t="8210" x="7764463" y="3306763"/>
          <p14:tracePt t="8639" x="7764463" y="3298825"/>
          <p14:tracePt t="8662" x="7772400" y="3298825"/>
          <p14:tracePt t="8685" x="7772400" y="3292475"/>
          <p14:tracePt t="8693" x="7780338" y="3292475"/>
          <p14:tracePt t="8718" x="7780338" y="3284538"/>
          <p14:tracePt t="8766" x="7788275" y="3276600"/>
          <p14:tracePt t="8918" x="7788275" y="3284538"/>
          <p14:tracePt t="8958" x="7780338" y="3284538"/>
          <p14:tracePt t="8974" x="7772400" y="3284538"/>
          <p14:tracePt t="8982" x="7756525" y="3284538"/>
          <p14:tracePt t="8993" x="7742238" y="3284538"/>
          <p14:tracePt t="9010" x="7734300" y="3284538"/>
          <p14:tracePt t="9030" x="7718425" y="3284538"/>
          <p14:tracePt t="9071" x="7704138" y="3284538"/>
          <p14:tracePt t="9102" x="7688263" y="3284538"/>
          <p14:tracePt t="9118" x="7680325" y="3284538"/>
          <p14:tracePt t="9126" x="7673975" y="3284538"/>
          <p14:tracePt t="9134" x="7666038" y="3284538"/>
          <p14:tracePt t="9150" x="7658100" y="3284538"/>
          <p14:tracePt t="9160" x="7650163" y="3284538"/>
          <p14:tracePt t="9177" x="7642225" y="3284538"/>
          <p14:tracePt t="9230" x="7635875" y="3284538"/>
          <p14:tracePt t="9366" x="7620000" y="3284538"/>
          <p14:tracePt t="9374" x="7620000" y="3292475"/>
          <p14:tracePt t="9382" x="7612063" y="3292475"/>
          <p14:tracePt t="9393" x="7612063" y="3306763"/>
          <p14:tracePt t="9410" x="7597775" y="3306763"/>
          <p14:tracePt t="9427" x="7589838" y="3306763"/>
          <p14:tracePt t="9443" x="7581900" y="3306763"/>
          <p14:tracePt t="9460" x="7573963" y="3306763"/>
          <p14:tracePt t="9494" x="7566025" y="3306763"/>
          <p14:tracePt t="9502" x="7559675" y="3298825"/>
          <p14:tracePt t="9510" x="7551738" y="3292475"/>
          <p14:tracePt t="9527" x="7543800" y="3276600"/>
          <p14:tracePt t="9543" x="7535863" y="3268663"/>
          <p14:tracePt t="9560" x="7535863" y="3260725"/>
          <p14:tracePt t="9577" x="7527925" y="3246438"/>
          <p14:tracePt t="9670" x="7521575" y="3246438"/>
          <p14:tracePt t="9686" x="7505700" y="3254375"/>
          <p14:tracePt t="9694" x="7497763" y="3254375"/>
          <p14:tracePt t="9702" x="7489825" y="3260725"/>
          <p14:tracePt t="9710" x="7475538" y="3268663"/>
          <p14:tracePt t="9727" x="7451725" y="3284538"/>
          <p14:tracePt t="9744" x="7429500" y="3284538"/>
          <p14:tracePt t="9760" x="7421563" y="3284538"/>
          <p14:tracePt t="9830" x="7413625" y="3284538"/>
          <p14:tracePt t="9838" x="7413625" y="3268663"/>
          <p14:tracePt t="9846" x="7407275" y="3260725"/>
          <p14:tracePt t="9870" x="7399338" y="3254375"/>
          <p14:tracePt t="9918" x="7391400" y="3254375"/>
          <p14:tracePt t="9926" x="7383463" y="3254375"/>
          <p14:tracePt t="9934" x="7375525" y="3254375"/>
          <p14:tracePt t="9944" x="7369175" y="3254375"/>
          <p14:tracePt t="9960" x="7353300" y="3260725"/>
          <p14:tracePt t="9977" x="7323138" y="3276600"/>
          <p14:tracePt t="9994" x="7292975" y="3276600"/>
          <p14:tracePt t="10010" x="7277100" y="3276600"/>
          <p14:tracePt t="10045" x="7269163" y="3276600"/>
          <p14:tracePt t="10062" x="7261225" y="3276600"/>
          <p14:tracePt t="10134" x="7254875" y="3276600"/>
          <p14:tracePt t="10159" x="7246938" y="3276600"/>
          <p14:tracePt t="10174" x="7239000" y="3284538"/>
          <p14:tracePt t="10181" x="7231063" y="3292475"/>
          <p14:tracePt t="10207" x="7223125" y="3292475"/>
          <p14:tracePt t="10278" x="7216775" y="3292475"/>
          <p14:tracePt t="10398" x="7208838" y="3292475"/>
          <p14:tracePt t="10413" x="7192963" y="3298825"/>
          <p14:tracePt t="10422" x="7178675" y="3298825"/>
          <p14:tracePt t="10429" x="7154863" y="3298825"/>
          <p14:tracePt t="10446" x="7108825" y="3306763"/>
          <p14:tracePt t="10461" x="7070725" y="3306763"/>
          <p14:tracePt t="10477" x="7048500" y="3306763"/>
          <p14:tracePt t="10494" x="7040563" y="3306763"/>
          <p14:tracePt t="10511" x="7026275" y="3306763"/>
          <p14:tracePt t="10566" x="7018338" y="3292475"/>
          <p14:tracePt t="10574" x="7018338" y="3284538"/>
          <p14:tracePt t="10581" x="7010400" y="3268663"/>
          <p14:tracePt t="10902" x="7002463" y="3268663"/>
          <p14:tracePt t="10910" x="6988175" y="3268663"/>
          <p14:tracePt t="10918" x="6964363" y="3268663"/>
          <p14:tracePt t="10927" x="6956425" y="3268663"/>
          <p14:tracePt t="10944" x="6942138" y="3268663"/>
          <p14:tracePt t="10961" x="6911975" y="3268663"/>
          <p14:tracePt t="10977" x="6865938" y="3276600"/>
          <p14:tracePt t="10994" x="6827838" y="3276600"/>
          <p14:tracePt t="11011" x="6781800" y="3276600"/>
          <p14:tracePt t="11027" x="6751638" y="3276600"/>
          <p14:tracePt t="11044" x="6735763" y="3276600"/>
          <p14:tracePt t="11061" x="6721475" y="3276600"/>
          <p14:tracePt t="11078" x="6697663" y="3276600"/>
          <p14:tracePt t="11094" x="6659563" y="3276600"/>
          <p14:tracePt t="11111" x="6637338" y="3276600"/>
          <p14:tracePt t="11127" x="6607175" y="3276600"/>
          <p14:tracePt t="11144" x="6583363" y="3276600"/>
          <p14:tracePt t="11161" x="6569075" y="3276600"/>
          <p14:tracePt t="11177" x="6553200" y="3276600"/>
          <p14:tracePt t="11194" x="6545263" y="3276600"/>
          <p14:tracePt t="11211" x="6537325" y="3276600"/>
          <p14:tracePt t="11227" x="6530975" y="3276600"/>
          <p14:tracePt t="11245" x="6507163" y="3276600"/>
          <p14:tracePt t="11262" x="6492875" y="3276600"/>
          <p14:tracePt t="11277" x="6477000" y="3276600"/>
          <p14:tracePt t="11294" x="6461125" y="3276600"/>
          <p14:tracePt t="11311" x="6438900" y="3276600"/>
          <p14:tracePt t="11327" x="6430963" y="3276600"/>
          <p14:tracePt t="11344" x="6423025" y="3276600"/>
          <p14:tracePt t="11361" x="6416675" y="3276600"/>
          <p14:tracePt t="11394" x="6408738" y="3268663"/>
          <p14:tracePt t="11411" x="6392863" y="3268663"/>
          <p14:tracePt t="11428" x="6378575" y="3268663"/>
          <p14:tracePt t="11445" x="6340475" y="3268663"/>
          <p14:tracePt t="11461" x="6316663" y="3268663"/>
          <p14:tracePt t="11478" x="6286500" y="3268663"/>
          <p14:tracePt t="11494" x="6248400" y="3268663"/>
          <p14:tracePt t="11511" x="6240463" y="3268663"/>
          <p14:tracePt t="11528" x="6232525" y="3268663"/>
          <p14:tracePt t="11544" x="6226175" y="3268663"/>
          <p14:tracePt t="11561" x="6210300" y="3268663"/>
          <p14:tracePt t="11579" x="6172200" y="3268663"/>
          <p14:tracePt t="11594" x="6142038" y="3268663"/>
          <p14:tracePt t="11611" x="6103938" y="3268663"/>
          <p14:tracePt t="11628" x="6049963" y="3268663"/>
          <p14:tracePt t="11645" x="6035675" y="3268663"/>
          <p14:tracePt t="11661" x="6027738" y="3268663"/>
          <p14:tracePt t="11677" x="6019800" y="3268663"/>
          <p14:tracePt t="11695" x="6003925" y="3268663"/>
          <p14:tracePt t="11711" x="5973763" y="3268663"/>
          <p14:tracePt t="11728" x="5927725" y="3268663"/>
          <p14:tracePt t="11744" x="5889625" y="3268663"/>
          <p14:tracePt t="11761" x="5837238" y="3268663"/>
          <p14:tracePt t="11778" x="5799138" y="3268663"/>
          <p14:tracePt t="11781" x="5768975" y="3268663"/>
          <p14:tracePt t="11794" x="5761038" y="3260725"/>
          <p14:tracePt t="11811" x="5722938" y="3260725"/>
          <p14:tracePt t="11827" x="5715000" y="3260725"/>
          <p14:tracePt t="11844" x="5699125" y="3254375"/>
          <p14:tracePt t="11862" x="5684838" y="3254375"/>
          <p14:tracePt t="11878" x="5668963" y="3254375"/>
          <p14:tracePt t="11895" x="5646738" y="3254375"/>
          <p14:tracePt t="11911" x="5622925" y="3254375"/>
          <p14:tracePt t="11928" x="5600700" y="3254375"/>
          <p14:tracePt t="11944" x="5592763" y="3254375"/>
          <p14:tracePt t="11962" x="5578475" y="3254375"/>
          <p14:tracePt t="11978" x="5562600" y="3254375"/>
          <p14:tracePt t="11994" x="5546725" y="3254375"/>
          <p14:tracePt t="12011" x="5532438" y="3254375"/>
          <p14:tracePt t="12028" x="5524500" y="3254375"/>
          <p14:tracePt t="12044" x="5508625" y="3254375"/>
          <p14:tracePt t="12110" x="5502275" y="3254375"/>
          <p14:tracePt t="12126" x="5494338" y="3254375"/>
          <p14:tracePt t="12143" x="5486400" y="3254375"/>
          <p14:tracePt t="12294" x="5478463" y="3254375"/>
          <p14:tracePt t="12302" x="5470525" y="3254375"/>
          <p14:tracePt t="12311" x="5464175" y="3254375"/>
          <p14:tracePt t="12328" x="5440363" y="3254375"/>
          <p14:tracePt t="12344" x="5418138" y="3260725"/>
          <p14:tracePt t="12362" x="5387975" y="3260725"/>
          <p14:tracePt t="12378" x="5356225" y="3268663"/>
          <p14:tracePt t="12395" x="5326063" y="3276600"/>
          <p14:tracePt t="12411" x="5303838" y="3276600"/>
          <p14:tracePt t="12428" x="5287963" y="3276600"/>
          <p14:tracePt t="12461" x="5280025" y="3284538"/>
          <p14:tracePt t="12478" x="5257800" y="3284538"/>
          <p14:tracePt t="12495" x="5241925" y="3284538"/>
          <p14:tracePt t="12511" x="5211763" y="3292475"/>
          <p14:tracePt t="12528" x="5203825" y="3306763"/>
          <p14:tracePt t="12545" x="5181600" y="3306763"/>
          <p14:tracePt t="12561" x="5159375" y="3314700"/>
          <p14:tracePt t="12595" x="5143500" y="3314700"/>
          <p14:tracePt t="12611" x="5135563" y="3314700"/>
          <p14:tracePt t="12628" x="5121275" y="3314700"/>
          <p14:tracePt t="12645" x="5113338" y="3314700"/>
          <p14:tracePt t="12733" x="5127625" y="3306763"/>
          <p14:tracePt t="12741" x="5143500" y="3306763"/>
          <p14:tracePt t="12749" x="5165725" y="3298825"/>
          <p14:tracePt t="12761" x="5197475" y="3292475"/>
          <p14:tracePt t="12778" x="5235575" y="3284538"/>
          <p14:tracePt t="12781" x="5257800" y="3284538"/>
          <p14:tracePt t="12794" x="5280025" y="3276600"/>
          <p14:tracePt t="12811" x="5311775" y="3268663"/>
          <p14:tracePt t="12828" x="5341938" y="3268663"/>
          <p14:tracePt t="12845" x="5364163" y="3254375"/>
          <p14:tracePt t="12861" x="5372100" y="3246438"/>
          <p14:tracePt t="12878" x="5380038" y="3238500"/>
          <p14:tracePt t="12895" x="5387975" y="3230563"/>
          <p14:tracePt t="12911" x="5394325" y="3230563"/>
          <p14:tracePt t="12928" x="5394325" y="3222625"/>
          <p14:tracePt t="12945" x="5402263" y="3222625"/>
          <p14:tracePt t="12961" x="5418138" y="3208338"/>
          <p14:tracePt t="12995" x="5418138" y="3200400"/>
          <p14:tracePt t="13011" x="5426075" y="3184525"/>
          <p14:tracePt t="13110" x="5440363" y="3184525"/>
          <p14:tracePt t="13118" x="5440363" y="3208338"/>
          <p14:tracePt t="13128" x="5440363" y="3216275"/>
          <p14:tracePt t="13145" x="5440363" y="3254375"/>
          <p14:tracePt t="13161" x="5440363" y="3268663"/>
          <p14:tracePt t="13178" x="5440363" y="3276600"/>
          <p14:tracePt t="13195" x="5440363" y="3284538"/>
          <p14:tracePt t="13212" x="5426075" y="3284538"/>
          <p14:tracePt t="13229" x="5410200" y="3284538"/>
          <p14:tracePt t="13245" x="5380038" y="3284538"/>
          <p14:tracePt t="13262" x="5326063" y="3276600"/>
          <p14:tracePt t="13278" x="5295900" y="3268663"/>
          <p14:tracePt t="13295" x="5280025" y="3254375"/>
          <p14:tracePt t="13312" x="5257800" y="3254375"/>
          <p14:tracePt t="13366" x="5249863" y="3254375"/>
          <p14:tracePt t="13382" x="5235575" y="3246438"/>
          <p14:tracePt t="13390" x="5219700" y="3246438"/>
          <p14:tracePt t="13397" x="5211763" y="3246438"/>
          <p14:tracePt t="13412" x="5203825" y="3246438"/>
          <p14:tracePt t="13429" x="5159375" y="3246438"/>
          <p14:tracePt t="13445" x="5151438" y="3246438"/>
          <p14:tracePt t="13462" x="5127625" y="3246438"/>
          <p14:tracePt t="13478" x="5105400" y="3246438"/>
          <p14:tracePt t="13495" x="5083175" y="3246438"/>
          <p14:tracePt t="13512" x="5051425" y="3246438"/>
          <p14:tracePt t="13528" x="5029200" y="3238500"/>
          <p14:tracePt t="13598" x="5075238" y="3238500"/>
          <p14:tracePt t="13606" x="5159375" y="3238500"/>
          <p14:tracePt t="13614" x="5241925" y="3238500"/>
          <p14:tracePt t="13629" x="5440363" y="3238500"/>
          <p14:tracePt t="13645" x="5562600" y="3246438"/>
          <p14:tracePt t="13662" x="5592763" y="3246438"/>
          <p14:tracePt t="13710" x="5562600" y="3246438"/>
          <p14:tracePt t="13718" x="5494338" y="3246438"/>
          <p14:tracePt t="13728" x="5418138" y="3246438"/>
          <p14:tracePt t="13745" x="5273675" y="3216275"/>
          <p14:tracePt t="13762" x="5181600" y="3208338"/>
          <p14:tracePt t="13778" x="5165725" y="3208338"/>
          <p14:tracePt t="13806" x="5159375" y="3208338"/>
          <p14:tracePt t="13813" x="5173663" y="3222625"/>
          <p14:tracePt t="13829" x="5203825" y="3222625"/>
          <p14:tracePt t="13845" x="5295900" y="3246438"/>
          <p14:tracePt t="13902" x="5265738" y="3246438"/>
          <p14:tracePt t="13910" x="5211763" y="3246438"/>
          <p14:tracePt t="13918" x="5189538" y="3246438"/>
          <p14:tracePt t="13929" x="5165725" y="3246438"/>
          <p14:tracePt t="13945" x="5159375" y="3246438"/>
          <p14:tracePt t="14022" x="5151438" y="3246438"/>
          <p14:tracePt t="14030" x="5143500" y="3246438"/>
          <p14:tracePt t="14038" x="5105400" y="3246438"/>
          <p14:tracePt t="14046" x="5051425" y="3246438"/>
          <p14:tracePt t="14062" x="4975225" y="3246438"/>
          <p14:tracePt t="14079" x="4914900" y="3260725"/>
          <p14:tracePt t="14095" x="4884738" y="3260725"/>
          <p14:tracePt t="14112" x="4830763" y="3260725"/>
          <p14:tracePt t="14129" x="4822825" y="3260725"/>
          <p14:tracePt t="14145" x="4830763" y="3260725"/>
          <p14:tracePt t="14162" x="4854575" y="3260725"/>
          <p14:tracePt t="14179" x="4930775" y="3260725"/>
          <p14:tracePt t="14195" x="4983163" y="3254375"/>
          <p14:tracePt t="14212" x="4999038" y="3254375"/>
          <p14:tracePt t="14229" x="5006975" y="3254375"/>
          <p14:tracePt t="14254" x="4999038" y="3254375"/>
          <p14:tracePt t="14265" x="4953000" y="3254375"/>
          <p14:tracePt t="14279" x="4854575" y="3254375"/>
          <p14:tracePt t="14295" x="4770438" y="3254375"/>
          <p14:tracePt t="14312" x="4724400" y="3254375"/>
          <p14:tracePt t="14329" x="4678363" y="3254375"/>
          <p14:tracePt t="14345" x="4648200" y="3254375"/>
          <p14:tracePt t="14362" x="4610100" y="3254375"/>
          <p14:tracePt t="14379" x="4549775" y="3254375"/>
          <p14:tracePt t="14395" x="4465638" y="3254375"/>
          <p14:tracePt t="14412" x="4343400" y="3254375"/>
          <p14:tracePt t="14429" x="4221163" y="3254375"/>
          <p14:tracePt t="14445" x="3940175" y="3254375"/>
          <p14:tracePt t="14462" x="3756025" y="3254375"/>
          <p14:tracePt t="14479" x="3573463" y="3254375"/>
          <p14:tracePt t="14495" x="3444875" y="3254375"/>
          <p14:tracePt t="14512" x="3368675" y="3254375"/>
          <p14:tracePt t="14529" x="3344863" y="3254375"/>
          <p14:tracePt t="14646" x="3336925" y="3260725"/>
          <p14:tracePt t="14662" x="3398838" y="3260725"/>
          <p14:tracePt t="14670" x="3459163" y="3268663"/>
          <p14:tracePt t="14679" x="3513138" y="3284538"/>
          <p14:tracePt t="14695" x="3611563" y="3298825"/>
          <p14:tracePt t="14712" x="3657600" y="3306763"/>
          <p14:tracePt t="14822" x="3665538" y="3306763"/>
          <p14:tracePt t="14830" x="3687763" y="3306763"/>
          <p14:tracePt t="14838" x="3733800" y="3306763"/>
          <p14:tracePt t="14846" x="3787775" y="3306763"/>
          <p14:tracePt t="14862" x="3992563" y="3306763"/>
          <p14:tracePt t="14879" x="4183063" y="3330575"/>
          <p14:tracePt t="14896" x="4305300" y="3344863"/>
          <p14:tracePt t="14912" x="4351338" y="3360738"/>
          <p14:tracePt t="14967" x="4327525" y="3360738"/>
          <p14:tracePt t="14974" x="4297363" y="3360738"/>
          <p14:tracePt t="14981" x="4259263" y="3352800"/>
          <p14:tracePt t="14996" x="4237038" y="3352800"/>
          <p14:tracePt t="15013" x="4160838" y="3352800"/>
          <p14:tracePt t="15029" x="4114800" y="3352800"/>
          <p14:tracePt t="15045" x="4092575" y="3352800"/>
          <p14:tracePt t="15062" x="4060825" y="3352800"/>
          <p14:tracePt t="15079" x="4046538" y="3360738"/>
          <p14:tracePt t="15096" x="4038600" y="3375025"/>
          <p14:tracePt t="15142" x="4038600" y="3382963"/>
          <p14:tracePt t="15622" x="4076700" y="3382963"/>
          <p14:tracePt t="15630" x="4122738" y="3382963"/>
          <p14:tracePt t="15638" x="4175125" y="3382963"/>
          <p14:tracePt t="15646" x="4191000" y="3390900"/>
          <p14:tracePt t="15662" x="4206875" y="3390900"/>
          <p14:tracePt t="15679" x="4244975" y="3390900"/>
          <p14:tracePt t="15696" x="4275138" y="3382963"/>
          <p14:tracePt t="15712" x="4283075" y="3382963"/>
          <p14:tracePt t="16102" x="4251325" y="3382963"/>
          <p14:tracePt t="16111" x="4191000" y="3382963"/>
          <p14:tracePt t="16118" x="4130675" y="3406775"/>
          <p14:tracePt t="16129" x="4084638" y="3413125"/>
          <p14:tracePt t="16146" x="4068763" y="3421063"/>
          <p14:tracePt t="18207" x="4098925" y="3421063"/>
          <p14:tracePt t="18214" x="4221163" y="3421063"/>
          <p14:tracePt t="18222" x="4594225" y="3421063"/>
          <p14:tracePt t="18230" x="4846638" y="3406775"/>
          <p14:tracePt t="18247" x="5075238" y="3406775"/>
          <p14:tracePt t="18263" x="5257800" y="3451225"/>
          <p14:tracePt t="18281" x="5448300" y="3475038"/>
          <p14:tracePt t="18297" x="5699125" y="3559175"/>
          <p14:tracePt t="18313" x="6134100" y="3756025"/>
          <p14:tracePt t="18330" x="6561138" y="4016375"/>
          <p14:tracePt t="18347" x="6811963" y="4168775"/>
          <p14:tracePt t="18363" x="6934200" y="4283075"/>
          <p14:tracePt t="18381" x="6964363" y="4511675"/>
          <p14:tracePt t="18397" x="6964363" y="4602163"/>
          <p14:tracePt t="18413" x="6956425" y="4975225"/>
          <p14:tracePt t="18430" x="6896100" y="5219700"/>
          <p14:tracePt t="18447" x="6827838" y="5456238"/>
          <p14:tracePt t="18464" x="6819900" y="5592763"/>
          <p14:tracePt t="18480" x="6819900" y="5654675"/>
          <p14:tracePt t="18574" x="6819900" y="5661025"/>
          <p14:tracePt t="18582" x="6819900" y="5722938"/>
          <p14:tracePt t="18590" x="6842125" y="5959475"/>
          <p14:tracePt t="18598" x="6934200" y="6362700"/>
          <p14:tracePt t="18613" x="7178675" y="6850063"/>
          <p14:tracePt t="18630" x="7323138" y="6850063"/>
          <p14:tracePt t="18647" x="7399338" y="6850063"/>
          <p14:tracePt t="18664" x="7413625" y="6850063"/>
          <p14:tracePt t="18680" x="7429500" y="6850063"/>
          <p14:tracePt t="19118" x="7429500" y="6842125"/>
          <p14:tracePt t="19126" x="7421563" y="6842125"/>
          <p14:tracePt t="19406" x="7413625" y="6842125"/>
          <p14:tracePt t="19414" x="7239000" y="6797675"/>
          <p14:tracePt t="19422" x="6950075" y="6683375"/>
          <p14:tracePt t="19430" x="6607175" y="6515100"/>
          <p14:tracePt t="19447" x="5959475" y="6019800"/>
          <p14:tracePt t="19464" x="5516563" y="5668963"/>
          <p14:tracePt t="19481" x="5318125" y="5532438"/>
          <p14:tracePt t="19497" x="5211763" y="5432425"/>
          <p14:tracePt t="19514" x="5097463" y="5273675"/>
          <p14:tracePt t="19531" x="4968875" y="4983163"/>
          <p14:tracePt t="19547" x="4914900" y="4664075"/>
          <p14:tracePt t="19564" x="4906963" y="4503738"/>
          <p14:tracePt t="19581" x="4922838" y="4419600"/>
          <p14:tracePt t="19597" x="4960938" y="4321175"/>
          <p14:tracePt t="19614" x="5006975" y="4229100"/>
          <p14:tracePt t="19631" x="5021263" y="4198938"/>
          <p14:tracePt t="51343" x="5021263" y="4183063"/>
          <p14:tracePt t="51411" x="4457700" y="4076700"/>
          <p14:tracePt t="51485" x="4449763" y="4076700"/>
          <p14:tracePt t="51494" x="4449763" y="4092575"/>
          <p14:tracePt t="51502" x="4449763" y="4144963"/>
          <p14:tracePt t="51510" x="4449763" y="4168775"/>
          <p14:tracePt t="51526" x="4449763" y="4175125"/>
          <p14:tracePt t="51542" x="4449763" y="4183063"/>
          <p14:tracePt t="51559" x="4449763" y="4237038"/>
          <p14:tracePt t="51576" x="4427538" y="4297363"/>
          <p14:tracePt t="51592" x="4427538" y="4305300"/>
          <p14:tracePt t="51626" x="4427538" y="4313238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5071"/>
          <a:stretch/>
        </p:blipFill>
        <p:spPr>
          <a:xfrm>
            <a:off x="560585" y="1148697"/>
            <a:ext cx="9633281" cy="5143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6849"/>
    </mc:Choice>
    <mc:Fallback xmlns="">
      <p:transition advTm="2468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98" x="4335463" y="4229100"/>
          <p14:tracePt t="8007" x="4046538" y="3908425"/>
          <p14:tracePt t="8015" x="3673475" y="3505200"/>
          <p14:tracePt t="8032" x="3246438" y="3124200"/>
          <p14:tracePt t="8049" x="3184525" y="3078163"/>
          <p14:tracePt t="8065" x="3184525" y="3063875"/>
          <p14:tracePt t="8082" x="3184525" y="2949575"/>
          <p14:tracePt t="8099" x="3192463" y="2895600"/>
          <p14:tracePt t="8115" x="3298825" y="2835275"/>
          <p14:tracePt t="8132" x="3475038" y="2773363"/>
          <p14:tracePt t="8149" x="3679825" y="2759075"/>
          <p14:tracePt t="8166" x="3984625" y="2735263"/>
          <p14:tracePt t="8182" x="4275138" y="2735263"/>
          <p14:tracePt t="8198" x="4914900" y="2811463"/>
          <p14:tracePt t="8215" x="5799138" y="3055938"/>
          <p14:tracePt t="8231" x="6324600" y="3344863"/>
          <p14:tracePt t="8248" x="6553200" y="3535363"/>
          <p14:tracePt t="8265" x="6659563" y="3665538"/>
          <p14:tracePt t="8281" x="6735763" y="3756025"/>
          <p14:tracePt t="8298" x="6835775" y="3870325"/>
          <p14:tracePt t="8315" x="6942138" y="3962400"/>
          <p14:tracePt t="8332" x="7078663" y="4084638"/>
          <p14:tracePt t="8348" x="7216775" y="4183063"/>
          <p14:tracePt t="8365" x="7369175" y="4275138"/>
          <p14:tracePt t="8382" x="7483475" y="4335463"/>
          <p14:tracePt t="8398" x="7559675" y="4365625"/>
          <p14:tracePt t="8415" x="7642225" y="4381500"/>
          <p14:tracePt t="8432" x="7726363" y="4381500"/>
          <p14:tracePt t="8448" x="7826375" y="4381500"/>
          <p14:tracePt t="8465" x="7962900" y="4381500"/>
          <p14:tracePt t="8482" x="8123238" y="4335463"/>
          <p14:tracePt t="8498" x="8275638" y="4267200"/>
          <p14:tracePt t="8515" x="8442325" y="4152900"/>
          <p14:tracePt t="8532" x="8610600" y="4030663"/>
          <p14:tracePt t="8548" x="8763000" y="3940175"/>
          <p14:tracePt t="8549" x="8816975" y="3902075"/>
          <p14:tracePt t="8565" x="8869363" y="3886200"/>
          <p14:tracePt t="8582" x="8931275" y="3863975"/>
          <p14:tracePt t="8598" x="8937625" y="3863975"/>
          <p14:tracePt t="8686" x="8945563" y="3863975"/>
          <p14:tracePt t="8694" x="8975725" y="3886200"/>
          <p14:tracePt t="8702" x="9013825" y="3908425"/>
          <p14:tracePt t="8715" x="9045575" y="3940175"/>
          <p14:tracePt t="8732" x="9083675" y="3954463"/>
          <p14:tracePt t="8749" x="9090025" y="3954463"/>
          <p14:tracePt t="8822" x="9083675" y="3954463"/>
          <p14:tracePt t="8830" x="9067800" y="3954463"/>
          <p14:tracePt t="8838" x="9051925" y="3954463"/>
          <p14:tracePt t="8848" x="9029700" y="3954463"/>
          <p14:tracePt t="8865" x="8969375" y="3946525"/>
          <p14:tracePt t="8882" x="8931275" y="3946525"/>
          <p14:tracePt t="8899" x="8885238" y="3970338"/>
          <p14:tracePt t="8915" x="8831263" y="4016375"/>
          <p14:tracePt t="8932" x="8801100" y="4038600"/>
          <p14:tracePt t="8949" x="8778875" y="4054475"/>
          <p14:tracePt t="8966" x="8747125" y="4054475"/>
          <p14:tracePt t="8983" x="8740775" y="4054475"/>
          <p14:tracePt t="8999" x="8724900" y="4054475"/>
          <p14:tracePt t="9016" x="8716963" y="4054475"/>
          <p14:tracePt t="9033" x="8702675" y="4054475"/>
          <p14:tracePt t="9049" x="8656638" y="4038600"/>
          <p14:tracePt t="9066" x="8618538" y="4030663"/>
          <p14:tracePt t="9082" x="8572500" y="4016375"/>
          <p14:tracePt t="9099" x="8496300" y="3992563"/>
          <p14:tracePt t="9116" x="8435975" y="3992563"/>
          <p14:tracePt t="9132" x="8397875" y="3992563"/>
          <p14:tracePt t="9206" x="8382000" y="3984625"/>
          <p14:tracePt t="9214" x="8374063" y="3984625"/>
          <p14:tracePt t="9222" x="8366125" y="3978275"/>
          <p14:tracePt t="9232" x="8359775" y="3978275"/>
          <p14:tracePt t="9249" x="8343900" y="3970338"/>
          <p14:tracePt t="9266" x="8335963" y="3970338"/>
          <p14:tracePt t="9282" x="8321675" y="3970338"/>
          <p14:tracePt t="9527" x="8313738" y="3970338"/>
          <p14:tracePt t="9535" x="8297863" y="3970338"/>
          <p14:tracePt t="9542" x="8283575" y="3978275"/>
          <p14:tracePt t="9551" x="8275638" y="3978275"/>
          <p14:tracePt t="9566" x="8237538" y="4000500"/>
          <p14:tracePt t="9582" x="8199438" y="4008438"/>
          <p14:tracePt t="9599" x="8161338" y="4022725"/>
          <p14:tracePt t="9616" x="8137525" y="4022725"/>
          <p14:tracePt t="9633" x="8131175" y="4030663"/>
          <p14:tracePt t="9666" x="8123238" y="4030663"/>
          <p14:tracePt t="9682" x="8115300" y="4030663"/>
          <p14:tracePt t="9702" x="8107363" y="4030663"/>
          <p14:tracePt t="9716" x="8093075" y="4030663"/>
          <p14:tracePt t="9732" x="8077200" y="4030663"/>
          <p14:tracePt t="9749" x="8039100" y="4022725"/>
          <p14:tracePt t="9765" x="7985125" y="4016375"/>
          <p14:tracePt t="9783" x="7954963" y="4008438"/>
          <p14:tracePt t="9799" x="7947025" y="4008438"/>
          <p14:tracePt t="9910" x="7940675" y="4000500"/>
          <p14:tracePt t="9965" x="7940675" y="3984625"/>
          <p14:tracePt t="10078" x="7924800" y="3984625"/>
          <p14:tracePt t="10087" x="7908925" y="3984625"/>
          <p14:tracePt t="10095" x="7894638" y="3984625"/>
          <p14:tracePt t="10102" x="7870825" y="3984625"/>
          <p14:tracePt t="10116" x="7856538" y="3984625"/>
          <p14:tracePt t="10133" x="7848600" y="3984625"/>
          <p14:tracePt t="10269" x="7832725" y="3984625"/>
          <p14:tracePt t="10277" x="7826375" y="3984625"/>
          <p14:tracePt t="10285" x="7818438" y="3984625"/>
          <p14:tracePt t="10299" x="7794625" y="3992563"/>
          <p14:tracePt t="10317" x="7788275" y="3992563"/>
          <p14:tracePt t="10332" x="7780338" y="3992563"/>
          <p14:tracePt t="10381" x="7772400" y="3992563"/>
          <p14:tracePt t="10397" x="7764463" y="3992563"/>
          <p14:tracePt t="10405" x="7742238" y="4000500"/>
          <p14:tracePt t="10416" x="7726363" y="4008438"/>
          <p14:tracePt t="10432" x="7688263" y="4008438"/>
          <p14:tracePt t="10449" x="7635875" y="4016375"/>
          <p14:tracePt t="10466" x="7573963" y="4016375"/>
          <p14:tracePt t="10482" x="7521575" y="4016375"/>
          <p14:tracePt t="10499" x="7467600" y="4016375"/>
          <p14:tracePt t="10516" x="7421563" y="4016375"/>
          <p14:tracePt t="10532" x="7361238" y="4016375"/>
          <p14:tracePt t="10549" x="7285038" y="4016375"/>
          <p14:tracePt t="10566" x="7239000" y="4016375"/>
          <p14:tracePt t="10583" x="7178675" y="4016375"/>
          <p14:tracePt t="10599" x="7094538" y="4016375"/>
          <p14:tracePt t="10616" x="7026275" y="4016375"/>
          <p14:tracePt t="10633" x="6950075" y="4016375"/>
          <p14:tracePt t="10649" x="6858000" y="4016375"/>
          <p14:tracePt t="10666" x="6765925" y="4016375"/>
          <p14:tracePt t="10683" x="6645275" y="4016375"/>
          <p14:tracePt t="10700" x="6553200" y="4016375"/>
          <p14:tracePt t="10716" x="6477000" y="4016375"/>
          <p14:tracePt t="10733" x="6408738" y="4016375"/>
          <p14:tracePt t="10750" x="6354763" y="4016375"/>
          <p14:tracePt t="10766" x="6324600" y="4016375"/>
          <p14:tracePt t="10783" x="6302375" y="4016375"/>
          <p14:tracePt t="10800" x="6278563" y="4016375"/>
          <p14:tracePt t="10816" x="6248400" y="4016375"/>
          <p14:tracePt t="10833" x="6210300" y="4016375"/>
          <p14:tracePt t="10850" x="6180138" y="4016375"/>
          <p14:tracePt t="10866" x="6156325" y="4016375"/>
          <p14:tracePt t="10883" x="6134100" y="4016375"/>
          <p14:tracePt t="10900" x="6126163" y="4016375"/>
          <p14:tracePt t="11055" x="6134100" y="4016375"/>
          <p14:tracePt t="11063" x="6149975" y="4016375"/>
          <p14:tracePt t="11071" x="6156325" y="4016375"/>
          <p14:tracePt t="11087" x="6172200" y="4016375"/>
          <p14:tracePt t="11100" x="6180138" y="4016375"/>
          <p14:tracePt t="11117" x="6202363" y="4016375"/>
          <p14:tracePt t="11134" x="6240463" y="4016375"/>
          <p14:tracePt t="11151" x="6256338" y="4016375"/>
          <p14:tracePt t="11166" x="6286500" y="4016375"/>
          <p14:tracePt t="11183" x="6302375" y="4016375"/>
          <p14:tracePt t="11200" x="6324600" y="4016375"/>
          <p14:tracePt t="11217" x="6346825" y="4016375"/>
          <p14:tracePt t="11233" x="6378575" y="4016375"/>
          <p14:tracePt t="11250" x="6408738" y="4016375"/>
          <p14:tracePt t="11267" x="6438900" y="4016375"/>
          <p14:tracePt t="11283" x="6492875" y="4016375"/>
          <p14:tracePt t="11300" x="6545263" y="4016375"/>
          <p14:tracePt t="11316" x="6599238" y="4016375"/>
          <p14:tracePt t="11333" x="6645275" y="4016375"/>
          <p14:tracePt t="11349" x="6697663" y="4016375"/>
          <p14:tracePt t="11366" x="6743700" y="4016375"/>
          <p14:tracePt t="11383" x="6773863" y="4016375"/>
          <p14:tracePt t="11400" x="6797675" y="4016375"/>
          <p14:tracePt t="11416" x="6827838" y="4016375"/>
          <p14:tracePt t="11433" x="6865938" y="4016375"/>
          <p14:tracePt t="11449" x="6911975" y="4016375"/>
          <p14:tracePt t="11466" x="6950075" y="4016375"/>
          <p14:tracePt t="11483" x="7010400" y="4016375"/>
          <p14:tracePt t="11499" x="7064375" y="4016375"/>
          <p14:tracePt t="11516" x="7116763" y="4016375"/>
          <p14:tracePt t="11533" x="7154863" y="4016375"/>
          <p14:tracePt t="11549" x="7200900" y="4016375"/>
          <p14:tracePt t="11566" x="7208838" y="4016375"/>
          <p14:tracePt t="11613" x="7216775" y="4016375"/>
          <p14:tracePt t="11621" x="7239000" y="4016375"/>
          <p14:tracePt t="11633" x="7285038" y="4016375"/>
          <p14:tracePt t="11649" x="7369175" y="4016375"/>
          <p14:tracePt t="11666" x="7513638" y="4016375"/>
          <p14:tracePt t="11683" x="7627938" y="4016375"/>
          <p14:tracePt t="11700" x="7704138" y="4016375"/>
          <p14:tracePt t="11716" x="7750175" y="4016375"/>
          <p14:tracePt t="11853" x="7734300" y="4016375"/>
          <p14:tracePt t="11861" x="7704138" y="4016375"/>
          <p14:tracePt t="11869" x="7673975" y="4016375"/>
          <p14:tracePt t="11883" x="7627938" y="4008438"/>
          <p14:tracePt t="11900" x="7543800" y="3984625"/>
          <p14:tracePt t="11917" x="7459663" y="3962400"/>
          <p14:tracePt t="11934" x="7399338" y="3946525"/>
          <p14:tracePt t="11950" x="7383463" y="3940175"/>
          <p14:tracePt t="11967" x="7375525" y="3940175"/>
          <p14:tracePt t="11983" x="7369175" y="3940175"/>
          <p14:tracePt t="12278" x="7361238" y="3932238"/>
          <p14:tracePt t="12286" x="7345363" y="3932238"/>
          <p14:tracePt t="12303" x="7331075" y="3932238"/>
          <p14:tracePt t="12311" x="7315200" y="3932238"/>
          <p14:tracePt t="12319" x="7299325" y="3932238"/>
          <p14:tracePt t="12335" x="7269163" y="3932238"/>
          <p14:tracePt t="12350" x="7246938" y="3932238"/>
          <p14:tracePt t="12367" x="7239000" y="3932238"/>
          <p14:tracePt t="12743" x="7231063" y="3924300"/>
          <p14:tracePt t="12855" x="7223125" y="3924300"/>
          <p14:tracePt t="12863" x="7216775" y="3924300"/>
          <p14:tracePt t="12896" x="7208838" y="3924300"/>
          <p14:tracePt t="12927" x="7208838" y="3932238"/>
          <p14:tracePt t="12951" x="7200900" y="3940175"/>
          <p14:tracePt t="12991" x="7192963" y="3946525"/>
          <p14:tracePt t="13087" x="7192963" y="3954463"/>
          <p14:tracePt t="13103" x="7200900" y="3962400"/>
          <p14:tracePt t="53671" x="7261225" y="3946525"/>
          <p14:tracePt t="53739" x="7985125" y="3406775"/>
          <p14:tracePt t="54023" x="7970838" y="3398838"/>
          <p14:tracePt t="54031" x="7772400" y="3322638"/>
          <p14:tracePt t="54039" x="7445375" y="3238500"/>
          <p14:tracePt t="54049" x="6988175" y="3094038"/>
          <p14:tracePt t="54066" x="5973763" y="2720975"/>
          <p14:tracePt t="54083" x="5173663" y="2506663"/>
          <p14:tracePt t="54099" x="4732338" y="2498725"/>
          <p14:tracePt t="54116" x="4373563" y="2498725"/>
          <p14:tracePt t="54132" x="4098925" y="2536825"/>
          <p14:tracePt t="54149" x="3954463" y="2552700"/>
          <p14:tracePt t="54166" x="3894138" y="2552700"/>
          <p14:tracePt t="54182" x="3817938" y="2514600"/>
          <p14:tracePt t="54199" x="3717925" y="2454275"/>
          <p14:tracePt t="54216" x="3641725" y="2370138"/>
          <p14:tracePt t="54232" x="3513138" y="2201863"/>
          <p14:tracePt t="54249" x="3398838" y="2065338"/>
          <p14:tracePt t="54266" x="3314700" y="1958975"/>
          <p14:tracePt t="54282" x="3238500" y="1874838"/>
          <p14:tracePt t="54299" x="3140075" y="1752600"/>
          <p14:tracePt t="54316" x="3078163" y="1668463"/>
          <p14:tracePt t="54332" x="3063875" y="1654175"/>
          <p14:tracePt t="54349" x="3055938" y="1654175"/>
          <p14:tracePt t="54366" x="3048000" y="1654175"/>
          <p14:tracePt t="54416" x="3040063" y="1654175"/>
          <p14:tracePt t="54432" x="3032125" y="1654175"/>
          <p14:tracePt t="54439" x="3025775" y="1654175"/>
          <p14:tracePt t="54449" x="3017838" y="1654175"/>
          <p14:tracePt t="54466" x="3009900" y="1654175"/>
          <p14:tracePt t="54483" x="3001963" y="1676400"/>
          <p14:tracePt t="54499" x="2987675" y="1706563"/>
          <p14:tracePt t="54515" x="2979738" y="1774825"/>
          <p14:tracePt t="54532" x="2979738" y="1828800"/>
          <p14:tracePt t="54549" x="2979738" y="1851025"/>
          <p14:tracePt t="54566" x="2994025" y="1874838"/>
          <p14:tracePt t="54582" x="3017838" y="1897063"/>
          <p14:tracePt t="54599" x="3032125" y="1912938"/>
          <p14:tracePt t="54615" x="3055938" y="1927225"/>
          <p14:tracePt t="54632" x="3070225" y="1943100"/>
          <p14:tracePt t="54649" x="3078163" y="1958975"/>
          <p14:tracePt t="54666" x="3094038" y="1973263"/>
          <p14:tracePt t="54682" x="3101975" y="1989138"/>
          <p14:tracePt t="54699" x="3108325" y="1989138"/>
          <p14:tracePt t="54759" x="3108325" y="2003425"/>
          <p14:tracePt t="54767" x="3108325" y="2019300"/>
          <p14:tracePt t="54775" x="3108325" y="2027238"/>
          <p14:tracePt t="54783" x="3108325" y="2035175"/>
          <p14:tracePt t="54799" x="3108325" y="2065338"/>
          <p14:tracePt t="54833" x="3108325" y="2073275"/>
          <p14:tracePt t="54934" x="3108325" y="2079625"/>
          <p14:tracePt t="54942" x="3108325" y="2095500"/>
          <p14:tracePt t="54958" x="3094038" y="2111375"/>
          <p14:tracePt t="54974" x="3094038" y="2117725"/>
          <p14:tracePt t="54982" x="3086100" y="2125663"/>
          <p14:tracePt t="54999" x="3086100" y="2141538"/>
          <p14:tracePt t="55016" x="3086100" y="2149475"/>
          <p14:tracePt t="55032" x="3086100" y="2163763"/>
          <p14:tracePt t="55049" x="3086100" y="2171700"/>
          <p14:tracePt t="55066" x="3078163" y="2187575"/>
          <p14:tracePt t="55327" x="3078163" y="2217738"/>
          <p14:tracePt t="55335" x="3078163" y="2225675"/>
          <p14:tracePt t="55343" x="3094038" y="2239963"/>
          <p14:tracePt t="55351" x="3116263" y="2263775"/>
          <p14:tracePt t="55366" x="3178175" y="2308225"/>
          <p14:tracePt t="55383" x="3260725" y="2370138"/>
          <p14:tracePt t="55399" x="3360738" y="2460625"/>
          <p14:tracePt t="55416" x="3444875" y="2574925"/>
          <p14:tracePt t="55432" x="3521075" y="2759075"/>
          <p14:tracePt t="55449" x="3635375" y="3040063"/>
          <p14:tracePt t="55466" x="3756025" y="3382963"/>
          <p14:tracePt t="55483" x="3848100" y="3665538"/>
          <p14:tracePt t="55500" x="3946525" y="3870325"/>
          <p14:tracePt t="55516" x="4000500" y="4022725"/>
          <p14:tracePt t="55533" x="4068763" y="4130675"/>
          <p14:tracePt t="55550" x="4191000" y="4267200"/>
          <p14:tracePt t="55566" x="4321175" y="4335463"/>
          <p14:tracePt t="55583" x="4435475" y="4397375"/>
          <p14:tracePt t="55600" x="4518025" y="4449763"/>
          <p14:tracePt t="55616" x="4533900" y="445770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5271"/>
          <a:stretch/>
        </p:blipFill>
        <p:spPr>
          <a:xfrm>
            <a:off x="773347" y="1160640"/>
            <a:ext cx="9799378" cy="522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79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3330"/>
    </mc:Choice>
    <mc:Fallback xmlns="">
      <p:transition advTm="13333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9021" x="4533900" y="4076700"/>
          <p14:tracePt t="49081" x="4808538" y="1730375"/>
          <p14:tracePt t="49087" x="4808538" y="1722438"/>
          <p14:tracePt t="49493" x="4808538" y="1730375"/>
          <p14:tracePt t="49501" x="4808538" y="1798638"/>
          <p14:tracePt t="49509" x="4784725" y="1912938"/>
          <p14:tracePt t="49522" x="4724400" y="2035175"/>
          <p14:tracePt t="49538" x="4525963" y="2308225"/>
          <p14:tracePt t="49555" x="4068763" y="2530475"/>
          <p14:tracePt t="49572" x="3040063" y="2803525"/>
          <p14:tracePt t="49588" x="2735263" y="2873375"/>
          <p14:tracePt t="49605" x="2117725" y="2963863"/>
          <p14:tracePt t="49622" x="1965325" y="2987675"/>
          <p14:tracePt t="50061" x="2035175" y="3055938"/>
          <p14:tracePt t="50069" x="2201863" y="3184525"/>
          <p14:tracePt t="50077" x="2522538" y="3330575"/>
          <p14:tracePt t="50088" x="2849563" y="3436938"/>
          <p14:tracePt t="50105" x="3489325" y="3589338"/>
          <p14:tracePt t="50122" x="4130675" y="3787775"/>
          <p14:tracePt t="50138" x="4822825" y="4054475"/>
          <p14:tracePt t="50155" x="5562600" y="4389438"/>
          <p14:tracePt t="50172" x="6469063" y="4754563"/>
          <p14:tracePt t="50188" x="6950075" y="4899025"/>
          <p14:tracePt t="50205" x="7361238" y="5021263"/>
          <p14:tracePt t="50222" x="7581900" y="5075238"/>
          <p14:tracePt t="50239" x="7780338" y="5135563"/>
          <p14:tracePt t="50255" x="7908925" y="5181600"/>
          <p14:tracePt t="50272" x="7985125" y="5219700"/>
          <p14:tracePt t="50289" x="8023225" y="5235575"/>
          <p14:tracePt t="50305" x="8039100" y="5265738"/>
          <p14:tracePt t="50308" x="8047038" y="5273675"/>
          <p14:tracePt t="50322" x="8054975" y="5295900"/>
          <p14:tracePt t="50339" x="8054975" y="5326063"/>
          <p14:tracePt t="50355" x="8069263" y="5364163"/>
          <p14:tracePt t="50372" x="8115300" y="5464175"/>
          <p14:tracePt t="50389" x="8207375" y="5570538"/>
          <p14:tracePt t="50405" x="8313738" y="5630863"/>
          <p14:tracePt t="50422" x="8397875" y="5654675"/>
          <p14:tracePt t="50439" x="8466138" y="5654675"/>
          <p14:tracePt t="50455" x="8512175" y="5646738"/>
          <p14:tracePt t="50472" x="8518525" y="5600700"/>
          <p14:tracePt t="50489" x="8518525" y="5554663"/>
          <p14:tracePt t="50505" x="8488363" y="5470525"/>
          <p14:tracePt t="50877" x="8496300" y="5470525"/>
          <p14:tracePt t="50885" x="8504238" y="5470525"/>
          <p14:tracePt t="50893" x="8512175" y="5470525"/>
          <p14:tracePt t="50909" x="8526463" y="5470525"/>
          <p14:tracePt t="50922" x="8534400" y="5464175"/>
          <p14:tracePt t="50939" x="8556625" y="5432425"/>
          <p14:tracePt t="50956" x="8602663" y="5380038"/>
          <p14:tracePt t="50972" x="8610600" y="5349875"/>
          <p14:tracePt t="50989" x="8610600" y="5334000"/>
          <p14:tracePt t="51005" x="8610600" y="5326063"/>
          <p14:tracePt t="51022" x="8626475" y="5287963"/>
          <p14:tracePt t="51039" x="8648700" y="5265738"/>
          <p14:tracePt t="51056" x="8686800" y="5241925"/>
          <p14:tracePt t="51072" x="8702675" y="5235575"/>
          <p14:tracePt t="51089" x="8747125" y="5211763"/>
          <p14:tracePt t="51106" x="8793163" y="5197475"/>
          <p14:tracePt t="51122" x="8847138" y="5173663"/>
          <p14:tracePt t="51139" x="8899525" y="5151438"/>
          <p14:tracePt t="51156" x="8915400" y="5143500"/>
          <p14:tracePt t="51261" x="8923338" y="5135563"/>
          <p14:tracePt t="51277" x="8923338" y="5127625"/>
          <p14:tracePt t="51285" x="8923338" y="5105400"/>
          <p14:tracePt t="51293" x="8923338" y="5097463"/>
          <p14:tracePt t="51306" x="8923338" y="5089525"/>
          <p14:tracePt t="51322" x="8907463" y="5083175"/>
          <p14:tracePt t="51339" x="8885238" y="5075238"/>
          <p14:tracePt t="51356" x="8855075" y="5067300"/>
          <p14:tracePt t="51372" x="8847138" y="5067300"/>
          <p14:tracePt t="51389" x="8816975" y="5051425"/>
          <p14:tracePt t="51422" x="8809038" y="5051425"/>
          <p14:tracePt t="51439" x="8801100" y="5051425"/>
          <p14:tracePt t="51456" x="8793163" y="5051425"/>
          <p14:tracePt t="51472" x="8785225" y="5051425"/>
          <p14:tracePt t="51653" x="8763000" y="5051425"/>
          <p14:tracePt t="51661" x="8732838" y="5051425"/>
          <p14:tracePt t="51672" x="8694738" y="5051425"/>
          <p14:tracePt t="51689" x="8556625" y="5006975"/>
          <p14:tracePt t="51706" x="8389938" y="4960938"/>
          <p14:tracePt t="51722" x="8283575" y="4930775"/>
          <p14:tracePt t="51739" x="8221663" y="4914900"/>
          <p14:tracePt t="52181" x="8283575" y="4914900"/>
          <p14:tracePt t="52189" x="8382000" y="4914900"/>
          <p14:tracePt t="52197" x="8512175" y="4937125"/>
          <p14:tracePt t="52207" x="8656638" y="4937125"/>
          <p14:tracePt t="52223" x="8931275" y="4914900"/>
          <p14:tracePt t="52239" x="9144000" y="4746625"/>
          <p14:tracePt t="52256" x="9151938" y="4694238"/>
          <p14:tracePt t="52589" x="9159875" y="4694238"/>
          <p14:tracePt t="52597" x="9159875" y="4702175"/>
          <p14:tracePt t="52606" x="9159875" y="4724400"/>
          <p14:tracePt t="52623" x="9159875" y="4784725"/>
          <p14:tracePt t="52639" x="9136063" y="4800600"/>
          <p14:tracePt t="52837" x="9128125" y="4800600"/>
          <p14:tracePt t="52845" x="9113838" y="4808538"/>
          <p14:tracePt t="52856" x="9105900" y="4816475"/>
          <p14:tracePt t="52873" x="9075738" y="4822825"/>
          <p14:tracePt t="52890" x="9037638" y="4846638"/>
          <p14:tracePt t="52906" x="9013825" y="4846638"/>
          <p14:tracePt t="52923" x="8999538" y="4854575"/>
          <p14:tracePt t="53773" x="9007475" y="4854575"/>
          <p14:tracePt t="53781" x="9037638" y="4854575"/>
          <p14:tracePt t="53790" x="9090025" y="4854575"/>
          <p14:tracePt t="53807" x="9174163" y="4854575"/>
          <p14:tracePt t="53823" x="9250363" y="4838700"/>
          <p14:tracePt t="53840" x="9288463" y="4838700"/>
          <p14:tracePt t="53856" x="9296400" y="4838700"/>
          <p14:tracePt t="53982" x="9280525" y="4854575"/>
          <p14:tracePt t="53989" x="9274175" y="4860925"/>
          <p14:tracePt t="53997" x="9266238" y="4876800"/>
          <p14:tracePt t="54007" x="9266238" y="4884738"/>
          <p14:tracePt t="54024" x="9250363" y="4899025"/>
          <p14:tracePt t="54040" x="9236075" y="4906963"/>
          <p14:tracePt t="54317" x="9220200" y="4906963"/>
          <p14:tracePt t="54325" x="9197975" y="4906963"/>
          <p14:tracePt t="54333" x="9166225" y="4906963"/>
          <p14:tracePt t="54341" x="9097963" y="4906963"/>
          <p14:tracePt t="54357" x="8945563" y="4922838"/>
          <p14:tracePt t="54373" x="8740775" y="4922838"/>
          <p14:tracePt t="54390" x="8442325" y="4953000"/>
          <p14:tracePt t="54407" x="8191500" y="4953000"/>
          <p14:tracePt t="54423" x="7985125" y="4953000"/>
          <p14:tracePt t="54440" x="7848600" y="4953000"/>
          <p14:tracePt t="54457" x="7764463" y="4953000"/>
          <p14:tracePt t="54473" x="7742238" y="4953000"/>
          <p14:tracePt t="54492" x="7734300" y="4953000"/>
          <p14:tracePt t="54507" x="7726363" y="4953000"/>
          <p14:tracePt t="54524" x="7704138" y="4953000"/>
          <p14:tracePt t="54540" x="7642225" y="4945063"/>
          <p14:tracePt t="54557" x="7559675" y="4930775"/>
          <p14:tracePt t="54573" x="7483475" y="4922838"/>
          <p14:tracePt t="54590" x="7399338" y="4914900"/>
          <p14:tracePt t="54607" x="7315200" y="4914900"/>
          <p14:tracePt t="54624" x="7254875" y="4914900"/>
          <p14:tracePt t="54640" x="7208838" y="4899025"/>
          <p14:tracePt t="54657" x="7185025" y="4892675"/>
          <p14:tracePt t="54674" x="7170738" y="4892675"/>
          <p14:tracePt t="54707" x="7162800" y="4892675"/>
          <p14:tracePt t="54724" x="7140575" y="4892675"/>
          <p14:tracePt t="54740" x="7132638" y="4892675"/>
          <p14:tracePt t="54757" x="7094538" y="4892675"/>
          <p14:tracePt t="54774" x="7064375" y="4892675"/>
          <p14:tracePt t="54790" x="7056438" y="4892675"/>
          <p14:tracePt t="54807" x="7040563" y="4892675"/>
          <p14:tracePt t="54824" x="7032625" y="4884738"/>
          <p14:tracePt t="54845" x="7018338" y="4884738"/>
          <p14:tracePt t="54933" x="7010400" y="4876800"/>
          <p14:tracePt t="54965" x="7040563" y="4876800"/>
          <p14:tracePt t="54973" x="7078663" y="4876800"/>
          <p14:tracePt t="54982" x="7116763" y="4876800"/>
          <p14:tracePt t="54990" x="7162800" y="4884738"/>
          <p14:tracePt t="55007" x="7269163" y="4884738"/>
          <p14:tracePt t="55024" x="7383463" y="4884738"/>
          <p14:tracePt t="55041" x="7483475" y="4884738"/>
          <p14:tracePt t="55057" x="7535863" y="4884738"/>
          <p14:tracePt t="55074" x="7559675" y="4884738"/>
          <p14:tracePt t="55149" x="7543800" y="4884738"/>
          <p14:tracePt t="55157" x="7521575" y="4884738"/>
          <p14:tracePt t="55165" x="7489825" y="4884738"/>
          <p14:tracePt t="55174" x="7445375" y="4876800"/>
          <p14:tracePt t="55190" x="7361238" y="4868863"/>
          <p14:tracePt t="55207" x="7231063" y="4868863"/>
          <p14:tracePt t="55224" x="7116763" y="4868863"/>
          <p14:tracePt t="55240" x="7026275" y="4868863"/>
          <p14:tracePt t="55257" x="6972300" y="4868863"/>
          <p14:tracePt t="55274" x="6950075" y="4868863"/>
          <p14:tracePt t="55373" x="6942138" y="4868863"/>
          <p14:tracePt t="55381" x="6926263" y="4868863"/>
          <p14:tracePt t="55390" x="6911975" y="4868863"/>
          <p14:tracePt t="55407" x="6858000" y="4868863"/>
          <p14:tracePt t="55424" x="6797675" y="4868863"/>
          <p14:tracePt t="55440" x="6689725" y="4884738"/>
          <p14:tracePt t="55457" x="6553200" y="4922838"/>
          <p14:tracePt t="55474" x="6430963" y="4945063"/>
          <p14:tracePt t="55492" x="6324600" y="4945063"/>
          <p14:tracePt t="55507" x="6316663" y="4945063"/>
          <p14:tracePt t="55557" x="6308725" y="4930775"/>
          <p14:tracePt t="55565" x="6308725" y="4922838"/>
          <p14:tracePt t="55574" x="6316663" y="4899025"/>
          <p14:tracePt t="55591" x="6324600" y="4860925"/>
          <p14:tracePt t="55607" x="6346825" y="4822825"/>
          <p14:tracePt t="55624" x="6362700" y="4800600"/>
          <p14:tracePt t="55641" x="6384925" y="4770438"/>
          <p14:tracePt t="55657" x="6408738" y="4746625"/>
          <p14:tracePt t="55674" x="6430963" y="4724400"/>
          <p14:tracePt t="55691" x="6438900" y="4716463"/>
          <p14:tracePt t="55707" x="6454775" y="4702175"/>
          <p14:tracePt t="55725" x="6477000" y="4678363"/>
          <p14:tracePt t="55740" x="6499225" y="4670425"/>
          <p14:tracePt t="55757" x="6530975" y="4648200"/>
          <p14:tracePt t="55774" x="6553200" y="4640263"/>
          <p14:tracePt t="55791" x="6575425" y="4632325"/>
          <p14:tracePt t="55807" x="6599238" y="4632325"/>
          <p14:tracePt t="55824" x="6621463" y="4632325"/>
          <p14:tracePt t="55841" x="6667500" y="4632325"/>
          <p14:tracePt t="55857" x="6721475" y="4632325"/>
          <p14:tracePt t="55874" x="6850063" y="4656138"/>
          <p14:tracePt t="55891" x="6972300" y="4678363"/>
          <p14:tracePt t="55907" x="7078663" y="4694238"/>
          <p14:tracePt t="55924" x="7254875" y="4708525"/>
          <p14:tracePt t="55941" x="7331075" y="4708525"/>
          <p14:tracePt t="55957" x="7361238" y="4708525"/>
          <p14:tracePt t="55974" x="7369175" y="4708525"/>
          <p14:tracePt t="56077" x="7375525" y="4716463"/>
          <p14:tracePt t="56085" x="7383463" y="4746625"/>
          <p14:tracePt t="56093" x="7399338" y="4800600"/>
          <p14:tracePt t="56108" x="7413625" y="4854575"/>
          <p14:tracePt t="56124" x="7429500" y="4945063"/>
          <p14:tracePt t="56141" x="7451725" y="5029200"/>
          <p14:tracePt t="56157" x="7459663" y="5045075"/>
          <p14:tracePt t="56174" x="7459663" y="5075238"/>
          <p14:tracePt t="56191" x="7429500" y="5089525"/>
          <p14:tracePt t="56207" x="7383463" y="5097463"/>
          <p14:tracePt t="56224" x="7299325" y="5097463"/>
          <p14:tracePt t="56241" x="7178675" y="5097463"/>
          <p14:tracePt t="56257" x="7056438" y="5097463"/>
          <p14:tracePt t="56274" x="6956425" y="5097463"/>
          <p14:tracePt t="56291" x="6880225" y="5097463"/>
          <p14:tracePt t="56308" x="6819900" y="5097463"/>
          <p14:tracePt t="56324" x="6804025" y="5097463"/>
          <p14:tracePt t="56341" x="6797675" y="5097463"/>
          <p14:tracePt t="56381" x="6781800" y="5097463"/>
          <p14:tracePt t="56397" x="6759575" y="5097463"/>
          <p14:tracePt t="56405" x="6751638" y="5083175"/>
          <p14:tracePt t="56413" x="6713538" y="5051425"/>
          <p14:tracePt t="56424" x="6689725" y="5021263"/>
          <p14:tracePt t="56441" x="6645275" y="4975225"/>
          <p14:tracePt t="56457" x="6599238" y="4922838"/>
          <p14:tracePt t="56474" x="6561138" y="4868863"/>
          <p14:tracePt t="56491" x="6545263" y="4854575"/>
          <p14:tracePt t="56508" x="6530975" y="4822825"/>
          <p14:tracePt t="56524" x="6530975" y="4800600"/>
          <p14:tracePt t="56541" x="6530975" y="4762500"/>
          <p14:tracePt t="56558" x="6530975" y="4732338"/>
          <p14:tracePt t="56574" x="6561138" y="4686300"/>
          <p14:tracePt t="56591" x="6575425" y="4648200"/>
          <p14:tracePt t="56608" x="6583363" y="4632325"/>
          <p14:tracePt t="56624" x="6599238" y="4610100"/>
          <p14:tracePt t="56641" x="6599238" y="4602163"/>
          <p14:tracePt t="56658" x="6607175" y="4602163"/>
          <p14:tracePt t="56693" x="6607175" y="4594225"/>
          <p14:tracePt t="56709" x="6613525" y="4587875"/>
          <p14:tracePt t="56724" x="6621463" y="4587875"/>
          <p14:tracePt t="56741" x="6675438" y="4579938"/>
          <p14:tracePt t="56758" x="6743700" y="4579938"/>
          <p14:tracePt t="56774" x="6842125" y="4579938"/>
          <p14:tracePt t="56791" x="6934200" y="4579938"/>
          <p14:tracePt t="56808" x="7026275" y="4579938"/>
          <p14:tracePt t="56824" x="7094538" y="4579938"/>
          <p14:tracePt t="56841" x="7124700" y="4579938"/>
          <p14:tracePt t="56858" x="7146925" y="4579938"/>
          <p14:tracePt t="56941" x="7154863" y="4579938"/>
          <p14:tracePt t="56949" x="7178675" y="4579938"/>
          <p14:tracePt t="56958" x="7192963" y="4579938"/>
          <p14:tracePt t="56974" x="7239000" y="4579938"/>
          <p14:tracePt t="56991" x="7285038" y="4625975"/>
          <p14:tracePt t="57008" x="7337425" y="4656138"/>
          <p14:tracePt t="57024" x="7361238" y="4670425"/>
          <p14:tracePt t="57041" x="7369175" y="4678363"/>
          <p14:tracePt t="57058" x="7383463" y="4702175"/>
          <p14:tracePt t="57074" x="7383463" y="4740275"/>
          <p14:tracePt t="57091" x="7383463" y="4784725"/>
          <p14:tracePt t="57108" x="7375525" y="4846638"/>
          <p14:tracePt t="57124" x="7337425" y="4899025"/>
          <p14:tracePt t="57141" x="7292975" y="4953000"/>
          <p14:tracePt t="57158" x="7254875" y="4991100"/>
          <p14:tracePt t="57174" x="7200900" y="5029200"/>
          <p14:tracePt t="57191" x="7146925" y="5051425"/>
          <p14:tracePt t="57208" x="7102475" y="5075238"/>
          <p14:tracePt t="57224" x="7064375" y="5089525"/>
          <p14:tracePt t="57241" x="7010400" y="5105400"/>
          <p14:tracePt t="57258" x="6972300" y="5105400"/>
          <p14:tracePt t="57274" x="6918325" y="5105400"/>
          <p14:tracePt t="57291" x="6858000" y="5105400"/>
          <p14:tracePt t="57308" x="6713538" y="5075238"/>
          <p14:tracePt t="57324" x="6575425" y="5029200"/>
          <p14:tracePt t="57341" x="6438900" y="4991100"/>
          <p14:tracePt t="57358" x="6324600" y="4968875"/>
          <p14:tracePt t="57375" x="6270625" y="4953000"/>
          <p14:tracePt t="57391" x="6256338" y="4945063"/>
          <p14:tracePt t="57425" x="6256338" y="4930775"/>
          <p14:tracePt t="57441" x="6256338" y="4899025"/>
          <p14:tracePt t="57458" x="6256338" y="4854575"/>
          <p14:tracePt t="57475" x="6278563" y="4800600"/>
          <p14:tracePt t="57491" x="6302375" y="4762500"/>
          <p14:tracePt t="57508" x="6346825" y="4686300"/>
          <p14:tracePt t="57524" x="6354763" y="4664075"/>
          <p14:tracePt t="57541" x="6378575" y="4640263"/>
          <p14:tracePt t="57558" x="6392863" y="4625975"/>
          <p14:tracePt t="57575" x="6400800" y="4610100"/>
          <p14:tracePt t="57608" x="6408738" y="4602163"/>
          <p14:tracePt t="57625" x="6423025" y="4602163"/>
          <p14:tracePt t="57641" x="6454775" y="4602163"/>
          <p14:tracePt t="57658" x="6515100" y="4602163"/>
          <p14:tracePt t="57675" x="6575425" y="4602163"/>
          <p14:tracePt t="57692" x="6689725" y="4602163"/>
          <p14:tracePt t="57708" x="6896100" y="4602163"/>
          <p14:tracePt t="57725" x="6972300" y="4602163"/>
          <p14:tracePt t="57741" x="7040563" y="4602163"/>
          <p14:tracePt t="57758" x="7070725" y="4602163"/>
          <p14:tracePt t="57805" x="7078663" y="4602163"/>
          <p14:tracePt t="57813" x="7086600" y="4602163"/>
          <p14:tracePt t="57837" x="7094538" y="4602163"/>
          <p14:tracePt t="57845" x="7102475" y="4602163"/>
          <p14:tracePt t="57858" x="7124700" y="4625975"/>
          <p14:tracePt t="57875" x="7170738" y="4670425"/>
          <p14:tracePt t="57892" x="7208838" y="4716463"/>
          <p14:tracePt t="57908" x="7254875" y="4770438"/>
          <p14:tracePt t="57925" x="7285038" y="4816475"/>
          <p14:tracePt t="57941" x="7299325" y="4838700"/>
          <p14:tracePt t="58021" x="7299325" y="4846638"/>
          <p14:tracePt t="58029" x="7299325" y="4854575"/>
          <p14:tracePt t="58041" x="7299325" y="4860925"/>
          <p14:tracePt t="58058" x="7277100" y="4884738"/>
          <p14:tracePt t="58075" x="7239000" y="4914900"/>
          <p14:tracePt t="58092" x="7170738" y="4975225"/>
          <p14:tracePt t="58108" x="7124700" y="5021263"/>
          <p14:tracePt t="58125" x="7108825" y="5059363"/>
          <p14:tracePt t="58141" x="7078663" y="5083175"/>
          <p14:tracePt t="58158" x="7064375" y="5113338"/>
          <p14:tracePt t="58175" x="7026275" y="5151438"/>
          <p14:tracePt t="58191" x="6988175" y="5159375"/>
          <p14:tracePt t="58208" x="6918325" y="5165725"/>
          <p14:tracePt t="58225" x="6850063" y="5165725"/>
          <p14:tracePt t="58242" x="6773863" y="5165725"/>
          <p14:tracePt t="58258" x="6689725" y="5165725"/>
          <p14:tracePt t="58275" x="6613525" y="5165725"/>
          <p14:tracePt t="58293" x="6561138" y="5151438"/>
          <p14:tracePt t="58308" x="6530975" y="5151438"/>
          <p14:tracePt t="58325" x="6523038" y="5143500"/>
          <p14:tracePt t="58342" x="6507163" y="5143500"/>
          <p14:tracePt t="58358" x="6499225" y="5135563"/>
          <p14:tracePt t="58375" x="6499225" y="5127625"/>
          <p14:tracePt t="58392" x="6484938" y="5121275"/>
          <p14:tracePt t="58408" x="6484938" y="5113338"/>
          <p14:tracePt t="58425" x="6477000" y="5105400"/>
          <p14:tracePt t="58442" x="6461125" y="5097463"/>
          <p14:tracePt t="58458" x="6461125" y="5083175"/>
          <p14:tracePt t="58475" x="6454775" y="5051425"/>
          <p14:tracePt t="58492" x="6454775" y="4991100"/>
          <p14:tracePt t="58508" x="6454775" y="4953000"/>
          <p14:tracePt t="58525" x="6454775" y="4838700"/>
          <p14:tracePt t="58542" x="6461125" y="4792663"/>
          <p14:tracePt t="58558" x="6469063" y="4754563"/>
          <p14:tracePt t="58575" x="6484938" y="4724400"/>
          <p14:tracePt t="58592" x="6499225" y="4708525"/>
          <p14:tracePt t="58608" x="6515100" y="4686300"/>
          <p14:tracePt t="58625" x="6530975" y="4670425"/>
          <p14:tracePt t="58642" x="6537325" y="4664075"/>
          <p14:tracePt t="58658" x="6561138" y="4664075"/>
          <p14:tracePt t="58675" x="6575425" y="4664075"/>
          <p14:tracePt t="58692" x="6621463" y="4664075"/>
          <p14:tracePt t="58708" x="6659563" y="4664075"/>
          <p14:tracePt t="58725" x="6683375" y="4664075"/>
          <p14:tracePt t="58742" x="6697663" y="4664075"/>
          <p14:tracePt t="58758" x="6713538" y="4664075"/>
          <p14:tracePt t="58869" x="6721475" y="4664075"/>
          <p14:tracePt t="58877" x="6727825" y="4664075"/>
          <p14:tracePt t="58885" x="6743700" y="4664075"/>
          <p14:tracePt t="58901" x="6765925" y="4664075"/>
          <p14:tracePt t="58910" x="6789738" y="4664075"/>
          <p14:tracePt t="58925" x="6827838" y="4670425"/>
          <p14:tracePt t="58942" x="6873875" y="4678363"/>
          <p14:tracePt t="58958" x="6896100" y="4678363"/>
          <p14:tracePt t="58975" x="6911975" y="4678363"/>
          <p14:tracePt t="59069" x="6926263" y="4678363"/>
          <p14:tracePt t="59077" x="6964363" y="4694238"/>
          <p14:tracePt t="59085" x="7002463" y="4702175"/>
          <p14:tracePt t="59093" x="7078663" y="4716463"/>
          <p14:tracePt t="59109" x="7239000" y="4746625"/>
          <p14:tracePt t="59125" x="7369175" y="4762500"/>
          <p14:tracePt t="59142" x="7489825" y="4784725"/>
          <p14:tracePt t="59158" x="7589838" y="4800600"/>
          <p14:tracePt t="59175" x="7642225" y="4800600"/>
          <p14:tracePt t="59192" x="7680325" y="4808538"/>
          <p14:tracePt t="59209" x="7734300" y="4830763"/>
          <p14:tracePt t="59225" x="7802563" y="4838700"/>
          <p14:tracePt t="59242" x="7916863" y="4846638"/>
          <p14:tracePt t="59258" x="8061325" y="4860925"/>
          <p14:tracePt t="59275" x="8221663" y="4899025"/>
          <p14:tracePt t="59292" x="8442325" y="4930775"/>
          <p14:tracePt t="59308" x="8556625" y="4945063"/>
          <p14:tracePt t="59325" x="8632825" y="4975225"/>
          <p14:tracePt t="59342" x="8664575" y="4991100"/>
          <p14:tracePt t="59358" x="8709025" y="5006975"/>
          <p14:tracePt t="59375" x="8755063" y="5029200"/>
          <p14:tracePt t="59392" x="8816975" y="5051425"/>
          <p14:tracePt t="59409" x="8899525" y="5105400"/>
          <p14:tracePt t="59425" x="8975725" y="5143500"/>
          <p14:tracePt t="59442" x="9051925" y="5181600"/>
          <p14:tracePt t="59459" x="9105900" y="5211763"/>
          <p14:tracePt t="59476" x="9136063" y="5227638"/>
          <p14:tracePt t="59492" x="9151938" y="5235575"/>
          <p14:tracePt t="59558" x="9159875" y="5235575"/>
          <p14:tracePt t="59565" x="9166225" y="5235575"/>
          <p14:tracePt t="59581" x="9174163" y="5235575"/>
          <p14:tracePt t="59592" x="9197975" y="5235575"/>
          <p14:tracePt t="59609" x="9204325" y="5235575"/>
          <p14:tracePt t="59625" x="9220200" y="5235575"/>
          <p14:tracePt t="59642" x="9242425" y="5235575"/>
          <p14:tracePt t="59659" x="9250363" y="5241925"/>
          <p14:tracePt t="59675" x="9266238" y="5241925"/>
          <p14:tracePt t="59692" x="9288463" y="5249863"/>
          <p14:tracePt t="59813" x="9280525" y="5249863"/>
          <p14:tracePt t="59821" x="9274175" y="5249863"/>
          <p14:tracePt t="59829" x="9250363" y="5257800"/>
          <p14:tracePt t="59842" x="9236075" y="5257800"/>
          <p14:tracePt t="59859" x="9182100" y="5280025"/>
          <p14:tracePt t="59876" x="9029700" y="5318125"/>
          <p14:tracePt t="59892" x="8915400" y="5334000"/>
          <p14:tracePt t="59909" x="8785225" y="5349875"/>
          <p14:tracePt t="59925" x="8702675" y="5356225"/>
          <p14:tracePt t="59942" x="8648700" y="5364163"/>
          <p14:tracePt t="59959" x="8610600" y="5372100"/>
          <p14:tracePt t="59975" x="8588375" y="5372100"/>
          <p14:tracePt t="59992" x="8580438" y="5372100"/>
          <p14:tracePt t="60009" x="8564563" y="5372100"/>
          <p14:tracePt t="60025" x="8556625" y="5372100"/>
          <p14:tracePt t="60042" x="8518525" y="5372100"/>
          <p14:tracePt t="60059" x="8474075" y="5364163"/>
          <p14:tracePt t="60076" x="8412163" y="5356225"/>
          <p14:tracePt t="60092" x="8389938" y="5349875"/>
          <p14:tracePt t="60109" x="8328025" y="5334000"/>
          <p14:tracePt t="60125" x="8305800" y="5334000"/>
          <p14:tracePt t="60142" x="8289925" y="5334000"/>
          <p14:tracePt t="60238" x="8305800" y="5334000"/>
          <p14:tracePt t="60245" x="8343900" y="5334000"/>
          <p14:tracePt t="60259" x="8404225" y="5334000"/>
          <p14:tracePt t="60276" x="8648700" y="5334000"/>
          <p14:tracePt t="60292" x="8785225" y="5334000"/>
          <p14:tracePt t="60309" x="8885238" y="5334000"/>
          <p14:tracePt t="60326" x="8915400" y="5334000"/>
          <p14:tracePt t="60421" x="8937625" y="5326063"/>
          <p14:tracePt t="60429" x="8961438" y="5318125"/>
          <p14:tracePt t="60437" x="8969375" y="5318125"/>
          <p14:tracePt t="60445" x="8999538" y="5318125"/>
          <p14:tracePt t="60459" x="9021763" y="5318125"/>
          <p14:tracePt t="60477" x="9128125" y="5318125"/>
          <p14:tracePt t="60492" x="9182100" y="5318125"/>
          <p14:tracePt t="60509" x="9228138" y="5318125"/>
          <p14:tracePt t="60526" x="9242425" y="5318125"/>
          <p14:tracePt t="60605" x="9220200" y="5311775"/>
          <p14:tracePt t="60613" x="9166225" y="5303838"/>
          <p14:tracePt t="60621" x="9097963" y="5295900"/>
          <p14:tracePt t="60629" x="8999538" y="5287963"/>
          <p14:tracePt t="60642" x="8855075" y="5287963"/>
          <p14:tracePt t="60659" x="8428038" y="5241925"/>
          <p14:tracePt t="60677" x="7788275" y="5189538"/>
          <p14:tracePt t="60692" x="7445375" y="5135563"/>
          <p14:tracePt t="60709" x="7246938" y="5105400"/>
          <p14:tracePt t="60726" x="7170738" y="5097463"/>
          <p14:tracePt t="60797" x="7170738" y="5089525"/>
          <p14:tracePt t="60805" x="7185025" y="5075238"/>
          <p14:tracePt t="60813" x="7239000" y="5067300"/>
          <p14:tracePt t="60826" x="7307263" y="5067300"/>
          <p14:tracePt t="60842" x="7513638" y="5067300"/>
          <p14:tracePt t="60859" x="7780338" y="5067300"/>
          <p14:tracePt t="60876" x="8085138" y="5083175"/>
          <p14:tracePt t="60893" x="8137525" y="5097463"/>
          <p14:tracePt t="60933" x="8099425" y="5097463"/>
          <p14:tracePt t="60942" x="8023225" y="5097463"/>
          <p14:tracePt t="60959" x="7826375" y="5075238"/>
          <p14:tracePt t="60976" x="7658100" y="5059363"/>
          <p14:tracePt t="60993" x="7559675" y="5045075"/>
          <p14:tracePt t="61009" x="7551738" y="5045075"/>
          <p14:tracePt t="61043" x="7604125" y="5045075"/>
          <p14:tracePt t="61060" x="7780338" y="5051425"/>
          <p14:tracePt t="61076" x="8221663" y="5113338"/>
          <p14:tracePt t="61092" x="8428038" y="5143500"/>
          <p14:tracePt t="61110" x="8526463" y="5151438"/>
          <p14:tracePt t="61126" x="8534400" y="5165725"/>
          <p14:tracePt t="61159" x="8512175" y="5165725"/>
          <p14:tracePt t="61176" x="8435975" y="5151438"/>
          <p14:tracePt t="61193" x="8404225" y="5135563"/>
          <p14:tracePt t="61209" x="8397875" y="5135563"/>
          <p14:tracePt t="61243" x="8435975" y="5135563"/>
          <p14:tracePt t="61259" x="8542338" y="5151438"/>
          <p14:tracePt t="61276" x="8716963" y="5181600"/>
          <p14:tracePt t="61292" x="8755063" y="5189538"/>
          <p14:tracePt t="61333" x="8747125" y="5189538"/>
          <p14:tracePt t="61343" x="8709025" y="5189538"/>
          <p14:tracePt t="61359" x="8602663" y="5165725"/>
          <p14:tracePt t="61376" x="8526463" y="5159375"/>
          <p14:tracePt t="61393" x="8504238" y="5159375"/>
          <p14:tracePt t="61429" x="8512175" y="5159375"/>
          <p14:tracePt t="61443" x="8564563" y="5159375"/>
          <p14:tracePt t="61460" x="8664575" y="5189538"/>
          <p14:tracePt t="61476" x="8740775" y="5219700"/>
          <p14:tracePt t="61525" x="8678863" y="5211763"/>
          <p14:tracePt t="61533" x="8640763" y="5203825"/>
          <p14:tracePt t="61543" x="8564563" y="5197475"/>
          <p14:tracePt t="61559" x="8488363" y="5197475"/>
          <p14:tracePt t="61576" x="8474075" y="5181600"/>
          <p14:tracePt t="61629" x="8488363" y="5181600"/>
          <p14:tracePt t="61661" x="8496300" y="5181600"/>
          <p14:tracePt t="62077" x="8466138" y="5181600"/>
          <p14:tracePt t="62085" x="8420100" y="5181600"/>
          <p14:tracePt t="62093" x="8374063" y="5173663"/>
          <p14:tracePt t="62111" x="8229600" y="5127625"/>
          <p14:tracePt t="62126" x="8077200" y="5113338"/>
          <p14:tracePt t="62143" x="8061325" y="5113338"/>
          <p14:tracePt t="62181" x="8077200" y="5113338"/>
          <p14:tracePt t="62193" x="8137525" y="5113338"/>
          <p14:tracePt t="62210" x="8343900" y="5135563"/>
          <p14:tracePt t="62226" x="8488363" y="5135563"/>
          <p14:tracePt t="62243" x="8556625" y="5135563"/>
          <p14:tracePt t="62260" x="8564563" y="5135563"/>
          <p14:tracePt t="62293" x="8534400" y="5135563"/>
          <p14:tracePt t="62301" x="8496300" y="5127625"/>
          <p14:tracePt t="62310" x="8474075" y="5121275"/>
          <p14:tracePt t="62326" x="8442325" y="5105400"/>
          <p14:tracePt t="62343" x="8420100" y="5105400"/>
          <p14:tracePt t="62405" x="8428038" y="5105400"/>
          <p14:tracePt t="62413" x="8450263" y="5105400"/>
          <p14:tracePt t="62422" x="8466138" y="5105400"/>
          <p14:tracePt t="62493" x="8435975" y="5105400"/>
          <p14:tracePt t="62501" x="8412163" y="5105400"/>
          <p14:tracePt t="62510" x="8397875" y="5105400"/>
          <p14:tracePt t="62526" x="8389938" y="5105400"/>
          <p14:tracePt t="62573" x="8382000" y="5113338"/>
          <p14:tracePt t="62589" x="8389938" y="5127625"/>
          <p14:tracePt t="62606" x="8397875" y="5127625"/>
          <p14:tracePt t="62670" x="8389938" y="5127625"/>
          <p14:tracePt t="62677" x="8366125" y="5127625"/>
          <p14:tracePt t="62685" x="8343900" y="5127625"/>
          <p14:tracePt t="62693" x="8335963" y="5127625"/>
          <p14:tracePt t="62710" x="8313738" y="5127625"/>
          <p14:tracePt t="62726" x="8305800" y="5127625"/>
          <p14:tracePt t="62743" x="8297863" y="5127625"/>
          <p14:tracePt t="62760" x="8289925" y="5127625"/>
          <p14:tracePt t="62776" x="8245475" y="5127625"/>
          <p14:tracePt t="62793" x="8161338" y="5127625"/>
          <p14:tracePt t="62810" x="8039100" y="5121275"/>
          <p14:tracePt t="62813" x="7970838" y="5121275"/>
          <p14:tracePt t="62826" x="7886700" y="5105400"/>
          <p14:tracePt t="62843" x="7742238" y="5083175"/>
          <p14:tracePt t="62860" x="7650163" y="5067300"/>
          <p14:tracePt t="62876" x="7635875" y="5067300"/>
          <p14:tracePt t="62941" x="7658100" y="5067300"/>
          <p14:tracePt t="62949" x="7673975" y="5067300"/>
          <p14:tracePt t="62960" x="7688263" y="5067300"/>
          <p14:tracePt t="62977" x="7718425" y="5067300"/>
          <p14:tracePt t="63029" x="7704138" y="5067300"/>
          <p14:tracePt t="63037" x="7642225" y="5067300"/>
          <p14:tracePt t="63045" x="7597775" y="5067300"/>
          <p14:tracePt t="63060" x="7521575" y="5067300"/>
          <p14:tracePt t="63076" x="7337425" y="5051425"/>
          <p14:tracePt t="63093" x="7331075" y="5051425"/>
          <p14:tracePt t="63127" x="7337425" y="5051425"/>
          <p14:tracePt t="63143" x="7451725" y="5051425"/>
          <p14:tracePt t="63160" x="7658100" y="5051425"/>
          <p14:tracePt t="63177" x="7810500" y="5067300"/>
          <p14:tracePt t="63193" x="7840663" y="5067300"/>
          <p14:tracePt t="63227" x="7832725" y="5067300"/>
          <p14:tracePt t="63243" x="7742238" y="5067300"/>
          <p14:tracePt t="63260" x="7612063" y="5067300"/>
          <p14:tracePt t="63277" x="7566025" y="5067300"/>
          <p14:tracePt t="63349" x="7573963" y="5067300"/>
          <p14:tracePt t="63421" x="7566025" y="5067300"/>
          <p14:tracePt t="63437" x="7543800" y="5067300"/>
          <p14:tracePt t="63445" x="7527925" y="5067300"/>
          <p14:tracePt t="63453" x="7521575" y="5067300"/>
          <p14:tracePt t="63469" x="7513638" y="5067300"/>
          <p14:tracePt t="64301" x="7521575" y="5067300"/>
          <p14:tracePt t="64309" x="7559675" y="5067300"/>
          <p14:tracePt t="64317" x="7635875" y="5067300"/>
          <p14:tracePt t="64327" x="7704138" y="5067300"/>
          <p14:tracePt t="64344" x="7870825" y="5067300"/>
          <p14:tracePt t="64360" x="8069263" y="5067300"/>
          <p14:tracePt t="64377" x="8207375" y="5067300"/>
          <p14:tracePt t="64394" x="8283575" y="5067300"/>
          <p14:tracePt t="64410" x="8297863" y="5067300"/>
          <p14:tracePt t="64517" x="8275638" y="5067300"/>
          <p14:tracePt t="64525" x="8245475" y="5083175"/>
          <p14:tracePt t="64533" x="8199438" y="5089525"/>
          <p14:tracePt t="64544" x="8153400" y="5113338"/>
          <p14:tracePt t="64560" x="8061325" y="5143500"/>
          <p14:tracePt t="64577" x="7970838" y="5165725"/>
          <p14:tracePt t="64594" x="7886700" y="5189538"/>
          <p14:tracePt t="64611" x="7818438" y="5197475"/>
          <p14:tracePt t="64627" x="7802563" y="5203825"/>
          <p14:tracePt t="64644" x="7780338" y="5203825"/>
          <p14:tracePt t="64677" x="7780338" y="5181600"/>
          <p14:tracePt t="64694" x="7780338" y="5173663"/>
          <p14:tracePt t="64711" x="7764463" y="5159375"/>
          <p14:tracePt t="64745" x="7756525" y="5151438"/>
          <p14:tracePt t="64761" x="7750175" y="5151438"/>
          <p14:tracePt t="64777" x="7726363" y="5151438"/>
          <p14:tracePt t="64794" x="7688263" y="5151438"/>
          <p14:tracePt t="64811" x="7650163" y="5151438"/>
          <p14:tracePt t="64814" x="7627938" y="5159375"/>
          <p14:tracePt t="64828" x="7597775" y="5165725"/>
          <p14:tracePt t="64844" x="7581900" y="5173663"/>
          <p14:tracePt t="64925" x="7597775" y="5173663"/>
          <p14:tracePt t="64933" x="7604125" y="5173663"/>
          <p14:tracePt t="64949" x="7620000" y="5173663"/>
          <p14:tracePt t="64965" x="7627938" y="5173663"/>
          <p14:tracePt t="64997" x="7635875" y="5173663"/>
          <p14:tracePt t="65005" x="7642225" y="5173663"/>
          <p14:tracePt t="65021" x="7650163" y="5165725"/>
          <p14:tracePt t="65062" x="7650163" y="5159375"/>
          <p14:tracePt t="65285" x="7650163" y="5151438"/>
          <p14:tracePt t="65293" x="7642225" y="5135563"/>
          <p14:tracePt t="65317" x="7642225" y="5127625"/>
          <p14:tracePt t="65333" x="7650163" y="5121275"/>
          <p14:tracePt t="65421" x="7658100" y="5121275"/>
          <p14:tracePt t="65429" x="7666038" y="5121275"/>
          <p14:tracePt t="65453" x="7666038" y="5127625"/>
          <p14:tracePt t="65581" x="7666038" y="5121275"/>
          <p14:tracePt t="65725" x="7673975" y="5113338"/>
          <p14:tracePt t="65885" x="7673975" y="5105400"/>
          <p14:tracePt t="112422" x="7505700" y="5045075"/>
          <p14:tracePt t="112484" x="3170238" y="2971800"/>
          <p14:tracePt t="112494" x="3154363" y="2895600"/>
          <p14:tracePt t="112564" x="3162300" y="2917825"/>
          <p14:tracePt t="112572" x="3192463" y="2955925"/>
          <p14:tracePt t="112749" x="3162300" y="2925763"/>
          <p14:tracePt t="112757" x="2887663" y="2705100"/>
          <p14:tracePt t="112765" x="2536825" y="2308225"/>
          <p14:tracePt t="112778" x="2308225" y="1973263"/>
          <p14:tracePt t="112795" x="2087563" y="1660525"/>
          <p14:tracePt t="112812" x="1812925" y="1249363"/>
          <p14:tracePt t="112828" x="1730375" y="1150938"/>
          <p14:tracePt t="112845" x="1554163" y="936625"/>
          <p14:tracePt t="112862" x="1477963" y="838200"/>
          <p14:tracePt t="112878" x="1409700" y="746125"/>
          <p14:tracePt t="112895" x="1325563" y="663575"/>
          <p14:tracePt t="112912" x="1196975" y="549275"/>
          <p14:tracePt t="112928" x="1127125" y="503238"/>
          <p14:tracePt t="112945" x="1096963" y="495300"/>
          <p14:tracePt t="112962" x="1074738" y="479425"/>
          <p14:tracePt t="112978" x="1044575" y="479425"/>
          <p14:tracePt t="112995" x="1006475" y="473075"/>
          <p14:tracePt t="113012" x="854075" y="441325"/>
          <p14:tracePt t="113028" x="800100" y="434975"/>
          <p14:tracePt t="113031" x="746125" y="434975"/>
          <p14:tracePt t="113045" x="663575" y="427038"/>
          <p14:tracePt t="113062" x="549275" y="403225"/>
          <p14:tracePt t="113078" x="449263" y="396875"/>
          <p14:tracePt t="113095" x="358775" y="365125"/>
          <p14:tracePt t="113112" x="312738" y="358775"/>
          <p14:tracePt t="113381" x="304800" y="350838"/>
          <p14:tracePt t="114513" x="6210300" y="3802063"/>
          <p14:tracePt t="114521" x="6180138" y="3802063"/>
          <p14:tracePt t="114532" x="6142038" y="3802063"/>
          <p14:tracePt t="114548" x="6042025" y="3810000"/>
          <p14:tracePt t="114565" x="5913438" y="3817938"/>
          <p14:tracePt t="114582" x="5807075" y="3817938"/>
          <p14:tracePt t="114598" x="5730875" y="3817938"/>
          <p14:tracePt t="114615" x="5668963" y="3817938"/>
          <p14:tracePt t="114632" x="5600700" y="3817938"/>
          <p14:tracePt t="114649" x="5584825" y="3817938"/>
          <p14:tracePt t="114665" x="5578475" y="3817938"/>
          <p14:tracePt t="114809" x="5562600" y="3817938"/>
          <p14:tracePt t="114817" x="5540375" y="3810000"/>
          <p14:tracePt t="114825" x="5532438" y="3810000"/>
          <p14:tracePt t="114841" x="5524500" y="3802063"/>
          <p14:tracePt t="114857" x="5516563" y="3802063"/>
          <p14:tracePt t="114866" x="5508625" y="3802063"/>
          <p14:tracePt t="114882" x="5502275" y="3802063"/>
          <p14:tracePt t="114898" x="5494338" y="3802063"/>
          <p14:tracePt t="114915" x="5486400" y="3802063"/>
          <p14:tracePt t="125473" x="5486400" y="3771900"/>
          <p14:tracePt t="125481" x="5592763" y="3673475"/>
          <p14:tracePt t="125489" x="5707063" y="3559175"/>
          <p14:tracePt t="125502" x="5799138" y="3444875"/>
          <p14:tracePt t="125519" x="5867400" y="3216275"/>
          <p14:tracePt t="125536" x="5867400" y="281940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811"/>
          <a:stretch/>
        </p:blipFill>
        <p:spPr>
          <a:xfrm>
            <a:off x="1388533" y="1160640"/>
            <a:ext cx="9680570" cy="5183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8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777"/>
    </mc:Choice>
    <mc:Fallback xmlns="">
      <p:transition advTm="70777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5348"/>
          <a:stretch/>
        </p:blipFill>
        <p:spPr>
          <a:xfrm>
            <a:off x="661853" y="1160639"/>
            <a:ext cx="9639071" cy="513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0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4848"/>
    </mc:Choice>
    <mc:Fallback xmlns="">
      <p:transition advTm="144848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114"/>
          <a:stretch/>
        </p:blipFill>
        <p:spPr>
          <a:xfrm>
            <a:off x="1264356" y="1160640"/>
            <a:ext cx="9430494" cy="508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03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43"/>
    </mc:Choice>
    <mc:Fallback xmlns="">
      <p:transition advTm="14143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827"/>
          <a:stretch/>
        </p:blipFill>
        <p:spPr>
          <a:xfrm>
            <a:off x="1153149" y="1160640"/>
            <a:ext cx="9493079" cy="5082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22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28"/>
    </mc:Choice>
    <mc:Fallback xmlns="">
      <p:transition advTm="15528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392"/>
          <a:stretch/>
        </p:blipFill>
        <p:spPr>
          <a:xfrm>
            <a:off x="869244" y="1160640"/>
            <a:ext cx="9605787" cy="516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06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040"/>
    </mc:Choice>
    <mc:Fallback xmlns="">
      <p:transition advTm="310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640" x="5837238" y="2895600"/>
          <p14:tracePt t="12647" x="5684838" y="3140075"/>
          <p14:tracePt t="12657" x="5600700" y="3284538"/>
          <p14:tracePt t="12674" x="5470525" y="3505200"/>
          <p14:tracePt t="12691" x="5380038" y="3665538"/>
          <p14:tracePt t="12708" x="5287963" y="3832225"/>
          <p14:tracePt t="12725" x="5211763" y="4000500"/>
          <p14:tracePt t="12741" x="5151438" y="4130675"/>
          <p14:tracePt t="12758" x="5113338" y="4289425"/>
          <p14:tracePt t="12774" x="5113338" y="4359275"/>
          <p14:tracePt t="12790" x="5097463" y="4403725"/>
          <p14:tracePt t="12807" x="5089525" y="4435475"/>
          <p14:tracePt t="12824" x="5083175" y="4465638"/>
          <p14:tracePt t="12840" x="5059363" y="4495800"/>
          <p14:tracePt t="12857" x="5029200" y="4556125"/>
          <p14:tracePt t="12874" x="4960938" y="4640263"/>
          <p14:tracePt t="12890" x="4892675" y="4732338"/>
          <p14:tracePt t="12907" x="4816475" y="4808538"/>
          <p14:tracePt t="12924" x="4724400" y="4868863"/>
          <p14:tracePt t="12941" x="4587875" y="4914900"/>
          <p14:tracePt t="12957" x="4419600" y="4953000"/>
          <p14:tracePt t="12974" x="4275138" y="4968875"/>
          <p14:tracePt t="12990" x="4130675" y="4983163"/>
          <p14:tracePt t="13007" x="4076700" y="4983163"/>
          <p14:tracePt t="13024" x="4054475" y="4983163"/>
          <p14:tracePt t="13040" x="4046538" y="4983163"/>
          <p14:tracePt t="13057" x="4038600" y="4983163"/>
          <p14:tracePt t="13074" x="4000500" y="4983163"/>
          <p14:tracePt t="13090" x="3894138" y="4983163"/>
          <p14:tracePt t="13107" x="3825875" y="4983163"/>
          <p14:tracePt t="13124" x="3756025" y="4975225"/>
          <p14:tracePt t="13140" x="3695700" y="4975225"/>
          <p14:tracePt t="13157" x="3635375" y="4960938"/>
          <p14:tracePt t="13174" x="3611563" y="4960938"/>
          <p14:tracePt t="13191" x="3603625" y="4953000"/>
          <p14:tracePt t="13262" x="3611563" y="4930775"/>
          <p14:tracePt t="13270" x="3641725" y="4884738"/>
          <p14:tracePt t="13278" x="3673475" y="4846638"/>
          <p14:tracePt t="13290" x="3687763" y="4784725"/>
          <p14:tracePt t="13308" x="3703638" y="4778375"/>
          <p14:tracePt t="13558" x="3703638" y="4784725"/>
          <p14:tracePt t="13566" x="3711575" y="4808538"/>
          <p14:tracePt t="13582" x="3711575" y="4830763"/>
          <p14:tracePt t="13630" x="3711575" y="4838700"/>
          <p14:tracePt t="13662" x="3711575" y="4846638"/>
          <p14:tracePt t="13936" x="3717925" y="4846638"/>
          <p14:tracePt t="14559" x="3717925" y="4860925"/>
          <p14:tracePt t="14568" x="3717925" y="4868863"/>
          <p14:tracePt t="14584" x="3717925" y="4876800"/>
          <p14:tracePt t="14592" x="3717925" y="4899025"/>
          <p14:tracePt t="14608" x="3717925" y="4930775"/>
          <p14:tracePt t="14625" x="3703638" y="4960938"/>
          <p14:tracePt t="14642" x="3687763" y="4999038"/>
          <p14:tracePt t="14658" x="3641725" y="5051425"/>
          <p14:tracePt t="14675" x="3597275" y="5105400"/>
          <p14:tracePt t="14692" x="3543300" y="5165725"/>
          <p14:tracePt t="14708" x="3505200" y="5219700"/>
          <p14:tracePt t="14725" x="3497263" y="5241925"/>
          <p14:tracePt t="14742" x="3497263" y="5249863"/>
          <p14:tracePt t="14758" x="3489325" y="5257800"/>
          <p14:tracePt t="14855" x="3489325" y="5280025"/>
          <p14:tracePt t="14863" x="3489325" y="5287963"/>
          <p14:tracePt t="14875" x="3497263" y="5303838"/>
          <p14:tracePt t="14892" x="3551238" y="5349875"/>
          <p14:tracePt t="14908" x="3589338" y="5402263"/>
          <p14:tracePt t="14925" x="3611563" y="5464175"/>
          <p14:tracePt t="14942" x="3627438" y="5592763"/>
          <p14:tracePt t="14958" x="3627438" y="5654675"/>
          <p14:tracePt t="14975" x="3611563" y="5859463"/>
          <p14:tracePt t="14992" x="3505200" y="6027738"/>
          <p14:tracePt t="15008" x="3352800" y="6172200"/>
          <p14:tracePt t="15025" x="3094038" y="6430963"/>
          <p14:tracePt t="15042" x="2797175" y="6659563"/>
          <p14:tracePt t="15058" x="2498725" y="6819900"/>
          <p14:tracePt t="15075" x="2225675" y="6850063"/>
          <p14:tracePt t="15092" x="1935163" y="6850063"/>
          <p14:tracePt t="15108" x="1668463" y="685006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549"/>
          <a:stretch/>
        </p:blipFill>
        <p:spPr>
          <a:xfrm>
            <a:off x="932429" y="1116655"/>
            <a:ext cx="9640296" cy="517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45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76"/>
    </mc:Choice>
    <mc:Fallback xmlns="">
      <p:transition advTm="6176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881"/>
          <a:stretch/>
        </p:blipFill>
        <p:spPr>
          <a:xfrm>
            <a:off x="1169846" y="1160640"/>
            <a:ext cx="9527129" cy="5097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92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296"/>
    </mc:Choice>
    <mc:Fallback xmlns="">
      <p:transition advTm="292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87" x="936625" y="5280025"/>
          <p14:tracePt t="4103" x="1028700" y="3611563"/>
          <p14:tracePt t="4119" x="914400" y="3017838"/>
          <p14:tracePt t="4135" x="601663" y="2339975"/>
          <p14:tracePt t="4152" x="228600" y="2011363"/>
          <p14:tracePt t="4169" x="0" y="1676400"/>
          <p14:tracePt t="4185" x="0" y="1493838"/>
          <p14:tracePt t="4202" x="0" y="1455738"/>
          <p14:tracePt t="4235" x="0" y="1485900"/>
          <p14:tracePt t="4252" x="0" y="1584325"/>
          <p14:tracePt t="4269" x="144463" y="1844675"/>
          <p14:tracePt t="4285" x="312738" y="2019300"/>
          <p14:tracePt t="4302" x="327025" y="2019300"/>
          <p14:tracePt t="4463" x="327025" y="2027238"/>
          <p14:tracePt t="4471" x="327025" y="2035175"/>
          <p14:tracePt t="4487" x="312738" y="2035175"/>
          <p14:tracePt t="4495" x="304800" y="2035175"/>
          <p14:tracePt t="4504" x="296863" y="2035175"/>
          <p14:tracePt t="4536" x="296863" y="2019300"/>
          <p14:tracePt t="4544" x="296863" y="2011363"/>
          <p14:tracePt t="4552" x="304800" y="1989138"/>
          <p14:tracePt t="4569" x="334963" y="1951038"/>
          <p14:tracePt t="4586" x="427038" y="1943100"/>
          <p14:tracePt t="4602" x="563563" y="1943100"/>
          <p14:tracePt t="4619" x="715963" y="1965325"/>
          <p14:tracePt t="4636" x="936625" y="2027238"/>
          <p14:tracePt t="4652" x="1211263" y="2103438"/>
          <p14:tracePt t="4669" x="1546225" y="2209800"/>
          <p14:tracePt t="4686" x="1851025" y="2278063"/>
          <p14:tracePt t="4703" x="2125663" y="2362200"/>
          <p14:tracePt t="4719" x="2232025" y="2378075"/>
          <p14:tracePt t="4736" x="2301875" y="2384425"/>
          <p14:tracePt t="4752" x="2316163" y="2384425"/>
          <p14:tracePt t="4769" x="2324100" y="2392363"/>
          <p14:tracePt t="4807" x="2339975" y="2392363"/>
          <p14:tracePt t="4815" x="2354263" y="2392363"/>
          <p14:tracePt t="4823" x="2378075" y="2400300"/>
          <p14:tracePt t="4836" x="2400300" y="2408238"/>
          <p14:tracePt t="4852" x="2460625" y="2422525"/>
          <p14:tracePt t="4869" x="2582863" y="2468563"/>
          <p14:tracePt t="4886" x="2727325" y="2536825"/>
          <p14:tracePt t="4903" x="2994025" y="2651125"/>
          <p14:tracePt t="4919" x="3132138" y="2713038"/>
          <p14:tracePt t="4936" x="3208338" y="2743200"/>
          <p14:tracePt t="4952" x="3222625" y="2751138"/>
          <p14:tracePt t="5000" x="3208338" y="2751138"/>
          <p14:tracePt t="5007" x="3170238" y="2751138"/>
          <p14:tracePt t="5019" x="3132138" y="2735263"/>
          <p14:tracePt t="5036" x="3048000" y="2713038"/>
          <p14:tracePt t="5052" x="2971800" y="2697163"/>
          <p14:tracePt t="5069" x="2849563" y="2689225"/>
          <p14:tracePt t="5087" x="2697163" y="2689225"/>
          <p14:tracePt t="5103" x="2574925" y="2735263"/>
          <p14:tracePt t="5120" x="2446338" y="2773363"/>
          <p14:tracePt t="5136" x="2332038" y="2803525"/>
          <p14:tracePt t="5153" x="2278063" y="2811463"/>
          <p14:tracePt t="5169" x="2263775" y="2819400"/>
          <p14:tracePt t="5186" x="2263775" y="2827338"/>
          <p14:tracePt t="5583" x="2239963" y="2849563"/>
          <p14:tracePt t="5591" x="2225675" y="2887663"/>
          <p14:tracePt t="5603" x="2217738" y="2933700"/>
          <p14:tracePt t="5619" x="2217738" y="3025775"/>
          <p14:tracePt t="5636" x="2217738" y="3154363"/>
          <p14:tracePt t="5653" x="2301875" y="3314700"/>
          <p14:tracePt t="5669" x="2454275" y="3436938"/>
          <p14:tracePt t="5687" x="2743200" y="3573463"/>
          <p14:tracePt t="5703" x="2887663" y="3619500"/>
          <p14:tracePt t="5719" x="2971800" y="3627438"/>
          <p14:tracePt t="5736" x="2979738" y="3627438"/>
          <p14:tracePt t="5775" x="2987675" y="3619500"/>
          <p14:tracePt t="5783" x="2955925" y="3565525"/>
          <p14:tracePt t="5791" x="2925763" y="3513138"/>
          <p14:tracePt t="5803" x="2873375" y="3444875"/>
          <p14:tracePt t="5819" x="2759075" y="3336925"/>
          <p14:tracePt t="5836" x="2674938" y="3268663"/>
          <p14:tracePt t="5853" x="2636838" y="3254375"/>
          <p14:tracePt t="5869" x="2628900" y="3238500"/>
          <p14:tracePt t="6000" x="2628900" y="3200400"/>
          <p14:tracePt t="6007" x="2628900" y="3162300"/>
          <p14:tracePt t="6019" x="2628900" y="3094038"/>
          <p14:tracePt t="6036" x="2628900" y="2917825"/>
          <p14:tracePt t="6053" x="2628900" y="2765425"/>
          <p14:tracePt t="6069" x="2628900" y="2682875"/>
          <p14:tracePt t="6087" x="2628900" y="2606675"/>
          <p14:tracePt t="6103" x="2628900" y="2582863"/>
          <p14:tracePt t="6120" x="2628900" y="2560638"/>
          <p14:tracePt t="6247" x="2620963" y="2552700"/>
          <p14:tracePt t="6407" x="2613025" y="2560638"/>
          <p14:tracePt t="6415" x="2590800" y="2598738"/>
          <p14:tracePt t="6423" x="2544763" y="2644775"/>
          <p14:tracePt t="6436" x="2530475" y="2667000"/>
          <p14:tracePt t="6453" x="2492375" y="2697163"/>
          <p14:tracePt t="6470" x="2446338" y="2720975"/>
          <p14:tracePt t="6487" x="2408238" y="2720975"/>
          <p14:tracePt t="6503" x="2392363" y="2720975"/>
          <p14:tracePt t="6519" x="2370138" y="2720975"/>
          <p14:tracePt t="6536" x="2354263" y="2720975"/>
          <p14:tracePt t="6553" x="2339975" y="2720975"/>
          <p14:tracePt t="6570" x="2339975" y="2713038"/>
          <p14:tracePt t="6640" x="2332038" y="2713038"/>
          <p14:tracePt t="6647" x="2332038" y="2705100"/>
          <p14:tracePt t="6655" x="2332038" y="2697163"/>
          <p14:tracePt t="6703" x="2332038" y="2682875"/>
          <p14:tracePt t="6792" x="2332038" y="2674938"/>
          <p14:tracePt t="6800" x="2339975" y="2667000"/>
          <p14:tracePt t="6807" x="2346325" y="2659063"/>
          <p14:tracePt t="6823" x="2354263" y="2651125"/>
          <p14:tracePt t="6836" x="2362200" y="2644775"/>
          <p14:tracePt t="6853" x="2378075" y="2636838"/>
          <p14:tracePt t="6871" x="2416175" y="2620963"/>
          <p14:tracePt t="6887" x="2446338" y="2606675"/>
          <p14:tracePt t="6903" x="2484438" y="2590800"/>
          <p14:tracePt t="6920" x="2536825" y="2568575"/>
          <p14:tracePt t="6937" x="2574925" y="2560638"/>
          <p14:tracePt t="6953" x="2613025" y="2560638"/>
          <p14:tracePt t="6970" x="2628900" y="2560638"/>
          <p14:tracePt t="6986" x="2644775" y="2560638"/>
          <p14:tracePt t="7003" x="2674938" y="2560638"/>
          <p14:tracePt t="7020" x="2705100" y="2560638"/>
          <p14:tracePt t="7037" x="2743200" y="2560638"/>
          <p14:tracePt t="7053" x="2781300" y="2560638"/>
          <p14:tracePt t="7071" x="2857500" y="2560638"/>
          <p14:tracePt t="7087" x="2895600" y="2560638"/>
          <p14:tracePt t="7103" x="2933700" y="2574925"/>
          <p14:tracePt t="7120" x="2955925" y="2574925"/>
          <p14:tracePt t="7137" x="2987675" y="2582863"/>
          <p14:tracePt t="7153" x="3001963" y="2590800"/>
          <p14:tracePt t="7170" x="3001963" y="2598738"/>
          <p14:tracePt t="7215" x="3009900" y="2598738"/>
          <p14:tracePt t="7223" x="3017838" y="2598738"/>
          <p14:tracePt t="7237" x="3025775" y="2598738"/>
          <p14:tracePt t="7253" x="3032125" y="2606675"/>
          <p14:tracePt t="7271" x="3070225" y="2628900"/>
          <p14:tracePt t="7287" x="3086100" y="2628900"/>
          <p14:tracePt t="7303" x="3162300" y="2659063"/>
          <p14:tracePt t="7321" x="3200400" y="2682875"/>
          <p14:tracePt t="7337" x="3254375" y="2697163"/>
          <p14:tracePt t="7353" x="3298825" y="2713038"/>
          <p14:tracePt t="7370" x="3322638" y="2713038"/>
          <p14:tracePt t="7387" x="3352800" y="2713038"/>
          <p14:tracePt t="7403" x="3368675" y="2713038"/>
          <p14:tracePt t="7420" x="3375025" y="2705100"/>
          <p14:tracePt t="7437" x="3390900" y="2682875"/>
          <p14:tracePt t="7453" x="3398838" y="2659063"/>
          <p14:tracePt t="7471" x="3413125" y="2636838"/>
          <p14:tracePt t="7487" x="3421063" y="2628900"/>
          <p14:tracePt t="7503" x="3429000" y="2613025"/>
          <p14:tracePt t="7520" x="3436938" y="2613025"/>
          <p14:tracePt t="7536" x="3444875" y="2613025"/>
          <p14:tracePt t="7553" x="3459163" y="2613025"/>
          <p14:tracePt t="7570" x="3467100" y="2613025"/>
          <p14:tracePt t="7587" x="3489325" y="2613025"/>
          <p14:tracePt t="7603" x="3543300" y="2620963"/>
          <p14:tracePt t="7620" x="3627438" y="2651125"/>
          <p14:tracePt t="7637" x="3711575" y="2667000"/>
          <p14:tracePt t="7653" x="3756025" y="2682875"/>
          <p14:tracePt t="7671" x="3802063" y="2689225"/>
          <p14:tracePt t="7919" x="3794125" y="2705100"/>
          <p14:tracePt t="7927" x="3787775" y="2713038"/>
          <p14:tracePt t="7937" x="3779838" y="2720975"/>
          <p14:tracePt t="7954" x="3749675" y="2727325"/>
          <p14:tracePt t="7971" x="3725863" y="2735263"/>
          <p14:tracePt t="7987" x="3711575" y="2735263"/>
          <p14:tracePt t="8039" x="3695700" y="2735263"/>
          <p14:tracePt t="8063" x="3695700" y="2713038"/>
          <p14:tracePt t="8079" x="3695700" y="2705100"/>
          <p14:tracePt t="8087" x="3679825" y="2682875"/>
          <p14:tracePt t="8103" x="3679825" y="2674938"/>
          <p14:tracePt t="8111" x="3679825" y="2667000"/>
          <p14:tracePt t="8127" x="3679825" y="2659063"/>
          <p14:tracePt t="8320" x="3679825" y="2667000"/>
          <p14:tracePt t="8336" x="3687763" y="2667000"/>
          <p14:tracePt t="8352" x="3695700" y="2667000"/>
          <p14:tracePt t="8359" x="3703638" y="2667000"/>
          <p14:tracePt t="8370" x="3717925" y="2667000"/>
          <p14:tracePt t="8387" x="3763963" y="2667000"/>
          <p14:tracePt t="8404" x="3817938" y="2644775"/>
          <p14:tracePt t="8420" x="3878263" y="2613025"/>
          <p14:tracePt t="8437" x="3924300" y="2582863"/>
          <p14:tracePt t="8454" x="3946525" y="2574925"/>
          <p14:tracePt t="8470" x="3962400" y="2568575"/>
          <p14:tracePt t="8528" x="3970338" y="2568575"/>
          <p14:tracePt t="8543" x="3984625" y="2568575"/>
          <p14:tracePt t="8552" x="3992563" y="2568575"/>
          <p14:tracePt t="8569" x="4000500" y="2582863"/>
          <p14:tracePt t="8575" x="4016375" y="2590800"/>
          <p14:tracePt t="8587" x="4022725" y="2598738"/>
          <p14:tracePt t="8604" x="4046538" y="2620963"/>
          <p14:tracePt t="8620" x="4076700" y="2636838"/>
          <p14:tracePt t="8637" x="4092575" y="2651125"/>
          <p14:tracePt t="8654" x="4098925" y="2651125"/>
          <p14:tracePt t="8679" x="4114800" y="2651125"/>
          <p14:tracePt t="8719" x="4122738" y="2651125"/>
          <p14:tracePt t="8735" x="4137025" y="2651125"/>
          <p14:tracePt t="8743" x="4144963" y="2644775"/>
          <p14:tracePt t="8760" x="4160838" y="2644775"/>
          <p14:tracePt t="8770" x="4175125" y="2636838"/>
          <p14:tracePt t="8787" x="4198938" y="2636838"/>
          <p14:tracePt t="8804" x="4251325" y="2636838"/>
          <p14:tracePt t="8821" x="4305300" y="2636838"/>
          <p14:tracePt t="8837" x="4343400" y="2636838"/>
          <p14:tracePt t="8855" x="4397375" y="2636838"/>
          <p14:tracePt t="8871" x="4411663" y="2644775"/>
          <p14:tracePt t="8887" x="4419600" y="2644775"/>
          <p14:tracePt t="8904" x="4427538" y="2644775"/>
          <p14:tracePt t="9007" x="4441825" y="2644775"/>
          <p14:tracePt t="9015" x="4473575" y="2644775"/>
          <p14:tracePt t="9023" x="4495800" y="2644775"/>
          <p14:tracePt t="9037" x="4525963" y="2651125"/>
          <p14:tracePt t="9055" x="4648200" y="2674938"/>
          <p14:tracePt t="9070" x="4664075" y="2674938"/>
          <p14:tracePt t="9087" x="4732338" y="2682875"/>
          <p14:tracePt t="9104" x="4784725" y="2682875"/>
          <p14:tracePt t="9121" x="4816475" y="2682875"/>
          <p14:tracePt t="9191" x="4822825" y="2682875"/>
          <p14:tracePt t="9232" x="4830763" y="2682875"/>
          <p14:tracePt t="9247" x="4846638" y="2682875"/>
          <p14:tracePt t="9257" x="4860925" y="2682875"/>
          <p14:tracePt t="9263" x="4868863" y="2682875"/>
          <p14:tracePt t="9272" x="4892675" y="2682875"/>
          <p14:tracePt t="9287" x="4906963" y="2682875"/>
          <p14:tracePt t="9304" x="4922838" y="2682875"/>
          <p14:tracePt t="9321" x="4953000" y="2682875"/>
          <p14:tracePt t="9338" x="4975225" y="2674938"/>
          <p14:tracePt t="9354" x="4983163" y="2674938"/>
          <p14:tracePt t="9371" x="4991100" y="2674938"/>
          <p14:tracePt t="9503" x="4983163" y="2674938"/>
          <p14:tracePt t="9511" x="4968875" y="2674938"/>
          <p14:tracePt t="9527" x="4953000" y="2682875"/>
          <p14:tracePt t="9537" x="4937125" y="2682875"/>
          <p14:tracePt t="9555" x="4914900" y="2689225"/>
          <p14:tracePt t="9571" x="4899025" y="2689225"/>
          <p14:tracePt t="9587" x="4884738" y="2689225"/>
          <p14:tracePt t="9604" x="4876800" y="2689225"/>
          <p14:tracePt t="9637" x="4868863" y="2689225"/>
          <p14:tracePt t="9655" x="4838700" y="2682875"/>
          <p14:tracePt t="9671" x="4822825" y="2674938"/>
          <p14:tracePt t="9687" x="4778375" y="2667000"/>
          <p14:tracePt t="9704" x="4740275" y="2667000"/>
          <p14:tracePt t="9721" x="4716463" y="2667000"/>
          <p14:tracePt t="9737" x="4702175" y="2667000"/>
          <p14:tracePt t="9754" x="4686300" y="2667000"/>
          <p14:tracePt t="9771" x="4678363" y="2667000"/>
          <p14:tracePt t="9788" x="4670425" y="2674938"/>
          <p14:tracePt t="9804" x="4664075" y="2682875"/>
          <p14:tracePt t="9821" x="4656138" y="2689225"/>
          <p14:tracePt t="9838" x="4648200" y="2697163"/>
          <p14:tracePt t="9919" x="4656138" y="2705100"/>
          <p14:tracePt t="9927" x="4664075" y="2705100"/>
          <p14:tracePt t="9943" x="4678363" y="2705100"/>
          <p14:tracePt t="9954" x="4686300" y="2705100"/>
          <p14:tracePt t="9971" x="4708525" y="2705100"/>
          <p14:tracePt t="9988" x="4762500" y="2705100"/>
          <p14:tracePt t="10004" x="4816475" y="2689225"/>
          <p14:tracePt t="10021" x="4868863" y="2682875"/>
          <p14:tracePt t="10038" x="4899025" y="2659063"/>
          <p14:tracePt t="10055" x="4945063" y="2659063"/>
          <p14:tracePt t="10071" x="4960938" y="2651125"/>
          <p14:tracePt t="10088" x="4991100" y="2651125"/>
          <p14:tracePt t="10104" x="5013325" y="2644775"/>
          <p14:tracePt t="10121" x="5059363" y="2636838"/>
          <p14:tracePt t="10138" x="5097463" y="2636838"/>
          <p14:tracePt t="10154" x="5135563" y="2636838"/>
          <p14:tracePt t="10171" x="5181600" y="2636838"/>
          <p14:tracePt t="10188" x="5211763" y="2636838"/>
          <p14:tracePt t="10204" x="5273675" y="2636838"/>
          <p14:tracePt t="10221" x="5311775" y="2636838"/>
          <p14:tracePt t="10238" x="5356225" y="2636838"/>
          <p14:tracePt t="10254" x="5394325" y="2644775"/>
          <p14:tracePt t="10360" x="5410200" y="2644775"/>
          <p14:tracePt t="10375" x="5418138" y="2644775"/>
          <p14:tracePt t="10383" x="5426075" y="2644775"/>
          <p14:tracePt t="10391" x="5432425" y="2636838"/>
          <p14:tracePt t="10404" x="5448300" y="2636838"/>
          <p14:tracePt t="10421" x="5470525" y="2628900"/>
          <p14:tracePt t="10438" x="5508625" y="2628900"/>
          <p14:tracePt t="10471" x="5562600" y="2628900"/>
          <p14:tracePt t="10488" x="5592763" y="2628900"/>
          <p14:tracePt t="10505" x="5622925" y="2628900"/>
          <p14:tracePt t="10575" x="5630863" y="2628900"/>
          <p14:tracePt t="10583" x="5646738" y="2636838"/>
          <p14:tracePt t="10591" x="5646738" y="2644775"/>
          <p14:tracePt t="10607" x="5654675" y="2644775"/>
          <p14:tracePt t="10623" x="5661025" y="2659063"/>
          <p14:tracePt t="10640" x="5668963" y="2659063"/>
          <p14:tracePt t="10663" x="5676900" y="2659063"/>
          <p14:tracePt t="10672" x="5684838" y="2659063"/>
          <p14:tracePt t="10688" x="5699125" y="2659063"/>
          <p14:tracePt t="10705" x="5722938" y="2659063"/>
          <p14:tracePt t="10721" x="5737225" y="2659063"/>
          <p14:tracePt t="10738" x="5761038" y="2659063"/>
          <p14:tracePt t="10755" x="5799138" y="2659063"/>
          <p14:tracePt t="10771" x="5821363" y="2659063"/>
          <p14:tracePt t="10788" x="5889625" y="2651125"/>
          <p14:tracePt t="10805" x="5943600" y="2651125"/>
          <p14:tracePt t="10821" x="5989638" y="2651125"/>
          <p14:tracePt t="10838" x="6035675" y="2651125"/>
          <p14:tracePt t="10854" x="6049963" y="2651125"/>
          <p14:tracePt t="10871" x="6057900" y="2651125"/>
          <p14:tracePt t="10911" x="6073775" y="2651125"/>
          <p14:tracePt t="10920" x="6088063" y="2667000"/>
          <p14:tracePt t="10927" x="6126163" y="2682875"/>
          <p14:tracePt t="10938" x="6164263" y="2705100"/>
          <p14:tracePt t="10955" x="6264275" y="2743200"/>
          <p14:tracePt t="10971" x="6378575" y="2781300"/>
          <p14:tracePt t="10988" x="6545263" y="2841625"/>
          <p14:tracePt t="11005" x="6713538" y="2857500"/>
          <p14:tracePt t="11021" x="6835775" y="2865438"/>
          <p14:tracePt t="11039" x="6950075" y="2865438"/>
          <p14:tracePt t="11055" x="6956425" y="2865438"/>
          <p14:tracePt t="11103" x="6964363" y="2865438"/>
          <p14:tracePt t="11143" x="6964363" y="2857500"/>
          <p14:tracePt t="11152" x="6964363" y="2835275"/>
          <p14:tracePt t="11159" x="6950075" y="2835275"/>
          <p14:tracePt t="11171" x="6926263" y="2835275"/>
          <p14:tracePt t="11188" x="6858000" y="2819400"/>
          <p14:tracePt t="11205" x="6789738" y="2803525"/>
          <p14:tracePt t="11221" x="6675438" y="2803525"/>
          <p14:tracePt t="11239" x="6423025" y="2865438"/>
          <p14:tracePt t="11255" x="6294438" y="2879725"/>
          <p14:tracePt t="11271" x="6180138" y="2879725"/>
          <p14:tracePt t="11288" x="6111875" y="2879725"/>
          <p14:tracePt t="11305" x="6065838" y="2879725"/>
          <p14:tracePt t="11321" x="6042025" y="2873375"/>
          <p14:tracePt t="11338" x="6042025" y="2865438"/>
          <p14:tracePt t="11355" x="6027738" y="2849563"/>
          <p14:tracePt t="11371" x="6011863" y="2827338"/>
          <p14:tracePt t="11388" x="5989638" y="2789238"/>
          <p14:tracePt t="11405" x="5921375" y="2743200"/>
          <p14:tracePt t="11421" x="5867400" y="2705100"/>
          <p14:tracePt t="11439" x="5753100" y="2644775"/>
          <p14:tracePt t="11455" x="5722938" y="2628900"/>
          <p14:tracePt t="11551" x="5722938" y="2636838"/>
          <p14:tracePt t="11560" x="5722938" y="2651125"/>
          <p14:tracePt t="11571" x="5722938" y="2659063"/>
          <p14:tracePt t="11588" x="5737225" y="2689225"/>
          <p14:tracePt t="11605" x="5753100" y="2705100"/>
          <p14:tracePt t="11622" x="5775325" y="2727325"/>
          <p14:tracePt t="11639" x="5829300" y="2759075"/>
          <p14:tracePt t="11655" x="5851525" y="2759075"/>
          <p14:tracePt t="11672" x="5875338" y="2765425"/>
          <p14:tracePt t="11705" x="5889625" y="2765425"/>
          <p14:tracePt t="11722" x="5913438" y="2743200"/>
          <p14:tracePt t="11738" x="5927725" y="2713038"/>
          <p14:tracePt t="11755" x="5935663" y="2697163"/>
          <p14:tracePt t="11772" x="5935663" y="2682875"/>
          <p14:tracePt t="11774" x="5935663" y="2674938"/>
          <p14:tracePt t="11887" x="5943600" y="2667000"/>
          <p14:tracePt t="11928" x="5951538" y="2667000"/>
          <p14:tracePt t="11935" x="5959475" y="2667000"/>
          <p14:tracePt t="11959" x="5959475" y="2682875"/>
          <p14:tracePt t="12064" x="5965825" y="2682875"/>
          <p14:tracePt t="12071" x="5981700" y="2682875"/>
          <p14:tracePt t="12080" x="6011863" y="2667000"/>
          <p14:tracePt t="12088" x="6027738" y="2651125"/>
          <p14:tracePt t="12105" x="6065838" y="2636838"/>
          <p14:tracePt t="12122" x="6088063" y="2620963"/>
          <p14:tracePt t="12223" x="6088063" y="2628900"/>
          <p14:tracePt t="12231" x="6088063" y="2644775"/>
          <p14:tracePt t="12240" x="6088063" y="2659063"/>
          <p14:tracePt t="12255" x="6088063" y="2689225"/>
          <p14:tracePt t="12272" x="6088063" y="2705100"/>
          <p14:tracePt t="12289" x="6088063" y="2720975"/>
          <p14:tracePt t="12305" x="6080125" y="2727325"/>
          <p14:tracePt t="12407" x="6080125" y="2735263"/>
          <p14:tracePt t="12415" x="6073775" y="2735263"/>
          <p14:tracePt t="12431" x="6057900" y="2735263"/>
          <p14:tracePt t="12440" x="6049963" y="2735263"/>
          <p14:tracePt t="12455" x="6019800" y="2727325"/>
          <p14:tracePt t="12472" x="6003925" y="2727325"/>
          <p14:tracePt t="12488" x="5989638" y="2720975"/>
          <p14:tracePt t="12543" x="5989638" y="2705100"/>
          <p14:tracePt t="12551" x="5989638" y="2697163"/>
          <p14:tracePt t="12575" x="5989638" y="2689225"/>
          <p14:tracePt t="12591" x="5989638" y="2682875"/>
          <p14:tracePt t="12599" x="5989638" y="2674938"/>
          <p14:tracePt t="12607" x="5997575" y="2674938"/>
          <p14:tracePt t="12623" x="6019800" y="2667000"/>
          <p14:tracePt t="12639" x="6049963" y="2659063"/>
          <p14:tracePt t="12655" x="6096000" y="2659063"/>
          <p14:tracePt t="12672" x="6134100" y="2659063"/>
          <p14:tracePt t="12689" x="6180138" y="2659063"/>
          <p14:tracePt t="12705" x="6218238" y="2659063"/>
          <p14:tracePt t="12722" x="6226175" y="2659063"/>
          <p14:tracePt t="12739" x="6232525" y="2659063"/>
          <p14:tracePt t="12755" x="6240463" y="2659063"/>
          <p14:tracePt t="12772" x="6248400" y="2659063"/>
          <p14:tracePt t="12789" x="6256338" y="2659063"/>
          <p14:tracePt t="12805" x="6294438" y="2659063"/>
          <p14:tracePt t="12823" x="6340475" y="2659063"/>
          <p14:tracePt t="12839" x="6354763" y="2659063"/>
          <p14:tracePt t="12855" x="6362700" y="2651125"/>
          <p14:tracePt t="12872" x="6370638" y="2651125"/>
          <p14:tracePt t="12889" x="6384925" y="2651125"/>
          <p14:tracePt t="12936" x="6392863" y="2651125"/>
          <p14:tracePt t="12961" x="6400800" y="2651125"/>
          <p14:tracePt t="12975" x="6408738" y="2644775"/>
          <p14:tracePt t="12983" x="6416675" y="2644775"/>
          <p14:tracePt t="12991" x="6423025" y="2644775"/>
          <p14:tracePt t="13005" x="6430963" y="2644775"/>
          <p14:tracePt t="13023" x="6454775" y="2644775"/>
          <p14:tracePt t="13039" x="6477000" y="2644775"/>
          <p14:tracePt t="13056" x="6492875" y="2644775"/>
          <p14:tracePt t="13072" x="6507163" y="2644775"/>
          <p14:tracePt t="13089" x="6523038" y="2644775"/>
          <p14:tracePt t="13256" x="6523038" y="2651125"/>
          <p14:tracePt t="13263" x="6523038" y="2659063"/>
          <p14:tracePt t="13272" x="6523038" y="2667000"/>
          <p14:tracePt t="13289" x="6523038" y="2682875"/>
          <p14:tracePt t="13305" x="6523038" y="2697163"/>
          <p14:tracePt t="13322" x="6523038" y="2720975"/>
          <p14:tracePt t="13339" x="6523038" y="2751138"/>
          <p14:tracePt t="13355" x="6523038" y="2765425"/>
          <p14:tracePt t="13372" x="6438900" y="2773363"/>
          <p14:tracePt t="13389" x="6340475" y="2773363"/>
          <p14:tracePt t="13775" x="6340475" y="2781300"/>
          <p14:tracePt t="13807" x="6362700" y="2781300"/>
          <p14:tracePt t="13815" x="6392863" y="2781300"/>
          <p14:tracePt t="13824" x="6416675" y="2781300"/>
          <p14:tracePt t="13839" x="6515100" y="2759075"/>
          <p14:tracePt t="13856" x="6637338" y="2720975"/>
          <p14:tracePt t="13872" x="6721475" y="2682875"/>
          <p14:tracePt t="13889" x="6773863" y="2651125"/>
          <p14:tracePt t="13906" x="6842125" y="2613025"/>
          <p14:tracePt t="13922" x="6873875" y="2598738"/>
          <p14:tracePt t="13939" x="6896100" y="2574925"/>
          <p14:tracePt t="13956" x="6926263" y="2552700"/>
          <p14:tracePt t="13973" x="6950075" y="2530475"/>
          <p14:tracePt t="13989" x="6964363" y="2530475"/>
          <p14:tracePt t="14006" x="6972300" y="2514600"/>
          <p14:tracePt t="14022" x="6980238" y="2514600"/>
          <p14:tracePt t="14040" x="6988175" y="2514600"/>
          <p14:tracePt t="14056" x="7010400" y="2514600"/>
          <p14:tracePt t="14072" x="7026275" y="2514600"/>
          <p14:tracePt t="14089" x="7064375" y="2514600"/>
          <p14:tracePt t="14106" x="7094538" y="2514600"/>
          <p14:tracePt t="14122" x="7102475" y="2522538"/>
          <p14:tracePt t="14139" x="7140575" y="2544763"/>
          <p14:tracePt t="14156" x="7146925" y="2552700"/>
          <p14:tracePt t="14172" x="7162800" y="2582863"/>
          <p14:tracePt t="14189" x="7170738" y="2590800"/>
          <p14:tracePt t="14207" x="7178675" y="2620963"/>
          <p14:tracePt t="14223" x="7178675" y="2636838"/>
          <p14:tracePt t="14239" x="7185025" y="2644775"/>
          <p14:tracePt t="14256" x="7185025" y="2659063"/>
          <p14:tracePt t="14273" x="7185025" y="2667000"/>
          <p14:tracePt t="14359" x="7192963" y="2667000"/>
          <p14:tracePt t="14375" x="7200900" y="2674938"/>
          <p14:tracePt t="14383" x="7231063" y="2674938"/>
          <p14:tracePt t="14391" x="7285038" y="2674938"/>
          <p14:tracePt t="14406" x="7375525" y="2674938"/>
          <p14:tracePt t="14423" x="7513638" y="2674938"/>
          <p14:tracePt t="14439" x="7635875" y="2674938"/>
          <p14:tracePt t="14456" x="7696200" y="2674938"/>
          <p14:tracePt t="14473" x="7734300" y="2667000"/>
          <p14:tracePt t="14489" x="7734300" y="2659063"/>
          <p14:tracePt t="14680" x="7734300" y="2667000"/>
          <p14:tracePt t="14687" x="7734300" y="2682875"/>
          <p14:tracePt t="14695" x="7742238" y="2689225"/>
          <p14:tracePt t="14706" x="7742238" y="2697163"/>
          <p14:tracePt t="14723" x="7750175" y="2705100"/>
          <p14:tracePt t="14751" x="7756525" y="2705100"/>
          <p14:tracePt t="14767" x="7780338" y="2705100"/>
          <p14:tracePt t="14775" x="7802563" y="2705100"/>
          <p14:tracePt t="14789" x="7826375" y="2705100"/>
          <p14:tracePt t="14806" x="7908925" y="2667000"/>
          <p14:tracePt t="14823" x="7962900" y="2636838"/>
          <p14:tracePt t="14839" x="8001000" y="2613025"/>
          <p14:tracePt t="14856" x="8031163" y="2606675"/>
          <p14:tracePt t="14903" x="8039100" y="2606675"/>
          <p14:tracePt t="14911" x="8047038" y="2606675"/>
          <p14:tracePt t="14923" x="8054975" y="2606675"/>
          <p14:tracePt t="14939" x="8115300" y="2613025"/>
          <p14:tracePt t="14956" x="8191500" y="2659063"/>
          <p14:tracePt t="14973" x="8289925" y="2697163"/>
          <p14:tracePt t="14990" x="8397875" y="2727325"/>
          <p14:tracePt t="15007" x="8526463" y="2751138"/>
          <p14:tracePt t="15023" x="8588375" y="2751138"/>
          <p14:tracePt t="15039" x="8640763" y="2751138"/>
          <p14:tracePt t="15056" x="8694738" y="2751138"/>
          <p14:tracePt t="15073" x="8724900" y="2735263"/>
          <p14:tracePt t="15090" x="8763000" y="2727325"/>
          <p14:tracePt t="15106" x="8831263" y="2720975"/>
          <p14:tracePt t="15123" x="8931275" y="2720975"/>
          <p14:tracePt t="15139" x="9067800" y="2720975"/>
          <p14:tracePt t="15156" x="9204325" y="2720975"/>
          <p14:tracePt t="15173" x="9364663" y="2765425"/>
          <p14:tracePt t="15189" x="9486900" y="2789238"/>
          <p14:tracePt t="15207" x="9617075" y="2803525"/>
          <p14:tracePt t="15223" x="9623425" y="2803525"/>
          <p14:tracePt t="15353" x="9617075" y="2827338"/>
          <p14:tracePt t="15360" x="9532938" y="2865438"/>
          <p14:tracePt t="15373" x="9394825" y="2917825"/>
          <p14:tracePt t="15390" x="9007475" y="3070225"/>
          <p14:tracePt t="15407" x="8161338" y="3238500"/>
          <p14:tracePt t="15423" x="7521575" y="3322638"/>
          <p14:tracePt t="15440" x="6896100" y="3413125"/>
          <p14:tracePt t="15456" x="6362700" y="3482975"/>
          <p14:tracePt t="15473" x="5837238" y="3559175"/>
          <p14:tracePt t="15490" x="5273675" y="3679825"/>
          <p14:tracePt t="15506" x="4854575" y="3756025"/>
          <p14:tracePt t="15523" x="4556125" y="3802063"/>
          <p14:tracePt t="15540" x="4365625" y="3840163"/>
          <p14:tracePt t="15556" x="4191000" y="3863975"/>
          <p14:tracePt t="15573" x="4022725" y="3924300"/>
          <p14:tracePt t="15590" x="3886200" y="3962400"/>
          <p14:tracePt t="15607" x="3703638" y="4038600"/>
          <p14:tracePt t="15624" x="3641725" y="4076700"/>
          <p14:tracePt t="15640" x="3627438" y="4092575"/>
          <p14:tracePt t="15679" x="3619500" y="4098925"/>
          <p14:tracePt t="15690" x="3619500" y="4130675"/>
          <p14:tracePt t="15706" x="3665538" y="4206875"/>
          <p14:tracePt t="15723" x="3711575" y="4267200"/>
          <p14:tracePt t="15740" x="3749675" y="4335463"/>
          <p14:tracePt t="15756" x="3771900" y="4389438"/>
          <p14:tracePt t="15773" x="3794125" y="4441825"/>
          <p14:tracePt t="15790" x="3794125" y="4457700"/>
          <p14:tracePt t="15807" x="3794125" y="4473575"/>
          <p14:tracePt t="15823" x="3794125" y="4479925"/>
          <p14:tracePt t="15840" x="3779838" y="4487863"/>
          <p14:tracePt t="15857" x="3741738" y="4479925"/>
          <p14:tracePt t="15873" x="3619500" y="4403725"/>
          <p14:tracePt t="15890" x="3444875" y="4305300"/>
          <p14:tracePt t="15906" x="3162300" y="4092575"/>
          <p14:tracePt t="15923" x="2911475" y="3902075"/>
          <p14:tracePt t="15940" x="2811463" y="3810000"/>
          <p14:tracePt t="15957" x="2789238" y="3787775"/>
          <p14:tracePt t="15973" x="2789238" y="3779838"/>
          <p14:tracePt t="15991" x="2797175" y="3763963"/>
          <p14:tracePt t="16007" x="2819400" y="3763963"/>
          <p14:tracePt t="16023" x="2887663" y="3763963"/>
          <p14:tracePt t="16040" x="3055938" y="3856038"/>
          <p14:tracePt t="16057" x="3314700" y="4030663"/>
          <p14:tracePt t="16073" x="3467100" y="4160838"/>
          <p14:tracePt t="16090" x="3535363" y="4259263"/>
          <p14:tracePt t="16107" x="3535363" y="4321175"/>
          <p14:tracePt t="16123" x="3535363" y="4373563"/>
          <p14:tracePt t="16140" x="3482975" y="4411663"/>
          <p14:tracePt t="16157" x="3360738" y="4419600"/>
          <p14:tracePt t="16173" x="3216275" y="4419600"/>
          <p14:tracePt t="16191" x="3132138" y="4419600"/>
          <p14:tracePt t="16207" x="3124200" y="4419600"/>
          <p14:tracePt t="16255" x="3154363" y="4427538"/>
          <p14:tracePt t="16266" x="3216275" y="4435475"/>
          <p14:tracePt t="16273" x="3276600" y="4449763"/>
          <p14:tracePt t="16290" x="3398838" y="4465638"/>
          <p14:tracePt t="16307" x="3535363" y="4487863"/>
          <p14:tracePt t="16323" x="3657600" y="4503738"/>
          <p14:tracePt t="16340" x="3756025" y="4533900"/>
          <p14:tracePt t="16357" x="3794125" y="4541838"/>
          <p14:tracePt t="16400" x="3771900" y="4533900"/>
          <p14:tracePt t="16408" x="3741738" y="4511675"/>
          <p14:tracePt t="16423" x="3673475" y="4487863"/>
          <p14:tracePt t="16440" x="3641725" y="446563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5707"/>
          <a:stretch/>
        </p:blipFill>
        <p:spPr>
          <a:xfrm>
            <a:off x="775932" y="1345306"/>
            <a:ext cx="9327623" cy="49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0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400"/>
    </mc:Choice>
    <mc:Fallback xmlns="">
      <p:transition advTm="144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5183"/>
          <a:stretch/>
        </p:blipFill>
        <p:spPr>
          <a:xfrm>
            <a:off x="1153150" y="1117514"/>
            <a:ext cx="9560006" cy="509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60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558"/>
    </mc:Choice>
    <mc:Fallback xmlns="">
      <p:transition advTm="7455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96" x="3635375" y="4465638"/>
          <p14:tracePt t="4703" x="3627438" y="4465638"/>
          <p14:tracePt t="4712" x="3611563" y="4465638"/>
          <p14:tracePt t="4722" x="3551238" y="4495800"/>
          <p14:tracePt t="4739" x="3208338" y="4678363"/>
          <p14:tracePt t="4756" x="3048000" y="4754563"/>
          <p14:tracePt t="4772" x="3009900" y="4778375"/>
          <p14:tracePt t="5143" x="3025775" y="4770438"/>
          <p14:tracePt t="5152" x="3094038" y="4724400"/>
          <p14:tracePt t="5159" x="3162300" y="4670425"/>
          <p14:tracePt t="5173" x="3216275" y="4648200"/>
          <p14:tracePt t="5189" x="3284538" y="4625975"/>
          <p14:tracePt t="5207" x="3505200" y="4587875"/>
          <p14:tracePt t="5223" x="3894138" y="4525963"/>
          <p14:tracePt t="5239" x="4435475" y="4457700"/>
          <p14:tracePt t="5256" x="4960938" y="4343400"/>
          <p14:tracePt t="5273" x="5584825" y="4054475"/>
          <p14:tracePt t="5289" x="6073775" y="3763963"/>
          <p14:tracePt t="5306" x="6278563" y="3649663"/>
          <p14:tracePt t="5323" x="6354763" y="3589338"/>
          <p14:tracePt t="5339" x="6392863" y="3535363"/>
          <p14:tracePt t="5356" x="6416675" y="3505200"/>
          <p14:tracePt t="5440" x="6430963" y="3505200"/>
          <p14:tracePt t="5447" x="6461125" y="3505200"/>
          <p14:tracePt t="5456" x="6515100" y="3505200"/>
          <p14:tracePt t="5473" x="6645275" y="3505200"/>
          <p14:tracePt t="5489" x="6735763" y="3497263"/>
          <p14:tracePt t="5507" x="6827838" y="3459163"/>
          <p14:tracePt t="5523" x="6842125" y="3436938"/>
          <p14:tracePt t="5539" x="6842125" y="3429000"/>
          <p14:tracePt t="5556" x="6705600" y="3368675"/>
          <p14:tracePt t="5573" x="6454775" y="3322638"/>
          <p14:tracePt t="5589" x="6011863" y="3306763"/>
          <p14:tracePt t="5607" x="4991100" y="3413125"/>
          <p14:tracePt t="5623" x="4754563" y="3497263"/>
          <p14:tracePt t="5639" x="4686300" y="3513138"/>
          <p14:tracePt t="5673" x="4678363" y="3521075"/>
          <p14:tracePt t="5689" x="4678363" y="3527425"/>
          <p14:tracePt t="5706" x="4708525" y="3527425"/>
          <p14:tracePt t="5723" x="4732338" y="3535363"/>
          <p14:tracePt t="5739" x="4740275" y="3535363"/>
          <p14:tracePt t="5756" x="4762500" y="3535363"/>
          <p14:tracePt t="5773" x="4792663" y="3535363"/>
          <p14:tracePt t="5789" x="4822825" y="3535363"/>
          <p14:tracePt t="5806" x="4838700" y="3535363"/>
          <p14:tracePt t="5863" x="4830763" y="3535363"/>
          <p14:tracePt t="5871" x="4800600" y="3551238"/>
          <p14:tracePt t="5879" x="4784725" y="3565525"/>
          <p14:tracePt t="5889" x="4770438" y="3565525"/>
          <p14:tracePt t="5906" x="4754563" y="3581400"/>
          <p14:tracePt t="5959" x="4770438" y="3589338"/>
          <p14:tracePt t="5967" x="4822825" y="3589338"/>
          <p14:tracePt t="5975" x="4892675" y="3589338"/>
          <p14:tracePt t="5990" x="4968875" y="3589338"/>
          <p14:tracePt t="6008" x="5089525" y="3589338"/>
          <p14:tracePt t="6023" x="5113338" y="3589338"/>
          <p14:tracePt t="6072" x="5105400" y="3589338"/>
          <p14:tracePt t="6079" x="5083175" y="3589338"/>
          <p14:tracePt t="6090" x="5067300" y="3589338"/>
          <p14:tracePt t="6151" x="5089525" y="3589338"/>
          <p14:tracePt t="6159" x="5143500" y="3597275"/>
          <p14:tracePt t="6168" x="5165725" y="3597275"/>
          <p14:tracePt t="6175" x="5181600" y="3597275"/>
          <p14:tracePt t="6190" x="5197475" y="3611563"/>
          <p14:tracePt t="6206" x="5219700" y="3611563"/>
          <p14:tracePt t="6240" x="5173663" y="3611563"/>
          <p14:tracePt t="6256" x="5105400" y="3603625"/>
          <p14:tracePt t="6273" x="5037138" y="3581400"/>
          <p14:tracePt t="6290" x="5013325" y="3573463"/>
          <p14:tracePt t="6335" x="5021263" y="3573463"/>
          <p14:tracePt t="6343" x="5059363" y="3581400"/>
          <p14:tracePt t="6356" x="5089525" y="3581400"/>
          <p14:tracePt t="6373" x="5113338" y="3581400"/>
          <p14:tracePt t="6399" x="5113338" y="3589338"/>
          <p14:tracePt t="6440" x="5105400" y="3589338"/>
          <p14:tracePt t="6503" x="5143500" y="3597275"/>
          <p14:tracePt t="6513" x="5211763" y="3619500"/>
          <p14:tracePt t="6523" x="5257800" y="3619500"/>
          <p14:tracePt t="6540" x="5311775" y="3627438"/>
          <p14:tracePt t="6556" x="5318125" y="3627438"/>
          <p14:tracePt t="6591" x="5273675" y="3627438"/>
          <p14:tracePt t="6639" x="5280025" y="3627438"/>
          <p14:tracePt t="6647" x="5341938" y="3627438"/>
          <p14:tracePt t="6656" x="5418138" y="3627438"/>
          <p14:tracePt t="6673" x="5570538" y="3657600"/>
          <p14:tracePt t="6690" x="5630863" y="3657600"/>
          <p14:tracePt t="6707" x="5638800" y="3657600"/>
          <p14:tracePt t="6784" x="5654675" y="3657600"/>
          <p14:tracePt t="6791" x="5684838" y="3641725"/>
          <p14:tracePt t="6799" x="5745163" y="3611563"/>
          <p14:tracePt t="6808" x="5807075" y="3603625"/>
          <p14:tracePt t="6823" x="5927725" y="3565525"/>
          <p14:tracePt t="6840" x="5997575" y="3535363"/>
          <p14:tracePt t="6856" x="6042025" y="3513138"/>
          <p14:tracePt t="6873" x="6057900" y="3505200"/>
          <p14:tracePt t="6906" x="6057900" y="3497263"/>
          <p14:tracePt t="6935" x="6057900" y="3489325"/>
          <p14:tracePt t="6943" x="6057900" y="3467100"/>
          <p14:tracePt t="6957" x="6057900" y="3459163"/>
          <p14:tracePt t="6973" x="6065838" y="3436938"/>
          <p14:tracePt t="6990" x="6065838" y="3406775"/>
          <p14:tracePt t="7006" x="6065838" y="3382963"/>
          <p14:tracePt t="7023" x="6065838" y="3352800"/>
          <p14:tracePt t="7040" x="6065838" y="3344863"/>
          <p14:tracePt t="7088" x="6065838" y="3336925"/>
          <p14:tracePt t="7096" x="6065838" y="3322638"/>
          <p14:tracePt t="7107" x="6019800" y="3314700"/>
          <p14:tracePt t="7123" x="5913438" y="3284538"/>
          <p14:tracePt t="7140" x="5768975" y="3216275"/>
          <p14:tracePt t="7157" x="5546725" y="3162300"/>
          <p14:tracePt t="7173" x="5341938" y="3124200"/>
          <p14:tracePt t="7191" x="5037138" y="3078163"/>
          <p14:tracePt t="7207" x="4960938" y="3070225"/>
          <p14:tracePt t="7223" x="4816475" y="3048000"/>
          <p14:tracePt t="7240" x="4746625" y="3048000"/>
          <p14:tracePt t="7257" x="4702175" y="3048000"/>
          <p14:tracePt t="7273" x="4648200" y="3055938"/>
          <p14:tracePt t="7290" x="4579938" y="3094038"/>
          <p14:tracePt t="7307" x="4503738" y="3132138"/>
          <p14:tracePt t="7323" x="4435475" y="3170238"/>
          <p14:tracePt t="7340" x="4397375" y="3200400"/>
          <p14:tracePt t="7357" x="4381500" y="3216275"/>
          <p14:tracePt t="7399" x="4373563" y="3216275"/>
          <p14:tracePt t="7408" x="4365625" y="3230563"/>
          <p14:tracePt t="7423" x="4365625" y="3238500"/>
          <p14:tracePt t="7440" x="4359275" y="3268663"/>
          <p14:tracePt t="7457" x="4359275" y="3306763"/>
          <p14:tracePt t="7473" x="4359275" y="3352800"/>
          <p14:tracePt t="7490" x="4359275" y="3436938"/>
          <p14:tracePt t="7507" x="4373563" y="3513138"/>
          <p14:tracePt t="7523" x="4389438" y="3581400"/>
          <p14:tracePt t="7540" x="4419600" y="3619500"/>
          <p14:tracePt t="7557" x="4419600" y="3635375"/>
          <p14:tracePt t="7573" x="4435475" y="3649663"/>
          <p14:tracePt t="7590" x="4441825" y="3665538"/>
          <p14:tracePt t="7607" x="4457700" y="3673475"/>
          <p14:tracePt t="7623" x="4487863" y="3695700"/>
          <p14:tracePt t="7640" x="4564063" y="3711575"/>
          <p14:tracePt t="7657" x="4678363" y="3733800"/>
          <p14:tracePt t="7674" x="4868863" y="3749675"/>
          <p14:tracePt t="7690" x="5083175" y="3749675"/>
          <p14:tracePt t="7707" x="5295900" y="3749675"/>
          <p14:tracePt t="7724" x="5478463" y="3749675"/>
          <p14:tracePt t="7740" x="5668963" y="3749675"/>
          <p14:tracePt t="7757" x="5813425" y="3749675"/>
          <p14:tracePt t="7761" x="5883275" y="3749675"/>
          <p14:tracePt t="7774" x="5943600" y="3749675"/>
          <p14:tracePt t="7791" x="6172200" y="3725863"/>
          <p14:tracePt t="7807" x="6324600" y="3703638"/>
          <p14:tracePt t="7824" x="6492875" y="3679825"/>
          <p14:tracePt t="7840" x="6683375" y="3679825"/>
          <p14:tracePt t="7857" x="6850063" y="3665538"/>
          <p14:tracePt t="7874" x="7018338" y="3665538"/>
          <p14:tracePt t="7890" x="7132638" y="3649663"/>
          <p14:tracePt t="7907" x="7178675" y="3641725"/>
          <p14:tracePt t="7924" x="7192963" y="3635375"/>
          <p14:tracePt t="7940" x="7192963" y="3619500"/>
          <p14:tracePt t="7957" x="7192963" y="3597275"/>
          <p14:tracePt t="7974" x="7192963" y="3565525"/>
          <p14:tracePt t="7991" x="7124700" y="3475038"/>
          <p14:tracePt t="8008" x="7048500" y="3413125"/>
          <p14:tracePt t="8024" x="6972300" y="3352800"/>
          <p14:tracePt t="8040" x="6858000" y="3298825"/>
          <p14:tracePt t="8057" x="6765925" y="3246438"/>
          <p14:tracePt t="8074" x="6689725" y="3216275"/>
          <p14:tracePt t="8090" x="6629400" y="3192463"/>
          <p14:tracePt t="8107" x="6561138" y="3162300"/>
          <p14:tracePt t="8124" x="6477000" y="3154363"/>
          <p14:tracePt t="8140" x="6384925" y="3140075"/>
          <p14:tracePt t="8157" x="6278563" y="3132138"/>
          <p14:tracePt t="8174" x="6164263" y="3132138"/>
          <p14:tracePt t="8191" x="5943600" y="3132138"/>
          <p14:tracePt t="8207" x="5807075" y="3132138"/>
          <p14:tracePt t="8224" x="5692775" y="3132138"/>
          <p14:tracePt t="8240" x="5616575" y="3140075"/>
          <p14:tracePt t="8257" x="5532438" y="3146425"/>
          <p14:tracePt t="8274" x="5448300" y="3146425"/>
          <p14:tracePt t="8290" x="5364163" y="3146425"/>
          <p14:tracePt t="8307" x="5280025" y="3146425"/>
          <p14:tracePt t="8324" x="5211763" y="3154363"/>
          <p14:tracePt t="8340" x="5113338" y="3170238"/>
          <p14:tracePt t="8357" x="5051425" y="3178175"/>
          <p14:tracePt t="8374" x="4968875" y="3208338"/>
          <p14:tracePt t="8391" x="4830763" y="3260725"/>
          <p14:tracePt t="8407" x="4746625" y="3292475"/>
          <p14:tracePt t="8424" x="4670425" y="3330575"/>
          <p14:tracePt t="8440" x="4610100" y="3360738"/>
          <p14:tracePt t="8457" x="4579938" y="3368675"/>
          <p14:tracePt t="8474" x="4564063" y="3375025"/>
          <p14:tracePt t="8490" x="4556125" y="3382963"/>
          <p14:tracePt t="8507" x="4549775" y="3390900"/>
          <p14:tracePt t="8524" x="4549775" y="3413125"/>
          <p14:tracePt t="8540" x="4525963" y="3467100"/>
          <p14:tracePt t="8557" x="4518025" y="3527425"/>
          <p14:tracePt t="8575" x="4518025" y="3619500"/>
          <p14:tracePt t="8591" x="4525963" y="3657600"/>
          <p14:tracePt t="8607" x="4549775" y="3717925"/>
          <p14:tracePt t="8624" x="4602163" y="3779838"/>
          <p14:tracePt t="8641" x="4678363" y="3832225"/>
          <p14:tracePt t="8657" x="4816475" y="3870325"/>
          <p14:tracePt t="8674" x="5029200" y="3908425"/>
          <p14:tracePt t="8691" x="5326063" y="3924300"/>
          <p14:tracePt t="8707" x="5654675" y="3924300"/>
          <p14:tracePt t="8724" x="5927725" y="3924300"/>
          <p14:tracePt t="8741" x="6164263" y="3924300"/>
          <p14:tracePt t="8757" x="6316663" y="3908425"/>
          <p14:tracePt t="8775" x="6454775" y="3856038"/>
          <p14:tracePt t="8790" x="6461125" y="3848100"/>
          <p14:tracePt t="8807" x="6507163" y="3802063"/>
          <p14:tracePt t="8825" x="6530975" y="3771900"/>
          <p14:tracePt t="8841" x="6545263" y="3749675"/>
          <p14:tracePt t="8857" x="6553200" y="3725863"/>
          <p14:tracePt t="8874" x="6561138" y="3711575"/>
          <p14:tracePt t="8891" x="6561138" y="3695700"/>
          <p14:tracePt t="8907" x="6561138" y="3673475"/>
          <p14:tracePt t="8924" x="6537325" y="3649663"/>
          <p14:tracePt t="8941" x="6438900" y="3611563"/>
          <p14:tracePt t="8957" x="6286500" y="3559175"/>
          <p14:tracePt t="8975" x="6019800" y="3497263"/>
          <p14:tracePt t="8991" x="5799138" y="3467100"/>
          <p14:tracePt t="9007" x="5608638" y="3467100"/>
          <p14:tracePt t="9024" x="5432425" y="3467100"/>
          <p14:tracePt t="9041" x="5265738" y="3467100"/>
          <p14:tracePt t="9057" x="5151438" y="3467100"/>
          <p14:tracePt t="9074" x="5037138" y="3497263"/>
          <p14:tracePt t="9091" x="4953000" y="3527425"/>
          <p14:tracePt t="9107" x="4884738" y="3559175"/>
          <p14:tracePt t="9124" x="4854575" y="3581400"/>
          <p14:tracePt t="9141" x="4838700" y="3603625"/>
          <p14:tracePt t="9157" x="4830763" y="3619500"/>
          <p14:tracePt t="9175" x="4822825" y="3673475"/>
          <p14:tracePt t="9191" x="4892675" y="3749675"/>
          <p14:tracePt t="9208" x="4999038" y="3794125"/>
          <p14:tracePt t="9224" x="5143500" y="3832225"/>
          <p14:tracePt t="9241" x="5311775" y="3848100"/>
          <p14:tracePt t="9257" x="5440363" y="3848100"/>
          <p14:tracePt t="9274" x="5502275" y="3848100"/>
          <p14:tracePt t="9291" x="5524500" y="3848100"/>
          <p14:tracePt t="9321" x="5524500" y="3832225"/>
          <p14:tracePt t="9327" x="5524500" y="3817938"/>
          <p14:tracePt t="9341" x="5524500" y="3787775"/>
          <p14:tracePt t="9357" x="5494338" y="3756025"/>
          <p14:tracePt t="9375" x="5418138" y="3725863"/>
          <p14:tracePt t="9391" x="5372100" y="3717925"/>
          <p14:tracePt t="9407" x="5326063" y="3711575"/>
          <p14:tracePt t="9424" x="5303838" y="3711575"/>
          <p14:tracePt t="9441" x="5295900" y="3711575"/>
          <p14:tracePt t="9458" x="5287963" y="3711575"/>
          <p14:tracePt t="9880" x="5295900" y="3711575"/>
          <p14:tracePt t="9888" x="5326063" y="3711575"/>
          <p14:tracePt t="9895" x="5380038" y="3695700"/>
          <p14:tracePt t="9908" x="5410200" y="3687763"/>
          <p14:tracePt t="9924" x="5516563" y="3657600"/>
          <p14:tracePt t="9941" x="5616575" y="3627438"/>
          <p14:tracePt t="9958" x="5699125" y="3611563"/>
          <p14:tracePt t="9975" x="5761038" y="3581400"/>
          <p14:tracePt t="9991" x="5768975" y="3573463"/>
          <p14:tracePt t="10025" x="5768975" y="3565525"/>
          <p14:tracePt t="10041" x="5707063" y="3497263"/>
          <p14:tracePt t="10058" x="5622925" y="3467100"/>
          <p14:tracePt t="10074" x="5524500" y="3444875"/>
          <p14:tracePt t="10091" x="5418138" y="3429000"/>
          <p14:tracePt t="10108" x="5295900" y="3429000"/>
          <p14:tracePt t="10124" x="5197475" y="3489325"/>
          <p14:tracePt t="10141" x="5135563" y="3565525"/>
          <p14:tracePt t="10158" x="5113338" y="3641725"/>
          <p14:tracePt t="10175" x="5127625" y="3717925"/>
          <p14:tracePt t="10191" x="5235575" y="3741738"/>
          <p14:tracePt t="10208" x="5334000" y="3756025"/>
          <p14:tracePt t="10224" x="5464175" y="3756025"/>
          <p14:tracePt t="10241" x="5592763" y="3756025"/>
          <p14:tracePt t="10258" x="5646738" y="3725863"/>
          <p14:tracePt t="10274" x="5646738" y="3717925"/>
          <p14:tracePt t="10291" x="5654675" y="3695700"/>
          <p14:tracePt t="10308" x="5646738" y="3641725"/>
          <p14:tracePt t="10325" x="5616575" y="3635375"/>
          <p14:tracePt t="10341" x="5584825" y="3627438"/>
          <p14:tracePt t="10358" x="5562600" y="3619500"/>
          <p14:tracePt t="10464" x="5554663" y="3619500"/>
          <p14:tracePt t="10479" x="5554663" y="3611563"/>
          <p14:tracePt t="10848" x="5554663" y="3603625"/>
          <p14:tracePt t="10863" x="5540375" y="3589338"/>
          <p14:tracePt t="10872" x="5532438" y="3581400"/>
          <p14:tracePt t="10879" x="5524500" y="3573463"/>
          <p14:tracePt t="10891" x="5502275" y="3559175"/>
          <p14:tracePt t="10908" x="5478463" y="3543300"/>
          <p14:tracePt t="10925" x="5448300" y="3535363"/>
          <p14:tracePt t="16351" x="5394325" y="3535363"/>
          <p14:tracePt t="16359" x="5135563" y="3535363"/>
          <p14:tracePt t="16367" x="4686300" y="3641725"/>
          <p14:tracePt t="16377" x="4251325" y="3787775"/>
          <p14:tracePt t="16393" x="3711575" y="3932238"/>
          <p14:tracePt t="16410" x="3505200" y="4016375"/>
          <p14:tracePt t="16427" x="3352800" y="4054475"/>
          <p14:tracePt t="16443" x="3184525" y="4106863"/>
          <p14:tracePt t="16460" x="3048000" y="4122738"/>
          <p14:tracePt t="16477" x="3001963" y="4122738"/>
          <p14:tracePt t="16493" x="2979738" y="4122738"/>
          <p14:tracePt t="16510" x="2963863" y="4122738"/>
          <p14:tracePt t="16527" x="2949575" y="4122738"/>
          <p14:tracePt t="16551" x="2941638" y="4122738"/>
          <p14:tracePt t="16560" x="2933700" y="4114800"/>
          <p14:tracePt t="16577" x="2879725" y="4098925"/>
          <p14:tracePt t="16593" x="2803525" y="4084638"/>
          <p14:tracePt t="16610" x="2674938" y="4068763"/>
          <p14:tracePt t="16627" x="2498725" y="4068763"/>
          <p14:tracePt t="16643" x="2346325" y="4068763"/>
          <p14:tracePt t="16661" x="2232025" y="4068763"/>
          <p14:tracePt t="16677" x="2155825" y="4092575"/>
          <p14:tracePt t="16693" x="2141538" y="4098925"/>
          <p14:tracePt t="16815" x="2133600" y="4098925"/>
          <p14:tracePt t="16831" x="2133600" y="4092575"/>
          <p14:tracePt t="16839" x="2133600" y="4084638"/>
          <p14:tracePt t="16847" x="2133600" y="4076700"/>
          <p14:tracePt t="16860" x="2133600" y="4068763"/>
          <p14:tracePt t="16877" x="2141538" y="4046538"/>
          <p14:tracePt t="16894" x="2141538" y="4022725"/>
          <p14:tracePt t="16975" x="2141538" y="4016375"/>
          <p14:tracePt t="16983" x="2163763" y="3992563"/>
          <p14:tracePt t="16994" x="2179638" y="3984625"/>
          <p14:tracePt t="17010" x="2209800" y="3970338"/>
          <p14:tracePt t="17027" x="2217738" y="3970338"/>
          <p14:tracePt t="17464" x="2232025" y="3954463"/>
          <p14:tracePt t="17474" x="2255838" y="3902075"/>
          <p14:tracePt t="17479" x="2270125" y="3870325"/>
          <p14:tracePt t="17496" x="2286000" y="3856038"/>
          <p14:tracePt t="17512" x="2286000" y="3840163"/>
          <p14:tracePt t="17607" x="2293938" y="3840163"/>
          <p14:tracePt t="17615" x="2308225" y="3832225"/>
          <p14:tracePt t="17628" x="2332038" y="3832225"/>
          <p14:tracePt t="17644" x="2370138" y="3832225"/>
          <p14:tracePt t="17661" x="2416175" y="3832225"/>
          <p14:tracePt t="17677" x="2460625" y="3832225"/>
          <p14:tracePt t="17694" x="2514600" y="3832225"/>
          <p14:tracePt t="17710" x="2606675" y="3832225"/>
          <p14:tracePt t="17727" x="2713038" y="3832225"/>
          <p14:tracePt t="17743" x="2759075" y="3832225"/>
          <p14:tracePt t="17760" x="2797175" y="3832225"/>
          <p14:tracePt t="17777" x="2835275" y="3832225"/>
          <p14:tracePt t="17793" x="2857500" y="3832225"/>
          <p14:tracePt t="17810" x="2911475" y="3832225"/>
          <p14:tracePt t="17827" x="2971800" y="3832225"/>
          <p14:tracePt t="17843" x="3048000" y="3832225"/>
          <p14:tracePt t="17860" x="3146425" y="3832225"/>
          <p14:tracePt t="17877" x="3230563" y="3832225"/>
          <p14:tracePt t="17894" x="3344863" y="3832225"/>
          <p14:tracePt t="17910" x="3406775" y="3832225"/>
          <p14:tracePt t="17927" x="3436938" y="3832225"/>
          <p14:tracePt t="17944" x="3475038" y="3832225"/>
          <p14:tracePt t="17977" x="3489325" y="3832225"/>
          <p14:tracePt t="18095" x="3489325" y="3825875"/>
          <p14:tracePt t="18103" x="3467100" y="3825875"/>
          <p14:tracePt t="18112" x="3429000" y="3825875"/>
          <p14:tracePt t="18127" x="3322638" y="3825875"/>
          <p14:tracePt t="18144" x="3200400" y="3825875"/>
          <p14:tracePt t="18161" x="3048000" y="3825875"/>
          <p14:tracePt t="18177" x="2887663" y="3825875"/>
          <p14:tracePt t="18194" x="2765425" y="3825875"/>
          <p14:tracePt t="18211" x="2659063" y="3825875"/>
          <p14:tracePt t="18227" x="2560638" y="3825875"/>
          <p14:tracePt t="18244" x="2476500" y="3825875"/>
          <p14:tracePt t="18261" x="2384425" y="3825875"/>
          <p14:tracePt t="18278" x="2301875" y="3825875"/>
          <p14:tracePt t="18295" x="2155825" y="3810000"/>
          <p14:tracePt t="18311" x="2057400" y="3810000"/>
          <p14:tracePt t="18327" x="1951038" y="3802063"/>
          <p14:tracePt t="18344" x="1874838" y="3802063"/>
          <p14:tracePt t="18361" x="1806575" y="3802063"/>
          <p14:tracePt t="18377" x="1714500" y="3802063"/>
          <p14:tracePt t="18394" x="1646238" y="3802063"/>
          <p14:tracePt t="18411" x="1608138" y="3787775"/>
          <p14:tracePt t="18427" x="1584325" y="3787775"/>
          <p14:tracePt t="18568" x="1608138" y="3787775"/>
          <p14:tracePt t="18575" x="1638300" y="3787775"/>
          <p14:tracePt t="18584" x="1676400" y="3794125"/>
          <p14:tracePt t="18594" x="1730375" y="3802063"/>
          <p14:tracePt t="18611" x="1828800" y="3825875"/>
          <p14:tracePt t="18628" x="1943100" y="3825875"/>
          <p14:tracePt t="18644" x="2049463" y="3825875"/>
          <p14:tracePt t="18661" x="2171700" y="3825875"/>
          <p14:tracePt t="18678" x="2286000" y="3825875"/>
          <p14:tracePt t="18695" x="2438400" y="3825875"/>
          <p14:tracePt t="18711" x="2552700" y="3825875"/>
          <p14:tracePt t="18728" x="2667000" y="3825875"/>
          <p14:tracePt t="18744" x="2781300" y="3825875"/>
          <p14:tracePt t="18761" x="2873375" y="3825875"/>
          <p14:tracePt t="18778" x="2933700" y="3825875"/>
          <p14:tracePt t="18794" x="2994025" y="3825875"/>
          <p14:tracePt t="18811" x="3070225" y="3825875"/>
          <p14:tracePt t="18828" x="3162300" y="3825875"/>
          <p14:tracePt t="18844" x="3254375" y="3825875"/>
          <p14:tracePt t="18861" x="3336925" y="3825875"/>
          <p14:tracePt t="18877" x="3413125" y="3825875"/>
          <p14:tracePt t="18894" x="3475038" y="3825875"/>
          <p14:tracePt t="18910" x="3559175" y="3825875"/>
          <p14:tracePt t="18927" x="3597275" y="3825875"/>
          <p14:tracePt t="18944" x="3627438" y="3825875"/>
          <p14:tracePt t="18961" x="3657600" y="3825875"/>
          <p14:tracePt t="18977" x="3673475" y="3825875"/>
          <p14:tracePt t="19047" x="3679825" y="3817938"/>
          <p14:tracePt t="19056" x="3695700" y="3794125"/>
          <p14:tracePt t="19063" x="3703638" y="3794125"/>
          <p14:tracePt t="19078" x="3703638" y="3787775"/>
          <p14:tracePt t="19094" x="3703638" y="3771900"/>
          <p14:tracePt t="19111" x="3711575" y="3733800"/>
          <p14:tracePt t="19128" x="3711575" y="3711575"/>
          <p14:tracePt t="19144" x="3711575" y="3703638"/>
          <p14:tracePt t="19161" x="3711575" y="3687763"/>
          <p14:tracePt t="19178" x="3703638" y="3673475"/>
          <p14:tracePt t="19194" x="3687763" y="3665538"/>
          <p14:tracePt t="19211" x="3649663" y="3649663"/>
          <p14:tracePt t="19228" x="3603625" y="3641725"/>
          <p14:tracePt t="19244" x="3543300" y="3619500"/>
          <p14:tracePt t="19263" x="3467100" y="3603625"/>
          <p14:tracePt t="19278" x="3444875" y="3603625"/>
          <p14:tracePt t="19295" x="3284538" y="3589338"/>
          <p14:tracePt t="19311" x="3200400" y="3581400"/>
          <p14:tracePt t="19328" x="3070225" y="3565525"/>
          <p14:tracePt t="19345" x="2925763" y="3551238"/>
          <p14:tracePt t="19361" x="2773363" y="3551238"/>
          <p14:tracePt t="19378" x="2636838" y="3551238"/>
          <p14:tracePt t="19395" x="2530475" y="3551238"/>
          <p14:tracePt t="19411" x="2430463" y="3543300"/>
          <p14:tracePt t="19428" x="2354263" y="3543300"/>
          <p14:tracePt t="19445" x="2270125" y="3543300"/>
          <p14:tracePt t="19461" x="2187575" y="3543300"/>
          <p14:tracePt t="19479" x="2011363" y="3543300"/>
          <p14:tracePt t="19495" x="1889125" y="3543300"/>
          <p14:tracePt t="19511" x="1774825" y="3543300"/>
          <p14:tracePt t="19528" x="1692275" y="3543300"/>
          <p14:tracePt t="19545" x="1630363" y="3543300"/>
          <p14:tracePt t="19562" x="1592263" y="3543300"/>
          <p14:tracePt t="19578" x="1584325" y="3543300"/>
          <p14:tracePt t="19679" x="1577975" y="3543300"/>
          <p14:tracePt t="19696" x="1562100" y="3559175"/>
          <p14:tracePt t="19705" x="1562100" y="3589338"/>
          <p14:tracePt t="19712" x="1554163" y="3611563"/>
          <p14:tracePt t="19728" x="1546225" y="3695700"/>
          <p14:tracePt t="19745" x="1546225" y="3771900"/>
          <p14:tracePt t="19762" x="1546225" y="3825875"/>
          <p14:tracePt t="19778" x="1546225" y="3848100"/>
          <p14:tracePt t="19903" x="1546225" y="3856038"/>
          <p14:tracePt t="19911" x="1546225" y="3863975"/>
          <p14:tracePt t="19919" x="1577975" y="3886200"/>
          <p14:tracePt t="19928" x="1638300" y="3916363"/>
          <p14:tracePt t="19945" x="1706563" y="3924300"/>
          <p14:tracePt t="19961" x="1806575" y="3940175"/>
          <p14:tracePt t="19978" x="1920875" y="3954463"/>
          <p14:tracePt t="19995" x="2079625" y="3962400"/>
          <p14:tracePt t="20011" x="2232025" y="3962400"/>
          <p14:tracePt t="20028" x="2378075" y="3962400"/>
          <p14:tracePt t="20045" x="2568575" y="3962400"/>
          <p14:tracePt t="20061" x="2781300" y="3962400"/>
          <p14:tracePt t="20079" x="3154363" y="3962400"/>
          <p14:tracePt t="20095" x="3406775" y="3962400"/>
          <p14:tracePt t="20111" x="3619500" y="3962400"/>
          <p14:tracePt t="20128" x="3741738" y="3962400"/>
          <p14:tracePt t="20145" x="3787775" y="3962400"/>
          <p14:tracePt t="20161" x="3810000" y="3970338"/>
          <p14:tracePt t="20199" x="3817938" y="3978275"/>
          <p14:tracePt t="20211" x="3825875" y="3984625"/>
          <p14:tracePt t="20228" x="3832225" y="4016375"/>
          <p14:tracePt t="20245" x="3863975" y="4122738"/>
          <p14:tracePt t="20264" x="3886200" y="4283075"/>
          <p14:tracePt t="20279" x="3894138" y="4373563"/>
          <p14:tracePt t="20295" x="3894138" y="4435475"/>
          <p14:tracePt t="20312" x="3894138" y="4465638"/>
          <p14:tracePt t="20328" x="3856038" y="4503738"/>
          <p14:tracePt t="20345" x="3802063" y="4503738"/>
          <p14:tracePt t="20362" x="3695700" y="4503738"/>
          <p14:tracePt t="20378" x="3565525" y="4487863"/>
          <p14:tracePt t="20395" x="3406775" y="4449763"/>
          <p14:tracePt t="20412" x="3178175" y="4389438"/>
          <p14:tracePt t="20428" x="2949575" y="4313238"/>
          <p14:tracePt t="20445" x="2751138" y="4259263"/>
          <p14:tracePt t="20462" x="2582863" y="4213225"/>
          <p14:tracePt t="20479" x="2408238" y="4168775"/>
          <p14:tracePt t="20495" x="2316163" y="4160838"/>
          <p14:tracePt t="20512" x="2270125" y="4160838"/>
          <p14:tracePt t="20528" x="2247900" y="4160838"/>
          <p14:tracePt t="20545" x="2225675" y="4160838"/>
          <p14:tracePt t="20562" x="2209800" y="4160838"/>
          <p14:tracePt t="20578" x="2179638" y="4168775"/>
          <p14:tracePt t="20595" x="2163763" y="4175125"/>
          <p14:tracePt t="20628" x="2149475" y="4175125"/>
          <p14:tracePt t="20645" x="2141538" y="4183063"/>
          <p14:tracePt t="20662" x="2133600" y="4183063"/>
          <p14:tracePt t="20751" x="2133600" y="4175125"/>
          <p14:tracePt t="20760" x="2133600" y="4144963"/>
          <p14:tracePt t="20768" x="2155825" y="4114800"/>
          <p14:tracePt t="20778" x="2171700" y="4098925"/>
          <p14:tracePt t="20795" x="2201863" y="4060825"/>
          <p14:tracePt t="20812" x="2239963" y="4030663"/>
          <p14:tracePt t="20828" x="2270125" y="4022725"/>
          <p14:tracePt t="20831" x="2293938" y="4022725"/>
          <p14:tracePt t="20845" x="2301875" y="4022725"/>
          <p14:tracePt t="20862" x="2354263" y="4030663"/>
          <p14:tracePt t="20879" x="2378075" y="4038600"/>
          <p14:tracePt t="20895" x="2408238" y="4054475"/>
          <p14:tracePt t="20912" x="2446338" y="4084638"/>
          <p14:tracePt t="20928" x="2476500" y="4114800"/>
          <p14:tracePt t="20945" x="2544763" y="4183063"/>
          <p14:tracePt t="20962" x="2574925" y="4213225"/>
          <p14:tracePt t="20978" x="2659063" y="4251325"/>
          <p14:tracePt t="20995" x="2751138" y="4289425"/>
          <p14:tracePt t="21012" x="2841625" y="4313238"/>
          <p14:tracePt t="21028" x="2941638" y="4335463"/>
          <p14:tracePt t="21045" x="3040063" y="4343400"/>
          <p14:tracePt t="21063" x="3178175" y="4381500"/>
          <p14:tracePt t="21078" x="3200400" y="4381500"/>
          <p14:tracePt t="21095" x="3284538" y="4397375"/>
          <p14:tracePt t="21112" x="3306763" y="4403725"/>
          <p14:tracePt t="21128" x="3314700" y="4403725"/>
          <p14:tracePt t="21278" x="3314700" y="4411663"/>
          <p14:tracePt t="21286" x="3330575" y="4419600"/>
          <p14:tracePt t="21294" x="3330575" y="4427538"/>
          <p14:tracePt t="21311" x="3336925" y="4427538"/>
          <p14:tracePt t="21328" x="3360738" y="4441825"/>
          <p14:tracePt t="21345" x="3406775" y="4457700"/>
          <p14:tracePt t="21361" x="3444875" y="4473575"/>
          <p14:tracePt t="21378" x="3489325" y="4479925"/>
          <p14:tracePt t="21395" x="3527425" y="4479925"/>
          <p14:tracePt t="21411" x="3559175" y="4479925"/>
          <p14:tracePt t="21428" x="3573463" y="4479925"/>
          <p14:tracePt t="21497" x="3565525" y="4503738"/>
          <p14:tracePt t="21505" x="3543300" y="4511675"/>
          <p14:tracePt t="21512" x="3535363" y="4525963"/>
          <p14:tracePt t="21529" x="3489325" y="4564063"/>
          <p14:tracePt t="21545" x="3467100" y="4602163"/>
          <p14:tracePt t="21562" x="3459163" y="4648200"/>
          <p14:tracePt t="21579" x="3451225" y="4670425"/>
          <p14:tracePt t="21595" x="3444875" y="4678363"/>
          <p14:tracePt t="21612" x="3444875" y="4686300"/>
          <p14:tracePt t="21629" x="3444875" y="4694238"/>
          <p14:tracePt t="39976" x="3429000" y="4702175"/>
          <p14:tracePt t="64936" x="3429000" y="4656138"/>
          <p14:tracePt t="64943" x="3543300" y="4495800"/>
          <p14:tracePt t="64951" x="3717925" y="4321175"/>
          <p14:tracePt t="64961" x="3924300" y="4191000"/>
          <p14:tracePt t="64978" x="4305300" y="4168775"/>
          <p14:tracePt t="64994" x="5029200" y="4283075"/>
          <p14:tracePt t="65011" x="5935663" y="4533900"/>
          <p14:tracePt t="65028" x="6759575" y="4762500"/>
          <p14:tracePt t="65044" x="7451725" y="4906963"/>
          <p14:tracePt t="65061" x="8031163" y="4983163"/>
          <p14:tracePt t="65078" x="8343900" y="5037138"/>
          <p14:tracePt t="65094" x="8351838" y="5037138"/>
          <p14:tracePt t="65128" x="8335963" y="5037138"/>
          <p14:tracePt t="65144" x="8191500" y="5037138"/>
          <p14:tracePt t="65161" x="7978775" y="5037138"/>
          <p14:tracePt t="65178" x="7642225" y="5089525"/>
          <p14:tracePt t="65194" x="7239000" y="5173663"/>
          <p14:tracePt t="65211" x="6956425" y="5280025"/>
          <p14:tracePt t="65228" x="6819900" y="5364163"/>
          <p14:tracePt t="65244" x="6751638" y="5402263"/>
          <p14:tracePt t="65261" x="6735763" y="5418138"/>
          <p14:tracePt t="68311" x="6721475" y="5426075"/>
          <p14:tracePt t="68320" x="6675438" y="5426075"/>
          <p14:tracePt t="68329" x="6545263" y="5418138"/>
          <p14:tracePt t="68346" x="6149975" y="5295900"/>
          <p14:tracePt t="68363" x="5630863" y="5151438"/>
          <p14:tracePt t="68379" x="5181600" y="5021263"/>
          <p14:tracePt t="68396" x="4922838" y="4945063"/>
          <p14:tracePt t="68413" x="4838700" y="491490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595"/>
          <a:stretch/>
        </p:blipFill>
        <p:spPr>
          <a:xfrm>
            <a:off x="1354668" y="1160639"/>
            <a:ext cx="9112714" cy="4890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29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978"/>
    </mc:Choice>
    <mc:Fallback xmlns="">
      <p:transition advTm="17978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525"/>
          <a:stretch/>
        </p:blipFill>
        <p:spPr>
          <a:xfrm>
            <a:off x="928546" y="1160640"/>
            <a:ext cx="9333053" cy="501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0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134"/>
    </mc:Choice>
    <mc:Fallback xmlns="">
      <p:transition advTm="20134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314"/>
          <a:stretch/>
        </p:blipFill>
        <p:spPr>
          <a:xfrm>
            <a:off x="925119" y="1138061"/>
            <a:ext cx="9106650" cy="490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62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690"/>
    </mc:Choice>
    <mc:Fallback xmlns="">
      <p:transition advTm="186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33" x="4784725" y="4899025"/>
          <p14:tracePt t="2041" x="4648200" y="4838700"/>
          <p14:tracePt t="2049" x="4457700" y="4716463"/>
          <p14:tracePt t="2059" x="4191000" y="4549775"/>
          <p14:tracePt t="2075" x="3794125" y="4343400"/>
          <p14:tracePt t="2092" x="3581400" y="4297363"/>
          <p14:tracePt t="2109" x="3382963" y="4259263"/>
          <p14:tracePt t="2125" x="3208338" y="4229100"/>
          <p14:tracePt t="2142" x="3086100" y="4191000"/>
          <p14:tracePt t="2159" x="3070225" y="4168775"/>
          <p14:tracePt t="2176" x="3086100" y="4092575"/>
          <p14:tracePt t="2192" x="3208338" y="4000500"/>
          <p14:tracePt t="2209" x="3368675" y="3908425"/>
          <p14:tracePt t="2225" x="3581400" y="3787775"/>
          <p14:tracePt t="2242" x="3711575" y="3711575"/>
          <p14:tracePt t="2259" x="3771900" y="3665538"/>
          <p14:tracePt t="2275" x="3802063" y="3641725"/>
          <p14:tracePt t="2321" x="3794125" y="3635375"/>
          <p14:tracePt t="2328" x="3741738" y="3635375"/>
          <p14:tracePt t="2342" x="3679825" y="3603625"/>
          <p14:tracePt t="2359" x="3573463" y="3589338"/>
          <p14:tracePt t="2376" x="3352800" y="3589338"/>
          <p14:tracePt t="2392" x="3246438" y="3589338"/>
          <p14:tracePt t="2409" x="3184525" y="3589338"/>
          <p14:tracePt t="2425" x="3140075" y="3589338"/>
          <p14:tracePt t="2442" x="3094038" y="3589338"/>
          <p14:tracePt t="2459" x="3070225" y="3589338"/>
          <p14:tracePt t="2475" x="3063875" y="3589338"/>
          <p14:tracePt t="2497" x="3048000" y="3589338"/>
          <p14:tracePt t="2509" x="3025775" y="3589338"/>
          <p14:tracePt t="2525" x="2955925" y="3603625"/>
          <p14:tracePt t="2542" x="2841625" y="3657600"/>
          <p14:tracePt t="2559" x="2720975" y="3695700"/>
          <p14:tracePt t="2576" x="2598738" y="3741738"/>
          <p14:tracePt t="2592" x="2560638" y="3763963"/>
          <p14:tracePt t="2609" x="2522538" y="3794125"/>
          <p14:tracePt t="2642" x="2514600" y="3794125"/>
          <p14:tracePt t="2659" x="2498725" y="3802063"/>
          <p14:tracePt t="2753" x="2498725" y="3810000"/>
          <p14:tracePt t="2768" x="2492375" y="3810000"/>
          <p14:tracePt t="2777" x="2476500" y="3817938"/>
          <p14:tracePt t="2785" x="2454275" y="3817938"/>
          <p14:tracePt t="2793" x="2430463" y="3817938"/>
          <p14:tracePt t="2809" x="2384425" y="3817938"/>
          <p14:tracePt t="2826" x="2324100" y="3817938"/>
          <p14:tracePt t="2842" x="2239963" y="3802063"/>
          <p14:tracePt t="2859" x="2103438" y="3741738"/>
          <p14:tracePt t="2876" x="1997075" y="3673475"/>
          <p14:tracePt t="2892" x="1943100" y="3611563"/>
          <p14:tracePt t="2909" x="1935163" y="3603625"/>
          <p14:tracePt t="2926" x="1927225" y="3603625"/>
          <p14:tracePt t="3338" x="2003425" y="3603625"/>
          <p14:tracePt t="3344" x="2111375" y="3603625"/>
          <p14:tracePt t="3352" x="2263775" y="3603625"/>
          <p14:tracePt t="3361" x="2430463" y="3603625"/>
          <p14:tracePt t="3376" x="2574925" y="3603625"/>
          <p14:tracePt t="3392" x="2873375" y="3573463"/>
          <p14:tracePt t="3409" x="3009900" y="3551238"/>
          <p14:tracePt t="3426" x="3101975" y="3535363"/>
          <p14:tracePt t="3442" x="3124200" y="3527425"/>
          <p14:tracePt t="3513" x="3070225" y="3527425"/>
          <p14:tracePt t="3521" x="3001963" y="3527425"/>
          <p14:tracePt t="3530" x="2917825" y="3527425"/>
          <p14:tracePt t="3543" x="2841625" y="3527425"/>
          <p14:tracePt t="3560" x="2530475" y="3527425"/>
          <p14:tracePt t="3576" x="2316163" y="3527425"/>
          <p14:tracePt t="3593" x="2193925" y="3527425"/>
          <p14:tracePt t="3626" x="2187575" y="3527425"/>
          <p14:tracePt t="3643" x="2193925" y="3467100"/>
          <p14:tracePt t="3659" x="2362200" y="3413125"/>
          <p14:tracePt t="3676" x="2613025" y="3360738"/>
          <p14:tracePt t="3693" x="2857500" y="3336925"/>
          <p14:tracePt t="3709" x="2987675" y="3314700"/>
          <p14:tracePt t="3726" x="3025775" y="3306763"/>
          <p14:tracePt t="3784" x="2963863" y="3292475"/>
          <p14:tracePt t="3793" x="2887663" y="3284538"/>
          <p14:tracePt t="3801" x="2797175" y="3268663"/>
          <p14:tracePt t="3809" x="2720975" y="3268663"/>
          <p14:tracePt t="3826" x="2552700" y="3268663"/>
          <p14:tracePt t="3844" x="2384425" y="3268663"/>
          <p14:tracePt t="3859" x="2301875" y="3268663"/>
          <p14:tracePt t="3876" x="2286000" y="3268663"/>
          <p14:tracePt t="4241" x="2316163" y="3238500"/>
          <p14:tracePt t="4249" x="2392363" y="3216275"/>
          <p14:tracePt t="4259" x="2476500" y="3208338"/>
          <p14:tracePt t="4276" x="2636838" y="3192463"/>
          <p14:tracePt t="4293" x="2773363" y="3170238"/>
          <p14:tracePt t="4309" x="2841625" y="3162300"/>
          <p14:tracePt t="4326" x="2849563" y="3162300"/>
          <p14:tracePt t="4400" x="2857500" y="3162300"/>
          <p14:tracePt t="4408" x="2865438" y="3162300"/>
          <p14:tracePt t="4416" x="2895600" y="3170238"/>
          <p14:tracePt t="4426" x="2925763" y="3170238"/>
          <p14:tracePt t="4443" x="3017838" y="3184525"/>
          <p14:tracePt t="4459" x="3146425" y="3200400"/>
          <p14:tracePt t="4476" x="3268663" y="3200400"/>
          <p14:tracePt t="4493" x="3330575" y="3200400"/>
          <p14:tracePt t="4509" x="3352800" y="3200400"/>
          <p14:tracePt t="4601" x="3368675" y="3208338"/>
          <p14:tracePt t="4609" x="3390900" y="3216275"/>
          <p14:tracePt t="4617" x="3421063" y="3230563"/>
          <p14:tracePt t="4626" x="3444875" y="3254375"/>
          <p14:tracePt t="4643" x="3527425" y="3298825"/>
          <p14:tracePt t="4660" x="3619500" y="3352800"/>
          <p14:tracePt t="4676" x="3695700" y="3390900"/>
          <p14:tracePt t="4693" x="3771900" y="3421063"/>
          <p14:tracePt t="4710" x="3787775" y="3429000"/>
          <p14:tracePt t="4744" x="3794125" y="3467100"/>
          <p14:tracePt t="4760" x="3771900" y="3513138"/>
          <p14:tracePt t="4776" x="3687763" y="3581400"/>
          <p14:tracePt t="4793" x="3559175" y="3679825"/>
          <p14:tracePt t="4810" x="3360738" y="3787775"/>
          <p14:tracePt t="4826" x="3086100" y="3924300"/>
          <p14:tracePt t="4844" x="2797175" y="4046538"/>
          <p14:tracePt t="4860" x="2536825" y="4130675"/>
          <p14:tracePt t="4876" x="2332038" y="4206875"/>
          <p14:tracePt t="4893" x="2163763" y="4267200"/>
          <p14:tracePt t="4910" x="2041525" y="4335463"/>
          <p14:tracePt t="4926" x="1958975" y="4411663"/>
          <p14:tracePt t="4944" x="1905000" y="4518025"/>
          <p14:tracePt t="4960" x="1889125" y="4572000"/>
          <p14:tracePt t="4976" x="1866900" y="4625975"/>
          <p14:tracePt t="4993" x="1866900" y="4656138"/>
          <p14:tracePt t="5010" x="1866900" y="4678363"/>
          <p14:tracePt t="5043" x="1882775" y="4694238"/>
          <p14:tracePt t="5060" x="1889125" y="4694238"/>
          <p14:tracePt t="5076" x="1943100" y="4678363"/>
          <p14:tracePt t="5093" x="2035175" y="4556125"/>
          <p14:tracePt t="5110" x="2095500" y="4397375"/>
          <p14:tracePt t="5127" x="2133600" y="4229100"/>
          <p14:tracePt t="5144" x="2149475" y="3946525"/>
          <p14:tracePt t="5160" x="2073275" y="3771900"/>
          <p14:tracePt t="5176" x="1958975" y="3673475"/>
          <p14:tracePt t="5193" x="1774825" y="3573463"/>
          <p14:tracePt t="5210" x="1654175" y="3535363"/>
          <p14:tracePt t="5226" x="1600200" y="3535363"/>
          <p14:tracePt t="5289" x="1622425" y="3535363"/>
          <p14:tracePt t="5297" x="1676400" y="3535363"/>
          <p14:tracePt t="5306" x="1714500" y="3551238"/>
          <p14:tracePt t="5315" x="1760538" y="3565525"/>
          <p14:tracePt t="5327" x="1790700" y="3573463"/>
          <p14:tracePt t="5344" x="1858963" y="3581400"/>
          <p14:tracePt t="5359" x="1920875" y="3581400"/>
          <p14:tracePt t="5376" x="1927225" y="3581400"/>
          <p14:tracePt t="5440" x="1889125" y="3565525"/>
          <p14:tracePt t="5448" x="1836738" y="3551238"/>
          <p14:tracePt t="5460" x="1768475" y="3527425"/>
          <p14:tracePt t="5477" x="1646238" y="3505200"/>
          <p14:tracePt t="5493" x="1546225" y="3489325"/>
          <p14:tracePt t="5510" x="1470025" y="3489325"/>
          <p14:tracePt t="5527" x="1463675" y="3489325"/>
          <p14:tracePt t="5553" x="1455738" y="3489325"/>
          <p14:tracePt t="5561" x="1470025" y="3497263"/>
          <p14:tracePt t="5577" x="1592263" y="3535363"/>
          <p14:tracePt t="5593" x="1684338" y="3565525"/>
          <p14:tracePt t="5610" x="1698625" y="3565525"/>
          <p14:tracePt t="5665" x="1668463" y="3581400"/>
          <p14:tracePt t="5673" x="1600200" y="3589338"/>
          <p14:tracePt t="5680" x="1546225" y="3589338"/>
          <p14:tracePt t="5693" x="1501775" y="3589338"/>
          <p14:tracePt t="5710" x="1387475" y="3603625"/>
          <p14:tracePt t="5727" x="1333500" y="3627438"/>
          <p14:tracePt t="5743" x="1317625" y="3627438"/>
          <p14:tracePt t="5825" x="1325563" y="3627438"/>
          <p14:tracePt t="5833" x="1333500" y="3627438"/>
          <p14:tracePt t="5843" x="1341438" y="3619500"/>
          <p14:tracePt t="5864" x="1349375" y="3611563"/>
          <p14:tracePt t="5928" x="1355725" y="3611563"/>
          <p14:tracePt t="5937" x="1363663" y="3603625"/>
          <p14:tracePt t="5945" x="1379538" y="3589338"/>
          <p14:tracePt t="5963" x="1393825" y="3589338"/>
          <p14:tracePt t="5977" x="1431925" y="3573463"/>
          <p14:tracePt t="5993" x="1463675" y="3565525"/>
          <p14:tracePt t="6010" x="1493838" y="3565525"/>
          <p14:tracePt t="6027" x="1539875" y="3559175"/>
          <p14:tracePt t="6043" x="1546225" y="3559175"/>
          <p14:tracePt t="6257" x="1539875" y="3559175"/>
          <p14:tracePt t="6265" x="1524000" y="3559175"/>
          <p14:tracePt t="6277" x="1516063" y="3559175"/>
          <p14:tracePt t="6294" x="1501775" y="3573463"/>
          <p14:tracePt t="6310" x="1470025" y="3597275"/>
          <p14:tracePt t="6327" x="1463675" y="3603625"/>
          <p14:tracePt t="6537" x="1463675" y="3611563"/>
          <p14:tracePt t="6553" x="1463675" y="3619500"/>
          <p14:tracePt t="6561" x="1439863" y="3649663"/>
          <p14:tracePt t="6569" x="1431925" y="3665538"/>
          <p14:tracePt t="6577" x="1409700" y="3679825"/>
          <p14:tracePt t="6594" x="1387475" y="3711575"/>
          <p14:tracePt t="6610" x="1349375" y="3756025"/>
          <p14:tracePt t="6627" x="1325563" y="3787775"/>
          <p14:tracePt t="6644" x="1317625" y="3802063"/>
          <p14:tracePt t="6768" x="1311275" y="3802063"/>
          <p14:tracePt t="6777" x="1303338" y="3817938"/>
          <p14:tracePt t="6785" x="1303338" y="3840163"/>
          <p14:tracePt t="6794" x="1295400" y="3856038"/>
          <p14:tracePt t="6810" x="1273175" y="3902075"/>
          <p14:tracePt t="6827" x="1257300" y="3970338"/>
          <p14:tracePt t="6844" x="1241425" y="4000500"/>
          <p14:tracePt t="6860" x="1219200" y="4008438"/>
          <p14:tracePt t="6877" x="1143000" y="4054475"/>
          <p14:tracePt t="7153" x="1135063" y="4060825"/>
          <p14:tracePt t="7169" x="1135063" y="4076700"/>
          <p14:tracePt t="7177" x="1127125" y="4084638"/>
          <p14:tracePt t="7193" x="1120775" y="4092575"/>
          <p14:tracePt t="7217" x="1120775" y="4098925"/>
          <p14:tracePt t="7241" x="1135063" y="4098925"/>
          <p14:tracePt t="7248" x="1150938" y="4098925"/>
          <p14:tracePt t="7261" x="1165225" y="4098925"/>
          <p14:tracePt t="7277" x="1235075" y="4060825"/>
          <p14:tracePt t="7294" x="1333500" y="4000500"/>
          <p14:tracePt t="7312" x="1455738" y="3916363"/>
          <p14:tracePt t="7328" x="1516063" y="3863975"/>
          <p14:tracePt t="7344" x="1570038" y="3817938"/>
          <p14:tracePt t="7361" x="1616075" y="3763963"/>
          <p14:tracePt t="7377" x="1660525" y="3711575"/>
          <p14:tracePt t="7394" x="1684338" y="3665538"/>
          <p14:tracePt t="7411" x="1698625" y="3649663"/>
          <p14:tracePt t="7427" x="1698625" y="3635375"/>
          <p14:tracePt t="7444" x="1706563" y="3635375"/>
          <p14:tracePt t="7477" x="1714500" y="3627438"/>
          <p14:tracePt t="7494" x="1722438" y="3619500"/>
          <p14:tracePt t="7511" x="1736725" y="3619500"/>
          <p14:tracePt t="7528" x="1768475" y="3611563"/>
          <p14:tracePt t="7544" x="1790700" y="3611563"/>
          <p14:tracePt t="7561" x="1798638" y="3603625"/>
          <p14:tracePt t="7577" x="1812925" y="3589338"/>
          <p14:tracePt t="7594" x="1820863" y="3581400"/>
          <p14:tracePt t="7611" x="1828800" y="3565525"/>
          <p14:tracePt t="7627" x="1836738" y="3559175"/>
          <p14:tracePt t="7644" x="1844675" y="3551238"/>
          <p14:tracePt t="7662" x="1844675" y="3543300"/>
          <p14:tracePt t="7752" x="1851025" y="3521075"/>
          <p14:tracePt t="7761" x="1858963" y="3505200"/>
          <p14:tracePt t="7769" x="1866900" y="3505200"/>
          <p14:tracePt t="7777" x="1874838" y="3497263"/>
          <p14:tracePt t="7794" x="1882775" y="3467100"/>
          <p14:tracePt t="7811" x="1889125" y="3459163"/>
          <p14:tracePt t="7827" x="1912938" y="3444875"/>
          <p14:tracePt t="7929" x="1927225" y="3444875"/>
          <p14:tracePt t="7937" x="1935163" y="3444875"/>
          <p14:tracePt t="7953" x="1951038" y="3444875"/>
          <p14:tracePt t="7961" x="1958975" y="3444875"/>
          <p14:tracePt t="7978" x="1989138" y="3444875"/>
          <p14:tracePt t="7994" x="1997075" y="3444875"/>
          <p14:tracePt t="8011" x="2019300" y="3451225"/>
          <p14:tracePt t="8027" x="2049463" y="3459163"/>
          <p14:tracePt t="8044" x="2073275" y="3459163"/>
          <p14:tracePt t="8061" x="2095500" y="3459163"/>
          <p14:tracePt t="8078" x="2125663" y="3459163"/>
          <p14:tracePt t="8094" x="2141538" y="3459163"/>
          <p14:tracePt t="8112" x="2163763" y="3459163"/>
          <p14:tracePt t="8145" x="2171700" y="3459163"/>
          <p14:tracePt t="8161" x="2179638" y="3459163"/>
          <p14:tracePt t="8178" x="2187575" y="3459163"/>
          <p14:tracePt t="8194" x="2217738" y="3459163"/>
          <p14:tracePt t="8211" x="2239963" y="3459163"/>
          <p14:tracePt t="8228" x="2278063" y="3459163"/>
          <p14:tracePt t="8244" x="2339975" y="3459163"/>
          <p14:tracePt t="8261" x="2400300" y="3459163"/>
          <p14:tracePt t="8278" x="2454275" y="3467100"/>
          <p14:tracePt t="8294" x="2498725" y="3475038"/>
          <p14:tracePt t="8312" x="2536825" y="3475038"/>
          <p14:tracePt t="8328" x="2552700" y="3475038"/>
          <p14:tracePt t="8361" x="2568575" y="3475038"/>
          <p14:tracePt t="8378" x="2574925" y="3475038"/>
          <p14:tracePt t="8394" x="2598738" y="3475038"/>
          <p14:tracePt t="8411" x="2636838" y="3475038"/>
          <p14:tracePt t="8428" x="2682875" y="3475038"/>
          <p14:tracePt t="8444" x="2743200" y="3475038"/>
          <p14:tracePt t="8461" x="2789238" y="3475038"/>
          <p14:tracePt t="8478" x="2835275" y="3475038"/>
          <p14:tracePt t="8481" x="2841625" y="3475038"/>
          <p14:tracePt t="8494" x="2865438" y="3475038"/>
          <p14:tracePt t="8512" x="2895600" y="3475038"/>
          <p14:tracePt t="8528" x="2917825" y="3467100"/>
          <p14:tracePt t="8561" x="2925763" y="3459163"/>
          <p14:tracePt t="8578" x="2933700" y="3459163"/>
          <p14:tracePt t="8594" x="2941638" y="3451225"/>
          <p14:tracePt t="8611" x="2971800" y="3451225"/>
          <p14:tracePt t="8628" x="3001963" y="3451225"/>
          <p14:tracePt t="8644" x="3025775" y="3451225"/>
          <p14:tracePt t="8661" x="3063875" y="3451225"/>
          <p14:tracePt t="8678" x="3101975" y="3451225"/>
          <p14:tracePt t="8695" x="3108325" y="3451225"/>
          <p14:tracePt t="8711" x="3116263" y="3451225"/>
          <p14:tracePt t="8817" x="3124200" y="3451225"/>
          <p14:tracePt t="8825" x="3124200" y="3459163"/>
          <p14:tracePt t="8833" x="3108325" y="3475038"/>
          <p14:tracePt t="8844" x="3086100" y="3482975"/>
          <p14:tracePt t="8861" x="3001963" y="3521075"/>
          <p14:tracePt t="8878" x="2887663" y="3551238"/>
          <p14:tracePt t="8895" x="2759075" y="3565525"/>
          <p14:tracePt t="8912" x="2552700" y="3565525"/>
          <p14:tracePt t="8928" x="2476500" y="3565525"/>
          <p14:tracePt t="8945" x="2324100" y="3565525"/>
          <p14:tracePt t="8961" x="2270125" y="3565525"/>
          <p14:tracePt t="8978" x="2239963" y="3565525"/>
          <p14:tracePt t="8995" x="2217738" y="3565525"/>
          <p14:tracePt t="9011" x="2209800" y="3565525"/>
          <p14:tracePt t="9028" x="2201863" y="3565525"/>
          <p14:tracePt t="9045" x="2187575" y="3565525"/>
          <p14:tracePt t="9061" x="2163763" y="3565525"/>
          <p14:tracePt t="9078" x="2133600" y="3573463"/>
          <p14:tracePt t="9095" x="2111375" y="3589338"/>
          <p14:tracePt t="9112" x="2065338" y="3619500"/>
          <p14:tracePt t="9128" x="2041525" y="3641725"/>
          <p14:tracePt t="9145" x="2027238" y="3641725"/>
          <p14:tracePt t="9161" x="2019300" y="3649663"/>
          <p14:tracePt t="9178" x="1997075" y="3649663"/>
          <p14:tracePt t="9195" x="1989138" y="3649663"/>
          <p14:tracePt t="9211" x="1973263" y="3649663"/>
          <p14:tracePt t="9228" x="1965325" y="3649663"/>
          <p14:tracePt t="9245" x="1951038" y="3649663"/>
          <p14:tracePt t="9261" x="1943100" y="3657600"/>
          <p14:tracePt t="9278" x="1935163" y="3665538"/>
          <p14:tracePt t="9295" x="1927225" y="3665538"/>
          <p14:tracePt t="9312" x="1912938" y="3665538"/>
          <p14:tracePt t="9345" x="1912938" y="3673475"/>
          <p14:tracePt t="9393" x="1905000" y="3673475"/>
          <p14:tracePt t="9401" x="1905000" y="3679825"/>
          <p14:tracePt t="9433" x="1905000" y="3687763"/>
          <p14:tracePt t="9577" x="1905000" y="3679825"/>
          <p14:tracePt t="9592" x="1912938" y="3665538"/>
          <p14:tracePt t="9601" x="1920875" y="3657600"/>
          <p14:tracePt t="9611" x="1927225" y="3657600"/>
          <p14:tracePt t="9628" x="1943100" y="3641725"/>
          <p14:tracePt t="9661" x="1958975" y="3635375"/>
          <p14:tracePt t="9678" x="1965325" y="3635375"/>
          <p14:tracePt t="9695" x="1997075" y="3635375"/>
          <p14:tracePt t="9712" x="2073275" y="3641725"/>
          <p14:tracePt t="9728" x="2133600" y="3657600"/>
          <p14:tracePt t="9745" x="2201863" y="3679825"/>
          <p14:tracePt t="9762" x="2278063" y="3695700"/>
          <p14:tracePt t="9778" x="2316163" y="3703638"/>
          <p14:tracePt t="9865" x="2316163" y="3711575"/>
          <p14:tracePt t="9873" x="2308225" y="3717925"/>
          <p14:tracePt t="9880" x="2263775" y="3741738"/>
          <p14:tracePt t="9895" x="2217738" y="3771900"/>
          <p14:tracePt t="9912" x="2065338" y="3848100"/>
          <p14:tracePt t="9928" x="1965325" y="3902075"/>
          <p14:tracePt t="9945" x="1866900" y="3946525"/>
          <p14:tracePt t="9962" x="1790700" y="3992563"/>
          <p14:tracePt t="9978" x="1768475" y="4016375"/>
          <p14:tracePt t="9995" x="1752600" y="4022725"/>
          <p14:tracePt t="10065" x="1752600" y="4038600"/>
          <p14:tracePt t="10073" x="1760538" y="4054475"/>
          <p14:tracePt t="10080" x="1774825" y="4076700"/>
          <p14:tracePt t="10096" x="1820863" y="4098925"/>
          <p14:tracePt t="10112" x="1882775" y="4122738"/>
          <p14:tracePt t="10128" x="1951038" y="4130675"/>
          <p14:tracePt t="10145" x="2011363" y="4130675"/>
          <p14:tracePt t="10162" x="2019300" y="4130675"/>
          <p14:tracePt t="10178" x="2027238" y="4130675"/>
          <p14:tracePt t="10195" x="2027238" y="4114800"/>
          <p14:tracePt t="10212" x="2027238" y="4092575"/>
          <p14:tracePt t="10228" x="2019300" y="4060825"/>
          <p14:tracePt t="10245" x="1989138" y="4046538"/>
          <p14:tracePt t="10262" x="1951038" y="4038600"/>
          <p14:tracePt t="10278" x="1927225" y="4038600"/>
          <p14:tracePt t="10295" x="1920875" y="4030663"/>
          <p14:tracePt t="10352" x="1905000" y="4054475"/>
          <p14:tracePt t="10360" x="1905000" y="4068763"/>
          <p14:tracePt t="10369" x="1905000" y="4076700"/>
          <p14:tracePt t="10378" x="1905000" y="4092575"/>
          <p14:tracePt t="10395" x="1905000" y="4098925"/>
          <p14:tracePt t="10411" x="1905000" y="4106863"/>
          <p14:tracePt t="10481" x="1912938" y="4106863"/>
          <p14:tracePt t="10489" x="1912938" y="4092575"/>
          <p14:tracePt t="10497" x="1912938" y="4076700"/>
          <p14:tracePt t="10512" x="1905000" y="4046538"/>
          <p14:tracePt t="10528" x="1874838" y="4022725"/>
          <p14:tracePt t="10545" x="1866900" y="4016375"/>
          <p14:tracePt t="10617" x="1866900" y="4008438"/>
          <p14:tracePt t="10624" x="1874838" y="4008438"/>
          <p14:tracePt t="10632" x="1882775" y="4016375"/>
          <p14:tracePt t="10645" x="1897063" y="4016375"/>
          <p14:tracePt t="10662" x="1920875" y="4046538"/>
          <p14:tracePt t="10678" x="1958975" y="4060825"/>
          <p14:tracePt t="10696" x="1981200" y="4076700"/>
          <p14:tracePt t="10729" x="2003425" y="4076700"/>
          <p14:tracePt t="10745" x="2027238" y="4076700"/>
          <p14:tracePt t="10762" x="2049463" y="4060825"/>
          <p14:tracePt t="10779" x="2073275" y="4038600"/>
          <p14:tracePt t="10812" x="2079625" y="4016375"/>
          <p14:tracePt t="10829" x="2087563" y="4016375"/>
          <p14:tracePt t="10897" x="2095500" y="4016375"/>
          <p14:tracePt t="10905" x="2111375" y="4016375"/>
          <p14:tracePt t="10913" x="2125663" y="4016375"/>
          <p14:tracePt t="10929" x="2155825" y="4016375"/>
          <p14:tracePt t="10945" x="2193925" y="4016375"/>
          <p14:tracePt t="10962" x="2247900" y="4016375"/>
          <p14:tracePt t="10979" x="2308225" y="4016375"/>
          <p14:tracePt t="10995" x="2362200" y="4016375"/>
          <p14:tracePt t="11012" x="2400300" y="4008438"/>
          <p14:tracePt t="11029" x="2446338" y="3992563"/>
          <p14:tracePt t="11045" x="2454275" y="3992563"/>
          <p14:tracePt t="11104" x="2468563" y="3992563"/>
          <p14:tracePt t="11112" x="2476500" y="3992563"/>
          <p14:tracePt t="11120" x="2492375" y="3992563"/>
          <p14:tracePt t="11129" x="2506663" y="3992563"/>
          <p14:tracePt t="11145" x="2544763" y="3992563"/>
          <p14:tracePt t="11163" x="2628900" y="4008438"/>
          <p14:tracePt t="11179" x="2705100" y="4022725"/>
          <p14:tracePt t="11195" x="2765425" y="4030663"/>
          <p14:tracePt t="11212" x="2827338" y="4030663"/>
          <p14:tracePt t="11229" x="2857500" y="4030663"/>
          <p14:tracePt t="11245" x="2873375" y="4030663"/>
          <p14:tracePt t="11262" x="2879725" y="4030663"/>
          <p14:tracePt t="11279" x="2903538" y="4030663"/>
          <p14:tracePt t="11296" x="2941638" y="4030663"/>
          <p14:tracePt t="11312" x="2987675" y="4030663"/>
          <p14:tracePt t="11329" x="3040063" y="4030663"/>
          <p14:tracePt t="11345" x="3116263" y="4030663"/>
          <p14:tracePt t="11362" x="3184525" y="4030663"/>
          <p14:tracePt t="11379" x="3254375" y="4030663"/>
          <p14:tracePt t="11395" x="3292475" y="4030663"/>
          <p14:tracePt t="11412" x="3314700" y="4030663"/>
          <p14:tracePt t="11429" x="3336925" y="4030663"/>
          <p14:tracePt t="11445" x="3360738" y="4030663"/>
          <p14:tracePt t="11462" x="3390900" y="4030663"/>
          <p14:tracePt t="11480" x="3459163" y="4030663"/>
          <p14:tracePt t="11496" x="3521075" y="4030663"/>
          <p14:tracePt t="11512" x="3581400" y="4030663"/>
          <p14:tracePt t="11529" x="3641725" y="4030663"/>
          <p14:tracePt t="11545" x="3695700" y="4030663"/>
          <p14:tracePt t="11562" x="3733800" y="4030663"/>
          <p14:tracePt t="11579" x="3749675" y="4030663"/>
          <p14:tracePt t="11753" x="3756025" y="4030663"/>
          <p14:tracePt t="11760" x="3756025" y="4022725"/>
          <p14:tracePt t="11769" x="3756025" y="4016375"/>
          <p14:tracePt t="11779" x="3756025" y="4008438"/>
          <p14:tracePt t="11796" x="3756025" y="4000500"/>
          <p14:tracePt t="11812" x="3779838" y="3970338"/>
          <p14:tracePt t="11829" x="3794125" y="3940175"/>
          <p14:tracePt t="11846" x="3817938" y="3908425"/>
          <p14:tracePt t="11862" x="3840163" y="3870325"/>
          <p14:tracePt t="11880" x="3878263" y="3810000"/>
          <p14:tracePt t="11896" x="3894138" y="3779838"/>
          <p14:tracePt t="11912" x="3902075" y="3763963"/>
          <p14:tracePt t="11946" x="3902075" y="3741738"/>
          <p14:tracePt t="11962" x="3902075" y="3733800"/>
          <p14:tracePt t="11979" x="3886200" y="3725863"/>
          <p14:tracePt t="11996" x="3848100" y="3711575"/>
          <p14:tracePt t="12000" x="3832225" y="3711575"/>
          <p14:tracePt t="12012" x="3802063" y="3703638"/>
          <p14:tracePt t="12029" x="3763963" y="3703638"/>
          <p14:tracePt t="12046" x="3717925" y="3703638"/>
          <p14:tracePt t="12062" x="3603625" y="3703638"/>
          <p14:tracePt t="12080" x="3429000" y="3673475"/>
          <p14:tracePt t="12096" x="3314700" y="3657600"/>
          <p14:tracePt t="12112" x="3208338" y="3635375"/>
          <p14:tracePt t="12129" x="3086100" y="3627438"/>
          <p14:tracePt t="12146" x="2955925" y="3619500"/>
          <p14:tracePt t="12162" x="2849563" y="3619500"/>
          <p14:tracePt t="12179" x="2743200" y="3619500"/>
          <p14:tracePt t="12196" x="2613025" y="3619500"/>
          <p14:tracePt t="12212" x="2468563" y="3619500"/>
          <p14:tracePt t="12229" x="2362200" y="3619500"/>
          <p14:tracePt t="12246" x="2232025" y="3619500"/>
          <p14:tracePt t="12262" x="2117725" y="3627438"/>
          <p14:tracePt t="12280" x="1997075" y="3673475"/>
          <p14:tracePt t="12296" x="1973263" y="3673475"/>
          <p14:tracePt t="12314" x="1912938" y="3695700"/>
          <p14:tracePt t="12329" x="1889125" y="3711575"/>
          <p14:tracePt t="12346" x="1858963" y="3733800"/>
          <p14:tracePt t="12362" x="1828800" y="3749675"/>
          <p14:tracePt t="12380" x="1782763" y="3794125"/>
          <p14:tracePt t="12396" x="1744663" y="3840163"/>
          <p14:tracePt t="12413" x="1714500" y="3916363"/>
          <p14:tracePt t="12429" x="1684338" y="3962400"/>
          <p14:tracePt t="12446" x="1684338" y="3984625"/>
          <p14:tracePt t="12463" x="1684338" y="4008438"/>
          <p14:tracePt t="12480" x="1714500" y="4038600"/>
          <p14:tracePt t="12496" x="1760538" y="4060825"/>
          <p14:tracePt t="12512" x="1836738" y="4076700"/>
          <p14:tracePt t="12529" x="1943100" y="4106863"/>
          <p14:tracePt t="12546" x="2133600" y="4114800"/>
          <p14:tracePt t="12562" x="2354263" y="4114800"/>
          <p14:tracePt t="12579" x="2598738" y="4114800"/>
          <p14:tracePt t="12596" x="2827338" y="4098925"/>
          <p14:tracePt t="12613" x="3040063" y="4060825"/>
          <p14:tracePt t="12630" x="3216275" y="4008438"/>
          <p14:tracePt t="12646" x="3336925" y="3970338"/>
          <p14:tracePt t="12663" x="3429000" y="3932238"/>
          <p14:tracePt t="12680" x="3475038" y="3908425"/>
          <p14:tracePt t="12696" x="3482975" y="3908425"/>
          <p14:tracePt t="12713" x="3489325" y="3902075"/>
          <p14:tracePt t="12730" x="3505200" y="3902075"/>
          <p14:tracePt t="12746" x="3535363" y="3902075"/>
          <p14:tracePt t="12763" x="3565525" y="3902075"/>
          <p14:tracePt t="12779" x="3597275" y="3902075"/>
          <p14:tracePt t="12796" x="3641725" y="3908425"/>
          <p14:tracePt t="12813" x="3687763" y="3916363"/>
          <p14:tracePt t="12829" x="3711575" y="3924300"/>
          <p14:tracePt t="12921" x="3703638" y="3924300"/>
          <p14:tracePt t="12929" x="3673475" y="3916363"/>
          <p14:tracePt t="12937" x="3611563" y="3902075"/>
          <p14:tracePt t="12947" x="3559175" y="3894138"/>
          <p14:tracePt t="12963" x="3421063" y="3848100"/>
          <p14:tracePt t="12979" x="3268663" y="3810000"/>
          <p14:tracePt t="12996" x="3063875" y="3787775"/>
          <p14:tracePt t="13013" x="2887663" y="3771900"/>
          <p14:tracePt t="13029" x="2743200" y="3771900"/>
          <p14:tracePt t="13046" x="2620963" y="3771900"/>
          <p14:tracePt t="13063" x="2514600" y="3794125"/>
          <p14:tracePt t="13080" x="2392363" y="3870325"/>
          <p14:tracePt t="13096" x="2324100" y="3924300"/>
          <p14:tracePt t="13113" x="2286000" y="3970338"/>
          <p14:tracePt t="13129" x="2263775" y="4030663"/>
          <p14:tracePt t="13146" x="2255838" y="4084638"/>
          <p14:tracePt t="13163" x="2255838" y="4114800"/>
          <p14:tracePt t="13179" x="2255838" y="4152900"/>
          <p14:tracePt t="13196" x="2270125" y="4168775"/>
          <p14:tracePt t="13213" x="2293938" y="4175125"/>
          <p14:tracePt t="13229" x="2301875" y="4175125"/>
          <p14:tracePt t="13281" x="2308225" y="4175125"/>
          <p14:tracePt t="13288" x="2308225" y="4160838"/>
          <p14:tracePt t="13297" x="2308225" y="4137025"/>
          <p14:tracePt t="13313" x="2270125" y="4092575"/>
          <p14:tracePt t="13329" x="2217738" y="4046538"/>
          <p14:tracePt t="13346" x="2141538" y="4008438"/>
          <p14:tracePt t="13363" x="2065338" y="4000500"/>
          <p14:tracePt t="13379" x="2035175" y="4000500"/>
          <p14:tracePt t="13433" x="2041525" y="4000500"/>
          <p14:tracePt t="13441" x="2079625" y="4016375"/>
          <p14:tracePt t="13449" x="2125663" y="4030663"/>
          <p14:tracePt t="13463" x="2179638" y="4046538"/>
          <p14:tracePt t="13480" x="2332038" y="4060825"/>
          <p14:tracePt t="13496" x="2438400" y="4060825"/>
          <p14:tracePt t="13513" x="2468563" y="4060825"/>
          <p14:tracePt t="13546" x="2468563" y="4016375"/>
          <p14:tracePt t="13563" x="2408238" y="3978275"/>
          <p14:tracePt t="13580" x="2324100" y="3940175"/>
          <p14:tracePt t="13596" x="2187575" y="3902075"/>
          <p14:tracePt t="13613" x="2095500" y="3902075"/>
          <p14:tracePt t="13630" x="2035175" y="3902075"/>
          <p14:tracePt t="13646" x="2011363" y="3916363"/>
          <p14:tracePt t="13664" x="2011363" y="3940175"/>
          <p14:tracePt t="13680" x="2011363" y="3962400"/>
          <p14:tracePt t="13696" x="2079625" y="3978275"/>
          <p14:tracePt t="13713" x="2149475" y="4000500"/>
          <p14:tracePt t="13730" x="2239963" y="4000500"/>
          <p14:tracePt t="13746" x="2263775" y="4000500"/>
          <p14:tracePt t="13785" x="2270125" y="4000500"/>
          <p14:tracePt t="13801" x="2270125" y="3992563"/>
          <p14:tracePt t="13813" x="2255838" y="3992563"/>
          <p14:tracePt t="13830" x="2232025" y="3984625"/>
          <p14:tracePt t="13846" x="2217738" y="3978275"/>
          <p14:tracePt t="13905" x="2217738" y="3984625"/>
          <p14:tracePt t="13913" x="2239963" y="3992563"/>
          <p14:tracePt t="13920" x="2270125" y="4000500"/>
          <p14:tracePt t="13930" x="2286000" y="4000500"/>
          <p14:tracePt t="13946" x="2332038" y="4016375"/>
          <p14:tracePt t="13963" x="2378075" y="4022725"/>
          <p14:tracePt t="13980" x="2430463" y="4022725"/>
          <p14:tracePt t="13996" x="2484438" y="4022725"/>
          <p14:tracePt t="14013" x="2492375" y="4022725"/>
          <p14:tracePt t="14881" x="2498725" y="4022725"/>
          <p14:tracePt t="14889" x="2552700" y="4022725"/>
          <p14:tracePt t="14897" x="2644775" y="3984625"/>
          <p14:tracePt t="14913" x="2751138" y="3954463"/>
          <p14:tracePt t="14930" x="2773363" y="3946525"/>
          <p14:tracePt t="15025" x="2781300" y="3946525"/>
          <p14:tracePt t="15032" x="2781300" y="3940175"/>
          <p14:tracePt t="15041" x="2735263" y="3924300"/>
          <p14:tracePt t="15048" x="2705100" y="3916363"/>
          <p14:tracePt t="15064" x="2682875" y="3916363"/>
          <p14:tracePt t="15313" x="2689225" y="3916363"/>
          <p14:tracePt t="15321" x="2743200" y="3932238"/>
          <p14:tracePt t="15330" x="2797175" y="3932238"/>
          <p14:tracePt t="15347" x="2895600" y="3932238"/>
          <p14:tracePt t="15364" x="2949575" y="3932238"/>
          <p14:tracePt t="15380" x="2955925" y="3932238"/>
          <p14:tracePt t="15465" x="2955925" y="3940175"/>
          <p14:tracePt t="15472" x="2933700" y="3962400"/>
          <p14:tracePt t="15481" x="2917825" y="3984625"/>
          <p14:tracePt t="15497" x="2865438" y="4038600"/>
          <p14:tracePt t="15514" x="2811463" y="4084638"/>
          <p14:tracePt t="15530" x="2789238" y="4098925"/>
          <p14:tracePt t="15625" x="2797175" y="4098925"/>
          <p14:tracePt t="15632" x="2819400" y="4098925"/>
          <p14:tracePt t="15641" x="2849563" y="4098925"/>
          <p14:tracePt t="15649" x="2873375" y="4098925"/>
          <p14:tracePt t="15664" x="2903538" y="4098925"/>
          <p14:tracePt t="15761" x="2911475" y="4106863"/>
          <p14:tracePt t="15769" x="2911475" y="4137025"/>
          <p14:tracePt t="15780" x="2911475" y="4168775"/>
          <p14:tracePt t="15797" x="2903538" y="4229100"/>
          <p14:tracePt t="15814" x="2903538" y="4275138"/>
          <p14:tracePt t="15830" x="2903538" y="4305300"/>
          <p14:tracePt t="15847" x="2903538" y="4313238"/>
          <p14:tracePt t="15937" x="2911475" y="4321175"/>
          <p14:tracePt t="15945" x="2925763" y="4321175"/>
          <p14:tracePt t="15953" x="2941638" y="4321175"/>
          <p14:tracePt t="15964" x="2955925" y="4327525"/>
          <p14:tracePt t="15980" x="2994025" y="4343400"/>
          <p14:tracePt t="15997" x="3001963" y="4343400"/>
          <p14:tracePt t="16033" x="3001963" y="4351338"/>
          <p14:tracePt t="16200" x="3017838" y="4359275"/>
          <p14:tracePt t="16209" x="3048000" y="4381500"/>
          <p14:tracePt t="16216" x="3070225" y="4381500"/>
          <p14:tracePt t="16231" x="3086100" y="4389438"/>
          <p14:tracePt t="16248" x="3140075" y="4397375"/>
          <p14:tracePt t="16264" x="3162300" y="4411663"/>
          <p14:tracePt t="16297" x="3170238" y="4411663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4114"/>
          <a:stretch/>
        </p:blipFill>
        <p:spPr>
          <a:xfrm>
            <a:off x="1264356" y="1160640"/>
            <a:ext cx="9430494" cy="508644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5181600" y="1840089"/>
            <a:ext cx="756356" cy="51928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14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64"/>
    </mc:Choice>
    <mc:Fallback xmlns="">
      <p:transition advTm="22864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6152" t="21033" r="29013" b="16953"/>
          <a:stretch/>
        </p:blipFill>
        <p:spPr>
          <a:xfrm>
            <a:off x="3499556" y="250090"/>
            <a:ext cx="4587004" cy="644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07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30"/>
    </mc:Choice>
    <mc:Fallback xmlns="">
      <p:transition advTm="9003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55" x="3170238" y="4275138"/>
          <p14:tracePt t="2063" x="3170238" y="3521075"/>
          <p14:tracePt t="2071" x="3170238" y="2819400"/>
          <p14:tracePt t="2087" x="3055938" y="1889125"/>
          <p14:tracePt t="2103" x="3048000" y="1584325"/>
          <p14:tracePt t="2120" x="3063875" y="1371600"/>
          <p14:tracePt t="2137" x="3086100" y="1158875"/>
          <p14:tracePt t="2153" x="3086100" y="1044575"/>
          <p14:tracePt t="2170" x="3055938" y="998538"/>
          <p14:tracePt t="2187" x="2987675" y="974725"/>
          <p14:tracePt t="2203" x="2835275" y="930275"/>
          <p14:tracePt t="2220" x="2590800" y="876300"/>
          <p14:tracePt t="2237" x="2141538" y="830263"/>
          <p14:tracePt t="2254" x="1355725" y="830263"/>
          <p14:tracePt t="2270" x="800100" y="830263"/>
          <p14:tracePt t="2287" x="434975" y="898525"/>
          <p14:tracePt t="2303" x="296863" y="944563"/>
          <p14:tracePt t="2320" x="288925" y="952500"/>
          <p14:tracePt t="2391" x="304800" y="952500"/>
          <p14:tracePt t="2399" x="541338" y="952500"/>
          <p14:tracePt t="2406" x="1028700" y="952500"/>
          <p14:tracePt t="2420" x="1546225" y="952500"/>
          <p14:tracePt t="2437" x="2392363" y="952500"/>
          <p14:tracePt t="2454" x="2917825" y="906463"/>
          <p14:tracePt t="2470" x="3162300" y="815975"/>
          <p14:tracePt t="2487" x="3276600" y="746125"/>
          <p14:tracePt t="2503" x="3306763" y="723900"/>
          <p14:tracePt t="2567" x="3314700" y="723900"/>
          <p14:tracePt t="2574" x="3336925" y="723900"/>
          <p14:tracePt t="2583" x="3390900" y="731838"/>
          <p14:tracePt t="2591" x="3467100" y="769938"/>
          <p14:tracePt t="2603" x="3543300" y="800100"/>
          <p14:tracePt t="2620" x="3749675" y="906463"/>
          <p14:tracePt t="2638" x="4152900" y="1036638"/>
          <p14:tracePt t="2654" x="4297363" y="1066800"/>
          <p14:tracePt t="2670" x="4746625" y="1143000"/>
          <p14:tracePt t="2687" x="4922838" y="1165225"/>
          <p14:tracePt t="2704" x="5021263" y="1165225"/>
          <p14:tracePt t="2720" x="5135563" y="1165225"/>
          <p14:tracePt t="2737" x="5197475" y="1165225"/>
          <p14:tracePt t="2754" x="5241925" y="1165225"/>
          <p14:tracePt t="2770" x="5249863" y="1165225"/>
          <p14:tracePt t="2854" x="5257800" y="1165225"/>
          <p14:tracePt t="2959" x="5287963" y="1165225"/>
          <p14:tracePt t="2967" x="5356225" y="1165225"/>
          <p14:tracePt t="2974" x="5448300" y="1203325"/>
          <p14:tracePt t="2987" x="5554663" y="1235075"/>
          <p14:tracePt t="3004" x="5737225" y="1249363"/>
          <p14:tracePt t="3020" x="5889625" y="1249363"/>
          <p14:tracePt t="3039" x="6118225" y="1219200"/>
          <p14:tracePt t="3054" x="6188075" y="1181100"/>
          <p14:tracePt t="3070" x="6210300" y="1165225"/>
          <p14:tracePt t="3087" x="6218238" y="1127125"/>
          <p14:tracePt t="3104" x="6218238" y="1044575"/>
          <p14:tracePt t="3120" x="6188075" y="968375"/>
          <p14:tracePt t="3137" x="6164263" y="936625"/>
          <p14:tracePt t="3154" x="6134100" y="906463"/>
          <p14:tracePt t="3170" x="6126163" y="906463"/>
          <p14:tracePt t="3187" x="6096000" y="906463"/>
          <p14:tracePt t="3204" x="6065838" y="898525"/>
          <p14:tracePt t="3220" x="6003925" y="898525"/>
          <p14:tracePt t="3238" x="5897563" y="930275"/>
          <p14:tracePt t="3254" x="5807075" y="974725"/>
          <p14:tracePt t="3270" x="5715000" y="1028700"/>
          <p14:tracePt t="3287" x="5661025" y="1058863"/>
          <p14:tracePt t="3304" x="5616575" y="1074738"/>
          <p14:tracePt t="3320" x="5554663" y="1096963"/>
          <p14:tracePt t="3337" x="5508625" y="1104900"/>
          <p14:tracePt t="3354" x="5426075" y="1120775"/>
          <p14:tracePt t="3370" x="5303838" y="1120775"/>
          <p14:tracePt t="3387" x="5189538" y="1135063"/>
          <p14:tracePt t="3404" x="5105400" y="1143000"/>
          <p14:tracePt t="3420" x="5059363" y="1158875"/>
          <p14:tracePt t="3438" x="5051425" y="1165225"/>
          <p14:tracePt t="3495" x="5075238" y="1165225"/>
          <p14:tracePt t="3503" x="5135563" y="1189038"/>
          <p14:tracePt t="3511" x="5189538" y="1203325"/>
          <p14:tracePt t="3521" x="5265738" y="1227138"/>
          <p14:tracePt t="3539" x="5387975" y="1241425"/>
          <p14:tracePt t="3554" x="5646738" y="1279525"/>
          <p14:tracePt t="3571" x="5921375" y="1317625"/>
          <p14:tracePt t="3587" x="6111875" y="1349375"/>
          <p14:tracePt t="3604" x="6232525" y="1371600"/>
          <p14:tracePt t="3607" x="6248400" y="1371600"/>
          <p14:tracePt t="3621" x="6256338" y="1371600"/>
          <p14:tracePt t="3638" x="6256338" y="1387475"/>
          <p14:tracePt t="3654" x="6256338" y="1409700"/>
          <p14:tracePt t="3671" x="6248400" y="1463675"/>
          <p14:tracePt t="3687" x="6210300" y="1524000"/>
          <p14:tracePt t="3704" x="6164263" y="1584325"/>
          <p14:tracePt t="3721" x="6118225" y="1616075"/>
          <p14:tracePt t="3737" x="6073775" y="1616075"/>
          <p14:tracePt t="3754" x="6011863" y="1616075"/>
          <p14:tracePt t="3771" x="5959475" y="1616075"/>
          <p14:tracePt t="3787" x="5897563" y="1600200"/>
          <p14:tracePt t="3804" x="5829300" y="1570038"/>
          <p14:tracePt t="3821" x="5761038" y="1546225"/>
          <p14:tracePt t="3838" x="5684838" y="1508125"/>
          <p14:tracePt t="3854" x="5646738" y="1477963"/>
          <p14:tracePt t="3871" x="5592763" y="1470025"/>
          <p14:tracePt t="3888" x="5562600" y="1455738"/>
          <p14:tracePt t="3904" x="5516563" y="1439863"/>
          <p14:tracePt t="3921" x="5470525" y="1431925"/>
          <p14:tracePt t="3937" x="5418138" y="1431925"/>
          <p14:tracePt t="3954" x="5356225" y="1431925"/>
          <p14:tracePt t="3971" x="5280025" y="1455738"/>
          <p14:tracePt t="3987" x="5197475" y="1493838"/>
          <p14:tracePt t="4004" x="5121275" y="1531938"/>
          <p14:tracePt t="4021" x="5059363" y="1546225"/>
          <p14:tracePt t="4038" x="5006975" y="1546225"/>
          <p14:tracePt t="4054" x="4999038" y="1546225"/>
          <p14:tracePt t="4071" x="4991100" y="1546225"/>
          <p14:tracePt t="4104" x="4983163" y="1546225"/>
          <p14:tracePt t="4121" x="4968875" y="1546225"/>
          <p14:tracePt t="4137" x="4960938" y="1546225"/>
          <p14:tracePt t="4154" x="4945063" y="1546225"/>
          <p14:tracePt t="4171" x="4937125" y="1539875"/>
          <p14:tracePt t="4187" x="4914900" y="1539875"/>
          <p14:tracePt t="4204" x="4892675" y="1531938"/>
          <p14:tracePt t="4221" x="4884738" y="1531938"/>
          <p14:tracePt t="4238" x="4860925" y="1531938"/>
          <p14:tracePt t="4254" x="4854575" y="1531938"/>
          <p14:tracePt t="4287" x="4846638" y="1531938"/>
          <p14:tracePt t="4551" x="4860925" y="1531938"/>
          <p14:tracePt t="4558" x="4906963" y="1531938"/>
          <p14:tracePt t="4567" x="4968875" y="1546225"/>
          <p14:tracePt t="4574" x="5021263" y="1562100"/>
          <p14:tracePt t="4588" x="5089525" y="1584325"/>
          <p14:tracePt t="4604" x="5219700" y="1600200"/>
          <p14:tracePt t="4607" x="5303838" y="1600200"/>
          <p14:tracePt t="4621" x="5410200" y="1600200"/>
          <p14:tracePt t="4638" x="5737225" y="1524000"/>
          <p14:tracePt t="4654" x="5921375" y="1447800"/>
          <p14:tracePt t="4671" x="6035675" y="1409700"/>
          <p14:tracePt t="4688" x="6088063" y="1379538"/>
          <p14:tracePt t="4704" x="6088063" y="1371600"/>
          <p14:tracePt t="4767" x="6096000" y="1371600"/>
          <p14:tracePt t="4783" x="6126163" y="1371600"/>
          <p14:tracePt t="4790" x="6142038" y="1409700"/>
          <p14:tracePt t="4799" x="6164263" y="1455738"/>
          <p14:tracePt t="4806" x="6188075" y="1508125"/>
          <p14:tracePt t="4822" x="6226175" y="1608138"/>
          <p14:tracePt t="4838" x="6232525" y="1668463"/>
          <p14:tracePt t="4855" x="6232525" y="1692275"/>
          <p14:tracePt t="4871" x="6232525" y="1698625"/>
          <p14:tracePt t="4888" x="6226175" y="1722438"/>
          <p14:tracePt t="4904" x="6180138" y="1722438"/>
          <p14:tracePt t="4921" x="6103938" y="1722438"/>
          <p14:tracePt t="4938" x="6042025" y="1722438"/>
          <p14:tracePt t="4955" x="5973763" y="1722438"/>
          <p14:tracePt t="4971" x="5905500" y="1722438"/>
          <p14:tracePt t="4988" x="5851525" y="1736725"/>
          <p14:tracePt t="5004" x="5821363" y="1760538"/>
          <p14:tracePt t="5022" x="5791200" y="1790700"/>
          <p14:tracePt t="5038" x="5783263" y="1806575"/>
          <p14:tracePt t="5071" x="5775325" y="1812925"/>
          <p14:tracePt t="5104" x="5768975" y="1820863"/>
          <p14:tracePt t="5127" x="5761038" y="1820863"/>
          <p14:tracePt t="5138" x="5753100" y="1828800"/>
          <p14:tracePt t="5154" x="5722938" y="1836738"/>
          <p14:tracePt t="5171" x="5684838" y="1836738"/>
          <p14:tracePt t="5188" x="5668963" y="1851025"/>
          <p14:tracePt t="5204" x="5646738" y="1858963"/>
          <p14:tracePt t="5222" x="5616575" y="1858963"/>
          <p14:tracePt t="5279" x="5592763" y="1858963"/>
          <p14:tracePt t="5295" x="5570538" y="1851025"/>
          <p14:tracePt t="5304" x="5546725" y="1851025"/>
          <p14:tracePt t="5311" x="5516563" y="1851025"/>
          <p14:tracePt t="5321" x="5502275" y="1844675"/>
          <p14:tracePt t="5338" x="5432425" y="1820863"/>
          <p14:tracePt t="5354" x="5394325" y="1812925"/>
          <p14:tracePt t="5371" x="5387975" y="1812925"/>
          <p14:tracePt t="5471" x="5387975" y="1806575"/>
          <p14:tracePt t="5479" x="5387975" y="1790700"/>
          <p14:tracePt t="5488" x="5387975" y="1782763"/>
          <p14:tracePt t="5505" x="5426075" y="1730375"/>
          <p14:tracePt t="5521" x="5456238" y="1660525"/>
          <p14:tracePt t="5538" x="5486400" y="1562100"/>
          <p14:tracePt t="5555" x="5502275" y="1439863"/>
          <p14:tracePt t="5571" x="5524500" y="1295400"/>
          <p14:tracePt t="5588" x="5540375" y="1143000"/>
          <p14:tracePt t="5605" x="5562600" y="1012825"/>
          <p14:tracePt t="5608" x="5570538" y="974725"/>
          <p14:tracePt t="5622" x="5608638" y="898525"/>
          <p14:tracePt t="5638" x="5638800" y="854075"/>
          <p14:tracePt t="5655" x="5692775" y="784225"/>
          <p14:tracePt t="5671" x="5745163" y="746125"/>
          <p14:tracePt t="5688" x="5845175" y="693738"/>
          <p14:tracePt t="5705" x="5943600" y="663575"/>
          <p14:tracePt t="5721" x="6027738" y="647700"/>
          <p14:tracePt t="5738" x="6118225" y="631825"/>
          <p14:tracePt t="5755" x="6188075" y="625475"/>
          <p14:tracePt t="5771" x="6232525" y="625475"/>
          <p14:tracePt t="5788" x="6256338" y="625475"/>
          <p14:tracePt t="5863" x="6256338" y="655638"/>
          <p14:tracePt t="5871" x="6256338" y="715963"/>
          <p14:tracePt t="5880" x="6256338" y="769938"/>
          <p14:tracePt t="5888" x="6256338" y="838200"/>
          <p14:tracePt t="5905" x="6256338" y="952500"/>
          <p14:tracePt t="5921" x="6218238" y="1066800"/>
          <p14:tracePt t="5938" x="6156325" y="1150938"/>
          <p14:tracePt t="5955" x="6080125" y="1189038"/>
          <p14:tracePt t="5971" x="5997575" y="1196975"/>
          <p14:tracePt t="5988" x="5913438" y="1196975"/>
          <p14:tracePt t="6005" x="5845175" y="1196975"/>
          <p14:tracePt t="6022" x="5813425" y="1181100"/>
          <p14:tracePt t="6038" x="5807075" y="1196975"/>
          <p14:tracePt t="6055" x="5799138" y="1273175"/>
          <p14:tracePt t="6072" x="5799138" y="1371600"/>
          <p14:tracePt t="6088" x="5799138" y="1524000"/>
          <p14:tracePt t="6105" x="5799138" y="1714500"/>
          <p14:tracePt t="6122" x="5799138" y="1882775"/>
          <p14:tracePt t="6138" x="5821363" y="1997075"/>
          <p14:tracePt t="6155" x="5829300" y="2049463"/>
          <p14:tracePt t="6172" x="5829300" y="2057400"/>
          <p14:tracePt t="6207" x="5829300" y="2065338"/>
          <p14:tracePt t="6222" x="5813425" y="2065338"/>
          <p14:tracePt t="6238" x="5722938" y="2049463"/>
          <p14:tracePt t="6255" x="5668963" y="2035175"/>
          <p14:tracePt t="6272" x="5638800" y="2035175"/>
          <p14:tracePt t="6288" x="5608638" y="2035175"/>
          <p14:tracePt t="6322" x="5600700" y="2035175"/>
          <p14:tracePt t="6338" x="5616575" y="2073275"/>
          <p14:tracePt t="6355" x="5699125" y="2149475"/>
          <p14:tracePt t="6372" x="5845175" y="2209800"/>
          <p14:tracePt t="6388" x="6027738" y="2270125"/>
          <p14:tracePt t="6406" x="6384925" y="2278063"/>
          <p14:tracePt t="6423" x="6613525" y="2278063"/>
          <p14:tracePt t="6438" x="6773863" y="2278063"/>
          <p14:tracePt t="6455" x="6873875" y="2239963"/>
          <p14:tracePt t="6472" x="6904038" y="2225675"/>
          <p14:tracePt t="6488" x="6904038" y="2217738"/>
          <p14:tracePt t="6505" x="6911975" y="2209800"/>
          <p14:tracePt t="6538" x="6926263" y="2193925"/>
          <p14:tracePt t="6556" x="6950075" y="2187575"/>
          <p14:tracePt t="6572" x="6988175" y="2179638"/>
          <p14:tracePt t="6588" x="7026275" y="2163763"/>
          <p14:tracePt t="6606" x="7094538" y="2155825"/>
          <p14:tracePt t="6622" x="7132638" y="2155825"/>
          <p14:tracePt t="6638" x="7146925" y="2149475"/>
          <p14:tracePt t="6655" x="7154863" y="2149475"/>
          <p14:tracePt t="6775" x="7154863" y="2155825"/>
          <p14:tracePt t="6783" x="7154863" y="2163763"/>
          <p14:tracePt t="6910" x="7154863" y="2171700"/>
          <p14:tracePt t="6919" x="7140575" y="2179638"/>
          <p14:tracePt t="6926" x="7124700" y="2179638"/>
          <p14:tracePt t="6938" x="7116763" y="2179638"/>
          <p14:tracePt t="6955" x="7070725" y="2179638"/>
          <p14:tracePt t="6972" x="7040563" y="2179638"/>
          <p14:tracePt t="6988" x="6994525" y="2179638"/>
          <p14:tracePt t="7006" x="6926263" y="2187575"/>
          <p14:tracePt t="7022" x="6896100" y="2187575"/>
          <p14:tracePt t="7038" x="6850063" y="2187575"/>
          <p14:tracePt t="7056" x="6811963" y="2193925"/>
          <p14:tracePt t="7072" x="6781800" y="2193925"/>
          <p14:tracePt t="7088" x="6751638" y="2193925"/>
          <p14:tracePt t="7105" x="6727825" y="2193925"/>
          <p14:tracePt t="7122" x="6705600" y="2193925"/>
          <p14:tracePt t="7126" x="6689725" y="2193925"/>
          <p14:tracePt t="7139" x="6683375" y="2187575"/>
          <p14:tracePt t="7155" x="6651625" y="2187575"/>
          <p14:tracePt t="7172" x="6599238" y="2179638"/>
          <p14:tracePt t="7189" x="6545263" y="2179638"/>
          <p14:tracePt t="7206" x="6492875" y="2179638"/>
          <p14:tracePt t="7222" x="6477000" y="2179638"/>
          <p14:tracePt t="7239" x="6430963" y="2179638"/>
          <p14:tracePt t="7255" x="6408738" y="2179638"/>
          <p14:tracePt t="7272" x="6400800" y="2179638"/>
          <p14:tracePt t="7289" x="6384925" y="2179638"/>
          <p14:tracePt t="7305" x="6378575" y="2179638"/>
          <p14:tracePt t="7322" x="6354763" y="2179638"/>
          <p14:tracePt t="7339" x="6346825" y="2179638"/>
          <p14:tracePt t="7355" x="6316663" y="2171700"/>
          <p14:tracePt t="7372" x="6286500" y="2163763"/>
          <p14:tracePt t="7389" x="6256338" y="2155825"/>
          <p14:tracePt t="7406" x="6210300" y="2141538"/>
          <p14:tracePt t="7422" x="6172200" y="2141538"/>
          <p14:tracePt t="7439" x="6149975" y="2133600"/>
          <p14:tracePt t="7455" x="6134100" y="2133600"/>
          <p14:tracePt t="7472" x="6118225" y="2125663"/>
          <p14:tracePt t="7489" x="6080125" y="2125663"/>
          <p14:tracePt t="7505" x="6049963" y="2125663"/>
          <p14:tracePt t="7522" x="6019800" y="2125663"/>
          <p14:tracePt t="7539" x="5997575" y="2125663"/>
          <p14:tracePt t="7556" x="5981700" y="2125663"/>
          <p14:tracePt t="7572" x="5973763" y="2125663"/>
          <p14:tracePt t="7589" x="5965825" y="2125663"/>
          <p14:tracePt t="7606" x="5943600" y="2125663"/>
          <p14:tracePt t="7622" x="5921375" y="2125663"/>
          <p14:tracePt t="7639" x="5889625" y="2125663"/>
          <p14:tracePt t="7655" x="5829300" y="2125663"/>
          <p14:tracePt t="7672" x="5745163" y="2125663"/>
          <p14:tracePt t="7689" x="5676900" y="2117725"/>
          <p14:tracePt t="7705" x="5616575" y="2117725"/>
          <p14:tracePt t="7722" x="5570538" y="2117725"/>
          <p14:tracePt t="7739" x="5486400" y="2125663"/>
          <p14:tracePt t="7755" x="5440363" y="2125663"/>
          <p14:tracePt t="7772" x="5402263" y="2133600"/>
          <p14:tracePt t="7789" x="5364163" y="2133600"/>
          <p14:tracePt t="7806" x="5303838" y="2149475"/>
          <p14:tracePt t="7822" x="5273675" y="2149475"/>
          <p14:tracePt t="7839" x="5241925" y="2155825"/>
          <p14:tracePt t="7855" x="5219700" y="2155825"/>
          <p14:tracePt t="7872" x="5181600" y="2163763"/>
          <p14:tracePt t="7889" x="5143500" y="2171700"/>
          <p14:tracePt t="7905" x="5121275" y="2171700"/>
          <p14:tracePt t="7922" x="5083175" y="2187575"/>
          <p14:tracePt t="7939" x="5037138" y="2193925"/>
          <p14:tracePt t="7955" x="4983163" y="2193925"/>
          <p14:tracePt t="7972" x="4930775" y="2201863"/>
          <p14:tracePt t="7990" x="4854575" y="2217738"/>
          <p14:tracePt t="8006" x="4816475" y="2225675"/>
          <p14:tracePt t="8022" x="4778375" y="2225675"/>
          <p14:tracePt t="8039" x="4732338" y="2232025"/>
          <p14:tracePt t="8056" x="4670425" y="2232025"/>
          <p14:tracePt t="8072" x="4610100" y="2232025"/>
          <p14:tracePt t="8089" x="4549775" y="2232025"/>
          <p14:tracePt t="8106" x="4487863" y="2232025"/>
          <p14:tracePt t="8122" x="4427538" y="2232025"/>
          <p14:tracePt t="8126" x="4381500" y="2232025"/>
          <p14:tracePt t="8139" x="4321175" y="2232025"/>
          <p14:tracePt t="8156" x="4237038" y="2232025"/>
          <p14:tracePt t="8172" x="4137025" y="2232025"/>
          <p14:tracePt t="8189" x="4016375" y="2232025"/>
          <p14:tracePt t="8206" x="3940175" y="2232025"/>
          <p14:tracePt t="8222" x="3886200" y="2232025"/>
          <p14:tracePt t="8239" x="3848100" y="2232025"/>
          <p14:tracePt t="8256" x="3832225" y="2232025"/>
          <p14:tracePt t="8272" x="3825875" y="2247900"/>
          <p14:tracePt t="8423" x="3832225" y="2239963"/>
          <p14:tracePt t="8431" x="3856038" y="2239963"/>
          <p14:tracePt t="8439" x="3886200" y="2239963"/>
          <p14:tracePt t="8456" x="3984625" y="2239963"/>
          <p14:tracePt t="8472" x="4068763" y="2239963"/>
          <p14:tracePt t="8489" x="4168775" y="2239963"/>
          <p14:tracePt t="8506" x="4259263" y="2239963"/>
          <p14:tracePt t="8522" x="4335463" y="2239963"/>
          <p14:tracePt t="8539" x="4419600" y="2239963"/>
          <p14:tracePt t="8556" x="4511675" y="2239963"/>
          <p14:tracePt t="8572" x="4625975" y="2239963"/>
          <p14:tracePt t="8590" x="4784725" y="2239963"/>
          <p14:tracePt t="8606" x="4876800" y="2239963"/>
          <p14:tracePt t="8622" x="4960938" y="2239963"/>
          <p14:tracePt t="8639" x="5045075" y="2239963"/>
          <p14:tracePt t="8656" x="5127625" y="2239963"/>
          <p14:tracePt t="8672" x="5219700" y="2239963"/>
          <p14:tracePt t="8689" x="5341938" y="2239963"/>
          <p14:tracePt t="8706" x="5470525" y="2239963"/>
          <p14:tracePt t="8723" x="5616575" y="2239963"/>
          <p14:tracePt t="8739" x="5745163" y="2239963"/>
          <p14:tracePt t="8756" x="5889625" y="2239963"/>
          <p14:tracePt t="8773" x="6042025" y="2239963"/>
          <p14:tracePt t="8790" x="6264275" y="2239963"/>
          <p14:tracePt t="8806" x="6346825" y="2239963"/>
          <p14:tracePt t="8822" x="6575425" y="2201863"/>
          <p14:tracePt t="8839" x="6705600" y="2193925"/>
          <p14:tracePt t="8855" x="6811963" y="2193925"/>
          <p14:tracePt t="8872" x="6880225" y="2193925"/>
          <p14:tracePt t="8889" x="6964363" y="2193925"/>
          <p14:tracePt t="8906" x="7048500" y="2193925"/>
          <p14:tracePt t="8922" x="7146925" y="2193925"/>
          <p14:tracePt t="8939" x="7231063" y="2193925"/>
          <p14:tracePt t="8956" x="7315200" y="2193925"/>
          <p14:tracePt t="8973" x="7383463" y="2209800"/>
          <p14:tracePt t="8990" x="7451725" y="2225675"/>
          <p14:tracePt t="9006" x="7459663" y="2232025"/>
          <p14:tracePt t="9055" x="7459663" y="2247900"/>
          <p14:tracePt t="9063" x="7459663" y="2263775"/>
          <p14:tracePt t="9073" x="7445375" y="2293938"/>
          <p14:tracePt t="9089" x="7361238" y="2346325"/>
          <p14:tracePt t="9106" x="7223125" y="2422525"/>
          <p14:tracePt t="9123" x="7040563" y="2498725"/>
          <p14:tracePt t="9126" x="6942138" y="2514600"/>
          <p14:tracePt t="9139" x="6850063" y="2552700"/>
          <p14:tracePt t="9156" x="6651625" y="2582863"/>
          <p14:tracePt t="9173" x="6499225" y="2598738"/>
          <p14:tracePt t="9190" x="6362700" y="2620963"/>
          <p14:tracePt t="9206" x="6332538" y="2620963"/>
          <p14:tracePt t="9223" x="6308725" y="2620963"/>
          <p14:tracePt t="9239" x="6294438" y="2620963"/>
          <p14:tracePt t="9256" x="6278563" y="2613025"/>
          <p14:tracePt t="9273" x="6248400" y="2590800"/>
          <p14:tracePt t="9289" x="6180138" y="2552700"/>
          <p14:tracePt t="9306" x="6088063" y="2484438"/>
          <p14:tracePt t="9323" x="5997575" y="2438400"/>
          <p14:tracePt t="9339" x="5959475" y="2408238"/>
          <p14:tracePt t="9356" x="5897563" y="2392363"/>
          <p14:tracePt t="9373" x="5845175" y="2378075"/>
          <p14:tracePt t="9390" x="5791200" y="2378075"/>
          <p14:tracePt t="9406" x="5730875" y="2378075"/>
          <p14:tracePt t="9423" x="5692775" y="2378075"/>
          <p14:tracePt t="9439" x="5622925" y="2384425"/>
          <p14:tracePt t="9456" x="5578475" y="2392363"/>
          <p14:tracePt t="9473" x="5540375" y="2416175"/>
          <p14:tracePt t="9489" x="5456238" y="2446338"/>
          <p14:tracePt t="9506" x="5402263" y="2468563"/>
          <p14:tracePt t="9523" x="5341938" y="2484438"/>
          <p14:tracePt t="9539" x="5303838" y="2484438"/>
          <p14:tracePt t="9556" x="5280025" y="2484438"/>
          <p14:tracePt t="9573" x="5273675" y="2484438"/>
          <p14:tracePt t="9615" x="5265738" y="2484438"/>
          <p14:tracePt t="9623" x="5257800" y="2484438"/>
          <p14:tracePt t="9719" x="5287963" y="2484438"/>
          <p14:tracePt t="9726" x="5356225" y="2484438"/>
          <p14:tracePt t="9736" x="5418138" y="2484438"/>
          <p14:tracePt t="9742" x="5494338" y="2484438"/>
          <p14:tracePt t="9756" x="5562600" y="2484438"/>
          <p14:tracePt t="9773" x="5676900" y="2484438"/>
          <p14:tracePt t="9790" x="5753100" y="2468563"/>
          <p14:tracePt t="9806" x="5761038" y="2468563"/>
          <p14:tracePt t="9863" x="5753100" y="2460625"/>
          <p14:tracePt t="9871" x="5745163" y="2454275"/>
          <p14:tracePt t="9879" x="5722938" y="2454275"/>
          <p14:tracePt t="9890" x="5699125" y="2454275"/>
          <p14:tracePt t="9906" x="5616575" y="2446338"/>
          <p14:tracePt t="9923" x="5470525" y="2446338"/>
          <p14:tracePt t="9940" x="5287963" y="2446338"/>
          <p14:tracePt t="9956" x="5151438" y="2446338"/>
          <p14:tracePt t="9974" x="5075238" y="2446338"/>
          <p14:tracePt t="10039" x="5135563" y="2460625"/>
          <p14:tracePt t="10047" x="5203825" y="2476500"/>
          <p14:tracePt t="10056" x="5280025" y="2498725"/>
          <p14:tracePt t="10073" x="5486400" y="2498725"/>
          <p14:tracePt t="10090" x="5676900" y="2498725"/>
          <p14:tracePt t="10106" x="5807075" y="2498725"/>
          <p14:tracePt t="10123" x="5943600" y="2476500"/>
          <p14:tracePt t="10127" x="5981700" y="2454275"/>
          <p14:tracePt t="10140" x="5997575" y="2446338"/>
          <p14:tracePt t="10156" x="6035675" y="2422525"/>
          <p14:tracePt t="10174" x="6080125" y="2362200"/>
          <p14:tracePt t="10190" x="6088063" y="2316163"/>
          <p14:tracePt t="10206" x="6118225" y="2263775"/>
          <p14:tracePt t="10223" x="6134100" y="2217738"/>
          <p14:tracePt t="10240" x="6142038" y="2171700"/>
          <p14:tracePt t="10256" x="6142038" y="2125663"/>
          <p14:tracePt t="10273" x="6134100" y="2079625"/>
          <p14:tracePt t="10290" x="6096000" y="2027238"/>
          <p14:tracePt t="10306" x="5997575" y="1965325"/>
          <p14:tracePt t="10323" x="5889625" y="1920875"/>
          <p14:tracePt t="10340" x="5813425" y="1912938"/>
          <p14:tracePt t="10356" x="5753100" y="1912938"/>
          <p14:tracePt t="10374" x="5592763" y="2019300"/>
          <p14:tracePt t="10390" x="5540375" y="2079625"/>
          <p14:tracePt t="10406" x="5516563" y="2155825"/>
          <p14:tracePt t="10423" x="5516563" y="2225675"/>
          <p14:tracePt t="10440" x="5554663" y="2293938"/>
          <p14:tracePt t="10456" x="5707063" y="2362200"/>
          <p14:tracePt t="10473" x="5905500" y="2416175"/>
          <p14:tracePt t="10491" x="6172200" y="2416175"/>
          <p14:tracePt t="10506" x="6469063" y="2400300"/>
          <p14:tracePt t="10523" x="6637338" y="2339975"/>
          <p14:tracePt t="10540" x="6713538" y="2301875"/>
          <p14:tracePt t="10556" x="6721475" y="2278063"/>
          <p14:tracePt t="10574" x="6689725" y="2149475"/>
          <p14:tracePt t="10590" x="6537325" y="2035175"/>
          <p14:tracePt t="10606" x="6226175" y="1897063"/>
          <p14:tracePt t="10623" x="5791200" y="1714500"/>
          <p14:tracePt t="10640" x="5318125" y="1592263"/>
          <p14:tracePt t="10656" x="4991100" y="1546225"/>
          <p14:tracePt t="10673" x="4778375" y="1546225"/>
          <p14:tracePt t="10690" x="4686300" y="1570038"/>
          <p14:tracePt t="10707" x="4670425" y="1622425"/>
          <p14:tracePt t="10723" x="4716463" y="1714500"/>
          <p14:tracePt t="10740" x="4884738" y="1828800"/>
          <p14:tracePt t="10756" x="5197475" y="1973263"/>
          <p14:tracePt t="10774" x="5715000" y="2073275"/>
          <p14:tracePt t="10790" x="5821363" y="2079625"/>
          <p14:tracePt t="10808" x="5989638" y="2079625"/>
          <p14:tracePt t="10823" x="5997575" y="2079625"/>
          <p14:tracePt t="10840" x="6003925" y="2041525"/>
          <p14:tracePt t="10857" x="5935663" y="1920875"/>
          <p14:tracePt t="10874" x="5775325" y="1798638"/>
          <p14:tracePt t="10890" x="5570538" y="1714500"/>
          <p14:tracePt t="10907" x="5380038" y="1668463"/>
          <p14:tracePt t="10923" x="5227638" y="1668463"/>
          <p14:tracePt t="10940" x="5127625" y="1730375"/>
          <p14:tracePt t="10957" x="5097463" y="1851025"/>
          <p14:tracePt t="10974" x="5159375" y="2117725"/>
          <p14:tracePt t="10990" x="5426075" y="2354263"/>
          <p14:tracePt t="11007" x="5951538" y="2530475"/>
          <p14:tracePt t="11023" x="6575425" y="2636838"/>
          <p14:tracePt t="11040" x="7132638" y="2636838"/>
          <p14:tracePt t="11057" x="7445375" y="2574925"/>
          <p14:tracePt t="11073" x="7543800" y="2492375"/>
          <p14:tracePt t="11090" x="7543800" y="2354263"/>
          <p14:tracePt t="11107" x="7407275" y="2149475"/>
          <p14:tracePt t="11124" x="7064375" y="1858963"/>
          <p14:tracePt t="11127" x="6804025" y="1736725"/>
          <p14:tracePt t="11140" x="6530975" y="1646238"/>
          <p14:tracePt t="11157" x="6027738" y="1554163"/>
          <p14:tracePt t="11174" x="5622925" y="1600200"/>
          <p14:tracePt t="11190" x="5524500" y="1730375"/>
          <p14:tracePt t="11207" x="5494338" y="1905000"/>
          <p14:tracePt t="11223" x="5508625" y="2087563"/>
          <p14:tracePt t="11240" x="5654675" y="2255838"/>
          <p14:tracePt t="11257" x="5951538" y="2362200"/>
          <p14:tracePt t="11273" x="6286500" y="2416175"/>
          <p14:tracePt t="11290" x="6545263" y="2416175"/>
          <p14:tracePt t="11307" x="6675438" y="2370138"/>
          <p14:tracePt t="11323" x="6705600" y="2339975"/>
          <p14:tracePt t="11340" x="6705600" y="2247900"/>
          <p14:tracePt t="11357" x="6591300" y="2087563"/>
          <p14:tracePt t="11374" x="6126163" y="1882775"/>
          <p14:tracePt t="11390" x="5722938" y="1806575"/>
          <p14:tracePt t="11407" x="5280025" y="1828800"/>
          <p14:tracePt t="11423" x="5051425" y="1927225"/>
          <p14:tracePt t="11440" x="4945063" y="2035175"/>
          <p14:tracePt t="11457" x="4930775" y="2149475"/>
          <p14:tracePt t="11473" x="4991100" y="2217738"/>
          <p14:tracePt t="11490" x="5181600" y="2255838"/>
          <p14:tracePt t="11507" x="5532438" y="2255838"/>
          <p14:tracePt t="11523" x="5927725" y="2255838"/>
          <p14:tracePt t="11540" x="6194425" y="2187575"/>
          <p14:tracePt t="11557" x="6324600" y="2133600"/>
          <p14:tracePt t="11574" x="6340475" y="2103438"/>
          <p14:tracePt t="11590" x="6308725" y="2035175"/>
          <p14:tracePt t="11607" x="6156325" y="2003425"/>
          <p14:tracePt t="11623" x="5935663" y="1973263"/>
          <p14:tracePt t="11640" x="5592763" y="1997075"/>
          <p14:tracePt t="11657" x="5303838" y="2155825"/>
          <p14:tracePt t="11674" x="5097463" y="2332038"/>
          <p14:tracePt t="11690" x="5037138" y="2438400"/>
          <p14:tracePt t="11707" x="5037138" y="2484438"/>
          <p14:tracePt t="11724" x="5113338" y="2514600"/>
          <p14:tracePt t="11740" x="5295900" y="2560638"/>
          <p14:tracePt t="11758" x="5989638" y="2560638"/>
          <p14:tracePt t="11774" x="6286500" y="2514600"/>
          <p14:tracePt t="11790" x="6430963" y="2430463"/>
          <p14:tracePt t="11807" x="6461125" y="2392363"/>
          <p14:tracePt t="11824" x="6461125" y="2339975"/>
          <p14:tracePt t="11840" x="6370638" y="2247900"/>
          <p14:tracePt t="11860" x="6188075" y="2193925"/>
          <p14:tracePt t="11874" x="5935663" y="2187575"/>
          <p14:tracePt t="11890" x="5684838" y="2278063"/>
          <p14:tracePt t="11907" x="5456238" y="2468563"/>
          <p14:tracePt t="11924" x="5326063" y="2674938"/>
          <p14:tracePt t="11940" x="5318125" y="2789238"/>
          <p14:tracePt t="11958" x="5394325" y="2887663"/>
          <p14:tracePt t="11974" x="5570538" y="2933700"/>
          <p14:tracePt t="11990" x="5913438" y="2941638"/>
          <p14:tracePt t="12007" x="6278563" y="2903538"/>
          <p14:tracePt t="12024" x="6461125" y="2841625"/>
          <p14:tracePt t="12040" x="6530975" y="2781300"/>
          <p14:tracePt t="12074" x="6530975" y="2727325"/>
          <p14:tracePt t="12090" x="6446838" y="2682875"/>
          <p14:tracePt t="12107" x="6316663" y="2651125"/>
          <p14:tracePt t="12124" x="6164263" y="2651125"/>
          <p14:tracePt t="12127" x="6088063" y="2720975"/>
          <p14:tracePt t="12140" x="6027738" y="2789238"/>
          <p14:tracePt t="12158" x="5935663" y="2963863"/>
          <p14:tracePt t="12174" x="5935663" y="3001963"/>
          <p14:tracePt t="12190" x="5943600" y="3040063"/>
          <p14:tracePt t="12207" x="6080125" y="3055938"/>
          <p14:tracePt t="12223" x="6278563" y="3070225"/>
          <p14:tracePt t="12240" x="6515100" y="3070225"/>
          <p14:tracePt t="12257" x="6659563" y="3063875"/>
          <p14:tracePt t="12274" x="6697663" y="3040063"/>
          <p14:tracePt t="12310" x="6689725" y="3032125"/>
          <p14:tracePt t="12323" x="6667500" y="3025775"/>
          <p14:tracePt t="12340" x="6629400" y="3025775"/>
          <p14:tracePt t="12358" x="6607175" y="3025775"/>
          <p14:tracePt t="12374" x="6583363" y="3032125"/>
          <p14:tracePt t="12390" x="6569075" y="3048000"/>
          <p14:tracePt t="12407" x="6561138" y="3070225"/>
          <p14:tracePt t="12424" x="6561138" y="3086100"/>
          <p14:tracePt t="12457" x="6569075" y="3086100"/>
          <p14:tracePt t="12474" x="6569075" y="3063875"/>
          <p14:tracePt t="12983" x="6569075" y="3055938"/>
          <p14:tracePt t="13015" x="6575425" y="3048000"/>
          <p14:tracePt t="13031" x="6583363" y="3040063"/>
          <p14:tracePt t="13039" x="6583363" y="3032125"/>
          <p14:tracePt t="13048" x="6591300" y="3025775"/>
          <p14:tracePt t="13079" x="6591300" y="3017838"/>
          <p14:tracePt t="13111" x="6591300" y="3001963"/>
          <p14:tracePt t="13134" x="6591300" y="2994025"/>
          <p14:tracePt t="13151" x="6599238" y="2994025"/>
          <p14:tracePt t="13207" x="6599238" y="2987675"/>
          <p14:tracePt t="13231" x="6607175" y="2987675"/>
          <p14:tracePt t="13415" x="6607175" y="2971800"/>
          <p14:tracePt t="13423" x="6607175" y="2917825"/>
          <p14:tracePt t="13431" x="6607175" y="2879725"/>
          <p14:tracePt t="13441" x="6607175" y="2849563"/>
          <p14:tracePt t="13458" x="6607175" y="2811463"/>
          <p14:tracePt t="13474" x="6583363" y="2765425"/>
          <p14:tracePt t="13491" x="6569075" y="2735263"/>
          <p14:tracePt t="14231" x="6553200" y="2727325"/>
          <p14:tracePt t="14238" x="6507163" y="2689225"/>
          <p14:tracePt t="14247" x="6461125" y="2651125"/>
          <p14:tracePt t="14258" x="6446838" y="2651125"/>
          <p14:tracePt t="14687" x="6454775" y="2651125"/>
          <p14:tracePt t="14703" x="6454775" y="2644775"/>
          <p14:tracePt t="14823" x="6461125" y="2644775"/>
          <p14:tracePt t="14839" x="6469063" y="2644775"/>
          <p14:tracePt t="14863" x="6484938" y="2651125"/>
          <p14:tracePt t="18207" x="6484938" y="2598738"/>
          <p14:tracePt t="18215" x="6484938" y="2498725"/>
          <p14:tracePt t="18226" x="6461125" y="2416175"/>
          <p14:tracePt t="18243" x="6454775" y="2301875"/>
          <p14:tracePt t="18259" x="6438900" y="2217738"/>
          <p14:tracePt t="18276" x="6408738" y="2133600"/>
          <p14:tracePt t="18293" x="6384925" y="2079625"/>
          <p14:tracePt t="18310" x="6384925" y="2049463"/>
          <p14:tracePt t="18375" x="6384925" y="2041525"/>
          <p14:tracePt t="18383" x="6384925" y="2035175"/>
          <p14:tracePt t="18392" x="6384925" y="2019300"/>
          <p14:tracePt t="18409" x="6384925" y="2011363"/>
          <p14:tracePt t="18425" x="6384925" y="1989138"/>
          <p14:tracePt t="18527" x="6400800" y="1989138"/>
          <p14:tracePt t="18535" x="6430963" y="1989138"/>
          <p14:tracePt t="18543" x="6469063" y="1989138"/>
          <p14:tracePt t="18559" x="6553200" y="2003425"/>
          <p14:tracePt t="18576" x="6613525" y="2027238"/>
          <p14:tracePt t="18593" x="6667500" y="2041525"/>
          <p14:tracePt t="18609" x="6697663" y="2041525"/>
          <p14:tracePt t="18626" x="6765925" y="2079625"/>
          <p14:tracePt t="18643" x="6781800" y="2087563"/>
          <p14:tracePt t="18703" x="6797675" y="2111375"/>
          <p14:tracePt t="18711" x="6804025" y="2117725"/>
          <p14:tracePt t="18719" x="6804025" y="2125663"/>
          <p14:tracePt t="18727" x="6804025" y="2133600"/>
          <p14:tracePt t="18743" x="6804025" y="2171700"/>
          <p14:tracePt t="18759" x="6804025" y="2201863"/>
          <p14:tracePt t="18776" x="6804025" y="2225675"/>
          <p14:tracePt t="18793" x="6804025" y="2239963"/>
          <p14:tracePt t="18810" x="6804025" y="2247900"/>
          <p14:tracePt t="18905" x="6797675" y="2247900"/>
          <p14:tracePt t="19127" x="6735763" y="2255838"/>
          <p14:tracePt t="19135" x="6697663" y="2263775"/>
          <p14:tracePt t="19143" x="6651625" y="2286000"/>
          <p14:tracePt t="19160" x="6523038" y="2346325"/>
          <p14:tracePt t="19176" x="6384925" y="2384425"/>
          <p14:tracePt t="19193" x="6248400" y="2422525"/>
          <p14:tracePt t="19210" x="6172200" y="2446338"/>
          <p14:tracePt t="19226" x="6142038" y="2454275"/>
          <p14:tracePt t="19279" x="6134100" y="2454275"/>
          <p14:tracePt t="19287" x="6111875" y="2454275"/>
          <p14:tracePt t="19295" x="6103938" y="2454275"/>
          <p14:tracePt t="19310" x="6057900" y="2454275"/>
          <p14:tracePt t="19326" x="6019800" y="2454275"/>
          <p14:tracePt t="19343" x="5981700" y="2454275"/>
          <p14:tracePt t="19360" x="5973763" y="2454275"/>
          <p14:tracePt t="19394" x="5965825" y="2454275"/>
          <p14:tracePt t="19410" x="5951538" y="2454275"/>
          <p14:tracePt t="19426" x="5943600" y="2454275"/>
          <p14:tracePt t="19443" x="5935663" y="2454275"/>
          <p14:tracePt t="19503" x="5921375" y="2460625"/>
          <p14:tracePt t="19511" x="5921375" y="2468563"/>
          <p14:tracePt t="19519" x="5905500" y="2468563"/>
          <p14:tracePt t="19527" x="5883275" y="2476500"/>
          <p14:tracePt t="19543" x="5807075" y="2498725"/>
          <p14:tracePt t="19560" x="5692775" y="2514600"/>
          <p14:tracePt t="19576" x="5540375" y="2514600"/>
          <p14:tracePt t="19593" x="5387975" y="2514600"/>
          <p14:tracePt t="19610" x="5219700" y="2514600"/>
          <p14:tracePt t="19626" x="5083175" y="2514600"/>
          <p14:tracePt t="19643" x="4968875" y="2514600"/>
          <p14:tracePt t="19646" x="4930775" y="2514600"/>
          <p14:tracePt t="19660" x="4906963" y="2514600"/>
          <p14:tracePt t="19676" x="4892675" y="2514600"/>
          <p14:tracePt t="19887" x="4960938" y="2498725"/>
          <p14:tracePt t="19896" x="5067300" y="2498725"/>
          <p14:tracePt t="19903" x="5173663" y="2498725"/>
          <p14:tracePt t="19912" x="5318125" y="2492375"/>
          <p14:tracePt t="19926" x="5540375" y="2492375"/>
          <p14:tracePt t="19943" x="5676900" y="2492375"/>
          <p14:tracePt t="19960" x="5715000" y="2484438"/>
          <p14:tracePt t="20135" x="5761038" y="2484438"/>
          <p14:tracePt t="20145" x="5845175" y="2484438"/>
          <p14:tracePt t="20151" x="5935663" y="2484438"/>
          <p14:tracePt t="20160" x="6035675" y="2484438"/>
          <p14:tracePt t="20177" x="6302375" y="2484438"/>
          <p14:tracePt t="20193" x="6651625" y="2484438"/>
          <p14:tracePt t="20211" x="6873875" y="2484438"/>
          <p14:tracePt t="20227" x="6994525" y="2484438"/>
          <p14:tracePt t="20243" x="7064375" y="2484438"/>
          <p14:tracePt t="20260" x="7086600" y="2484438"/>
          <p14:tracePt t="20335" x="7094538" y="2484438"/>
          <p14:tracePt t="20343" x="7108825" y="2492375"/>
          <p14:tracePt t="20359" x="7116763" y="2498725"/>
          <p14:tracePt t="20367" x="7132638" y="2506663"/>
          <p14:tracePt t="20377" x="7140575" y="2506663"/>
          <p14:tracePt t="20393" x="7185025" y="2522538"/>
          <p14:tracePt t="20410" x="7254875" y="2536825"/>
          <p14:tracePt t="20427" x="7345363" y="2560638"/>
          <p14:tracePt t="20443" x="7383463" y="2560638"/>
          <p14:tracePt t="20460" x="7391400" y="2568575"/>
          <p14:tracePt t="20503" x="7399338" y="2574925"/>
          <p14:tracePt t="20559" x="7399338" y="2582863"/>
          <p14:tracePt t="20567" x="7399338" y="2590800"/>
          <p14:tracePt t="20591" x="7399338" y="2598738"/>
          <p14:tracePt t="20799" x="7399338" y="2606675"/>
          <p14:tracePt t="20814" x="7383463" y="2613025"/>
          <p14:tracePt t="20822" x="7353300" y="2636838"/>
          <p14:tracePt t="20830" x="7345363" y="2651125"/>
          <p14:tracePt t="20843" x="7331075" y="2674938"/>
          <p14:tracePt t="20860" x="7254875" y="2713038"/>
          <p14:tracePt t="20878" x="7108825" y="2743200"/>
          <p14:tracePt t="20894" x="6964363" y="2743200"/>
          <p14:tracePt t="20910" x="6811963" y="2727325"/>
          <p14:tracePt t="20927" x="6591300" y="2674938"/>
          <p14:tracePt t="20944" x="6392863" y="2606675"/>
          <p14:tracePt t="20960" x="6248400" y="2574925"/>
          <p14:tracePt t="20977" x="6172200" y="2568575"/>
          <p14:tracePt t="20994" x="6149975" y="2560638"/>
          <p14:tracePt t="21027" x="6118225" y="2560638"/>
          <p14:tracePt t="21044" x="6065838" y="2574925"/>
          <p14:tracePt t="21060" x="5959475" y="2590800"/>
          <p14:tracePt t="21078" x="5791200" y="2620963"/>
          <p14:tracePt t="21094" x="5745163" y="2620963"/>
          <p14:tracePt t="21110" x="5737225" y="2620963"/>
          <p14:tracePt t="21144" x="5730875" y="2628900"/>
          <p14:tracePt t="21160" x="5745163" y="2636838"/>
          <p14:tracePt t="21177" x="5875338" y="2644775"/>
          <p14:tracePt t="21194" x="6088063" y="2644775"/>
          <p14:tracePt t="21210" x="6340475" y="2644775"/>
          <p14:tracePt t="21227" x="6675438" y="2644775"/>
          <p14:tracePt t="21244" x="6842125" y="2651125"/>
          <p14:tracePt t="21260" x="6918325" y="2667000"/>
          <p14:tracePt t="21277" x="6942138" y="2667000"/>
          <p14:tracePt t="21311" x="6956425" y="2667000"/>
          <p14:tracePt t="21327" x="6988175" y="2667000"/>
          <p14:tracePt t="21344" x="7032625" y="2667000"/>
          <p14:tracePt t="21360" x="7086600" y="2667000"/>
          <p14:tracePt t="21377" x="7116763" y="2674938"/>
          <p14:tracePt t="21394" x="7132638" y="2689225"/>
          <p14:tracePt t="21410" x="7146925" y="2720975"/>
          <p14:tracePt t="21427" x="7162800" y="2781300"/>
          <p14:tracePt t="21444" x="7162800" y="2873375"/>
          <p14:tracePt t="21460" x="7162800" y="2971800"/>
          <p14:tracePt t="21478" x="7116763" y="3063875"/>
          <p14:tracePt t="21494" x="7086600" y="3101975"/>
          <p14:tracePt t="21510" x="6972300" y="3184525"/>
          <p14:tracePt t="21527" x="6888163" y="3216275"/>
          <p14:tracePt t="21544" x="6835775" y="3222625"/>
          <p14:tracePt t="21561" x="6781800" y="3222625"/>
          <p14:tracePt t="21578" x="6759575" y="3222625"/>
          <p14:tracePt t="21594" x="6751638" y="3222625"/>
          <p14:tracePt t="21627" x="6751638" y="3208338"/>
          <p14:tracePt t="21644" x="6751638" y="3178175"/>
          <p14:tracePt t="21661" x="6781800" y="3124200"/>
          <p14:tracePt t="21663" x="6804025" y="3108325"/>
          <p14:tracePt t="21678" x="6842125" y="3048000"/>
          <p14:tracePt t="21694" x="6888163" y="2987675"/>
          <p14:tracePt t="21710" x="6942138" y="2911475"/>
          <p14:tracePt t="21727" x="6988175" y="2849563"/>
          <p14:tracePt t="21744" x="7018338" y="2803525"/>
          <p14:tracePt t="21761" x="7032625" y="2781300"/>
          <p14:tracePt t="21823" x="7032625" y="2803525"/>
          <p14:tracePt t="21830" x="7032625" y="2887663"/>
          <p14:tracePt t="21839" x="7026275" y="2979738"/>
          <p14:tracePt t="21846" x="7018338" y="3063875"/>
          <p14:tracePt t="21861" x="7010400" y="3140075"/>
          <p14:tracePt t="21878" x="7010400" y="3284538"/>
          <p14:tracePt t="21895" x="7010400" y="3298825"/>
          <p14:tracePt t="21943" x="6994525" y="3306763"/>
          <p14:tracePt t="21951" x="6988175" y="3306763"/>
          <p14:tracePt t="21961" x="6956425" y="3306763"/>
          <p14:tracePt t="21977" x="6865938" y="3306763"/>
          <p14:tracePt t="21994" x="6721475" y="3306763"/>
          <p14:tracePt t="22011" x="6530975" y="3306763"/>
          <p14:tracePt t="22027" x="6354763" y="3352800"/>
          <p14:tracePt t="22044" x="6210300" y="3398838"/>
          <p14:tracePt t="22061" x="6126163" y="3421063"/>
          <p14:tracePt t="22077" x="6111875" y="3421063"/>
          <p14:tracePt t="22095" x="6103938" y="3421063"/>
          <p14:tracePt t="22399" x="6088063" y="3429000"/>
          <p14:tracePt t="22407" x="6080125" y="3429000"/>
          <p14:tracePt t="22414" x="6065838" y="3429000"/>
          <p14:tracePt t="22427" x="6049963" y="3429000"/>
          <p14:tracePt t="22444" x="5989638" y="3429000"/>
          <p14:tracePt t="22461" x="5859463" y="3429000"/>
          <p14:tracePt t="22478" x="5646738" y="3406775"/>
          <p14:tracePt t="22494" x="5540375" y="3344863"/>
          <p14:tracePt t="22511" x="5478463" y="3292475"/>
          <p14:tracePt t="22528" x="5448300" y="3260725"/>
          <p14:tracePt t="22544" x="5440363" y="3246438"/>
          <p14:tracePt t="22561" x="5440363" y="3230563"/>
          <p14:tracePt t="22578" x="5440363" y="3216275"/>
          <p14:tracePt t="22594" x="5440363" y="3208338"/>
          <p14:tracePt t="22611" x="5440363" y="3200400"/>
          <p14:tracePt t="22727" x="5440363" y="3192463"/>
          <p14:tracePt t="22735" x="5464175" y="3200400"/>
          <p14:tracePt t="22744" x="5486400" y="3216275"/>
          <p14:tracePt t="22761" x="5592763" y="3254375"/>
          <p14:tracePt t="22778" x="5730875" y="3292475"/>
          <p14:tracePt t="22794" x="5837238" y="3298825"/>
          <p14:tracePt t="22811" x="5897563" y="3298825"/>
          <p14:tracePt t="22828" x="5905500" y="3298825"/>
          <p14:tracePt t="22879" x="5897563" y="3298825"/>
          <p14:tracePt t="22887" x="5883275" y="3292475"/>
          <p14:tracePt t="22895" x="5867400" y="3284538"/>
          <p14:tracePt t="22913" x="5859463" y="3284538"/>
          <p14:tracePt t="22959" x="5859463" y="3276600"/>
          <p14:tracePt t="22967" x="5883275" y="3276600"/>
          <p14:tracePt t="22978" x="5913438" y="3268663"/>
          <p14:tracePt t="22994" x="5951538" y="3260725"/>
          <p14:tracePt t="23011" x="5959475" y="3254375"/>
          <p14:tracePt t="23039" x="5943600" y="3246438"/>
          <p14:tracePt t="23046" x="5897563" y="3246438"/>
          <p14:tracePt t="23062" x="5761038" y="3238500"/>
          <p14:tracePt t="23078" x="5638800" y="3238500"/>
          <p14:tracePt t="23094" x="5578475" y="3222625"/>
          <p14:tracePt t="23128" x="5570538" y="3222625"/>
          <p14:tracePt t="23144" x="5608638" y="3216275"/>
          <p14:tracePt t="23161" x="5715000" y="3208338"/>
          <p14:tracePt t="23178" x="5775325" y="3208338"/>
          <p14:tracePt t="23223" x="5737225" y="3192463"/>
          <p14:tracePt t="23230" x="5676900" y="3192463"/>
          <p14:tracePt t="23239" x="5616575" y="3192463"/>
          <p14:tracePt t="23246" x="5562600" y="3192463"/>
          <p14:tracePt t="23262" x="5540375" y="3192463"/>
          <p14:tracePt t="23303" x="5554663" y="3192463"/>
          <p14:tracePt t="23311" x="5616575" y="3192463"/>
          <p14:tracePt t="23319" x="5699125" y="3184525"/>
          <p14:tracePt t="23328" x="5799138" y="3184525"/>
          <p14:tracePt t="23344" x="5905500" y="3184525"/>
          <p14:tracePt t="23383" x="5897563" y="3184525"/>
          <p14:tracePt t="23394" x="5845175" y="3184525"/>
          <p14:tracePt t="23412" x="5616575" y="3208338"/>
          <p14:tracePt t="23428" x="5432425" y="3208338"/>
          <p14:tracePt t="23445" x="5364163" y="3208338"/>
          <p14:tracePt t="23478" x="5394325" y="3208338"/>
          <p14:tracePt t="23494" x="5692775" y="3208338"/>
          <p14:tracePt t="23511" x="5883275" y="3230563"/>
          <p14:tracePt t="23528" x="5889625" y="3238500"/>
          <p14:tracePt t="23561" x="5813425" y="3254375"/>
          <p14:tracePt t="23578" x="5654675" y="3254375"/>
          <p14:tracePt t="23595" x="5540375" y="3254375"/>
          <p14:tracePt t="23630" x="5546725" y="3254375"/>
          <p14:tracePt t="23645" x="5592763" y="3254375"/>
          <p14:tracePt t="23662" x="5745163" y="3254375"/>
          <p14:tracePt t="23678" x="5753100" y="3254375"/>
          <p14:tracePt t="23711" x="5722938" y="3254375"/>
          <p14:tracePt t="23719" x="5668963" y="3254375"/>
          <p14:tracePt t="23728" x="5600700" y="3254375"/>
          <p14:tracePt t="23745" x="5540375" y="3238500"/>
          <p14:tracePt t="23791" x="5562600" y="3238500"/>
          <p14:tracePt t="23799" x="5616575" y="3238500"/>
          <p14:tracePt t="23811" x="5676900" y="3238500"/>
          <p14:tracePt t="23828" x="5737225" y="3238500"/>
          <p14:tracePt t="24135" x="5722938" y="3238500"/>
          <p14:tracePt t="24167" x="5715000" y="3238500"/>
          <p14:tracePt t="24367" x="5722938" y="3238500"/>
          <p14:tracePt t="24375" x="5821363" y="3230563"/>
          <p14:tracePt t="24383" x="5913438" y="3230563"/>
          <p14:tracePt t="24395" x="6003925" y="3230563"/>
          <p14:tracePt t="24412" x="6218238" y="3254375"/>
          <p14:tracePt t="24428" x="6477000" y="3292475"/>
          <p14:tracePt t="24446" x="6789738" y="3322638"/>
          <p14:tracePt t="24462" x="6942138" y="3322638"/>
          <p14:tracePt t="24478" x="7040563" y="3322638"/>
          <p14:tracePt t="24495" x="7078663" y="3322638"/>
          <p14:tracePt t="24512" x="7108825" y="3306763"/>
          <p14:tracePt t="24528" x="7132638" y="3292475"/>
          <p14:tracePt t="24545" x="7162800" y="3284538"/>
          <p14:tracePt t="24562" x="7178675" y="3268663"/>
          <p14:tracePt t="24578" x="7200900" y="3254375"/>
          <p14:tracePt t="24595" x="7223125" y="3246438"/>
          <p14:tracePt t="24612" x="7254875" y="3246438"/>
          <p14:tracePt t="24628" x="7315200" y="3246438"/>
          <p14:tracePt t="24646" x="7451725" y="3306763"/>
          <p14:tracePt t="24662" x="7551738" y="3368675"/>
          <p14:tracePt t="24678" x="7666038" y="3451225"/>
          <p14:tracePt t="24695" x="7704138" y="3489325"/>
          <p14:tracePt t="24712" x="7712075" y="3489325"/>
          <p14:tracePt t="24831" x="7704138" y="3489325"/>
          <p14:tracePt t="24855" x="7696200" y="3489325"/>
          <p14:tracePt t="24871" x="7688263" y="3489325"/>
          <p14:tracePt t="24878" x="7680325" y="3489325"/>
          <p14:tracePt t="24975" x="7673975" y="3489325"/>
          <p14:tracePt t="24991" x="7666038" y="3482975"/>
          <p14:tracePt t="24998" x="7658100" y="3482975"/>
          <p14:tracePt t="25007" x="7642225" y="3482975"/>
          <p14:tracePt t="25014" x="7620000" y="3475038"/>
          <p14:tracePt t="25028" x="7604125" y="3475038"/>
          <p14:tracePt t="25046" x="7535863" y="3475038"/>
          <p14:tracePt t="25062" x="7521575" y="3475038"/>
          <p14:tracePt t="25215" x="7505700" y="3475038"/>
          <p14:tracePt t="25223" x="7489825" y="3475038"/>
          <p14:tracePt t="25230" x="7475538" y="3475038"/>
          <p14:tracePt t="25245" x="7467600" y="3475038"/>
          <p14:tracePt t="25367" x="7459663" y="3475038"/>
          <p14:tracePt t="25391" x="7445375" y="3475038"/>
          <p14:tracePt t="25398" x="7413625" y="3475038"/>
          <p14:tracePt t="25407" x="7369175" y="3475038"/>
          <p14:tracePt t="25414" x="7315200" y="3489325"/>
          <p14:tracePt t="25429" x="7216775" y="3489325"/>
          <p14:tracePt t="25446" x="7162800" y="3489325"/>
          <p14:tracePt t="25462" x="7146925" y="3489325"/>
          <p14:tracePt t="25479" x="7132638" y="3489325"/>
          <p14:tracePt t="25615" x="7124700" y="3489325"/>
          <p14:tracePt t="25623" x="7094538" y="3482975"/>
          <p14:tracePt t="25630" x="7040563" y="3482975"/>
          <p14:tracePt t="25646" x="6926263" y="3482975"/>
          <p14:tracePt t="25662" x="6811963" y="3482975"/>
          <p14:tracePt t="25679" x="6705600" y="3475038"/>
          <p14:tracePt t="25695" x="6607175" y="3467100"/>
          <p14:tracePt t="25712" x="6545263" y="3467100"/>
          <p14:tracePt t="25729" x="6507163" y="3467100"/>
          <p14:tracePt t="25745" x="6477000" y="3467100"/>
          <p14:tracePt t="25762" x="6423025" y="3467100"/>
          <p14:tracePt t="25779" x="6346825" y="3467100"/>
          <p14:tracePt t="25795" x="6286500" y="3467100"/>
          <p14:tracePt t="25812" x="6202363" y="3467100"/>
          <p14:tracePt t="25829" x="6142038" y="3467100"/>
          <p14:tracePt t="25846" x="6073775" y="3467100"/>
          <p14:tracePt t="25862" x="6035675" y="3467100"/>
          <p14:tracePt t="25879" x="5997575" y="3467100"/>
          <p14:tracePt t="25895" x="5959475" y="3467100"/>
          <p14:tracePt t="25912" x="5897563" y="3467100"/>
          <p14:tracePt t="25929" x="5845175" y="3467100"/>
          <p14:tracePt t="25945" x="5791200" y="3467100"/>
          <p14:tracePt t="25962" x="5745163" y="3467100"/>
          <p14:tracePt t="25979" x="5692775" y="3467100"/>
          <p14:tracePt t="25996" x="5638800" y="3467100"/>
          <p14:tracePt t="26012" x="5584825" y="3467100"/>
          <p14:tracePt t="26030" x="5478463" y="3467100"/>
          <p14:tracePt t="26046" x="5410200" y="3467100"/>
          <p14:tracePt t="26062" x="5318125" y="3467100"/>
          <p14:tracePt t="26079" x="5219700" y="3467100"/>
          <p14:tracePt t="26095" x="5127625" y="3467100"/>
          <p14:tracePt t="26112" x="5067300" y="3467100"/>
          <p14:tracePt t="26129" x="5029200" y="3467100"/>
          <p14:tracePt t="26146" x="4991100" y="3467100"/>
          <p14:tracePt t="26163" x="4953000" y="3467100"/>
          <p14:tracePt t="26167" x="4945063" y="3467100"/>
          <p14:tracePt t="26179" x="4922838" y="3467100"/>
          <p14:tracePt t="26196" x="4860925" y="3467100"/>
          <p14:tracePt t="26212" x="4770438" y="3467100"/>
          <p14:tracePt t="26230" x="4632325" y="3467100"/>
          <p14:tracePt t="26246" x="4594225" y="3467100"/>
          <p14:tracePt t="26262" x="4473575" y="3467100"/>
          <p14:tracePt t="26279" x="4397375" y="3467100"/>
          <p14:tracePt t="26296" x="4313238" y="3467100"/>
          <p14:tracePt t="26312" x="4229100" y="3467100"/>
          <p14:tracePt t="26329" x="4137025" y="3467100"/>
          <p14:tracePt t="26346" x="4054475" y="3467100"/>
          <p14:tracePt t="26362" x="3992563" y="3467100"/>
          <p14:tracePt t="26379" x="3940175" y="3467100"/>
          <p14:tracePt t="26396" x="3886200" y="3467100"/>
          <p14:tracePt t="26412" x="3848100" y="3467100"/>
          <p14:tracePt t="26429" x="3779838" y="3467100"/>
          <p14:tracePt t="26446" x="3741738" y="3482975"/>
          <p14:tracePt t="26462" x="3687763" y="3489325"/>
          <p14:tracePt t="26480" x="3679825" y="3489325"/>
          <p14:tracePt t="26559" x="3687763" y="3489325"/>
          <p14:tracePt t="26566" x="3749675" y="3489325"/>
          <p14:tracePt t="26575" x="3856038" y="3489325"/>
          <p14:tracePt t="26583" x="3978275" y="3489325"/>
          <p14:tracePt t="26596" x="4183063" y="3489325"/>
          <p14:tracePt t="26612" x="4884738" y="3489325"/>
          <p14:tracePt t="26630" x="6080125" y="3489325"/>
          <p14:tracePt t="26646" x="6804025" y="3489325"/>
          <p14:tracePt t="26662" x="7323138" y="3489325"/>
          <p14:tracePt t="26679" x="7658100" y="3489325"/>
          <p14:tracePt t="26696" x="7870825" y="3489325"/>
          <p14:tracePt t="26712" x="8039100" y="3475038"/>
          <p14:tracePt t="26730" x="8175625" y="3459163"/>
          <p14:tracePt t="26746" x="8305800" y="3421063"/>
          <p14:tracePt t="26762" x="8420100" y="3398838"/>
          <p14:tracePt t="26779" x="8496300" y="3382963"/>
          <p14:tracePt t="26796" x="8526463" y="3382963"/>
          <p14:tracePt t="26829" x="8534400" y="3382963"/>
          <p14:tracePt t="26903" x="8534400" y="3375025"/>
          <p14:tracePt t="26911" x="8496300" y="3375025"/>
          <p14:tracePt t="26918" x="8420100" y="3375025"/>
          <p14:tracePt t="26929" x="8359775" y="3390900"/>
          <p14:tracePt t="26946" x="8145463" y="3429000"/>
          <p14:tracePt t="26963" x="7856538" y="3429000"/>
          <p14:tracePt t="26979" x="7467600" y="3429000"/>
          <p14:tracePt t="26996" x="7048500" y="3429000"/>
          <p14:tracePt t="27013" x="6683375" y="3398838"/>
          <p14:tracePt t="27030" x="6210300" y="3336925"/>
          <p14:tracePt t="27046" x="6019800" y="3306763"/>
          <p14:tracePt t="27063" x="5837238" y="3298825"/>
          <p14:tracePt t="27079" x="5684838" y="3298825"/>
          <p14:tracePt t="27096" x="5532438" y="3298825"/>
          <p14:tracePt t="27113" x="5341938" y="3298825"/>
          <p14:tracePt t="27129" x="5143500" y="3298825"/>
          <p14:tracePt t="27146" x="4930775" y="3298825"/>
          <p14:tracePt t="27163" x="4716463" y="3298825"/>
          <p14:tracePt t="27179" x="4533900" y="3298825"/>
          <p14:tracePt t="27183" x="4465638" y="3298825"/>
          <p14:tracePt t="27196" x="4403725" y="3298825"/>
          <p14:tracePt t="27213" x="4335463" y="3298825"/>
          <p14:tracePt t="27231" x="4206875" y="3336925"/>
          <p14:tracePt t="27246" x="4130675" y="3375025"/>
          <p14:tracePt t="27263" x="4030663" y="3444875"/>
          <p14:tracePt t="27279" x="3984625" y="3489325"/>
          <p14:tracePt t="27296" x="3962400" y="3527425"/>
          <p14:tracePt t="27313" x="3962400" y="3559175"/>
          <p14:tracePt t="27329" x="3978275" y="3597275"/>
          <p14:tracePt t="27346" x="4022725" y="3649663"/>
          <p14:tracePt t="27363" x="4098925" y="3673475"/>
          <p14:tracePt t="27379" x="4237038" y="3687763"/>
          <p14:tracePt t="27396" x="4503738" y="3725863"/>
          <p14:tracePt t="27413" x="4960938" y="3779838"/>
          <p14:tracePt t="27430" x="5791200" y="3794125"/>
          <p14:tracePt t="27446" x="6264275" y="3794125"/>
          <p14:tracePt t="27463" x="6575425" y="3794125"/>
          <p14:tracePt t="27479" x="6797675" y="3794125"/>
          <p14:tracePt t="27496" x="6950075" y="3794125"/>
          <p14:tracePt t="27513" x="7064375" y="3779838"/>
          <p14:tracePt t="27529" x="7154863" y="3771900"/>
          <p14:tracePt t="27546" x="7285038" y="3741738"/>
          <p14:tracePt t="27563" x="7391400" y="3741738"/>
          <p14:tracePt t="27579" x="7513638" y="3741738"/>
          <p14:tracePt t="27596" x="7620000" y="3741738"/>
          <p14:tracePt t="27613" x="7704138" y="3749675"/>
          <p14:tracePt t="27630" x="7756525" y="3763963"/>
          <p14:tracePt t="27646" x="7780338" y="3787775"/>
          <p14:tracePt t="27663" x="7810500" y="3810000"/>
          <p14:tracePt t="27679" x="7832725" y="3863975"/>
          <p14:tracePt t="27696" x="7832725" y="3916363"/>
          <p14:tracePt t="27713" x="7826375" y="4000500"/>
          <p14:tracePt t="27730" x="7718425" y="4076700"/>
          <p14:tracePt t="27746" x="7535863" y="4144963"/>
          <p14:tracePt t="27763" x="7323138" y="4152900"/>
          <p14:tracePt t="27779" x="7032625" y="4152900"/>
          <p14:tracePt t="27796" x="6743700" y="4068763"/>
          <p14:tracePt t="27813" x="6607175" y="4030663"/>
          <p14:tracePt t="27830" x="6507163" y="3984625"/>
          <p14:tracePt t="27895" x="6507163" y="3978275"/>
          <p14:tracePt t="27903" x="6484938" y="3940175"/>
          <p14:tracePt t="27913" x="6469063" y="3940175"/>
          <p14:tracePt t="27930" x="6430963" y="3916363"/>
          <p14:tracePt t="27946" x="6370638" y="3894138"/>
          <p14:tracePt t="27963" x="6294438" y="3870325"/>
          <p14:tracePt t="27980" x="6240463" y="3856038"/>
          <p14:tracePt t="27996" x="6188075" y="3825875"/>
          <p14:tracePt t="28014" x="6126163" y="3802063"/>
          <p14:tracePt t="28030" x="6111875" y="3802063"/>
          <p14:tracePt t="28046" x="6111875" y="3794125"/>
          <p14:tracePt t="59983" x="6057900" y="3779838"/>
          <p14:tracePt t="60047" x="4327525" y="2476500"/>
          <p14:tracePt t="60057" x="4327525" y="2163763"/>
          <p14:tracePt t="60074" x="4327525" y="1744663"/>
          <p14:tracePt t="60091" x="4305300" y="1616075"/>
          <p14:tracePt t="60107" x="4297363" y="1577975"/>
          <p14:tracePt t="60124" x="4244975" y="1516063"/>
          <p14:tracePt t="60141" x="4206875" y="1463675"/>
          <p14:tracePt t="60247" x="4152900" y="1630363"/>
          <p14:tracePt t="60255" x="4046538" y="1958975"/>
          <p14:tracePt t="60263" x="3978275" y="2324100"/>
          <p14:tracePt t="60275" x="3932238" y="2644775"/>
          <p14:tracePt t="60292" x="3932238" y="3390900"/>
          <p14:tracePt t="60308" x="3970338" y="4022725"/>
          <p14:tracePt t="60325" x="4229100" y="4656138"/>
          <p14:tracePt t="60342" x="4876800" y="5203825"/>
          <p14:tracePt t="60358" x="5508625" y="5478463"/>
          <p14:tracePt t="60375" x="6057900" y="5584825"/>
          <p14:tracePt t="60391" x="6408738" y="5584825"/>
          <p14:tracePt t="60408" x="6553200" y="5584825"/>
          <p14:tracePt t="60425" x="6607175" y="5554663"/>
          <p14:tracePt t="60442" x="6621463" y="5540375"/>
          <p14:tracePt t="60458" x="6621463" y="5494338"/>
          <p14:tracePt t="60475" x="6621463" y="5402263"/>
          <p14:tracePt t="60492" x="6569075" y="5273675"/>
          <p14:tracePt t="60508" x="6469063" y="5113338"/>
          <p14:tracePt t="60525" x="6408738" y="5006975"/>
          <p14:tracePt t="60575" x="6408738" y="4983163"/>
          <p14:tracePt t="60583" x="6416675" y="4937125"/>
          <p14:tracePt t="60591" x="6461125" y="4868863"/>
          <p14:tracePt t="60608" x="6523038" y="4762500"/>
          <p14:tracePt t="60625" x="6537325" y="4686300"/>
          <p14:tracePt t="60642" x="6553200" y="4664075"/>
          <p14:tracePt t="60678" x="6545263" y="4648200"/>
          <p14:tracePt t="60692" x="6515100" y="4648200"/>
          <p14:tracePt t="60708" x="6400800" y="4625975"/>
          <p14:tracePt t="60726" x="6232525" y="4579938"/>
          <p14:tracePt t="60742" x="6156325" y="4564063"/>
          <p14:tracePt t="60758" x="6149975" y="4556125"/>
          <p14:tracePt t="60951" x="6156325" y="4556125"/>
          <p14:tracePt t="60959" x="6278563" y="4556125"/>
          <p14:tracePt t="60967" x="6446838" y="4556125"/>
          <p14:tracePt t="60975" x="6569075" y="4556125"/>
          <p14:tracePt t="60992" x="6858000" y="4541838"/>
          <p14:tracePt t="61008" x="7086600" y="4465638"/>
          <p14:tracePt t="61025" x="7337425" y="4397375"/>
          <p14:tracePt t="61042" x="7535863" y="4327525"/>
          <p14:tracePt t="61059" x="7620000" y="4283075"/>
          <p14:tracePt t="61119" x="7620000" y="4275138"/>
          <p14:tracePt t="61127" x="7612063" y="4275138"/>
          <p14:tracePt t="61135" x="7573963" y="4267200"/>
          <p14:tracePt t="61143" x="7543800" y="4259263"/>
          <p14:tracePt t="61158" x="7475538" y="4244975"/>
          <p14:tracePt t="61175" x="7437438" y="4244975"/>
          <p14:tracePt t="61192" x="7361238" y="4283075"/>
          <p14:tracePt t="61208" x="7292975" y="4373563"/>
          <p14:tracePt t="61225" x="7246938" y="4449763"/>
          <p14:tracePt t="61242" x="7239000" y="4495800"/>
          <p14:tracePt t="61258" x="7231063" y="4495800"/>
          <p14:tracePt t="61343" x="7223125" y="4495800"/>
          <p14:tracePt t="61351" x="7208838" y="4479925"/>
          <p14:tracePt t="61359" x="7170738" y="4465638"/>
          <p14:tracePt t="61375" x="7094538" y="4427538"/>
          <p14:tracePt t="61392" x="7026275" y="4403725"/>
          <p14:tracePt t="61409" x="6994525" y="4397375"/>
          <p14:tracePt t="61426" x="6980238" y="4397375"/>
          <p14:tracePt t="61519" x="6972300" y="4397375"/>
          <p14:tracePt t="61535" x="6956425" y="4397375"/>
          <p14:tracePt t="61543" x="6950075" y="4397375"/>
          <p14:tracePt t="61552" x="6942138" y="4397375"/>
          <p14:tracePt t="61751" x="6934200" y="4389438"/>
          <p14:tracePt t="61759" x="6942138" y="4373563"/>
          <p14:tracePt t="61767" x="6980238" y="4373563"/>
          <p14:tracePt t="61775" x="7086600" y="4335463"/>
          <p14:tracePt t="61792" x="7399338" y="4283075"/>
          <p14:tracePt t="61809" x="7840663" y="4267200"/>
          <p14:tracePt t="61825" x="8191500" y="4267200"/>
          <p14:tracePt t="61842" x="8374063" y="4267200"/>
          <p14:tracePt t="61859" x="8442325" y="4267200"/>
          <p14:tracePt t="61926" x="8428038" y="4267200"/>
          <p14:tracePt t="61935" x="8397875" y="4275138"/>
          <p14:tracePt t="61943" x="8343900" y="4297363"/>
          <p14:tracePt t="61959" x="8183563" y="4359275"/>
          <p14:tracePt t="61975" x="7947025" y="4419600"/>
          <p14:tracePt t="61992" x="7658100" y="4465638"/>
          <p14:tracePt t="62009" x="7413625" y="4473575"/>
          <p14:tracePt t="62025" x="7200900" y="4473575"/>
          <p14:tracePt t="62042" x="7040563" y="4473575"/>
          <p14:tracePt t="62060" x="6956425" y="4473575"/>
          <p14:tracePt t="62075" x="6942138" y="4465638"/>
          <p14:tracePt t="62092" x="6926263" y="4465638"/>
          <p14:tracePt t="62239" x="6918325" y="4465638"/>
          <p14:tracePt t="62255" x="6904038" y="4465638"/>
          <p14:tracePt t="62271" x="6896100" y="4465638"/>
          <p14:tracePt t="62351" x="6888163" y="4465638"/>
          <p14:tracePt t="62359" x="6904038" y="4465638"/>
          <p14:tracePt t="62367" x="6956425" y="4479925"/>
          <p14:tracePt t="62375" x="7018338" y="4503738"/>
          <p14:tracePt t="62392" x="7154863" y="4518025"/>
          <p14:tracePt t="62409" x="7337425" y="4541838"/>
          <p14:tracePt t="62426" x="7521575" y="4556125"/>
          <p14:tracePt t="62442" x="7627938" y="4579938"/>
          <p14:tracePt t="62459" x="7642225" y="4579938"/>
          <p14:tracePt t="62494" x="7650163" y="4587875"/>
          <p14:tracePt t="62510" x="7642225" y="4618038"/>
          <p14:tracePt t="62526" x="7620000" y="4640263"/>
          <p14:tracePt t="62542" x="7543800" y="4716463"/>
          <p14:tracePt t="62559" x="7489825" y="4754563"/>
          <p14:tracePt t="62576" x="7399338" y="4800600"/>
          <p14:tracePt t="62592" x="7307263" y="4816475"/>
          <p14:tracePt t="62609" x="7185025" y="4816475"/>
          <p14:tracePt t="62626" x="7064375" y="4816475"/>
          <p14:tracePt t="62642" x="6918325" y="4808538"/>
          <p14:tracePt t="62659" x="6811963" y="4800600"/>
          <p14:tracePt t="62676" x="6735763" y="4784725"/>
          <p14:tracePt t="62692" x="6697663" y="4784725"/>
          <p14:tracePt t="62709" x="6683375" y="4784725"/>
          <p14:tracePt t="62823" x="6735763" y="4784725"/>
          <p14:tracePt t="62831" x="6811963" y="4784725"/>
          <p14:tracePt t="62842" x="6918325" y="4800600"/>
          <p14:tracePt t="62859" x="7299325" y="4800600"/>
          <p14:tracePt t="62876" x="7750175" y="4838700"/>
          <p14:tracePt t="62892" x="8039100" y="4876800"/>
          <p14:tracePt t="62910" x="8245475" y="4914900"/>
          <p14:tracePt t="62926" x="8251825" y="4922838"/>
          <p14:tracePt t="62959" x="8245475" y="4922838"/>
          <p14:tracePt t="62976" x="8131175" y="4960938"/>
          <p14:tracePt t="62992" x="7978775" y="4999038"/>
          <p14:tracePt t="63009" x="7794625" y="5067300"/>
          <p14:tracePt t="63026" x="7589838" y="5121275"/>
          <p14:tracePt t="63042" x="7383463" y="5173663"/>
          <p14:tracePt t="63059" x="7200900" y="5173663"/>
          <p14:tracePt t="63076" x="7048500" y="5173663"/>
          <p14:tracePt t="63093" x="6842125" y="5159375"/>
          <p14:tracePt t="63110" x="6765925" y="5143500"/>
          <p14:tracePt t="63126" x="6727825" y="5143500"/>
          <p14:tracePt t="63142" x="6727825" y="5135563"/>
          <p14:tracePt t="63199" x="6721475" y="5127625"/>
          <p14:tracePt t="63231" x="6721475" y="5113338"/>
          <p14:tracePt t="63239" x="6721475" y="5097463"/>
          <p14:tracePt t="63247" x="6765925" y="5089525"/>
          <p14:tracePt t="63259" x="6811963" y="5067300"/>
          <p14:tracePt t="63276" x="6934200" y="5029200"/>
          <p14:tracePt t="63293" x="7048500" y="4991100"/>
          <p14:tracePt t="63310" x="7162800" y="4975225"/>
          <p14:tracePt t="63326" x="7216775" y="4960938"/>
          <p14:tracePt t="63343" x="7223125" y="4960938"/>
          <p14:tracePt t="63391" x="7231063" y="4960938"/>
          <p14:tracePt t="63399" x="7254875" y="4960938"/>
          <p14:tracePt t="63409" x="7269163" y="4991100"/>
          <p14:tracePt t="63426" x="7337425" y="5067300"/>
          <p14:tracePt t="63443" x="7437438" y="5151438"/>
          <p14:tracePt t="63459" x="7559675" y="5227638"/>
          <p14:tracePt t="63476" x="7635875" y="5265738"/>
          <p14:tracePt t="63493" x="7658100" y="5280025"/>
          <p14:tracePt t="63543" x="7642225" y="5280025"/>
          <p14:tracePt t="63550" x="7612063" y="5280025"/>
          <p14:tracePt t="63559" x="7581900" y="5287963"/>
          <p14:tracePt t="63576" x="7497763" y="5295900"/>
          <p14:tracePt t="63593" x="7369175" y="5334000"/>
          <p14:tracePt t="63609" x="7216775" y="5380038"/>
          <p14:tracePt t="63626" x="7056438" y="5418138"/>
          <p14:tracePt t="63643" x="6934200" y="5440363"/>
          <p14:tracePt t="63659" x="6865938" y="5448300"/>
          <p14:tracePt t="63676" x="6850063" y="5456238"/>
          <p14:tracePt t="63743" x="6835775" y="5456238"/>
          <p14:tracePt t="63751" x="6827838" y="5456238"/>
          <p14:tracePt t="63759" x="6819900" y="5456238"/>
          <p14:tracePt t="63776" x="6797675" y="5440363"/>
          <p14:tracePt t="63793" x="6781800" y="5426075"/>
          <p14:tracePt t="63809" x="6781800" y="5418138"/>
          <p14:tracePt t="63826" x="6781800" y="5402263"/>
          <p14:tracePt t="63843" x="6781800" y="5394325"/>
          <p14:tracePt t="63859" x="6789738" y="5372100"/>
          <p14:tracePt t="63876" x="6858000" y="5341938"/>
          <p14:tracePt t="63893" x="6972300" y="5326063"/>
          <p14:tracePt t="63910" x="7140575" y="5311775"/>
          <p14:tracePt t="63926" x="7223125" y="5311775"/>
          <p14:tracePt t="63943" x="7269163" y="5311775"/>
          <p14:tracePt t="63959" x="7292975" y="5311775"/>
          <p14:tracePt t="63976" x="7307263" y="5311775"/>
          <p14:tracePt t="64097" x="7331075" y="5311775"/>
          <p14:tracePt t="64103" x="7353300" y="5311775"/>
          <p14:tracePt t="64111" x="7383463" y="5311775"/>
          <p14:tracePt t="64126" x="7445375" y="5303838"/>
          <p14:tracePt t="64143" x="7483475" y="5287963"/>
          <p14:tracePt t="64160" x="7497763" y="5280025"/>
          <p14:tracePt t="64231" x="7489825" y="5273675"/>
          <p14:tracePt t="64239" x="7445375" y="5273675"/>
          <p14:tracePt t="64246" x="7375525" y="5265738"/>
          <p14:tracePt t="64260" x="7292975" y="5265738"/>
          <p14:tracePt t="64276" x="7108825" y="5265738"/>
          <p14:tracePt t="64294" x="6759575" y="5265738"/>
          <p14:tracePt t="64310" x="6599238" y="5265738"/>
          <p14:tracePt t="64326" x="6553200" y="5241925"/>
          <p14:tracePt t="64375" x="6629400" y="5241925"/>
          <p14:tracePt t="64383" x="6765925" y="5241925"/>
          <p14:tracePt t="64393" x="6950075" y="5241925"/>
          <p14:tracePt t="64410" x="7345363" y="5241925"/>
          <p14:tracePt t="64426" x="7627938" y="5249863"/>
          <p14:tracePt t="64443" x="7688263" y="5280025"/>
          <p14:tracePt t="64460" x="7688263" y="5303838"/>
          <p14:tracePt t="64476" x="7513638" y="5318125"/>
          <p14:tracePt t="64494" x="6835775" y="5318125"/>
          <p14:tracePt t="64510" x="6507163" y="5318125"/>
          <p14:tracePt t="64526" x="5768975" y="5143500"/>
          <p14:tracePt t="64543" x="5630863" y="5113338"/>
          <p14:tracePt t="64560" x="5630863" y="5105400"/>
          <p14:tracePt t="64576" x="5707063" y="5105400"/>
          <p14:tracePt t="64593" x="5935663" y="5105400"/>
          <p14:tracePt t="64610" x="6492875" y="5105400"/>
          <p14:tracePt t="64626" x="6934200" y="5127625"/>
          <p14:tracePt t="64643" x="7040563" y="5143500"/>
          <p14:tracePt t="64676" x="6880225" y="5143500"/>
          <p14:tracePt t="64694" x="6264275" y="5143500"/>
          <p14:tracePt t="64710" x="5737225" y="5045075"/>
          <p14:tracePt t="64726" x="5540375" y="5021263"/>
          <p14:tracePt t="64760" x="5578475" y="5021263"/>
          <p14:tracePt t="64776" x="5807075" y="5021263"/>
          <p14:tracePt t="64793" x="6226175" y="5021263"/>
          <p14:tracePt t="64810" x="6683375" y="5089525"/>
          <p14:tracePt t="64826" x="6765925" y="5113338"/>
          <p14:tracePt t="64843" x="6743700" y="5135563"/>
          <p14:tracePt t="64860" x="6575425" y="5143500"/>
          <p14:tracePt t="64878" x="6142038" y="5121275"/>
          <p14:tracePt t="64894" x="5867400" y="5083175"/>
          <p14:tracePt t="64910" x="5807075" y="5075238"/>
          <p14:tracePt t="64951" x="5829300" y="5075238"/>
          <p14:tracePt t="64960" x="5905500" y="5075238"/>
          <p14:tracePt t="64977" x="6027738" y="5097463"/>
          <p14:tracePt t="65010" x="6027738" y="5135563"/>
          <p14:tracePt t="65026" x="5859463" y="5159375"/>
          <p14:tracePt t="65043" x="5661025" y="5159375"/>
          <p14:tracePt t="65060" x="5502275" y="5159375"/>
          <p14:tracePt t="65077" x="5478463" y="5159375"/>
          <p14:tracePt t="65096" x="5494338" y="5159375"/>
          <p14:tracePt t="65110" x="5646738" y="5159375"/>
          <p14:tracePt t="65127" x="5845175" y="5159375"/>
          <p14:tracePt t="65143" x="5921375" y="5165725"/>
          <p14:tracePt t="65160" x="5921375" y="5181600"/>
          <p14:tracePt t="65177" x="5799138" y="5203825"/>
          <p14:tracePt t="65193" x="5616575" y="5203825"/>
          <p14:tracePt t="65210" x="5440363" y="5203825"/>
          <p14:tracePt t="65227" x="5356225" y="5203825"/>
          <p14:tracePt t="65260" x="5356225" y="5197475"/>
          <p14:tracePt t="65277" x="5448300" y="5181600"/>
          <p14:tracePt t="65294" x="5584825" y="5181600"/>
          <p14:tracePt t="65310" x="5592763" y="5181600"/>
          <p14:tracePt t="65335" x="5570538" y="5181600"/>
          <p14:tracePt t="65343" x="5524500" y="5181600"/>
          <p14:tracePt t="65360" x="5448300" y="5181600"/>
          <p14:tracePt t="65377" x="5387975" y="5181600"/>
          <p14:tracePt t="65393" x="5364163" y="5189538"/>
          <p14:tracePt t="65767" x="5387975" y="5189538"/>
          <p14:tracePt t="65775" x="5494338" y="5173663"/>
          <p14:tracePt t="65782" x="5638800" y="5151438"/>
          <p14:tracePt t="65793" x="5768975" y="5143500"/>
          <p14:tracePt t="65810" x="5959475" y="5143500"/>
          <p14:tracePt t="65827" x="6049963" y="5143500"/>
          <p14:tracePt t="65843" x="6073775" y="5143500"/>
          <p14:tracePt t="65860" x="6080125" y="5143500"/>
          <p14:tracePt t="65919" x="6042025" y="5143500"/>
          <p14:tracePt t="65927" x="5943600" y="5143500"/>
          <p14:tracePt t="65935" x="5775325" y="5143500"/>
          <p14:tracePt t="65943" x="5532438" y="5189538"/>
          <p14:tracePt t="65960" x="4930775" y="5203825"/>
          <p14:tracePt t="65977" x="4327525" y="5203825"/>
          <p14:tracePt t="65993" x="3832225" y="5203825"/>
          <p14:tracePt t="66010" x="3543300" y="5203825"/>
          <p14:tracePt t="66027" x="3444875" y="5203825"/>
          <p14:tracePt t="66095" x="3489325" y="5203825"/>
          <p14:tracePt t="66103" x="3581400" y="5203825"/>
          <p14:tracePt t="66112" x="3687763" y="5203825"/>
          <p14:tracePt t="66127" x="3932238" y="5203825"/>
          <p14:tracePt t="66143" x="4144963" y="5211763"/>
          <p14:tracePt t="66160" x="4289425" y="5235575"/>
          <p14:tracePt t="66177" x="4327525" y="5249863"/>
          <p14:tracePt t="66193" x="4335463" y="5249863"/>
          <p14:tracePt t="66210" x="4321175" y="5265738"/>
          <p14:tracePt t="66227" x="4160838" y="5265738"/>
          <p14:tracePt t="66243" x="3908425" y="5265738"/>
          <p14:tracePt t="66260" x="3725863" y="5265738"/>
          <p14:tracePt t="66277" x="3687763" y="5257800"/>
          <p14:tracePt t="66303" x="3725863" y="5257800"/>
          <p14:tracePt t="66311" x="3832225" y="5257800"/>
          <p14:tracePt t="66327" x="4114800" y="5257800"/>
          <p14:tracePt t="66344" x="4487863" y="5257800"/>
          <p14:tracePt t="66360" x="4678363" y="5257800"/>
          <p14:tracePt t="66377" x="4716463" y="5265738"/>
          <p14:tracePt t="66394" x="4708525" y="5265738"/>
          <p14:tracePt t="66410" x="4594225" y="5265738"/>
          <p14:tracePt t="66427" x="4465638" y="5265738"/>
          <p14:tracePt t="66444" x="4351338" y="5265738"/>
          <p14:tracePt t="66460" x="4335463" y="5265738"/>
          <p14:tracePt t="66479" x="4351338" y="5265738"/>
          <p14:tracePt t="66494" x="4541838" y="5265738"/>
          <p14:tracePt t="66510" x="4937125" y="5265738"/>
          <p14:tracePt t="66527" x="5387975" y="5287963"/>
          <p14:tracePt t="66544" x="5753100" y="5334000"/>
          <p14:tracePt t="66560" x="5989638" y="5341938"/>
          <p14:tracePt t="66577" x="6073775" y="5341938"/>
          <p14:tracePt t="66594" x="6080125" y="5341938"/>
          <p14:tracePt t="66630" x="6096000" y="5341938"/>
          <p14:tracePt t="66644" x="6126163" y="5341938"/>
          <p14:tracePt t="66661" x="6194425" y="5326063"/>
          <p14:tracePt t="66678" x="6384925" y="5318125"/>
          <p14:tracePt t="66694" x="6561138" y="5318125"/>
          <p14:tracePt t="66710" x="6735763" y="5318125"/>
          <p14:tracePt t="66727" x="6880225" y="5318125"/>
          <p14:tracePt t="66744" x="6942138" y="5318125"/>
          <p14:tracePt t="66761" x="6956425" y="5318125"/>
          <p14:tracePt t="66855" x="6972300" y="5318125"/>
          <p14:tracePt t="66863" x="6988175" y="5318125"/>
          <p14:tracePt t="66871" x="7010400" y="5326063"/>
          <p14:tracePt t="66879" x="7032625" y="5334000"/>
          <p14:tracePt t="66894" x="7124700" y="5364163"/>
          <p14:tracePt t="66911" x="7185025" y="5364163"/>
          <p14:tracePt t="66927" x="7231063" y="5372100"/>
          <p14:tracePt t="66999" x="7200900" y="5372100"/>
          <p14:tracePt t="67006" x="7140575" y="5372100"/>
          <p14:tracePt t="67014" x="7086600" y="5356225"/>
          <p14:tracePt t="67027" x="7018338" y="5356225"/>
          <p14:tracePt t="67044" x="6811963" y="5356225"/>
          <p14:tracePt t="67061" x="6583363" y="5356225"/>
          <p14:tracePt t="67078" x="6286500" y="5356225"/>
          <p14:tracePt t="67094" x="6210300" y="5356225"/>
          <p14:tracePt t="67111" x="6118225" y="5356225"/>
          <p14:tracePt t="67167" x="6142038" y="5356225"/>
          <p14:tracePt t="67175" x="6172200" y="5356225"/>
          <p14:tracePt t="67183" x="6218238" y="5364163"/>
          <p14:tracePt t="67194" x="6286500" y="5364163"/>
          <p14:tracePt t="67211" x="6416675" y="5364163"/>
          <p14:tracePt t="67227" x="6553200" y="5364163"/>
          <p14:tracePt t="67244" x="6645275" y="5387975"/>
          <p14:tracePt t="67261" x="6697663" y="5387975"/>
          <p14:tracePt t="67303" x="6697663" y="5394325"/>
          <p14:tracePt t="67319" x="6689725" y="5394325"/>
          <p14:tracePt t="67327" x="6667500" y="5394325"/>
          <p14:tracePt t="67344" x="6621463" y="5387975"/>
          <p14:tracePt t="67361" x="6583363" y="5380038"/>
          <p14:tracePt t="67377" x="6553200" y="5380038"/>
          <p14:tracePt t="67439" x="6561138" y="5380038"/>
          <p14:tracePt t="67446" x="6607175" y="5387975"/>
          <p14:tracePt t="67455" x="6659563" y="5394325"/>
          <p14:tracePt t="67463" x="6697663" y="5402263"/>
          <p14:tracePt t="67478" x="6743700" y="5418138"/>
          <p14:tracePt t="67494" x="6773863" y="5426075"/>
          <p14:tracePt t="67535" x="6735763" y="5426075"/>
          <p14:tracePt t="67544" x="6675438" y="5426075"/>
          <p14:tracePt t="67561" x="6477000" y="5426075"/>
          <p14:tracePt t="67577" x="6256338" y="5426075"/>
          <p14:tracePt t="67594" x="6019800" y="5426075"/>
          <p14:tracePt t="67611" x="5845175" y="5426075"/>
          <p14:tracePt t="67627" x="5753100" y="5426075"/>
          <p14:tracePt t="67644" x="5730875" y="5426075"/>
          <p14:tracePt t="67695" x="5715000" y="5432425"/>
          <p14:tracePt t="67703" x="5699125" y="5440363"/>
          <p14:tracePt t="67711" x="5684838" y="5440363"/>
          <p14:tracePt t="67728" x="5608638" y="5448300"/>
          <p14:tracePt t="67744" x="5470525" y="5448300"/>
          <p14:tracePt t="67761" x="5341938" y="5448300"/>
          <p14:tracePt t="67778" x="5219700" y="5448300"/>
          <p14:tracePt t="67794" x="5127625" y="5448300"/>
          <p14:tracePt t="67811" x="5051425" y="5448300"/>
          <p14:tracePt t="67814" x="5021263" y="5448300"/>
          <p14:tracePt t="67828" x="4999038" y="5456238"/>
          <p14:tracePt t="67844" x="4991100" y="5456238"/>
          <p14:tracePt t="67871" x="4991100" y="5464175"/>
          <p14:tracePt t="67888" x="4983163" y="5464175"/>
          <p14:tracePt t="67895" x="4983163" y="5470525"/>
          <p14:tracePt t="67911" x="4975225" y="5478463"/>
          <p14:tracePt t="67928" x="4968875" y="5478463"/>
          <p14:tracePt t="67944" x="4960938" y="5478463"/>
          <p14:tracePt t="68063" x="4945063" y="5486400"/>
          <p14:tracePt t="68071" x="4937125" y="5494338"/>
          <p14:tracePt t="68079" x="4930775" y="5494338"/>
          <p14:tracePt t="68094" x="4884738" y="5486400"/>
          <p14:tracePt t="68111" x="4822825" y="5470525"/>
          <p14:tracePt t="68128" x="4800600" y="5464175"/>
          <p14:tracePt t="68175" x="4816475" y="5464175"/>
          <p14:tracePt t="68183" x="4876800" y="5464175"/>
          <p14:tracePt t="68194" x="4991100" y="5464175"/>
          <p14:tracePt t="68211" x="5295900" y="5464175"/>
          <p14:tracePt t="68228" x="5730875" y="5464175"/>
          <p14:tracePt t="68244" x="6210300" y="5464175"/>
          <p14:tracePt t="68262" x="6956425" y="5464175"/>
          <p14:tracePt t="68278" x="7345363" y="5464175"/>
          <p14:tracePt t="68294" x="7620000" y="5464175"/>
          <p14:tracePt t="68311" x="7772400" y="5456238"/>
          <p14:tracePt t="68328" x="7870825" y="5432425"/>
          <p14:tracePt t="68344" x="7916863" y="5426075"/>
          <p14:tracePt t="68415" x="7947025" y="5426075"/>
          <p14:tracePt t="68423" x="7970838" y="5426075"/>
          <p14:tracePt t="68430" x="8008938" y="5426075"/>
          <p14:tracePt t="68444" x="8069263" y="5440363"/>
          <p14:tracePt t="68462" x="8245475" y="5524500"/>
          <p14:tracePt t="68478" x="8343900" y="5562600"/>
          <p14:tracePt t="68494" x="8404225" y="5578475"/>
          <p14:tracePt t="68528" x="8404225" y="5584825"/>
          <p14:tracePt t="68545" x="8351838" y="5584825"/>
          <p14:tracePt t="68561" x="8207375" y="5584825"/>
          <p14:tracePt t="68578" x="8016875" y="5562600"/>
          <p14:tracePt t="68595" x="7742238" y="5540375"/>
          <p14:tracePt t="68611" x="7437438" y="5508625"/>
          <p14:tracePt t="68628" x="7246938" y="5494338"/>
          <p14:tracePt t="68644" x="7132638" y="5494338"/>
          <p14:tracePt t="68661" x="7124700" y="5494338"/>
          <p14:tracePt t="68703" x="7140575" y="5494338"/>
          <p14:tracePt t="68711" x="7185025" y="5494338"/>
          <p14:tracePt t="68719" x="7239000" y="5494338"/>
          <p14:tracePt t="68728" x="7307263" y="5494338"/>
          <p14:tracePt t="68745" x="7467600" y="5508625"/>
          <p14:tracePt t="68761" x="7513638" y="5516563"/>
          <p14:tracePt t="68795" x="7459663" y="5524500"/>
          <p14:tracePt t="68811" x="7231063" y="5532438"/>
          <p14:tracePt t="68814" x="7026275" y="5532438"/>
          <p14:tracePt t="68828" x="6835775" y="5532438"/>
          <p14:tracePt t="68845" x="6461125" y="5532438"/>
          <p14:tracePt t="68862" x="6164263" y="5532438"/>
          <p14:tracePt t="68879" x="6156325" y="5532438"/>
          <p14:tracePt t="68919" x="6188075" y="5532438"/>
          <p14:tracePt t="68928" x="6194425" y="5532438"/>
          <p14:tracePt t="68945" x="6210300" y="5532438"/>
          <p14:tracePt t="68967" x="6218238" y="5532438"/>
          <p14:tracePt t="68982" x="6240463" y="5532438"/>
          <p14:tracePt t="68994" x="6286500" y="5532438"/>
          <p14:tracePt t="69011" x="6430963" y="5532438"/>
          <p14:tracePt t="69028" x="6629400" y="5532438"/>
          <p14:tracePt t="69045" x="6896100" y="5540375"/>
          <p14:tracePt t="69062" x="7124700" y="5584825"/>
          <p14:tracePt t="69078" x="7140575" y="5584825"/>
          <p14:tracePt t="69119" x="7132638" y="5584825"/>
          <p14:tracePt t="69128" x="7094538" y="5600700"/>
          <p14:tracePt t="69145" x="7078663" y="5600700"/>
          <p14:tracePt t="69161" x="7070725" y="5608638"/>
          <p14:tracePt t="69215" x="7094538" y="5622925"/>
          <p14:tracePt t="69223" x="7132638" y="5630863"/>
          <p14:tracePt t="69231" x="7200900" y="5630863"/>
          <p14:tracePt t="69245" x="7292975" y="5638800"/>
          <p14:tracePt t="69262" x="7573963" y="5638800"/>
          <p14:tracePt t="69278" x="7673975" y="5661025"/>
          <p14:tracePt t="69295" x="7688263" y="5661025"/>
          <p14:tracePt t="69335" x="7666038" y="5661025"/>
          <p14:tracePt t="69345" x="7620000" y="5661025"/>
          <p14:tracePt t="69362" x="7489825" y="5654675"/>
          <p14:tracePt t="69379" x="7216775" y="5654675"/>
          <p14:tracePt t="69395" x="6865938" y="5654675"/>
          <p14:tracePt t="69411" x="6537325" y="5622925"/>
          <p14:tracePt t="69428" x="6302375" y="5600700"/>
          <p14:tracePt t="69445" x="6264275" y="5600700"/>
          <p14:tracePt t="69462" x="6256338" y="5592763"/>
          <p14:tracePt t="69478" x="6302375" y="5578475"/>
          <p14:tracePt t="69495" x="6523038" y="5578475"/>
          <p14:tracePt t="69511" x="6789738" y="5578475"/>
          <p14:tracePt t="69528" x="6888163" y="5578475"/>
          <p14:tracePt t="69567" x="6880225" y="5578475"/>
          <p14:tracePt t="69578" x="6804025" y="5578475"/>
          <p14:tracePt t="69595" x="6575425" y="5578475"/>
          <p14:tracePt t="69612" x="6324600" y="5578475"/>
          <p14:tracePt t="69628" x="6088063" y="5578475"/>
          <p14:tracePt t="69645" x="5959475" y="5570538"/>
          <p14:tracePt t="69662" x="5921375" y="5554663"/>
          <p14:tracePt t="69735" x="5913438" y="5554663"/>
          <p14:tracePt t="69743" x="5889625" y="5546725"/>
          <p14:tracePt t="69751" x="5845175" y="5546725"/>
          <p14:tracePt t="69762" x="5799138" y="5546725"/>
          <p14:tracePt t="69778" x="5692775" y="5540375"/>
          <p14:tracePt t="69795" x="5516563" y="5516563"/>
          <p14:tracePt t="69812" x="5311775" y="5494338"/>
          <p14:tracePt t="69815" x="5219700" y="5470525"/>
          <p14:tracePt t="69828" x="5121275" y="5470525"/>
          <p14:tracePt t="69846" x="4860925" y="5470525"/>
          <p14:tracePt t="69862" x="4808538" y="5470525"/>
          <p14:tracePt t="69879" x="4716463" y="5470525"/>
          <p14:tracePt t="69895" x="4708525" y="5470525"/>
          <p14:tracePt t="70151" x="4784725" y="5470525"/>
          <p14:tracePt t="70159" x="4906963" y="5470525"/>
          <p14:tracePt t="70167" x="5097463" y="5470525"/>
          <p14:tracePt t="70178" x="5341938" y="5470525"/>
          <p14:tracePt t="70196" x="5951538" y="5478463"/>
          <p14:tracePt t="70212" x="6454775" y="5502275"/>
          <p14:tracePt t="70228" x="6819900" y="5540375"/>
          <p14:tracePt t="70246" x="7056438" y="5540375"/>
          <p14:tracePt t="70262" x="7078663" y="5540375"/>
          <p14:tracePt t="70439" x="7124700" y="5524500"/>
          <p14:tracePt t="70446" x="7178675" y="5464175"/>
          <p14:tracePt t="70455" x="7246938" y="5387975"/>
          <p14:tracePt t="70463" x="7307263" y="5311775"/>
          <p14:tracePt t="70478" x="7497763" y="5021263"/>
          <p14:tracePt t="70495" x="7688263" y="4702175"/>
          <p14:tracePt t="70512" x="7878763" y="4229100"/>
          <p14:tracePt t="70529" x="7954963" y="3749675"/>
          <p14:tracePt t="70545" x="7954963" y="3336925"/>
          <p14:tracePt t="70562" x="7932738" y="2925763"/>
          <p14:tracePt t="70579" x="7718425" y="2362200"/>
          <p14:tracePt t="70595" x="7505700" y="1958975"/>
          <p14:tracePt t="70612" x="7208838" y="1592263"/>
          <p14:tracePt t="70628" x="6819900" y="1287463"/>
          <p14:tracePt t="70646" x="6103938" y="930275"/>
          <p14:tracePt t="70662" x="5494338" y="784225"/>
          <p14:tracePt t="70679" x="4838700" y="715963"/>
          <p14:tracePt t="70695" x="4335463" y="715963"/>
          <p14:tracePt t="70712" x="3848100" y="830263"/>
          <p14:tracePt t="70729" x="3382963" y="1112838"/>
          <p14:tracePt t="70745" x="3032125" y="1539875"/>
          <p14:tracePt t="70762" x="2841625" y="2103438"/>
          <p14:tracePt t="70779" x="2759075" y="2705100"/>
          <p14:tracePt t="70795" x="2759075" y="3306763"/>
          <p14:tracePt t="70812" x="2903538" y="3902075"/>
          <p14:tracePt t="70829" x="3124200" y="4283075"/>
          <p14:tracePt t="70831" x="3238500" y="4411663"/>
          <p14:tracePt t="70846" x="3513138" y="4602163"/>
          <p14:tracePt t="70862" x="3870325" y="4732338"/>
          <p14:tracePt t="70879" x="4259263" y="4778375"/>
          <p14:tracePt t="70895" x="4822825" y="4770438"/>
          <p14:tracePt t="70912" x="5380038" y="4602163"/>
          <p14:tracePt t="70929" x="6011863" y="4251325"/>
          <p14:tracePt t="70945" x="6446838" y="3863975"/>
          <p14:tracePt t="70962" x="6697663" y="3413125"/>
          <p14:tracePt t="70979" x="6804025" y="3001963"/>
          <p14:tracePt t="70995" x="6811963" y="2560638"/>
          <p14:tracePt t="71012" x="6735763" y="2103438"/>
          <p14:tracePt t="71029" x="6530975" y="1684338"/>
          <p14:tracePt t="71046" x="6142038" y="1279525"/>
          <p14:tracePt t="71062" x="5745163" y="1082675"/>
          <p14:tracePt t="71079" x="5372100" y="1020763"/>
          <p14:tracePt t="71095" x="4991100" y="1012825"/>
          <p14:tracePt t="71112" x="4587875" y="1104900"/>
          <p14:tracePt t="71129" x="4137025" y="1363663"/>
          <p14:tracePt t="71146" x="3749675" y="1782763"/>
          <p14:tracePt t="71162" x="3406775" y="2392363"/>
          <p14:tracePt t="71179" x="3170238" y="2925763"/>
          <p14:tracePt t="71195" x="3048000" y="3436938"/>
          <p14:tracePt t="71212" x="3048000" y="3908425"/>
          <p14:tracePt t="71229" x="3246438" y="4457700"/>
          <p14:tracePt t="71246" x="3711575" y="5013325"/>
          <p14:tracePt t="71262" x="4816475" y="5668963"/>
          <p14:tracePt t="71279" x="5608638" y="5837238"/>
          <p14:tracePt t="71296" x="6553200" y="5837238"/>
          <p14:tracePt t="71312" x="7489825" y="5638800"/>
          <p14:tracePt t="71329" x="8137525" y="5318125"/>
          <p14:tracePt t="71346" x="8366125" y="5013325"/>
          <p14:tracePt t="71362" x="8435975" y="4632325"/>
          <p14:tracePt t="71379" x="8404225" y="4106863"/>
          <p14:tracePt t="71396" x="8099425" y="3482975"/>
          <p14:tracePt t="71412" x="7543800" y="3040063"/>
          <p14:tracePt t="71430" x="6683375" y="2689225"/>
          <p14:tracePt t="71446" x="6149975" y="2651125"/>
          <p14:tracePt t="71462" x="5584825" y="2751138"/>
          <p14:tracePt t="71479" x="5121275" y="3001963"/>
          <p14:tracePt t="71496" x="4686300" y="3375025"/>
          <p14:tracePt t="71512" x="4351338" y="3856038"/>
          <p14:tracePt t="71529" x="4160838" y="4343400"/>
          <p14:tracePt t="71546" x="4114800" y="4754563"/>
          <p14:tracePt t="71563" x="4130675" y="5045075"/>
          <p14:tracePt t="71579" x="4313238" y="5249863"/>
          <p14:tracePt t="71596" x="4610100" y="5356225"/>
          <p14:tracePt t="71612" x="4945063" y="5418138"/>
          <p14:tracePt t="71630" x="5630863" y="5326063"/>
          <p14:tracePt t="71646" x="6180138" y="5121275"/>
          <p14:tracePt t="71662" x="6416675" y="4968875"/>
          <p14:tracePt t="71679" x="6507163" y="4846638"/>
          <p14:tracePt t="71696" x="6515100" y="4702175"/>
          <p14:tracePt t="71712" x="6454775" y="4419600"/>
          <p14:tracePt t="71729" x="6172200" y="4060825"/>
          <p14:tracePt t="71746" x="5753100" y="3870325"/>
          <p14:tracePt t="71762" x="5334000" y="3787775"/>
          <p14:tracePt t="71779" x="4830763" y="3787775"/>
          <p14:tracePt t="71796" x="4389438" y="4022725"/>
          <p14:tracePt t="71812" x="3992563" y="4411663"/>
          <p14:tracePt t="71830" x="3848100" y="5021263"/>
          <p14:tracePt t="71846" x="3940175" y="5470525"/>
          <p14:tracePt t="71862" x="4313238" y="5775325"/>
          <p14:tracePt t="71880" x="4876800" y="5867400"/>
          <p14:tracePt t="71896" x="5661025" y="5867400"/>
          <p14:tracePt t="71912" x="6523038" y="5630863"/>
          <p14:tracePt t="71929" x="6980238" y="5410200"/>
          <p14:tracePt t="71946" x="7102475" y="5265738"/>
          <p14:tracePt t="71962" x="7108825" y="5113338"/>
          <p14:tracePt t="71979" x="7010400" y="4740275"/>
          <p14:tracePt t="71996" x="6667500" y="4313238"/>
          <p14:tracePt t="72012" x="6180138" y="4060825"/>
          <p14:tracePt t="72030" x="5494338" y="3970338"/>
          <p14:tracePt t="72046" x="5051425" y="4054475"/>
          <p14:tracePt t="72062" x="4670425" y="4321175"/>
          <p14:tracePt t="72079" x="4473575" y="4664075"/>
          <p14:tracePt t="72096" x="4441825" y="4975225"/>
          <p14:tracePt t="72112" x="4518025" y="5303838"/>
          <p14:tracePt t="72129" x="4830763" y="5508625"/>
          <p14:tracePt t="72146" x="5227638" y="5570538"/>
          <p14:tracePt t="72162" x="5737225" y="5592763"/>
          <p14:tracePt t="72179" x="6096000" y="5478463"/>
          <p14:tracePt t="72197" x="6180138" y="5410200"/>
          <p14:tracePt t="72212" x="6188075" y="5349875"/>
          <p14:tracePt t="72230" x="6149975" y="5113338"/>
          <p14:tracePt t="72246" x="5989638" y="4999038"/>
          <p14:tracePt t="72262" x="5799138" y="4922838"/>
          <p14:tracePt t="72279" x="5622925" y="4876800"/>
          <p14:tracePt t="72296" x="5486400" y="4868863"/>
          <p14:tracePt t="72313" x="5432425" y="4868863"/>
          <p14:tracePt t="72383" x="5464175" y="4868863"/>
          <p14:tracePt t="72391" x="5486400" y="4868863"/>
          <p14:tracePt t="72398" x="5508625" y="4860925"/>
          <p14:tracePt t="72413" x="5524500" y="4854575"/>
          <p14:tracePt t="72429" x="5546725" y="4846638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6369" t="30163" r="29209" b="8351"/>
          <a:stretch/>
        </p:blipFill>
        <p:spPr>
          <a:xfrm>
            <a:off x="3739498" y="478769"/>
            <a:ext cx="4387825" cy="621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14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241"/>
    </mc:Choice>
    <mc:Fallback xmlns="">
      <p:transition advTm="45241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6807" t="25860" r="29037" b="10446"/>
          <a:stretch/>
        </p:blipFill>
        <p:spPr>
          <a:xfrm>
            <a:off x="3770489" y="268963"/>
            <a:ext cx="4255911" cy="6312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9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103"/>
    </mc:Choice>
    <mc:Fallback xmlns="">
      <p:transition advTm="18103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5788" t="24427" r="29066" b="13376"/>
          <a:stretch/>
        </p:blipFill>
        <p:spPr>
          <a:xfrm>
            <a:off x="3794165" y="540003"/>
            <a:ext cx="4278490" cy="5952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62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016"/>
    </mc:Choice>
    <mc:Fallback xmlns="">
      <p:transition advTm="29016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6718" t="22535" r="28576" b="16601"/>
          <a:stretch/>
        </p:blipFill>
        <p:spPr>
          <a:xfrm>
            <a:off x="3917244" y="638829"/>
            <a:ext cx="4368800" cy="605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14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280"/>
    </mc:Choice>
    <mc:Fallback xmlns="">
      <p:transition advTm="8328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6696" t="31547" r="29228" b="6014"/>
          <a:stretch/>
        </p:blipFill>
        <p:spPr>
          <a:xfrm>
            <a:off x="3759200" y="596965"/>
            <a:ext cx="4041424" cy="589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53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807"/>
    </mc:Choice>
    <mc:Fallback xmlns="">
      <p:transition advTm="26807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5914" t="27057" r="29300" b="9631"/>
          <a:stretch/>
        </p:blipFill>
        <p:spPr>
          <a:xfrm>
            <a:off x="4334933" y="604948"/>
            <a:ext cx="4097867" cy="588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7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776"/>
    </mc:Choice>
    <mc:Fallback xmlns="">
      <p:transition advTm="56776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5453" t="31861" r="29755" b="5210"/>
          <a:stretch/>
        </p:blipFill>
        <p:spPr>
          <a:xfrm>
            <a:off x="3849511" y="390463"/>
            <a:ext cx="4413955" cy="630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72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650"/>
    </mc:Choice>
    <mc:Fallback xmlns="">
      <p:transition advTm="176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831" x="0" y="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5730" t="21005" r="29081" b="17014"/>
          <a:stretch/>
        </p:blipFill>
        <p:spPr>
          <a:xfrm>
            <a:off x="3296356" y="442733"/>
            <a:ext cx="4515556" cy="625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43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863"/>
    </mc:Choice>
    <mc:Fallback xmlns="">
      <p:transition advTm="1478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076" x="503238" y="5295900"/>
          <p14:tracePt t="12204" x="541338" y="5257800"/>
          <p14:tracePt t="12211" x="762000" y="5121275"/>
          <p14:tracePt t="12219" x="1203325" y="4899025"/>
          <p14:tracePt t="12228" x="1654175" y="4640263"/>
          <p14:tracePt t="12242" x="2201863" y="4343400"/>
          <p14:tracePt t="12259" x="3298825" y="3725863"/>
          <p14:tracePt t="12275" x="4457700" y="2949575"/>
          <p14:tracePt t="12292" x="4975225" y="2438400"/>
          <p14:tracePt t="12309" x="5287963" y="2035175"/>
          <p14:tracePt t="12325" x="5410200" y="1820863"/>
          <p14:tracePt t="12342" x="5464175" y="1730375"/>
          <p14:tracePt t="12359" x="5464175" y="1714500"/>
          <p14:tracePt t="12733" x="5486400" y="1714500"/>
          <p14:tracePt t="12741" x="5578475" y="1714500"/>
          <p14:tracePt t="12749" x="5775325" y="1622425"/>
          <p14:tracePt t="12760" x="6011863" y="1516063"/>
          <p14:tracePt t="12776" x="6194425" y="1425575"/>
          <p14:tracePt t="12793" x="6210300" y="1409700"/>
          <p14:tracePt t="12810" x="6248400" y="1349375"/>
          <p14:tracePt t="12827" x="6332538" y="1211263"/>
          <p14:tracePt t="12843" x="6378575" y="1127125"/>
          <p14:tracePt t="12844" x="6392863" y="1096963"/>
          <p14:tracePt t="12860" x="6400800" y="1066800"/>
          <p14:tracePt t="12876" x="6400800" y="1044575"/>
          <p14:tracePt t="12893" x="6392863" y="998538"/>
          <p14:tracePt t="12910" x="6302375" y="952500"/>
          <p14:tracePt t="12926" x="6240463" y="944563"/>
          <p14:tracePt t="12943" x="6218238" y="944563"/>
          <p14:tracePt t="12960" x="6210300" y="936625"/>
          <p14:tracePt t="12976" x="6180138" y="944563"/>
          <p14:tracePt t="12993" x="6172200" y="944563"/>
          <p14:tracePt t="13010" x="6172200" y="952500"/>
          <p14:tracePt t="13453" x="6164263" y="952500"/>
          <p14:tracePt t="13461" x="6149975" y="990600"/>
          <p14:tracePt t="13469" x="6126163" y="1050925"/>
          <p14:tracePt t="13477" x="6118225" y="1089025"/>
          <p14:tracePt t="13493" x="6111875" y="1150938"/>
          <p14:tracePt t="13510" x="6096000" y="1189038"/>
          <p14:tracePt t="13526" x="6080125" y="1211263"/>
          <p14:tracePt t="13560" x="6080125" y="1219200"/>
          <p14:tracePt t="13577" x="6057900" y="1219200"/>
          <p14:tracePt t="13593" x="6035675" y="1203325"/>
          <p14:tracePt t="13610" x="6019800" y="1196975"/>
          <p14:tracePt t="13626" x="6003925" y="1196975"/>
          <p14:tracePt t="13643" x="6003925" y="1189038"/>
          <p14:tracePt t="13660" x="5997575" y="1189038"/>
          <p14:tracePt t="13693" x="5989638" y="1189038"/>
          <p14:tracePt t="13709" x="5981700" y="1189038"/>
          <p14:tracePt t="13725" x="5965825" y="1189038"/>
          <p14:tracePt t="13741" x="5959475" y="1211263"/>
          <p14:tracePt t="13749" x="5935663" y="1241425"/>
          <p14:tracePt t="13760" x="5921375" y="1249363"/>
          <p14:tracePt t="13777" x="5897563" y="1279525"/>
          <p14:tracePt t="13793" x="5875338" y="1303338"/>
          <p14:tracePt t="13810" x="5867400" y="1303338"/>
          <p14:tracePt t="13845" x="5859463" y="1303338"/>
          <p14:tracePt t="13860" x="5845175" y="1303338"/>
          <p14:tracePt t="13877" x="5821363" y="1279525"/>
          <p14:tracePt t="13893" x="5783263" y="1241425"/>
          <p14:tracePt t="13910" x="5745163" y="1227138"/>
          <p14:tracePt t="13926" x="5715000" y="1203325"/>
          <p14:tracePt t="13943" x="5707063" y="1203325"/>
          <p14:tracePt t="13981" x="5715000" y="1203325"/>
          <p14:tracePt t="13993" x="5737225" y="1219200"/>
          <p14:tracePt t="14010" x="5813425" y="1241425"/>
          <p14:tracePt t="14027" x="5943600" y="1287463"/>
          <p14:tracePt t="14045" x="6027738" y="1295400"/>
          <p14:tracePt t="14060" x="6035675" y="1295400"/>
          <p14:tracePt t="14102" x="6027738" y="1295400"/>
          <p14:tracePt t="14110" x="5997575" y="1311275"/>
          <p14:tracePt t="14127" x="5935663" y="1317625"/>
          <p14:tracePt t="14143" x="5867400" y="1325563"/>
          <p14:tracePt t="14160" x="5821363" y="1325563"/>
          <p14:tracePt t="14177" x="5821363" y="1333500"/>
          <p14:tracePt t="14193" x="5821363" y="1341438"/>
          <p14:tracePt t="14210" x="5845175" y="1355725"/>
          <p14:tracePt t="14226" x="5905500" y="1371600"/>
          <p14:tracePt t="14244" x="5997575" y="1387475"/>
          <p14:tracePt t="14285" x="5997575" y="1393825"/>
          <p14:tracePt t="14293" x="5973763" y="1393825"/>
          <p14:tracePt t="14310" x="5889625" y="1393825"/>
          <p14:tracePt t="14327" x="5829300" y="1393825"/>
          <p14:tracePt t="14343" x="5807075" y="1393825"/>
          <p14:tracePt t="14469" x="5807075" y="1401763"/>
          <p14:tracePt t="14477" x="5799138" y="1401763"/>
          <p14:tracePt t="14485" x="5791200" y="1401763"/>
          <p14:tracePt t="14493" x="5768975" y="1401763"/>
          <p14:tracePt t="14510" x="5737225" y="1401763"/>
          <p14:tracePt t="14589" x="5753100" y="1401763"/>
          <p14:tracePt t="14597" x="5775325" y="1401763"/>
          <p14:tracePt t="14605" x="5791200" y="1401763"/>
          <p14:tracePt t="14685" x="5775325" y="1401763"/>
          <p14:tracePt t="14693" x="5753100" y="1401763"/>
          <p14:tracePt t="14701" x="5730875" y="1401763"/>
          <p14:tracePt t="14710" x="5722938" y="1401763"/>
          <p14:tracePt t="14727" x="5684838" y="1401763"/>
          <p14:tracePt t="14743" x="5676900" y="1401763"/>
          <p14:tracePt t="14812" x="5692775" y="1401763"/>
          <p14:tracePt t="14820" x="5715000" y="1393825"/>
          <p14:tracePt t="14828" x="5722938" y="1393825"/>
          <p14:tracePt t="14917" x="5707063" y="1393825"/>
          <p14:tracePt t="14925" x="5684838" y="1393825"/>
          <p14:tracePt t="14933" x="5661025" y="1393825"/>
          <p14:tracePt t="14944" x="5638800" y="1393825"/>
          <p14:tracePt t="14960" x="5592763" y="1393825"/>
          <p14:tracePt t="14977" x="5570538" y="1393825"/>
          <p14:tracePt t="14994" x="5562600" y="1387475"/>
          <p14:tracePt t="15027" x="5562600" y="1379538"/>
          <p14:tracePt t="15045" x="5592763" y="1379538"/>
          <p14:tracePt t="15060" x="5622925" y="1371600"/>
          <p14:tracePt t="15077" x="5638800" y="1371600"/>
          <p14:tracePt t="15094" x="5654675" y="1363663"/>
          <p14:tracePt t="15110" x="5661025" y="1363663"/>
          <p14:tracePt t="15127" x="5668963" y="1363663"/>
          <p14:tracePt t="15149" x="5676900" y="1363663"/>
          <p14:tracePt t="15165" x="5684838" y="1355725"/>
          <p14:tracePt t="15181" x="5699125" y="1349375"/>
          <p14:tracePt t="15194" x="5707063" y="1349375"/>
          <p14:tracePt t="15210" x="5730875" y="1341438"/>
          <p14:tracePt t="15228" x="5745163" y="1333500"/>
          <p14:tracePt t="15245" x="5753100" y="1325563"/>
          <p14:tracePt t="15260" x="5768975" y="1317625"/>
          <p14:tracePt t="15277" x="5775325" y="1317625"/>
          <p14:tracePt t="15294" x="5775325" y="1311275"/>
          <p14:tracePt t="15310" x="5783263" y="1303338"/>
          <p14:tracePt t="15327" x="5807075" y="1279525"/>
          <p14:tracePt t="15344" x="5821363" y="1265238"/>
          <p14:tracePt t="15360" x="5837238" y="1235075"/>
          <p14:tracePt t="15377" x="5845175" y="1219200"/>
          <p14:tracePt t="15394" x="5851525" y="1211263"/>
          <p14:tracePt t="15427" x="5851525" y="1203325"/>
          <p14:tracePt t="15445" x="5851525" y="1196975"/>
          <p14:tracePt t="15461" x="5851525" y="1189038"/>
          <p14:tracePt t="15477" x="5851525" y="1181100"/>
          <p14:tracePt t="15494" x="5851525" y="1173163"/>
          <p14:tracePt t="15511" x="5851525" y="1165225"/>
          <p14:tracePt t="15527" x="5837238" y="1165225"/>
          <p14:tracePt t="15544" x="5829300" y="1165225"/>
          <p14:tracePt t="15629" x="5837238" y="1165225"/>
          <p14:tracePt t="15685" x="5829300" y="1165225"/>
          <p14:tracePt t="15693" x="5799138" y="1165225"/>
          <p14:tracePt t="15701" x="5753100" y="1165225"/>
          <p14:tracePt t="15711" x="5707063" y="1165225"/>
          <p14:tracePt t="15728" x="5570538" y="1165225"/>
          <p14:tracePt t="15744" x="5418138" y="1150938"/>
          <p14:tracePt t="15761" x="5295900" y="1135063"/>
          <p14:tracePt t="15777" x="5257800" y="1127125"/>
          <p14:tracePt t="15821" x="5257800" y="1120775"/>
          <p14:tracePt t="15965" x="5241925" y="1112838"/>
          <p14:tracePt t="15973" x="5235575" y="1112838"/>
          <p14:tracePt t="15989" x="5219700" y="1112838"/>
          <p14:tracePt t="15997" x="5197475" y="1112838"/>
          <p14:tracePt t="16011" x="5189538" y="1112838"/>
          <p14:tracePt t="16917" x="5203825" y="1112838"/>
          <p14:tracePt t="16989" x="5211763" y="1104900"/>
          <p14:tracePt t="17173" x="5227638" y="1104900"/>
          <p14:tracePt t="17182" x="5235575" y="1104900"/>
          <p14:tracePt t="17189" x="5249863" y="1104900"/>
          <p14:tracePt t="17196" x="5257800" y="1104900"/>
          <p14:tracePt t="17211" x="5280025" y="1104900"/>
          <p14:tracePt t="17228" x="5311775" y="1104900"/>
          <p14:tracePt t="17244" x="5364163" y="1104900"/>
          <p14:tracePt t="17261" x="5410200" y="1104900"/>
          <p14:tracePt t="17278" x="5448300" y="1104900"/>
          <p14:tracePt t="17295" x="5478463" y="1104900"/>
          <p14:tracePt t="17312" x="5502275" y="1104900"/>
          <p14:tracePt t="17328" x="5516563" y="1104900"/>
          <p14:tracePt t="17345" x="5524500" y="1104900"/>
          <p14:tracePt t="17361" x="5540375" y="1096963"/>
          <p14:tracePt t="17378" x="5546725" y="1096963"/>
          <p14:tracePt t="17395" x="5554663" y="1089025"/>
          <p14:tracePt t="17412" x="5570538" y="1089025"/>
          <p14:tracePt t="17429" x="5584825" y="1089025"/>
          <p14:tracePt t="17444" x="5592763" y="1089025"/>
          <p14:tracePt t="17461" x="5608638" y="1082675"/>
          <p14:tracePt t="17478" x="5616575" y="1082675"/>
          <p14:tracePt t="17495" x="5630863" y="1074738"/>
          <p14:tracePt t="17511" x="5654675" y="1074738"/>
          <p14:tracePt t="17528" x="5668963" y="1066800"/>
          <p14:tracePt t="17545" x="5692775" y="1066800"/>
          <p14:tracePt t="17578" x="5707063" y="1066800"/>
          <p14:tracePt t="17605" x="5715000" y="1066800"/>
          <p14:tracePt t="17630" x="5730875" y="1066800"/>
          <p14:tracePt t="17637" x="5737225" y="1066800"/>
          <p14:tracePt t="17645" x="5737225" y="1058863"/>
          <p14:tracePt t="17661" x="5761038" y="1058863"/>
          <p14:tracePt t="17678" x="5775325" y="1058863"/>
          <p14:tracePt t="17695" x="5807075" y="1058863"/>
          <p14:tracePt t="17711" x="5829300" y="1058863"/>
          <p14:tracePt t="17728" x="5851525" y="1058863"/>
          <p14:tracePt t="17745" x="5875338" y="1058863"/>
          <p14:tracePt t="17761" x="5883275" y="1058863"/>
          <p14:tracePt t="17778" x="5889625" y="1058863"/>
          <p14:tracePt t="17795" x="5905500" y="1058863"/>
          <p14:tracePt t="17829" x="5913438" y="1058863"/>
          <p14:tracePt t="17853" x="5921375" y="1058863"/>
          <p14:tracePt t="17869" x="5927725" y="1058863"/>
          <p14:tracePt t="18054" x="5935663" y="1058863"/>
          <p14:tracePt t="18077" x="5943600" y="1058863"/>
          <p14:tracePt t="18141" x="5951538" y="1058863"/>
          <p14:tracePt t="18165" x="5965825" y="1058863"/>
          <p14:tracePt t="18173" x="5973763" y="1058863"/>
          <p14:tracePt t="18197" x="5981700" y="1058863"/>
          <p14:tracePt t="18205" x="5989638" y="1058863"/>
          <p14:tracePt t="18421" x="5997575" y="1058863"/>
          <p14:tracePt t="18525" x="6003925" y="1058863"/>
          <p14:tracePt t="18549" x="6011863" y="1058863"/>
          <p14:tracePt t="18566" x="6019800" y="1058863"/>
          <p14:tracePt t="18813" x="6027738" y="1058863"/>
          <p14:tracePt t="18829" x="6042025" y="1058863"/>
          <p14:tracePt t="18837" x="6057900" y="1058863"/>
          <p14:tracePt t="18845" x="6073775" y="1058863"/>
          <p14:tracePt t="18862" x="6096000" y="1058863"/>
          <p14:tracePt t="18879" x="6118225" y="1058863"/>
          <p14:tracePt t="18895" x="6134100" y="1058863"/>
          <p14:tracePt t="18912" x="6149975" y="1058863"/>
          <p14:tracePt t="18928" x="6164263" y="1058863"/>
          <p14:tracePt t="18962" x="6188075" y="1058863"/>
          <p14:tracePt t="18978" x="6210300" y="1058863"/>
          <p14:tracePt t="18996" x="6240463" y="1058863"/>
          <p14:tracePt t="19012" x="6256338" y="1058863"/>
          <p14:tracePt t="19028" x="6278563" y="1058863"/>
          <p14:tracePt t="19045" x="6286500" y="1058863"/>
          <p14:tracePt t="19062" x="6302375" y="1058863"/>
          <p14:tracePt t="19079" x="6308725" y="1058863"/>
          <p14:tracePt t="19095" x="6324600" y="1058863"/>
          <p14:tracePt t="19112" x="6332538" y="1058863"/>
          <p14:tracePt t="19129" x="6346825" y="1050925"/>
          <p14:tracePt t="19145" x="6354763" y="1050925"/>
          <p14:tracePt t="19162" x="6362700" y="1050925"/>
          <p14:tracePt t="19179" x="6378575" y="1044575"/>
          <p14:tracePt t="19195" x="6392863" y="1044575"/>
          <p14:tracePt t="19212" x="6408738" y="1036638"/>
          <p14:tracePt t="19229" x="6438900" y="1036638"/>
          <p14:tracePt t="19245" x="6469063" y="1036638"/>
          <p14:tracePt t="19262" x="6484938" y="1036638"/>
          <p14:tracePt t="19279" x="6492875" y="1036638"/>
          <p14:tracePt t="19295" x="6499225" y="1036638"/>
          <p14:tracePt t="19341" x="6515100" y="1036638"/>
          <p14:tracePt t="19365" x="6523038" y="1036638"/>
          <p14:tracePt t="19389" x="6537325" y="1036638"/>
          <p14:tracePt t="19405" x="6545263" y="1036638"/>
          <p14:tracePt t="19413" x="6545263" y="1044575"/>
          <p14:tracePt t="19421" x="6553200" y="1044575"/>
          <p14:tracePt t="19429" x="6561138" y="1050925"/>
          <p14:tracePt t="19525" x="6569075" y="1050925"/>
          <p14:tracePt t="19581" x="6575425" y="1066800"/>
          <p14:tracePt t="19613" x="6583363" y="1082675"/>
          <p14:tracePt t="19637" x="6591300" y="1089025"/>
          <p14:tracePt t="19645" x="6591300" y="1096963"/>
          <p14:tracePt t="19661" x="6591300" y="1104900"/>
          <p14:tracePt t="19669" x="6599238" y="1112838"/>
          <p14:tracePt t="19685" x="6607175" y="1120775"/>
          <p14:tracePt t="19773" x="6607175" y="1127125"/>
          <p14:tracePt t="19789" x="6607175" y="1135063"/>
          <p14:tracePt t="19837" x="6607175" y="1143000"/>
          <p14:tracePt t="20349" x="6607175" y="1135063"/>
          <p14:tracePt t="20381" x="6607175" y="1127125"/>
          <p14:tracePt t="20405" x="6613525" y="1120775"/>
          <p14:tracePt t="20421" x="6621463" y="1120775"/>
          <p14:tracePt t="20437" x="6621463" y="1112838"/>
          <p14:tracePt t="20469" x="6629400" y="1104900"/>
          <p14:tracePt t="20501" x="6637338" y="1104900"/>
          <p14:tracePt t="20517" x="6645275" y="1104900"/>
          <p14:tracePt t="20525" x="6651625" y="1104900"/>
          <p14:tracePt t="20541" x="6659563" y="1104900"/>
          <p14:tracePt t="20549" x="6675438" y="1104900"/>
          <p14:tracePt t="20565" x="6683375" y="1104900"/>
          <p14:tracePt t="20581" x="6697663" y="1104900"/>
          <p14:tracePt t="20605" x="6705600" y="1104900"/>
          <p14:tracePt t="20813" x="6705600" y="1096963"/>
          <p14:tracePt t="20821" x="6683375" y="1089025"/>
          <p14:tracePt t="20829" x="6667500" y="1082675"/>
          <p14:tracePt t="20846" x="6621463" y="1082675"/>
          <p14:tracePt t="20862" x="6569075" y="1082675"/>
          <p14:tracePt t="20879" x="6523038" y="1082675"/>
          <p14:tracePt t="20896" x="6461125" y="1096963"/>
          <p14:tracePt t="20913" x="6408738" y="1104900"/>
          <p14:tracePt t="20929" x="6370638" y="1120775"/>
          <p14:tracePt t="20946" x="6340475" y="1120775"/>
          <p14:tracePt t="20963" x="6308725" y="1135063"/>
          <p14:tracePt t="20979" x="6294438" y="1143000"/>
          <p14:tracePt t="20996" x="6278563" y="1143000"/>
          <p14:tracePt t="21045" x="6270625" y="1150938"/>
          <p14:tracePt t="21117" x="6278563" y="1143000"/>
          <p14:tracePt t="21133" x="6302375" y="1120775"/>
          <p14:tracePt t="21141" x="6316663" y="1096963"/>
          <p14:tracePt t="21149" x="6332538" y="1074738"/>
          <p14:tracePt t="21163" x="6340475" y="1066800"/>
          <p14:tracePt t="21179" x="6362700" y="1036638"/>
          <p14:tracePt t="21196" x="6384925" y="1006475"/>
          <p14:tracePt t="21213" x="6400800" y="974725"/>
          <p14:tracePt t="21229" x="6430963" y="952500"/>
          <p14:tracePt t="21246" x="6454775" y="930275"/>
          <p14:tracePt t="21263" x="6499225" y="906463"/>
          <p14:tracePt t="21279" x="6545263" y="884238"/>
          <p14:tracePt t="21296" x="6637338" y="854075"/>
          <p14:tracePt t="21313" x="6705600" y="822325"/>
          <p14:tracePt t="21329" x="6765925" y="815975"/>
          <p14:tracePt t="21346" x="6819900" y="784225"/>
          <p14:tracePt t="21363" x="6850063" y="777875"/>
          <p14:tracePt t="21379" x="6880225" y="769938"/>
          <p14:tracePt t="21396" x="6904038" y="769938"/>
          <p14:tracePt t="21413" x="6934200" y="769938"/>
          <p14:tracePt t="21429" x="6988175" y="769938"/>
          <p14:tracePt t="21446" x="7032625" y="769938"/>
          <p14:tracePt t="21463" x="7102475" y="769938"/>
          <p14:tracePt t="21479" x="7140575" y="769938"/>
          <p14:tracePt t="21496" x="7185025" y="777875"/>
          <p14:tracePt t="21513" x="7223125" y="777875"/>
          <p14:tracePt t="21529" x="7254875" y="777875"/>
          <p14:tracePt t="21546" x="7277100" y="777875"/>
          <p14:tracePt t="21563" x="7299325" y="769938"/>
          <p14:tracePt t="21580" x="7315200" y="762000"/>
          <p14:tracePt t="21596" x="7323138" y="762000"/>
          <p14:tracePt t="21613" x="7331075" y="754063"/>
          <p14:tracePt t="21765" x="7323138" y="754063"/>
          <p14:tracePt t="21773" x="7307263" y="754063"/>
          <p14:tracePt t="21781" x="7299325" y="754063"/>
          <p14:tracePt t="21796" x="7269163" y="754063"/>
          <p14:tracePt t="21813" x="7223125" y="754063"/>
          <p14:tracePt t="21829" x="7170738" y="754063"/>
          <p14:tracePt t="21846" x="7132638" y="754063"/>
          <p14:tracePt t="21863" x="7108825" y="754063"/>
          <p14:tracePt t="21880" x="7086600" y="754063"/>
          <p14:tracePt t="21896" x="7070725" y="754063"/>
          <p14:tracePt t="21913" x="7064375" y="754063"/>
          <p14:tracePt t="21946" x="7056438" y="754063"/>
          <p14:tracePt t="21963" x="7048500" y="754063"/>
          <p14:tracePt t="21980" x="7018338" y="754063"/>
          <p14:tracePt t="21996" x="7010400" y="754063"/>
          <p14:tracePt t="22013" x="6972300" y="754063"/>
          <p14:tracePt t="22030" x="6942138" y="754063"/>
          <p14:tracePt t="22046" x="6904038" y="754063"/>
          <p14:tracePt t="22063" x="6873875" y="754063"/>
          <p14:tracePt t="22080" x="6850063" y="754063"/>
          <p14:tracePt t="22096" x="6827838" y="754063"/>
          <p14:tracePt t="22114" x="6804025" y="754063"/>
          <p14:tracePt t="22117" x="6789738" y="754063"/>
          <p14:tracePt t="22130" x="6773863" y="754063"/>
          <p14:tracePt t="22146" x="6743700" y="754063"/>
          <p14:tracePt t="22163" x="6705600" y="754063"/>
          <p14:tracePt t="22180" x="6667500" y="754063"/>
          <p14:tracePt t="22196" x="6651625" y="754063"/>
          <p14:tracePt t="22213" x="6645275" y="754063"/>
          <p14:tracePt t="22230" x="6629400" y="754063"/>
          <p14:tracePt t="22246" x="6621463" y="754063"/>
          <p14:tracePt t="22280" x="6607175" y="754063"/>
          <p14:tracePt t="22296" x="6599238" y="754063"/>
          <p14:tracePt t="22313" x="6583363" y="754063"/>
          <p14:tracePt t="22330" x="6575425" y="754063"/>
          <p14:tracePt t="22346" x="6569075" y="754063"/>
          <p14:tracePt t="22363" x="6553200" y="754063"/>
          <p14:tracePt t="22380" x="6545263" y="754063"/>
          <p14:tracePt t="22396" x="6530975" y="754063"/>
          <p14:tracePt t="22413" x="6523038" y="754063"/>
          <p14:tracePt t="22430" x="6507163" y="762000"/>
          <p14:tracePt t="22477" x="6499225" y="769938"/>
          <p14:tracePt t="22661" x="6499225" y="777875"/>
          <p14:tracePt t="22686" x="6507163" y="777875"/>
          <p14:tracePt t="22701" x="6515100" y="777875"/>
          <p14:tracePt t="22709" x="6530975" y="777875"/>
          <p14:tracePt t="22719" x="6537325" y="777875"/>
          <p14:tracePt t="22730" x="6545263" y="784225"/>
          <p14:tracePt t="22747" x="6583363" y="784225"/>
          <p14:tracePt t="22763" x="6613525" y="800100"/>
          <p14:tracePt t="22780" x="6667500" y="800100"/>
          <p14:tracePt t="22797" x="6705600" y="800100"/>
          <p14:tracePt t="22813" x="6727825" y="800100"/>
          <p14:tracePt t="22830" x="6751638" y="800100"/>
          <p14:tracePt t="22863" x="6759575" y="792163"/>
          <p14:tracePt t="22881" x="6765925" y="792163"/>
          <p14:tracePt t="23005" x="6773863" y="792163"/>
          <p14:tracePt t="23013" x="6781800" y="792163"/>
          <p14:tracePt t="23021" x="6789738" y="792163"/>
          <p14:tracePt t="23045" x="6797675" y="792163"/>
          <p14:tracePt t="23053" x="6804025" y="792163"/>
          <p14:tracePt t="23189" x="6797675" y="792163"/>
          <p14:tracePt t="23197" x="6781800" y="784225"/>
          <p14:tracePt t="23205" x="6765925" y="777875"/>
          <p14:tracePt t="23213" x="6759575" y="777875"/>
          <p14:tracePt t="23230" x="6743700" y="777875"/>
          <p14:tracePt t="23247" x="6721475" y="777875"/>
          <p14:tracePt t="23263" x="6713538" y="777875"/>
          <p14:tracePt t="23280" x="6683375" y="777875"/>
          <p14:tracePt t="23297" x="6651625" y="777875"/>
          <p14:tracePt t="23313" x="6613525" y="777875"/>
          <p14:tracePt t="23330" x="6575425" y="784225"/>
          <p14:tracePt t="23347" x="6545263" y="784225"/>
          <p14:tracePt t="23365" x="6507163" y="792163"/>
          <p14:tracePt t="23380" x="6492875" y="792163"/>
          <p14:tracePt t="23397" x="6477000" y="792163"/>
          <p14:tracePt t="23413" x="6469063" y="792163"/>
          <p14:tracePt t="23430" x="6461125" y="792163"/>
          <p14:tracePt t="23447" x="6454775" y="792163"/>
          <p14:tracePt t="23517" x="6446838" y="792163"/>
          <p14:tracePt t="23533" x="6438900" y="792163"/>
          <p14:tracePt t="23565" x="6430963" y="792163"/>
          <p14:tracePt t="23861" x="6446838" y="792163"/>
          <p14:tracePt t="23885" x="6454775" y="792163"/>
          <p14:tracePt t="23901" x="6461125" y="792163"/>
          <p14:tracePt t="23909" x="6469063" y="800100"/>
          <p14:tracePt t="23933" x="6477000" y="800100"/>
          <p14:tracePt t="23965" x="6484938" y="800100"/>
          <p14:tracePt t="24029" x="6492875" y="800100"/>
          <p14:tracePt t="24269" x="6477000" y="800100"/>
          <p14:tracePt t="24277" x="6469063" y="800100"/>
          <p14:tracePt t="24285" x="6446838" y="808038"/>
          <p14:tracePt t="24297" x="6430963" y="808038"/>
          <p14:tracePt t="24314" x="6400800" y="815975"/>
          <p14:tracePt t="24330" x="6378575" y="815975"/>
          <p14:tracePt t="24347" x="6362700" y="815975"/>
          <p14:tracePt t="24364" x="6340475" y="815975"/>
          <p14:tracePt t="24397" x="6332538" y="815975"/>
          <p14:tracePt t="24414" x="6324600" y="815975"/>
          <p14:tracePt t="24431" x="6294438" y="815975"/>
          <p14:tracePt t="24447" x="6278563" y="815975"/>
          <p14:tracePt t="24464" x="6248400" y="808038"/>
          <p14:tracePt t="24481" x="6240463" y="808038"/>
          <p14:tracePt t="24497" x="6232525" y="808038"/>
          <p14:tracePt t="24514" x="6226175" y="808038"/>
          <p14:tracePt t="25141" x="6232525" y="808038"/>
          <p14:tracePt t="25149" x="6240463" y="808038"/>
          <p14:tracePt t="25157" x="6248400" y="808038"/>
          <p14:tracePt t="25165" x="6256338" y="808038"/>
          <p14:tracePt t="25181" x="6264275" y="808038"/>
          <p14:tracePt t="25197" x="6286500" y="808038"/>
          <p14:tracePt t="25214" x="6302375" y="808038"/>
          <p14:tracePt t="25230" x="6316663" y="808038"/>
          <p14:tracePt t="25248" x="6332538" y="792163"/>
          <p14:tracePt t="25285" x="6340475" y="792163"/>
          <p14:tracePt t="25298" x="6332538" y="784225"/>
          <p14:tracePt t="25314" x="6270625" y="769938"/>
          <p14:tracePt t="25331" x="6134100" y="739775"/>
          <p14:tracePt t="25348" x="5753100" y="746125"/>
          <p14:tracePt t="25364" x="5440363" y="800100"/>
          <p14:tracePt t="25381" x="5219700" y="822325"/>
          <p14:tracePt t="25398" x="5105400" y="838200"/>
          <p14:tracePt t="25414" x="5089525" y="846138"/>
          <p14:tracePt t="25549" x="5083175" y="846138"/>
          <p14:tracePt t="25557" x="5075238" y="846138"/>
          <p14:tracePt t="25574" x="5067300" y="846138"/>
          <p14:tracePt t="25581" x="5059363" y="846138"/>
          <p14:tracePt t="25598" x="5051425" y="846138"/>
          <p14:tracePt t="25614" x="5029200" y="838200"/>
          <p14:tracePt t="25685" x="5029200" y="830263"/>
          <p14:tracePt t="25693" x="5029200" y="815975"/>
          <p14:tracePt t="25719" x="5029200" y="800100"/>
          <p14:tracePt t="25725" x="5029200" y="792163"/>
          <p14:tracePt t="25741" x="5029200" y="777875"/>
          <p14:tracePt t="25758" x="5037138" y="769938"/>
          <p14:tracePt t="25765" x="5037138" y="754063"/>
          <p14:tracePt t="25781" x="5037138" y="746125"/>
          <p14:tracePt t="25798" x="5037138" y="731838"/>
          <p14:tracePt t="25933" x="5045075" y="723900"/>
          <p14:tracePt t="25949" x="5051425" y="731838"/>
          <p14:tracePt t="25957" x="5051425" y="746125"/>
          <p14:tracePt t="25965" x="5051425" y="769938"/>
          <p14:tracePt t="25981" x="5059363" y="800100"/>
          <p14:tracePt t="25998" x="5067300" y="808038"/>
          <p14:tracePt t="26014" x="5075238" y="815975"/>
          <p14:tracePt t="26048" x="5083175" y="815975"/>
          <p14:tracePt t="26064" x="5105400" y="815975"/>
          <p14:tracePt t="26098" x="5121275" y="808038"/>
          <p14:tracePt t="26114" x="5135563" y="792163"/>
          <p14:tracePt t="26131" x="5135563" y="762000"/>
          <p14:tracePt t="26148" x="5135563" y="754063"/>
          <p14:tracePt t="26261" x="5143500" y="754063"/>
          <p14:tracePt t="26277" x="5151438" y="754063"/>
          <p14:tracePt t="26285" x="5159375" y="754063"/>
          <p14:tracePt t="26373" x="5165725" y="754063"/>
          <p14:tracePt t="26405" x="5173663" y="754063"/>
          <p14:tracePt t="26413" x="5181600" y="754063"/>
          <p14:tracePt t="26421" x="5189538" y="762000"/>
          <p14:tracePt t="26437" x="5197475" y="762000"/>
          <p14:tracePt t="26448" x="5197475" y="769938"/>
          <p14:tracePt t="26465" x="5219700" y="769938"/>
          <p14:tracePt t="26481" x="5235575" y="769938"/>
          <p14:tracePt t="26498" x="5241925" y="769938"/>
          <p14:tracePt t="26590" x="5257800" y="769938"/>
          <p14:tracePt t="26621" x="5265738" y="769938"/>
          <p14:tracePt t="26637" x="5273675" y="769938"/>
          <p14:tracePt t="26653" x="5280025" y="777875"/>
          <p14:tracePt t="26701" x="5287963" y="777875"/>
          <p14:tracePt t="26725" x="5303838" y="777875"/>
          <p14:tracePt t="26733" x="5311775" y="777875"/>
          <p14:tracePt t="26740" x="5318125" y="777875"/>
          <p14:tracePt t="26748" x="5326063" y="777875"/>
          <p14:tracePt t="26764" x="5341938" y="762000"/>
          <p14:tracePt t="26781" x="5341938" y="754063"/>
          <p14:tracePt t="26877" x="5349875" y="754063"/>
          <p14:tracePt t="26885" x="5356225" y="754063"/>
          <p14:tracePt t="26900" x="5364163" y="762000"/>
          <p14:tracePt t="26917" x="5380038" y="777875"/>
          <p14:tracePt t="27109" x="5372100" y="777875"/>
          <p14:tracePt t="27118" x="5356225" y="784225"/>
          <p14:tracePt t="27133" x="5349875" y="792163"/>
          <p14:tracePt t="27141" x="5341938" y="792163"/>
          <p14:tracePt t="27149" x="5326063" y="792163"/>
          <p14:tracePt t="27165" x="5311775" y="792163"/>
          <p14:tracePt t="27182" x="5295900" y="792163"/>
          <p14:tracePt t="27198" x="5280025" y="792163"/>
          <p14:tracePt t="27215" x="5265738" y="792163"/>
          <p14:tracePt t="27232" x="5227638" y="784225"/>
          <p14:tracePt t="27248" x="5203825" y="769938"/>
          <p14:tracePt t="27265" x="5181600" y="762000"/>
          <p14:tracePt t="27282" x="5181600" y="754063"/>
          <p14:tracePt t="27365" x="5165725" y="754063"/>
          <p14:tracePt t="27373" x="5159375" y="762000"/>
          <p14:tracePt t="27397" x="5135563" y="762000"/>
          <p14:tracePt t="27413" x="5127625" y="762000"/>
          <p14:tracePt t="27421" x="5113338" y="762000"/>
          <p14:tracePt t="27432" x="5105400" y="762000"/>
          <p14:tracePt t="27448" x="5097463" y="762000"/>
          <p14:tracePt t="27565" x="5089525" y="762000"/>
          <p14:tracePt t="27837" x="5113338" y="762000"/>
          <p14:tracePt t="27845" x="5127625" y="762000"/>
          <p14:tracePt t="27853" x="5143500" y="762000"/>
          <p14:tracePt t="27865" x="5165725" y="762000"/>
          <p14:tracePt t="27882" x="5197475" y="762000"/>
          <p14:tracePt t="27898" x="5227638" y="762000"/>
          <p14:tracePt t="27915" x="5235575" y="762000"/>
          <p14:tracePt t="28061" x="5241925" y="762000"/>
          <p14:tracePt t="28069" x="5249863" y="762000"/>
          <p14:tracePt t="28093" x="5257800" y="762000"/>
          <p14:tracePt t="28117" x="5265738" y="762000"/>
          <p14:tracePt t="28525" x="5249863" y="762000"/>
          <p14:tracePt t="28533" x="5227638" y="754063"/>
          <p14:tracePt t="28541" x="5181600" y="754063"/>
          <p14:tracePt t="28549" x="5143500" y="746125"/>
          <p14:tracePt t="28565" x="5059363" y="746125"/>
          <p14:tracePt t="28582" x="5021263" y="746125"/>
          <p14:tracePt t="28599" x="5006975" y="746125"/>
          <p14:tracePt t="28741" x="5013325" y="746125"/>
          <p14:tracePt t="28757" x="5021263" y="746125"/>
          <p14:tracePt t="28765" x="5029200" y="746125"/>
          <p14:tracePt t="28789" x="5037138" y="746125"/>
          <p14:tracePt t="28797" x="5045075" y="746125"/>
          <p14:tracePt t="28813" x="5051425" y="746125"/>
          <p14:tracePt t="28845" x="5059363" y="746125"/>
          <p14:tracePt t="28869" x="5067300" y="746125"/>
          <p14:tracePt t="28893" x="5075238" y="746125"/>
          <p14:tracePt t="29669" x="5083175" y="754063"/>
          <p14:tracePt t="29677" x="5089525" y="754063"/>
          <p14:tracePt t="29685" x="5089525" y="769938"/>
          <p14:tracePt t="29699" x="5089525" y="777875"/>
          <p14:tracePt t="29716" x="5105400" y="792163"/>
          <p14:tracePt t="29732" x="5105400" y="800100"/>
          <p14:tracePt t="29766" x="5105400" y="808038"/>
          <p14:tracePt t="29821" x="5105400" y="800100"/>
          <p14:tracePt t="29829" x="5105400" y="792163"/>
          <p14:tracePt t="29837" x="5105400" y="784225"/>
          <p14:tracePt t="29849" x="5105400" y="777875"/>
          <p14:tracePt t="29866" x="5105400" y="762000"/>
          <p14:tracePt t="29883" x="5105400" y="739775"/>
          <p14:tracePt t="29941" x="5097463" y="739775"/>
          <p14:tracePt t="30005" x="5097463" y="746125"/>
          <p14:tracePt t="30016" x="5097463" y="754063"/>
          <p14:tracePt t="30021" x="5097463" y="762000"/>
          <p14:tracePt t="30033" x="5097463" y="769938"/>
          <p14:tracePt t="30205" x="5105400" y="769938"/>
          <p14:tracePt t="30237" x="5105400" y="777875"/>
          <p14:tracePt t="30277" x="5105400" y="784225"/>
          <p14:tracePt t="30293" x="5105400" y="792163"/>
          <p14:tracePt t="30309" x="5105400" y="800100"/>
          <p14:tracePt t="30381" x="5113338" y="800100"/>
          <p14:tracePt t="30405" x="5113338" y="808038"/>
          <p14:tracePt t="30421" x="5121275" y="815975"/>
          <p14:tracePt t="30437" x="5121275" y="822325"/>
          <p14:tracePt t="30445" x="5127625" y="822325"/>
          <p14:tracePt t="30469" x="5127625" y="838200"/>
          <p14:tracePt t="30485" x="5135563" y="846138"/>
          <p14:tracePt t="31397" x="5135563" y="830263"/>
          <p14:tracePt t="31429" x="5135563" y="822325"/>
          <p14:tracePt t="31565" x="5143500" y="815975"/>
          <p14:tracePt t="31613" x="5151438" y="815975"/>
          <p14:tracePt t="31869" x="5151438" y="808038"/>
          <p14:tracePt t="33029" x="5165725" y="800100"/>
          <p14:tracePt t="33037" x="5173663" y="800100"/>
          <p14:tracePt t="33045" x="5189538" y="800100"/>
          <p14:tracePt t="33053" x="5203825" y="792163"/>
          <p14:tracePt t="33067" x="5219700" y="777875"/>
          <p14:tracePt t="33085" x="5257800" y="762000"/>
          <p14:tracePt t="33100" x="5265738" y="762000"/>
          <p14:tracePt t="33309" x="5265738" y="754063"/>
          <p14:tracePt t="33317" x="5273675" y="754063"/>
          <p14:tracePt t="33325" x="5280025" y="754063"/>
          <p14:tracePt t="33397" x="5287963" y="754063"/>
          <p14:tracePt t="33405" x="5303838" y="754063"/>
          <p14:tracePt t="33417" x="5318125" y="754063"/>
          <p14:tracePt t="33434" x="5356225" y="754063"/>
          <p14:tracePt t="33450" x="5387975" y="754063"/>
          <p14:tracePt t="33468" x="5418138" y="754063"/>
          <p14:tracePt t="34013" x="5426075" y="754063"/>
          <p14:tracePt t="34021" x="5432425" y="754063"/>
          <p14:tracePt t="34029" x="5440363" y="762000"/>
          <p14:tracePt t="34037" x="5448300" y="769938"/>
          <p14:tracePt t="34051" x="5456238" y="777875"/>
          <p14:tracePt t="34068" x="5486400" y="800100"/>
          <p14:tracePt t="34101" x="5516563" y="800100"/>
          <p14:tracePt t="34117" x="5524500" y="800100"/>
          <p14:tracePt t="34397" x="5532438" y="800100"/>
          <p14:tracePt t="34405" x="5540375" y="800100"/>
          <p14:tracePt t="34414" x="5546725" y="800100"/>
          <p14:tracePt t="34437" x="5554663" y="800100"/>
          <p14:tracePt t="34453" x="5562600" y="800100"/>
          <p14:tracePt t="43462" x="5592763" y="854075"/>
          <p14:tracePt t="43469" x="5646738" y="914400"/>
          <p14:tracePt t="43477" x="5676900" y="974725"/>
          <p14:tracePt t="43488" x="5707063" y="1036638"/>
          <p14:tracePt t="43504" x="5753100" y="1158875"/>
          <p14:tracePt t="43521" x="5783263" y="1265238"/>
          <p14:tracePt t="43538" x="5807075" y="1341438"/>
          <p14:tracePt t="43554" x="5845175" y="1393825"/>
          <p14:tracePt t="43571" x="5867400" y="1431925"/>
          <p14:tracePt t="43588" x="5921375" y="1485900"/>
          <p14:tracePt t="43604" x="5943600" y="1501775"/>
          <p14:tracePt t="43638" x="5951538" y="1508125"/>
          <p14:tracePt t="43669" x="5951538" y="1524000"/>
          <p14:tracePt t="43677" x="5951538" y="1539875"/>
          <p14:tracePt t="43688" x="5951538" y="1554163"/>
          <p14:tracePt t="43704" x="5951538" y="1616075"/>
          <p14:tracePt t="43721" x="5951538" y="1730375"/>
          <p14:tracePt t="43738" x="5951538" y="1851025"/>
          <p14:tracePt t="43754" x="5951538" y="1981200"/>
          <p14:tracePt t="43771" x="5951538" y="2111375"/>
          <p14:tracePt t="43788" x="5951538" y="2239963"/>
          <p14:tracePt t="43804" x="5959475" y="2278063"/>
          <p14:tracePt t="43821" x="5965825" y="2286000"/>
          <p14:tracePt t="43838" x="5973763" y="2293938"/>
          <p14:tracePt t="43854" x="5997575" y="2286000"/>
          <p14:tracePt t="43871" x="6027738" y="2255838"/>
          <p14:tracePt t="43888" x="6080125" y="2217738"/>
          <p14:tracePt t="43904" x="6134100" y="2187575"/>
          <p14:tracePt t="43921" x="6149975" y="2179638"/>
          <p14:tracePt t="43954" x="6156325" y="2179638"/>
          <p14:tracePt t="43973" x="6164263" y="2179638"/>
          <p14:tracePt t="43988" x="6126163" y="2193925"/>
          <p14:tracePt t="44004" x="6042025" y="2201863"/>
          <p14:tracePt t="44021" x="5913438" y="2232025"/>
          <p14:tracePt t="44038" x="5753100" y="2263775"/>
          <p14:tracePt t="44054" x="5570538" y="2278063"/>
          <p14:tracePt t="44071" x="5394325" y="2301875"/>
          <p14:tracePt t="44088" x="5241925" y="2316163"/>
          <p14:tracePt t="44104" x="5143500" y="2316163"/>
          <p14:tracePt t="44121" x="5089525" y="2316163"/>
          <p14:tracePt t="44165" x="5083175" y="2316163"/>
          <p14:tracePt t="44181" x="5083175" y="2308225"/>
          <p14:tracePt t="44189" x="5083175" y="2301875"/>
          <p14:tracePt t="44204" x="5083175" y="2270125"/>
          <p14:tracePt t="44221" x="5083175" y="2239963"/>
          <p14:tracePt t="44573" x="5097463" y="2232025"/>
          <p14:tracePt t="44581" x="5121275" y="2217738"/>
          <p14:tracePt t="44589" x="5151438" y="2187575"/>
          <p14:tracePt t="44604" x="5211763" y="2141538"/>
          <p14:tracePt t="44621" x="5287963" y="2079625"/>
          <p14:tracePt t="44638" x="5356225" y="2041525"/>
          <p14:tracePt t="44655" x="5394325" y="2011363"/>
          <p14:tracePt t="44671" x="5418138" y="2003425"/>
          <p14:tracePt t="44749" x="5432425" y="1997075"/>
          <p14:tracePt t="44757" x="5464175" y="1997075"/>
          <p14:tracePt t="44765" x="5508625" y="1989138"/>
          <p14:tracePt t="44773" x="5546725" y="1989138"/>
          <p14:tracePt t="44788" x="5592763" y="1973263"/>
          <p14:tracePt t="44805" x="5684838" y="1973263"/>
          <p14:tracePt t="44821" x="5737225" y="1973263"/>
          <p14:tracePt t="44838" x="5768975" y="1973263"/>
          <p14:tracePt t="44855" x="5783263" y="1973263"/>
          <p14:tracePt t="44941" x="5761038" y="1965325"/>
          <p14:tracePt t="44949" x="5715000" y="1958975"/>
          <p14:tracePt t="44957" x="5646738" y="1958975"/>
          <p14:tracePt t="44972" x="5502275" y="1951038"/>
          <p14:tracePt t="44988" x="5410200" y="1951038"/>
          <p14:tracePt t="45005" x="5173663" y="1951038"/>
          <p14:tracePt t="45021" x="5135563" y="1965325"/>
          <p14:tracePt t="45085" x="5159375" y="1965325"/>
          <p14:tracePt t="45093" x="5181600" y="1965325"/>
          <p14:tracePt t="45105" x="5189538" y="1958975"/>
          <p14:tracePt t="45121" x="5197475" y="1951038"/>
          <p14:tracePt t="45156" x="5197475" y="1905000"/>
          <p14:tracePt t="45172" x="5113338" y="1874838"/>
          <p14:tracePt t="45188" x="5045075" y="1851025"/>
          <p14:tracePt t="45205" x="4762500" y="1768475"/>
          <p14:tracePt t="45221" x="4587875" y="1722438"/>
          <p14:tracePt t="45238" x="4479925" y="1676400"/>
          <p14:tracePt t="45255" x="4457700" y="1660525"/>
          <p14:tracePt t="45271" x="4457700" y="1638300"/>
          <p14:tracePt t="45288" x="4457700" y="1608138"/>
          <p14:tracePt t="45305" x="4473575" y="1562100"/>
          <p14:tracePt t="45322" x="4518025" y="1493838"/>
          <p14:tracePt t="45338" x="4525963" y="1463675"/>
          <p14:tracePt t="45355" x="4525963" y="1439863"/>
          <p14:tracePt t="45372" x="4525963" y="1431925"/>
          <p14:tracePt t="45405" x="4525963" y="1425575"/>
          <p14:tracePt t="45422" x="4495800" y="1425575"/>
          <p14:tracePt t="45438" x="4465638" y="1425575"/>
          <p14:tracePt t="45455" x="4381500" y="1425575"/>
          <p14:tracePt t="45472" x="4289425" y="1439863"/>
          <p14:tracePt t="45488" x="4229100" y="1455738"/>
          <p14:tracePt t="45505" x="4206875" y="1463675"/>
          <p14:tracePt t="45522" x="4198938" y="1463675"/>
          <p14:tracePt t="45573" x="4191000" y="1463675"/>
          <p14:tracePt t="45605" x="4183063" y="1463675"/>
          <p14:tracePt t="45621" x="4183063" y="1447800"/>
          <p14:tracePt t="45629" x="4183063" y="1425575"/>
          <p14:tracePt t="45638" x="4183063" y="1401763"/>
          <p14:tracePt t="45655" x="4183063" y="1349375"/>
          <p14:tracePt t="45672" x="4168775" y="1295400"/>
          <p14:tracePt t="45688" x="4152900" y="1249363"/>
          <p14:tracePt t="45705" x="4130675" y="1219200"/>
          <p14:tracePt t="45722" x="4122738" y="1211263"/>
          <p14:tracePt t="45738" x="4114800" y="1203325"/>
          <p14:tracePt t="45755" x="4106863" y="1203325"/>
          <p14:tracePt t="45781" x="4098925" y="1203325"/>
          <p14:tracePt t="45797" x="4084638" y="1203325"/>
          <p14:tracePt t="45807" x="4060825" y="1203325"/>
          <p14:tracePt t="45822" x="4016375" y="1273175"/>
          <p14:tracePt t="45838" x="4000500" y="1341438"/>
          <p14:tracePt t="45855" x="4000500" y="1431925"/>
          <p14:tracePt t="45872" x="4016375" y="1508125"/>
          <p14:tracePt t="45888" x="4092575" y="1584325"/>
          <p14:tracePt t="45905" x="4251325" y="1630363"/>
          <p14:tracePt t="45922" x="4479925" y="1646238"/>
          <p14:tracePt t="45938" x="4854575" y="1646238"/>
          <p14:tracePt t="45955" x="5311775" y="1646238"/>
          <p14:tracePt t="45972" x="5661025" y="1646238"/>
          <p14:tracePt t="45988" x="5913438" y="1570038"/>
          <p14:tracePt t="46005" x="5951538" y="1562100"/>
          <p14:tracePt t="46022" x="5959475" y="1562100"/>
          <p14:tracePt t="46055" x="5965825" y="1554163"/>
          <p14:tracePt t="46072" x="5997575" y="1562100"/>
          <p14:tracePt t="46089" x="6065838" y="1584325"/>
          <p14:tracePt t="46105" x="6194425" y="1630363"/>
          <p14:tracePt t="46122" x="6340475" y="1676400"/>
          <p14:tracePt t="46138" x="6461125" y="1698625"/>
          <p14:tracePt t="46156" x="6569075" y="1706563"/>
          <p14:tracePt t="46172" x="6621463" y="1706563"/>
          <p14:tracePt t="46252" x="6607175" y="1706563"/>
          <p14:tracePt t="46260" x="6599238" y="1706563"/>
          <p14:tracePt t="46268" x="6575425" y="1698625"/>
          <p14:tracePt t="46276" x="6537325" y="1698625"/>
          <p14:tracePt t="46288" x="6499225" y="1684338"/>
          <p14:tracePt t="46305" x="6438900" y="1654175"/>
          <p14:tracePt t="46322" x="6354763" y="1600200"/>
          <p14:tracePt t="46338" x="6316663" y="1562100"/>
          <p14:tracePt t="46355" x="6302375" y="1516063"/>
          <p14:tracePt t="46372" x="6302375" y="1493838"/>
          <p14:tracePt t="46388" x="6324600" y="1431925"/>
          <p14:tracePt t="46405" x="6392863" y="1379538"/>
          <p14:tracePt t="46422" x="6507163" y="1325563"/>
          <p14:tracePt t="46438" x="6637338" y="1287463"/>
          <p14:tracePt t="46455" x="6765925" y="1249363"/>
          <p14:tracePt t="46472" x="6865938" y="1219200"/>
          <p14:tracePt t="46488" x="6911975" y="1211263"/>
          <p14:tracePt t="46505" x="6950075" y="1211263"/>
          <p14:tracePt t="46522" x="6964363" y="1203325"/>
          <p14:tracePt t="46538" x="6980238" y="1203325"/>
          <p14:tracePt t="46621" x="6926263" y="1203325"/>
          <p14:tracePt t="46629" x="6888163" y="1203325"/>
          <p14:tracePt t="46639" x="6835775" y="1203325"/>
          <p14:tracePt t="46655" x="6645275" y="1219200"/>
          <p14:tracePt t="46672" x="6354763" y="1257300"/>
          <p14:tracePt t="46689" x="6019800" y="1303338"/>
          <p14:tracePt t="46705" x="5707063" y="1355725"/>
          <p14:tracePt t="46722" x="5432425" y="1393825"/>
          <p14:tracePt t="46739" x="5181600" y="1417638"/>
          <p14:tracePt t="46756" x="4892675" y="1417638"/>
          <p14:tracePt t="46772" x="4838700" y="1417638"/>
          <p14:tracePt t="46789" x="4618038" y="1393825"/>
          <p14:tracePt t="46805" x="4487863" y="1355725"/>
          <p14:tracePt t="46822" x="4365625" y="1317625"/>
          <p14:tracePt t="46839" x="4283075" y="1287463"/>
          <p14:tracePt t="46855" x="4221163" y="1273175"/>
          <p14:tracePt t="46872" x="4168775" y="1241425"/>
          <p14:tracePt t="46889" x="4122738" y="1219200"/>
          <p14:tracePt t="46905" x="4098925" y="1211263"/>
          <p14:tracePt t="46922" x="4084638" y="1196975"/>
          <p14:tracePt t="46939" x="4084638" y="1189038"/>
          <p14:tracePt t="46956" x="4076700" y="1158875"/>
          <p14:tracePt t="46973" x="4076700" y="1112838"/>
          <p14:tracePt t="46989" x="4076700" y="1050925"/>
          <p14:tracePt t="47005" x="4076700" y="982663"/>
          <p14:tracePt t="47022" x="4092575" y="914400"/>
          <p14:tracePt t="47039" x="4168775" y="830263"/>
          <p14:tracePt t="47056" x="4297363" y="762000"/>
          <p14:tracePt t="47072" x="4503738" y="723900"/>
          <p14:tracePt t="47089" x="4754563" y="685800"/>
          <p14:tracePt t="47106" x="5021263" y="685800"/>
          <p14:tracePt t="47122" x="5295900" y="685800"/>
          <p14:tracePt t="47139" x="5570538" y="685800"/>
          <p14:tracePt t="47156" x="5889625" y="685800"/>
          <p14:tracePt t="47172" x="6003925" y="685800"/>
          <p14:tracePt t="47175" x="6096000" y="685800"/>
          <p14:tracePt t="47189" x="6264275" y="685800"/>
          <p14:tracePt t="47206" x="6438900" y="663575"/>
          <p14:tracePt t="47222" x="6621463" y="655638"/>
          <p14:tracePt t="47239" x="6789738" y="631825"/>
          <p14:tracePt t="47255" x="6911975" y="631825"/>
          <p14:tracePt t="47273" x="7026275" y="631825"/>
          <p14:tracePt t="47289" x="7116763" y="631825"/>
          <p14:tracePt t="47306" x="7192963" y="639763"/>
          <p14:tracePt t="47322" x="7239000" y="655638"/>
          <p14:tracePt t="47339" x="7277100" y="677863"/>
          <p14:tracePt t="47356" x="7353300" y="754063"/>
          <p14:tracePt t="47372" x="7391400" y="830263"/>
          <p14:tracePt t="47389" x="7429500" y="922338"/>
          <p14:tracePt t="47406" x="7467600" y="1028700"/>
          <p14:tracePt t="47422" x="7483475" y="1158875"/>
          <p14:tracePt t="47439" x="7513638" y="1311275"/>
          <p14:tracePt t="47456" x="7521575" y="1470025"/>
          <p14:tracePt t="47473" x="7521575" y="1592263"/>
          <p14:tracePt t="47489" x="7513638" y="1698625"/>
          <p14:tracePt t="47506" x="7467600" y="1790700"/>
          <p14:tracePt t="47522" x="7399338" y="1874838"/>
          <p14:tracePt t="47539" x="7307263" y="1943100"/>
          <p14:tracePt t="47556" x="7185025" y="2011363"/>
          <p14:tracePt t="47572" x="6934200" y="2111375"/>
          <p14:tracePt t="47590" x="6751638" y="2149475"/>
          <p14:tracePt t="47606" x="6569075" y="2171700"/>
          <p14:tracePt t="47622" x="6408738" y="2193925"/>
          <p14:tracePt t="47639" x="6256338" y="2225675"/>
          <p14:tracePt t="47656" x="6111875" y="2247900"/>
          <p14:tracePt t="47672" x="5927725" y="2270125"/>
          <p14:tracePt t="47689" x="5753100" y="2316163"/>
          <p14:tracePt t="47692" x="5646738" y="2332038"/>
          <p14:tracePt t="47706" x="5554663" y="2339975"/>
          <p14:tracePt t="47722" x="5349875" y="2362200"/>
          <p14:tracePt t="47739" x="5173663" y="2362200"/>
          <p14:tracePt t="47756" x="5029200" y="2362200"/>
          <p14:tracePt t="47772" x="4884738" y="2362200"/>
          <p14:tracePt t="47789" x="4822825" y="2362200"/>
          <p14:tracePt t="47806" x="4792663" y="2362200"/>
          <p14:tracePt t="47822" x="4778375" y="2362200"/>
          <p14:tracePt t="47839" x="4770438" y="2354263"/>
          <p14:tracePt t="47856" x="4762500" y="2354263"/>
          <p14:tracePt t="47889" x="4746625" y="2346325"/>
          <p14:tracePt t="47906" x="4732338" y="2339975"/>
          <p14:tracePt t="47922" x="4724400" y="2339975"/>
          <p14:tracePt t="47939" x="4702175" y="2316163"/>
          <p14:tracePt t="47956" x="4678363" y="2278063"/>
          <p14:tracePt t="47973" x="4664075" y="2232025"/>
          <p14:tracePt t="47989" x="4640263" y="2193925"/>
          <p14:tracePt t="48006" x="4632325" y="2155825"/>
          <p14:tracePt t="48022" x="4618038" y="2141538"/>
          <p14:tracePt t="48039" x="4610100" y="2125663"/>
          <p14:tracePt t="48073" x="4610100" y="2103438"/>
          <p14:tracePt t="48089" x="4610100" y="2087563"/>
          <p14:tracePt t="48106" x="4618038" y="2057400"/>
          <p14:tracePt t="48123" x="4670425" y="2035175"/>
          <p14:tracePt t="48140" x="4800600" y="2003425"/>
          <p14:tracePt t="48156" x="4854575" y="1997075"/>
          <p14:tracePt t="48173" x="4960938" y="1973263"/>
          <p14:tracePt t="48189" x="5037138" y="1958975"/>
          <p14:tracePt t="48206" x="5089525" y="1943100"/>
          <p14:tracePt t="48223" x="5127625" y="1943100"/>
          <p14:tracePt t="48239" x="5173663" y="1935163"/>
          <p14:tracePt t="48256" x="5211763" y="1927225"/>
          <p14:tracePt t="48273" x="5241925" y="1927225"/>
          <p14:tracePt t="48289" x="5265738" y="1920875"/>
          <p14:tracePt t="48306" x="5273675" y="1912938"/>
          <p14:tracePt t="48323" x="5280025" y="1912938"/>
          <p14:tracePt t="48340" x="5303838" y="1897063"/>
          <p14:tracePt t="48356" x="5318125" y="1889125"/>
          <p14:tracePt t="48373" x="5326063" y="1889125"/>
          <p14:tracePt t="48389" x="5341938" y="1882775"/>
          <p14:tracePt t="48406" x="5356225" y="1882775"/>
          <p14:tracePt t="48423" x="5364163" y="1874838"/>
          <p14:tracePt t="48439" x="5372100" y="1874838"/>
          <p14:tracePt t="48456" x="5380038" y="1874838"/>
          <p14:tracePt t="48473" x="5402263" y="1874838"/>
          <p14:tracePt t="48489" x="5410200" y="1874838"/>
          <p14:tracePt t="48506" x="5432425" y="1874838"/>
          <p14:tracePt t="48523" x="5464175" y="1882775"/>
          <p14:tracePt t="48540" x="5516563" y="1889125"/>
          <p14:tracePt t="48556" x="5540375" y="1897063"/>
          <p14:tracePt t="48573" x="5592763" y="1897063"/>
          <p14:tracePt t="48589" x="5608638" y="1897063"/>
          <p14:tracePt t="48606" x="5616575" y="1897063"/>
          <p14:tracePt t="48623" x="5622925" y="1897063"/>
          <p14:tracePt t="48639" x="5638800" y="1897063"/>
          <p14:tracePt t="48656" x="5646738" y="1897063"/>
          <p14:tracePt t="48673" x="5668963" y="1889125"/>
          <p14:tracePt t="48689" x="5676900" y="1889125"/>
          <p14:tracePt t="48706" x="5684838" y="1889125"/>
          <p14:tracePt t="48725" x="5699125" y="1882775"/>
          <p14:tracePt t="48741" x="5707063" y="1882775"/>
          <p14:tracePt t="48758" x="5715000" y="1882775"/>
          <p14:tracePt t="48773" x="5730875" y="1874838"/>
          <p14:tracePt t="48789" x="5761038" y="1874838"/>
          <p14:tracePt t="48806" x="5775325" y="1874838"/>
          <p14:tracePt t="48823" x="5807075" y="1874838"/>
          <p14:tracePt t="48840" x="5813425" y="1874838"/>
          <p14:tracePt t="48856" x="5829300" y="1866900"/>
          <p14:tracePt t="48873" x="5845175" y="1866900"/>
          <p14:tracePt t="48890" x="5851525" y="1866900"/>
          <p14:tracePt t="48906" x="5875338" y="1866900"/>
          <p14:tracePt t="48923" x="5889625" y="1866900"/>
          <p14:tracePt t="48940" x="5913438" y="1866900"/>
          <p14:tracePt t="48956" x="5927725" y="1866900"/>
          <p14:tracePt t="48974" x="5951538" y="1866900"/>
          <p14:tracePt t="48990" x="5973763" y="1866900"/>
          <p14:tracePt t="49006" x="5989638" y="1866900"/>
          <p14:tracePt t="49023" x="6003925" y="1866900"/>
          <p14:tracePt t="49040" x="6019800" y="1866900"/>
          <p14:tracePt t="49056" x="6035675" y="1866900"/>
          <p14:tracePt t="49285" x="6035675" y="1874838"/>
          <p14:tracePt t="49293" x="6011863" y="1874838"/>
          <p14:tracePt t="49301" x="5981700" y="1874838"/>
          <p14:tracePt t="49309" x="5935663" y="1882775"/>
          <p14:tracePt t="49323" x="5905500" y="1882775"/>
          <p14:tracePt t="49340" x="5745163" y="1882775"/>
          <p14:tracePt t="49356" x="5661025" y="1882775"/>
          <p14:tracePt t="49373" x="5608638" y="1882775"/>
          <p14:tracePt t="49390" x="5570538" y="1882775"/>
          <p14:tracePt t="49406" x="5524500" y="1882775"/>
          <p14:tracePt t="49423" x="5486400" y="1874838"/>
          <p14:tracePt t="49440" x="5440363" y="1874838"/>
          <p14:tracePt t="49456" x="5380038" y="1874838"/>
          <p14:tracePt t="49473" x="5334000" y="1874838"/>
          <p14:tracePt t="49490" x="5280025" y="1874838"/>
          <p14:tracePt t="49506" x="5241925" y="1882775"/>
          <p14:tracePt t="49523" x="5219700" y="1889125"/>
          <p14:tracePt t="49540" x="5197475" y="1897063"/>
          <p14:tracePt t="49573" x="5181600" y="1905000"/>
          <p14:tracePt t="49590" x="5173663" y="1905000"/>
          <p14:tracePt t="49606" x="5159375" y="1905000"/>
          <p14:tracePt t="49623" x="5135563" y="1912938"/>
          <p14:tracePt t="49640" x="5105400" y="1912938"/>
          <p14:tracePt t="49656" x="5083175" y="1912938"/>
          <p14:tracePt t="49673" x="5059363" y="1912938"/>
          <p14:tracePt t="49690" x="5037138" y="1912938"/>
          <p14:tracePt t="49706" x="5029200" y="1912938"/>
          <p14:tracePt t="49877" x="5045075" y="1912938"/>
          <p14:tracePt t="49885" x="5051425" y="1912938"/>
          <p14:tracePt t="49893" x="5067300" y="1912938"/>
          <p14:tracePt t="49907" x="5075238" y="1912938"/>
          <p14:tracePt t="49923" x="5127625" y="1912938"/>
          <p14:tracePt t="49940" x="5203825" y="1912938"/>
          <p14:tracePt t="49957" x="5249863" y="1912938"/>
          <p14:tracePt t="49973" x="5287963" y="1905000"/>
          <p14:tracePt t="49990" x="5334000" y="1905000"/>
          <p14:tracePt t="50007" x="5364163" y="1897063"/>
          <p14:tracePt t="50023" x="5387975" y="1889125"/>
          <p14:tracePt t="50040" x="5418138" y="1889125"/>
          <p14:tracePt t="50057" x="5448300" y="1889125"/>
          <p14:tracePt t="50073" x="5470525" y="1889125"/>
          <p14:tracePt t="50090" x="5502275" y="1874838"/>
          <p14:tracePt t="50107" x="5532438" y="1874838"/>
          <p14:tracePt t="50124" x="5578475" y="1874838"/>
          <p14:tracePt t="50140" x="5584825" y="1874838"/>
          <p14:tracePt t="50157" x="5638800" y="1874838"/>
          <p14:tracePt t="50173" x="5676900" y="1874838"/>
          <p14:tracePt t="50190" x="5707063" y="1866900"/>
          <p14:tracePt t="50207" x="5730875" y="1866900"/>
          <p14:tracePt t="50223" x="5745163" y="1858963"/>
          <p14:tracePt t="50240" x="5768975" y="1858963"/>
          <p14:tracePt t="50257" x="5783263" y="1858963"/>
          <p14:tracePt t="50273" x="5807075" y="1858963"/>
          <p14:tracePt t="50290" x="5821363" y="1858963"/>
          <p14:tracePt t="50307" x="5851525" y="1858963"/>
          <p14:tracePt t="50324" x="5889625" y="1858963"/>
          <p14:tracePt t="50340" x="5905500" y="1858963"/>
          <p14:tracePt t="50357" x="5927725" y="1858963"/>
          <p14:tracePt t="50373" x="5965825" y="1858963"/>
          <p14:tracePt t="50390" x="5989638" y="1858963"/>
          <p14:tracePt t="50407" x="6027738" y="1858963"/>
          <p14:tracePt t="50423" x="6096000" y="1889125"/>
          <p14:tracePt t="50440" x="6156325" y="1897063"/>
          <p14:tracePt t="50457" x="6202363" y="1912938"/>
          <p14:tracePt t="50473" x="6232525" y="1920875"/>
          <p14:tracePt t="50490" x="6240463" y="1920875"/>
          <p14:tracePt t="50507" x="6256338" y="1920875"/>
          <p14:tracePt t="50523" x="6264275" y="1920875"/>
          <p14:tracePt t="50637" x="6240463" y="1920875"/>
          <p14:tracePt t="50645" x="6218238" y="1920875"/>
          <p14:tracePt t="50657" x="6194425" y="1920875"/>
          <p14:tracePt t="50674" x="6134100" y="1920875"/>
          <p14:tracePt t="50690" x="6073775" y="1920875"/>
          <p14:tracePt t="50707" x="6019800" y="1935163"/>
          <p14:tracePt t="50724" x="5981700" y="1943100"/>
          <p14:tracePt t="50740" x="5973763" y="1943100"/>
          <p14:tracePt t="50790" x="5965825" y="1943100"/>
          <p14:tracePt t="50845" x="5959475" y="1943100"/>
          <p14:tracePt t="51717" x="5943600" y="1943100"/>
          <p14:tracePt t="51725" x="5927725" y="1951038"/>
          <p14:tracePt t="51733" x="5913438" y="1973263"/>
          <p14:tracePt t="51741" x="5897563" y="2003425"/>
          <p14:tracePt t="51757" x="5875338" y="2027238"/>
          <p14:tracePt t="51774" x="5829300" y="2095500"/>
          <p14:tracePt t="51791" x="5783263" y="2149475"/>
          <p14:tracePt t="51808" x="5745163" y="2187575"/>
          <p14:tracePt t="51824" x="5722938" y="2217738"/>
          <p14:tracePt t="51841" x="5715000" y="2225675"/>
          <p14:tracePt t="51874" x="5707063" y="2225675"/>
          <p14:tracePt t="51901" x="5692775" y="2225675"/>
          <p14:tracePt t="51909" x="5684838" y="2225675"/>
          <p14:tracePt t="51924" x="5646738" y="2209800"/>
          <p14:tracePt t="51941" x="5570538" y="2171700"/>
          <p14:tracePt t="51957" x="5464175" y="2125663"/>
          <p14:tracePt t="51974" x="5303838" y="2065338"/>
          <p14:tracePt t="51991" x="5173663" y="2041525"/>
          <p14:tracePt t="52007" x="5051425" y="2003425"/>
          <p14:tracePt t="52024" x="4999038" y="2003425"/>
          <p14:tracePt t="52041" x="4991100" y="1989138"/>
          <p14:tracePt t="52057" x="4975225" y="1989138"/>
          <p14:tracePt t="52805" x="4968875" y="1997075"/>
          <p14:tracePt t="52813" x="4968875" y="2011363"/>
          <p14:tracePt t="52824" x="4960938" y="2049463"/>
          <p14:tracePt t="52841" x="4945063" y="2073275"/>
          <p14:tracePt t="52858" x="4937125" y="2103438"/>
          <p14:tracePt t="52874" x="4930775" y="2149475"/>
          <p14:tracePt t="52891" x="4922838" y="2179638"/>
          <p14:tracePt t="52908" x="4914900" y="2187575"/>
          <p14:tracePt t="53557" x="4892675" y="2193925"/>
          <p14:tracePt t="53565" x="4860925" y="2193925"/>
          <p14:tracePt t="53574" x="4822825" y="2193925"/>
          <p14:tracePt t="53591" x="4778375" y="2179638"/>
          <p14:tracePt t="53608" x="4686300" y="2171700"/>
          <p14:tracePt t="53625" x="4564063" y="2171700"/>
          <p14:tracePt t="53641" x="4465638" y="2179638"/>
          <p14:tracePt t="53659" x="4411663" y="2187575"/>
          <p14:tracePt t="53675" x="4381500" y="2187575"/>
          <p14:tracePt t="53691" x="4373563" y="2187575"/>
          <p14:tracePt t="53773" x="4397375" y="2187575"/>
          <p14:tracePt t="53781" x="4411663" y="2187575"/>
          <p14:tracePt t="53791" x="4441825" y="2179638"/>
          <p14:tracePt t="53808" x="4495800" y="2179638"/>
          <p14:tracePt t="53825" x="4572000" y="2163763"/>
          <p14:tracePt t="53841" x="4678363" y="2163763"/>
          <p14:tracePt t="53858" x="4868863" y="2149475"/>
          <p14:tracePt t="53875" x="5059363" y="2149475"/>
          <p14:tracePt t="53892" x="5418138" y="2149475"/>
          <p14:tracePt t="53908" x="5540375" y="2149475"/>
          <p14:tracePt t="53925" x="5799138" y="2149475"/>
          <p14:tracePt t="53941" x="5897563" y="2149475"/>
          <p14:tracePt t="53958" x="5951538" y="2149475"/>
          <p14:tracePt t="53975" x="5973763" y="2149475"/>
          <p14:tracePt t="54069" x="5973763" y="2171700"/>
          <p14:tracePt t="54077" x="5959475" y="2217738"/>
          <p14:tracePt t="54086" x="5921375" y="2263775"/>
          <p14:tracePt t="54093" x="5859463" y="2324100"/>
          <p14:tracePt t="54108" x="5791200" y="2354263"/>
          <p14:tracePt t="54125" x="5516563" y="2460625"/>
          <p14:tracePt t="54141" x="5287963" y="2506663"/>
          <p14:tracePt t="54158" x="5067300" y="2514600"/>
          <p14:tracePt t="54175" x="4892675" y="2514600"/>
          <p14:tracePt t="54191" x="4784725" y="2514600"/>
          <p14:tracePt t="54208" x="4732338" y="2514600"/>
          <p14:tracePt t="54333" x="4762500" y="2514600"/>
          <p14:tracePt t="54341" x="4808538" y="2536825"/>
          <p14:tracePt t="54349" x="4876800" y="2560638"/>
          <p14:tracePt t="54358" x="4922838" y="2568575"/>
          <p14:tracePt t="54375" x="5021263" y="2590800"/>
          <p14:tracePt t="54392" x="5097463" y="2606675"/>
          <p14:tracePt t="54408" x="5113338" y="2606675"/>
          <p14:tracePt t="54462" x="5067300" y="2606675"/>
          <p14:tracePt t="54469" x="5021263" y="2598738"/>
          <p14:tracePt t="54477" x="4960938" y="2574925"/>
          <p14:tracePt t="54492" x="4860925" y="2552700"/>
          <p14:tracePt t="54508" x="4678363" y="2552700"/>
          <p14:tracePt t="54525" x="4518025" y="2552700"/>
          <p14:tracePt t="54542" x="4449763" y="2552700"/>
          <p14:tracePt t="54558" x="4441825" y="2552700"/>
          <p14:tracePt t="54725" x="4419600" y="2552700"/>
          <p14:tracePt t="54733" x="4381500" y="2544763"/>
          <p14:tracePt t="54742" x="4297363" y="2544763"/>
          <p14:tracePt t="54758" x="4098925" y="2552700"/>
          <p14:tracePt t="54775" x="3954463" y="2574925"/>
          <p14:tracePt t="54792" x="3856038" y="2590800"/>
          <p14:tracePt t="54808" x="3817938" y="2606675"/>
          <p14:tracePt t="54825" x="3802063" y="2613025"/>
          <p14:tracePt t="54842" x="3787775" y="2628900"/>
          <p14:tracePt t="54858" x="3779838" y="2644775"/>
          <p14:tracePt t="54875" x="3779838" y="2682875"/>
          <p14:tracePt t="54892" x="3779838" y="2720975"/>
          <p14:tracePt t="54908" x="3779838" y="2751138"/>
          <p14:tracePt t="54925" x="3810000" y="2773363"/>
          <p14:tracePt t="54942" x="3878263" y="2789238"/>
          <p14:tracePt t="54958" x="3932238" y="2803525"/>
          <p14:tracePt t="54975" x="4030663" y="2811463"/>
          <p14:tracePt t="54992" x="4122738" y="2811463"/>
          <p14:tracePt t="55008" x="4213225" y="2811463"/>
          <p14:tracePt t="55025" x="4275138" y="2811463"/>
          <p14:tracePt t="55042" x="4313238" y="2811463"/>
          <p14:tracePt t="55058" x="4321175" y="2811463"/>
          <p14:tracePt t="55205" x="4335463" y="2751138"/>
          <p14:tracePt t="55213" x="4351338" y="2720975"/>
          <p14:tracePt t="55221" x="4365625" y="2682875"/>
          <p14:tracePt t="55229" x="4365625" y="2667000"/>
          <p14:tracePt t="55429" x="4365625" y="2651125"/>
          <p14:tracePt t="55445" x="4373563" y="2651125"/>
          <p14:tracePt t="55485" x="4389438" y="2659063"/>
          <p14:tracePt t="55493" x="4397375" y="2659063"/>
          <p14:tracePt t="55557" x="4397375" y="2667000"/>
          <p14:tracePt t="55573" x="4397375" y="2689225"/>
          <p14:tracePt t="55581" x="4397375" y="2727325"/>
          <p14:tracePt t="55592" x="4397375" y="2781300"/>
          <p14:tracePt t="55609" x="4397375" y="2903538"/>
          <p14:tracePt t="55625" x="4397375" y="3070225"/>
          <p14:tracePt t="55642" x="4397375" y="3276600"/>
          <p14:tracePt t="55659" x="4397375" y="3451225"/>
          <p14:tracePt t="55676" x="4389438" y="3703638"/>
          <p14:tracePt t="55692" x="4373563" y="3832225"/>
          <p14:tracePt t="55709" x="4351338" y="3962400"/>
          <p14:tracePt t="55725" x="4343400" y="4046538"/>
          <p14:tracePt t="55742" x="4335463" y="4098925"/>
          <p14:tracePt t="55759" x="4327525" y="4144963"/>
          <p14:tracePt t="55775" x="4321175" y="4175125"/>
          <p14:tracePt t="55792" x="4313238" y="4198938"/>
          <p14:tracePt t="55809" x="4305300" y="4213225"/>
          <p14:tracePt t="55825" x="4305300" y="4237038"/>
          <p14:tracePt t="55842" x="4297363" y="4244975"/>
          <p14:tracePt t="55859" x="4297363" y="4251325"/>
          <p14:tracePt t="55933" x="4297363" y="4259263"/>
          <p14:tracePt t="55965" x="4289425" y="4251325"/>
          <p14:tracePt t="55973" x="4289425" y="4237038"/>
          <p14:tracePt t="55981" x="4289425" y="4229100"/>
          <p14:tracePt t="56365" x="4297363" y="4237038"/>
          <p14:tracePt t="56373" x="4327525" y="4267200"/>
          <p14:tracePt t="56381" x="4359275" y="4289425"/>
          <p14:tracePt t="56392" x="4373563" y="4297363"/>
          <p14:tracePt t="56409" x="4457700" y="4343400"/>
          <p14:tracePt t="56426" x="4556125" y="4373563"/>
          <p14:tracePt t="56442" x="4656138" y="4397375"/>
          <p14:tracePt t="56459" x="4778375" y="4411663"/>
          <p14:tracePt t="56476" x="5045075" y="4419600"/>
          <p14:tracePt t="56492" x="5211763" y="4419600"/>
          <p14:tracePt t="56509" x="5402263" y="4419600"/>
          <p14:tracePt t="56526" x="5540375" y="4419600"/>
          <p14:tracePt t="56542" x="5630863" y="4397375"/>
          <p14:tracePt t="56559" x="5684838" y="4381500"/>
          <p14:tracePt t="56576" x="5715000" y="4359275"/>
          <p14:tracePt t="56592" x="5730875" y="4359275"/>
          <p14:tracePt t="56609" x="5753100" y="4351338"/>
          <p14:tracePt t="57109" x="5753100" y="4343400"/>
          <p14:tracePt t="57117" x="5753100" y="4275138"/>
          <p14:tracePt t="57126" x="5761038" y="4144963"/>
          <p14:tracePt t="57143" x="5761038" y="3902075"/>
          <p14:tracePt t="57159" x="5722938" y="3741738"/>
          <p14:tracePt t="57176" x="5638800" y="3603625"/>
          <p14:tracePt t="57193" x="5540375" y="3459163"/>
          <p14:tracePt t="57209" x="5426075" y="3352800"/>
          <p14:tracePt t="57213" x="5349875" y="3298825"/>
          <p14:tracePt t="57226" x="5280025" y="3254375"/>
          <p14:tracePt t="57242" x="5181600" y="3208338"/>
          <p14:tracePt t="57259" x="5113338" y="3192463"/>
          <p14:tracePt t="57276" x="5097463" y="3184525"/>
          <p14:tracePt t="57333" x="5089525" y="3184525"/>
          <p14:tracePt t="58589" x="5067300" y="3184525"/>
          <p14:tracePt t="58597" x="5045075" y="3178175"/>
          <p14:tracePt t="58605" x="5037138" y="3170238"/>
          <p14:tracePt t="58613" x="5013325" y="3162300"/>
          <p14:tracePt t="58626" x="4991100" y="3154363"/>
          <p14:tracePt t="58643" x="4960938" y="3146425"/>
          <p14:tracePt t="58660" x="4922838" y="3140075"/>
          <p14:tracePt t="58676" x="4906963" y="3132138"/>
          <p14:tracePt t="58693" x="4892675" y="3101975"/>
          <p14:tracePt t="58710" x="4860925" y="3025775"/>
          <p14:tracePt t="58727" x="4816475" y="2925763"/>
          <p14:tracePt t="58743" x="4746625" y="2849563"/>
          <p14:tracePt t="58760" x="4702175" y="2797175"/>
          <p14:tracePt t="58776" x="4648200" y="2759075"/>
          <p14:tracePt t="58793" x="4587875" y="2735263"/>
          <p14:tracePt t="58810" x="4533900" y="2720975"/>
          <p14:tracePt t="58826" x="4511675" y="2720975"/>
          <p14:tracePt t="58843" x="4473575" y="2713038"/>
          <p14:tracePt t="58860" x="4389438" y="2705100"/>
          <p14:tracePt t="58876" x="4275138" y="2705100"/>
          <p14:tracePt t="58893" x="4168775" y="2713038"/>
          <p14:tracePt t="58910" x="4122738" y="2713038"/>
          <p14:tracePt t="58927" x="4098925" y="2713038"/>
          <p14:tracePt t="59397" x="4122738" y="2720975"/>
          <p14:tracePt t="59405" x="4160838" y="2720975"/>
          <p14:tracePt t="59413" x="4213225" y="2720975"/>
          <p14:tracePt t="59427" x="4259263" y="2720975"/>
          <p14:tracePt t="59444" x="4441825" y="2713038"/>
          <p14:tracePt t="59460" x="4625975" y="2697163"/>
          <p14:tracePt t="59477" x="4770438" y="2659063"/>
          <p14:tracePt t="59493" x="4914900" y="2644775"/>
          <p14:tracePt t="59510" x="5097463" y="2644775"/>
          <p14:tracePt t="59527" x="5249863" y="2644775"/>
          <p14:tracePt t="59543" x="5410200" y="2644775"/>
          <p14:tracePt t="59560" x="5508625" y="2644775"/>
          <p14:tracePt t="59577" x="5616575" y="2644775"/>
          <p14:tracePt t="59593" x="5707063" y="2644775"/>
          <p14:tracePt t="59610" x="5829300" y="2644775"/>
          <p14:tracePt t="59627" x="6003925" y="2674938"/>
          <p14:tracePt t="59644" x="6324600" y="2713038"/>
          <p14:tracePt t="59660" x="6461125" y="2735263"/>
          <p14:tracePt t="59677" x="6904038" y="2789238"/>
          <p14:tracePt t="59694" x="7094538" y="2789238"/>
          <p14:tracePt t="59710" x="7192963" y="2789238"/>
          <p14:tracePt t="59727" x="7223125" y="2789238"/>
          <p14:tracePt t="59821" x="7223125" y="2797175"/>
          <p14:tracePt t="59829" x="7223125" y="2819400"/>
          <p14:tracePt t="59838" x="7223125" y="2865438"/>
          <p14:tracePt t="59845" x="7223125" y="2925763"/>
          <p14:tracePt t="59860" x="7223125" y="2963863"/>
          <p14:tracePt t="59877" x="7162800" y="3116263"/>
          <p14:tracePt t="59894" x="7102475" y="3192463"/>
          <p14:tracePt t="59910" x="7040563" y="3246438"/>
          <p14:tracePt t="59927" x="6942138" y="3292475"/>
          <p14:tracePt t="59944" x="6804025" y="3330575"/>
          <p14:tracePt t="59960" x="6645275" y="3360738"/>
          <p14:tracePt t="59977" x="6454775" y="3406775"/>
          <p14:tracePt t="59994" x="6188075" y="3451225"/>
          <p14:tracePt t="60010" x="5851525" y="3543300"/>
          <p14:tracePt t="60027" x="5524500" y="3627438"/>
          <p14:tracePt t="60044" x="4983163" y="3794125"/>
          <p14:tracePt t="60060" x="4664075" y="3894138"/>
          <p14:tracePt t="60077" x="4435475" y="3908425"/>
          <p14:tracePt t="60094" x="4221163" y="3932238"/>
          <p14:tracePt t="60110" x="4054475" y="3932238"/>
          <p14:tracePt t="60127" x="3894138" y="3932238"/>
          <p14:tracePt t="60144" x="3794125" y="3932238"/>
          <p14:tracePt t="60160" x="3711575" y="3894138"/>
          <p14:tracePt t="60177" x="3657600" y="3825875"/>
          <p14:tracePt t="60194" x="3611563" y="3733800"/>
          <p14:tracePt t="60210" x="3581400" y="3619500"/>
          <p14:tracePt t="60227" x="3565525" y="3497263"/>
          <p14:tracePt t="60244" x="3565525" y="3360738"/>
          <p14:tracePt t="60247" x="3565525" y="3314700"/>
          <p14:tracePt t="60260" x="3573463" y="3200400"/>
          <p14:tracePt t="60277" x="3611563" y="3094038"/>
          <p14:tracePt t="60294" x="3665538" y="2971800"/>
          <p14:tracePt t="60310" x="3763963" y="2849563"/>
          <p14:tracePt t="60327" x="3870325" y="2743200"/>
          <p14:tracePt t="60344" x="4022725" y="2644775"/>
          <p14:tracePt t="60360" x="4168775" y="2568575"/>
          <p14:tracePt t="60377" x="4327525" y="2506663"/>
          <p14:tracePt t="60394" x="4479925" y="2468563"/>
          <p14:tracePt t="60410" x="4640263" y="2446338"/>
          <p14:tracePt t="60427" x="4754563" y="2446338"/>
          <p14:tracePt t="60444" x="4892675" y="2446338"/>
          <p14:tracePt t="60460" x="4960938" y="2454275"/>
          <p14:tracePt t="60477" x="5045075" y="2492375"/>
          <p14:tracePt t="60494" x="5173663" y="2582863"/>
          <p14:tracePt t="60511" x="5334000" y="2743200"/>
          <p14:tracePt t="60527" x="5516563" y="2979738"/>
          <p14:tracePt t="60544" x="5715000" y="3306763"/>
          <p14:tracePt t="60560" x="5851525" y="3635375"/>
          <p14:tracePt t="60577" x="5951538" y="3946525"/>
          <p14:tracePt t="60594" x="5959475" y="4183063"/>
          <p14:tracePt t="60610" x="5959475" y="4365625"/>
          <p14:tracePt t="60627" x="5851525" y="4518025"/>
          <p14:tracePt t="60644" x="5570538" y="4686300"/>
          <p14:tracePt t="60660" x="5295900" y="4778375"/>
          <p14:tracePt t="60677" x="5105400" y="4792663"/>
          <p14:tracePt t="60694" x="4960938" y="4792663"/>
          <p14:tracePt t="60711" x="4868863" y="4770438"/>
          <p14:tracePt t="60727" x="4830763" y="4740275"/>
          <p14:tracePt t="60744" x="4822825" y="4694238"/>
          <p14:tracePt t="60761" x="4846638" y="4594225"/>
          <p14:tracePt t="60777" x="4960938" y="4465638"/>
          <p14:tracePt t="60794" x="5105400" y="4343400"/>
          <p14:tracePt t="60811" x="5181600" y="4289425"/>
          <p14:tracePt t="60827" x="5197475" y="4283075"/>
          <p14:tracePt t="61261" x="5265738" y="4275138"/>
          <p14:tracePt t="61269" x="5380038" y="4251325"/>
          <p14:tracePt t="61277" x="5532438" y="4237038"/>
          <p14:tracePt t="61294" x="5897563" y="4206875"/>
          <p14:tracePt t="61311" x="6164263" y="4175125"/>
          <p14:tracePt t="61327" x="6438900" y="4137025"/>
          <p14:tracePt t="61344" x="6545263" y="4114800"/>
          <p14:tracePt t="61361" x="6553200" y="4106863"/>
          <p14:tracePt t="65093" x="6545263" y="4106863"/>
          <p14:tracePt t="65102" x="6507163" y="4098925"/>
          <p14:tracePt t="65112" x="6499225" y="4092575"/>
          <p14:tracePt t="65129" x="6499225" y="4000500"/>
          <p14:tracePt t="65146" x="6499225" y="3863975"/>
          <p14:tracePt t="65162" x="6461125" y="3741738"/>
          <p14:tracePt t="65179" x="6416675" y="3603625"/>
          <p14:tracePt t="65196" x="6316663" y="3406775"/>
          <p14:tracePt t="65212" x="6302375" y="3352800"/>
          <p14:tracePt t="65229" x="6248400" y="3230563"/>
          <p14:tracePt t="65246" x="6232525" y="3192463"/>
          <p14:tracePt t="65262" x="6218238" y="3154363"/>
          <p14:tracePt t="65279" x="6180138" y="3101975"/>
          <p14:tracePt t="65296" x="6156325" y="3070225"/>
          <p14:tracePt t="65312" x="6118225" y="3025775"/>
          <p14:tracePt t="65329" x="6065838" y="2979738"/>
          <p14:tracePt t="65346" x="6027738" y="2949575"/>
          <p14:tracePt t="65362" x="5973763" y="2917825"/>
          <p14:tracePt t="65379" x="5889625" y="2895600"/>
          <p14:tracePt t="65396" x="5799138" y="2849563"/>
          <p14:tracePt t="65412" x="5730875" y="2819400"/>
          <p14:tracePt t="65429" x="5638800" y="2781300"/>
          <p14:tracePt t="65446" x="5570538" y="2751138"/>
          <p14:tracePt t="65462" x="5478463" y="2713038"/>
          <p14:tracePt t="65479" x="5394325" y="2705100"/>
          <p14:tracePt t="65496" x="5280025" y="2667000"/>
          <p14:tracePt t="65512" x="5121275" y="2628900"/>
          <p14:tracePt t="65529" x="4945063" y="2574925"/>
          <p14:tracePt t="65546" x="4808538" y="2530475"/>
          <p14:tracePt t="65562" x="4694238" y="2476500"/>
          <p14:tracePt t="65579" x="4694238" y="2468563"/>
          <p14:tracePt t="65917" x="4678363" y="2468563"/>
          <p14:tracePt t="65933" x="4670425" y="2460625"/>
          <p14:tracePt t="65942" x="4656138" y="2454275"/>
          <p14:tracePt t="65949" x="4632325" y="2454275"/>
          <p14:tracePt t="65962" x="4625975" y="2454275"/>
          <p14:tracePt t="66029" x="4618038" y="2446338"/>
          <p14:tracePt t="66445" x="4618038" y="2454275"/>
          <p14:tracePt t="66453" x="4656138" y="2484438"/>
          <p14:tracePt t="66463" x="4694238" y="2514600"/>
          <p14:tracePt t="66479" x="4770438" y="2552700"/>
          <p14:tracePt t="66496" x="4876800" y="2582863"/>
          <p14:tracePt t="66513" x="5013325" y="2590800"/>
          <p14:tracePt t="66529" x="5159375" y="2598738"/>
          <p14:tracePt t="66546" x="5241925" y="2598738"/>
          <p14:tracePt t="66563" x="5280025" y="2598738"/>
          <p14:tracePt t="66579" x="5287963" y="2590800"/>
          <p14:tracePt t="66596" x="5287963" y="2568575"/>
          <p14:tracePt t="66613" x="5287963" y="2536825"/>
          <p14:tracePt t="66629" x="5257800" y="2536825"/>
          <p14:tracePt t="66646" x="5211763" y="2530475"/>
          <p14:tracePt t="66663" x="5165725" y="2530475"/>
          <p14:tracePt t="66679" x="5105400" y="2530475"/>
          <p14:tracePt t="66696" x="5029200" y="2582863"/>
          <p14:tracePt t="66713" x="4975225" y="2620963"/>
          <p14:tracePt t="66729" x="4906963" y="2667000"/>
          <p14:tracePt t="66746" x="4860925" y="2713038"/>
          <p14:tracePt t="66749" x="4830763" y="2735263"/>
          <p14:tracePt t="66763" x="4816475" y="2743200"/>
          <p14:tracePt t="66780" x="4792663" y="2759075"/>
          <p14:tracePt t="66796" x="4784725" y="2759075"/>
          <p14:tracePt t="66829" x="4770438" y="2759075"/>
          <p14:tracePt t="66847" x="4762500" y="2759075"/>
          <p14:tracePt t="66863" x="4740275" y="2759075"/>
          <p14:tracePt t="66880" x="4708525" y="2720975"/>
          <p14:tracePt t="66896" x="4670425" y="2674938"/>
          <p14:tracePt t="66913" x="4625975" y="2628900"/>
          <p14:tracePt t="66930" x="4572000" y="2582863"/>
          <p14:tracePt t="66946" x="4518025" y="2544763"/>
          <p14:tracePt t="66963" x="4479925" y="2522538"/>
          <p14:tracePt t="66979" x="4473575" y="2522538"/>
          <p14:tracePt t="67093" x="4435475" y="2530475"/>
          <p14:tracePt t="67101" x="4411663" y="2552700"/>
          <p14:tracePt t="67113" x="4389438" y="2568575"/>
          <p14:tracePt t="67130" x="4321175" y="2613025"/>
          <p14:tracePt t="67146" x="4259263" y="2651125"/>
          <p14:tracePt t="67163" x="4206875" y="2659063"/>
          <p14:tracePt t="67180" x="4191000" y="2659063"/>
          <p14:tracePt t="67229" x="4183063" y="2659063"/>
          <p14:tracePt t="67237" x="4160838" y="2659063"/>
          <p14:tracePt t="67246" x="4137025" y="2644775"/>
          <p14:tracePt t="67263" x="4098925" y="2606675"/>
          <p14:tracePt t="67279" x="4068763" y="2582863"/>
          <p14:tracePt t="67296" x="4038600" y="2560638"/>
          <p14:tracePt t="67313" x="4008438" y="2544763"/>
          <p14:tracePt t="67330" x="4000500" y="2536825"/>
          <p14:tracePt t="67485" x="3992563" y="2536825"/>
          <p14:tracePt t="67501" x="3978275" y="2536825"/>
          <p14:tracePt t="67510" x="3970338" y="2536825"/>
          <p14:tracePt t="67517" x="3962400" y="2536825"/>
          <p14:tracePt t="67530" x="3954463" y="2536825"/>
          <p14:tracePt t="67546" x="3940175" y="2536825"/>
          <p14:tracePt t="67563" x="3932238" y="2536825"/>
          <p14:tracePt t="67580" x="3916363" y="2536825"/>
          <p14:tracePt t="67596" x="3908425" y="2536825"/>
          <p14:tracePt t="67669" x="3902075" y="2536825"/>
          <p14:tracePt t="67693" x="3902075" y="2530475"/>
          <p14:tracePt t="67701" x="3902075" y="2522538"/>
          <p14:tracePt t="67717" x="3902075" y="2514600"/>
          <p14:tracePt t="67730" x="3902075" y="2506663"/>
          <p14:tracePt t="67746" x="3902075" y="2498725"/>
          <p14:tracePt t="67763" x="3902075" y="2484438"/>
          <p14:tracePt t="67805" x="3902075" y="2476500"/>
          <p14:tracePt t="67821" x="3908425" y="2476500"/>
          <p14:tracePt t="67853" x="3908425" y="2468563"/>
          <p14:tracePt t="67861" x="3916363" y="2468563"/>
          <p14:tracePt t="67869" x="3924300" y="2468563"/>
          <p14:tracePt t="67880" x="3924300" y="2460625"/>
          <p14:tracePt t="67909" x="3932238" y="2460625"/>
          <p14:tracePt t="67917" x="3940175" y="2460625"/>
          <p14:tracePt t="67930" x="3946525" y="2460625"/>
          <p14:tracePt t="67947" x="3954463" y="2454275"/>
          <p14:tracePt t="67964" x="3978275" y="2446338"/>
          <p14:tracePt t="67980" x="3984625" y="2446338"/>
          <p14:tracePt t="67996" x="4022725" y="2446338"/>
          <p14:tracePt t="68013" x="4068763" y="2446338"/>
          <p14:tracePt t="68030" x="4106863" y="2438400"/>
          <p14:tracePt t="68047" x="4160838" y="2438400"/>
          <p14:tracePt t="68063" x="4198938" y="2438400"/>
          <p14:tracePt t="68080" x="4237038" y="2438400"/>
          <p14:tracePt t="68097" x="4267200" y="2438400"/>
          <p14:tracePt t="68113" x="4305300" y="2438400"/>
          <p14:tracePt t="68130" x="4359275" y="2438400"/>
          <p14:tracePt t="68147" x="4411663" y="2438400"/>
          <p14:tracePt t="68164" x="4457700" y="2438400"/>
          <p14:tracePt t="68180" x="4518025" y="2438400"/>
          <p14:tracePt t="68197" x="4610100" y="2438400"/>
          <p14:tracePt t="68213" x="4648200" y="2438400"/>
          <p14:tracePt t="68230" x="4686300" y="2438400"/>
          <p14:tracePt t="68247" x="4716463" y="2438400"/>
          <p14:tracePt t="68263" x="4732338" y="2438400"/>
          <p14:tracePt t="68280" x="4762500" y="2438400"/>
          <p14:tracePt t="68297" x="4778375" y="2438400"/>
          <p14:tracePt t="68313" x="4792663" y="2438400"/>
          <p14:tracePt t="68330" x="4816475" y="2438400"/>
          <p14:tracePt t="68348" x="4854575" y="2438400"/>
          <p14:tracePt t="68364" x="4868863" y="2438400"/>
          <p14:tracePt t="68380" x="4884738" y="2438400"/>
          <p14:tracePt t="68413" x="4892675" y="2430463"/>
          <p14:tracePt t="68637" x="4906963" y="2438400"/>
          <p14:tracePt t="68661" x="4914900" y="2438400"/>
          <p14:tracePt t="68677" x="4930775" y="2438400"/>
          <p14:tracePt t="68765" x="4930775" y="2446338"/>
          <p14:tracePt t="69005" x="4922838" y="2446338"/>
          <p14:tracePt t="69046" x="4914900" y="2446338"/>
          <p14:tracePt t="69405" x="4906963" y="2446338"/>
          <p14:tracePt t="69637" x="4914900" y="2446338"/>
          <p14:tracePt t="69661" x="4930775" y="2446338"/>
          <p14:tracePt t="69669" x="4945063" y="2446338"/>
          <p14:tracePt t="69681" x="4953000" y="2438400"/>
          <p14:tracePt t="69697" x="4975225" y="2430463"/>
          <p14:tracePt t="69714" x="5006975" y="2422525"/>
          <p14:tracePt t="69730" x="5037138" y="2422525"/>
          <p14:tracePt t="69749" x="5097463" y="2422525"/>
          <p14:tracePt t="69764" x="5121275" y="2422525"/>
          <p14:tracePt t="69780" x="5127625" y="2422525"/>
          <p14:tracePt t="69797" x="5143500" y="2422525"/>
          <p14:tracePt t="69831" x="5173663" y="2422525"/>
          <p14:tracePt t="69847" x="5203825" y="2430463"/>
          <p14:tracePt t="69864" x="5249863" y="2438400"/>
          <p14:tracePt t="69881" x="5280025" y="2438400"/>
          <p14:tracePt t="69897" x="5311775" y="2446338"/>
          <p14:tracePt t="69914" x="5326063" y="2446338"/>
          <p14:tracePt t="69931" x="5341938" y="2446338"/>
          <p14:tracePt t="69947" x="5349875" y="2446338"/>
          <p14:tracePt t="69964" x="5402263" y="2446338"/>
          <p14:tracePt t="69981" x="5426075" y="2460625"/>
          <p14:tracePt t="69997" x="5456238" y="2460625"/>
          <p14:tracePt t="70014" x="5464175" y="2460625"/>
          <p14:tracePt t="70031" x="5478463" y="2460625"/>
          <p14:tracePt t="70064" x="5486400" y="2460625"/>
          <p14:tracePt t="70081" x="5494338" y="2460625"/>
          <p14:tracePt t="70097" x="5508625" y="2460625"/>
          <p14:tracePt t="70114" x="5532438" y="2460625"/>
          <p14:tracePt t="70131" x="5546725" y="2460625"/>
          <p14:tracePt t="70147" x="5554663" y="2460625"/>
          <p14:tracePt t="70349" x="5546725" y="2460625"/>
          <p14:tracePt t="70373" x="5540375" y="2460625"/>
          <p14:tracePt t="70381" x="5532438" y="2460625"/>
          <p14:tracePt t="70429" x="5524500" y="2460625"/>
          <p14:tracePt t="70453" x="5516563" y="2460625"/>
          <p14:tracePt t="70485" x="5508625" y="2460625"/>
          <p14:tracePt t="70517" x="5502275" y="2460625"/>
          <p14:tracePt t="70549" x="5494338" y="2460625"/>
          <p14:tracePt t="70574" x="5486400" y="2460625"/>
          <p14:tracePt t="71029" x="5478463" y="2468563"/>
          <p14:tracePt t="71045" x="5478463" y="2476500"/>
          <p14:tracePt t="71061" x="5494338" y="2476500"/>
          <p14:tracePt t="71069" x="5508625" y="2476500"/>
          <p14:tracePt t="71081" x="5508625" y="2484438"/>
          <p14:tracePt t="71098" x="5540375" y="2484438"/>
          <p14:tracePt t="71114" x="5554663" y="2484438"/>
          <p14:tracePt t="71131" x="5584825" y="2484438"/>
          <p14:tracePt t="71148" x="5638800" y="2484438"/>
          <p14:tracePt t="71164" x="5668963" y="2484438"/>
          <p14:tracePt t="71181" x="5692775" y="2484438"/>
          <p14:tracePt t="71198" x="5699125" y="2484438"/>
          <p14:tracePt t="71214" x="5707063" y="2484438"/>
          <p14:tracePt t="71231" x="5715000" y="2484438"/>
          <p14:tracePt t="71264" x="5722938" y="2484438"/>
          <p14:tracePt t="71317" x="5730875" y="2484438"/>
          <p14:tracePt t="71325" x="5737225" y="2484438"/>
          <p14:tracePt t="71357" x="5745163" y="2484438"/>
          <p14:tracePt t="71365" x="5753100" y="2484438"/>
          <p14:tracePt t="71373" x="5761038" y="2484438"/>
          <p14:tracePt t="71389" x="5768975" y="2484438"/>
          <p14:tracePt t="71398" x="5783263" y="2492375"/>
          <p14:tracePt t="71421" x="5791200" y="2492375"/>
          <p14:tracePt t="71437" x="5799138" y="2498725"/>
          <p14:tracePt t="71453" x="5807075" y="2498725"/>
          <p14:tracePt t="71469" x="5813425" y="2498725"/>
          <p14:tracePt t="71485" x="5821363" y="2498725"/>
          <p14:tracePt t="71525" x="5829300" y="2498725"/>
          <p14:tracePt t="71845" x="5837238" y="2498725"/>
          <p14:tracePt t="71853" x="5851525" y="2498725"/>
          <p14:tracePt t="71865" x="5859463" y="2498725"/>
          <p14:tracePt t="71881" x="5897563" y="2498725"/>
          <p14:tracePt t="71898" x="5927725" y="2498725"/>
          <p14:tracePt t="71915" x="5959475" y="2498725"/>
          <p14:tracePt t="71932" x="6011863" y="2498725"/>
          <p14:tracePt t="71948" x="6027738" y="2498725"/>
          <p14:tracePt t="71965" x="6111875" y="2498725"/>
          <p14:tracePt t="71981" x="6164263" y="2498725"/>
          <p14:tracePt t="71998" x="6226175" y="2498725"/>
          <p14:tracePt t="72015" x="6264275" y="2498725"/>
          <p14:tracePt t="72031" x="6308725" y="2498725"/>
          <p14:tracePt t="72048" x="6332538" y="2498725"/>
          <p14:tracePt t="72065" x="6346825" y="2498725"/>
          <p14:tracePt t="72081" x="6354763" y="2498725"/>
          <p14:tracePt t="72173" x="6370638" y="2492375"/>
          <p14:tracePt t="72197" x="6370638" y="2484438"/>
          <p14:tracePt t="72205" x="6378575" y="2484438"/>
          <p14:tracePt t="72215" x="6378575" y="2476500"/>
          <p14:tracePt t="72231" x="6392863" y="2468563"/>
          <p14:tracePt t="72248" x="6392863" y="2460625"/>
          <p14:tracePt t="72282" x="6392863" y="2446338"/>
          <p14:tracePt t="72301" x="6392863" y="2438400"/>
          <p14:tracePt t="72315" x="6384925" y="2438400"/>
          <p14:tracePt t="72332" x="6346825" y="2422525"/>
          <p14:tracePt t="72349" x="6308725" y="2416175"/>
          <p14:tracePt t="72365" x="6278563" y="2416175"/>
          <p14:tracePt t="72382" x="6240463" y="2416175"/>
          <p14:tracePt t="72398" x="6210300" y="2430463"/>
          <p14:tracePt t="72415" x="6194425" y="2430463"/>
          <p14:tracePt t="72432" x="6188075" y="2438400"/>
          <p14:tracePt t="72717" x="6194425" y="2438400"/>
          <p14:tracePt t="72725" x="6218238" y="2438400"/>
          <p14:tracePt t="72733" x="6240463" y="2438400"/>
          <p14:tracePt t="72748" x="6286500" y="2438400"/>
          <p14:tracePt t="72765" x="6332538" y="2438400"/>
          <p14:tracePt t="72782" x="6354763" y="2438400"/>
          <p14:tracePt t="72798" x="6370638" y="2438400"/>
          <p14:tracePt t="72815" x="6378575" y="2438400"/>
          <p14:tracePt t="72855" x="6392863" y="2438400"/>
          <p14:tracePt t="72861" x="6400800" y="2438400"/>
          <p14:tracePt t="72870" x="6423025" y="2438400"/>
          <p14:tracePt t="72882" x="6446838" y="2438400"/>
          <p14:tracePt t="72898" x="6499225" y="2438400"/>
          <p14:tracePt t="72915" x="6545263" y="2438400"/>
          <p14:tracePt t="72932" x="6613525" y="2438400"/>
          <p14:tracePt t="73268" x="6621463" y="2438400"/>
          <p14:tracePt t="73293" x="6621463" y="2446338"/>
          <p14:tracePt t="73301" x="6621463" y="2454275"/>
          <p14:tracePt t="73309" x="6621463" y="2460625"/>
          <p14:tracePt t="73317" x="6621463" y="2468563"/>
          <p14:tracePt t="73333" x="6613525" y="2476500"/>
          <p14:tracePt t="73349" x="6613525" y="2484438"/>
          <p14:tracePt t="73365" x="6599238" y="2498725"/>
          <p14:tracePt t="73382" x="6583363" y="2514600"/>
          <p14:tracePt t="73399" x="6561138" y="2536825"/>
          <p14:tracePt t="73415" x="6537325" y="2590800"/>
          <p14:tracePt t="73432" x="6484938" y="2644775"/>
          <p14:tracePt t="73448" x="6423025" y="2697163"/>
          <p14:tracePt t="73465" x="6346825" y="2759075"/>
          <p14:tracePt t="73482" x="6248400" y="2819400"/>
          <p14:tracePt t="73499" x="6202363" y="2865438"/>
          <p14:tracePt t="73515" x="6202363" y="2873375"/>
          <p14:tracePt t="73957" x="6194425" y="2873375"/>
          <p14:tracePt t="73981" x="6194425" y="2865438"/>
          <p14:tracePt t="74134" x="6194425" y="2857500"/>
          <p14:tracePt t="74141" x="6210300" y="2841625"/>
          <p14:tracePt t="74149" x="6232525" y="2827338"/>
          <p14:tracePt t="74166" x="6256338" y="2819400"/>
          <p14:tracePt t="74237" x="6264275" y="2819400"/>
          <p14:tracePt t="74469" x="6270625" y="2819400"/>
          <p14:tracePt t="74477" x="6286500" y="2811463"/>
          <p14:tracePt t="74893" x="6286500" y="2803525"/>
          <p14:tracePt t="74909" x="6294438" y="2797175"/>
          <p14:tracePt t="75093" x="6302375" y="2797175"/>
          <p14:tracePt t="75101" x="6308725" y="2797175"/>
          <p14:tracePt t="75109" x="6316663" y="2789238"/>
          <p14:tracePt t="75117" x="6324600" y="2781300"/>
          <p14:tracePt t="75749" x="6332538" y="2781300"/>
          <p14:tracePt t="76157" x="6340475" y="2773363"/>
          <p14:tracePt t="76485" x="6340475" y="2759075"/>
          <p14:tracePt t="76493" x="6332538" y="2759075"/>
          <p14:tracePt t="76501" x="6302375" y="2759075"/>
          <p14:tracePt t="76516" x="6202363" y="2743200"/>
          <p14:tracePt t="76533" x="6042025" y="2720975"/>
          <p14:tracePt t="76550" x="5867400" y="2682875"/>
          <p14:tracePt t="76566" x="5684838" y="2667000"/>
          <p14:tracePt t="76583" x="5494338" y="2628900"/>
          <p14:tracePt t="76600" x="5334000" y="2613025"/>
          <p14:tracePt t="76616" x="5189538" y="2598738"/>
          <p14:tracePt t="76633" x="5083175" y="2590800"/>
          <p14:tracePt t="76650" x="4983163" y="2590800"/>
          <p14:tracePt t="76666" x="4922838" y="2590800"/>
          <p14:tracePt t="76683" x="4876800" y="2590800"/>
          <p14:tracePt t="76700" x="4808538" y="2574925"/>
          <p14:tracePt t="76716" x="4778375" y="2574925"/>
          <p14:tracePt t="76733" x="4740275" y="2568575"/>
          <p14:tracePt t="76750" x="4694238" y="2560638"/>
          <p14:tracePt t="76766" x="4664075" y="2552700"/>
          <p14:tracePt t="76783" x="4640263" y="2552700"/>
          <p14:tracePt t="76800" x="4632325" y="2552700"/>
          <p14:tracePt t="76816" x="4610100" y="2536825"/>
          <p14:tracePt t="76833" x="4594225" y="2536825"/>
          <p14:tracePt t="76850" x="4572000" y="2522538"/>
          <p14:tracePt t="76868" x="4495800" y="2506663"/>
          <p14:tracePt t="76883" x="4457700" y="2498725"/>
          <p14:tracePt t="76900" x="4351338" y="2476500"/>
          <p14:tracePt t="76916" x="4305300" y="2476500"/>
          <p14:tracePt t="76933" x="4275138" y="2468563"/>
          <p14:tracePt t="77157" x="4267200" y="2468563"/>
          <p14:tracePt t="77182" x="4267200" y="2476500"/>
          <p14:tracePt t="77189" x="4267200" y="2484438"/>
          <p14:tracePt t="77200" x="4267200" y="2492375"/>
          <p14:tracePt t="77217" x="4267200" y="2506663"/>
          <p14:tracePt t="77233" x="4305300" y="2514600"/>
          <p14:tracePt t="77250" x="4403725" y="2514600"/>
          <p14:tracePt t="77267" x="4518025" y="2514600"/>
          <p14:tracePt t="77284" x="4618038" y="2498725"/>
          <p14:tracePt t="77300" x="4648200" y="2476500"/>
          <p14:tracePt t="77317" x="4656138" y="2468563"/>
          <p14:tracePt t="77333" x="4656138" y="2460625"/>
          <p14:tracePt t="77350" x="4656138" y="2446338"/>
          <p14:tracePt t="77367" x="4656138" y="2438400"/>
          <p14:tracePt t="77389" x="4656138" y="2430463"/>
          <p14:tracePt t="77405" x="4648200" y="2430463"/>
          <p14:tracePt t="77430" x="4640263" y="2430463"/>
          <p14:tracePt t="77437" x="4625975" y="2430463"/>
          <p14:tracePt t="77453" x="4610100" y="2430463"/>
          <p14:tracePt t="77467" x="4594225" y="2438400"/>
          <p14:tracePt t="77484" x="4556125" y="2454275"/>
          <p14:tracePt t="77500" x="4518025" y="2476500"/>
          <p14:tracePt t="77517" x="4487863" y="2498725"/>
          <p14:tracePt t="77533" x="4473575" y="2514600"/>
          <p14:tracePt t="77550" x="4465638" y="2522538"/>
          <p14:tracePt t="77567" x="4449763" y="2530475"/>
          <p14:tracePt t="77583" x="4441825" y="2536825"/>
          <p14:tracePt t="77617" x="4419600" y="2544763"/>
          <p14:tracePt t="77633" x="4403725" y="2552700"/>
          <p14:tracePt t="78197" x="4397375" y="2552700"/>
          <p14:tracePt t="78213" x="4397375" y="2544763"/>
          <p14:tracePt t="78229" x="4403725" y="2536825"/>
          <p14:tracePt t="78237" x="4403725" y="2530475"/>
          <p14:tracePt t="78250" x="4419600" y="2522538"/>
          <p14:tracePt t="78267" x="4427538" y="2514600"/>
          <p14:tracePt t="78284" x="4441825" y="2492375"/>
          <p14:tracePt t="78300" x="4457700" y="2476500"/>
          <p14:tracePt t="78317" x="4465638" y="2476500"/>
          <p14:tracePt t="78525" x="4479925" y="2476500"/>
          <p14:tracePt t="78534" x="4495800" y="2476500"/>
          <p14:tracePt t="78541" x="4525963" y="2476500"/>
          <p14:tracePt t="78550" x="4556125" y="2468563"/>
          <p14:tracePt t="78567" x="4648200" y="2468563"/>
          <p14:tracePt t="78584" x="4740275" y="2468563"/>
          <p14:tracePt t="78600" x="4846638" y="2454275"/>
          <p14:tracePt t="78617" x="4906963" y="2438400"/>
          <p14:tracePt t="78634" x="4914900" y="2438400"/>
          <p14:tracePt t="78669" x="4922838" y="2438400"/>
          <p14:tracePt t="78685" x="4914900" y="2422525"/>
          <p14:tracePt t="78700" x="4884738" y="2422525"/>
          <p14:tracePt t="78718" x="4854575" y="2422525"/>
          <p14:tracePt t="78734" x="4816475" y="2422525"/>
          <p14:tracePt t="78751" x="4770438" y="2422525"/>
          <p14:tracePt t="78767" x="4746625" y="2422525"/>
          <p14:tracePt t="78785" x="4716463" y="2430463"/>
          <p14:tracePt t="78800" x="4708525" y="2430463"/>
          <p14:tracePt t="78817" x="4708525" y="2438400"/>
          <p14:tracePt t="78917" x="4702175" y="2438400"/>
          <p14:tracePt t="78925" x="4686300" y="2438400"/>
          <p14:tracePt t="78934" x="4664075" y="2438400"/>
          <p14:tracePt t="78951" x="4594225" y="2454275"/>
          <p14:tracePt t="78967" x="4511675" y="2460625"/>
          <p14:tracePt t="78984" x="4435475" y="2476500"/>
          <p14:tracePt t="79001" x="4365625" y="2484438"/>
          <p14:tracePt t="79017" x="4351338" y="2484438"/>
          <p14:tracePt t="79035" x="4343400" y="2484438"/>
          <p14:tracePt t="79101" x="4335463" y="2484438"/>
          <p14:tracePt t="79109" x="4321175" y="2484438"/>
          <p14:tracePt t="79117" x="4313238" y="2484438"/>
          <p14:tracePt t="79134" x="4297363" y="2484438"/>
          <p14:tracePt t="79151" x="4289425" y="2484438"/>
          <p14:tracePt t="79167" x="4267200" y="2484438"/>
          <p14:tracePt t="79184" x="4251325" y="2484438"/>
          <p14:tracePt t="79217" x="4244975" y="2484438"/>
          <p14:tracePt t="79234" x="4229100" y="2484438"/>
          <p14:tracePt t="79437" x="4229100" y="2476500"/>
          <p14:tracePt t="79445" x="4229100" y="2460625"/>
          <p14:tracePt t="79453" x="4229100" y="2454275"/>
          <p14:tracePt t="79468" x="4221163" y="2422525"/>
          <p14:tracePt t="79485" x="4221163" y="2408238"/>
          <p14:tracePt t="79501" x="4221163" y="2400300"/>
          <p14:tracePt t="79517" x="4213225" y="2384425"/>
          <p14:tracePt t="79661" x="4213225" y="2392363"/>
          <p14:tracePt t="79670" x="4213225" y="2400300"/>
          <p14:tracePt t="79677" x="4213225" y="2416175"/>
          <p14:tracePt t="79685" x="4213225" y="2430463"/>
          <p14:tracePt t="79701" x="4213225" y="2454275"/>
          <p14:tracePt t="79718" x="4221163" y="2468563"/>
          <p14:tracePt t="79734" x="4221163" y="2476500"/>
          <p14:tracePt t="79837" x="4229100" y="2476500"/>
          <p14:tracePt t="79861" x="4237038" y="2476500"/>
          <p14:tracePt t="79877" x="4237038" y="2468563"/>
          <p14:tracePt t="79885" x="4244975" y="2468563"/>
          <p14:tracePt t="79895" x="4251325" y="2460625"/>
          <p14:tracePt t="79902" x="4259263" y="2460625"/>
          <p14:tracePt t="79918" x="4259263" y="2454275"/>
          <p14:tracePt t="79934" x="4275138" y="2446338"/>
          <p14:tracePt t="79951" x="4283075" y="2446338"/>
          <p14:tracePt t="79968" x="4297363" y="2446338"/>
          <p14:tracePt t="79985" x="4305300" y="2446338"/>
          <p14:tracePt t="80001" x="4327525" y="2438400"/>
          <p14:tracePt t="80018" x="4335463" y="2430463"/>
          <p14:tracePt t="80034" x="4343400" y="2430463"/>
          <p14:tracePt t="80051" x="4343400" y="2422525"/>
          <p14:tracePt t="80068" x="4351338" y="2422525"/>
          <p14:tracePt t="80109" x="4359275" y="2422525"/>
          <p14:tracePt t="80133" x="4365625" y="2422525"/>
          <p14:tracePt t="80141" x="4373563" y="2422525"/>
          <p14:tracePt t="80157" x="4381500" y="2422525"/>
          <p14:tracePt t="80173" x="4389438" y="2422525"/>
          <p14:tracePt t="80189" x="4397375" y="2422525"/>
          <p14:tracePt t="80205" x="4403725" y="2408238"/>
          <p14:tracePt t="80365" x="4411663" y="2408238"/>
          <p14:tracePt t="80381" x="4419600" y="2416175"/>
          <p14:tracePt t="80389" x="4419600" y="2422525"/>
          <p14:tracePt t="80401" x="4427538" y="2430463"/>
          <p14:tracePt t="80421" x="4427538" y="2438400"/>
          <p14:tracePt t="80435" x="4435475" y="2438400"/>
          <p14:tracePt t="80469" x="4441825" y="2438400"/>
          <p14:tracePt t="80486" x="4449763" y="2438400"/>
          <p14:tracePt t="80501" x="4457700" y="2438400"/>
          <p14:tracePt t="80509" x="4473575" y="2438400"/>
          <p14:tracePt t="80533" x="4479925" y="2438400"/>
          <p14:tracePt t="80541" x="4495800" y="2438400"/>
          <p14:tracePt t="80551" x="4503738" y="2430463"/>
          <p14:tracePt t="80573" x="4511675" y="2422525"/>
          <p14:tracePt t="80605" x="4518025" y="2422525"/>
          <p14:tracePt t="80645" x="4525963" y="2422525"/>
          <p14:tracePt t="80653" x="4533900" y="2422525"/>
          <p14:tracePt t="80661" x="4541838" y="2422525"/>
          <p14:tracePt t="80670" x="4549775" y="2422525"/>
          <p14:tracePt t="80685" x="4564063" y="2422525"/>
          <p14:tracePt t="80718" x="4579938" y="2422525"/>
          <p14:tracePt t="80781" x="4587875" y="2422525"/>
          <p14:tracePt t="80797" x="4594225" y="2422525"/>
          <p14:tracePt t="80805" x="4602163" y="2422525"/>
          <p14:tracePt t="80813" x="4610100" y="2422525"/>
          <p14:tracePt t="80821" x="4618038" y="2430463"/>
          <p14:tracePt t="80834" x="4625975" y="2430463"/>
          <p14:tracePt t="80851" x="4632325" y="2430463"/>
          <p14:tracePt t="80868" x="4648200" y="2430463"/>
          <p14:tracePt t="80884" x="4678363" y="2430463"/>
          <p14:tracePt t="80901" x="4708525" y="2430463"/>
          <p14:tracePt t="80918" x="4746625" y="2430463"/>
          <p14:tracePt t="80934" x="4784725" y="2430463"/>
          <p14:tracePt t="80951" x="4822825" y="2422525"/>
          <p14:tracePt t="80968" x="4846638" y="2422525"/>
          <p14:tracePt t="80985" x="4860925" y="2416175"/>
          <p14:tracePt t="81001" x="4876800" y="2416175"/>
          <p14:tracePt t="81018" x="4884738" y="2408238"/>
          <p14:tracePt t="81133" x="4876800" y="2408238"/>
          <p14:tracePt t="81141" x="4860925" y="2408238"/>
          <p14:tracePt t="81151" x="4846638" y="2416175"/>
          <p14:tracePt t="81168" x="4808538" y="2438400"/>
          <p14:tracePt t="81185" x="4762500" y="2468563"/>
          <p14:tracePt t="81201" x="4732338" y="2484438"/>
          <p14:tracePt t="81218" x="4724400" y="2498725"/>
          <p14:tracePt t="124005" x="4632325" y="2560638"/>
          <p14:tracePt t="124077" x="3725863" y="3268663"/>
          <p14:tracePt t="124100" x="3717925" y="3390900"/>
          <p14:tracePt t="124117" x="3717925" y="3475038"/>
          <p14:tracePt t="124134" x="3741738" y="3565525"/>
          <p14:tracePt t="124150" x="3810000" y="3679825"/>
          <p14:tracePt t="124167" x="3908425" y="3848100"/>
          <p14:tracePt t="124184" x="4054475" y="3984625"/>
          <p14:tracePt t="124200" x="4206875" y="4122738"/>
          <p14:tracePt t="124217" x="4343400" y="4244975"/>
          <p14:tracePt t="124234" x="4403725" y="4335463"/>
          <p14:tracePt t="124251" x="4403725" y="4373563"/>
          <p14:tracePt t="124267" x="4403725" y="4403725"/>
          <p14:tracePt t="124284" x="4359275" y="4511675"/>
          <p14:tracePt t="124301" x="4206875" y="4602163"/>
          <p14:tracePt t="124317" x="4030663" y="4708525"/>
          <p14:tracePt t="124334" x="3946525" y="4754563"/>
          <p14:tracePt t="124350" x="3924300" y="4770438"/>
          <p14:tracePt t="124396" x="3940175" y="4778375"/>
          <p14:tracePt t="124404" x="4016375" y="4778375"/>
          <p14:tracePt t="124417" x="4084638" y="4778375"/>
          <p14:tracePt t="124434" x="4221163" y="4740275"/>
          <p14:tracePt t="124450" x="4327525" y="4686300"/>
          <p14:tracePt t="124467" x="4435475" y="4618038"/>
          <p14:tracePt t="124484" x="4503738" y="4564063"/>
          <p14:tracePt t="124500" x="4518025" y="4518025"/>
          <p14:tracePt t="124517" x="4525963" y="4441825"/>
          <p14:tracePt t="124534" x="4533900" y="4365625"/>
          <p14:tracePt t="124551" x="4533900" y="4335463"/>
          <p14:tracePt t="124567" x="4533900" y="4313238"/>
          <p14:tracePt t="124584" x="4533900" y="4297363"/>
          <p14:tracePt t="124600" x="4525963" y="4283075"/>
          <p14:tracePt t="124617" x="4518025" y="4275138"/>
          <p14:tracePt t="124634" x="4503738" y="4237038"/>
          <p14:tracePt t="124651" x="4473575" y="4198938"/>
          <p14:tracePt t="124667" x="4441825" y="4130675"/>
          <p14:tracePt t="124684" x="4419600" y="4076700"/>
          <p14:tracePt t="124701" x="4403725" y="4030663"/>
          <p14:tracePt t="124717" x="4397375" y="4016375"/>
          <p14:tracePt t="124734" x="4389438" y="4000500"/>
          <p14:tracePt t="124751" x="4381500" y="3984625"/>
          <p14:tracePt t="124767" x="4351338" y="3978275"/>
          <p14:tracePt t="124784" x="4313238" y="3970338"/>
          <p14:tracePt t="124801" x="4259263" y="3962400"/>
          <p14:tracePt t="124817" x="4221163" y="3962400"/>
          <p14:tracePt t="124834" x="4168775" y="3962400"/>
          <p14:tracePt t="124851" x="4114800" y="3962400"/>
          <p14:tracePt t="124867" x="4106863" y="3970338"/>
          <p14:tracePt t="125325" x="4114800" y="3962400"/>
          <p14:tracePt t="125333" x="4160838" y="3940175"/>
          <p14:tracePt t="125341" x="4175125" y="3932238"/>
          <p14:tracePt t="125351" x="4198938" y="3924300"/>
          <p14:tracePt t="125368" x="4221163" y="3908425"/>
          <p14:tracePt t="125384" x="4259263" y="3886200"/>
          <p14:tracePt t="125401" x="4267200" y="3878263"/>
          <p14:tracePt t="125501" x="4237038" y="3878263"/>
          <p14:tracePt t="125509" x="4198938" y="3878263"/>
          <p14:tracePt t="125518" x="4152900" y="3870325"/>
          <p14:tracePt t="125534" x="4054475" y="3863975"/>
          <p14:tracePt t="125551" x="3954463" y="3863975"/>
          <p14:tracePt t="125568" x="3940175" y="3863975"/>
          <p14:tracePt t="125621" x="3946525" y="3856038"/>
          <p14:tracePt t="125629" x="3992563" y="3856038"/>
          <p14:tracePt t="125637" x="4054475" y="3840163"/>
          <p14:tracePt t="125651" x="4106863" y="3840163"/>
          <p14:tracePt t="125668" x="4251325" y="3825875"/>
          <p14:tracePt t="125684" x="4297363" y="3825875"/>
          <p14:tracePt t="125701" x="4305300" y="3825875"/>
          <p14:tracePt t="125838" x="4321175" y="3825875"/>
          <p14:tracePt t="125845" x="4359275" y="3817938"/>
          <p14:tracePt t="125853" x="4397375" y="3817938"/>
          <p14:tracePt t="125868" x="4511675" y="3794125"/>
          <p14:tracePt t="125884" x="4656138" y="3779838"/>
          <p14:tracePt t="125901" x="4822825" y="3756025"/>
          <p14:tracePt t="125918" x="4953000" y="3741738"/>
          <p14:tracePt t="125935" x="5083175" y="3717925"/>
          <p14:tracePt t="125951" x="5127625" y="3711575"/>
          <p14:tracePt t="125968" x="5143500" y="3703638"/>
          <p14:tracePt t="126045" x="5127625" y="3695700"/>
          <p14:tracePt t="126053" x="5075238" y="3695700"/>
          <p14:tracePt t="126063" x="5013325" y="3695700"/>
          <p14:tracePt t="126071" x="4953000" y="3695700"/>
          <p14:tracePt t="126085" x="4770438" y="3711575"/>
          <p14:tracePt t="126101" x="4549775" y="3741738"/>
          <p14:tracePt t="126118" x="4267200" y="3779838"/>
          <p14:tracePt t="126135" x="4046538" y="3794125"/>
          <p14:tracePt t="126152" x="3832225" y="3794125"/>
          <p14:tracePt t="126168" x="3733800" y="3794125"/>
          <p14:tracePt t="126185" x="3711575" y="3794125"/>
          <p14:tracePt t="126221" x="3703638" y="3787775"/>
          <p14:tracePt t="126235" x="3711575" y="3756025"/>
          <p14:tracePt t="126252" x="3771900" y="3679825"/>
          <p14:tracePt t="126268" x="3787775" y="3649663"/>
          <p14:tracePt t="126285" x="3817938" y="3559175"/>
          <p14:tracePt t="126301" x="3840163" y="3459163"/>
          <p14:tracePt t="126318" x="3856038" y="3360738"/>
          <p14:tracePt t="126334" x="3856038" y="3268663"/>
          <p14:tracePt t="126351" x="3856038" y="3192463"/>
          <p14:tracePt t="126368" x="3840163" y="3101975"/>
          <p14:tracePt t="126384" x="3825875" y="3032125"/>
          <p14:tracePt t="126401" x="3810000" y="2987675"/>
          <p14:tracePt t="126418" x="3802063" y="2925763"/>
          <p14:tracePt t="126434" x="3802063" y="2887663"/>
          <p14:tracePt t="126451" x="3794125" y="2857500"/>
          <p14:tracePt t="126468" x="3794125" y="2827338"/>
          <p14:tracePt t="126484" x="3794125" y="2765425"/>
          <p14:tracePt t="126501" x="3794125" y="2727325"/>
          <p14:tracePt t="126518" x="3817938" y="2705100"/>
          <p14:tracePt t="126535" x="3832225" y="2659063"/>
          <p14:tracePt t="126551" x="3848100" y="2628900"/>
          <p14:tracePt t="126568" x="3863975" y="2606675"/>
          <p14:tracePt t="126585" x="3863975" y="2598738"/>
          <p14:tracePt t="126601" x="3870325" y="2590800"/>
          <p14:tracePt t="126844" x="3870325" y="2613025"/>
          <p14:tracePt t="126852" x="3870325" y="2628900"/>
          <p14:tracePt t="126860" x="3870325" y="2659063"/>
          <p14:tracePt t="126868" x="3870325" y="2682875"/>
          <p14:tracePt t="126884" x="3870325" y="2713038"/>
          <p14:tracePt t="126901" x="3878263" y="2735263"/>
          <p14:tracePt t="126918" x="3878263" y="2759075"/>
          <p14:tracePt t="126934" x="3886200" y="2765425"/>
          <p14:tracePt t="126951" x="3894138" y="2781300"/>
          <p14:tracePt t="126968" x="3894138" y="2811463"/>
          <p14:tracePt t="126984" x="3908425" y="2849563"/>
          <p14:tracePt t="127001" x="3924300" y="2895600"/>
          <p14:tracePt t="127018" x="3962400" y="2971800"/>
          <p14:tracePt t="127034" x="3992563" y="3063875"/>
          <p14:tracePt t="127051" x="4030663" y="3216275"/>
          <p14:tracePt t="127068" x="4114800" y="3436938"/>
          <p14:tracePt t="127084" x="4175125" y="3581400"/>
          <p14:tracePt t="127101" x="4221163" y="3687763"/>
          <p14:tracePt t="127118" x="4259263" y="3725863"/>
          <p14:tracePt t="127189" x="4289425" y="3733800"/>
          <p14:tracePt t="127197" x="4327525" y="3733800"/>
          <p14:tracePt t="127204" x="4397375" y="3741738"/>
          <p14:tracePt t="127218" x="4473575" y="3741738"/>
          <p14:tracePt t="127235" x="4702175" y="3741738"/>
          <p14:tracePt t="127252" x="5059363" y="3741738"/>
          <p14:tracePt t="127268" x="5273675" y="3741738"/>
          <p14:tracePt t="127285" x="5440363" y="3717925"/>
          <p14:tracePt t="127301" x="5554663" y="3687763"/>
          <p14:tracePt t="127318" x="5676900" y="3635375"/>
          <p14:tracePt t="127335" x="5775325" y="3581400"/>
          <p14:tracePt t="127352" x="5851525" y="3527425"/>
          <p14:tracePt t="127368" x="5897563" y="3482975"/>
          <p14:tracePt t="127385" x="5921375" y="3459163"/>
          <p14:tracePt t="127401" x="5935663" y="3444875"/>
          <p14:tracePt t="127418" x="5951538" y="3421063"/>
          <p14:tracePt t="127435" x="5951538" y="3398838"/>
          <p14:tracePt t="127452" x="5965825" y="3352800"/>
          <p14:tracePt t="127468" x="5981700" y="3314700"/>
          <p14:tracePt t="127485" x="5997575" y="3254375"/>
          <p14:tracePt t="127502" x="6019800" y="3200400"/>
          <p14:tracePt t="127518" x="6057900" y="3108325"/>
          <p14:tracePt t="127535" x="6088063" y="3025775"/>
          <p14:tracePt t="127552" x="6111875" y="2941638"/>
          <p14:tracePt t="127568" x="6126163" y="2849563"/>
          <p14:tracePt t="127585" x="6142038" y="2781300"/>
          <p14:tracePt t="127602" x="6142038" y="2743200"/>
          <p14:tracePt t="127618" x="6126163" y="2705100"/>
          <p14:tracePt t="127635" x="6042025" y="2667000"/>
          <p14:tracePt t="127638" x="5997575" y="2651125"/>
          <p14:tracePt t="127652" x="5867400" y="2620963"/>
          <p14:tracePt t="127668" x="5715000" y="2620963"/>
          <p14:tracePt t="127685" x="5426075" y="2620963"/>
          <p14:tracePt t="127702" x="5067300" y="2727325"/>
          <p14:tracePt t="127719" x="4740275" y="2857500"/>
          <p14:tracePt t="127735" x="4441825" y="3078163"/>
          <p14:tracePt t="127752" x="4267200" y="3268663"/>
          <p14:tracePt t="127769" x="4191000" y="3436938"/>
          <p14:tracePt t="127785" x="4168775" y="3641725"/>
          <p14:tracePt t="127802" x="4259263" y="3832225"/>
          <p14:tracePt t="127819" x="4587875" y="4022725"/>
          <p14:tracePt t="127835" x="5089525" y="4098925"/>
          <p14:tracePt t="127853" x="5965825" y="4084638"/>
          <p14:tracePt t="127869" x="6370638" y="3924300"/>
          <p14:tracePt t="127885" x="6523038" y="3794125"/>
          <p14:tracePt t="127902" x="6537325" y="3711575"/>
          <p14:tracePt t="127919" x="6507163" y="3589338"/>
          <p14:tracePt t="127935" x="6256338" y="3436938"/>
          <p14:tracePt t="127952" x="5753100" y="3246438"/>
          <p14:tracePt t="127969" x="5159375" y="3124200"/>
          <p14:tracePt t="127985" x="4664075" y="3108325"/>
          <p14:tracePt t="128002" x="4365625" y="3184525"/>
          <p14:tracePt t="128019" x="4283075" y="3292475"/>
          <p14:tracePt t="128036" x="4321175" y="3482975"/>
          <p14:tracePt t="128052" x="4587875" y="3619500"/>
          <p14:tracePt t="128068" x="5121275" y="3679825"/>
          <p14:tracePt t="128085" x="5699125" y="3679825"/>
          <p14:tracePt t="128102" x="5965825" y="3619500"/>
          <p14:tracePt t="128119" x="6080125" y="3535363"/>
          <p14:tracePt t="128135" x="6088063" y="3406775"/>
          <p14:tracePt t="128152" x="5997575" y="3276600"/>
          <p14:tracePt t="128169" x="5692775" y="3124200"/>
          <p14:tracePt t="128185" x="5219700" y="3001963"/>
          <p14:tracePt t="128202" x="4876800" y="2987675"/>
          <p14:tracePt t="128219" x="4678363" y="3032125"/>
          <p14:tracePt t="128236" x="4656138" y="3140075"/>
          <p14:tracePt t="128252" x="4670425" y="3192463"/>
          <p14:tracePt t="128269" x="5059363" y="3398838"/>
          <p14:tracePt t="128285" x="5578475" y="3482975"/>
          <p14:tracePt t="128302" x="5951538" y="3482975"/>
          <p14:tracePt t="128319" x="6134100" y="3444875"/>
          <p14:tracePt t="128335" x="6172200" y="3390900"/>
          <p14:tracePt t="128353" x="6172200" y="3306763"/>
          <p14:tracePt t="128369" x="6027738" y="3184525"/>
          <p14:tracePt t="128385" x="5684838" y="3063875"/>
          <p14:tracePt t="128402" x="5249863" y="3009900"/>
          <p14:tracePt t="128419" x="5029200" y="3009900"/>
          <p14:tracePt t="128436" x="4906963" y="3086100"/>
          <p14:tracePt t="128452" x="4906963" y="3116263"/>
          <p14:tracePt t="128469" x="5051425" y="3260725"/>
          <p14:tracePt t="128486" x="5326063" y="3352800"/>
          <p14:tracePt t="128502" x="5692775" y="3390900"/>
          <p14:tracePt t="128519" x="5973763" y="3390900"/>
          <p14:tracePt t="128535" x="6080125" y="3368675"/>
          <p14:tracePt t="128552" x="6096000" y="3352800"/>
          <p14:tracePt t="128569" x="6096000" y="3306763"/>
          <p14:tracePt t="128585" x="6073775" y="3230563"/>
          <p14:tracePt t="128602" x="5997575" y="3184525"/>
          <p14:tracePt t="128619" x="5943600" y="3146425"/>
          <p14:tracePt t="128622" x="5935663" y="3140075"/>
          <p14:tracePt t="128636" x="5927725" y="3140075"/>
          <p14:tracePt t="129621" x="5973763" y="3140075"/>
          <p14:tracePt t="129629" x="6035675" y="3162300"/>
          <p14:tracePt t="129637" x="6118225" y="3192463"/>
          <p14:tracePt t="129652" x="6256338" y="3222625"/>
          <p14:tracePt t="129669" x="6400800" y="3254375"/>
          <p14:tracePt t="129686" x="6523038" y="3276600"/>
          <p14:tracePt t="129703" x="6561138" y="3276600"/>
          <p14:tracePt t="129765" x="6530975" y="3276600"/>
          <p14:tracePt t="129774" x="6454775" y="3268663"/>
          <p14:tracePt t="129781" x="6370638" y="3238500"/>
          <p14:tracePt t="129789" x="6294438" y="3222625"/>
          <p14:tracePt t="129803" x="6194425" y="3200400"/>
          <p14:tracePt t="129820" x="6003925" y="3200400"/>
          <p14:tracePt t="129836" x="5845175" y="3200400"/>
          <p14:tracePt t="129853" x="5684838" y="3216275"/>
          <p14:tracePt t="129869" x="5646738" y="3246438"/>
          <p14:tracePt t="129886" x="5622925" y="3260725"/>
          <p14:tracePt t="129903" x="5616575" y="3268663"/>
          <p14:tracePt t="129919" x="5616575" y="3276600"/>
          <p14:tracePt t="129936" x="5616575" y="3292475"/>
          <p14:tracePt t="129953" x="5646738" y="3298825"/>
          <p14:tracePt t="129970" x="5730875" y="3322638"/>
          <p14:tracePt t="129986" x="5845175" y="3352800"/>
          <p14:tracePt t="130003" x="5997575" y="3390900"/>
          <p14:tracePt t="130021" x="6232525" y="3406775"/>
          <p14:tracePt t="130036" x="6362700" y="3406775"/>
          <p14:tracePt t="130053" x="6469063" y="3406775"/>
          <p14:tracePt t="130069" x="6507163" y="3406775"/>
          <p14:tracePt t="130133" x="6523038" y="3398838"/>
          <p14:tracePt t="130141" x="6530975" y="3390900"/>
          <p14:tracePt t="130153" x="6545263" y="3375025"/>
          <p14:tracePt t="130169" x="6607175" y="3360738"/>
          <p14:tracePt t="130186" x="6751638" y="3330575"/>
          <p14:tracePt t="130203" x="6950075" y="3322638"/>
          <p14:tracePt t="130220" x="7299325" y="3322638"/>
          <p14:tracePt t="130237" x="7497763" y="3322638"/>
          <p14:tracePt t="130253" x="7635875" y="3322638"/>
          <p14:tracePt t="130269" x="7673975" y="3330575"/>
          <p14:tracePt t="130317" x="7673975" y="3336925"/>
          <p14:tracePt t="130325" x="7658100" y="3336925"/>
          <p14:tracePt t="130336" x="7627938" y="3344863"/>
          <p14:tracePt t="130353" x="7543800" y="3375025"/>
          <p14:tracePt t="130370" x="7445375" y="3421063"/>
          <p14:tracePt t="130386" x="7337425" y="3482975"/>
          <p14:tracePt t="130403" x="7216775" y="3527425"/>
          <p14:tracePt t="130420" x="7018338" y="3603625"/>
          <p14:tracePt t="130436" x="6956425" y="3603625"/>
          <p14:tracePt t="130453" x="6781800" y="3611563"/>
          <p14:tracePt t="130470" x="6705600" y="3611563"/>
          <p14:tracePt t="130486" x="6637338" y="3589338"/>
          <p14:tracePt t="130503" x="6607175" y="3573463"/>
          <p14:tracePt t="130520" x="6599238" y="3573463"/>
          <p14:tracePt t="130536" x="6599238" y="3565525"/>
          <p14:tracePt t="130553" x="6599238" y="3543300"/>
          <p14:tracePt t="130570" x="6599238" y="3535363"/>
          <p14:tracePt t="130586" x="6599238" y="3521075"/>
          <p14:tracePt t="130603" x="6599238" y="3513138"/>
          <p14:tracePt t="130620" x="6599238" y="3505200"/>
          <p14:tracePt t="130636" x="6599238" y="3489325"/>
          <p14:tracePt t="130639" x="6599238" y="3482975"/>
          <p14:tracePt t="130653" x="6599238" y="3467100"/>
          <p14:tracePt t="130670" x="6599238" y="3444875"/>
          <p14:tracePt t="130686" x="6537325" y="3413125"/>
          <p14:tracePt t="130703" x="6416675" y="3375025"/>
          <p14:tracePt t="130720" x="6240463" y="3344863"/>
          <p14:tracePt t="130736" x="6042025" y="3336925"/>
          <p14:tracePt t="130753" x="5807075" y="3336925"/>
          <p14:tracePt t="130770" x="5570538" y="3336925"/>
          <p14:tracePt t="130786" x="5341938" y="3406775"/>
          <p14:tracePt t="130803" x="5151438" y="3482975"/>
          <p14:tracePt t="130820" x="4876800" y="3665538"/>
          <p14:tracePt t="130836" x="4822825" y="3703638"/>
          <p14:tracePt t="130853" x="4746625" y="3779838"/>
          <p14:tracePt t="130870" x="4708525" y="3832225"/>
          <p14:tracePt t="130886" x="4664075" y="3870325"/>
          <p14:tracePt t="130903" x="4618038" y="3902075"/>
          <p14:tracePt t="130920" x="4549775" y="3908425"/>
          <p14:tracePt t="130936" x="4518025" y="3908425"/>
          <p14:tracePt t="130953" x="4511675" y="3902075"/>
          <p14:tracePt t="130971" x="4511675" y="3894138"/>
          <p14:tracePt t="131205" x="4511675" y="3916363"/>
          <p14:tracePt t="131213" x="4511675" y="3932238"/>
          <p14:tracePt t="131237" x="4511675" y="3962400"/>
          <p14:tracePt t="131245" x="4511675" y="4016375"/>
          <p14:tracePt t="131253" x="4495800" y="4060825"/>
          <p14:tracePt t="131270" x="4427538" y="4144963"/>
          <p14:tracePt t="131286" x="4365625" y="4191000"/>
          <p14:tracePt t="131303" x="4244975" y="4267200"/>
          <p14:tracePt t="131320" x="4122738" y="4305300"/>
          <p14:tracePt t="131337" x="4030663" y="4313238"/>
          <p14:tracePt t="131353" x="3970338" y="4313238"/>
          <p14:tracePt t="131370" x="3902075" y="4297363"/>
          <p14:tracePt t="131387" x="3878263" y="4283075"/>
          <p14:tracePt t="131404" x="3848100" y="4251325"/>
          <p14:tracePt t="131420" x="3840163" y="4244975"/>
          <p14:tracePt t="131436" x="3832225" y="4206875"/>
          <p14:tracePt t="131453" x="3832225" y="4191000"/>
          <p14:tracePt t="131471" x="3832225" y="4183063"/>
          <p14:tracePt t="131487" x="3817938" y="4160838"/>
          <p14:tracePt t="131503" x="3810000" y="4144963"/>
          <p14:tracePt t="131520" x="3802063" y="4137025"/>
          <p14:tracePt t="131537" x="3794125" y="4130675"/>
          <p14:tracePt t="131553" x="3779838" y="4122738"/>
          <p14:tracePt t="131570" x="3771900" y="4122738"/>
          <p14:tracePt t="131603" x="3763963" y="4114800"/>
          <p14:tracePt t="131901" x="3763963" y="4106863"/>
          <p14:tracePt t="131909" x="3787775" y="4092575"/>
          <p14:tracePt t="131920" x="3787775" y="4084638"/>
          <p14:tracePt t="131937" x="3810000" y="4060825"/>
          <p14:tracePt t="131953" x="3832225" y="4038600"/>
          <p14:tracePt t="131970" x="3840163" y="4016375"/>
          <p14:tracePt t="131987" x="3848100" y="4008438"/>
          <p14:tracePt t="132004" x="3870325" y="3992563"/>
          <p14:tracePt t="132020" x="3886200" y="3984625"/>
          <p14:tracePt t="132037" x="3894138" y="3978275"/>
          <p14:tracePt t="132054" x="3902075" y="3978275"/>
          <p14:tracePt t="132070" x="3916363" y="3962400"/>
          <p14:tracePt t="132087" x="3924300" y="3962400"/>
          <p14:tracePt t="132103" x="3946525" y="3962400"/>
          <p14:tracePt t="132120" x="3970338" y="3962400"/>
          <p14:tracePt t="132137" x="3992563" y="3962400"/>
          <p14:tracePt t="132140" x="4000500" y="3962400"/>
          <p14:tracePt t="132154" x="4008438" y="3962400"/>
          <p14:tracePt t="132170" x="4016375" y="3962400"/>
          <p14:tracePt t="132205" x="4022725" y="3962400"/>
          <p14:tracePt t="132221" x="4030663" y="3962400"/>
          <p14:tracePt t="132245" x="4030663" y="3970338"/>
          <p14:tracePt t="132261" x="4030663" y="3978275"/>
          <p14:tracePt t="132277" x="4030663" y="3984625"/>
          <p14:tracePt t="132285" x="4030663" y="3992563"/>
          <p14:tracePt t="132293" x="4030663" y="4000500"/>
          <p14:tracePt t="132304" x="4022725" y="4016375"/>
          <p14:tracePt t="132320" x="4016375" y="4016375"/>
          <p14:tracePt t="132337" x="4008438" y="4030663"/>
          <p14:tracePt t="132354" x="3992563" y="4054475"/>
          <p14:tracePt t="132370" x="3992563" y="4060825"/>
          <p14:tracePt t="132387" x="3984625" y="4076700"/>
          <p14:tracePt t="132404" x="3978275" y="4092575"/>
          <p14:tracePt t="132437" x="3962400" y="4092575"/>
          <p14:tracePt t="132454" x="3954463" y="4092575"/>
          <p14:tracePt t="132470" x="3932238" y="4092575"/>
          <p14:tracePt t="132487" x="3908425" y="4092575"/>
          <p14:tracePt t="132504" x="3878263" y="4092575"/>
          <p14:tracePt t="132520" x="3848100" y="4092575"/>
          <p14:tracePt t="132537" x="3825875" y="4092575"/>
          <p14:tracePt t="132554" x="3802063" y="4092575"/>
          <p14:tracePt t="132570" x="3794125" y="4092575"/>
          <p14:tracePt t="132677" x="3787775" y="4092575"/>
          <p14:tracePt t="132693" x="3787775" y="4084638"/>
          <p14:tracePt t="132709" x="3787775" y="4076700"/>
          <p14:tracePt t="132717" x="3794125" y="4076700"/>
          <p14:tracePt t="132725" x="3794125" y="4068763"/>
          <p14:tracePt t="132737" x="3802063" y="4060825"/>
          <p14:tracePt t="132754" x="3802063" y="4046538"/>
          <p14:tracePt t="132770" x="3817938" y="4030663"/>
          <p14:tracePt t="132787" x="3832225" y="4008438"/>
          <p14:tracePt t="132804" x="3856038" y="3978275"/>
          <p14:tracePt t="132820" x="3878263" y="3954463"/>
          <p14:tracePt t="132837" x="3886200" y="3946525"/>
          <p14:tracePt t="132854" x="3916363" y="3932238"/>
          <p14:tracePt t="132870" x="3940175" y="3924300"/>
          <p14:tracePt t="132887" x="3970338" y="3908425"/>
          <p14:tracePt t="132904" x="4008438" y="3908425"/>
          <p14:tracePt t="132921" x="4068763" y="3908425"/>
          <p14:tracePt t="132937" x="4152900" y="3908425"/>
          <p14:tracePt t="132954" x="4221163" y="3908425"/>
          <p14:tracePt t="132970" x="4267200" y="3924300"/>
          <p14:tracePt t="132987" x="4327525" y="3932238"/>
          <p14:tracePt t="133004" x="4351338" y="3932238"/>
          <p14:tracePt t="133020" x="4381500" y="3932238"/>
          <p14:tracePt t="133037" x="4397375" y="3932238"/>
          <p14:tracePt t="133125" x="4373563" y="3932238"/>
          <p14:tracePt t="133133" x="4335463" y="3940175"/>
          <p14:tracePt t="133141" x="4289425" y="3970338"/>
          <p14:tracePt t="133154" x="4237038" y="3992563"/>
          <p14:tracePt t="133171" x="4092575" y="4068763"/>
          <p14:tracePt t="133188" x="3940175" y="4122738"/>
          <p14:tracePt t="133204" x="3763963" y="4144963"/>
          <p14:tracePt t="133220" x="3679825" y="4144963"/>
          <p14:tracePt t="133237" x="3641725" y="4137025"/>
          <p14:tracePt t="133254" x="3619500" y="4137025"/>
          <p14:tracePt t="133287" x="3619500" y="4130675"/>
          <p14:tracePt t="133304" x="3619500" y="4122738"/>
          <p14:tracePt t="133321" x="3619500" y="4114800"/>
          <p14:tracePt t="133337" x="3619500" y="4106863"/>
          <p14:tracePt t="133354" x="3619500" y="4092575"/>
          <p14:tracePt t="133371" x="3627438" y="4092575"/>
          <p14:tracePt t="133388" x="3641725" y="4068763"/>
          <p14:tracePt t="133404" x="3673475" y="4068763"/>
          <p14:tracePt t="133421" x="3703638" y="4060825"/>
          <p14:tracePt t="133437" x="3749675" y="4046538"/>
          <p14:tracePt t="133454" x="3787775" y="4046538"/>
          <p14:tracePt t="133471" x="3840163" y="4046538"/>
          <p14:tracePt t="133487" x="3878263" y="4046538"/>
          <p14:tracePt t="133504" x="3924300" y="4046538"/>
          <p14:tracePt t="133521" x="3954463" y="4038600"/>
          <p14:tracePt t="133537" x="3992563" y="4038600"/>
          <p14:tracePt t="133554" x="4030663" y="4038600"/>
          <p14:tracePt t="133571" x="4054475" y="4038600"/>
          <p14:tracePt t="133588" x="4084638" y="4038600"/>
          <p14:tracePt t="133621" x="4098925" y="4038600"/>
          <p14:tracePt t="133637" x="4114800" y="4038600"/>
          <p14:tracePt t="133654" x="4144963" y="4038600"/>
          <p14:tracePt t="133671" x="4175125" y="4038600"/>
          <p14:tracePt t="133687" x="4221163" y="4038600"/>
          <p14:tracePt t="133704" x="4267200" y="4038600"/>
          <p14:tracePt t="133721" x="4327525" y="4038600"/>
          <p14:tracePt t="133737" x="4381500" y="4038600"/>
          <p14:tracePt t="133754" x="4435475" y="4038600"/>
          <p14:tracePt t="133771" x="4479925" y="4038600"/>
          <p14:tracePt t="133788" x="4533900" y="4038600"/>
          <p14:tracePt t="133804" x="4541838" y="4038600"/>
          <p14:tracePt t="133821" x="4549775" y="4038600"/>
          <p14:tracePt t="133854" x="4556125" y="4038600"/>
          <p14:tracePt t="133871" x="4556125" y="4046538"/>
          <p14:tracePt t="133888" x="4556125" y="4076700"/>
          <p14:tracePt t="133904" x="4556125" y="4122738"/>
          <p14:tracePt t="133921" x="4541838" y="4183063"/>
          <p14:tracePt t="133938" x="4495800" y="4244975"/>
          <p14:tracePt t="133954" x="4441825" y="4289425"/>
          <p14:tracePt t="133971" x="4381500" y="4305300"/>
          <p14:tracePt t="133988" x="4259263" y="4305300"/>
          <p14:tracePt t="134004" x="4213225" y="4305300"/>
          <p14:tracePt t="134021" x="4092575" y="4305300"/>
          <p14:tracePt t="134037" x="4022725" y="4275138"/>
          <p14:tracePt t="134054" x="3954463" y="4259263"/>
          <p14:tracePt t="134071" x="3908425" y="4244975"/>
          <p14:tracePt t="134088" x="3870325" y="4237038"/>
          <p14:tracePt t="134104" x="3848100" y="4229100"/>
          <p14:tracePt t="134122" x="3825875" y="4229100"/>
          <p14:tracePt t="134137" x="3817938" y="4229100"/>
          <p14:tracePt t="134157" x="3810000" y="4229100"/>
          <p14:tracePt t="134171" x="3802063" y="4229100"/>
          <p14:tracePt t="134188" x="3794125" y="4237038"/>
          <p14:tracePt t="134204" x="3779838" y="4244975"/>
          <p14:tracePt t="134221" x="3771900" y="4259263"/>
          <p14:tracePt t="134238" x="3771900" y="4275138"/>
          <p14:tracePt t="134254" x="3771900" y="4289425"/>
          <p14:tracePt t="134271" x="3763963" y="4289425"/>
          <p14:tracePt t="134333" x="3787775" y="4289425"/>
          <p14:tracePt t="134341" x="3802063" y="4283075"/>
          <p14:tracePt t="134349" x="3832225" y="4259263"/>
          <p14:tracePt t="134357" x="3856038" y="4244975"/>
          <p14:tracePt t="134371" x="3878263" y="4221163"/>
          <p14:tracePt t="134388" x="3946525" y="4183063"/>
          <p14:tracePt t="134404" x="3978275" y="4168775"/>
          <p14:tracePt t="134421" x="3992563" y="4168775"/>
          <p14:tracePt t="134438" x="4022725" y="4160838"/>
          <p14:tracePt t="134454" x="4046538" y="4160838"/>
          <p14:tracePt t="134471" x="4068763" y="4160838"/>
          <p14:tracePt t="134488" x="4114800" y="4160838"/>
          <p14:tracePt t="134504" x="4168775" y="4160838"/>
          <p14:tracePt t="134521" x="4229100" y="4160838"/>
          <p14:tracePt t="134538" x="4313238" y="4175125"/>
          <p14:tracePt t="134554" x="4381500" y="4191000"/>
          <p14:tracePt t="134571" x="4449763" y="4213225"/>
          <p14:tracePt t="134588" x="4473575" y="4221163"/>
          <p14:tracePt t="134654" x="4479925" y="4221163"/>
          <p14:tracePt t="134661" x="4479925" y="4229100"/>
          <p14:tracePt t="134671" x="4479925" y="4244975"/>
          <p14:tracePt t="134688" x="4473575" y="4275138"/>
          <p14:tracePt t="134704" x="4435475" y="4335463"/>
          <p14:tracePt t="134722" x="4359275" y="4403725"/>
          <p14:tracePt t="134738" x="4259263" y="4441825"/>
          <p14:tracePt t="134754" x="4160838" y="4449763"/>
          <p14:tracePt t="134771" x="4054475" y="4449763"/>
          <p14:tracePt t="134789" x="3878263" y="4419600"/>
          <p14:tracePt t="134804" x="3802063" y="4389438"/>
          <p14:tracePt t="134821" x="3741738" y="4365625"/>
          <p14:tracePt t="134838" x="3711575" y="4365625"/>
          <p14:tracePt t="134855" x="3703638" y="4365625"/>
          <p14:tracePt t="134901" x="3687763" y="4365625"/>
          <p14:tracePt t="134909" x="3679825" y="4365625"/>
          <p14:tracePt t="134925" x="3673475" y="4365625"/>
          <p14:tracePt t="134938" x="3673475" y="4381500"/>
          <p14:tracePt t="134965" x="3673475" y="4389438"/>
          <p14:tracePt t="134973" x="3673475" y="4397375"/>
          <p14:tracePt t="134988" x="3673475" y="4403725"/>
          <p14:tracePt t="135005" x="3673475" y="4419600"/>
          <p14:tracePt t="135021" x="3695700" y="4419600"/>
          <p14:tracePt t="135038" x="3749675" y="4419600"/>
          <p14:tracePt t="135055" x="3810000" y="4419600"/>
          <p14:tracePt t="135071" x="3870325" y="4411663"/>
          <p14:tracePt t="135088" x="3946525" y="4373563"/>
          <p14:tracePt t="135105" x="3978275" y="4343400"/>
          <p14:tracePt t="135121" x="4008438" y="4327525"/>
          <p14:tracePt t="135138" x="4030663" y="4305300"/>
          <p14:tracePt t="135154" x="4046538" y="4297363"/>
          <p14:tracePt t="135172" x="4068763" y="4283075"/>
          <p14:tracePt t="135188" x="4092575" y="4283075"/>
          <p14:tracePt t="135205" x="4160838" y="4283075"/>
          <p14:tracePt t="135221" x="4198938" y="4283075"/>
          <p14:tracePt t="135238" x="4221163" y="4289425"/>
          <p14:tracePt t="135255" x="4244975" y="4305300"/>
          <p14:tracePt t="135271" x="4259263" y="4321175"/>
          <p14:tracePt t="135288" x="4267200" y="4343400"/>
          <p14:tracePt t="135305" x="4267200" y="4373563"/>
          <p14:tracePt t="135321" x="4275138" y="4397375"/>
          <p14:tracePt t="135338" x="4275138" y="4427538"/>
          <p14:tracePt t="135355" x="4275138" y="4435475"/>
          <p14:tracePt t="135372" x="4229100" y="4435475"/>
          <p14:tracePt t="135388" x="4054475" y="4435475"/>
          <p14:tracePt t="135405" x="3894138" y="4389438"/>
          <p14:tracePt t="135421" x="3756025" y="4351338"/>
          <p14:tracePt t="135438" x="3665538" y="4327525"/>
          <p14:tracePt t="135455" x="3627438" y="4327525"/>
          <p14:tracePt t="135471" x="3619500" y="4327525"/>
          <p14:tracePt t="135549" x="3619500" y="4335463"/>
          <p14:tracePt t="135557" x="3619500" y="4351338"/>
          <p14:tracePt t="135565" x="3627438" y="4351338"/>
          <p14:tracePt t="135573" x="3657600" y="4359275"/>
          <p14:tracePt t="135588" x="3687763" y="4359275"/>
          <p14:tracePt t="135605" x="3878263" y="4359275"/>
          <p14:tracePt t="135621" x="4022725" y="4359275"/>
          <p14:tracePt t="135638" x="4137025" y="4359275"/>
          <p14:tracePt t="135655" x="4198938" y="4359275"/>
          <p14:tracePt t="135672" x="4221163" y="4359275"/>
          <p14:tracePt t="135688" x="4244975" y="4343400"/>
          <p14:tracePt t="135705" x="4259263" y="4343400"/>
          <p14:tracePt t="135722" x="4289425" y="4327525"/>
          <p14:tracePt t="135738" x="4335463" y="4327525"/>
          <p14:tracePt t="135755" x="4389438" y="4327525"/>
          <p14:tracePt t="135773" x="4449763" y="4327525"/>
          <p14:tracePt t="135788" x="4465638" y="4327525"/>
          <p14:tracePt t="135805" x="4479925" y="4327525"/>
          <p14:tracePt t="135822" x="4487863" y="4327525"/>
          <p14:tracePt t="135838" x="4487863" y="4343400"/>
          <p14:tracePt t="135855" x="4511675" y="4381500"/>
          <p14:tracePt t="135872" x="4518025" y="4435475"/>
          <p14:tracePt t="135889" x="4533900" y="4473575"/>
          <p14:tracePt t="135905" x="4533900" y="4518025"/>
          <p14:tracePt t="135922" x="4533900" y="4556125"/>
          <p14:tracePt t="135938" x="4495800" y="4594225"/>
          <p14:tracePt t="135955" x="4411663" y="4618038"/>
          <p14:tracePt t="135972" x="4259263" y="4632325"/>
          <p14:tracePt t="135988" x="4213225" y="4632325"/>
          <p14:tracePt t="136005" x="4016375" y="4602163"/>
          <p14:tracePt t="136022" x="3902075" y="4556125"/>
          <p14:tracePt t="136038" x="3832225" y="4525963"/>
          <p14:tracePt t="136055" x="3802063" y="4511675"/>
          <p14:tracePt t="136133" x="3794125" y="4511675"/>
          <p14:tracePt t="136141" x="3787775" y="4511675"/>
          <p14:tracePt t="136149" x="3779838" y="4511675"/>
          <p14:tracePt t="136173" x="3771900" y="4511675"/>
          <p14:tracePt t="136181" x="3763963" y="4511675"/>
          <p14:tracePt t="136189" x="3756025" y="4511675"/>
          <p14:tracePt t="136277" x="3771900" y="4495800"/>
          <p14:tracePt t="136284" x="3794125" y="4495800"/>
          <p14:tracePt t="136292" x="3832225" y="4473575"/>
          <p14:tracePt t="136305" x="3848100" y="4465638"/>
          <p14:tracePt t="136322" x="3902075" y="4457700"/>
          <p14:tracePt t="136338" x="3940175" y="4449763"/>
          <p14:tracePt t="136355" x="3984625" y="4449763"/>
          <p14:tracePt t="136372" x="4046538" y="4449763"/>
          <p14:tracePt t="136388" x="4060825" y="4449763"/>
          <p14:tracePt t="136405" x="4076700" y="4449763"/>
          <p14:tracePt t="136422" x="4098925" y="4449763"/>
          <p14:tracePt t="136438" x="4106863" y="4449763"/>
          <p14:tracePt t="136455" x="4122738" y="4449763"/>
          <p14:tracePt t="136472" x="4160838" y="4449763"/>
          <p14:tracePt t="136488" x="4198938" y="4457700"/>
          <p14:tracePt t="136505" x="4244975" y="4465638"/>
          <p14:tracePt t="136522" x="4283075" y="4473575"/>
          <p14:tracePt t="136538" x="4305300" y="4473575"/>
          <p14:tracePt t="136555" x="4335463" y="4473575"/>
          <p14:tracePt t="136572" x="4365625" y="4473575"/>
          <p14:tracePt t="136588" x="4381500" y="4473575"/>
          <p14:tracePt t="136605" x="4403725" y="4473575"/>
          <p14:tracePt t="136622" x="4411663" y="4473575"/>
          <p14:tracePt t="136638" x="4427538" y="4473575"/>
          <p14:tracePt t="136655" x="4435475" y="4473575"/>
          <p14:tracePt t="136672" x="4457700" y="4479925"/>
          <p14:tracePt t="136689" x="4479925" y="4479925"/>
          <p14:tracePt t="136705" x="4503738" y="4479925"/>
          <p14:tracePt t="136722" x="4541838" y="4487863"/>
          <p14:tracePt t="136739" x="4564063" y="4495800"/>
          <p14:tracePt t="136755" x="4594225" y="4495800"/>
          <p14:tracePt t="136772" x="4625975" y="4495800"/>
          <p14:tracePt t="136788" x="4632325" y="4495800"/>
          <p14:tracePt t="136805" x="4656138" y="4495800"/>
          <p14:tracePt t="136822" x="4664075" y="4495800"/>
          <p14:tracePt t="136839" x="4686300" y="4495800"/>
          <p14:tracePt t="136855" x="4724400" y="4495800"/>
          <p14:tracePt t="136872" x="4762500" y="4495800"/>
          <p14:tracePt t="136889" x="4784725" y="4495800"/>
          <p14:tracePt t="136905" x="4808538" y="4495800"/>
          <p14:tracePt t="136973" x="4816475" y="4495800"/>
          <p14:tracePt t="136997" x="4830763" y="4495800"/>
          <p14:tracePt t="137005" x="4846638" y="4503738"/>
          <p14:tracePt t="137013" x="4854575" y="4503738"/>
          <p14:tracePt t="137030" x="4860925" y="4503738"/>
          <p14:tracePt t="137039" x="4876800" y="4511675"/>
          <p14:tracePt t="137055" x="4884738" y="4511675"/>
          <p14:tracePt t="137072" x="4892675" y="4518025"/>
          <p14:tracePt t="137089" x="4899025" y="4518025"/>
          <p14:tracePt t="137105" x="4906963" y="4518025"/>
          <p14:tracePt t="137122" x="4914900" y="4518025"/>
          <p14:tracePt t="137139" x="4930775" y="4518025"/>
          <p14:tracePt t="137181" x="4937125" y="4518025"/>
          <p14:tracePt t="137189" x="4953000" y="4518025"/>
          <p14:tracePt t="137205" x="4960938" y="4518025"/>
          <p14:tracePt t="137222" x="4975225" y="4518025"/>
          <p14:tracePt t="137239" x="4991100" y="4518025"/>
          <p14:tracePt t="137255" x="5006975" y="4518025"/>
          <p14:tracePt t="137272" x="5013325" y="4518025"/>
          <p14:tracePt t="137289" x="5021263" y="4518025"/>
          <p14:tracePt t="137373" x="5029200" y="4518025"/>
          <p14:tracePt t="137381" x="5037138" y="4518025"/>
          <p14:tracePt t="137389" x="5051425" y="4518025"/>
          <p14:tracePt t="137406" x="5083175" y="4518025"/>
          <p14:tracePt t="137422" x="5121275" y="4518025"/>
          <p14:tracePt t="137439" x="5143500" y="4518025"/>
          <p14:tracePt t="137455" x="5151438" y="4518025"/>
          <p14:tracePt t="137472" x="5173663" y="4518025"/>
          <p14:tracePt t="137489" x="5189538" y="4518025"/>
          <p14:tracePt t="137505" x="5219700" y="4518025"/>
          <p14:tracePt t="137522" x="5241925" y="4518025"/>
          <p14:tracePt t="137539" x="5280025" y="4518025"/>
          <p14:tracePt t="137556" x="5341938" y="4518025"/>
          <p14:tracePt t="137572" x="5364163" y="4518025"/>
          <p14:tracePt t="137589" x="5418138" y="4518025"/>
          <p14:tracePt t="137606" x="5456238" y="4518025"/>
          <p14:tracePt t="137622" x="5508625" y="4518025"/>
          <p14:tracePt t="137639" x="5562600" y="4518025"/>
          <p14:tracePt t="137656" x="5600700" y="4518025"/>
          <p14:tracePt t="137672" x="5646738" y="4518025"/>
          <p14:tracePt t="137689" x="5699125" y="4518025"/>
          <p14:tracePt t="137706" x="5775325" y="4518025"/>
          <p14:tracePt t="137722" x="5875338" y="4518025"/>
          <p14:tracePt t="137739" x="5951538" y="4518025"/>
          <p14:tracePt t="137756" x="6042025" y="4518025"/>
          <p14:tracePt t="137772" x="6065838" y="4518025"/>
          <p14:tracePt t="137789" x="6118225" y="4511675"/>
          <p14:tracePt t="137806" x="6149975" y="4511675"/>
          <p14:tracePt t="137822" x="6180138" y="4511675"/>
          <p14:tracePt t="137839" x="6248400" y="4511675"/>
          <p14:tracePt t="137856" x="6324600" y="4495800"/>
          <p14:tracePt t="137872" x="6423025" y="4487863"/>
          <p14:tracePt t="137889" x="6492875" y="4487863"/>
          <p14:tracePt t="137906" x="6561138" y="4487863"/>
          <p14:tracePt t="137922" x="6637338" y="4487863"/>
          <p14:tracePt t="137939" x="6697663" y="4487863"/>
          <p14:tracePt t="137956" x="6773863" y="4487863"/>
          <p14:tracePt t="137972" x="6811963" y="4479925"/>
          <p14:tracePt t="137989" x="6850063" y="4473575"/>
          <p14:tracePt t="138006" x="6888163" y="4465638"/>
          <p14:tracePt t="138022" x="6926263" y="4457700"/>
          <p14:tracePt t="138039" x="6980238" y="4457700"/>
          <p14:tracePt t="138056" x="7026275" y="4457700"/>
          <p14:tracePt t="138072" x="7102475" y="4457700"/>
          <p14:tracePt t="138090" x="7178675" y="4457700"/>
          <p14:tracePt t="138106" x="7239000" y="4457700"/>
          <p14:tracePt t="138122" x="7277100" y="4457700"/>
          <p14:tracePt t="138129" x="7285038" y="4457700"/>
          <p14:tracePt t="138139" x="7292975" y="4457700"/>
          <p14:tracePt t="138156" x="7307263" y="4457700"/>
          <p14:tracePt t="138189" x="7323138" y="4457700"/>
          <p14:tracePt t="138333" x="7315200" y="4457700"/>
          <p14:tracePt t="138341" x="7285038" y="4465638"/>
          <p14:tracePt t="138349" x="7246938" y="4479925"/>
          <p14:tracePt t="138357" x="7192963" y="4503738"/>
          <p14:tracePt t="138372" x="7078663" y="4549775"/>
          <p14:tracePt t="138389" x="6918325" y="4587875"/>
          <p14:tracePt t="138406" x="6751638" y="4632325"/>
          <p14:tracePt t="138422" x="6569075" y="4656138"/>
          <p14:tracePt t="138439" x="6416675" y="4670425"/>
          <p14:tracePt t="138456" x="6248400" y="4694238"/>
          <p14:tracePt t="138473" x="6088063" y="4724400"/>
          <p14:tracePt t="138489" x="5973763" y="4740275"/>
          <p14:tracePt t="138506" x="5859463" y="4754563"/>
          <p14:tracePt t="138522" x="5745163" y="4754563"/>
          <p14:tracePt t="138539" x="5616575" y="4754563"/>
          <p14:tracePt t="138556" x="5470525" y="4754563"/>
          <p14:tracePt t="138573" x="5235575" y="4754563"/>
          <p14:tracePt t="138589" x="5127625" y="4754563"/>
          <p14:tracePt t="138606" x="5045075" y="4754563"/>
          <p14:tracePt t="138623" x="4975225" y="4754563"/>
          <p14:tracePt t="138639" x="4930775" y="4754563"/>
          <p14:tracePt t="138656" x="4899025" y="4746625"/>
          <p14:tracePt t="138673" x="4884738" y="4746625"/>
          <p14:tracePt t="138689" x="4854575" y="4746625"/>
          <p14:tracePt t="138706" x="4808538" y="4746625"/>
          <p14:tracePt t="138723" x="4724400" y="4746625"/>
          <p14:tracePt t="138740" x="4632325" y="4746625"/>
          <p14:tracePt t="138756" x="4525963" y="4746625"/>
          <p14:tracePt t="138773" x="4411663" y="4746625"/>
          <p14:tracePt t="138789" x="4351338" y="4740275"/>
          <p14:tracePt t="138806" x="4305300" y="4740275"/>
          <p14:tracePt t="138823" x="4251325" y="4732338"/>
          <p14:tracePt t="138839" x="4198938" y="4732338"/>
          <p14:tracePt t="138856" x="4152900" y="4724400"/>
          <p14:tracePt t="138873" x="4106863" y="4708525"/>
          <p14:tracePt t="138889" x="4084638" y="4708525"/>
          <p14:tracePt t="138906" x="4068763" y="4708525"/>
          <p14:tracePt t="138923" x="4046538" y="4694238"/>
          <p14:tracePt t="138939" x="4030663" y="4686300"/>
          <p14:tracePt t="138956" x="4000500" y="4686300"/>
          <p14:tracePt t="138973" x="3984625" y="4686300"/>
          <p14:tracePt t="138989" x="3978275" y="4678363"/>
          <p14:tracePt t="139006" x="3962400" y="4678363"/>
          <p14:tracePt t="139117" x="3954463" y="4678363"/>
          <p14:tracePt t="139126" x="3946525" y="4678363"/>
          <p14:tracePt t="139133" x="3946525" y="4686300"/>
          <p14:tracePt t="139141" x="3932238" y="4716463"/>
          <p14:tracePt t="139158" x="3932238" y="4732338"/>
          <p14:tracePt t="139173" x="3932238" y="4746625"/>
          <p14:tracePt t="139189" x="3932238" y="4754563"/>
          <p14:tracePt t="139325" x="3940175" y="4746625"/>
          <p14:tracePt t="139333" x="3954463" y="4740275"/>
          <p14:tracePt t="139341" x="3978275" y="4732338"/>
          <p14:tracePt t="139356" x="3992563" y="4716463"/>
          <p14:tracePt t="139373" x="4030663" y="4702175"/>
          <p14:tracePt t="139389" x="4054475" y="4694238"/>
          <p14:tracePt t="139406" x="4068763" y="4686300"/>
          <p14:tracePt t="139423" x="4084638" y="4678363"/>
          <p14:tracePt t="139440" x="4114800" y="4678363"/>
          <p14:tracePt t="139456" x="4152900" y="4678363"/>
          <p14:tracePt t="139473" x="4183063" y="4678363"/>
          <p14:tracePt t="139490" x="4206875" y="4678363"/>
          <p14:tracePt t="139506" x="4221163" y="4678363"/>
          <p14:tracePt t="139524" x="4244975" y="4678363"/>
          <p14:tracePt t="139540" x="4297363" y="4678363"/>
          <p14:tracePt t="139556" x="4321175" y="4678363"/>
          <p14:tracePt t="139573" x="4381500" y="4678363"/>
          <p14:tracePt t="139589" x="4441825" y="4678363"/>
          <p14:tracePt t="139606" x="4495800" y="4678363"/>
          <p14:tracePt t="139623" x="4533900" y="4678363"/>
          <p14:tracePt t="139640" x="4564063" y="4678363"/>
          <p14:tracePt t="139656" x="4579938" y="4678363"/>
          <p14:tracePt t="139673" x="4594225" y="4678363"/>
          <p14:tracePt t="139690" x="4610100" y="4678363"/>
          <p14:tracePt t="139706" x="4625975" y="4678363"/>
          <p14:tracePt t="139723" x="4640263" y="4678363"/>
          <p14:tracePt t="139740" x="4656138" y="4678363"/>
          <p14:tracePt t="139756" x="4664075" y="4678363"/>
          <p14:tracePt t="139805" x="4670425" y="4678363"/>
          <p14:tracePt t="139821" x="4670425" y="4694238"/>
          <p14:tracePt t="139837" x="4648200" y="4716463"/>
          <p14:tracePt t="139845" x="4610100" y="4740275"/>
          <p14:tracePt t="139856" x="4587875" y="4770438"/>
          <p14:tracePt t="139873" x="4495800" y="4822825"/>
          <p14:tracePt t="139890" x="4381500" y="4876800"/>
          <p14:tracePt t="139906" x="4244975" y="4922838"/>
          <p14:tracePt t="139923" x="4137025" y="4953000"/>
          <p14:tracePt t="139940" x="4022725" y="4983163"/>
          <p14:tracePt t="139956" x="3940175" y="5013325"/>
          <p14:tracePt t="139973" x="3932238" y="5013325"/>
          <p14:tracePt t="139990" x="3924300" y="5013325"/>
          <p14:tracePt t="140006" x="3908425" y="5013325"/>
          <p14:tracePt t="140023" x="3902075" y="4975225"/>
          <p14:tracePt t="140040" x="3878263" y="4906963"/>
          <p14:tracePt t="140253" x="3878263" y="4930775"/>
          <p14:tracePt t="140261" x="3886200" y="4945063"/>
          <p14:tracePt t="140273" x="3886200" y="4968875"/>
          <p14:tracePt t="140290" x="3894138" y="4999038"/>
          <p14:tracePt t="140306" x="3894138" y="5021263"/>
          <p14:tracePt t="140323" x="3894138" y="5037138"/>
          <p14:tracePt t="140340" x="3894138" y="5121275"/>
          <p14:tracePt t="140356" x="3894138" y="5173663"/>
          <p14:tracePt t="140373" x="3902075" y="5227638"/>
          <p14:tracePt t="140390" x="3908425" y="5265738"/>
          <p14:tracePt t="140407" x="3924300" y="5295900"/>
          <p14:tracePt t="140423" x="3940175" y="5318125"/>
          <p14:tracePt t="140440" x="3954463" y="5318125"/>
          <p14:tracePt t="140456" x="3992563" y="5334000"/>
          <p14:tracePt t="140473" x="4046538" y="5334000"/>
          <p14:tracePt t="140490" x="4114800" y="5334000"/>
          <p14:tracePt t="140506" x="4183063" y="5334000"/>
          <p14:tracePt t="140523" x="4289425" y="5311775"/>
          <p14:tracePt t="140540" x="4465638" y="5227638"/>
          <p14:tracePt t="140556" x="4533900" y="5203825"/>
          <p14:tracePt t="140573" x="4579938" y="5197475"/>
          <p14:tracePt t="140590" x="4625975" y="5189538"/>
          <p14:tracePt t="140606" x="4656138" y="5189538"/>
          <p14:tracePt t="140623" x="4670425" y="5189538"/>
          <p14:tracePt t="140640" x="4694238" y="5197475"/>
          <p14:tracePt t="140657" x="4716463" y="5219700"/>
          <p14:tracePt t="140673" x="4740275" y="5257800"/>
          <p14:tracePt t="140690" x="4770438" y="5287963"/>
          <p14:tracePt t="140707" x="4846638" y="5349875"/>
          <p14:tracePt t="140724" x="4906963" y="5380038"/>
          <p14:tracePt t="140740" x="4930775" y="5387975"/>
          <p14:tracePt t="140757" x="4968875" y="5394325"/>
          <p14:tracePt t="140773" x="4975225" y="5402263"/>
          <p14:tracePt t="140821" x="4975225" y="5410200"/>
          <p14:tracePt t="140829" x="4975225" y="5426075"/>
          <p14:tracePt t="140840" x="4975225" y="5432425"/>
          <p14:tracePt t="140857" x="4975225" y="5478463"/>
          <p14:tracePt t="140873" x="4937125" y="5562600"/>
          <p14:tracePt t="140890" x="4876800" y="5646738"/>
          <p14:tracePt t="140908" x="4724400" y="5768975"/>
          <p14:tracePt t="140924" x="4602163" y="5845175"/>
          <p14:tracePt t="140940" x="4503738" y="5883275"/>
          <p14:tracePt t="140957" x="4419600" y="5905500"/>
          <p14:tracePt t="140973" x="4327525" y="5905500"/>
          <p14:tracePt t="140990" x="4259263" y="5921375"/>
          <p14:tracePt t="141007" x="4183063" y="5927725"/>
          <p14:tracePt t="141023" x="4137025" y="5935663"/>
          <p14:tracePt t="141040" x="4084638" y="5943600"/>
          <p14:tracePt t="141057" x="4046538" y="5951538"/>
          <p14:tracePt t="141073" x="4016375" y="5965825"/>
          <p14:tracePt t="141091" x="3984625" y="5989638"/>
          <p14:tracePt t="141107" x="3962400" y="6011863"/>
          <p14:tracePt t="141124" x="3946525" y="6049963"/>
          <p14:tracePt t="141140" x="3946525" y="6057900"/>
          <p14:tracePt t="141143" x="3946525" y="6065838"/>
          <p14:tracePt t="141157" x="3946525" y="6073775"/>
          <p14:tracePt t="141174" x="3940175" y="6073775"/>
          <p14:tracePt t="141245" x="3946525" y="6073775"/>
          <p14:tracePt t="141253" x="3954463" y="6057900"/>
          <p14:tracePt t="141261" x="3962400" y="6035675"/>
          <p14:tracePt t="141273" x="3970338" y="6019800"/>
          <p14:tracePt t="141290" x="3984625" y="5973763"/>
          <p14:tracePt t="141307" x="3992563" y="5935663"/>
          <p14:tracePt t="141324" x="4008438" y="5883275"/>
          <p14:tracePt t="141340" x="4022725" y="5875338"/>
          <p14:tracePt t="141357" x="4038600" y="5851525"/>
          <p14:tracePt t="141374" x="4054475" y="5851525"/>
          <p14:tracePt t="141390" x="4076700" y="5851525"/>
          <p14:tracePt t="141408" x="4122738" y="5851525"/>
          <p14:tracePt t="141424" x="4168775" y="5851525"/>
          <p14:tracePt t="141440" x="4275138" y="5867400"/>
          <p14:tracePt t="141457" x="4365625" y="5883275"/>
          <p14:tracePt t="141474" x="4487863" y="5913438"/>
          <p14:tracePt t="141490" x="4625975" y="5951538"/>
          <p14:tracePt t="141507" x="4770438" y="5973763"/>
          <p14:tracePt t="141524" x="4937125" y="5981700"/>
          <p14:tracePt t="141540" x="5021263" y="5981700"/>
          <p14:tracePt t="141557" x="5067300" y="5981700"/>
          <p14:tracePt t="141574" x="5083175" y="5981700"/>
          <p14:tracePt t="141629" x="5089525" y="5981700"/>
          <p14:tracePt t="141645" x="5097463" y="5973763"/>
          <p14:tracePt t="141773" x="5097463" y="5965825"/>
          <p14:tracePt t="141797" x="5089525" y="5951538"/>
          <p14:tracePt t="141805" x="5083175" y="5951538"/>
          <p14:tracePt t="141813" x="5059363" y="5951538"/>
          <p14:tracePt t="141824" x="5037138" y="5951538"/>
          <p14:tracePt t="141840" x="4960938" y="5951538"/>
          <p14:tracePt t="141857" x="4854575" y="5951538"/>
          <p14:tracePt t="141874" x="4754563" y="5965825"/>
          <p14:tracePt t="141890" x="4632325" y="5997575"/>
          <p14:tracePt t="141908" x="4487863" y="6003925"/>
          <p14:tracePt t="141924" x="4435475" y="6003925"/>
          <p14:tracePt t="141940" x="4365625" y="6003925"/>
          <p14:tracePt t="141957" x="4327525" y="5997575"/>
          <p14:tracePt t="141974" x="4313238" y="5989638"/>
          <p14:tracePt t="141991" x="4305300" y="5981700"/>
          <p14:tracePt t="142007" x="4297363" y="5965825"/>
          <p14:tracePt t="142024" x="4283075" y="5935663"/>
          <p14:tracePt t="142041" x="4283075" y="5913438"/>
          <p14:tracePt t="142057" x="4283075" y="5889625"/>
          <p14:tracePt t="142074" x="4283075" y="5867400"/>
          <p14:tracePt t="142090" x="4283075" y="5845175"/>
          <p14:tracePt t="142107" x="4289425" y="5837238"/>
          <p14:tracePt t="142124" x="4305300" y="5813425"/>
          <p14:tracePt t="142141" x="4335463" y="5791200"/>
          <p14:tracePt t="142157" x="4397375" y="5775325"/>
          <p14:tracePt t="142174" x="4473575" y="5761038"/>
          <p14:tracePt t="142191" x="4572000" y="5745163"/>
          <p14:tracePt t="142207" x="4686300" y="5737225"/>
          <p14:tracePt t="142224" x="4816475" y="5722938"/>
          <p14:tracePt t="142241" x="4892675" y="5722938"/>
          <p14:tracePt t="142257" x="4945063" y="5722938"/>
          <p14:tracePt t="142274" x="4991100" y="5715000"/>
          <p14:tracePt t="142291" x="5006975" y="5715000"/>
          <p14:tracePt t="142308" x="5051425" y="5707063"/>
          <p14:tracePt t="142324" x="5097463" y="5707063"/>
          <p14:tracePt t="142341" x="5159375" y="5707063"/>
          <p14:tracePt t="142357" x="5235575" y="5692775"/>
          <p14:tracePt t="142374" x="5326063" y="5692775"/>
          <p14:tracePt t="142391" x="5387975" y="5692775"/>
          <p14:tracePt t="142407" x="5440363" y="5692775"/>
          <p14:tracePt t="142424" x="5464175" y="5692775"/>
          <p14:tracePt t="142441" x="5478463" y="5692775"/>
          <p14:tracePt t="142457" x="5486400" y="5692775"/>
          <p14:tracePt t="142589" x="5486400" y="5684838"/>
          <p14:tracePt t="142621" x="5486400" y="5676900"/>
          <p14:tracePt t="142637" x="5494338" y="5668963"/>
          <p14:tracePt t="142653" x="5508625" y="5654675"/>
          <p14:tracePt t="142669" x="5516563" y="5646738"/>
          <p14:tracePt t="142677" x="5524500" y="5638800"/>
          <p14:tracePt t="142693" x="5532438" y="5638800"/>
          <p14:tracePt t="142709" x="5540375" y="5630863"/>
          <p14:tracePt t="142725" x="5546725" y="5622925"/>
          <p14:tracePt t="142741" x="5554663" y="5616575"/>
          <p14:tracePt t="143029" x="5532438" y="5616575"/>
          <p14:tracePt t="143045" x="5524500" y="5616575"/>
          <p14:tracePt t="143109" x="5502275" y="5616575"/>
          <p14:tracePt t="143117" x="5426075" y="5608638"/>
          <p14:tracePt t="143126" x="5364163" y="5578475"/>
          <p14:tracePt t="143141" x="5318125" y="5570538"/>
          <p14:tracePt t="144005" x="5303838" y="5570538"/>
          <p14:tracePt t="144013" x="5280025" y="5562600"/>
          <p14:tracePt t="144025" x="5257800" y="5546725"/>
          <p14:tracePt t="144053" x="5280025" y="5524500"/>
          <p14:tracePt t="144061" x="5318125" y="5478463"/>
          <p14:tracePt t="144075" x="5372100" y="5418138"/>
          <p14:tracePt t="144092" x="5524500" y="5326063"/>
          <p14:tracePt t="144108" x="5684838" y="5235575"/>
          <p14:tracePt t="144125" x="5807075" y="5181600"/>
          <p14:tracePt t="144141" x="5989638" y="5105400"/>
          <p14:tracePt t="144158" x="6142038" y="5059363"/>
          <p14:tracePt t="144175" x="6156325" y="5059363"/>
          <p14:tracePt t="144237" x="6156325" y="5051425"/>
          <p14:tracePt t="144597" x="6164263" y="5051425"/>
          <p14:tracePt t="144613" x="6156325" y="5045075"/>
          <p14:tracePt t="144621" x="6149975" y="5037138"/>
          <p14:tracePt t="144629" x="6142038" y="5037138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6525" t="28580" r="29469" b="8910"/>
          <a:stretch/>
        </p:blipFill>
        <p:spPr>
          <a:xfrm>
            <a:off x="4120445" y="379974"/>
            <a:ext cx="4173336" cy="611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8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479"/>
    </mc:Choice>
    <mc:Fallback xmlns="">
      <p:transition advTm="2647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30" x="6142038" y="5006975"/>
          <p14:tracePt t="1238" x="6180138" y="4930775"/>
          <p14:tracePt t="1247" x="6232525" y="4838700"/>
          <p14:tracePt t="1264" x="6332538" y="4449763"/>
          <p14:tracePt t="1280" x="6346825" y="3741738"/>
          <p14:tracePt t="1297" x="6270625" y="2865438"/>
          <p14:tracePt t="1313" x="6134100" y="1973263"/>
          <p14:tracePt t="1318" x="6011863" y="1584325"/>
          <p14:tracePt t="1330" x="5927725" y="1235075"/>
          <p14:tracePt t="1347" x="5761038" y="677863"/>
          <p14:tracePt t="1364" x="5616575" y="250825"/>
          <p14:tracePt t="1380" x="5546725" y="106363"/>
          <p14:tracePt t="1397" x="5516563" y="84138"/>
          <p14:tracePt t="1413" x="5456238" y="68263"/>
          <p14:tracePt t="1430" x="5364163" y="60325"/>
          <p14:tracePt t="1447" x="5311775" y="60325"/>
          <p14:tracePt t="1463" x="5295900" y="60325"/>
          <p14:tracePt t="1630" x="5295900" y="92075"/>
          <p14:tracePt t="1638" x="5295900" y="228600"/>
          <p14:tracePt t="1647" x="5303838" y="396875"/>
          <p14:tracePt t="1664" x="5303838" y="815975"/>
          <p14:tracePt t="1680" x="5273675" y="1325563"/>
          <p14:tracePt t="1697" x="5211763" y="1676400"/>
          <p14:tracePt t="1714" x="5151438" y="1912938"/>
          <p14:tracePt t="1730" x="5121275" y="2019300"/>
          <p14:tracePt t="1747" x="5113338" y="2035175"/>
          <p14:tracePt t="1814" x="5105400" y="2035175"/>
          <p14:tracePt t="1822" x="5097463" y="2011363"/>
          <p14:tracePt t="1830" x="5083175" y="1997075"/>
          <p14:tracePt t="1847" x="5059363" y="1927225"/>
          <p14:tracePt t="1864" x="5029200" y="1866900"/>
          <p14:tracePt t="1880" x="4999038" y="1836738"/>
          <p14:tracePt t="1926" x="4991100" y="1836738"/>
          <p14:tracePt t="1982" x="4991100" y="1844675"/>
          <p14:tracePt t="1990" x="4991100" y="1851025"/>
          <p14:tracePt t="2006" x="4991100" y="1858963"/>
          <p14:tracePt t="2046" x="5006975" y="1858963"/>
          <p14:tracePt t="2054" x="5013325" y="1858963"/>
          <p14:tracePt t="2414" x="5013325" y="1851025"/>
          <p14:tracePt t="2422" x="5013325" y="1844675"/>
          <p14:tracePt t="2430" x="5013325" y="1836738"/>
          <p14:tracePt t="2447" x="5013325" y="1820863"/>
          <p14:tracePt t="2464" x="5013325" y="1806575"/>
          <p14:tracePt t="2481" x="5013325" y="1790700"/>
          <p14:tracePt t="2497" x="5013325" y="1768475"/>
          <p14:tracePt t="2514" x="5013325" y="1752600"/>
          <p14:tracePt t="2531" x="5013325" y="1744663"/>
          <p14:tracePt t="2547" x="5013325" y="1730375"/>
          <p14:tracePt t="2564" x="5006975" y="1722438"/>
          <p14:tracePt t="2582" x="5006975" y="1692275"/>
          <p14:tracePt t="2597" x="4991100" y="1668463"/>
          <p14:tracePt t="2614" x="4968875" y="1622425"/>
          <p14:tracePt t="2631" x="4953000" y="1592263"/>
          <p14:tracePt t="2647" x="4945063" y="1577975"/>
          <p14:tracePt t="2664" x="4930775" y="1562100"/>
          <p14:tracePt t="2926" x="4914900" y="1554163"/>
          <p14:tracePt t="2934" x="4868863" y="1539875"/>
          <p14:tracePt t="2942" x="4792663" y="1516063"/>
          <p14:tracePt t="2950" x="4678363" y="1501775"/>
          <p14:tracePt t="2964" x="4525963" y="1447800"/>
          <p14:tracePt t="2982" x="4068763" y="1303338"/>
          <p14:tracePt t="2997" x="3848100" y="1249363"/>
          <p14:tracePt t="3014" x="3733800" y="1219200"/>
          <p14:tracePt t="3031" x="3725863" y="1211263"/>
          <p14:tracePt t="3326" x="3756025" y="1211263"/>
          <p14:tracePt t="3334" x="3832225" y="1227138"/>
          <p14:tracePt t="3342" x="3908425" y="1249363"/>
          <p14:tracePt t="3351" x="3962400" y="1273175"/>
          <p14:tracePt t="3365" x="4046538" y="1279525"/>
          <p14:tracePt t="3381" x="4206875" y="1279525"/>
          <p14:tracePt t="3398" x="4403725" y="1279525"/>
          <p14:tracePt t="3414" x="4473575" y="1279525"/>
          <p14:tracePt t="3431" x="4518025" y="1279525"/>
          <p14:tracePt t="3448" x="4564063" y="1279525"/>
          <p14:tracePt t="3465" x="4587875" y="1279525"/>
          <p14:tracePt t="3482" x="4594225" y="1279525"/>
          <p14:tracePt t="3498" x="4602163" y="1279525"/>
          <p14:tracePt t="3531" x="4618038" y="1279525"/>
          <p14:tracePt t="3558" x="4625975" y="1279525"/>
          <p14:tracePt t="3574" x="4640263" y="1279525"/>
          <p14:tracePt t="3582" x="4670425" y="1303338"/>
          <p14:tracePt t="3598" x="4708525" y="1333500"/>
          <p14:tracePt t="3614" x="4792663" y="1387475"/>
          <p14:tracePt t="3631" x="4914900" y="1439863"/>
          <p14:tracePt t="3648" x="5021263" y="1477963"/>
          <p14:tracePt t="3664" x="5121275" y="1501775"/>
          <p14:tracePt t="3681" x="5173663" y="1524000"/>
          <p14:tracePt t="3698" x="5203825" y="1524000"/>
          <p14:tracePt t="3714" x="5211763" y="1524000"/>
          <p14:tracePt t="3894" x="5219700" y="1524000"/>
          <p14:tracePt t="3902" x="5219700" y="1539875"/>
          <p14:tracePt t="3910" x="5219700" y="1554163"/>
          <p14:tracePt t="3918" x="5203825" y="1577975"/>
          <p14:tracePt t="3931" x="5203825" y="1600200"/>
          <p14:tracePt t="3948" x="5181600" y="1630363"/>
          <p14:tracePt t="3965" x="5181600" y="1660525"/>
          <p14:tracePt t="4014" x="5181600" y="1668463"/>
          <p14:tracePt t="4054" x="5189538" y="1668463"/>
          <p14:tracePt t="4062" x="5197475" y="1668463"/>
          <p14:tracePt t="4078" x="5203825" y="1668463"/>
          <p14:tracePt t="4102" x="5211763" y="1668463"/>
          <p14:tracePt t="4118" x="5219700" y="1660525"/>
          <p14:tracePt t="4126" x="5227638" y="1654175"/>
          <p14:tracePt t="4206" x="5227638" y="1646238"/>
          <p14:tracePt t="4223" x="5227638" y="1638300"/>
          <p14:tracePt t="4230" x="5235575" y="1638300"/>
          <p14:tracePt t="4246" x="5235575" y="1630363"/>
          <p14:tracePt t="4278" x="5235575" y="1622425"/>
          <p14:tracePt t="4286" x="5235575" y="1616075"/>
          <p14:tracePt t="4318" x="5235575" y="1608138"/>
          <p14:tracePt t="4334" x="5235575" y="1600200"/>
          <p14:tracePt t="4350" x="5235575" y="1592263"/>
          <p14:tracePt t="4374" x="5235575" y="1584325"/>
          <p14:tracePt t="4390" x="5235575" y="1577975"/>
          <p14:tracePt t="4398" x="5235575" y="1570038"/>
          <p14:tracePt t="4414" x="5249863" y="1562100"/>
          <p14:tracePt t="4423" x="5249863" y="1554163"/>
          <p14:tracePt t="4431" x="5249863" y="1546225"/>
          <p14:tracePt t="4448" x="5249863" y="1531938"/>
          <p14:tracePt t="4465" x="5257800" y="1524000"/>
          <p14:tracePt t="4482" x="5257800" y="1508125"/>
          <p14:tracePt t="4498" x="5273675" y="1485900"/>
          <p14:tracePt t="4515" x="5280025" y="1477963"/>
          <p14:tracePt t="4531" x="5295900" y="1455738"/>
          <p14:tracePt t="4548" x="5303838" y="1439863"/>
          <p14:tracePt t="4565" x="5326063" y="1425575"/>
          <p14:tracePt t="4581" x="5349875" y="1417638"/>
          <p14:tracePt t="4598" x="5356225" y="1417638"/>
          <p14:tracePt t="4615" x="5380038" y="1417638"/>
          <p14:tracePt t="4631" x="5402263" y="1401763"/>
          <p14:tracePt t="4648" x="5418138" y="1401763"/>
          <p14:tracePt t="4665" x="5426075" y="1401763"/>
          <p14:tracePt t="4681" x="5440363" y="1401763"/>
          <p14:tracePt t="4698" x="5448300" y="1401763"/>
          <p14:tracePt t="4715" x="5464175" y="1401763"/>
          <p14:tracePt t="4731" x="5470525" y="1393825"/>
          <p14:tracePt t="4748" x="5486400" y="1393825"/>
          <p14:tracePt t="4765" x="5508625" y="1393825"/>
          <p14:tracePt t="4781" x="5508625" y="1387475"/>
          <p14:tracePt t="4822" x="5516563" y="1379538"/>
          <p14:tracePt t="4838" x="5540375" y="1379538"/>
          <p14:tracePt t="4848" x="5562600" y="1379538"/>
          <p14:tracePt t="4865" x="5600700" y="1379538"/>
          <p14:tracePt t="4882" x="5661025" y="1379538"/>
          <p14:tracePt t="4898" x="5737225" y="1379538"/>
          <p14:tracePt t="4915" x="5813425" y="1387475"/>
          <p14:tracePt t="4932" x="5845175" y="1387475"/>
          <p14:tracePt t="4948" x="5851525" y="1387475"/>
          <p14:tracePt t="5046" x="5851525" y="1393825"/>
          <p14:tracePt t="5078" x="5859463" y="1401763"/>
          <p14:tracePt t="5094" x="5875338" y="1401763"/>
          <p14:tracePt t="5102" x="5889625" y="1417638"/>
          <p14:tracePt t="5110" x="5897563" y="1417638"/>
          <p14:tracePt t="5118" x="5921375" y="1431925"/>
          <p14:tracePt t="5132" x="5927725" y="1431925"/>
          <p14:tracePt t="5148" x="5951538" y="1439863"/>
          <p14:tracePt t="5295" x="5935663" y="1439863"/>
          <p14:tracePt t="5302" x="5921375" y="1439863"/>
          <p14:tracePt t="5315" x="5897563" y="1439863"/>
          <p14:tracePt t="5331" x="5867400" y="1431925"/>
          <p14:tracePt t="5349" x="5851525" y="1431925"/>
          <p14:tracePt t="5446" x="5859463" y="1431925"/>
          <p14:tracePt t="5454" x="5875338" y="1431925"/>
          <p14:tracePt t="5465" x="5905500" y="1439863"/>
          <p14:tracePt t="5482" x="5951538" y="1447800"/>
          <p14:tracePt t="5498" x="5981700" y="1447800"/>
          <p14:tracePt t="5574" x="5981700" y="1455738"/>
          <p14:tracePt t="5582" x="5981700" y="1470025"/>
          <p14:tracePt t="5590" x="5981700" y="1508125"/>
          <p14:tracePt t="5598" x="5973763" y="1546225"/>
          <p14:tracePt t="5615" x="5897563" y="1684338"/>
          <p14:tracePt t="5632" x="5783263" y="1820863"/>
          <p14:tracePt t="5648" x="5630863" y="1943100"/>
          <p14:tracePt t="5665" x="5486400" y="2019300"/>
          <p14:tracePt t="5682" x="5356225" y="2073275"/>
          <p14:tracePt t="5698" x="5173663" y="2133600"/>
          <p14:tracePt t="5715" x="5029200" y="2171700"/>
          <p14:tracePt t="5732" x="4960938" y="2187575"/>
          <p14:tracePt t="5749" x="4914900" y="2187575"/>
          <p14:tracePt t="5765" x="4906963" y="2187575"/>
          <p14:tracePt t="5782" x="4884738" y="2187575"/>
          <p14:tracePt t="5822" x="4868863" y="2179638"/>
          <p14:tracePt t="5838" x="4860925" y="2179638"/>
          <p14:tracePt t="5849" x="4860925" y="2171700"/>
          <p14:tracePt t="5878" x="4854575" y="2171700"/>
          <p14:tracePt t="5886" x="4846638" y="2171700"/>
          <p14:tracePt t="5926" x="4838700" y="2171700"/>
          <p14:tracePt t="5934" x="4816475" y="2179638"/>
          <p14:tracePt t="5942" x="4808538" y="2187575"/>
          <p14:tracePt t="5950" x="4784725" y="2217738"/>
          <p14:tracePt t="5965" x="4762500" y="2239963"/>
          <p14:tracePt t="5982" x="4678363" y="2324100"/>
          <p14:tracePt t="5999" x="4632325" y="2354263"/>
          <p14:tracePt t="6015" x="4602163" y="2370138"/>
          <p14:tracePt t="6032" x="4594225" y="2370138"/>
          <p14:tracePt t="6078" x="4587875" y="2362200"/>
          <p14:tracePt t="6086" x="4587875" y="2346325"/>
          <p14:tracePt t="6099" x="4579938" y="2346325"/>
          <p14:tracePt t="6115" x="4564063" y="2316163"/>
          <p14:tracePt t="6132" x="4556125" y="2308225"/>
          <p14:tracePt t="6334" x="4564063" y="2308225"/>
          <p14:tracePt t="6350" x="4594225" y="2316163"/>
          <p14:tracePt t="6358" x="4594225" y="2324100"/>
          <p14:tracePt t="6366" x="4610100" y="2324100"/>
          <p14:tracePt t="6382" x="4656138" y="2316163"/>
          <p14:tracePt t="6399" x="4694238" y="2270125"/>
          <p14:tracePt t="6415" x="4740275" y="2232025"/>
          <p14:tracePt t="6432" x="4770438" y="2217738"/>
          <p14:tracePt t="6449" x="4816475" y="2179638"/>
          <p14:tracePt t="6465" x="4854575" y="2155825"/>
          <p14:tracePt t="6482" x="4868863" y="2141538"/>
          <p14:tracePt t="6499" x="4892675" y="2117725"/>
          <p14:tracePt t="6515" x="4914900" y="2095500"/>
          <p14:tracePt t="6532" x="4930775" y="2079625"/>
          <p14:tracePt t="6549" x="4953000" y="2065338"/>
          <p14:tracePt t="6565" x="4975225" y="2049463"/>
          <p14:tracePt t="6582" x="4991100" y="2041525"/>
          <p14:tracePt t="6599" x="5006975" y="2041525"/>
          <p14:tracePt t="6615" x="5029200" y="2035175"/>
          <p14:tracePt t="6632" x="5051425" y="2035175"/>
          <p14:tracePt t="6649" x="5075238" y="2035175"/>
          <p14:tracePt t="6665" x="5105400" y="2035175"/>
          <p14:tracePt t="6682" x="5143500" y="2035175"/>
          <p14:tracePt t="6699" x="5189538" y="2035175"/>
          <p14:tracePt t="6715" x="5249863" y="2041525"/>
          <p14:tracePt t="6732" x="5280025" y="2049463"/>
          <p14:tracePt t="6749" x="5318125" y="2057400"/>
          <p14:tracePt t="6765" x="5349875" y="2057400"/>
          <p14:tracePt t="6782" x="5356225" y="2057400"/>
          <p14:tracePt t="6799" x="5387975" y="2057400"/>
          <p14:tracePt t="6816" x="5410200" y="2057400"/>
          <p14:tracePt t="6832" x="5440363" y="2057400"/>
          <p14:tracePt t="6849" x="5464175" y="2073275"/>
          <p14:tracePt t="6865" x="5494338" y="2073275"/>
          <p14:tracePt t="6882" x="5508625" y="2079625"/>
          <p14:tracePt t="6899" x="5524500" y="2079625"/>
          <p14:tracePt t="6915" x="5540375" y="2079625"/>
          <p14:tracePt t="6932" x="5562600" y="2087563"/>
          <p14:tracePt t="6949" x="5600700" y="2103438"/>
          <p14:tracePt t="6965" x="5654675" y="2117725"/>
          <p14:tracePt t="6982" x="5715000" y="2133600"/>
          <p14:tracePt t="7000" x="5768975" y="2141538"/>
          <p14:tracePt t="7016" x="5799138" y="2149475"/>
          <p14:tracePt t="7032" x="5821363" y="2155825"/>
          <p14:tracePt t="7311" x="5829300" y="2163763"/>
          <p14:tracePt t="7390" x="5829300" y="2171700"/>
          <p14:tracePt t="7414" x="5821363" y="2171700"/>
          <p14:tracePt t="7422" x="5813425" y="2179638"/>
          <p14:tracePt t="7432" x="5807075" y="2187575"/>
          <p14:tracePt t="7462" x="5791200" y="2193925"/>
          <p14:tracePt t="7470" x="5775325" y="2201863"/>
          <p14:tracePt t="7482" x="5775325" y="2209800"/>
          <p14:tracePt t="7499" x="5753100" y="2239963"/>
          <p14:tracePt t="7516" x="5730875" y="2270125"/>
          <p14:tracePt t="7532" x="5715000" y="2286000"/>
          <p14:tracePt t="7549" x="5699125" y="2308225"/>
          <p14:tracePt t="7566" x="5692775" y="2332038"/>
          <p14:tracePt t="7582" x="5684838" y="2339975"/>
          <p14:tracePt t="7599" x="5676900" y="2346325"/>
          <p14:tracePt t="7616" x="5661025" y="2332038"/>
          <p14:tracePt t="7633" x="5616575" y="2308225"/>
          <p14:tracePt t="7902" x="5616575" y="2316163"/>
          <p14:tracePt t="7910" x="5616575" y="2332038"/>
          <p14:tracePt t="7918" x="5630863" y="2339975"/>
          <p14:tracePt t="7942" x="5630863" y="2346325"/>
          <p14:tracePt t="7958" x="5646738" y="2354263"/>
          <p14:tracePt t="7966" x="5661025" y="2354263"/>
          <p14:tracePt t="7982" x="5668963" y="2354263"/>
          <p14:tracePt t="7999" x="5684838" y="2354263"/>
          <p14:tracePt t="8030" x="5707063" y="2354263"/>
          <p14:tracePt t="8038" x="5715000" y="2354263"/>
          <p14:tracePt t="8049" x="5722938" y="2354263"/>
          <p14:tracePt t="8066" x="5737225" y="2339975"/>
          <p14:tracePt t="8083" x="5745163" y="2316163"/>
          <p14:tracePt t="8099" x="5768975" y="2293938"/>
          <p14:tracePt t="8116" x="5775325" y="2255838"/>
          <p14:tracePt t="8133" x="5775325" y="2217738"/>
          <p14:tracePt t="8149" x="5775325" y="2201863"/>
          <p14:tracePt t="8166" x="5775325" y="2187575"/>
          <p14:tracePt t="8183" x="5768975" y="2187575"/>
          <p14:tracePt t="8199" x="5761038" y="2187575"/>
          <p14:tracePt t="8216" x="5753100" y="2187575"/>
          <p14:tracePt t="8233" x="5745163" y="2187575"/>
          <p14:tracePt t="8249" x="5737225" y="2187575"/>
          <p14:tracePt t="8266" x="5730875" y="2187575"/>
          <p14:tracePt t="8299" x="5722938" y="2187575"/>
          <p14:tracePt t="8316" x="5707063" y="2187575"/>
          <p14:tracePt t="8382" x="5699125" y="2187575"/>
          <p14:tracePt t="8414" x="5692775" y="2187575"/>
          <p14:tracePt t="8422" x="5684838" y="2187575"/>
          <p14:tracePt t="8438" x="5676900" y="2193925"/>
          <p14:tracePt t="8449" x="5668963" y="2209800"/>
          <p14:tracePt t="8466" x="5646738" y="2255838"/>
          <p14:tracePt t="8483" x="5622925" y="2332038"/>
          <p14:tracePt t="8500" x="5608638" y="2422525"/>
          <p14:tracePt t="8516" x="5578475" y="2522538"/>
          <p14:tracePt t="8533" x="5532438" y="2628900"/>
          <p14:tracePt t="8549" x="5516563" y="2659063"/>
          <p14:tracePt t="8566" x="5502275" y="2705100"/>
          <p14:tracePt t="8583" x="5456238" y="2751138"/>
          <p14:tracePt t="8599" x="5380038" y="2789238"/>
          <p14:tracePt t="8616" x="5303838" y="2827338"/>
          <p14:tracePt t="8633" x="5235575" y="2849563"/>
          <p14:tracePt t="8649" x="5165725" y="2857500"/>
          <p14:tracePt t="8666" x="5113338" y="2865438"/>
          <p14:tracePt t="8683" x="5089525" y="2865438"/>
          <p14:tracePt t="8699" x="5075238" y="2865438"/>
          <p14:tracePt t="8716" x="5067300" y="2865438"/>
          <p14:tracePt t="8741" x="5059363" y="2865438"/>
          <p14:tracePt t="8757" x="5051425" y="2865438"/>
          <p14:tracePt t="8766" x="5037138" y="2857500"/>
          <p14:tracePt t="8783" x="5013325" y="2841625"/>
          <p14:tracePt t="8799" x="4945063" y="2819400"/>
          <p14:tracePt t="8816" x="4906963" y="2797175"/>
          <p14:tracePt t="8833" x="4860925" y="2773363"/>
          <p14:tracePt t="8850" x="4822825" y="2751138"/>
          <p14:tracePt t="8866" x="4816475" y="2743200"/>
          <p14:tracePt t="8883" x="4808538" y="2735263"/>
          <p14:tracePt t="8900" x="4800600" y="2713038"/>
          <p14:tracePt t="8917" x="4800600" y="2682875"/>
          <p14:tracePt t="8933" x="4800600" y="2651125"/>
          <p14:tracePt t="8950" x="4800600" y="2606675"/>
          <p14:tracePt t="8966" x="4800600" y="2574925"/>
          <p14:tracePt t="8983" x="4800600" y="2544763"/>
          <p14:tracePt t="9000" x="4800600" y="2522538"/>
          <p14:tracePt t="9016" x="4800600" y="2514600"/>
          <p14:tracePt t="9033" x="4800600" y="2498725"/>
          <p14:tracePt t="9050" x="4808538" y="2492375"/>
          <p14:tracePt t="9083" x="4830763" y="2492375"/>
          <p14:tracePt t="9100" x="4860925" y="2492375"/>
          <p14:tracePt t="9117" x="4937125" y="2492375"/>
          <p14:tracePt t="9133" x="5006975" y="2536825"/>
          <p14:tracePt t="9150" x="5067300" y="2574925"/>
          <p14:tracePt t="9166" x="5105400" y="2606675"/>
          <p14:tracePt t="9183" x="5113338" y="2636838"/>
          <p14:tracePt t="9200" x="5121275" y="2689225"/>
          <p14:tracePt t="9216" x="5121275" y="2759075"/>
          <p14:tracePt t="9233" x="5121275" y="2835275"/>
          <p14:tracePt t="9250" x="5051425" y="2949575"/>
          <p14:tracePt t="9266" x="4968875" y="3048000"/>
          <p14:tracePt t="9283" x="4892675" y="3132138"/>
          <p14:tracePt t="9300" x="4830763" y="3178175"/>
          <p14:tracePt t="9317" x="4740275" y="3216275"/>
          <p14:tracePt t="9333" x="4694238" y="3246438"/>
          <p14:tracePt t="9350" x="4670425" y="3246438"/>
          <p14:tracePt t="9366" x="4664075" y="3254375"/>
          <p14:tracePt t="9462" x="4664075" y="3246438"/>
          <p14:tracePt t="9470" x="4664075" y="3238500"/>
          <p14:tracePt t="9478" x="4664075" y="3230563"/>
          <p14:tracePt t="9487" x="4664075" y="3222625"/>
          <p14:tracePt t="9502" x="4664075" y="3208338"/>
          <p14:tracePt t="9517" x="4664075" y="3192463"/>
          <p14:tracePt t="9533" x="4664075" y="3178175"/>
          <p14:tracePt t="9550" x="4648200" y="3154363"/>
          <p14:tracePt t="9567" x="4640263" y="3154363"/>
          <p14:tracePt t="9630" x="4640263" y="3146425"/>
          <p14:tracePt t="9638" x="4670425" y="3146425"/>
          <p14:tracePt t="9650" x="4702175" y="3146425"/>
          <p14:tracePt t="9667" x="4778375" y="3146425"/>
          <p14:tracePt t="9683" x="4868863" y="3154363"/>
          <p14:tracePt t="9700" x="4975225" y="3178175"/>
          <p14:tracePt t="9717" x="5075238" y="3200400"/>
          <p14:tracePt t="9733" x="5219700" y="3254375"/>
          <p14:tracePt t="9750" x="5318125" y="3298825"/>
          <p14:tracePt t="9767" x="5387975" y="3330575"/>
          <p14:tracePt t="9783" x="5448300" y="3368675"/>
          <p14:tracePt t="9800" x="5494338" y="3406775"/>
          <p14:tracePt t="9817" x="5502275" y="3429000"/>
          <p14:tracePt t="9833" x="5508625" y="3451225"/>
          <p14:tracePt t="9850" x="5516563" y="3482975"/>
          <p14:tracePt t="9867" x="5516563" y="3527425"/>
          <p14:tracePt t="9883" x="5516563" y="3559175"/>
          <p14:tracePt t="9900" x="5516563" y="3597275"/>
          <p14:tracePt t="9917" x="5516563" y="3641725"/>
          <p14:tracePt t="9933" x="5516563" y="3673475"/>
          <p14:tracePt t="9950" x="5516563" y="3687763"/>
          <p14:tracePt t="9967" x="5494338" y="3695700"/>
          <p14:tracePt t="9983" x="5456238" y="3695700"/>
          <p14:tracePt t="10000" x="5448300" y="3679825"/>
          <p14:tracePt t="10175" x="5432425" y="3679825"/>
          <p14:tracePt t="10182" x="5432425" y="3687763"/>
          <p14:tracePt t="10190" x="5440363" y="3703638"/>
          <p14:tracePt t="10200" x="5464175" y="3741738"/>
          <p14:tracePt t="10217" x="5554663" y="3825875"/>
          <p14:tracePt t="10233" x="5699125" y="4000500"/>
          <p14:tracePt t="10250" x="5813425" y="4130675"/>
          <p14:tracePt t="10267" x="5951538" y="4251325"/>
          <p14:tracePt t="10283" x="6111875" y="4373563"/>
          <p14:tracePt t="10300" x="6240463" y="4449763"/>
          <p14:tracePt t="10318" x="6302375" y="4457700"/>
          <p14:tracePt t="10333" x="6308725" y="4457700"/>
          <p14:tracePt t="10350" x="6316663" y="4449763"/>
          <p14:tracePt t="10367" x="6316663" y="4381500"/>
          <p14:tracePt t="10384" x="6278563" y="4275138"/>
          <p14:tracePt t="10400" x="6188075" y="4175125"/>
          <p14:tracePt t="10417" x="6080125" y="4068763"/>
          <p14:tracePt t="10433" x="6011863" y="4022725"/>
          <p14:tracePt t="10450" x="6011863" y="4016375"/>
          <p14:tracePt t="10484" x="6019800" y="4000500"/>
          <p14:tracePt t="10500" x="6103938" y="4000500"/>
          <p14:tracePt t="10517" x="6302375" y="4000500"/>
          <p14:tracePt t="10533" x="6392863" y="4000500"/>
          <p14:tracePt t="10550" x="6400800" y="4000500"/>
          <p14:tracePt t="10591" x="6384925" y="4000500"/>
          <p14:tracePt t="10600" x="6362700" y="3984625"/>
          <p14:tracePt t="10617" x="6340475" y="3978275"/>
          <p14:tracePt t="10634" x="6332538" y="3978275"/>
          <p14:tracePt t="10667" x="6332538" y="3970338"/>
          <p14:tracePt t="10702" x="6346825" y="3954463"/>
          <p14:tracePt t="10750" x="6340475" y="3946525"/>
          <p14:tracePt t="10758" x="6286500" y="3940175"/>
          <p14:tracePt t="10767" x="6218238" y="3908425"/>
          <p14:tracePt t="10784" x="6111875" y="3870325"/>
          <p14:tracePt t="10801" x="5935663" y="3832225"/>
          <p14:tracePt t="10817" x="5821363" y="3794125"/>
          <p14:tracePt t="10834" x="5807075" y="3787775"/>
          <p14:tracePt t="10850" x="5813425" y="3787775"/>
          <p14:tracePt t="10867" x="5889625" y="3787775"/>
          <p14:tracePt t="10884" x="6011863" y="3787775"/>
          <p14:tracePt t="10901" x="6188075" y="3787775"/>
          <p14:tracePt t="10950" x="6172200" y="3779838"/>
          <p14:tracePt t="10958" x="6134100" y="3771900"/>
          <p14:tracePt t="10967" x="6103938" y="3763963"/>
          <p14:tracePt t="10984" x="6042025" y="3756025"/>
          <p14:tracePt t="11000" x="6035675" y="3749675"/>
          <p14:tracePt t="11038" x="6065838" y="3749675"/>
          <p14:tracePt t="11050" x="6096000" y="3749675"/>
          <p14:tracePt t="11067" x="6149975" y="3749675"/>
          <p14:tracePt t="11084" x="6172200" y="3749675"/>
          <p14:tracePt t="11118" x="6149975" y="3749675"/>
          <p14:tracePt t="11134" x="6111875" y="3725863"/>
          <p14:tracePt t="11150" x="6096000" y="3725863"/>
          <p14:tracePt t="11206" x="6126163" y="3725863"/>
          <p14:tracePt t="11214" x="6164263" y="3725863"/>
          <p14:tracePt t="11222" x="6210300" y="3725863"/>
          <p14:tracePt t="11234" x="6264275" y="3725863"/>
          <p14:tracePt t="11250" x="6308725" y="3725863"/>
          <p14:tracePt t="11284" x="6316663" y="3733800"/>
          <p14:tracePt t="11307" x="6294438" y="3733800"/>
          <p14:tracePt t="11317" x="6286500" y="3733800"/>
          <p14:tracePt t="11390" x="6294438" y="3733800"/>
          <p14:tracePt t="11453" x="6270625" y="3733800"/>
          <p14:tracePt t="11461" x="6256338" y="3733800"/>
          <p14:tracePt t="11469" x="6232525" y="3733800"/>
          <p14:tracePt t="11484" x="6210300" y="3725863"/>
          <p14:tracePt t="11500" x="6180138" y="3725863"/>
          <p14:tracePt t="11550" x="6202363" y="3725863"/>
          <p14:tracePt t="11558" x="6232525" y="3725863"/>
          <p14:tracePt t="11567" x="6256338" y="3725863"/>
          <p14:tracePt t="11584" x="6286500" y="3733800"/>
          <p14:tracePt t="11622" x="6294438" y="3741738"/>
          <p14:tracePt t="11742" x="6324600" y="3756025"/>
          <p14:tracePt t="11750" x="6346825" y="3756025"/>
          <p14:tracePt t="11758" x="6362700" y="3763963"/>
          <p14:tracePt t="11808" x="6316663" y="3763963"/>
          <p14:tracePt t="11814" x="6256338" y="3763963"/>
          <p14:tracePt t="11822" x="6194425" y="3763963"/>
          <p14:tracePt t="11834" x="6126163" y="3756025"/>
          <p14:tracePt t="11851" x="6011863" y="3749675"/>
          <p14:tracePt t="11867" x="5921375" y="3733800"/>
          <p14:tracePt t="11902" x="5965825" y="3733800"/>
          <p14:tracePt t="11917" x="6172200" y="3756025"/>
          <p14:tracePt t="11934" x="6530975" y="3810000"/>
          <p14:tracePt t="11951" x="6819900" y="3840163"/>
          <p14:tracePt t="11967" x="6880225" y="3863975"/>
          <p14:tracePt t="11984" x="6888163" y="3870325"/>
          <p14:tracePt t="12001" x="6804025" y="3870325"/>
          <p14:tracePt t="12017" x="6607175" y="3856038"/>
          <p14:tracePt t="12034" x="6400800" y="3832225"/>
          <p14:tracePt t="12051" x="6194425" y="3787775"/>
          <p14:tracePt t="12067" x="6118225" y="3763963"/>
          <p14:tracePt t="12101" x="6248400" y="3771900"/>
          <p14:tracePt t="12118" x="6454775" y="3810000"/>
          <p14:tracePt t="12134" x="6645275" y="3825875"/>
          <p14:tracePt t="12151" x="6743700" y="3848100"/>
          <p14:tracePt t="12184" x="6683375" y="3848100"/>
          <p14:tracePt t="12201" x="6499225" y="3802063"/>
          <p14:tracePt t="12218" x="6308725" y="3787775"/>
          <p14:tracePt t="12234" x="6126163" y="3756025"/>
          <p14:tracePt t="12251" x="6042025" y="3749675"/>
          <p14:tracePt t="12284" x="6111875" y="3749675"/>
          <p14:tracePt t="12301" x="6408738" y="3817938"/>
          <p14:tracePt t="12317" x="6713538" y="3863975"/>
          <p14:tracePt t="12334" x="6819900" y="3886200"/>
          <p14:tracePt t="12351" x="6819900" y="3894138"/>
          <p14:tracePt t="12368" x="6697663" y="3894138"/>
          <p14:tracePt t="12384" x="6484938" y="3840163"/>
          <p14:tracePt t="12401" x="6264275" y="3794125"/>
          <p14:tracePt t="12418" x="6011863" y="3725863"/>
          <p14:tracePt t="12434" x="5913438" y="3703638"/>
          <p14:tracePt t="12468" x="5935663" y="3703638"/>
          <p14:tracePt t="12485" x="6194425" y="3725863"/>
          <p14:tracePt t="12501" x="6302375" y="3733800"/>
          <p14:tracePt t="12517" x="6507163" y="3763963"/>
          <p14:tracePt t="12534" x="6515100" y="3771900"/>
          <p14:tracePt t="12551" x="6446838" y="3771900"/>
          <p14:tracePt t="12568" x="6270625" y="3741738"/>
          <p14:tracePt t="12584" x="6103938" y="3703638"/>
          <p14:tracePt t="12601" x="5921375" y="3673475"/>
          <p14:tracePt t="12618" x="5783263" y="3657600"/>
          <p14:tracePt t="12654" x="5799138" y="3657600"/>
          <p14:tracePt t="12668" x="5889625" y="3679825"/>
          <p14:tracePt t="12685" x="6218238" y="3756025"/>
          <p14:tracePt t="12701" x="6316663" y="3771900"/>
          <p14:tracePt t="12718" x="6400800" y="3810000"/>
          <p14:tracePt t="12751" x="6248400" y="3810000"/>
          <p14:tracePt t="12768" x="6042025" y="3779838"/>
          <p14:tracePt t="12784" x="5829300" y="3749675"/>
          <p14:tracePt t="12801" x="5699125" y="3711575"/>
          <p14:tracePt t="12838" x="5737225" y="3711575"/>
          <p14:tracePt t="12846" x="5829300" y="3717925"/>
          <p14:tracePt t="12854" x="5959475" y="3733800"/>
          <p14:tracePt t="12868" x="6134100" y="3756025"/>
          <p14:tracePt t="12884" x="6507163" y="3810000"/>
          <p14:tracePt t="12901" x="6629400" y="3848100"/>
          <p14:tracePt t="12918" x="6599238" y="3856038"/>
          <p14:tracePt t="12934" x="6454775" y="3856038"/>
          <p14:tracePt t="12951" x="6270625" y="3840163"/>
          <p14:tracePt t="12968" x="6035675" y="3794125"/>
          <p14:tracePt t="12984" x="5875338" y="3741738"/>
          <p14:tracePt t="13001" x="5851525" y="3733800"/>
          <p14:tracePt t="13018" x="5859463" y="3725863"/>
          <p14:tracePt t="13035" x="5973763" y="3717925"/>
          <p14:tracePt t="13051" x="6156325" y="3717925"/>
          <p14:tracePt t="13068" x="6316663" y="3733800"/>
          <p14:tracePt t="13085" x="6346825" y="3741738"/>
          <p14:tracePt t="13103" x="6316663" y="3741738"/>
          <p14:tracePt t="13118" x="6164263" y="3725863"/>
          <p14:tracePt t="13134" x="6003925" y="3679825"/>
          <p14:tracePt t="13151" x="5883275" y="3649663"/>
          <p14:tracePt t="13168" x="5821363" y="3641725"/>
          <p14:tracePt t="13201" x="5845175" y="3641725"/>
          <p14:tracePt t="13218" x="5959475" y="3641725"/>
          <p14:tracePt t="13235" x="6103938" y="3657600"/>
          <p14:tracePt t="13251" x="6156325" y="3673475"/>
          <p14:tracePt t="13285" x="6088063" y="3679825"/>
          <p14:tracePt t="13301" x="6027738" y="3679825"/>
          <p14:tracePt t="13304" x="5981700" y="3679825"/>
          <p14:tracePt t="13318" x="5905500" y="3673475"/>
          <p14:tracePt t="13335" x="5875338" y="3665538"/>
          <p14:tracePt t="13382" x="5905500" y="3665538"/>
          <p14:tracePt t="13390" x="5981700" y="3673475"/>
          <p14:tracePt t="13401" x="6065838" y="3687763"/>
          <p14:tracePt t="13418" x="6226175" y="3703638"/>
          <p14:tracePt t="13435" x="6278563" y="3711575"/>
          <p14:tracePt t="13451" x="6286500" y="3717925"/>
          <p14:tracePt t="13468" x="6270625" y="3717925"/>
          <p14:tracePt t="13485" x="6164263" y="3717925"/>
          <p14:tracePt t="13501" x="6096000" y="3695700"/>
          <p14:tracePt t="13518" x="6073775" y="3687763"/>
          <p14:tracePt t="13565" x="6096000" y="3687763"/>
          <p14:tracePt t="13573" x="6142038" y="3703638"/>
          <p14:tracePt t="13584" x="6194425" y="3717925"/>
          <p14:tracePt t="13601" x="6248400" y="3733800"/>
          <p14:tracePt t="13618" x="6270625" y="3741738"/>
          <p14:tracePt t="13651" x="6256338" y="3741738"/>
          <p14:tracePt t="13668" x="6134100" y="3725863"/>
          <p14:tracePt t="13685" x="6019800" y="3725863"/>
          <p14:tracePt t="13701" x="5973763" y="3717925"/>
          <p14:tracePt t="13758" x="5989638" y="3717925"/>
          <p14:tracePt t="13766" x="6035675" y="3725863"/>
          <p14:tracePt t="13774" x="6118225" y="3733800"/>
          <p14:tracePt t="13785" x="6188075" y="3741738"/>
          <p14:tracePt t="13801" x="6270625" y="3763963"/>
          <p14:tracePt t="13818" x="6278563" y="3763963"/>
          <p14:tracePt t="13838" x="6270625" y="3763963"/>
          <p14:tracePt t="13851" x="6218238" y="3763963"/>
          <p14:tracePt t="13868" x="6126163" y="3741738"/>
          <p14:tracePt t="13885" x="6042025" y="3717925"/>
          <p14:tracePt t="13902" x="6019800" y="3717925"/>
          <p14:tracePt t="13950" x="6049963" y="3717925"/>
          <p14:tracePt t="13958" x="6088063" y="3717925"/>
          <p14:tracePt t="13968" x="6149975" y="3725863"/>
          <p14:tracePt t="13985" x="6232525" y="3733800"/>
          <p14:tracePt t="14002" x="6278563" y="3733800"/>
          <p14:tracePt t="14054" x="6240463" y="3733800"/>
          <p14:tracePt t="14062" x="6202363" y="3733800"/>
          <p14:tracePt t="14070" x="6149975" y="3725863"/>
          <p14:tracePt t="14085" x="6042025" y="3725863"/>
          <p14:tracePt t="14101" x="5973763" y="3725863"/>
          <p14:tracePt t="14118" x="5959475" y="3725863"/>
          <p14:tracePt t="14158" x="5981700" y="3725863"/>
          <p14:tracePt t="14168" x="6042025" y="3725863"/>
          <p14:tracePt t="14185" x="6202363" y="3741738"/>
          <p14:tracePt t="14202" x="6354763" y="3756025"/>
          <p14:tracePt t="14218" x="6423025" y="3771900"/>
          <p14:tracePt t="14262" x="6384925" y="3771900"/>
          <p14:tracePt t="14270" x="6346825" y="3771900"/>
          <p14:tracePt t="14285" x="6264275" y="3763963"/>
          <p14:tracePt t="14302" x="6210300" y="3763963"/>
          <p14:tracePt t="14318" x="6188075" y="3763963"/>
          <p14:tracePt t="14359" x="6194425" y="3763963"/>
          <p14:tracePt t="14368" x="6232525" y="3763963"/>
          <p14:tracePt t="14374" x="6294438" y="3763963"/>
          <p14:tracePt t="14385" x="6370638" y="3771900"/>
          <p14:tracePt t="14402" x="6537325" y="3779838"/>
          <p14:tracePt t="14418" x="6621463" y="3794125"/>
          <p14:tracePt t="14435" x="6629400" y="3794125"/>
          <p14:tracePt t="14452" x="6637338" y="3802063"/>
          <p14:tracePt t="14468" x="6537325" y="3802063"/>
          <p14:tracePt t="14485" x="6370638" y="3794125"/>
          <p14:tracePt t="14502" x="6264275" y="3779838"/>
          <p14:tracePt t="14518" x="6202363" y="3779838"/>
          <p14:tracePt t="14566" x="6240463" y="3779838"/>
          <p14:tracePt t="14574" x="6302375" y="3779838"/>
          <p14:tracePt t="14585" x="6362700" y="3779838"/>
          <p14:tracePt t="14602" x="6499225" y="3794125"/>
          <p14:tracePt t="14619" x="6575425" y="3802063"/>
          <p14:tracePt t="14670" x="6537325" y="3787775"/>
          <p14:tracePt t="14678" x="6499225" y="3779838"/>
          <p14:tracePt t="14686" x="6446838" y="3763963"/>
          <p14:tracePt t="14702" x="6392863" y="3763963"/>
          <p14:tracePt t="14718" x="6354763" y="3756025"/>
          <p14:tracePt t="14735" x="6346825" y="3749675"/>
          <p14:tracePt t="14782" x="6354763" y="3749675"/>
          <p14:tracePt t="14790" x="6400800" y="3749675"/>
          <p14:tracePt t="14802" x="6438900" y="3749675"/>
          <p14:tracePt t="14818" x="6523038" y="3763963"/>
          <p14:tracePt t="14835" x="6621463" y="3771900"/>
          <p14:tracePt t="14852" x="6675438" y="3779838"/>
          <p14:tracePt t="14869" x="6689725" y="3779838"/>
          <p14:tracePt t="14982" x="6683375" y="3779838"/>
          <p14:tracePt t="14991" x="6675438" y="3779838"/>
          <p14:tracePt t="15002" x="6667500" y="3779838"/>
          <p14:tracePt t="15438" x="6645275" y="3779838"/>
          <p14:tracePt t="15446" x="6637338" y="3779838"/>
          <p14:tracePt t="15454" x="6591300" y="3763963"/>
          <p14:tracePt t="15469" x="6530975" y="3741738"/>
          <p14:tracePt t="15485" x="6477000" y="3733800"/>
          <p14:tracePt t="15502" x="6446838" y="3725863"/>
          <p14:tracePt t="15519" x="6438900" y="3711575"/>
          <p14:tracePt t="16767" x="6430963" y="3711575"/>
          <p14:tracePt t="16854" x="6416675" y="3711575"/>
          <p14:tracePt t="16862" x="6392863" y="3711575"/>
          <p14:tracePt t="16871" x="6354763" y="3711575"/>
          <p14:tracePt t="16886" x="6248400" y="3733800"/>
          <p14:tracePt t="16902" x="6118225" y="3763963"/>
          <p14:tracePt t="16919" x="5973763" y="3794125"/>
          <p14:tracePt t="16936" x="5875338" y="3810000"/>
          <p14:tracePt t="16953" x="5837238" y="3817938"/>
          <p14:tracePt t="16969" x="5829300" y="3825875"/>
          <p14:tracePt t="17030" x="5813425" y="3825875"/>
          <p14:tracePt t="17038" x="5807075" y="3825875"/>
          <p14:tracePt t="17046" x="5783263" y="3825875"/>
          <p14:tracePt t="17054" x="5753100" y="3825875"/>
          <p14:tracePt t="17069" x="5707063" y="3825875"/>
          <p14:tracePt t="17086" x="5661025" y="3825875"/>
          <p14:tracePt t="17103" x="5638800" y="3825875"/>
          <p14:tracePt t="17119" x="5616575" y="3825875"/>
          <p14:tracePt t="17136" x="5608638" y="3825875"/>
          <p14:tracePt t="17153" x="5592763" y="3825875"/>
          <p14:tracePt t="17326" x="5616575" y="3825875"/>
          <p14:tracePt t="17334" x="5654675" y="3825875"/>
          <p14:tracePt t="17342" x="5684838" y="3825875"/>
          <p14:tracePt t="17353" x="5715000" y="3817938"/>
          <p14:tracePt t="17369" x="5761038" y="3817938"/>
          <p14:tracePt t="17386" x="5775325" y="3817938"/>
          <p14:tracePt t="17494" x="5775325" y="3810000"/>
          <p14:tracePt t="17502" x="5775325" y="3802063"/>
          <p14:tracePt t="17510" x="5775325" y="3787775"/>
          <p14:tracePt t="17614" x="5775325" y="3779838"/>
          <p14:tracePt t="17622" x="5775325" y="3763963"/>
          <p14:tracePt t="17630" x="5775325" y="3749675"/>
          <p14:tracePt t="17638" x="5775325" y="3741738"/>
          <p14:tracePt t="17654" x="5775325" y="3725863"/>
          <p14:tracePt t="17670" x="5775325" y="3717925"/>
          <p14:tracePt t="17710" x="5775325" y="3703638"/>
          <p14:tracePt t="17718" x="5791200" y="3695700"/>
          <p14:tracePt t="17758" x="5799138" y="3695700"/>
          <p14:tracePt t="17766" x="5821363" y="3695700"/>
          <p14:tracePt t="17774" x="5845175" y="3695700"/>
          <p14:tracePt t="17786" x="5875338" y="3695700"/>
          <p14:tracePt t="17803" x="5959475" y="3695700"/>
          <p14:tracePt t="17806" x="6019800" y="3703638"/>
          <p14:tracePt t="17819" x="6073775" y="3711575"/>
          <p14:tracePt t="17836" x="6156325" y="3717925"/>
          <p14:tracePt t="17853" x="6226175" y="3733800"/>
          <p14:tracePt t="17870" x="6256338" y="3733800"/>
          <p14:tracePt t="17886" x="6294438" y="3733800"/>
          <p14:tracePt t="17903" x="6340475" y="3733800"/>
          <p14:tracePt t="17920" x="6392863" y="3733800"/>
          <p14:tracePt t="17937" x="6430963" y="3733800"/>
          <p14:tracePt t="17953" x="6461125" y="3733800"/>
          <p14:tracePt t="17970" x="6484938" y="3733800"/>
          <p14:tracePt t="17986" x="6499225" y="3733800"/>
          <p14:tracePt t="18119" x="6469063" y="3733800"/>
          <p14:tracePt t="18126" x="6430963" y="3741738"/>
          <p14:tracePt t="18136" x="6354763" y="3749675"/>
          <p14:tracePt t="18153" x="6210300" y="3771900"/>
          <p14:tracePt t="18170" x="6049963" y="3787775"/>
          <p14:tracePt t="18186" x="5913438" y="3787775"/>
          <p14:tracePt t="18203" x="5807075" y="3787775"/>
          <p14:tracePt t="18220" x="5730875" y="3787775"/>
          <p14:tracePt t="18237" x="5692775" y="3787775"/>
          <p14:tracePt t="18253" x="5654675" y="3787775"/>
          <p14:tracePt t="18270" x="5630863" y="3787775"/>
          <p14:tracePt t="18303" x="5622925" y="3787775"/>
          <p14:tracePt t="18320" x="5616575" y="3787775"/>
          <p14:tracePt t="18342" x="5608638" y="3787775"/>
          <p14:tracePt t="18353" x="5608638" y="3779838"/>
          <p14:tracePt t="18370" x="5592763" y="3779838"/>
          <p14:tracePt t="18387" x="5562600" y="3771900"/>
          <p14:tracePt t="18403" x="5494338" y="3756025"/>
          <p14:tracePt t="18420" x="5410200" y="3749675"/>
          <p14:tracePt t="18438" x="5356225" y="3741738"/>
          <p14:tracePt t="18550" x="5387975" y="3741738"/>
          <p14:tracePt t="18558" x="5470525" y="3741738"/>
          <p14:tracePt t="18570" x="5546725" y="3741738"/>
          <p14:tracePt t="18587" x="5699125" y="3741738"/>
          <p14:tracePt t="18603" x="5851525" y="3741738"/>
          <p14:tracePt t="18620" x="5989638" y="3741738"/>
          <p14:tracePt t="18637" x="6118225" y="3741738"/>
          <p14:tracePt t="18653" x="6149975" y="3741738"/>
          <p14:tracePt t="18670" x="6194425" y="3741738"/>
          <p14:tracePt t="18687" x="6210300" y="3741738"/>
          <p14:tracePt t="18703" x="6226175" y="3741738"/>
          <p14:tracePt t="18822" x="6240463" y="3741738"/>
          <p14:tracePt t="18830" x="6264275" y="3741738"/>
          <p14:tracePt t="18838" x="6278563" y="3741738"/>
          <p14:tracePt t="18853" x="6294438" y="3741738"/>
          <p14:tracePt t="18870" x="6340475" y="3741738"/>
          <p14:tracePt t="18887" x="6362700" y="3741738"/>
          <p14:tracePt t="19006" x="6346825" y="3741738"/>
          <p14:tracePt t="19014" x="6308725" y="3733800"/>
          <p14:tracePt t="19022" x="6256338" y="3725863"/>
          <p14:tracePt t="19037" x="6188075" y="3717925"/>
          <p14:tracePt t="19053" x="5973763" y="3717925"/>
          <p14:tracePt t="19070" x="5837238" y="3717925"/>
          <p14:tracePt t="19087" x="5692775" y="3717925"/>
          <p14:tracePt t="19103" x="5608638" y="3717925"/>
          <p14:tracePt t="19120" x="5554663" y="3717925"/>
          <p14:tracePt t="19137" x="5524500" y="3711575"/>
          <p14:tracePt t="19153" x="5508625" y="3711575"/>
          <p14:tracePt t="19902" x="5524500" y="3703638"/>
          <p14:tracePt t="19910" x="5524500" y="3695700"/>
          <p14:tracePt t="19920" x="5532438" y="3687763"/>
          <p14:tracePt t="19937" x="5540375" y="3687763"/>
          <p14:tracePt t="19954" x="5546725" y="3687763"/>
          <p14:tracePt t="19970" x="5554663" y="3687763"/>
          <p14:tracePt t="19987" x="5570538" y="3687763"/>
          <p14:tracePt t="20004" x="5608638" y="3687763"/>
          <p14:tracePt t="20021" x="5684838" y="3687763"/>
          <p14:tracePt t="20037" x="5722938" y="3687763"/>
          <p14:tracePt t="20054" x="5867400" y="3687763"/>
          <p14:tracePt t="20070" x="5965825" y="3687763"/>
          <p14:tracePt t="20087" x="6111875" y="3703638"/>
          <p14:tracePt t="20104" x="6240463" y="3717925"/>
          <p14:tracePt t="20120" x="6362700" y="3733800"/>
          <p14:tracePt t="20137" x="6416675" y="3733800"/>
          <p14:tracePt t="20154" x="6423025" y="3733800"/>
          <p14:tracePt t="20170" x="6438900" y="3733800"/>
          <p14:tracePt t="20254" x="6423025" y="3733800"/>
          <p14:tracePt t="20262" x="6400800" y="3733800"/>
          <p14:tracePt t="20270" x="6370638" y="3733800"/>
          <p14:tracePt t="20287" x="6264275" y="3733800"/>
          <p14:tracePt t="20304" x="6134100" y="3733800"/>
          <p14:tracePt t="20320" x="6003925" y="3741738"/>
          <p14:tracePt t="20337" x="5875338" y="3756025"/>
          <p14:tracePt t="20354" x="5753100" y="3779838"/>
          <p14:tracePt t="20370" x="5661025" y="3779838"/>
          <p14:tracePt t="20387" x="5578475" y="3779838"/>
          <p14:tracePt t="20404" x="5532438" y="3779838"/>
          <p14:tracePt t="20420" x="5508625" y="3779838"/>
          <p14:tracePt t="20437" x="5502275" y="3779838"/>
          <p14:tracePt t="21230" x="5508625" y="3779838"/>
          <p14:tracePt t="21239" x="5540375" y="3779838"/>
          <p14:tracePt t="21246" x="5570538" y="3779838"/>
          <p14:tracePt t="21254" x="5608638" y="3779838"/>
          <p14:tracePt t="21271" x="5692775" y="3779838"/>
          <p14:tracePt t="21288" x="5821363" y="3779838"/>
          <p14:tracePt t="21304" x="5905500" y="3779838"/>
          <p14:tracePt t="21321" x="5935663" y="3779838"/>
          <p14:tracePt t="21337" x="5951538" y="3779838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6562" t="25625" r="29719" b="11831"/>
          <a:stretch/>
        </p:blipFill>
        <p:spPr>
          <a:xfrm>
            <a:off x="4199466" y="750688"/>
            <a:ext cx="3891114" cy="5771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62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544"/>
    </mc:Choice>
    <mc:Fallback xmlns="">
      <p:transition advTm="945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07" x="5997575" y="3779838"/>
          <p14:tracePt t="815" x="6088063" y="3749675"/>
          <p14:tracePt t="827" x="6172200" y="3695700"/>
          <p14:tracePt t="844" x="6240463" y="3657600"/>
          <p14:tracePt t="861" x="6278563" y="3597275"/>
          <p14:tracePt t="878" x="6416675" y="3314700"/>
          <p14:tracePt t="895" x="6484938" y="3070225"/>
          <p14:tracePt t="911" x="6492875" y="2773363"/>
          <p14:tracePt t="927" x="6492875" y="2378075"/>
          <p14:tracePt t="944" x="6492875" y="1820863"/>
          <p14:tracePt t="961" x="6438900" y="1341438"/>
          <p14:tracePt t="977" x="6324600" y="1006475"/>
          <p14:tracePt t="994" x="6240463" y="762000"/>
          <p14:tracePt t="1010" x="6156325" y="655638"/>
          <p14:tracePt t="1027" x="6142038" y="625475"/>
          <p14:tracePt t="1319" x="6126163" y="625475"/>
          <p14:tracePt t="1328" x="6096000" y="701675"/>
          <p14:tracePt t="1335" x="6073775" y="815975"/>
          <p14:tracePt t="1344" x="6049963" y="990600"/>
          <p14:tracePt t="1361" x="6003925" y="1387475"/>
          <p14:tracePt t="1378" x="5943600" y="1760538"/>
          <p14:tracePt t="1394" x="5935663" y="1981200"/>
          <p14:tracePt t="1398" x="5935663" y="2073275"/>
          <p14:tracePt t="1411" x="5935663" y="2141538"/>
          <p14:tracePt t="1427" x="5943600" y="2209800"/>
          <p14:tracePt t="1444" x="5943600" y="2217738"/>
          <p14:tracePt t="1518" x="5951538" y="2209800"/>
          <p14:tracePt t="1526" x="5951538" y="2171700"/>
          <p14:tracePt t="1534" x="5959475" y="2141538"/>
          <p14:tracePt t="1544" x="5973763" y="2117725"/>
          <p14:tracePt t="1561" x="5973763" y="2103438"/>
          <p14:tracePt t="1687" x="5973763" y="2125663"/>
          <p14:tracePt t="1695" x="5965825" y="2171700"/>
          <p14:tracePt t="1703" x="5965825" y="2217738"/>
          <p14:tracePt t="1712" x="5943600" y="2263775"/>
          <p14:tracePt t="1728" x="5935663" y="2324100"/>
          <p14:tracePt t="1744" x="5935663" y="2370138"/>
          <p14:tracePt t="1761" x="5935663" y="2400300"/>
          <p14:tracePt t="1778" x="5935663" y="2408238"/>
          <p14:tracePt t="1794" x="5943600" y="2416175"/>
          <p14:tracePt t="1811" x="5959475" y="2422525"/>
          <p14:tracePt t="1828" x="5959475" y="2430463"/>
          <p14:tracePt t="1863" x="5965825" y="2430463"/>
          <p14:tracePt t="1878" x="5981700" y="2430463"/>
          <p14:tracePt t="1896" x="5997575" y="2430463"/>
          <p14:tracePt t="1911" x="6003925" y="2430463"/>
          <p14:tracePt t="1967" x="6011863" y="2430463"/>
          <p14:tracePt t="1983" x="6011863" y="2438400"/>
          <p14:tracePt t="1991" x="6011863" y="2454275"/>
          <p14:tracePt t="1999" x="6003925" y="2468563"/>
          <p14:tracePt t="2011" x="5989638" y="2484438"/>
          <p14:tracePt t="2028" x="5943600" y="2514600"/>
          <p14:tracePt t="2044" x="5905500" y="2522538"/>
          <p14:tracePt t="2061" x="5859463" y="2522538"/>
          <p14:tracePt t="2078" x="5813425" y="2522538"/>
          <p14:tracePt t="2094" x="5807075" y="2514600"/>
          <p14:tracePt t="2128" x="5807075" y="2498725"/>
          <p14:tracePt t="2144" x="5807075" y="2492375"/>
          <p14:tracePt t="2175" x="5807075" y="2476500"/>
          <p14:tracePt t="2303" x="5807075" y="2468563"/>
          <p14:tracePt t="2335" x="5799138" y="2468563"/>
          <p14:tracePt t="2359" x="5791200" y="2468563"/>
          <p14:tracePt t="2367" x="5783263" y="2468563"/>
          <p14:tracePt t="2775" x="5783263" y="2454275"/>
          <p14:tracePt t="3207" x="5783263" y="2446338"/>
          <p14:tracePt t="4311" x="5791200" y="2446338"/>
          <p14:tracePt t="4319" x="5813425" y="2454275"/>
          <p14:tracePt t="4329" x="5867400" y="2460625"/>
          <p14:tracePt t="4345" x="5997575" y="2498725"/>
          <p14:tracePt t="4362" x="6149975" y="2530475"/>
          <p14:tracePt t="4379" x="6264275" y="2530475"/>
          <p14:tracePt t="4395" x="6286500" y="2530475"/>
          <p14:tracePt t="4504" x="6270625" y="2544763"/>
          <p14:tracePt t="4511" x="6248400" y="2560638"/>
          <p14:tracePt t="4519" x="6210300" y="2590800"/>
          <p14:tracePt t="4529" x="6142038" y="2620963"/>
          <p14:tracePt t="4545" x="5997575" y="2689225"/>
          <p14:tracePt t="4562" x="5837238" y="2727325"/>
          <p14:tracePt t="4579" x="5753100" y="2743200"/>
          <p14:tracePt t="4595" x="5722938" y="2743200"/>
          <p14:tracePt t="4629" x="5722938" y="2713038"/>
          <p14:tracePt t="4646" x="5875338" y="2636838"/>
          <p14:tracePt t="4662" x="6057900" y="2598738"/>
          <p14:tracePt t="4679" x="6286500" y="2560638"/>
          <p14:tracePt t="4695" x="6499225" y="2522538"/>
          <p14:tracePt t="4712" x="6613525" y="2514600"/>
          <p14:tracePt t="4729" x="6621463" y="2514600"/>
          <p14:tracePt t="4762" x="6613525" y="2514600"/>
          <p14:tracePt t="4779" x="6469063" y="2536825"/>
          <p14:tracePt t="4796" x="6248400" y="2568575"/>
          <p14:tracePt t="4812" x="6003925" y="2606675"/>
          <p14:tracePt t="4829" x="5783263" y="2606675"/>
          <p14:tracePt t="4846" x="5676900" y="2606675"/>
          <p14:tracePt t="4879" x="5676900" y="2598738"/>
          <p14:tracePt t="4896" x="5799138" y="2568575"/>
          <p14:tracePt t="4912" x="6011863" y="2536825"/>
          <p14:tracePt t="4929" x="6172200" y="2522538"/>
          <p14:tracePt t="4946" x="6226175" y="2506663"/>
          <p14:tracePt t="4983" x="6149975" y="2506663"/>
          <p14:tracePt t="4991" x="6042025" y="2506663"/>
          <p14:tracePt t="4999" x="5935663" y="2506663"/>
          <p14:tracePt t="5012" x="5799138" y="2506663"/>
          <p14:tracePt t="5029" x="5578475" y="2506663"/>
          <p14:tracePt t="5046" x="5440363" y="2506663"/>
          <p14:tracePt t="5079" x="5516563" y="2514600"/>
          <p14:tracePt t="5096" x="5813425" y="2536825"/>
          <p14:tracePt t="5112" x="6232525" y="2536825"/>
          <p14:tracePt t="5129" x="6446838" y="2544763"/>
          <p14:tracePt t="5146" x="6492875" y="2552700"/>
          <p14:tracePt t="5179" x="6354763" y="2552700"/>
          <p14:tracePt t="5196" x="6049963" y="2522538"/>
          <p14:tracePt t="5212" x="5592763" y="2460625"/>
          <p14:tracePt t="5229" x="5273675" y="2400300"/>
          <p14:tracePt t="5246" x="5143500" y="2370138"/>
          <p14:tracePt t="5262" x="5151438" y="2370138"/>
          <p14:tracePt t="5279" x="5311775" y="2378075"/>
          <p14:tracePt t="5296" x="5867400" y="2446338"/>
          <p14:tracePt t="5312" x="6583363" y="2530475"/>
          <p14:tracePt t="5329" x="6956425" y="2590800"/>
          <p14:tracePt t="5346" x="7032625" y="2613025"/>
          <p14:tracePt t="5362" x="7032625" y="2636838"/>
          <p14:tracePt t="5379" x="6811963" y="2636838"/>
          <p14:tracePt t="5396" x="6232525" y="2636838"/>
          <p14:tracePt t="5412" x="5554663" y="2568575"/>
          <p14:tracePt t="5429" x="5059363" y="2492375"/>
          <p14:tracePt t="5446" x="4960938" y="2484438"/>
          <p14:tracePt t="5462" x="5059363" y="2492375"/>
          <p14:tracePt t="5479" x="5516563" y="2522538"/>
          <p14:tracePt t="5496" x="6392863" y="2598738"/>
          <p14:tracePt t="5512" x="7116763" y="2713038"/>
          <p14:tracePt t="5529" x="7369175" y="2781300"/>
          <p14:tracePt t="5546" x="7383463" y="2781300"/>
          <p14:tracePt t="5563" x="7331075" y="2781300"/>
          <p14:tracePt t="5579" x="6956425" y="2781300"/>
          <p14:tracePt t="5596" x="6408738" y="2674938"/>
          <p14:tracePt t="5612" x="5927725" y="2582863"/>
          <p14:tracePt t="5629" x="5845175" y="2560638"/>
          <p14:tracePt t="5646" x="5851525" y="2560638"/>
          <p14:tracePt t="5662" x="5997575" y="2560638"/>
          <p14:tracePt t="5679" x="6302375" y="2560638"/>
          <p14:tracePt t="5696" x="6591300" y="2560638"/>
          <p14:tracePt t="5713" x="6629400" y="2560638"/>
          <p14:tracePt t="5746" x="6537325" y="2598738"/>
          <p14:tracePt t="5763" x="6270625" y="2598738"/>
          <p14:tracePt t="5779" x="5875338" y="2598738"/>
          <p14:tracePt t="5796" x="5608638" y="2582863"/>
          <p14:tracePt t="5813" x="5502275" y="2552700"/>
          <p14:tracePt t="5829" x="5486400" y="2552700"/>
          <p14:tracePt t="5846" x="5578475" y="2536825"/>
          <p14:tracePt t="5863" x="5981700" y="2536825"/>
          <p14:tracePt t="5879" x="6332538" y="2536825"/>
          <p14:tracePt t="5896" x="6423025" y="2536825"/>
          <p14:tracePt t="5929" x="6384925" y="2536825"/>
          <p14:tracePt t="5946" x="6188075" y="2506663"/>
          <p14:tracePt t="5963" x="5981700" y="2476500"/>
          <p14:tracePt t="5979" x="5791200" y="2454275"/>
          <p14:tracePt t="5997" x="5737225" y="2454275"/>
          <p14:tracePt t="6029" x="5775325" y="2454275"/>
          <p14:tracePt t="6046" x="6027738" y="2530475"/>
          <p14:tracePt t="6063" x="6194425" y="2574925"/>
          <p14:tracePt t="6079" x="6240463" y="2590800"/>
          <p14:tracePt t="6113" x="6210300" y="2590800"/>
          <p14:tracePt t="6129" x="6096000" y="2560638"/>
          <p14:tracePt t="6146" x="5997575" y="2536825"/>
          <p14:tracePt t="6163" x="5927725" y="2522538"/>
          <p14:tracePt t="6207" x="5959475" y="2522538"/>
          <p14:tracePt t="6215" x="6035675" y="2530475"/>
          <p14:tracePt t="6230" x="6172200" y="2582863"/>
          <p14:tracePt t="6246" x="6232525" y="2606675"/>
          <p14:tracePt t="6263" x="6232525" y="2628900"/>
          <p14:tracePt t="6279" x="6172200" y="2651125"/>
          <p14:tracePt t="6296" x="6011863" y="2651125"/>
          <p14:tracePt t="6313" x="5859463" y="2651125"/>
          <p14:tracePt t="6329" x="5737225" y="2651125"/>
          <p14:tracePt t="6346" x="5692775" y="2644775"/>
          <p14:tracePt t="6363" x="5676900" y="2636838"/>
          <p14:tracePt t="6379" x="5707063" y="2613025"/>
          <p14:tracePt t="6396" x="5813425" y="2590800"/>
          <p14:tracePt t="6413" x="5927725" y="2590800"/>
          <p14:tracePt t="6429" x="6003925" y="2582863"/>
          <p14:tracePt t="6463" x="6003925" y="2574925"/>
          <p14:tracePt t="6471" x="6003925" y="2568575"/>
          <p14:tracePt t="6479" x="5973763" y="2568575"/>
          <p14:tracePt t="6496" x="5935663" y="2560638"/>
          <p14:tracePt t="6513" x="5905500" y="2552700"/>
          <p14:tracePt t="6530" x="5883275" y="2552700"/>
          <p14:tracePt t="8751" x="5913438" y="2552700"/>
          <p14:tracePt t="8759" x="5943600" y="2552700"/>
          <p14:tracePt t="8767" x="5965825" y="2552700"/>
          <p14:tracePt t="8780" x="5997575" y="2552700"/>
          <p14:tracePt t="8797" x="6049963" y="2536825"/>
          <p14:tracePt t="8814" x="6073775" y="2536825"/>
          <p14:tracePt t="8935" x="6096000" y="2536825"/>
          <p14:tracePt t="8943" x="6134100" y="2536825"/>
          <p14:tracePt t="8951" x="6188075" y="2536825"/>
          <p14:tracePt t="8964" x="6232525" y="2536825"/>
          <p14:tracePt t="8980" x="6362700" y="2536825"/>
          <p14:tracePt t="8997" x="6446838" y="2536825"/>
          <p14:tracePt t="9015" x="6484938" y="2536825"/>
          <p14:tracePt t="9087" x="6446838" y="2536825"/>
          <p14:tracePt t="9095" x="6392863" y="2536825"/>
          <p14:tracePt t="9103" x="6332538" y="2530475"/>
          <p14:tracePt t="9114" x="6240463" y="2530475"/>
          <p14:tracePt t="9130" x="6049963" y="2530475"/>
          <p14:tracePt t="9147" x="5875338" y="2530475"/>
          <p14:tracePt t="9164" x="5783263" y="2530475"/>
          <p14:tracePt t="9180" x="5761038" y="2536825"/>
          <p14:tracePt t="9215" x="5761038" y="2544763"/>
          <p14:tracePt t="9230" x="5821363" y="2560638"/>
          <p14:tracePt t="9247" x="5913438" y="2574925"/>
          <p14:tracePt t="9264" x="6027738" y="2582863"/>
          <p14:tracePt t="9281" x="6134100" y="2582863"/>
          <p14:tracePt t="9297" x="6172200" y="2582863"/>
          <p14:tracePt t="9359" x="6149975" y="2582863"/>
          <p14:tracePt t="9367" x="6096000" y="2582863"/>
          <p14:tracePt t="9375" x="6065838" y="2582863"/>
          <p14:tracePt t="9383" x="5997575" y="2568575"/>
          <p14:tracePt t="9397" x="5951538" y="2568575"/>
          <p14:tracePt t="9414" x="5851525" y="2568575"/>
          <p14:tracePt t="9471" x="5859463" y="2568575"/>
          <p14:tracePt t="9479" x="5889625" y="2568575"/>
          <p14:tracePt t="9487" x="5927725" y="2568575"/>
          <p14:tracePt t="9497" x="5989638" y="2574925"/>
          <p14:tracePt t="9515" x="6065838" y="2574925"/>
          <p14:tracePt t="9531" x="6080125" y="2574925"/>
          <p14:tracePt t="9815" x="6057900" y="2574925"/>
          <p14:tracePt t="9823" x="5989638" y="2582863"/>
          <p14:tracePt t="9831" x="5905500" y="2598738"/>
          <p14:tracePt t="9847" x="5730875" y="2620963"/>
          <p14:tracePt t="9864" x="5532438" y="2651125"/>
          <p14:tracePt t="9881" x="5387975" y="2682875"/>
          <p14:tracePt t="9897" x="5303838" y="2705100"/>
          <p14:tracePt t="9914" x="5257800" y="2720975"/>
          <p14:tracePt t="9931" x="5227638" y="2727325"/>
          <p14:tracePt t="9947" x="5211763" y="2727325"/>
          <p14:tracePt t="9964" x="5203825" y="2727325"/>
          <p14:tracePt t="9968" x="5197475" y="2727325"/>
          <p14:tracePt t="9981" x="5189538" y="2727325"/>
          <p14:tracePt t="9998" x="5151438" y="2727325"/>
          <p14:tracePt t="10015" x="5083175" y="2727325"/>
          <p14:tracePt t="10031" x="5021263" y="2727325"/>
          <p14:tracePt t="10047" x="4960938" y="2727325"/>
          <p14:tracePt t="10064" x="4914900" y="2727325"/>
          <p14:tracePt t="10081" x="4868863" y="2727325"/>
          <p14:tracePt t="10098" x="4846638" y="2727325"/>
          <p14:tracePt t="10114" x="4830763" y="2743200"/>
          <p14:tracePt t="10175" x="4816475" y="2759075"/>
          <p14:tracePt t="10191" x="4808538" y="2765425"/>
          <p14:tracePt t="10199" x="4808538" y="2773363"/>
          <p14:tracePt t="10207" x="4792663" y="2781300"/>
          <p14:tracePt t="10216" x="4792663" y="2797175"/>
          <p14:tracePt t="10231" x="4778375" y="2819400"/>
          <p14:tracePt t="10248" x="4770438" y="2827338"/>
          <p14:tracePt t="10264" x="4754563" y="2841625"/>
          <p14:tracePt t="10495" x="4746625" y="2841625"/>
          <p14:tracePt t="10503" x="4740275" y="2841625"/>
          <p14:tracePt t="10514" x="4716463" y="2841625"/>
          <p14:tracePt t="10531" x="4708525" y="2841625"/>
          <p14:tracePt t="10799" x="4708525" y="2849563"/>
          <p14:tracePt t="10815" x="4708525" y="2857500"/>
          <p14:tracePt t="10831" x="4708525" y="2873375"/>
          <p14:tracePt t="10863" x="4708525" y="2887663"/>
          <p14:tracePt t="10879" x="4708525" y="2895600"/>
          <p14:tracePt t="11006" x="4716463" y="2895600"/>
          <p14:tracePt t="11039" x="4724400" y="2895600"/>
          <p14:tracePt t="11055" x="4724400" y="2887663"/>
          <p14:tracePt t="11063" x="4724400" y="2879725"/>
          <p14:tracePt t="11071" x="4724400" y="2873375"/>
          <p14:tracePt t="11081" x="4724400" y="2865438"/>
          <p14:tracePt t="11098" x="4724400" y="2841625"/>
          <p14:tracePt t="11114" x="4724400" y="2835275"/>
          <p14:tracePt t="11131" x="4724400" y="2819400"/>
          <p14:tracePt t="11148" x="4724400" y="2811463"/>
          <p14:tracePt t="11164" x="4732338" y="2797175"/>
          <p14:tracePt t="11181" x="4732338" y="2789238"/>
          <p14:tracePt t="11198" x="4740275" y="2773363"/>
          <p14:tracePt t="11215" x="4740275" y="2765425"/>
          <p14:tracePt t="11231" x="4746625" y="2751138"/>
          <p14:tracePt t="11248" x="4746625" y="2743200"/>
          <p14:tracePt t="11265" x="4754563" y="2735263"/>
          <p14:tracePt t="11281" x="4762500" y="2720975"/>
          <p14:tracePt t="11298" x="4770438" y="2713038"/>
          <p14:tracePt t="11331" x="4784725" y="2705100"/>
          <p14:tracePt t="11348" x="4792663" y="2705100"/>
          <p14:tracePt t="11365" x="4800600" y="2705100"/>
          <p14:tracePt t="11381" x="4816475" y="2705100"/>
          <p14:tracePt t="11398" x="4830763" y="2705100"/>
          <p14:tracePt t="11415" x="4854575" y="2705100"/>
          <p14:tracePt t="11448" x="4876800" y="2705100"/>
          <p14:tracePt t="11465" x="4892675" y="2705100"/>
          <p14:tracePt t="11481" x="4906963" y="2713038"/>
          <p14:tracePt t="11498" x="4914900" y="2713038"/>
          <p14:tracePt t="11515" x="4922838" y="2720975"/>
          <p14:tracePt t="11531" x="4937125" y="2720975"/>
          <p14:tracePt t="11548" x="4960938" y="2727325"/>
          <p14:tracePt t="11565" x="4991100" y="2735263"/>
          <p14:tracePt t="11582" x="5013325" y="2735263"/>
          <p14:tracePt t="11598" x="5029200" y="2735263"/>
          <p14:tracePt t="11711" x="5045075" y="2751138"/>
          <p14:tracePt t="11719" x="5059363" y="2751138"/>
          <p14:tracePt t="11735" x="5075238" y="2765425"/>
          <p14:tracePt t="11748" x="5097463" y="2781300"/>
          <p14:tracePt t="11765" x="5127625" y="2797175"/>
          <p14:tracePt t="11782" x="5165725" y="2841625"/>
          <p14:tracePt t="11798" x="5173663" y="2849563"/>
          <p14:tracePt t="12103" x="5189538" y="2849563"/>
          <p14:tracePt t="12111" x="5197475" y="2849563"/>
          <p14:tracePt t="12127" x="5203825" y="2841625"/>
          <p14:tracePt t="12136" x="5211763" y="2835275"/>
          <p14:tracePt t="12151" x="5219700" y="2827338"/>
          <p14:tracePt t="12165" x="5219700" y="2819400"/>
          <p14:tracePt t="12182" x="5241925" y="2803525"/>
          <p14:tracePt t="12215" x="5249863" y="2797175"/>
          <p14:tracePt t="12232" x="5257800" y="2789238"/>
          <p14:tracePt t="12248" x="5280025" y="2789238"/>
          <p14:tracePt t="12266" x="5311775" y="2789238"/>
          <p14:tracePt t="12282" x="5380038" y="2789238"/>
          <p14:tracePt t="12298" x="5456238" y="2789238"/>
          <p14:tracePt t="12315" x="5546725" y="2789238"/>
          <p14:tracePt t="12333" x="5584825" y="2789238"/>
          <p14:tracePt t="12348" x="5622925" y="2789238"/>
          <p14:tracePt t="12365" x="5638800" y="2789238"/>
          <p14:tracePt t="12382" x="5646738" y="2789238"/>
          <p14:tracePt t="12398" x="5661025" y="2789238"/>
          <p14:tracePt t="12431" x="5684838" y="2797175"/>
          <p14:tracePt t="12448" x="5707063" y="2797175"/>
          <p14:tracePt t="12464" x="5730875" y="2797175"/>
          <p14:tracePt t="12481" x="5753100" y="2797175"/>
          <p14:tracePt t="12498" x="5761038" y="2797175"/>
          <p14:tracePt t="12514" x="5775325" y="2797175"/>
          <p14:tracePt t="12531" x="5791200" y="2797175"/>
          <p14:tracePt t="12548" x="5813425" y="2797175"/>
          <p14:tracePt t="12564" x="5851525" y="2797175"/>
          <p14:tracePt t="12581" x="5883275" y="2797175"/>
          <p14:tracePt t="12598" x="5959475" y="2797175"/>
          <p14:tracePt t="12614" x="6003925" y="2797175"/>
          <p14:tracePt t="12631" x="6035675" y="2797175"/>
          <p14:tracePt t="12648" x="6057900" y="2797175"/>
          <p14:tracePt t="12743" x="6065838" y="2789238"/>
          <p14:tracePt t="12759" x="6073775" y="2789238"/>
          <p14:tracePt t="12768" x="6080125" y="2789238"/>
          <p14:tracePt t="12791" x="6088063" y="2789238"/>
          <p14:tracePt t="12807" x="6096000" y="2789238"/>
          <p14:tracePt t="12824" x="6103938" y="2789238"/>
          <p14:tracePt t="12846" x="6111875" y="2781300"/>
          <p14:tracePt t="12959" x="6103938" y="2773363"/>
          <p14:tracePt t="12967" x="6096000" y="2773363"/>
          <p14:tracePt t="12975" x="6065838" y="2765425"/>
          <p14:tracePt t="12983" x="6019800" y="2759075"/>
          <p14:tracePt t="12998" x="5875338" y="2751138"/>
          <p14:tracePt t="13015" x="5753100" y="2751138"/>
          <p14:tracePt t="13032" x="5630863" y="2751138"/>
          <p14:tracePt t="13048" x="5532438" y="2751138"/>
          <p14:tracePt t="13065" x="5456238" y="2751138"/>
          <p14:tracePt t="13082" x="5402263" y="2751138"/>
          <p14:tracePt t="13098" x="5364163" y="2743200"/>
          <p14:tracePt t="13115" x="5326063" y="2735263"/>
          <p14:tracePt t="13132" x="5280025" y="2720975"/>
          <p14:tracePt t="13148" x="5227638" y="2705100"/>
          <p14:tracePt t="13166" x="5159375" y="2689225"/>
          <p14:tracePt t="13182" x="5059363" y="2659063"/>
          <p14:tracePt t="13198" x="4975225" y="2628900"/>
          <p14:tracePt t="13215" x="4914900" y="2620963"/>
          <p14:tracePt t="13232" x="4846638" y="2606675"/>
          <p14:tracePt t="13249" x="4822825" y="2606675"/>
          <p14:tracePt t="13265" x="4800600" y="2606675"/>
          <p14:tracePt t="13282" x="4784725" y="2606675"/>
          <p14:tracePt t="13343" x="4778375" y="2606675"/>
          <p14:tracePt t="13351" x="4778375" y="2628900"/>
          <p14:tracePt t="13359" x="4770438" y="2659063"/>
          <p14:tracePt t="13367" x="4770438" y="2682875"/>
          <p14:tracePt t="13382" x="4770438" y="2751138"/>
          <p14:tracePt t="13399" x="4770438" y="2811463"/>
          <p14:tracePt t="13415" x="4770438" y="2857500"/>
          <p14:tracePt t="13432" x="4770438" y="2887663"/>
          <p14:tracePt t="13449" x="4770438" y="2895600"/>
          <p14:tracePt t="13465" x="4770438" y="2911475"/>
          <p14:tracePt t="13482" x="4754563" y="2925763"/>
          <p14:tracePt t="13499" x="4740275" y="2949575"/>
          <p14:tracePt t="13515" x="4724400" y="2963863"/>
          <p14:tracePt t="13533" x="4702175" y="2994025"/>
          <p14:tracePt t="13549" x="4686300" y="3009900"/>
          <p14:tracePt t="13566" x="4648200" y="3032125"/>
          <p14:tracePt t="13582" x="4640263" y="3040063"/>
          <p14:tracePt t="13599" x="4640263" y="3048000"/>
          <p14:tracePt t="13615" x="4625975" y="3055938"/>
          <p14:tracePt t="13632" x="4625975" y="3070225"/>
          <p14:tracePt t="13649" x="4625975" y="3086100"/>
          <p14:tracePt t="13665" x="4618038" y="3101975"/>
          <p14:tracePt t="13682" x="4618038" y="3108325"/>
          <p14:tracePt t="13699" x="4618038" y="3132138"/>
          <p14:tracePt t="13716" x="4618038" y="3140075"/>
          <p14:tracePt t="13767" x="4594225" y="3132138"/>
          <p14:tracePt t="13775" x="4587875" y="3116263"/>
          <p14:tracePt t="14022" x="4610100" y="3116263"/>
          <p14:tracePt t="14030" x="4640263" y="3116263"/>
          <p14:tracePt t="14038" x="4656138" y="3116263"/>
          <p14:tracePt t="14049" x="4670425" y="3108325"/>
          <p14:tracePt t="14066" x="4732338" y="3101975"/>
          <p14:tracePt t="14082" x="4816475" y="3078163"/>
          <p14:tracePt t="14099" x="4884738" y="3063875"/>
          <p14:tracePt t="14116" x="4968875" y="3040063"/>
          <p14:tracePt t="14132" x="5045075" y="3032125"/>
          <p14:tracePt t="14149" x="5121275" y="3017838"/>
          <p14:tracePt t="14166" x="5189538" y="3001963"/>
          <p14:tracePt t="14182" x="5211763" y="3001963"/>
          <p14:tracePt t="14199" x="5280025" y="3001963"/>
          <p14:tracePt t="14216" x="5311775" y="3001963"/>
          <p14:tracePt t="14233" x="5356225" y="3001963"/>
          <p14:tracePt t="14249" x="5380038" y="3001963"/>
          <p14:tracePt t="14266" x="5410200" y="3017838"/>
          <p14:tracePt t="14299" x="5418138" y="3017838"/>
          <p14:tracePt t="14316" x="5426075" y="3017838"/>
          <p14:tracePt t="14332" x="5426075" y="3025775"/>
          <p14:tracePt t="14375" x="5426075" y="3032125"/>
          <p14:tracePt t="14383" x="5426075" y="3055938"/>
          <p14:tracePt t="14391" x="5440363" y="3078163"/>
          <p14:tracePt t="14399" x="5440363" y="3101975"/>
          <p14:tracePt t="14416" x="5440363" y="3154363"/>
          <p14:tracePt t="14432" x="5440363" y="3200400"/>
          <p14:tracePt t="14449" x="5426075" y="3230563"/>
          <p14:tracePt t="14466" x="5410200" y="3254375"/>
          <p14:tracePt t="14482" x="5380038" y="3254375"/>
          <p14:tracePt t="14499" x="5318125" y="3230563"/>
          <p14:tracePt t="14516" x="5287963" y="3162300"/>
          <p14:tracePt t="14533" x="5280025" y="3162300"/>
          <p14:tracePt t="14687" x="5280025" y="3178175"/>
          <p14:tracePt t="14695" x="5273675" y="3216275"/>
          <p14:tracePt t="14703" x="5257800" y="3268663"/>
          <p14:tracePt t="14716" x="5257800" y="3330575"/>
          <p14:tracePt t="14733" x="5249863" y="3451225"/>
          <p14:tracePt t="14749" x="5249863" y="3482975"/>
          <p14:tracePt t="14766" x="5219700" y="3619500"/>
          <p14:tracePt t="14782" x="5219700" y="3649663"/>
          <p14:tracePt t="14799" x="5203825" y="3711575"/>
          <p14:tracePt t="14816" x="5181600" y="3756025"/>
          <p14:tracePt t="14833" x="5151438" y="3794125"/>
          <p14:tracePt t="14849" x="5121275" y="3810000"/>
          <p14:tracePt t="14866" x="5083175" y="3825875"/>
          <p14:tracePt t="14883" x="5051425" y="3825875"/>
          <p14:tracePt t="14899" x="5045075" y="3825875"/>
          <p14:tracePt t="14916" x="5021263" y="3825875"/>
          <p14:tracePt t="14933" x="4999038" y="3794125"/>
          <p14:tracePt t="14950" x="4991100" y="3779838"/>
          <p14:tracePt t="14966" x="4983163" y="3771900"/>
          <p14:tracePt t="14983" x="4983163" y="3749675"/>
          <p14:tracePt t="14999" x="4975225" y="3741738"/>
          <p14:tracePt t="15033" x="4960938" y="3733800"/>
          <p14:tracePt t="15049" x="4945063" y="3725863"/>
          <p14:tracePt t="15066" x="4906963" y="3717925"/>
          <p14:tracePt t="15083" x="4868863" y="3703638"/>
          <p14:tracePt t="15099" x="4846638" y="3703638"/>
          <p14:tracePt t="15116" x="4816475" y="3695700"/>
          <p14:tracePt t="15133" x="4808538" y="3687763"/>
          <p14:tracePt t="15150" x="4762500" y="3679825"/>
          <p14:tracePt t="15166" x="4740275" y="3673475"/>
          <p14:tracePt t="15183" x="4732338" y="3673475"/>
          <p14:tracePt t="15199" x="4716463" y="3673475"/>
          <p14:tracePt t="15295" x="4716463" y="3665538"/>
          <p14:tracePt t="15327" x="4732338" y="3665538"/>
          <p14:tracePt t="15335" x="4754563" y="3665538"/>
          <p14:tracePt t="15343" x="4762500" y="3665538"/>
          <p14:tracePt t="15351" x="4784725" y="3665538"/>
          <p14:tracePt t="15366" x="4822825" y="3665538"/>
          <p14:tracePt t="15383" x="4854575" y="3665538"/>
          <p14:tracePt t="15399" x="4892675" y="3665538"/>
          <p14:tracePt t="15416" x="4922838" y="3665538"/>
          <p14:tracePt t="15433" x="4960938" y="3665538"/>
          <p14:tracePt t="15449" x="4991100" y="3665538"/>
          <p14:tracePt t="15466" x="5037138" y="3665538"/>
          <p14:tracePt t="15483" x="5075238" y="3665538"/>
          <p14:tracePt t="15499" x="5127625" y="3665538"/>
          <p14:tracePt t="15516" x="5159375" y="3665538"/>
          <p14:tracePt t="15533" x="5203825" y="3665538"/>
          <p14:tracePt t="15550" x="5235575" y="3665538"/>
          <p14:tracePt t="15566" x="5241925" y="3665538"/>
          <p14:tracePt t="15583" x="5265738" y="3665538"/>
          <p14:tracePt t="15599" x="5303838" y="3665538"/>
          <p14:tracePt t="15616" x="5334000" y="3665538"/>
          <p14:tracePt t="15633" x="5372100" y="3665538"/>
          <p14:tracePt t="15649" x="5418138" y="3665538"/>
          <p14:tracePt t="15666" x="5432425" y="3665538"/>
          <p14:tracePt t="15683" x="5448300" y="3665538"/>
          <p14:tracePt t="15699" x="5456238" y="3665538"/>
          <p14:tracePt t="15895" x="5456238" y="3673475"/>
          <p14:tracePt t="15919" x="5448300" y="3673475"/>
          <p14:tracePt t="15999" x="5440363" y="3673475"/>
          <p14:tracePt t="16007" x="5440363" y="3665538"/>
          <p14:tracePt t="16016" x="5440363" y="3649663"/>
          <p14:tracePt t="16033" x="5440363" y="3619500"/>
          <p14:tracePt t="16050" x="5440363" y="3559175"/>
          <p14:tracePt t="16066" x="5440363" y="3451225"/>
          <p14:tracePt t="16083" x="5440363" y="3298825"/>
          <p14:tracePt t="16100" x="5440363" y="3132138"/>
          <p14:tracePt t="16116" x="5394325" y="2849563"/>
          <p14:tracePt t="16133" x="5311775" y="2536825"/>
          <p14:tracePt t="16150" x="5203825" y="2316163"/>
          <p14:tracePt t="16166" x="5127625" y="2247900"/>
          <p14:tracePt t="16183" x="5051425" y="2232025"/>
          <p14:tracePt t="16200" x="4983163" y="2225675"/>
          <p14:tracePt t="16216" x="4914900" y="2232025"/>
          <p14:tracePt t="16233" x="4868863" y="2316163"/>
          <p14:tracePt t="16250" x="4838700" y="2422525"/>
          <p14:tracePt t="16266" x="4838700" y="2498725"/>
          <p14:tracePt t="16283" x="4892675" y="2574925"/>
          <p14:tracePt t="16300" x="4991100" y="2606675"/>
          <p14:tracePt t="16316" x="5135563" y="2620963"/>
          <p14:tracePt t="16333" x="5273675" y="2620963"/>
          <p14:tracePt t="16350" x="5364163" y="2598738"/>
          <p14:tracePt t="16366" x="5372100" y="2590800"/>
          <p14:tracePt t="16383" x="5372100" y="2574925"/>
          <p14:tracePt t="16400" x="5326063" y="2560638"/>
          <p14:tracePt t="16416" x="5257800" y="2544763"/>
          <p14:tracePt t="16433" x="5211763" y="2544763"/>
          <p14:tracePt t="16450" x="5181600" y="2544763"/>
          <p14:tracePt t="16466" x="5151438" y="2544763"/>
          <p14:tracePt t="16483" x="5121275" y="2544763"/>
          <p14:tracePt t="16519" x="5121275" y="2552700"/>
          <p14:tracePt t="16533" x="5121275" y="2568575"/>
          <p14:tracePt t="16550" x="5181600" y="2636838"/>
          <p14:tracePt t="16566" x="5211763" y="2674938"/>
          <p14:tracePt t="16583" x="5227638" y="2713038"/>
          <p14:tracePt t="16600" x="5227638" y="2735263"/>
          <p14:tracePt t="16616" x="5219700" y="2789238"/>
          <p14:tracePt t="16633" x="5197475" y="2811463"/>
          <p14:tracePt t="16650" x="5151438" y="2819400"/>
          <p14:tracePt t="16667" x="5113338" y="2819400"/>
          <p14:tracePt t="16683" x="5067300" y="2819400"/>
          <p14:tracePt t="16700" x="5037138" y="2819400"/>
          <p14:tracePt t="16717" x="5029200" y="2819400"/>
          <p14:tracePt t="16733" x="4999038" y="2811463"/>
          <p14:tracePt t="16751" x="4975225" y="2803525"/>
          <p14:tracePt t="16823" x="4968875" y="2803525"/>
          <p14:tracePt t="16848" x="4960938" y="2803525"/>
          <p14:tracePt t="16863" x="4945063" y="2803525"/>
          <p14:tracePt t="16871" x="4937125" y="2803525"/>
          <p14:tracePt t="16883" x="4930775" y="2803525"/>
          <p14:tracePt t="16900" x="4906963" y="2803525"/>
          <p14:tracePt t="16917" x="4860925" y="2803525"/>
          <p14:tracePt t="16933" x="4816475" y="2803525"/>
          <p14:tracePt t="16950" x="4762500" y="2803525"/>
          <p14:tracePt t="16967" x="4746625" y="2803525"/>
          <p14:tracePt t="17046" x="4740275" y="2803525"/>
          <p14:tracePt t="17054" x="4740275" y="2789238"/>
          <p14:tracePt t="17071" x="4724400" y="2773363"/>
          <p14:tracePt t="17087" x="4724400" y="2765425"/>
          <p14:tracePt t="17216" x="4732338" y="2765425"/>
          <p14:tracePt t="17223" x="4754563" y="2765425"/>
          <p14:tracePt t="17233" x="4762500" y="2765425"/>
          <p14:tracePt t="17250" x="4800600" y="2773363"/>
          <p14:tracePt t="17267" x="4830763" y="2773363"/>
          <p14:tracePt t="17283" x="4854575" y="2773363"/>
          <p14:tracePt t="17300" x="4876800" y="2781300"/>
          <p14:tracePt t="17317" x="4914900" y="2781300"/>
          <p14:tracePt t="17334" x="4960938" y="2781300"/>
          <p14:tracePt t="17351" x="5006975" y="2781300"/>
          <p14:tracePt t="17367" x="5037138" y="2781300"/>
          <p14:tracePt t="17383" x="5083175" y="2781300"/>
          <p14:tracePt t="17400" x="5105400" y="2781300"/>
          <p14:tracePt t="17417" x="5127625" y="2781300"/>
          <p14:tracePt t="17433" x="5159375" y="2781300"/>
          <p14:tracePt t="17450" x="5173663" y="2781300"/>
          <p14:tracePt t="17467" x="5197475" y="2781300"/>
          <p14:tracePt t="17484" x="5219700" y="2781300"/>
          <p14:tracePt t="17486" x="5235575" y="2781300"/>
          <p14:tracePt t="17500" x="5249863" y="2781300"/>
          <p14:tracePt t="17517" x="5303838" y="2781300"/>
          <p14:tracePt t="17534" x="5349875" y="2773363"/>
          <p14:tracePt t="17550" x="5364163" y="2773363"/>
          <p14:tracePt t="17567" x="5380038" y="2765425"/>
          <p14:tracePt t="17584" x="5387975" y="2765425"/>
          <p14:tracePt t="17600" x="5394325" y="2765425"/>
          <p14:tracePt t="17617" x="5410200" y="2759075"/>
          <p14:tracePt t="17634" x="5440363" y="2759075"/>
          <p14:tracePt t="17650" x="5470525" y="2759075"/>
          <p14:tracePt t="17667" x="5508625" y="2759075"/>
          <p14:tracePt t="17684" x="5546725" y="2759075"/>
          <p14:tracePt t="17700" x="5562600" y="2743200"/>
          <p14:tracePt t="17717" x="5578475" y="2743200"/>
          <p14:tracePt t="17734" x="5608638" y="2735263"/>
          <p14:tracePt t="17750" x="5622925" y="2735263"/>
          <p14:tracePt t="17767" x="5668963" y="2727325"/>
          <p14:tracePt t="17784" x="5692775" y="2727325"/>
          <p14:tracePt t="17800" x="5722938" y="2727325"/>
          <p14:tracePt t="17817" x="5737225" y="2727325"/>
          <p14:tracePt t="17834" x="5753100" y="2720975"/>
          <p14:tracePt t="17851" x="5761038" y="2720975"/>
          <p14:tracePt t="17867" x="5775325" y="2720975"/>
          <p14:tracePt t="17884" x="5791200" y="2720975"/>
          <p14:tracePt t="17901" x="5799138" y="2720975"/>
          <p14:tracePt t="17917" x="5813425" y="2720975"/>
          <p14:tracePt t="17934" x="5821363" y="2720975"/>
          <p14:tracePt t="17950" x="5829300" y="2720975"/>
          <p14:tracePt t="17967" x="5845175" y="2720975"/>
          <p14:tracePt t="17984" x="5851525" y="2720975"/>
          <p14:tracePt t="18015" x="5851525" y="2727325"/>
          <p14:tracePt t="18023" x="5851525" y="2735263"/>
          <p14:tracePt t="18034" x="5851525" y="2743200"/>
          <p14:tracePt t="18050" x="5851525" y="2765425"/>
          <p14:tracePt t="18067" x="5813425" y="2789238"/>
          <p14:tracePt t="18084" x="5753100" y="2803525"/>
          <p14:tracePt t="18100" x="5676900" y="2811463"/>
          <p14:tracePt t="18117" x="5584825" y="2811463"/>
          <p14:tracePt t="18134" x="5516563" y="2811463"/>
          <p14:tracePt t="18150" x="5508625" y="2811463"/>
          <p14:tracePt t="18279" x="5508625" y="2803525"/>
          <p14:tracePt t="18295" x="5486400" y="2797175"/>
          <p14:tracePt t="18303" x="5432425" y="2797175"/>
          <p14:tracePt t="18311" x="5372100" y="2797175"/>
          <p14:tracePt t="18319" x="5311775" y="2797175"/>
          <p14:tracePt t="18334" x="5173663" y="2835275"/>
          <p14:tracePt t="18351" x="5051425" y="2865438"/>
          <p14:tracePt t="18367" x="4991100" y="2879725"/>
          <p14:tracePt t="18384" x="4983163" y="2879725"/>
          <p14:tracePt t="18439" x="4975225" y="2879725"/>
          <p14:tracePt t="18455" x="4975225" y="2873375"/>
          <p14:tracePt t="18463" x="4983163" y="2849563"/>
          <p14:tracePt t="18471" x="5013325" y="2841625"/>
          <p14:tracePt t="18484" x="5075238" y="2835275"/>
          <p14:tracePt t="18501" x="5257800" y="2835275"/>
          <p14:tracePt t="18517" x="5448300" y="2835275"/>
          <p14:tracePt t="18535" x="5592763" y="2857500"/>
          <p14:tracePt t="18567" x="5592763" y="2865438"/>
          <p14:tracePt t="18584" x="5502275" y="2865438"/>
          <p14:tracePt t="18601" x="5380038" y="2879725"/>
          <p14:tracePt t="18617" x="5227638" y="2879725"/>
          <p14:tracePt t="18634" x="5121275" y="2879725"/>
          <p14:tracePt t="18651" x="5105400" y="2879725"/>
          <p14:tracePt t="18695" x="5121275" y="2879725"/>
          <p14:tracePt t="18703" x="5165725" y="2887663"/>
          <p14:tracePt t="18718" x="5311775" y="2887663"/>
          <p14:tracePt t="18734" x="5456238" y="2895600"/>
          <p14:tracePt t="18751" x="5570538" y="2895600"/>
          <p14:tracePt t="18767" x="5622925" y="2903538"/>
          <p14:tracePt t="18823" x="5616575" y="2903538"/>
          <p14:tracePt t="18831" x="5600700" y="2903538"/>
          <p14:tracePt t="18839" x="5554663" y="2903538"/>
          <p14:tracePt t="18851" x="5516563" y="2887663"/>
          <p14:tracePt t="18867" x="5426075" y="2873375"/>
          <p14:tracePt t="18884" x="5372100" y="2849563"/>
          <p14:tracePt t="18901" x="5349875" y="2849563"/>
          <p14:tracePt t="22167" x="5394325" y="2835275"/>
          <p14:tracePt t="22175" x="5502275" y="2797175"/>
          <p14:tracePt t="22185" x="5600700" y="2765425"/>
          <p14:tracePt t="22202" x="5745163" y="2727325"/>
          <p14:tracePt t="22219" x="5905500" y="2713038"/>
          <p14:tracePt t="22235" x="6073775" y="2674938"/>
          <p14:tracePt t="22252" x="6156325" y="2667000"/>
          <p14:tracePt t="22269" x="6194425" y="2651125"/>
          <p14:tracePt t="22285" x="6210300" y="2651125"/>
          <p14:tracePt t="22655" x="6202363" y="2644775"/>
          <p14:tracePt t="85775" x="6202363" y="2628900"/>
          <p14:tracePt t="85847" x="6492875" y="3001963"/>
          <p14:tracePt t="85858" x="6629400" y="3178175"/>
          <p14:tracePt t="85875" x="6888163" y="3451225"/>
          <p14:tracePt t="85892" x="7154863" y="3611563"/>
          <p14:tracePt t="85908" x="7361238" y="3711575"/>
          <p14:tracePt t="85925" x="7581900" y="3794125"/>
          <p14:tracePt t="85942" x="7764463" y="3825875"/>
          <p14:tracePt t="85958" x="7878763" y="3825875"/>
          <p14:tracePt t="85998" x="7886700" y="3825875"/>
          <p14:tracePt t="86008" x="7870825" y="3810000"/>
          <p14:tracePt t="86025" x="7573963" y="3725863"/>
          <p14:tracePt t="86042" x="7277100" y="3679825"/>
          <p14:tracePt t="86058" x="6994525" y="3665538"/>
          <p14:tracePt t="86075" x="6651625" y="3741738"/>
          <p14:tracePt t="86092" x="6384925" y="3810000"/>
          <p14:tracePt t="86108" x="6194425" y="3886200"/>
          <p14:tracePt t="86125" x="6019800" y="3970338"/>
          <p14:tracePt t="86142" x="5775325" y="4068763"/>
          <p14:tracePt t="86159" x="5646738" y="4144963"/>
          <p14:tracePt t="86175" x="5516563" y="4213225"/>
          <p14:tracePt t="86192" x="5410200" y="4283075"/>
          <p14:tracePt t="86209" x="5364163" y="4305300"/>
          <p14:tracePt t="86225" x="5341938" y="4321175"/>
          <p14:tracePt t="86242" x="5326063" y="4321175"/>
          <p14:tracePt t="86259" x="5318125" y="4321175"/>
          <p14:tracePt t="86276" x="5295900" y="4321175"/>
          <p14:tracePt t="86292" x="5265738" y="4321175"/>
          <p14:tracePt t="86295" x="5235575" y="4305300"/>
          <p14:tracePt t="86309" x="5219700" y="4297363"/>
          <p14:tracePt t="86326" x="5165725" y="4267200"/>
          <p14:tracePt t="86342" x="5151438" y="4244975"/>
          <p14:tracePt t="86359" x="5143500" y="4221163"/>
          <p14:tracePt t="86376" x="5127625" y="4198938"/>
          <p14:tracePt t="86751" x="5159375" y="4191000"/>
          <p14:tracePt t="86759" x="5189538" y="4175125"/>
          <p14:tracePt t="86767" x="5219700" y="4168775"/>
          <p14:tracePt t="86776" x="5257800" y="4168775"/>
          <p14:tracePt t="86792" x="5326063" y="4168775"/>
          <p14:tracePt t="86809" x="5418138" y="4144963"/>
          <p14:tracePt t="86826" x="5470525" y="4144963"/>
          <p14:tracePt t="86843" x="5508625" y="4144963"/>
          <p14:tracePt t="86860" x="5546725" y="4144963"/>
          <p14:tracePt t="86876" x="5570538" y="4144963"/>
          <p14:tracePt t="86892" x="5616575" y="4144963"/>
          <p14:tracePt t="86909" x="5668963" y="4152900"/>
          <p14:tracePt t="86926" x="5761038" y="4175125"/>
          <p14:tracePt t="86942" x="5813425" y="4183063"/>
          <p14:tracePt t="86959" x="5989638" y="4213225"/>
          <p14:tracePt t="86976" x="6172200" y="4229100"/>
          <p14:tracePt t="86993" x="6384925" y="4229100"/>
          <p14:tracePt t="87009" x="6575425" y="4229100"/>
          <p14:tracePt t="87026" x="6727825" y="4229100"/>
          <p14:tracePt t="87043" x="6804025" y="4229100"/>
          <p14:tracePt t="87059" x="6835775" y="4229100"/>
          <p14:tracePt t="87076" x="6842125" y="4229100"/>
          <p14:tracePt t="87127" x="6858000" y="4221163"/>
          <p14:tracePt t="87135" x="6880225" y="4221163"/>
          <p14:tracePt t="87143" x="6934200" y="4221163"/>
          <p14:tracePt t="87159" x="7002463" y="4213225"/>
          <p14:tracePt t="87176" x="7124700" y="4213225"/>
          <p14:tracePt t="87193" x="7269163" y="4213225"/>
          <p14:tracePt t="87209" x="7361238" y="4213225"/>
          <p14:tracePt t="87226" x="7445375" y="4213225"/>
          <p14:tracePt t="87243" x="7459663" y="4213225"/>
          <p14:tracePt t="87352" x="7467600" y="4213225"/>
          <p14:tracePt t="87359" x="7451725" y="4213225"/>
          <p14:tracePt t="87368" x="7421563" y="4198938"/>
          <p14:tracePt t="87376" x="7375525" y="4191000"/>
          <p14:tracePt t="87393" x="7269163" y="4183063"/>
          <p14:tracePt t="87409" x="7132638" y="4183063"/>
          <p14:tracePt t="87426" x="6956425" y="4183063"/>
          <p14:tracePt t="87443" x="6789738" y="4183063"/>
          <p14:tracePt t="87459" x="6599238" y="4183063"/>
          <p14:tracePt t="87476" x="6384925" y="4183063"/>
          <p14:tracePt t="87493" x="6134100" y="4137025"/>
          <p14:tracePt t="87509" x="5897563" y="4114800"/>
          <p14:tracePt t="87526" x="5578475" y="4060825"/>
          <p14:tracePt t="87543" x="5402263" y="4046538"/>
          <p14:tracePt t="87559" x="5287963" y="4016375"/>
          <p14:tracePt t="87576" x="5211763" y="3992563"/>
          <p14:tracePt t="87593" x="5159375" y="3984625"/>
          <p14:tracePt t="87609" x="5121275" y="3978275"/>
          <p14:tracePt t="87626" x="5089525" y="3978275"/>
          <p14:tracePt t="87643" x="5067300" y="3978275"/>
          <p14:tracePt t="87659" x="5029200" y="3962400"/>
          <p14:tracePt t="87676" x="5013325" y="3962400"/>
          <p14:tracePt t="87693" x="5006975" y="3962400"/>
          <p14:tracePt t="88047" x="5029200" y="3940175"/>
          <p14:tracePt t="88056" x="5105400" y="3878263"/>
          <p14:tracePt t="88063" x="5151438" y="3832225"/>
          <p14:tracePt t="88076" x="5211763" y="3787775"/>
          <p14:tracePt t="88093" x="5273675" y="3725863"/>
          <p14:tracePt t="88110" x="5334000" y="3649663"/>
          <p14:tracePt t="88191" x="5334000" y="3665538"/>
          <p14:tracePt t="88199" x="5334000" y="3771900"/>
          <p14:tracePt t="88209" x="5334000" y="3886200"/>
          <p14:tracePt t="88226" x="5334000" y="4191000"/>
          <p14:tracePt t="88243" x="5334000" y="4579938"/>
          <p14:tracePt t="88260" x="5334000" y="4975225"/>
          <p14:tracePt t="88276" x="5318125" y="5249863"/>
          <p14:tracePt t="88293" x="5303838" y="5394325"/>
          <p14:tracePt t="88296" x="5287963" y="5410200"/>
          <p14:tracePt t="88360" x="5287963" y="5394325"/>
          <p14:tracePt t="88367" x="5303838" y="5356225"/>
          <p14:tracePt t="88376" x="5326063" y="5295900"/>
          <p14:tracePt t="88393" x="5372100" y="5181600"/>
          <p14:tracePt t="88410" x="5418138" y="5083175"/>
          <p14:tracePt t="88426" x="5432425" y="5045075"/>
          <p14:tracePt t="88472" x="5432425" y="5059363"/>
          <p14:tracePt t="88479" x="5426075" y="5121275"/>
          <p14:tracePt t="88493" x="5380038" y="5219700"/>
          <p14:tracePt t="88510" x="5273675" y="5470525"/>
          <p14:tracePt t="88526" x="5235575" y="5546725"/>
          <p14:tracePt t="88543" x="5211763" y="5578475"/>
          <p14:tracePt t="88591" x="5211763" y="5540375"/>
          <p14:tracePt t="88599" x="5211763" y="5508625"/>
          <p14:tracePt t="88610" x="5227638" y="5470525"/>
          <p14:tracePt t="88626" x="5241925" y="5402263"/>
          <p14:tracePt t="88643" x="5241925" y="5356225"/>
          <p14:tracePt t="88660" x="5241925" y="5349875"/>
          <p14:tracePt t="88676" x="5241925" y="5341938"/>
          <p14:tracePt t="88693" x="5203825" y="5341938"/>
          <p14:tracePt t="88710" x="5067300" y="5394325"/>
          <p14:tracePt t="88726" x="4991100" y="5448300"/>
          <p14:tracePt t="88743" x="4953000" y="5478463"/>
          <p14:tracePt t="88760" x="4953000" y="5486400"/>
          <p14:tracePt t="88793" x="4960938" y="5470525"/>
          <p14:tracePt t="88810" x="5067300" y="5432425"/>
          <p14:tracePt t="88826" x="5151438" y="5380038"/>
          <p14:tracePt t="88843" x="5197475" y="5341938"/>
          <p14:tracePt t="88860" x="5219700" y="5311775"/>
          <p14:tracePt t="88876" x="5219700" y="5303838"/>
          <p14:tracePt t="88893" x="5219700" y="5295900"/>
          <p14:tracePt t="88910" x="5181600" y="5280025"/>
          <p14:tracePt t="88926" x="5089525" y="5280025"/>
          <p14:tracePt t="88943" x="5013325" y="5303838"/>
          <p14:tracePt t="88960" x="4983163" y="5318125"/>
          <p14:tracePt t="89015" x="5006975" y="5318125"/>
          <p14:tracePt t="89023" x="5037138" y="5311775"/>
          <p14:tracePt t="89031" x="5059363" y="5303838"/>
          <p14:tracePt t="89043" x="5075238" y="5295900"/>
          <p14:tracePt t="89061" x="5083175" y="5295900"/>
          <p14:tracePt t="89077" x="5089525" y="5287963"/>
          <p14:tracePt t="89150" x="5089525" y="5273675"/>
          <p14:tracePt t="89158" x="5045075" y="5257800"/>
          <p14:tracePt t="89167" x="5021263" y="5257800"/>
          <p14:tracePt t="89177" x="4983163" y="5257800"/>
          <p14:tracePt t="89193" x="4899025" y="5241925"/>
          <p14:tracePt t="89210" x="4784725" y="5241925"/>
          <p14:tracePt t="89227" x="4670425" y="5241925"/>
          <p14:tracePt t="89243" x="4648200" y="5241925"/>
          <p14:tracePt t="89277" x="4640263" y="5241925"/>
          <p14:tracePt t="89351" x="4640263" y="5235575"/>
          <p14:tracePt t="89359" x="4640263" y="5219700"/>
          <p14:tracePt t="89367" x="4640263" y="5211763"/>
          <p14:tracePt t="89377" x="4648200" y="5203825"/>
          <p14:tracePt t="89393" x="4656138" y="5173663"/>
          <p14:tracePt t="89410" x="4656138" y="5151438"/>
          <p14:tracePt t="89427" x="4656138" y="5135563"/>
          <p14:tracePt t="89443" x="4656138" y="5121275"/>
          <p14:tracePt t="89460" x="4656138" y="5105400"/>
          <p14:tracePt t="89477" x="4648200" y="5105400"/>
          <p14:tracePt t="89493" x="4640263" y="5105400"/>
          <p14:tracePt t="89510" x="4625975" y="5105400"/>
          <p14:tracePt t="89527" x="4572000" y="5159375"/>
          <p14:tracePt t="89543" x="4549775" y="5189538"/>
          <p14:tracePt t="89560" x="4541838" y="5197475"/>
          <p14:tracePt t="89743" x="4541838" y="5189538"/>
          <p14:tracePt t="89751" x="4541838" y="5173663"/>
          <p14:tracePt t="89760" x="4541838" y="5159375"/>
          <p14:tracePt t="89777" x="4541838" y="5127625"/>
          <p14:tracePt t="89793" x="4549775" y="5089525"/>
          <p14:tracePt t="89810" x="4564063" y="5051425"/>
          <p14:tracePt t="89827" x="4564063" y="5013325"/>
          <p14:tracePt t="89843" x="4564063" y="4991100"/>
          <p14:tracePt t="89860" x="4572000" y="4975225"/>
          <p14:tracePt t="89877" x="4572000" y="4968875"/>
          <p14:tracePt t="89911" x="4572000" y="4953000"/>
          <p14:tracePt t="90056" x="4579938" y="4953000"/>
          <p14:tracePt t="90063" x="4587875" y="4953000"/>
          <p14:tracePt t="90071" x="4594225" y="4953000"/>
          <p14:tracePt t="90087" x="4602163" y="4953000"/>
          <p14:tracePt t="90095" x="4610100" y="4953000"/>
          <p14:tracePt t="90112" x="4618038" y="4953000"/>
          <p14:tracePt t="90127" x="4632325" y="4953000"/>
          <p14:tracePt t="90144" x="4648200" y="4945063"/>
          <p14:tracePt t="90160" x="4656138" y="4937125"/>
          <p14:tracePt t="90177" x="4656138" y="4930775"/>
          <p14:tracePt t="90194" x="4670425" y="4922838"/>
          <p14:tracePt t="90210" x="4678363" y="4906963"/>
          <p14:tracePt t="90227" x="4686300" y="4884738"/>
          <p14:tracePt t="90244" x="4694238" y="4876800"/>
          <p14:tracePt t="90260" x="4708525" y="4860925"/>
          <p14:tracePt t="90277" x="4724400" y="4854575"/>
          <p14:tracePt t="90294" x="4778375" y="4854575"/>
          <p14:tracePt t="90310" x="4792663" y="4854575"/>
          <p14:tracePt t="90312" x="4816475" y="4854575"/>
          <p14:tracePt t="90327" x="4876800" y="4854575"/>
          <p14:tracePt t="90344" x="4937125" y="4854575"/>
          <p14:tracePt t="90360" x="5021263" y="4854575"/>
          <p14:tracePt t="90378" x="5089525" y="4854575"/>
          <p14:tracePt t="90394" x="5159375" y="4854575"/>
          <p14:tracePt t="90410" x="5227638" y="4854575"/>
          <p14:tracePt t="90427" x="5318125" y="4854575"/>
          <p14:tracePt t="90444" x="5440363" y="4854575"/>
          <p14:tracePt t="90460" x="5554663" y="4854575"/>
          <p14:tracePt t="90477" x="5676900" y="4854575"/>
          <p14:tracePt t="90494" x="5859463" y="4854575"/>
          <p14:tracePt t="90511" x="5981700" y="4854575"/>
          <p14:tracePt t="90527" x="6118225" y="4846638"/>
          <p14:tracePt t="90544" x="6226175" y="4846638"/>
          <p14:tracePt t="90560" x="6308725" y="4846638"/>
          <p14:tracePt t="90577" x="6378575" y="4846638"/>
          <p14:tracePt t="90594" x="6438900" y="4846638"/>
          <p14:tracePt t="90610" x="6477000" y="4846638"/>
          <p14:tracePt t="90627" x="6530975" y="4846638"/>
          <p14:tracePt t="90644" x="6569075" y="4846638"/>
          <p14:tracePt t="90660" x="6613525" y="4846638"/>
          <p14:tracePt t="90677" x="6675438" y="4846638"/>
          <p14:tracePt t="90695" x="6781800" y="4846638"/>
          <p14:tracePt t="90710" x="6850063" y="4846638"/>
          <p14:tracePt t="90727" x="6911975" y="4846638"/>
          <p14:tracePt t="90744" x="6918325" y="4846638"/>
          <p14:tracePt t="90783" x="6896100" y="4838700"/>
          <p14:tracePt t="90794" x="6858000" y="4830763"/>
          <p14:tracePt t="90810" x="6713538" y="4830763"/>
          <p14:tracePt t="90827" x="6530975" y="4830763"/>
          <p14:tracePt t="90844" x="6278563" y="4838700"/>
          <p14:tracePt t="90861" x="6027738" y="4876800"/>
          <p14:tracePt t="90877" x="5761038" y="4899025"/>
          <p14:tracePt t="90894" x="5570538" y="4930775"/>
          <p14:tracePt t="90911" x="5418138" y="4930775"/>
          <p14:tracePt t="90927" x="5394325" y="4930775"/>
          <p14:tracePt t="90944" x="5387975" y="4930775"/>
          <p14:tracePt t="91399" x="5387975" y="4937125"/>
          <p14:tracePt t="91407" x="5387975" y="4975225"/>
          <p14:tracePt t="91415" x="5387975" y="5021263"/>
          <p14:tracePt t="91428" x="5387975" y="5059363"/>
          <p14:tracePt t="91444" x="5387975" y="5127625"/>
          <p14:tracePt t="91461" x="5380038" y="5189538"/>
          <p14:tracePt t="91478" x="5334000" y="5265738"/>
          <p14:tracePt t="91494" x="5311775" y="5295900"/>
          <p14:tracePt t="91511" x="5097463" y="5372100"/>
          <p14:tracePt t="91527" x="4884738" y="5380038"/>
          <p14:tracePt t="91544" x="4670425" y="5380038"/>
          <p14:tracePt t="91561" x="4465638" y="5356225"/>
          <p14:tracePt t="91577" x="4267200" y="5287963"/>
          <p14:tracePt t="91594" x="4168775" y="5249863"/>
          <p14:tracePt t="91611" x="4160838" y="5249863"/>
          <p14:tracePt t="91644" x="4168775" y="5227638"/>
          <p14:tracePt t="91661" x="4251325" y="5189538"/>
          <p14:tracePt t="91678" x="4365625" y="5151438"/>
          <p14:tracePt t="91694" x="4403725" y="5135563"/>
          <p14:tracePt t="91711" x="4465638" y="5113338"/>
          <p14:tracePt t="91728" x="4479925" y="5113338"/>
          <p14:tracePt t="91745" x="4487863" y="5113338"/>
          <p14:tracePt t="91831" x="4503738" y="5113338"/>
          <p14:tracePt t="91839" x="4533900" y="5113338"/>
          <p14:tracePt t="91847" x="4579938" y="5105400"/>
          <p14:tracePt t="91861" x="4625975" y="5105400"/>
          <p14:tracePt t="91879" x="4822825" y="5075238"/>
          <p14:tracePt t="91894" x="5013325" y="5045075"/>
          <p14:tracePt t="91911" x="5181600" y="5029200"/>
          <p14:tracePt t="91928" x="5334000" y="5006975"/>
          <p14:tracePt t="91944" x="5448300" y="4999038"/>
          <p14:tracePt t="91961" x="5478463" y="4999038"/>
          <p14:tracePt t="91978" x="5486400" y="4991100"/>
          <p14:tracePt t="93239" x="5502275" y="4991100"/>
          <p14:tracePt t="93247" x="5540375" y="4991100"/>
          <p14:tracePt t="93255" x="5570538" y="4991100"/>
          <p14:tracePt t="93263" x="5578475" y="4991100"/>
          <p14:tracePt t="93279" x="5608638" y="4968875"/>
          <p14:tracePt t="93431" x="5600700" y="4968875"/>
          <p14:tracePt t="93439" x="5562600" y="4953000"/>
          <p14:tracePt t="93447" x="5546725" y="4945063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6719" t="23556" r="29504" b="13331"/>
          <a:stretch/>
        </p:blipFill>
        <p:spPr>
          <a:xfrm>
            <a:off x="4109156" y="290069"/>
            <a:ext cx="4154311" cy="620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78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136"/>
    </mc:Choice>
    <mc:Fallback xmlns="">
      <p:transition advTm="431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43" x="5540375" y="4945063"/>
          <p14:tracePt t="1951" x="5516563" y="4914900"/>
          <p14:tracePt t="1959" x="5448300" y="4664075"/>
          <p14:tracePt t="1969" x="5372100" y="4191000"/>
          <p14:tracePt t="1985" x="5135563" y="3314700"/>
          <p14:tracePt t="2002" x="4930775" y="2613025"/>
          <p14:tracePt t="2019" x="4838700" y="2027238"/>
          <p14:tracePt t="2035" x="4770438" y="1470025"/>
          <p14:tracePt t="2053" x="4770438" y="974725"/>
          <p14:tracePt t="2069" x="4770438" y="555625"/>
          <p14:tracePt t="2085" x="4770438" y="84138"/>
          <p14:tracePt t="2102" x="4724400" y="0"/>
          <p14:tracePt t="2119" x="4686300" y="0"/>
          <p14:tracePt t="2135" x="4632325" y="0"/>
          <p14:tracePt t="2152" x="4618038" y="0"/>
          <p14:tracePt t="2169" x="4602163" y="0"/>
          <p14:tracePt t="2239" x="4579938" y="0"/>
          <p14:tracePt t="2247" x="4564063" y="0"/>
          <p14:tracePt t="2255" x="4541838" y="0"/>
          <p14:tracePt t="2269" x="4533900" y="0"/>
          <p14:tracePt t="2285" x="4518025" y="0"/>
          <p14:tracePt t="2544" x="4518025" y="46038"/>
          <p14:tracePt t="2551" x="4518025" y="106363"/>
          <p14:tracePt t="2559" x="4518025" y="206375"/>
          <p14:tracePt t="2569" x="4533900" y="334963"/>
          <p14:tracePt t="2586" x="4632325" y="723900"/>
          <p14:tracePt t="2602" x="4800600" y="1189038"/>
          <p14:tracePt t="2619" x="4968875" y="1508125"/>
          <p14:tracePt t="2636" x="5159375" y="1714500"/>
          <p14:tracePt t="2652" x="5311775" y="1836738"/>
          <p14:tracePt t="2669" x="5402263" y="1874838"/>
          <p14:tracePt t="2686" x="5426075" y="1874838"/>
          <p14:tracePt t="2752" x="5426075" y="1858963"/>
          <p14:tracePt t="2759" x="5426075" y="1851025"/>
          <p14:tracePt t="2769" x="5418138" y="1828800"/>
          <p14:tracePt t="2786" x="5364163" y="1806575"/>
          <p14:tracePt t="2802" x="5265738" y="1782763"/>
          <p14:tracePt t="2819" x="5135563" y="1774825"/>
          <p14:tracePt t="2836" x="4983163" y="1774825"/>
          <p14:tracePt t="2852" x="4822825" y="1836738"/>
          <p14:tracePt t="2869" x="4724400" y="1897063"/>
          <p14:tracePt t="2886" x="4670425" y="1943100"/>
          <p14:tracePt t="2902" x="4670425" y="1958975"/>
          <p14:tracePt t="2919" x="4670425" y="1965325"/>
          <p14:tracePt t="2936" x="4678363" y="1989138"/>
          <p14:tracePt t="2952" x="4762500" y="1997075"/>
          <p14:tracePt t="2969" x="4868863" y="1997075"/>
          <p14:tracePt t="2986" x="4945063" y="1981200"/>
          <p14:tracePt t="3002" x="4975225" y="1965325"/>
          <p14:tracePt t="3019" x="4983163" y="1951038"/>
          <p14:tracePt t="3036" x="4991100" y="1897063"/>
          <p14:tracePt t="3053" x="4991100" y="1806575"/>
          <p14:tracePt t="3069" x="4983163" y="1698625"/>
          <p14:tracePt t="3086" x="4899025" y="1524000"/>
          <p14:tracePt t="3102" x="4838700" y="1417638"/>
          <p14:tracePt t="3119" x="4792663" y="1325563"/>
          <p14:tracePt t="3136" x="4746625" y="1249363"/>
          <p14:tracePt t="3152" x="4724400" y="1196975"/>
          <p14:tracePt t="3169" x="4716463" y="1189038"/>
          <p14:tracePt t="3202" x="4716463" y="1173163"/>
          <p14:tracePt t="3219" x="4716463" y="1135063"/>
          <p14:tracePt t="3236" x="4716463" y="1120775"/>
          <p14:tracePt t="3711" x="4716463" y="1112838"/>
          <p14:tracePt t="3719" x="4708525" y="1104900"/>
          <p14:tracePt t="3727" x="4702175" y="1104900"/>
          <p14:tracePt t="3736" x="4694238" y="1104900"/>
          <p14:tracePt t="3752" x="4686300" y="1096963"/>
          <p14:tracePt t="3769" x="4670425" y="1082675"/>
          <p14:tracePt t="3786" x="4664075" y="1082675"/>
          <p14:tracePt t="3847" x="4664075" y="1074738"/>
          <p14:tracePt t="3855" x="4664075" y="1066800"/>
          <p14:tracePt t="3864" x="4664075" y="1058863"/>
          <p14:tracePt t="3871" x="4702175" y="1044575"/>
          <p14:tracePt t="3886" x="4838700" y="1028700"/>
          <p14:tracePt t="3903" x="4999038" y="1006475"/>
          <p14:tracePt t="3919" x="5165725" y="1006475"/>
          <p14:tracePt t="3936" x="5318125" y="1006475"/>
          <p14:tracePt t="3953" x="5448300" y="1006475"/>
          <p14:tracePt t="3969" x="5516563" y="1006475"/>
          <p14:tracePt t="3986" x="5540375" y="1006475"/>
          <p14:tracePt t="4039" x="5540375" y="1012825"/>
          <p14:tracePt t="4047" x="5540375" y="1058863"/>
          <p14:tracePt t="4055" x="5508625" y="1104900"/>
          <p14:tracePt t="4070" x="5364163" y="1303338"/>
          <p14:tracePt t="4087" x="5135563" y="1570038"/>
          <p14:tracePt t="4103" x="4884738" y="1798638"/>
          <p14:tracePt t="4119" x="4640263" y="1951038"/>
          <p14:tracePt t="4136" x="4465638" y="2027238"/>
          <p14:tracePt t="4153" x="4373563" y="2087563"/>
          <p14:tracePt t="4169" x="4351338" y="2095500"/>
          <p14:tracePt t="4256" x="4343400" y="2103438"/>
          <p14:tracePt t="4263" x="4343400" y="2125663"/>
          <p14:tracePt t="4271" x="4373563" y="2133600"/>
          <p14:tracePt t="4286" x="4435475" y="2193925"/>
          <p14:tracePt t="4303" x="4525963" y="2263775"/>
          <p14:tracePt t="4319" x="4632325" y="2332038"/>
          <p14:tracePt t="4336" x="4702175" y="2384425"/>
          <p14:tracePt t="4353" x="4724400" y="2392363"/>
          <p14:tracePt t="4415" x="4708525" y="2392363"/>
          <p14:tracePt t="4423" x="4678363" y="2392363"/>
          <p14:tracePt t="4431" x="4648200" y="2392363"/>
          <p14:tracePt t="4439" x="4610100" y="2378075"/>
          <p14:tracePt t="4453" x="4564063" y="2370138"/>
          <p14:tracePt t="4470" x="4435475" y="2354263"/>
          <p14:tracePt t="4486" x="4427538" y="2354263"/>
          <p14:tracePt t="4503" x="4411663" y="2354263"/>
          <p14:tracePt t="4655" x="4457700" y="2354263"/>
          <p14:tracePt t="4663" x="4518025" y="2339975"/>
          <p14:tracePt t="4672" x="4602163" y="2332038"/>
          <p14:tracePt t="4686" x="4854575" y="2293938"/>
          <p14:tracePt t="4703" x="5211763" y="2286000"/>
          <p14:tracePt t="4720" x="5592763" y="2263775"/>
          <p14:tracePt t="4736" x="5807075" y="2263775"/>
          <p14:tracePt t="4753" x="5927725" y="2263775"/>
          <p14:tracePt t="4770" x="5935663" y="2255838"/>
          <p14:tracePt t="4831" x="5913438" y="2286000"/>
          <p14:tracePt t="4839" x="5875338" y="2332038"/>
          <p14:tracePt t="4847" x="5829300" y="2408238"/>
          <p14:tracePt t="4855" x="5722938" y="2544763"/>
          <p14:tracePt t="4870" x="5470525" y="2865438"/>
          <p14:tracePt t="4886" x="5303838" y="3063875"/>
          <p14:tracePt t="4903" x="4792663" y="3467100"/>
          <p14:tracePt t="4920" x="4618038" y="3589338"/>
          <p14:tracePt t="4936" x="4533900" y="3649663"/>
          <p14:tracePt t="4953" x="4518025" y="3665538"/>
          <p14:tracePt t="5007" x="4518025" y="3673475"/>
          <p14:tracePt t="5015" x="4541838" y="3673475"/>
          <p14:tracePt t="5023" x="4579938" y="3673475"/>
          <p14:tracePt t="5036" x="4610100" y="3673475"/>
          <p14:tracePt t="5053" x="4686300" y="3679825"/>
          <p14:tracePt t="5070" x="4746625" y="3711575"/>
          <p14:tracePt t="5086" x="4762500" y="3725863"/>
          <p14:tracePt t="5103" x="4770438" y="3725863"/>
          <p14:tracePt t="5359" x="4770438" y="3733800"/>
          <p14:tracePt t="5415" x="4778375" y="3733800"/>
          <p14:tracePt t="5423" x="4784725" y="3733800"/>
          <p14:tracePt t="5432" x="4792663" y="3733800"/>
          <p14:tracePt t="5439" x="4800600" y="3733800"/>
          <p14:tracePt t="5453" x="4808538" y="3733800"/>
          <p14:tracePt t="5470" x="4854575" y="3733800"/>
          <p14:tracePt t="5486" x="4906963" y="3733800"/>
          <p14:tracePt t="5503" x="5013325" y="3733800"/>
          <p14:tracePt t="5520" x="5135563" y="3711575"/>
          <p14:tracePt t="5537" x="5280025" y="3695700"/>
          <p14:tracePt t="5553" x="5426075" y="3673475"/>
          <p14:tracePt t="5570" x="5532438" y="3665538"/>
          <p14:tracePt t="5587" x="5608638" y="3641725"/>
          <p14:tracePt t="5603" x="5616575" y="3641725"/>
          <p14:tracePt t="5689" x="5562600" y="3641725"/>
          <p14:tracePt t="5697" x="5470525" y="3619500"/>
          <p14:tracePt t="5703" x="5387975" y="3589338"/>
          <p14:tracePt t="5720" x="5203825" y="3535363"/>
          <p14:tracePt t="5737" x="5059363" y="3505200"/>
          <p14:tracePt t="5753" x="4975225" y="3475038"/>
          <p14:tracePt t="5770" x="4960938" y="3475038"/>
          <p14:tracePt t="6391" x="4953000" y="3475038"/>
          <p14:tracePt t="6399" x="4960938" y="3451225"/>
          <p14:tracePt t="6407" x="4968875" y="3429000"/>
          <p14:tracePt t="6420" x="4991100" y="3382963"/>
          <p14:tracePt t="6437" x="5051425" y="3298825"/>
          <p14:tracePt t="6454" x="5181600" y="3124200"/>
          <p14:tracePt t="6470" x="5203825" y="3078163"/>
          <p14:tracePt t="6487" x="5249863" y="2994025"/>
          <p14:tracePt t="6504" x="5249863" y="2979738"/>
          <p14:tracePt t="6839" x="5265738" y="2979738"/>
          <p14:tracePt t="6847" x="5287963" y="2979738"/>
          <p14:tracePt t="6856" x="5326063" y="2994025"/>
          <p14:tracePt t="6870" x="5387975" y="3017838"/>
          <p14:tracePt t="6887" x="5418138" y="3032125"/>
          <p14:tracePt t="7047" x="5410200" y="3032125"/>
          <p14:tracePt t="7055" x="5402263" y="3032125"/>
          <p14:tracePt t="7063" x="5394325" y="303212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6653" t="21704" r="29866" b="16307"/>
          <a:stretch/>
        </p:blipFill>
        <p:spPr>
          <a:xfrm>
            <a:off x="4233333" y="692220"/>
            <a:ext cx="3905956" cy="580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0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249"/>
    </mc:Choice>
    <mc:Fallback xmlns="">
      <p:transition advTm="110249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5617" t="31611" r="29122" b="5304"/>
          <a:stretch/>
        </p:blipFill>
        <p:spPr>
          <a:xfrm>
            <a:off x="4030133" y="571474"/>
            <a:ext cx="4357511" cy="612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87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631"/>
    </mc:Choice>
    <mc:Fallback xmlns="">
      <p:transition advTm="1406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4031" x="5387975" y="3032125"/>
          <p14:tracePt t="124090" x="0" y="0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لنبدأ الآن الخطوة الأولى للنشر العلمي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914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328"/>
    </mc:Choice>
    <mc:Fallback xmlns="">
      <p:transition advTm="75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AutoShape 12"/>
          <p:cNvSpPr>
            <a:spLocks noChangeArrowheads="1"/>
          </p:cNvSpPr>
          <p:nvPr/>
        </p:nvSpPr>
        <p:spPr bwMode="auto">
          <a:xfrm>
            <a:off x="2430286" y="2169556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يتم الدخول على الرابط التالي الخاص بالمجلة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817506" y="4471024"/>
            <a:ext cx="6643817" cy="5847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200" dirty="0">
                <a:solidFill>
                  <a:srgbClr val="1155CC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https://mojr.midocean.edu.km/login</a:t>
            </a:r>
            <a:r>
              <a:rPr lang="en-US" altLang="en-US" sz="3200" dirty="0"/>
              <a:t> </a:t>
            </a:r>
            <a:endParaRPr lang="en-US" altLang="en-US" sz="3200" dirty="0">
              <a:latin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01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184"/>
    </mc:Choice>
    <mc:Fallback xmlns="">
      <p:transition advTm="62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6463" x="0" y="381000"/>
          <p14:tracePt t="16471" x="0" y="487363"/>
          <p14:tracePt t="16482" x="0" y="609600"/>
          <p14:tracePt t="16498" x="0" y="739775"/>
          <p14:tracePt t="16515" x="0" y="800100"/>
          <p14:tracePt t="16532" x="0" y="808038"/>
          <p14:tracePt t="16566" x="0" y="800100"/>
          <p14:tracePt t="16575" x="53975" y="723900"/>
          <p14:tracePt t="16583" x="250825" y="625475"/>
          <p14:tracePt t="16598" x="860425" y="381000"/>
          <p14:tracePt t="16615" x="1477963" y="92075"/>
          <p14:tracePt t="16633" x="2019300" y="0"/>
          <p14:tracePt t="16648" x="2416175" y="0"/>
          <p14:tracePt t="16665" x="2644775" y="0"/>
          <p14:tracePt t="16682" x="2727325" y="0"/>
          <p14:tracePt t="16698" x="2743200" y="0"/>
          <p14:tracePt t="16760" x="2751138" y="0"/>
          <p14:tracePt t="16767" x="2797175" y="7938"/>
          <p14:tracePt t="16775" x="2887663" y="98425"/>
          <p14:tracePt t="16783" x="3009900" y="266700"/>
          <p14:tracePt t="16799" x="3344863" y="777875"/>
          <p14:tracePt t="16815" x="3856038" y="1409700"/>
          <p14:tracePt t="16832" x="4525963" y="1958975"/>
          <p14:tracePt t="16849" x="5303838" y="2460625"/>
          <p14:tracePt t="16865" x="6019800" y="2759075"/>
          <p14:tracePt t="16882" x="6469063" y="2911475"/>
          <p14:tracePt t="16899" x="6659563" y="3001963"/>
          <p14:tracePt t="16915" x="6689725" y="3017838"/>
          <p14:tracePt t="16949" x="6689725" y="3040063"/>
          <p14:tracePt t="16966" x="6621463" y="3192463"/>
          <p14:tracePt t="16982" x="6507163" y="3360738"/>
          <p14:tracePt t="16999" x="6416675" y="3543300"/>
          <p14:tracePt t="17015" x="6324600" y="3749675"/>
          <p14:tracePt t="17032" x="6302375" y="3946525"/>
          <p14:tracePt t="17049" x="6302375" y="4183063"/>
          <p14:tracePt t="17065" x="6302375" y="4403725"/>
          <p14:tracePt t="17082" x="6302375" y="4594225"/>
          <p14:tracePt t="17099" x="6302375" y="4740275"/>
          <p14:tracePt t="17115" x="6286500" y="4846638"/>
          <p14:tracePt t="17132" x="6256338" y="4914900"/>
          <p14:tracePt t="17149" x="6232525" y="4945063"/>
          <p14:tracePt t="17166" x="6126163" y="4960938"/>
          <p14:tracePt t="17182" x="5973763" y="4960938"/>
          <p14:tracePt t="17200" x="5775325" y="4906963"/>
          <p14:tracePt t="17215" x="5578475" y="4838700"/>
          <p14:tracePt t="17232" x="5440363" y="4808538"/>
          <p14:tracePt t="17249" x="5356225" y="4800600"/>
          <p14:tracePt t="17266" x="5326063" y="4800600"/>
          <p14:tracePt t="17282" x="5303838" y="4800600"/>
          <p14:tracePt t="17299" x="5295900" y="4822825"/>
          <p14:tracePt t="17315" x="5287963" y="4854575"/>
          <p14:tracePt t="17332" x="5280025" y="4884738"/>
          <p14:tracePt t="17349" x="5273675" y="4906963"/>
          <p14:tracePt t="17448" x="5257800" y="4906963"/>
          <p14:tracePt t="17454" x="5241925" y="4906963"/>
          <p14:tracePt t="17465" x="5211763" y="4906963"/>
          <p14:tracePt t="17482" x="5159375" y="4876800"/>
          <p14:tracePt t="17499" x="5135563" y="4860925"/>
          <p14:tracePt t="17870" x="5143500" y="4860925"/>
          <p14:tracePt t="17879" x="5159375" y="4860925"/>
          <p14:tracePt t="17886" x="5181600" y="4854575"/>
          <p14:tracePt t="17899" x="5203825" y="4854575"/>
          <p14:tracePt t="17916" x="5249863" y="4846638"/>
          <p14:tracePt t="17932" x="5280025" y="4838700"/>
          <p14:tracePt t="18119" x="5311775" y="4830763"/>
          <p14:tracePt t="18126" x="5326063" y="4816475"/>
          <p14:tracePt t="18134" x="5334000" y="4808538"/>
          <p14:tracePt t="18150" x="5364163" y="4792663"/>
          <p14:tracePt t="18166" x="5380038" y="4792663"/>
          <p14:tracePt t="18182" x="5432425" y="4770438"/>
          <p14:tracePt t="18199" x="5464175" y="4762500"/>
          <p14:tracePt t="18216" x="5470525" y="4762500"/>
          <p14:tracePt t="18302" x="5486400" y="4762500"/>
          <p14:tracePt t="18310" x="5502275" y="4762500"/>
          <p14:tracePt t="18318" x="5516563" y="4778375"/>
          <p14:tracePt t="18332" x="5524500" y="4784725"/>
          <p14:tracePt t="18350" x="5570538" y="4830763"/>
          <p14:tracePt t="18366" x="5608638" y="4854575"/>
          <p14:tracePt t="18383" x="5622925" y="4860925"/>
          <p14:tracePt t="18399" x="5630863" y="4860925"/>
          <p14:tracePt t="18432" x="5646738" y="4860925"/>
          <p14:tracePt t="18449" x="5661025" y="4860925"/>
          <p14:tracePt t="18466" x="5676900" y="4860925"/>
          <p14:tracePt t="18482" x="5722938" y="4854575"/>
          <p14:tracePt t="18499" x="5768975" y="4838700"/>
          <p14:tracePt t="18516" x="5845175" y="4830763"/>
          <p14:tracePt t="18519" x="5875338" y="4822825"/>
          <p14:tracePt t="18533" x="5905500" y="4822825"/>
          <p14:tracePt t="18550" x="5997575" y="4822825"/>
          <p14:tracePt t="18566" x="6042025" y="4822825"/>
          <p14:tracePt t="18583" x="6073775" y="4822825"/>
          <p14:tracePt t="18599" x="6096000" y="4822825"/>
          <p14:tracePt t="18616" x="6118225" y="4822825"/>
          <p14:tracePt t="18632" x="6142038" y="4822825"/>
          <p14:tracePt t="18649" x="6149975" y="4822825"/>
          <p14:tracePt t="18666" x="6172200" y="4838700"/>
          <p14:tracePt t="18683" x="6180138" y="4838700"/>
          <p14:tracePt t="18699" x="6202363" y="4838700"/>
          <p14:tracePt t="18716" x="6232525" y="4838700"/>
          <p14:tracePt t="18733" x="6278563" y="4838700"/>
          <p14:tracePt t="18750" x="6340475" y="4838700"/>
          <p14:tracePt t="18766" x="6378575" y="4838700"/>
          <p14:tracePt t="18783" x="6400800" y="4838700"/>
          <p14:tracePt t="18799" x="6416675" y="4838700"/>
          <p14:tracePt t="18816" x="6430963" y="4846638"/>
          <p14:tracePt t="18833" x="6438900" y="4854575"/>
          <p14:tracePt t="18849" x="6454775" y="4860925"/>
          <p14:tracePt t="18866" x="6484938" y="4892675"/>
          <p14:tracePt t="18883" x="6499225" y="4899025"/>
          <p14:tracePt t="18899" x="6537325" y="4922838"/>
          <p14:tracePt t="18916" x="6575425" y="4945063"/>
          <p14:tracePt t="18933" x="6667500" y="4968875"/>
          <p14:tracePt t="18950" x="6727825" y="4983163"/>
          <p14:tracePt t="18966" x="6773863" y="4983163"/>
          <p14:tracePt t="18983" x="6804025" y="4983163"/>
          <p14:tracePt t="18999" x="6819900" y="4983163"/>
          <p14:tracePt t="19033" x="6827838" y="4983163"/>
          <p14:tracePt t="19095" x="6835775" y="4983163"/>
          <p14:tracePt t="19279" x="6850063" y="4983163"/>
          <p14:tracePt t="19286" x="6873875" y="4975225"/>
          <p14:tracePt t="19300" x="6888163" y="4953000"/>
          <p14:tracePt t="19316" x="6934200" y="4922838"/>
          <p14:tracePt t="19333" x="6956425" y="4899025"/>
          <p14:tracePt t="19350" x="6972300" y="4892675"/>
          <p14:tracePt t="19384" x="6972300" y="4884738"/>
          <p14:tracePt t="19415" x="6980238" y="4876800"/>
          <p14:tracePt t="19448" x="6988175" y="4868863"/>
          <p14:tracePt t="19495" x="6994525" y="4868863"/>
          <p14:tracePt t="19502" x="7018338" y="4868863"/>
          <p14:tracePt t="19513" x="7032625" y="4868863"/>
          <p14:tracePt t="19518" x="7056438" y="4868863"/>
          <p14:tracePt t="19534" x="7116763" y="4868863"/>
          <p14:tracePt t="19550" x="7178675" y="4868863"/>
          <p14:tracePt t="19566" x="7239000" y="4868863"/>
          <p14:tracePt t="19583" x="7299325" y="4868863"/>
          <p14:tracePt t="19600" x="7331075" y="4876800"/>
          <p14:tracePt t="19616" x="7353300" y="4876800"/>
          <p14:tracePt t="19634" x="7353300" y="4868863"/>
          <p14:tracePt t="19710" x="7369175" y="4868863"/>
          <p14:tracePt t="19727" x="7375525" y="4868863"/>
          <p14:tracePt t="19735" x="7391400" y="4868863"/>
          <p14:tracePt t="19743" x="7413625" y="4868863"/>
          <p14:tracePt t="19751" x="7445375" y="4868863"/>
          <p14:tracePt t="19766" x="7543800" y="4868863"/>
          <p14:tracePt t="19783" x="7642225" y="4868863"/>
          <p14:tracePt t="19800" x="7734300" y="4868863"/>
          <p14:tracePt t="19816" x="7764463" y="4868863"/>
          <p14:tracePt t="19833" x="7772400" y="4868863"/>
          <p14:tracePt t="19870" x="7780338" y="4860925"/>
          <p14:tracePt t="19884" x="7780338" y="4854575"/>
          <p14:tracePt t="19900" x="7772400" y="4838700"/>
          <p14:tracePt t="19916" x="7772400" y="4830763"/>
          <p14:tracePt t="19974" x="7772400" y="4808538"/>
          <p14:tracePt t="19982" x="7772400" y="4800600"/>
          <p14:tracePt t="19991" x="7772400" y="4792663"/>
          <p14:tracePt t="20006" x="7772400" y="4778375"/>
          <p14:tracePt t="20016" x="7772400" y="4746625"/>
          <p14:tracePt t="20033" x="7772400" y="4732338"/>
          <p14:tracePt t="20049" x="7772400" y="4708525"/>
          <p14:tracePt t="20150" x="7772400" y="4754563"/>
          <p14:tracePt t="20158" x="7780338" y="4822825"/>
          <p14:tracePt t="20166" x="7802563" y="4892675"/>
          <p14:tracePt t="20184" x="7826375" y="4999038"/>
          <p14:tracePt t="20200" x="7832725" y="5029200"/>
          <p14:tracePt t="20254" x="7848600" y="5021263"/>
          <p14:tracePt t="20262" x="7848600" y="4999038"/>
          <p14:tracePt t="20270" x="7856538" y="4960938"/>
          <p14:tracePt t="20283" x="7878763" y="4914900"/>
          <p14:tracePt t="20300" x="7878763" y="4868863"/>
          <p14:tracePt t="20317" x="7894638" y="4854575"/>
          <p14:tracePt t="20351" x="7902575" y="4854575"/>
          <p14:tracePt t="20367" x="7947025" y="4854575"/>
          <p14:tracePt t="20384" x="7993063" y="4854575"/>
          <p14:tracePt t="20400" x="8077200" y="4854575"/>
          <p14:tracePt t="20417" x="8161338" y="4846638"/>
          <p14:tracePt t="20433" x="8245475" y="4816475"/>
          <p14:tracePt t="20451" x="8343900" y="4746625"/>
          <p14:tracePt t="20467" x="8397875" y="4686300"/>
          <p14:tracePt t="20483" x="8428038" y="4625975"/>
          <p14:tracePt t="20500" x="8458200" y="4572000"/>
          <p14:tracePt t="20517" x="8466138" y="4525963"/>
          <p14:tracePt t="20534" x="8474075" y="4503738"/>
          <p14:tracePt t="20550" x="8480425" y="4465638"/>
          <p14:tracePt t="20567" x="8496300" y="4419600"/>
          <p14:tracePt t="20583" x="8504238" y="4403725"/>
          <p14:tracePt t="20600" x="8504238" y="4397375"/>
          <p14:tracePt t="20670" x="8512175" y="4389438"/>
          <p14:tracePt t="20727" x="8512175" y="4419600"/>
          <p14:tracePt t="20736" x="8512175" y="4503738"/>
          <p14:tracePt t="20743" x="8496300" y="4618038"/>
          <p14:tracePt t="20751" x="8488363" y="4708525"/>
          <p14:tracePt t="20767" x="8435975" y="4914900"/>
          <p14:tracePt t="20783" x="8374063" y="5051425"/>
          <p14:tracePt t="20800" x="8335963" y="5097463"/>
          <p14:tracePt t="20863" x="8335963" y="5059363"/>
          <p14:tracePt t="20870" x="8335963" y="4999038"/>
          <p14:tracePt t="20884" x="8335963" y="4914900"/>
          <p14:tracePt t="20900" x="8335963" y="4754563"/>
          <p14:tracePt t="20918" x="8335963" y="4572000"/>
          <p14:tracePt t="20934" x="8335963" y="4541838"/>
          <p14:tracePt t="20983" x="8335963" y="4564063"/>
          <p14:tracePt t="20991" x="8335963" y="4640263"/>
          <p14:tracePt t="21000" x="8335963" y="4724400"/>
          <p14:tracePt t="21018" x="8297863" y="4906963"/>
          <p14:tracePt t="21033" x="8275638" y="5059363"/>
          <p14:tracePt t="21050" x="8259763" y="5105400"/>
          <p14:tracePt t="21067" x="8259763" y="5113338"/>
          <p14:tracePt t="21100" x="8259763" y="5105400"/>
          <p14:tracePt t="21117" x="8275638" y="5013325"/>
          <p14:tracePt t="21135" x="8321675" y="4868863"/>
          <p14:tracePt t="21150" x="8335963" y="4830763"/>
          <p14:tracePt t="21167" x="8343900" y="4822825"/>
          <p14:tracePt t="21270" x="8351838" y="4816475"/>
          <p14:tracePt t="21286" x="8359775" y="4792663"/>
          <p14:tracePt t="21294" x="8374063" y="4746625"/>
          <p14:tracePt t="21302" x="8389938" y="4716463"/>
          <p14:tracePt t="21317" x="8397875" y="4656138"/>
          <p14:tracePt t="21334" x="8404225" y="4625975"/>
          <p14:tracePt t="21350" x="8404225" y="4594225"/>
          <p14:tracePt t="21463" x="8404225" y="4648200"/>
          <p14:tracePt t="21470" x="8404225" y="4716463"/>
          <p14:tracePt t="21478" x="8420100" y="4800600"/>
          <p14:tracePt t="21486" x="8420100" y="4868863"/>
          <p14:tracePt t="21500" x="8428038" y="4922838"/>
          <p14:tracePt t="21517" x="8442325" y="4968875"/>
          <p14:tracePt t="21534" x="8442325" y="4975225"/>
          <p14:tracePt t="21559" x="8442325" y="4983163"/>
          <p14:tracePt t="21567" x="8458200" y="4975225"/>
          <p14:tracePt t="21584" x="8504238" y="4914900"/>
          <p14:tracePt t="21600" x="8632825" y="4816475"/>
          <p14:tracePt t="21617" x="8763000" y="4732338"/>
          <p14:tracePt t="21634" x="8877300" y="4686300"/>
          <p14:tracePt t="21650" x="8937625" y="4678363"/>
          <p14:tracePt t="21667" x="8969375" y="4678363"/>
          <p14:tracePt t="21684" x="8991600" y="4678363"/>
          <p14:tracePt t="21702" x="9007475" y="4702175"/>
          <p14:tracePt t="21718" x="9037638" y="4754563"/>
          <p14:tracePt t="21734" x="9045575" y="4778375"/>
          <p14:tracePt t="21750" x="9059863" y="4800600"/>
          <p14:tracePt t="21784" x="9067800" y="4800600"/>
          <p14:tracePt t="21814" x="9075738" y="4800600"/>
          <p14:tracePt t="21831" x="9083675" y="4800600"/>
          <p14:tracePt t="21838" x="9090025" y="4800600"/>
          <p14:tracePt t="21850" x="9105900" y="4800600"/>
          <p14:tracePt t="21867" x="9144000" y="4800600"/>
          <p14:tracePt t="21884" x="9159875" y="4792663"/>
          <p14:tracePt t="21900" x="9174163" y="4792663"/>
          <p14:tracePt t="22351" x="9151938" y="4816475"/>
          <p14:tracePt t="22359" x="9128125" y="4846638"/>
          <p14:tracePt t="22367" x="9113838" y="4854575"/>
          <p14:tracePt t="22385" x="9045575" y="4914900"/>
          <p14:tracePt t="22401" x="8983663" y="4953000"/>
          <p14:tracePt t="22417" x="8899525" y="4991100"/>
          <p14:tracePt t="22434" x="8809038" y="5021263"/>
          <p14:tracePt t="22452" x="8740775" y="5037138"/>
          <p14:tracePt t="22467" x="8702675" y="5045075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12941" r="1637" b="5796"/>
          <a:stretch/>
        </p:blipFill>
        <p:spPr>
          <a:xfrm>
            <a:off x="1153149" y="1345306"/>
            <a:ext cx="9275437" cy="4310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69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161"/>
    </mc:Choice>
    <mc:Fallback xmlns="">
      <p:transition advTm="52316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75" x="8564563" y="4960938"/>
          <p14:tracePt t="1183" x="8251825" y="4724400"/>
          <p14:tracePt t="1191" x="7802563" y="4479925"/>
          <p14:tracePt t="1200" x="7307263" y="4305300"/>
          <p14:tracePt t="1215" x="6438900" y="4060825"/>
          <p14:tracePt t="1232" x="5845175" y="3894138"/>
          <p14:tracePt t="1248" x="5684838" y="3840163"/>
          <p14:tracePt t="1462" x="5676900" y="3840163"/>
          <p14:tracePt t="1471" x="5622925" y="3802063"/>
          <p14:tracePt t="1482" x="5470525" y="3619500"/>
          <p14:tracePt t="1499" x="4991100" y="3162300"/>
          <p14:tracePt t="1516" x="4754563" y="3086100"/>
          <p14:tracePt t="1519" x="4694238" y="3086100"/>
          <p14:tracePt t="1532" x="4670425" y="3086100"/>
          <p14:tracePt t="1549" x="4587875" y="3146425"/>
          <p14:tracePt t="1566" x="4572000" y="3254375"/>
          <p14:tracePt t="1582" x="4610100" y="3330575"/>
          <p14:tracePt t="1599" x="4914900" y="3398838"/>
          <p14:tracePt t="1615" x="5508625" y="3398838"/>
          <p14:tracePt t="1632" x="6088063" y="3336925"/>
          <p14:tracePt t="1649" x="6378575" y="3306763"/>
          <p14:tracePt t="1665" x="6599238" y="3306763"/>
          <p14:tracePt t="1682" x="6880225" y="3306763"/>
          <p14:tracePt t="1699" x="7070725" y="3306763"/>
          <p14:tracePt t="1715" x="7185025" y="3375025"/>
          <p14:tracePt t="1732" x="7261225" y="3429000"/>
          <p14:tracePt t="1749" x="7269163" y="3527425"/>
          <p14:tracePt t="1766" x="7269163" y="3559175"/>
          <p14:tracePt t="1832" x="7269163" y="3565525"/>
          <p14:tracePt t="1838" x="7239000" y="3565525"/>
          <p14:tracePt t="1849" x="7216775" y="3565525"/>
          <p14:tracePt t="1865" x="7140575" y="3543300"/>
          <p14:tracePt t="1882" x="7056438" y="3505200"/>
          <p14:tracePt t="1899" x="6873875" y="3451225"/>
          <p14:tracePt t="1915" x="6507163" y="3352800"/>
          <p14:tracePt t="1932" x="5837238" y="3178175"/>
          <p14:tracePt t="1950" x="4495800" y="2789238"/>
          <p14:tracePt t="1966" x="3984625" y="2590800"/>
          <p14:tracePt t="1982" x="3817938" y="2476500"/>
          <p14:tracePt t="1999" x="3779838" y="2430463"/>
          <p14:tracePt t="2017" x="3771900" y="2346325"/>
          <p14:tracePt t="2032" x="3771900" y="2217738"/>
          <p14:tracePt t="2049" x="3863975" y="2049463"/>
          <p14:tracePt t="2065" x="3962400" y="1935163"/>
          <p14:tracePt t="2082" x="4060825" y="1844675"/>
          <p14:tracePt t="2099" x="4092575" y="1820863"/>
          <p14:tracePt t="2503" x="4221163" y="1790700"/>
          <p14:tracePt t="2511" x="4564063" y="1722438"/>
          <p14:tracePt t="2518" x="5067300" y="1684338"/>
          <p14:tracePt t="2532" x="5478463" y="1684338"/>
          <p14:tracePt t="2549" x="6096000" y="1684338"/>
          <p14:tracePt t="2566" x="6721475" y="1798638"/>
          <p14:tracePt t="2582" x="6988175" y="1897063"/>
          <p14:tracePt t="2599" x="7140575" y="1997075"/>
          <p14:tracePt t="2616" x="7208838" y="2141538"/>
          <p14:tracePt t="2632" x="7223125" y="2332038"/>
          <p14:tracePt t="2649" x="7192963" y="2544763"/>
          <p14:tracePt t="2666" x="6994525" y="2819400"/>
          <p14:tracePt t="2682" x="6743700" y="3063875"/>
          <p14:tracePt t="2700" x="6340475" y="3260725"/>
          <p14:tracePt t="2715" x="5973763" y="3352800"/>
          <p14:tracePt t="2732" x="5578475" y="3352800"/>
          <p14:tracePt t="2749" x="5059363" y="3276600"/>
          <p14:tracePt t="2765" x="4541838" y="3025775"/>
          <p14:tracePt t="2782" x="4457700" y="2933700"/>
          <p14:tracePt t="2799" x="4427538" y="2873375"/>
          <p14:tracePt t="2815" x="4427538" y="2849563"/>
          <p14:tracePt t="2832" x="4427538" y="2835275"/>
          <p14:tracePt t="2849" x="4435475" y="2819400"/>
          <p14:tracePt t="2865" x="4435475" y="2811463"/>
          <p14:tracePt t="3182" x="4435475" y="2803525"/>
          <p14:tracePt t="3191" x="4435475" y="2713038"/>
          <p14:tracePt t="3200" x="4435475" y="2628900"/>
          <p14:tracePt t="3216" x="4457700" y="2544763"/>
          <p14:tracePt t="3233" x="4473575" y="2484438"/>
          <p14:tracePt t="3249" x="4518025" y="2384425"/>
          <p14:tracePt t="3267" x="4533900" y="2346325"/>
          <p14:tracePt t="3282" x="4533900" y="2339975"/>
          <p14:tracePt t="3334" x="4541838" y="2339975"/>
          <p14:tracePt t="3392" x="4541838" y="2346325"/>
          <p14:tracePt t="3398" x="4541838" y="2378075"/>
          <p14:tracePt t="3406" x="4541838" y="2400300"/>
          <p14:tracePt t="3416" x="4541838" y="2416175"/>
          <p14:tracePt t="3433" x="4541838" y="2430463"/>
          <p14:tracePt t="3451" x="4541838" y="2438400"/>
          <p14:tracePt t="3466" x="4525963" y="2454275"/>
          <p14:tracePt t="3775" x="4564063" y="2454275"/>
          <p14:tracePt t="3783" x="4640263" y="2476500"/>
          <p14:tracePt t="3791" x="4702175" y="2498725"/>
          <p14:tracePt t="3800" x="4754563" y="2514600"/>
          <p14:tracePt t="3816" x="4838700" y="2544763"/>
          <p14:tracePt t="3833" x="4860925" y="2544763"/>
          <p14:tracePt t="3849" x="4868863" y="2544763"/>
          <p14:tracePt t="3883" x="4868863" y="2552700"/>
          <p14:tracePt t="3899" x="4868863" y="2606675"/>
          <p14:tracePt t="3916" x="4846638" y="2705100"/>
          <p14:tracePt t="3933" x="4792663" y="2841625"/>
          <p14:tracePt t="3950" x="4686300" y="2987675"/>
          <p14:tracePt t="3966" x="4640263" y="3009900"/>
          <p14:tracePt t="3983" x="4610100" y="3009900"/>
          <p14:tracePt t="3999" x="4579938" y="2987675"/>
          <p14:tracePt t="4016" x="4564063" y="2911475"/>
          <p14:tracePt t="4033" x="4556125" y="2811463"/>
          <p14:tracePt t="4049" x="4541838" y="2727325"/>
          <p14:tracePt t="4066" x="4533900" y="2651125"/>
          <p14:tracePt t="4083" x="4533900" y="2628900"/>
          <p14:tracePt t="4118" x="4533900" y="2620963"/>
          <p14:tracePt t="4135" x="4541838" y="2620963"/>
          <p14:tracePt t="4150" x="4541838" y="2689225"/>
          <p14:tracePt t="4166" x="4541838" y="2773363"/>
          <p14:tracePt t="4183" x="4541838" y="2819400"/>
          <p14:tracePt t="4200" x="4525963" y="2835275"/>
          <p14:tracePt t="4216" x="4511675" y="2835275"/>
          <p14:tracePt t="4233" x="4487863" y="2827338"/>
          <p14:tracePt t="4250" x="4487863" y="2789238"/>
          <p14:tracePt t="4267" x="4487863" y="2727325"/>
          <p14:tracePt t="4283" x="4487863" y="2636838"/>
          <p14:tracePt t="4300" x="4511675" y="2560638"/>
          <p14:tracePt t="4316" x="4556125" y="2536825"/>
          <p14:tracePt t="4334" x="4572000" y="2536825"/>
          <p14:tracePt t="4367" x="4579938" y="2568575"/>
          <p14:tracePt t="4383" x="4579938" y="2697163"/>
          <p14:tracePt t="4400" x="4579938" y="2781300"/>
          <p14:tracePt t="4416" x="4579938" y="2803525"/>
          <p14:tracePt t="4470" x="4579938" y="2789238"/>
          <p14:tracePt t="4478" x="4594225" y="2751138"/>
          <p14:tracePt t="4486" x="4618038" y="2697163"/>
          <p14:tracePt t="4500" x="4632325" y="2636838"/>
          <p14:tracePt t="4516" x="4686300" y="2552700"/>
          <p14:tracePt t="4519" x="4702175" y="2536825"/>
          <p14:tracePt t="4533" x="4716463" y="2522538"/>
          <p14:tracePt t="4591" x="4716463" y="2552700"/>
          <p14:tracePt t="4599" x="4716463" y="2582863"/>
          <p14:tracePt t="4607" x="4716463" y="2628900"/>
          <p14:tracePt t="4616" x="4716463" y="2659063"/>
          <p14:tracePt t="4633" x="4716463" y="2682875"/>
          <p14:tracePt t="4650" x="4716463" y="2697163"/>
          <p14:tracePt t="4831" x="4702175" y="2697163"/>
          <p14:tracePt t="4855" x="4694238" y="2697163"/>
          <p14:tracePt t="4863" x="4678363" y="2697163"/>
          <p14:tracePt t="4870" x="4670425" y="2697163"/>
          <p14:tracePt t="4903" x="4664075" y="2697163"/>
          <p14:tracePt t="4926" x="4656138" y="2697163"/>
          <p14:tracePt t="4959" x="4648200" y="2697163"/>
          <p14:tracePt t="4975" x="4640263" y="2697163"/>
          <p14:tracePt t="4991" x="4632325" y="2697163"/>
          <p14:tracePt t="4998" x="4625975" y="2697163"/>
          <p14:tracePt t="5006" x="4625975" y="2713038"/>
          <p14:tracePt t="5017" x="4625975" y="2735263"/>
          <p14:tracePt t="5033" x="4625975" y="2773363"/>
          <p14:tracePt t="5050" x="4625975" y="2811463"/>
          <p14:tracePt t="5066" x="4625975" y="2841625"/>
          <p14:tracePt t="5083" x="4625975" y="2865438"/>
          <p14:tracePt t="5100" x="4625975" y="2873375"/>
          <p14:tracePt t="5117" x="4632325" y="2887663"/>
          <p14:tracePt t="5134" x="4632325" y="2903538"/>
          <p14:tracePt t="5150" x="4632325" y="2911475"/>
          <p14:tracePt t="5166" x="4632325" y="2963863"/>
          <p14:tracePt t="5183" x="4632325" y="3001963"/>
          <p14:tracePt t="5201" x="4625975" y="3063875"/>
          <p14:tracePt t="5217" x="4610100" y="3116263"/>
          <p14:tracePt t="5233" x="4594225" y="3132138"/>
          <p14:tracePt t="5250" x="4587875" y="3140075"/>
          <p14:tracePt t="5267" x="4579938" y="3154363"/>
          <p14:tracePt t="5328" x="4572000" y="3154363"/>
          <p14:tracePt t="5335" x="4572000" y="3146425"/>
          <p14:tracePt t="5343" x="4572000" y="3140075"/>
          <p14:tracePt t="5351" x="4579938" y="3124200"/>
          <p14:tracePt t="5367" x="4594225" y="3101975"/>
          <p14:tracePt t="5383" x="4594225" y="3094038"/>
          <p14:tracePt t="5535" x="4594225" y="3108325"/>
          <p14:tracePt t="6017" x="4594225" y="3116263"/>
          <p14:tracePt t="6047" x="4594225" y="3132138"/>
          <p14:tracePt t="6054" x="4594225" y="3178175"/>
          <p14:tracePt t="6067" x="4594225" y="3216275"/>
          <p14:tracePt t="6084" x="4632325" y="3306763"/>
          <p14:tracePt t="6100" x="4686300" y="3382963"/>
          <p14:tracePt t="6117" x="4800600" y="3459163"/>
          <p14:tracePt t="6134" x="4968875" y="3535363"/>
          <p14:tracePt t="6150" x="5265738" y="3597275"/>
          <p14:tracePt t="6167" x="5464175" y="3619500"/>
          <p14:tracePt t="6184" x="5622925" y="3619500"/>
          <p14:tracePt t="6201" x="5722938" y="3619500"/>
          <p14:tracePt t="6217" x="5730875" y="3619500"/>
          <p14:tracePt t="6279" x="5668963" y="3611563"/>
          <p14:tracePt t="6286" x="5638800" y="3597275"/>
          <p14:tracePt t="6294" x="5592763" y="3581400"/>
          <p14:tracePt t="6302" x="5554663" y="3565525"/>
          <p14:tracePt t="6317" x="5540375" y="3565525"/>
          <p14:tracePt t="6359" x="5554663" y="3565525"/>
          <p14:tracePt t="6367" x="5608638" y="3573463"/>
          <p14:tracePt t="6375" x="5684838" y="3589338"/>
          <p14:tracePt t="6384" x="5768975" y="3619500"/>
          <p14:tracePt t="6400" x="5921375" y="3649663"/>
          <p14:tracePt t="6417" x="6073775" y="3665538"/>
          <p14:tracePt t="6434" x="6134100" y="3687763"/>
          <p14:tracePt t="6479" x="6118225" y="3687763"/>
          <p14:tracePt t="6486" x="6088063" y="3687763"/>
          <p14:tracePt t="6500" x="6057900" y="3687763"/>
          <p14:tracePt t="6518" x="6003925" y="3687763"/>
          <p14:tracePt t="6582" x="6003925" y="3695700"/>
          <p14:tracePt t="6591" x="6019800" y="3695700"/>
          <p14:tracePt t="6600" x="6035675" y="3695700"/>
          <p14:tracePt t="6617" x="6042025" y="3711575"/>
          <p14:tracePt t="6847" x="6042025" y="3717925"/>
          <p14:tracePt t="6854" x="6019800" y="3733800"/>
          <p14:tracePt t="6863" x="6011863" y="3741738"/>
          <p14:tracePt t="6871" x="5981700" y="3763963"/>
          <p14:tracePt t="6884" x="5935663" y="3779838"/>
          <p14:tracePt t="6901" x="5799138" y="3840163"/>
          <p14:tracePt t="6918" x="5426075" y="4016375"/>
          <p14:tracePt t="6934" x="4975225" y="4213225"/>
          <p14:tracePt t="6951" x="4533900" y="4373563"/>
          <p14:tracePt t="6967" x="4168775" y="4457700"/>
          <p14:tracePt t="6984" x="3863975" y="4495800"/>
          <p14:tracePt t="7001" x="3627438" y="4487863"/>
          <p14:tracePt t="7018" x="3413125" y="4427538"/>
          <p14:tracePt t="7022" x="3322638" y="4389438"/>
          <p14:tracePt t="7034" x="3230563" y="4343400"/>
          <p14:tracePt t="7051" x="3094038" y="4244975"/>
          <p14:tracePt t="7067" x="2987675" y="4130675"/>
          <p14:tracePt t="7084" x="2925763" y="4000500"/>
          <p14:tracePt t="7101" x="2895600" y="3832225"/>
          <p14:tracePt t="7118" x="2879725" y="3436938"/>
          <p14:tracePt t="7134" x="2933700" y="3162300"/>
          <p14:tracePt t="7151" x="3055938" y="2887663"/>
          <p14:tracePt t="7167" x="3246438" y="2598738"/>
          <p14:tracePt t="7184" x="3635375" y="2263775"/>
          <p14:tracePt t="7201" x="4229100" y="2027238"/>
          <p14:tracePt t="7217" x="4830763" y="1912938"/>
          <p14:tracePt t="7233" x="5249863" y="1912938"/>
          <p14:tracePt t="7250" x="5478463" y="1981200"/>
          <p14:tracePt t="7267" x="5540375" y="2087563"/>
          <p14:tracePt t="7284" x="5554663" y="2346325"/>
          <p14:tracePt t="7301" x="5235575" y="2941638"/>
          <p14:tracePt t="7318" x="4457700" y="3649663"/>
          <p14:tracePt t="7334" x="3771900" y="3886200"/>
          <p14:tracePt t="7351" x="3101975" y="3932238"/>
          <p14:tracePt t="7367" x="2644775" y="3794125"/>
          <p14:tracePt t="7384" x="2316163" y="3597275"/>
          <p14:tracePt t="7401" x="2209800" y="3459163"/>
          <p14:tracePt t="7418" x="2187575" y="3330575"/>
          <p14:tracePt t="7434" x="2239963" y="3178175"/>
          <p14:tracePt t="7451" x="2506663" y="2971800"/>
          <p14:tracePt t="7467" x="3086100" y="2811463"/>
          <p14:tracePt t="7484" x="3978275" y="2797175"/>
          <p14:tracePt t="7501" x="4906963" y="2835275"/>
          <p14:tracePt t="7519" x="6149975" y="3360738"/>
          <p14:tracePt t="7534" x="6781800" y="3902075"/>
          <p14:tracePt t="7551" x="7170738" y="4572000"/>
          <p14:tracePt t="7567" x="7223125" y="5051425"/>
          <p14:tracePt t="7585" x="6873875" y="5356225"/>
          <p14:tracePt t="7601" x="6286500" y="5470525"/>
          <p14:tracePt t="7618" x="5554663" y="5402263"/>
          <p14:tracePt t="7634" x="4716463" y="5075238"/>
          <p14:tracePt t="7651" x="3962400" y="4610100"/>
          <p14:tracePt t="7667" x="3436938" y="4106863"/>
          <p14:tracePt t="7684" x="3192463" y="3679825"/>
          <p14:tracePt t="7701" x="3162300" y="3276600"/>
          <p14:tracePt t="7718" x="3679825" y="2835275"/>
          <p14:tracePt t="7734" x="4457700" y="2644775"/>
          <p14:tracePt t="7751" x="5508625" y="2514600"/>
          <p14:tracePt t="7768" x="6537325" y="2484438"/>
          <p14:tracePt t="7784" x="7345363" y="2492375"/>
          <p14:tracePt t="7801" x="7870825" y="2651125"/>
          <p14:tracePt t="7818" x="8161338" y="2841625"/>
          <p14:tracePt t="7835" x="8275638" y="3025775"/>
          <p14:tracePt t="7851" x="8275638" y="3154363"/>
          <p14:tracePt t="7868" x="8107363" y="3268663"/>
          <p14:tracePt t="7884" x="7810500" y="3306763"/>
          <p14:tracePt t="7901" x="7573963" y="3306763"/>
          <p14:tracePt t="7918" x="7407275" y="3246438"/>
          <p14:tracePt t="7934" x="7399338" y="3200400"/>
          <p14:tracePt t="7951" x="7421563" y="3063875"/>
          <p14:tracePt t="7967" x="7581900" y="2849563"/>
          <p14:tracePt t="7984" x="7780338" y="2613025"/>
          <p14:tracePt t="8001" x="7970838" y="2430463"/>
          <p14:tracePt t="8018" x="8023225" y="2339975"/>
          <p14:tracePt t="8034" x="8039100" y="2308225"/>
          <p14:tracePt t="8051" x="8023225" y="2293938"/>
          <p14:tracePt t="8068" x="7916863" y="2263775"/>
          <p14:tracePt t="8086" x="7597775" y="2232025"/>
          <p14:tracePt t="8102" x="7246938" y="2232025"/>
          <p14:tracePt t="8118" x="6911975" y="2232025"/>
          <p14:tracePt t="8134" x="6659563" y="2263775"/>
          <p14:tracePt t="8151" x="6507163" y="2339975"/>
          <p14:tracePt t="8168" x="6469063" y="2378075"/>
          <p14:tracePt t="8184" x="6469063" y="2430463"/>
          <p14:tracePt t="8201" x="6507163" y="2560638"/>
          <p14:tracePt t="8218" x="6689725" y="2789238"/>
          <p14:tracePt t="8234" x="6926263" y="3162300"/>
          <p14:tracePt t="8251" x="7056438" y="3635375"/>
          <p14:tracePt t="8268" x="7094538" y="4122738"/>
          <p14:tracePt t="8284" x="7032625" y="4618038"/>
          <p14:tracePt t="8302" x="6545263" y="5241925"/>
          <p14:tracePt t="8318" x="6027738" y="5486400"/>
          <p14:tracePt t="8334" x="5508625" y="5562600"/>
          <p14:tracePt t="8351" x="5051425" y="5562600"/>
          <p14:tracePt t="8368" x="4678363" y="5470525"/>
          <p14:tracePt t="8384" x="4479925" y="5380038"/>
          <p14:tracePt t="8401" x="4397375" y="5326063"/>
          <p14:tracePt t="8418" x="4389438" y="5311775"/>
          <p14:tracePt t="8435" x="4389438" y="5249863"/>
          <p14:tracePt t="8452" x="4473575" y="5135563"/>
          <p14:tracePt t="8468" x="4640263" y="5045075"/>
          <p14:tracePt t="8484" x="4868863" y="4953000"/>
          <p14:tracePt t="8502" x="5334000" y="4884738"/>
          <p14:tracePt t="8518" x="5546725" y="4884738"/>
          <p14:tracePt t="8534" x="5699125" y="4953000"/>
          <p14:tracePt t="8551" x="5753100" y="5006975"/>
          <p14:tracePt t="8568" x="5761038" y="5083175"/>
          <p14:tracePt t="8585" x="5584825" y="5219700"/>
          <p14:tracePt t="8601" x="5257800" y="5295900"/>
          <p14:tracePt t="8618" x="4808538" y="5295900"/>
          <p14:tracePt t="8634" x="4389438" y="5227638"/>
          <p14:tracePt t="8651" x="3970338" y="5089525"/>
          <p14:tracePt t="8668" x="3756025" y="4960938"/>
          <p14:tracePt t="8685" x="3687763" y="4892675"/>
          <p14:tracePt t="8703" x="3695700" y="4754563"/>
          <p14:tracePt t="8718" x="3924300" y="4602163"/>
          <p14:tracePt t="8734" x="4389438" y="4435475"/>
          <p14:tracePt t="8751" x="5097463" y="4305300"/>
          <p14:tracePt t="8769" x="5867400" y="4137025"/>
          <p14:tracePt t="8784" x="6477000" y="4016375"/>
          <p14:tracePt t="8801" x="6896100" y="3954463"/>
          <p14:tracePt t="8818" x="7200900" y="3924300"/>
          <p14:tracePt t="8834" x="7353300" y="3924300"/>
          <p14:tracePt t="8851" x="7399338" y="3908425"/>
          <p14:tracePt t="8868" x="7407275" y="3902075"/>
          <p14:tracePt t="8927" x="7413625" y="3902075"/>
          <p14:tracePt t="8935" x="7429500" y="3878263"/>
          <p14:tracePt t="8943" x="7459663" y="3802063"/>
          <p14:tracePt t="8952" x="7483475" y="3741738"/>
          <p14:tracePt t="8968" x="7527925" y="3627438"/>
          <p14:tracePt t="8985" x="7566025" y="3543300"/>
          <p14:tracePt t="9001" x="7612063" y="3444875"/>
          <p14:tracePt t="9019" x="7666038" y="3330575"/>
          <p14:tracePt t="9022" x="7696200" y="3284538"/>
          <p14:tracePt t="9035" x="7726363" y="3230563"/>
          <p14:tracePt t="9051" x="7788275" y="3146425"/>
          <p14:tracePt t="9068" x="7856538" y="3086100"/>
          <p14:tracePt t="9085" x="7902575" y="3048000"/>
          <p14:tracePt t="9328" x="7932738" y="3040063"/>
          <p14:tracePt t="9334" x="8093075" y="3001963"/>
          <p14:tracePt t="9342" x="8474075" y="2849563"/>
          <p14:tracePt t="9351" x="8907463" y="2727325"/>
          <p14:tracePt t="9368" x="9585325" y="2522538"/>
          <p14:tracePt t="9385" x="9807575" y="2460625"/>
          <p14:tracePt t="9401" x="9898063" y="2422525"/>
          <p14:tracePt t="9418" x="10004425" y="2370138"/>
          <p14:tracePt t="9435" x="10112375" y="2308225"/>
          <p14:tracePt t="9452" x="10156825" y="2278063"/>
          <p14:tracePt t="9468" x="10164763" y="2270125"/>
          <p14:tracePt t="9520" x="10164763" y="2255838"/>
          <p14:tracePt t="9526" x="10150475" y="2255838"/>
          <p14:tracePt t="9535" x="10118725" y="2255838"/>
          <p14:tracePt t="9552" x="10036175" y="2239963"/>
          <p14:tracePt t="9568" x="9883775" y="2232025"/>
          <p14:tracePt t="9585" x="9623425" y="2293938"/>
          <p14:tracePt t="9602" x="9220200" y="2422525"/>
          <p14:tracePt t="9618" x="8724900" y="2568575"/>
          <p14:tracePt t="9635" x="8267700" y="2697163"/>
          <p14:tracePt t="9651" x="7864475" y="2789238"/>
          <p14:tracePt t="9668" x="7467600" y="2895600"/>
          <p14:tracePt t="9685" x="6942138" y="3025775"/>
          <p14:tracePt t="9703" x="6583363" y="3070225"/>
          <p14:tracePt t="9718" x="6240463" y="3101975"/>
          <p14:tracePt t="9735" x="5943600" y="3101975"/>
          <p14:tracePt t="9752" x="5676900" y="3101975"/>
          <p14:tracePt t="9769" x="5311775" y="3086100"/>
          <p14:tracePt t="9785" x="4991100" y="3017838"/>
          <p14:tracePt t="9802" x="4754563" y="2955925"/>
          <p14:tracePt t="9818" x="4518025" y="2879725"/>
          <p14:tracePt t="9835" x="4359275" y="2835275"/>
          <p14:tracePt t="9852" x="4229100" y="2773363"/>
          <p14:tracePt t="9868" x="4092575" y="2705100"/>
          <p14:tracePt t="9886" x="3962400" y="2606675"/>
          <p14:tracePt t="9902" x="3946525" y="2544763"/>
          <p14:tracePt t="9918" x="3940175" y="2476500"/>
          <p14:tracePt t="9935" x="3940175" y="2392363"/>
          <p14:tracePt t="9952" x="3978275" y="2270125"/>
          <p14:tracePt t="9968" x="4054475" y="2141538"/>
          <p14:tracePt t="9985" x="4137025" y="2027238"/>
          <p14:tracePt t="10002" x="4213225" y="1927225"/>
          <p14:tracePt t="10018" x="4275138" y="1844675"/>
          <p14:tracePt t="10022" x="4313238" y="1806575"/>
          <p14:tracePt t="10035" x="4351338" y="1768475"/>
          <p14:tracePt t="10052" x="4441825" y="1706563"/>
          <p14:tracePt t="10068" x="4549775" y="1646238"/>
          <p14:tracePt t="10086" x="4678363" y="1584325"/>
          <p14:tracePt t="10102" x="4762500" y="1570038"/>
          <p14:tracePt t="10118" x="4816475" y="1562100"/>
          <p14:tracePt t="10135" x="4838700" y="1562100"/>
          <p14:tracePt t="10152" x="4860925" y="1562100"/>
          <p14:tracePt t="10168" x="4892675" y="1562100"/>
          <p14:tracePt t="10185" x="4945063" y="1562100"/>
          <p14:tracePt t="10202" x="4999038" y="1562100"/>
          <p14:tracePt t="10218" x="5059363" y="1562100"/>
          <p14:tracePt t="10235" x="5127625" y="1577975"/>
          <p14:tracePt t="10252" x="5189538" y="1584325"/>
          <p14:tracePt t="10270" x="5280025" y="1600200"/>
          <p14:tracePt t="10286" x="5334000" y="1608138"/>
          <p14:tracePt t="10302" x="5394325" y="1608138"/>
          <p14:tracePt t="10318" x="5448300" y="1622425"/>
          <p14:tracePt t="10335" x="5502275" y="1622425"/>
          <p14:tracePt t="10352" x="5570538" y="1630363"/>
          <p14:tracePt t="10368" x="5692775" y="1654175"/>
          <p14:tracePt t="10385" x="5783263" y="1668463"/>
          <p14:tracePt t="10402" x="5889625" y="1684338"/>
          <p14:tracePt t="10419" x="6011863" y="1698625"/>
          <p14:tracePt t="10435" x="6134100" y="1706563"/>
          <p14:tracePt t="10452" x="6232525" y="1722438"/>
          <p14:tracePt t="10469" x="6294438" y="1722438"/>
          <p14:tracePt t="10486" x="6354763" y="1722438"/>
          <p14:tracePt t="10502" x="6392863" y="1722438"/>
          <p14:tracePt t="10518" x="6492875" y="1722438"/>
          <p14:tracePt t="10535" x="6523038" y="1722438"/>
          <p14:tracePt t="10552" x="6575425" y="1722438"/>
          <p14:tracePt t="10569" x="6621463" y="1722438"/>
          <p14:tracePt t="10585" x="6651625" y="1722438"/>
          <p14:tracePt t="10602" x="6683375" y="1722438"/>
          <p14:tracePt t="10618" x="6735763" y="1722438"/>
          <p14:tracePt t="10635" x="6773863" y="1706563"/>
          <p14:tracePt t="10652" x="6827838" y="1692275"/>
          <p14:tracePt t="10669" x="6896100" y="1684338"/>
          <p14:tracePt t="10686" x="7026275" y="1676400"/>
          <p14:tracePt t="10703" x="7140575" y="1676400"/>
          <p14:tracePt t="10719" x="7261225" y="1676400"/>
          <p14:tracePt t="10735" x="7399338" y="1676400"/>
          <p14:tracePt t="10752" x="7535863" y="1676400"/>
          <p14:tracePt t="10769" x="7658100" y="1676400"/>
          <p14:tracePt t="10785" x="7772400" y="1676400"/>
          <p14:tracePt t="10802" x="7864475" y="1676400"/>
          <p14:tracePt t="10819" x="7947025" y="1676400"/>
          <p14:tracePt t="10835" x="8023225" y="1676400"/>
          <p14:tracePt t="10852" x="8137525" y="1654175"/>
          <p14:tracePt t="10869" x="8237538" y="1654175"/>
          <p14:tracePt t="10886" x="8420100" y="1654175"/>
          <p14:tracePt t="10902" x="8556625" y="1654175"/>
          <p14:tracePt t="10919" x="8694738" y="1654175"/>
          <p14:tracePt t="10935" x="8809038" y="1654175"/>
          <p14:tracePt t="10952" x="8899525" y="1654175"/>
          <p14:tracePt t="10969" x="8975725" y="1654175"/>
          <p14:tracePt t="10985" x="9013825" y="1646238"/>
          <p14:tracePt t="11002" x="9037638" y="1638300"/>
          <p14:tracePt t="11019" x="9059863" y="1638300"/>
          <p14:tracePt t="11022" x="9067800" y="1638300"/>
          <p14:tracePt t="11035" x="9075738" y="1638300"/>
          <p14:tracePt t="11052" x="9090025" y="1638300"/>
          <p14:tracePt t="11069" x="9136063" y="1638300"/>
          <p14:tracePt t="11085" x="9166225" y="1638300"/>
          <p14:tracePt t="11102" x="9236075" y="1638300"/>
          <p14:tracePt t="11119" x="9288463" y="1638300"/>
          <p14:tracePt t="11135" x="9356725" y="1638300"/>
          <p14:tracePt t="11152" x="9448800" y="1638300"/>
          <p14:tracePt t="11169" x="9555163" y="1638300"/>
          <p14:tracePt t="11185" x="9669463" y="1646238"/>
          <p14:tracePt t="11203" x="9761538" y="1646238"/>
          <p14:tracePt t="11219" x="9845675" y="1646238"/>
          <p14:tracePt t="11235" x="9890125" y="1646238"/>
          <p14:tracePt t="11252" x="9913938" y="1646238"/>
          <p14:tracePt t="11269" x="9928225" y="1646238"/>
          <p14:tracePt t="11399" x="9921875" y="1646238"/>
          <p14:tracePt t="11407" x="9890125" y="1646238"/>
          <p14:tracePt t="11419" x="9821863" y="1630363"/>
          <p14:tracePt t="11435" x="9669463" y="1630363"/>
          <p14:tracePt t="11454" x="9356725" y="1630363"/>
          <p14:tracePt t="11469" x="9113838" y="1630363"/>
          <p14:tracePt t="11486" x="8861425" y="1630363"/>
          <p14:tracePt t="11502" x="8632825" y="1616075"/>
          <p14:tracePt t="11519" x="8428038" y="1584325"/>
          <p14:tracePt t="11536" x="8251825" y="1562100"/>
          <p14:tracePt t="11552" x="8115300" y="1546225"/>
          <p14:tracePt t="11569" x="8008938" y="1546225"/>
          <p14:tracePt t="11586" x="7902575" y="1546225"/>
          <p14:tracePt t="11602" x="7810500" y="1546225"/>
          <p14:tracePt t="11619" x="7726363" y="1546225"/>
          <p14:tracePt t="11637" x="7635875" y="1546225"/>
          <p14:tracePt t="11652" x="7551738" y="1546225"/>
          <p14:tracePt t="11670" x="7375525" y="1546225"/>
          <p14:tracePt t="11686" x="7269163" y="1546225"/>
          <p14:tracePt t="11703" x="7146925" y="1546225"/>
          <p14:tracePt t="11719" x="7026275" y="1546225"/>
          <p14:tracePt t="11736" x="6918325" y="1546225"/>
          <p14:tracePt t="11752" x="6797675" y="1546225"/>
          <p14:tracePt t="11769" x="6675438" y="1554163"/>
          <p14:tracePt t="11786" x="6561138" y="1577975"/>
          <p14:tracePt t="11802" x="6461125" y="1592263"/>
          <p14:tracePt t="11819" x="6400800" y="1600200"/>
          <p14:tracePt t="11836" x="6340475" y="1616075"/>
          <p14:tracePt t="11852" x="6294438" y="1622425"/>
          <p14:tracePt t="11870" x="6188075" y="1630363"/>
          <p14:tracePt t="11886" x="6096000" y="1646238"/>
          <p14:tracePt t="11902" x="5989638" y="1654175"/>
          <p14:tracePt t="11919" x="5875338" y="1668463"/>
          <p14:tracePt t="11936" x="5753100" y="1668463"/>
          <p14:tracePt t="11952" x="5668963" y="1668463"/>
          <p14:tracePt t="11969" x="5600700" y="1668463"/>
          <p14:tracePt t="11986" x="5524500" y="1692275"/>
          <p14:tracePt t="12002" x="5440363" y="1706563"/>
          <p14:tracePt t="12019" x="5372100" y="1730375"/>
          <p14:tracePt t="12023" x="5326063" y="1736725"/>
          <p14:tracePt t="12036" x="5303838" y="1752600"/>
          <p14:tracePt t="12052" x="5219700" y="1790700"/>
          <p14:tracePt t="12070" x="5113338" y="1866900"/>
          <p14:tracePt t="12086" x="5037138" y="1905000"/>
          <p14:tracePt t="12102" x="4914900" y="2019300"/>
          <p14:tracePt t="12119" x="4868863" y="2111375"/>
          <p14:tracePt t="12137" x="4816475" y="2247900"/>
          <p14:tracePt t="12153" x="4800600" y="2370138"/>
          <p14:tracePt t="12169" x="4792663" y="2514600"/>
          <p14:tracePt t="12186" x="4792663" y="2644775"/>
          <p14:tracePt t="12202" x="4854575" y="2765425"/>
          <p14:tracePt t="12219" x="4960938" y="2887663"/>
          <p14:tracePt t="12236" x="5013325" y="2911475"/>
          <p14:tracePt t="12252" x="5059363" y="2955925"/>
          <p14:tracePt t="13774" x="5059363" y="2971800"/>
          <p14:tracePt t="13798" x="5067300" y="2979738"/>
          <p14:tracePt t="13806" x="5083175" y="2987675"/>
          <p14:tracePt t="13814" x="5089525" y="2994025"/>
          <p14:tracePt t="13822" x="5097463" y="3001963"/>
          <p14:tracePt t="13836" x="5105400" y="3017838"/>
          <p14:tracePt t="13871" x="5089525" y="3032125"/>
          <p14:tracePt t="13879" x="5075238" y="3032125"/>
          <p14:tracePt t="13887" x="5067300" y="3032125"/>
          <p14:tracePt t="13903" x="5059363" y="3032125"/>
          <p14:tracePt t="13935" x="5051425" y="3032125"/>
          <p14:tracePt t="13951" x="5051425" y="3025775"/>
          <p14:tracePt t="46615" x="5037138" y="2994025"/>
          <p14:tracePt t="46675" x="4968875" y="2879725"/>
          <p14:tracePt t="46681" x="4953000" y="2865438"/>
          <p14:tracePt t="46698" x="4945063" y="2841625"/>
          <p14:tracePt t="46715" x="4937125" y="2827338"/>
          <p14:tracePt t="46731" x="4930775" y="2819400"/>
          <p14:tracePt t="46748" x="4922838" y="2803525"/>
          <p14:tracePt t="46856" x="4906963" y="2797175"/>
          <p14:tracePt t="46863" x="4884738" y="2797175"/>
          <p14:tracePt t="46871" x="4854575" y="2781300"/>
          <p14:tracePt t="46882" x="4808538" y="2765425"/>
          <p14:tracePt t="46899" x="4732338" y="2743200"/>
          <p14:tracePt t="46915" x="4656138" y="2720975"/>
          <p14:tracePt t="46932" x="4594225" y="2713038"/>
          <p14:tracePt t="46949" x="4533900" y="2713038"/>
          <p14:tracePt t="46966" x="4465638" y="2713038"/>
          <p14:tracePt t="46982" x="4449763" y="2697163"/>
          <p14:tracePt t="47495" x="4449763" y="2720975"/>
          <p14:tracePt t="47502" x="4441825" y="2803525"/>
          <p14:tracePt t="47511" x="4441825" y="2857500"/>
          <p14:tracePt t="47518" x="4441825" y="2925763"/>
          <p14:tracePt t="47532" x="4441825" y="2987675"/>
          <p14:tracePt t="47551" x="4441825" y="3154363"/>
          <p14:tracePt t="47566" x="4441825" y="3184525"/>
          <p14:tracePt t="47582" x="4441825" y="3238500"/>
          <p14:tracePt t="47599" x="4449763" y="3246438"/>
          <p14:tracePt t="47694" x="4465638" y="3246438"/>
          <p14:tracePt t="47702" x="4479925" y="3246438"/>
          <p14:tracePt t="47711" x="4495800" y="3246438"/>
          <p14:tracePt t="47718" x="4518025" y="3260725"/>
          <p14:tracePt t="47734" x="4549775" y="3260725"/>
          <p14:tracePt t="47750" x="4618038" y="3260725"/>
          <p14:tracePt t="47766" x="4686300" y="3246438"/>
          <p14:tracePt t="47782" x="4740275" y="3230563"/>
          <p14:tracePt t="47799" x="4754563" y="3230563"/>
          <p14:tracePt t="47886" x="4784725" y="3254375"/>
          <p14:tracePt t="47895" x="4816475" y="3330575"/>
          <p14:tracePt t="47902" x="4838700" y="3390900"/>
          <p14:tracePt t="47916" x="4884738" y="3467100"/>
          <p14:tracePt t="47932" x="4968875" y="3611563"/>
          <p14:tracePt t="47950" x="5097463" y="3794125"/>
          <p14:tracePt t="47966" x="5173663" y="3863975"/>
          <p14:tracePt t="47983" x="5241925" y="3908425"/>
          <p14:tracePt t="47999" x="5311775" y="3932238"/>
          <p14:tracePt t="48016" x="5356225" y="3932238"/>
          <p14:tracePt t="48032" x="5410200" y="3924300"/>
          <p14:tracePt t="48050" x="5456238" y="3878263"/>
          <p14:tracePt t="48066" x="5508625" y="3817938"/>
          <p14:tracePt t="48082" x="5524500" y="3771900"/>
          <p14:tracePt t="48099" x="5546725" y="3733800"/>
          <p14:tracePt t="48116" x="5570538" y="3711575"/>
          <p14:tracePt t="48214" x="5578475" y="3711575"/>
          <p14:tracePt t="48223" x="5600700" y="3733800"/>
          <p14:tracePt t="48232" x="5608638" y="3756025"/>
          <p14:tracePt t="48249" x="5646738" y="3825875"/>
          <p14:tracePt t="48266" x="5668963" y="3870325"/>
          <p14:tracePt t="48282" x="5699125" y="3916363"/>
          <p14:tracePt t="48300" x="5722938" y="3940175"/>
          <p14:tracePt t="48316" x="5737225" y="3946525"/>
          <p14:tracePt t="48332" x="5745163" y="3946525"/>
          <p14:tracePt t="48349" x="5753100" y="3946525"/>
          <p14:tracePt t="48366" x="5761038" y="3946525"/>
          <p14:tracePt t="48567" x="5768975" y="3946525"/>
          <p14:tracePt t="48575" x="5807075" y="3946525"/>
          <p14:tracePt t="48583" x="5859463" y="3946525"/>
          <p14:tracePt t="48599" x="5959475" y="3932238"/>
          <p14:tracePt t="48616" x="6049963" y="3916363"/>
          <p14:tracePt t="48633" x="6103938" y="3908425"/>
          <p14:tracePt t="48649" x="6126163" y="3894138"/>
          <p14:tracePt t="48719" x="6126163" y="3886200"/>
          <p14:tracePt t="48727" x="6118225" y="3878263"/>
          <p14:tracePt t="48735" x="6118225" y="3870325"/>
          <p14:tracePt t="48750" x="6088063" y="3863975"/>
          <p14:tracePt t="48766" x="6065838" y="3848100"/>
          <p14:tracePt t="48783" x="6027738" y="3848100"/>
          <p14:tracePt t="48799" x="6019800" y="3848100"/>
          <p14:tracePt t="48816" x="6011863" y="3840163"/>
          <p14:tracePt t="48943" x="6003925" y="3832225"/>
          <p14:tracePt t="48951" x="5997575" y="3832225"/>
          <p14:tracePt t="48966" x="5989638" y="3832225"/>
          <p14:tracePt t="48975" x="5973763" y="3825875"/>
          <p14:tracePt t="48984" x="5951538" y="3817938"/>
          <p14:tracePt t="48999" x="5921375" y="3817938"/>
          <p14:tracePt t="49016" x="5913438" y="3810000"/>
          <p14:tracePt t="49033" x="5883275" y="3810000"/>
          <p14:tracePt t="49050" x="5859463" y="3802063"/>
          <p14:tracePt t="49066" x="5845175" y="3802063"/>
          <p14:tracePt t="49792" x="5837238" y="3794125"/>
          <p14:tracePt t="49799" x="5883275" y="3763963"/>
          <p14:tracePt t="49807" x="6049963" y="3687763"/>
          <p14:tracePt t="49816" x="6232525" y="3597275"/>
          <p14:tracePt t="49833" x="6469063" y="3421063"/>
          <p14:tracePt t="49850" x="6645275" y="3254375"/>
          <p14:tracePt t="49866" x="6773863" y="3055938"/>
          <p14:tracePt t="49883" x="6918325" y="2743200"/>
          <p14:tracePt t="49900" x="7018338" y="2492375"/>
          <p14:tracePt t="49916" x="7078663" y="2316163"/>
          <p14:tracePt t="49934" x="7078663" y="2232025"/>
          <p14:tracePt t="49950" x="7078663" y="2187575"/>
          <p14:tracePt t="49966" x="7078663" y="2141538"/>
          <p14:tracePt t="49984" x="7064375" y="2117725"/>
          <p14:tracePt t="50127" x="7056438" y="2117725"/>
          <p14:tracePt t="50142" x="7056438" y="2141538"/>
          <p14:tracePt t="50151" x="7056438" y="2209800"/>
          <p14:tracePt t="50159" x="7064375" y="2316163"/>
          <p14:tracePt t="50167" x="7102475" y="2454275"/>
          <p14:tracePt t="50183" x="7292975" y="2865438"/>
          <p14:tracePt t="50200" x="7521575" y="3336925"/>
          <p14:tracePt t="50216" x="7734300" y="3756025"/>
          <p14:tracePt t="50234" x="7810500" y="3962400"/>
          <p14:tracePt t="50250" x="7840663" y="4084638"/>
          <p14:tracePt t="50267" x="7856538" y="4122738"/>
          <p14:tracePt t="50283" x="7856538" y="4144963"/>
          <p14:tracePt t="50300" x="7856538" y="4160838"/>
          <p14:tracePt t="50316" x="7856538" y="4168775"/>
          <p14:tracePt t="50334" x="7832725" y="4191000"/>
          <p14:tracePt t="50350" x="7818438" y="4198938"/>
          <p14:tracePt t="50366" x="7764463" y="4198938"/>
          <p14:tracePt t="50383" x="7726363" y="4206875"/>
          <p14:tracePt t="50400" x="7688263" y="4221163"/>
          <p14:tracePt t="50417" x="7658100" y="4229100"/>
          <p14:tracePt t="50433" x="7620000" y="4244975"/>
          <p14:tracePt t="50450" x="7589838" y="4251325"/>
          <p14:tracePt t="50467" x="7535863" y="4283075"/>
          <p14:tracePt t="50484" x="7505700" y="4289425"/>
          <p14:tracePt t="50500" x="7459663" y="4321175"/>
          <p14:tracePt t="50517" x="7413625" y="4343400"/>
          <p14:tracePt t="50534" x="7331075" y="4397375"/>
          <p14:tracePt t="50551" x="7299325" y="4419600"/>
          <p14:tracePt t="50567" x="7292975" y="4427538"/>
          <p14:tracePt t="52062" x="7261225" y="4449763"/>
          <p14:tracePt t="52070" x="7223125" y="4511675"/>
          <p14:tracePt t="52079" x="7178675" y="4541838"/>
          <p14:tracePt t="52086" x="7146925" y="4594225"/>
          <p14:tracePt t="52101" x="7132638" y="4602163"/>
          <p14:tracePt t="52510" x="7132638" y="4610100"/>
          <p14:tracePt t="52519" x="7132638" y="4618038"/>
          <p14:tracePt t="52527" x="7140575" y="4632325"/>
          <p14:tracePt t="52535" x="7146925" y="4632325"/>
          <p14:tracePt t="52558" x="7154863" y="4632325"/>
          <p14:tracePt t="52895" x="7132638" y="4632325"/>
          <p14:tracePt t="52903" x="7078663" y="4632325"/>
          <p14:tracePt t="52911" x="7032625" y="4625975"/>
          <p14:tracePt t="52920" x="6980238" y="4618038"/>
          <p14:tracePt t="52934" x="6865938" y="4579938"/>
          <p14:tracePt t="52951" x="6765925" y="4549775"/>
          <p14:tracePt t="52967" x="6629400" y="4533900"/>
          <p14:tracePt t="52984" x="6515100" y="4511675"/>
          <p14:tracePt t="53001" x="6408738" y="4495800"/>
          <p14:tracePt t="53017" x="6354763" y="4479925"/>
          <p14:tracePt t="53034" x="6332538" y="4479925"/>
          <p14:tracePt t="108024" x="6332538" y="4473575"/>
          <p14:tracePt t="108095" x="6438900" y="4449763"/>
          <p14:tracePt t="108751" x="6446838" y="4449763"/>
          <p14:tracePt t="206896" x="6438900" y="4449763"/>
          <p14:tracePt t="206966" x="3505200" y="4076700"/>
          <p14:tracePt t="207216" x="3505200" y="4092575"/>
          <p14:tracePt t="227743" x="3513138" y="4046538"/>
          <p14:tracePt t="227750" x="3581400" y="3825875"/>
          <p14:tracePt t="227759" x="3703638" y="3390900"/>
          <p14:tracePt t="227767" x="3832225" y="2879725"/>
          <p14:tracePt t="227782" x="4000500" y="2392363"/>
          <p14:tracePt t="227799" x="4038600" y="2316163"/>
          <p14:tracePt t="227863" x="3992563" y="2301875"/>
          <p14:tracePt t="227872" x="3940175" y="2286000"/>
          <p14:tracePt t="227882" x="3886200" y="2263775"/>
          <p14:tracePt t="227899" x="3863975" y="2255838"/>
          <p14:tracePt t="227951" x="3863975" y="2239963"/>
          <p14:tracePt t="227959" x="3908425" y="2232025"/>
          <p14:tracePt t="227967" x="4000500" y="2193925"/>
          <p14:tracePt t="227983" x="4259263" y="2095500"/>
          <p14:tracePt t="227999" x="4441825" y="2019300"/>
          <p14:tracePt t="228015" x="4610100" y="1943100"/>
          <p14:tracePt t="228032" x="4732338" y="1889125"/>
          <p14:tracePt t="228049" x="4846638" y="1820863"/>
          <p14:tracePt t="228065" x="4914900" y="1760538"/>
          <p14:tracePt t="228082" x="4922838" y="1760538"/>
          <p14:tracePt t="228143" x="4922838" y="1744663"/>
          <p14:tracePt t="228151" x="4884738" y="1736725"/>
          <p14:tracePt t="228159" x="4846638" y="1730375"/>
          <p14:tracePt t="228167" x="4800600" y="1714500"/>
          <p14:tracePt t="228182" x="4740275" y="1692275"/>
          <p14:tracePt t="228199" x="4724400" y="1692275"/>
          <p14:tracePt t="228335" x="4716463" y="1692275"/>
          <p14:tracePt t="228343" x="4686300" y="1692275"/>
          <p14:tracePt t="228351" x="4625975" y="1692275"/>
          <p14:tracePt t="228366" x="4503738" y="1692275"/>
          <p14:tracePt t="228383" x="4389438" y="1692275"/>
          <p14:tracePt t="228399" x="4283075" y="1684338"/>
          <p14:tracePt t="228416" x="4183063" y="1676400"/>
          <p14:tracePt t="228432" x="4076700" y="1676400"/>
          <p14:tracePt t="228449" x="4008438" y="1676400"/>
          <p14:tracePt t="228465" x="3978275" y="1676400"/>
          <p14:tracePt t="228482" x="3962400" y="1676400"/>
          <p14:tracePt t="229079" x="3954463" y="1676400"/>
          <p14:tracePt t="229087" x="3940175" y="1676400"/>
          <p14:tracePt t="229099" x="3932238" y="1676400"/>
          <p14:tracePt t="229231" x="3940175" y="1668463"/>
          <p14:tracePt t="229239" x="3940175" y="1660525"/>
          <p14:tracePt t="229249" x="3946525" y="1654175"/>
          <p14:tracePt t="229266" x="3962400" y="1622425"/>
          <p14:tracePt t="229282" x="3970338" y="1616075"/>
          <p14:tracePt t="229399" x="4008438" y="1616075"/>
          <p14:tracePt t="229407" x="4060825" y="1616075"/>
          <p14:tracePt t="229416" x="4098925" y="1616075"/>
          <p14:tracePt t="229434" x="4244975" y="1616075"/>
          <p14:tracePt t="229449" x="4365625" y="1616075"/>
          <p14:tracePt t="229466" x="4465638" y="1616075"/>
          <p14:tracePt t="229483" x="4541838" y="1616075"/>
          <p14:tracePt t="229500" x="4618038" y="1616075"/>
          <p14:tracePt t="229503" x="4632325" y="1616075"/>
          <p14:tracePt t="229518" x="4640263" y="1616075"/>
          <p14:tracePt t="229599" x="4656138" y="1616075"/>
          <p14:tracePt t="229607" x="4678363" y="1616075"/>
          <p14:tracePt t="229616" x="4716463" y="1616075"/>
          <p14:tracePt t="229633" x="4800600" y="1616075"/>
          <p14:tracePt t="229649" x="4937125" y="1616075"/>
          <p14:tracePt t="229666" x="5045075" y="1616075"/>
          <p14:tracePt t="229683" x="5113338" y="1616075"/>
          <p14:tracePt t="229699" x="5127625" y="1616075"/>
          <p14:tracePt t="229759" x="5121275" y="1616075"/>
          <p14:tracePt t="229767" x="5097463" y="1616075"/>
          <p14:tracePt t="229775" x="5067300" y="1616075"/>
          <p14:tracePt t="229783" x="5037138" y="1616075"/>
          <p14:tracePt t="229799" x="4960938" y="1638300"/>
          <p14:tracePt t="229816" x="4854575" y="1654175"/>
          <p14:tracePt t="229833" x="4784725" y="1676400"/>
          <p14:tracePt t="229849" x="4778375" y="1676400"/>
          <p14:tracePt t="229903" x="4808538" y="1684338"/>
          <p14:tracePt t="229911" x="4860925" y="1684338"/>
          <p14:tracePt t="229919" x="4930775" y="1684338"/>
          <p14:tracePt t="229935" x="5097463" y="1684338"/>
          <p14:tracePt t="229950" x="5165725" y="1684338"/>
          <p14:tracePt t="229966" x="5280025" y="1684338"/>
          <p14:tracePt t="229983" x="5303838" y="1684338"/>
          <p14:tracePt t="230015" x="5280025" y="1684338"/>
          <p14:tracePt t="230023" x="5227638" y="1684338"/>
          <p14:tracePt t="230033" x="5181600" y="1684338"/>
          <p14:tracePt t="230049" x="5105400" y="1668463"/>
          <p14:tracePt t="230066" x="5083175" y="1668463"/>
          <p14:tracePt t="230119" x="5105400" y="1668463"/>
          <p14:tracePt t="230127" x="5159375" y="1676400"/>
          <p14:tracePt t="230134" x="5211763" y="1684338"/>
          <p14:tracePt t="230150" x="5265738" y="1706563"/>
          <p14:tracePt t="230166" x="5387975" y="1706563"/>
          <p14:tracePt t="230184" x="5432425" y="1706563"/>
          <p14:tracePt t="230200" x="5448300" y="1706563"/>
          <p14:tracePt t="230271" x="5486400" y="1706563"/>
          <p14:tracePt t="230279" x="5562600" y="1706563"/>
          <p14:tracePt t="230287" x="5676900" y="1706563"/>
          <p14:tracePt t="230300" x="5783263" y="1706563"/>
          <p14:tracePt t="230316" x="6111875" y="1706563"/>
          <p14:tracePt t="230333" x="6545263" y="1706563"/>
          <p14:tracePt t="230350" x="7192963" y="1706563"/>
          <p14:tracePt t="230366" x="7505700" y="1706563"/>
          <p14:tracePt t="230383" x="7756525" y="1706563"/>
          <p14:tracePt t="230399" x="7924800" y="1706563"/>
          <p14:tracePt t="230416" x="8031163" y="1706563"/>
          <p14:tracePt t="230434" x="8069263" y="1706563"/>
          <p14:tracePt t="230450" x="8077200" y="1706563"/>
          <p14:tracePt t="230503" x="8085138" y="1706563"/>
          <p14:tracePt t="230511" x="8099425" y="1706563"/>
          <p14:tracePt t="230519" x="8137525" y="1706563"/>
          <p14:tracePt t="230533" x="8175625" y="1706563"/>
          <p14:tracePt t="230551" x="8366125" y="1706563"/>
          <p14:tracePt t="230566" x="8496300" y="1706563"/>
          <p14:tracePt t="230583" x="8678863" y="1706563"/>
          <p14:tracePt t="230600" x="8839200" y="1706563"/>
          <p14:tracePt t="230616" x="8923338" y="1706563"/>
          <p14:tracePt t="230633" x="8931275" y="1706563"/>
          <p14:tracePt t="230687" x="8923338" y="1706563"/>
          <p14:tracePt t="230695" x="8893175" y="1706563"/>
          <p14:tracePt t="230703" x="8823325" y="1706563"/>
          <p14:tracePt t="230716" x="8785225" y="1706563"/>
          <p14:tracePt t="230733" x="8670925" y="1706563"/>
          <p14:tracePt t="230750" x="8550275" y="1722438"/>
          <p14:tracePt t="230766" x="8374063" y="1730375"/>
          <p14:tracePt t="230783" x="8313738" y="1744663"/>
          <p14:tracePt t="230800" x="8289925" y="1744663"/>
          <p14:tracePt t="230816" x="8275638" y="1744663"/>
          <p14:tracePt t="230833" x="8259763" y="1744663"/>
          <p14:tracePt t="230850" x="8237538" y="1744663"/>
          <p14:tracePt t="230866" x="8221663" y="1736725"/>
          <p14:tracePt t="230883" x="8175625" y="1722438"/>
          <p14:tracePt t="230900" x="8115300" y="1722438"/>
          <p14:tracePt t="230916" x="8047038" y="1722438"/>
          <p14:tracePt t="230935" x="7848600" y="1722438"/>
          <p14:tracePt t="230950" x="7712075" y="1722438"/>
          <p14:tracePt t="230966" x="7543800" y="1722438"/>
          <p14:tracePt t="230983" x="7383463" y="1722438"/>
          <p14:tracePt t="231000" x="7269163" y="1722438"/>
          <p14:tracePt t="231016" x="7162800" y="1722438"/>
          <p14:tracePt t="231033" x="7048500" y="1722438"/>
          <p14:tracePt t="231050" x="6926263" y="1722438"/>
          <p14:tracePt t="231066" x="6751638" y="1722438"/>
          <p14:tracePt t="231083" x="6537325" y="1722438"/>
          <p14:tracePt t="231100" x="6294438" y="1722438"/>
          <p14:tracePt t="231116" x="6073775" y="1722438"/>
          <p14:tracePt t="231134" x="5699125" y="1722438"/>
          <p14:tracePt t="231150" x="5508625" y="1722438"/>
          <p14:tracePt t="231166" x="5387975" y="1714500"/>
          <p14:tracePt t="231184" x="5280025" y="1698625"/>
          <p14:tracePt t="231200" x="5227638" y="1692275"/>
          <p14:tracePt t="231217" x="5211763" y="1684338"/>
          <p14:tracePt t="231250" x="5197475" y="1676400"/>
          <p14:tracePt t="231267" x="5173663" y="1676400"/>
          <p14:tracePt t="231283" x="5127625" y="1654175"/>
          <p14:tracePt t="231300" x="5059363" y="1646238"/>
          <p14:tracePt t="231317" x="4953000" y="1616075"/>
          <p14:tracePt t="231334" x="4702175" y="1577975"/>
          <p14:tracePt t="231350" x="4549775" y="1570038"/>
          <p14:tracePt t="231366" x="4381500" y="1570038"/>
          <p14:tracePt t="231383" x="4221163" y="1570038"/>
          <p14:tracePt t="231400" x="4122738" y="1570038"/>
          <p14:tracePt t="231417" x="4114800" y="1570038"/>
          <p14:tracePt t="231434" x="4106863" y="1570038"/>
          <p14:tracePt t="231487" x="4106863" y="1577975"/>
          <p14:tracePt t="231519" x="4106863" y="1592263"/>
          <p14:tracePt t="231583" x="4092575" y="1608138"/>
          <p14:tracePt t="231599" x="4084638" y="1608138"/>
          <p14:tracePt t="231607" x="4068763" y="1616075"/>
          <p14:tracePt t="231617" x="4060825" y="1616075"/>
          <p14:tracePt t="231633" x="4046538" y="1622425"/>
          <p14:tracePt t="231650" x="4038600" y="1630363"/>
          <p14:tracePt t="231667" x="4038600" y="1638300"/>
          <p14:tracePt t="231684" x="4046538" y="1676400"/>
          <p14:tracePt t="231700" x="4152900" y="1706563"/>
          <p14:tracePt t="231717" x="4259263" y="1736725"/>
          <p14:tracePt t="231734" x="4427538" y="1736725"/>
          <p14:tracePt t="231751" x="4465638" y="1730375"/>
          <p14:tracePt t="231767" x="4479925" y="1722438"/>
          <p14:tracePt t="231783" x="4487863" y="1714500"/>
          <p14:tracePt t="231800" x="4487863" y="1692275"/>
          <p14:tracePt t="231817" x="4487863" y="1684338"/>
          <p14:tracePt t="231833" x="4473575" y="1668463"/>
          <p14:tracePt t="231850" x="4449763" y="1668463"/>
          <p14:tracePt t="231867" x="4419600" y="1660525"/>
          <p14:tracePt t="231883" x="4381500" y="1660525"/>
          <p14:tracePt t="231900" x="4343400" y="1668463"/>
          <p14:tracePt t="231917" x="4335463" y="1676400"/>
          <p14:tracePt t="232009" x="4327525" y="1676400"/>
          <p14:tracePt t="232014" x="4321175" y="1668463"/>
          <p14:tracePt t="232023" x="4321175" y="1660525"/>
          <p14:tracePt t="232033" x="4321175" y="1646238"/>
          <p14:tracePt t="232050" x="4321175" y="1622425"/>
          <p14:tracePt t="232128" x="4321175" y="1646238"/>
          <p14:tracePt t="232135" x="4321175" y="1676400"/>
          <p14:tracePt t="232143" x="4321175" y="1698625"/>
          <p14:tracePt t="232151" x="4321175" y="1730375"/>
          <p14:tracePt t="232167" x="4321175" y="1760538"/>
          <p14:tracePt t="232200" x="4327525" y="1774825"/>
          <p14:tracePt t="232223" x="4343400" y="1752600"/>
          <p14:tracePt t="232234" x="4365625" y="1706563"/>
          <p14:tracePt t="232250" x="4403725" y="1646238"/>
          <p14:tracePt t="232267" x="4419600" y="1608138"/>
          <p14:tracePt t="232284" x="4427538" y="1600200"/>
          <p14:tracePt t="232343" x="4427538" y="1608138"/>
          <p14:tracePt t="232351" x="4427538" y="1638300"/>
          <p14:tracePt t="232359" x="4427538" y="1654175"/>
          <p14:tracePt t="232367" x="4419600" y="1660525"/>
          <p14:tracePt t="237151" x="4427538" y="1654175"/>
          <p14:tracePt t="237159" x="4441825" y="1660525"/>
          <p14:tracePt t="237169" x="4465638" y="1660525"/>
          <p14:tracePt t="237185" x="4511675" y="1660525"/>
          <p14:tracePt t="237202" x="4525963" y="1660525"/>
          <p14:tracePt t="237219" x="4533900" y="1660525"/>
          <p14:tracePt t="238159" x="4533900" y="1668463"/>
          <p14:tracePt t="238167" x="4533900" y="1676400"/>
          <p14:tracePt t="238583" x="4533900" y="1684338"/>
          <p14:tracePt t="238591" x="4518025" y="1692275"/>
          <p14:tracePt t="238603" x="4487863" y="1722438"/>
          <p14:tracePt t="238620" x="4373563" y="1806575"/>
          <p14:tracePt t="238636" x="4335463" y="1836738"/>
          <p14:tracePt t="238652" x="4313238" y="1858963"/>
          <p14:tracePt t="238670" x="4289425" y="1912938"/>
          <p14:tracePt t="238686" x="4275138" y="1965325"/>
          <p14:tracePt t="238703" x="4251325" y="1997075"/>
          <p14:tracePt t="238719" x="4244975" y="2011363"/>
          <p14:tracePt t="238736" x="4213225" y="2019300"/>
          <p14:tracePt t="238753" x="4191000" y="2057400"/>
          <p14:tracePt t="239199" x="4198938" y="2057400"/>
          <p14:tracePt t="239215" x="4213225" y="2057400"/>
          <p14:tracePt t="239223" x="4229100" y="2049463"/>
          <p14:tracePt t="239231" x="4237038" y="2049463"/>
          <p14:tracePt t="239238" x="4244975" y="2041525"/>
          <p14:tracePt t="239253" x="4267200" y="2035175"/>
          <p14:tracePt t="239270" x="4305300" y="2019300"/>
          <p14:tracePt t="239286" x="4313238" y="2011363"/>
          <p14:tracePt t="239303" x="4335463" y="2003425"/>
          <p14:tracePt t="239319" x="4359275" y="1997075"/>
          <p14:tracePt t="240895" x="4373563" y="1989138"/>
          <p14:tracePt t="240904" x="4389438" y="1989138"/>
          <p14:tracePt t="240911" x="4419600" y="1989138"/>
          <p14:tracePt t="240920" x="4441825" y="1989138"/>
          <p14:tracePt t="240937" x="4487863" y="1981200"/>
          <p14:tracePt t="240953" x="4503738" y="1973263"/>
          <p14:tracePt t="241049" x="4503738" y="1965325"/>
          <p14:tracePt t="241055" x="4503738" y="1927225"/>
          <p14:tracePt t="241063" x="4503738" y="1897063"/>
          <p14:tracePt t="241071" x="4503738" y="1866900"/>
          <p14:tracePt t="241087" x="4495800" y="1820863"/>
          <p14:tracePt t="241103" x="4457700" y="1744663"/>
          <p14:tracePt t="241120" x="4435475" y="1676400"/>
          <p14:tracePt t="241137" x="4419600" y="1600200"/>
          <p14:tracePt t="241155" x="4397375" y="1524000"/>
          <p14:tracePt t="241170" x="4389438" y="1508125"/>
          <p14:tracePt t="241187" x="4389438" y="1501775"/>
          <p14:tracePt t="241327" x="4381500" y="1508125"/>
          <p14:tracePt t="241335" x="4381500" y="1524000"/>
          <p14:tracePt t="241344" x="4381500" y="1531938"/>
          <p14:tracePt t="241354" x="4381500" y="1539875"/>
          <p14:tracePt t="241370" x="4381500" y="1546225"/>
          <p14:tracePt t="241387" x="4373563" y="1546225"/>
          <p14:tracePt t="241404" x="4365625" y="1577975"/>
          <p14:tracePt t="241420" x="4359275" y="1592263"/>
          <p14:tracePt t="241437" x="4351338" y="1608138"/>
          <p14:tracePt t="241454" x="4343400" y="1622425"/>
          <p14:tracePt t="241471" x="4343400" y="1630363"/>
          <p14:tracePt t="254456" x="4351338" y="1630363"/>
          <p14:tracePt t="254519" x="4359275" y="1630363"/>
          <p14:tracePt t="254535" x="4359275" y="1638300"/>
          <p14:tracePt t="254543" x="4365625" y="1638300"/>
          <p14:tracePt t="254567" x="4381500" y="1646238"/>
          <p14:tracePt t="254582" x="4381500" y="1654175"/>
          <p14:tracePt t="254591" x="4389438" y="1654175"/>
          <p14:tracePt t="254607" x="4397375" y="1654175"/>
          <p14:tracePt t="254623" x="4397375" y="1660525"/>
          <p14:tracePt t="254647" x="4411663" y="1660525"/>
          <p14:tracePt t="287040" x="4411663" y="1668463"/>
          <p14:tracePt t="287104" x="3717925" y="2705100"/>
          <p14:tracePt t="287120" x="3673475" y="3178175"/>
          <p14:tracePt t="287136" x="3673475" y="3551238"/>
          <p14:tracePt t="287153" x="3673475" y="3924300"/>
          <p14:tracePt t="287170" x="3725863" y="4244975"/>
          <p14:tracePt t="287187" x="3840163" y="4495800"/>
          <p14:tracePt t="287203" x="3908425" y="4664075"/>
          <p14:tracePt t="287220" x="3978275" y="4808538"/>
          <p14:tracePt t="287237" x="4038600" y="4960938"/>
          <p14:tracePt t="287254" x="4144963" y="5211763"/>
          <p14:tracePt t="287270" x="4152900" y="5341938"/>
          <p14:tracePt t="287287" x="4152900" y="5426075"/>
          <p14:tracePt t="287303" x="4144963" y="5478463"/>
          <p14:tracePt t="287320" x="4114800" y="5540375"/>
          <p14:tracePt t="287337" x="4068763" y="5592763"/>
          <p14:tracePt t="287353" x="3984625" y="5676900"/>
          <p14:tracePt t="287370" x="3870325" y="5761038"/>
          <p14:tracePt t="287387" x="3733800" y="5851525"/>
          <p14:tracePt t="287403" x="3619500" y="5913438"/>
          <p14:tracePt t="287422" x="3459163" y="5981700"/>
          <p14:tracePt t="287438" x="3375025" y="6011863"/>
          <p14:tracePt t="287454" x="3306763" y="6035675"/>
          <p14:tracePt t="287470" x="3276600" y="6035675"/>
          <p14:tracePt t="287488" x="3254375" y="6035675"/>
          <p14:tracePt t="287504" x="3238500" y="6035675"/>
          <p14:tracePt t="287520" x="3230563" y="6035675"/>
          <p14:tracePt t="287537" x="3208338" y="6027738"/>
          <p14:tracePt t="287554" x="3162300" y="6011863"/>
          <p14:tracePt t="287571" x="3101975" y="5965825"/>
          <p14:tracePt t="287587" x="3032125" y="5935663"/>
          <p14:tracePt t="287604" x="2955925" y="5905500"/>
          <p14:tracePt t="287621" x="2895600" y="5883275"/>
          <p14:tracePt t="287638" x="2819400" y="5859463"/>
          <p14:tracePt t="287654" x="2781300" y="5859463"/>
          <p14:tracePt t="287672" x="2765425" y="5851525"/>
          <p14:tracePt t="287688" x="2759075" y="5851525"/>
          <p14:tracePt t="287727" x="2751138" y="5845175"/>
          <p14:tracePt t="287743" x="2751138" y="5837238"/>
          <p14:tracePt t="287754" x="2735263" y="5821363"/>
          <p14:tracePt t="287771" x="2727325" y="5775325"/>
          <p14:tracePt t="287787" x="2727325" y="5745163"/>
          <p14:tracePt t="287805" x="2727325" y="5722938"/>
          <p14:tracePt t="287808" x="2727325" y="5707063"/>
          <p14:tracePt t="287821" x="2727325" y="5699125"/>
          <p14:tracePt t="287837" x="2727325" y="5684838"/>
          <p14:tracePt t="287853" x="2727325" y="5661025"/>
          <p14:tracePt t="287871" x="2727325" y="5654675"/>
          <p14:tracePt t="287887" x="2727325" y="5646738"/>
          <p14:tracePt t="287904" x="2727325" y="5638800"/>
          <p14:tracePt t="287927" x="2727325" y="5630863"/>
          <p14:tracePt t="287937" x="2727325" y="5622925"/>
          <p14:tracePt t="287954" x="2727325" y="5616575"/>
          <p14:tracePt t="287971" x="2727325" y="5608638"/>
          <p14:tracePt t="287991" x="2735263" y="5600700"/>
          <p14:tracePt t="288023" x="2743200" y="5592763"/>
          <p14:tracePt t="288031" x="2751138" y="5584825"/>
          <p14:tracePt t="288048" x="2759075" y="5584825"/>
          <p14:tracePt t="288159" x="2773363" y="5584825"/>
          <p14:tracePt t="288167" x="2789238" y="5584825"/>
          <p14:tracePt t="288175" x="2803525" y="5578475"/>
          <p14:tracePt t="288188" x="2827338" y="5570538"/>
          <p14:tracePt t="288204" x="2857500" y="5562600"/>
          <p14:tracePt t="288221" x="2865438" y="5554663"/>
          <p14:tracePt t="288238" x="2903538" y="5554663"/>
          <p14:tracePt t="288254" x="2933700" y="5554663"/>
          <p14:tracePt t="288271" x="2971800" y="5546725"/>
          <p14:tracePt t="288288" x="3032125" y="5532438"/>
          <p14:tracePt t="288305" x="3101975" y="5524500"/>
          <p14:tracePt t="288321" x="3170238" y="5524500"/>
          <p14:tracePt t="288338" x="3230563" y="5524500"/>
          <p14:tracePt t="288354" x="3298825" y="5524500"/>
          <p14:tracePt t="288371" x="3336925" y="5524500"/>
          <p14:tracePt t="288388" x="3375025" y="5524500"/>
          <p14:tracePt t="288404" x="3406775" y="5524500"/>
          <p14:tracePt t="288421" x="3459163" y="5524500"/>
          <p14:tracePt t="288438" x="3565525" y="5524500"/>
          <p14:tracePt t="288454" x="3657600" y="5524500"/>
          <p14:tracePt t="288471" x="3749675" y="5524500"/>
          <p14:tracePt t="288488" x="3840163" y="5524500"/>
          <p14:tracePt t="288504" x="3902075" y="5524500"/>
          <p14:tracePt t="288521" x="3932238" y="5524500"/>
          <p14:tracePt t="288616" x="3878263" y="5516563"/>
          <p14:tracePt t="288623" x="3810000" y="5516563"/>
          <p14:tracePt t="288631" x="3703638" y="5516563"/>
          <p14:tracePt t="288639" x="3565525" y="5516563"/>
          <p14:tracePt t="288654" x="3222625" y="5540375"/>
          <p14:tracePt t="288671" x="2773363" y="5578475"/>
          <p14:tracePt t="288688" x="2438400" y="5578475"/>
          <p14:tracePt t="288705" x="2225675" y="5578475"/>
          <p14:tracePt t="288721" x="2155825" y="5578475"/>
          <p14:tracePt t="288767" x="2187575" y="5578475"/>
          <p14:tracePt t="288775" x="2232025" y="5578475"/>
          <p14:tracePt t="288788" x="2346325" y="5578475"/>
          <p14:tracePt t="288806" x="2644775" y="5578475"/>
          <p14:tracePt t="288821" x="2735263" y="5578475"/>
          <p14:tracePt t="288838" x="2811463" y="5592763"/>
          <p14:tracePt t="288854" x="2819400" y="5592763"/>
          <p14:tracePt t="288871" x="2803525" y="5616575"/>
          <p14:tracePt t="288888" x="2659063" y="5630863"/>
          <p14:tracePt t="288904" x="2484438" y="5661025"/>
          <p14:tracePt t="288922" x="2332038" y="5661025"/>
          <p14:tracePt t="288938" x="2255838" y="5661025"/>
          <p14:tracePt t="288954" x="2232025" y="5661025"/>
          <p14:tracePt t="288988" x="2247900" y="5630863"/>
          <p14:tracePt t="289005" x="2346325" y="5584825"/>
          <p14:tracePt t="289022" x="2606675" y="5516563"/>
          <p14:tracePt t="289038" x="2759075" y="5502275"/>
          <p14:tracePt t="289054" x="2827338" y="5502275"/>
          <p14:tracePt t="289071" x="2835275" y="5502275"/>
          <p14:tracePt t="289111" x="2819400" y="5502275"/>
          <p14:tracePt t="289121" x="2759075" y="5502275"/>
          <p14:tracePt t="289138" x="2620963" y="5502275"/>
          <p14:tracePt t="289155" x="2514600" y="5502275"/>
          <p14:tracePt t="289171" x="2430463" y="5502275"/>
          <p14:tracePt t="289188" x="2416175" y="5486400"/>
          <p14:tracePt t="289222" x="2430463" y="5456238"/>
          <p14:tracePt t="289239" x="2514600" y="5440363"/>
          <p14:tracePt t="289254" x="2628900" y="5410200"/>
          <p14:tracePt t="289271" x="2751138" y="5402263"/>
          <p14:tracePt t="289288" x="2827338" y="5380038"/>
          <p14:tracePt t="289305" x="2911475" y="5380038"/>
          <p14:tracePt t="289321" x="2971800" y="5380038"/>
          <p14:tracePt t="289338" x="3017838" y="5380038"/>
          <p14:tracePt t="289356" x="3094038" y="5364163"/>
          <p14:tracePt t="289371" x="3146425" y="5356225"/>
          <p14:tracePt t="289388" x="3208338" y="5341938"/>
          <p14:tracePt t="289405" x="3260725" y="5341938"/>
          <p14:tracePt t="289423" x="3314700" y="5326063"/>
          <p14:tracePt t="289438" x="3352800" y="5326063"/>
          <p14:tracePt t="289455" x="3368675" y="5326063"/>
          <p14:tracePt t="289472" x="3398838" y="5326063"/>
          <p14:tracePt t="289489" x="3429000" y="5326063"/>
          <p14:tracePt t="289505" x="3475038" y="5326063"/>
          <p14:tracePt t="289521" x="3535363" y="5334000"/>
          <p14:tracePt t="289538" x="3603625" y="5356225"/>
          <p14:tracePt t="289555" x="3703638" y="5387975"/>
          <p14:tracePt t="289571" x="3787775" y="5402263"/>
          <p14:tracePt t="289588" x="3886200" y="5426075"/>
          <p14:tracePt t="289606" x="4022725" y="5440363"/>
          <p14:tracePt t="289622" x="4076700" y="5448300"/>
          <p14:tracePt t="289638" x="4092575" y="5448300"/>
          <p14:tracePt t="289711" x="4092575" y="5464175"/>
          <p14:tracePt t="289719" x="4106863" y="5494338"/>
          <p14:tracePt t="289727" x="4106863" y="5524500"/>
          <p14:tracePt t="289738" x="4114800" y="5562600"/>
          <p14:tracePt t="289755" x="4114800" y="5668963"/>
          <p14:tracePt t="289771" x="4114800" y="5783263"/>
          <p14:tracePt t="289788" x="4114800" y="5889625"/>
          <p14:tracePt t="289807" x="4098925" y="6003925"/>
          <p14:tracePt t="289822" x="4084638" y="6035675"/>
          <p14:tracePt t="289838" x="4068763" y="6065838"/>
          <p14:tracePt t="289855" x="4046538" y="6096000"/>
          <p14:tracePt t="289871" x="3992563" y="6118225"/>
          <p14:tracePt t="289888" x="3940175" y="6118225"/>
          <p14:tracePt t="289905" x="3825875" y="6118225"/>
          <p14:tracePt t="289923" x="3657600" y="6118225"/>
          <p14:tracePt t="289938" x="3436938" y="6118225"/>
          <p14:tracePt t="289955" x="3216275" y="6126163"/>
          <p14:tracePt t="289972" x="2917825" y="6180138"/>
          <p14:tracePt t="289988" x="2644775" y="6218238"/>
          <p14:tracePt t="290005" x="2438400" y="6248400"/>
          <p14:tracePt t="290022" x="2209800" y="6270625"/>
          <p14:tracePt t="290038" x="2087563" y="6294438"/>
          <p14:tracePt t="290055" x="2011363" y="6294438"/>
          <p14:tracePt t="290072" x="1965325" y="6294438"/>
          <p14:tracePt t="290088" x="1927225" y="6294438"/>
          <p14:tracePt t="290106" x="1920875" y="6294438"/>
          <p14:tracePt t="290122" x="1905000" y="6294438"/>
          <p14:tracePt t="290138" x="1905000" y="6286500"/>
          <p14:tracePt t="290155" x="1882775" y="6240463"/>
          <p14:tracePt t="290172" x="1874838" y="6156325"/>
          <p14:tracePt t="290188" x="1858963" y="6049963"/>
          <p14:tracePt t="290205" x="1844675" y="5943600"/>
          <p14:tracePt t="290222" x="1798638" y="5783263"/>
          <p14:tracePt t="290238" x="1790700" y="5692775"/>
          <p14:tracePt t="290255" x="1790700" y="5616575"/>
          <p14:tracePt t="290272" x="1774825" y="5578475"/>
          <p14:tracePt t="290288" x="1774825" y="5554663"/>
          <p14:tracePt t="290305" x="1774825" y="5540375"/>
          <p14:tracePt t="290322" x="1774825" y="5516563"/>
          <p14:tracePt t="290338" x="1774825" y="5494338"/>
          <p14:tracePt t="290356" x="1782763" y="5470525"/>
          <p14:tracePt t="290372" x="1806575" y="5440363"/>
          <p14:tracePt t="290388" x="1836738" y="5426075"/>
          <p14:tracePt t="290405" x="1882775" y="5410200"/>
          <p14:tracePt t="290422" x="1935163" y="5402263"/>
          <p14:tracePt t="290438" x="1951038" y="5394325"/>
          <p14:tracePt t="290455" x="1965325" y="5387975"/>
          <p14:tracePt t="290472" x="1981200" y="5387975"/>
          <p14:tracePt t="290488" x="1989138" y="5387975"/>
          <p14:tracePt t="290505" x="2003425" y="5380038"/>
          <p14:tracePt t="290522" x="2019300" y="5372100"/>
          <p14:tracePt t="290538" x="2049463" y="5364163"/>
          <p14:tracePt t="290555" x="2079625" y="5364163"/>
          <p14:tracePt t="290572" x="2111375" y="5364163"/>
          <p14:tracePt t="290588" x="2141538" y="5349875"/>
          <p14:tracePt t="290607" x="2209800" y="5341938"/>
          <p14:tracePt t="290622" x="2263775" y="5334000"/>
          <p14:tracePt t="290638" x="2316163" y="5334000"/>
          <p14:tracePt t="290655" x="2362200" y="5334000"/>
          <p14:tracePt t="290672" x="2400300" y="5334000"/>
          <p14:tracePt t="290688" x="2416175" y="5334000"/>
          <p14:tracePt t="290705" x="2422525" y="5334000"/>
          <p14:tracePt t="290722" x="2446338" y="5334000"/>
          <p14:tracePt t="290738" x="2454275" y="5334000"/>
          <p14:tracePt t="290755" x="2484438" y="5334000"/>
          <p14:tracePt t="290772" x="2530475" y="5349875"/>
          <p14:tracePt t="290788" x="2568575" y="5356225"/>
          <p14:tracePt t="290806" x="2651125" y="5387975"/>
          <p14:tracePt t="290822" x="2735263" y="5426075"/>
          <p14:tracePt t="290838" x="2797175" y="5448300"/>
          <p14:tracePt t="290856" x="2827338" y="5464175"/>
          <p14:tracePt t="290872" x="2865438" y="5478463"/>
          <p14:tracePt t="290888" x="2879725" y="5486400"/>
          <p14:tracePt t="290906" x="2887663" y="5486400"/>
          <p14:tracePt t="290923" x="2911475" y="5494338"/>
          <p14:tracePt t="290939" x="2933700" y="5494338"/>
          <p14:tracePt t="290955" x="2963863" y="5508625"/>
          <p14:tracePt t="290972" x="3040063" y="5524500"/>
          <p14:tracePt t="290989" x="3116263" y="5540375"/>
          <p14:tracePt t="291006" x="3192463" y="5570538"/>
          <p14:tracePt t="291022" x="3238500" y="5578475"/>
          <p14:tracePt t="291038" x="3246438" y="5584825"/>
          <p14:tracePt t="291055" x="3254375" y="5584825"/>
          <p14:tracePt t="291159" x="3276600" y="5600700"/>
          <p14:tracePt t="291176" x="3284538" y="5616575"/>
          <p14:tracePt t="291183" x="3298825" y="5622925"/>
          <p14:tracePt t="291199" x="3298825" y="5630863"/>
          <p14:tracePt t="291207" x="3298825" y="5646738"/>
          <p14:tracePt t="291222" x="3306763" y="5661025"/>
          <p14:tracePt t="291239" x="3306763" y="5730875"/>
          <p14:tracePt t="291255" x="3298825" y="5768975"/>
          <p14:tracePt t="291272" x="3254375" y="5791200"/>
          <p14:tracePt t="291289" x="3178175" y="5799138"/>
          <p14:tracePt t="291305" x="3086100" y="5799138"/>
          <p14:tracePt t="291322" x="2971800" y="5799138"/>
          <p14:tracePt t="291339" x="2865438" y="5761038"/>
          <p14:tracePt t="291356" x="2811463" y="5745163"/>
          <p14:tracePt t="291372" x="2773363" y="5745163"/>
          <p14:tracePt t="291389" x="2765425" y="5730875"/>
          <p14:tracePt t="291447" x="2803525" y="5722938"/>
          <p14:tracePt t="291454" x="2849563" y="5715000"/>
          <p14:tracePt t="291463" x="2903538" y="5692775"/>
          <p14:tracePt t="291472" x="2963863" y="5684838"/>
          <p14:tracePt t="291490" x="3078163" y="5676900"/>
          <p14:tracePt t="291505" x="3184525" y="5676900"/>
          <p14:tracePt t="291522" x="3208338" y="5676900"/>
          <p14:tracePt t="291567" x="3208338" y="5661025"/>
          <p14:tracePt t="291574" x="3154363" y="5661025"/>
          <p14:tracePt t="291589" x="3101975" y="5654675"/>
          <p14:tracePt t="291606" x="2933700" y="5654675"/>
          <p14:tracePt t="291622" x="2849563" y="5654675"/>
          <p14:tracePt t="291639" x="2827338" y="5654675"/>
          <p14:tracePt t="291711" x="2835275" y="5654675"/>
          <p14:tracePt t="291719" x="2865438" y="5654675"/>
          <p14:tracePt t="291726" x="2887663" y="5661025"/>
          <p14:tracePt t="291739" x="2911475" y="5668963"/>
          <p14:tracePt t="291756" x="2941638" y="5676900"/>
          <p14:tracePt t="291772" x="2949575" y="5684838"/>
          <p14:tracePt t="308167" x="2933700" y="5418138"/>
          <p14:tracePt t="308175" x="2887663" y="4975225"/>
          <p14:tracePt t="308183" x="2835275" y="4594225"/>
          <p14:tracePt t="308195" x="2781300" y="4335463"/>
          <p14:tracePt t="308212" x="2720975" y="4213225"/>
          <p14:tracePt t="308228" x="2713038" y="4206875"/>
          <p14:tracePt t="308245" x="2705100" y="4206875"/>
          <p14:tracePt t="308262" x="2697163" y="4206875"/>
          <p14:tracePt t="308312" x="2713038" y="4206875"/>
          <p14:tracePt t="308319" x="2720975" y="4206875"/>
          <p14:tracePt t="308328" x="2743200" y="4213225"/>
          <p14:tracePt t="308345" x="2781300" y="4229100"/>
          <p14:tracePt t="308362" x="2865438" y="4229100"/>
          <p14:tracePt t="308378" x="3048000" y="4221163"/>
          <p14:tracePt t="308395" x="3375025" y="4206875"/>
          <p14:tracePt t="308412" x="3794125" y="4206875"/>
          <p14:tracePt t="308415" x="3962400" y="4206875"/>
          <p14:tracePt t="308428" x="4168775" y="4206875"/>
          <p14:tracePt t="308445" x="4549775" y="4137025"/>
          <p14:tracePt t="308462" x="5203825" y="3908425"/>
          <p14:tracePt t="308478" x="5478463" y="3756025"/>
          <p14:tracePt t="308497" x="5630863" y="3603625"/>
          <p14:tracePt t="308512" x="5715000" y="3398838"/>
          <p14:tracePt t="308528" x="5783263" y="3040063"/>
          <p14:tracePt t="308545" x="5783263" y="2689225"/>
          <p14:tracePt t="308562" x="5761038" y="2484438"/>
          <p14:tracePt t="308578" x="5707063" y="2362200"/>
          <p14:tracePt t="308595" x="5654675" y="2255838"/>
          <p14:tracePt t="308612" x="5608638" y="2193925"/>
          <p14:tracePt t="308628" x="5584825" y="2171700"/>
          <p14:tracePt t="308645" x="5578475" y="2163763"/>
          <p14:tracePt t="308695" x="5578475" y="2155825"/>
          <p14:tracePt t="308703" x="5578475" y="2141538"/>
          <p14:tracePt t="308712" x="5578475" y="2117725"/>
          <p14:tracePt t="308728" x="5578475" y="2087563"/>
          <p14:tracePt t="309207" x="5578475" y="2079625"/>
          <p14:tracePt t="309215" x="5508625" y="2049463"/>
          <p14:tracePt t="309223" x="5426075" y="2035175"/>
          <p14:tracePt t="309231" x="5334000" y="2003425"/>
          <p14:tracePt t="309247" x="5197475" y="1965325"/>
          <p14:tracePt t="309262" x="5121275" y="1943100"/>
          <p14:tracePt t="309278" x="5051425" y="1912938"/>
          <p14:tracePt t="309295" x="4983163" y="1897063"/>
          <p14:tracePt t="309313" x="4937125" y="1874838"/>
          <p14:tracePt t="309329" x="4899025" y="1874838"/>
          <p14:tracePt t="309345" x="4868863" y="1866900"/>
          <p14:tracePt t="309362" x="4822825" y="1851025"/>
          <p14:tracePt t="309379" x="4732338" y="1820863"/>
          <p14:tracePt t="309395" x="4640263" y="1798638"/>
          <p14:tracePt t="309412" x="4541838" y="1782763"/>
          <p14:tracePt t="309415" x="4495800" y="1774825"/>
          <p14:tracePt t="309428" x="4465638" y="1768475"/>
          <p14:tracePt t="309445" x="4411663" y="1760538"/>
          <p14:tracePt t="309462" x="4403725" y="1760538"/>
          <p14:tracePt t="309599" x="4389438" y="1760538"/>
          <p14:tracePt t="309607" x="4381500" y="1752600"/>
          <p14:tracePt t="309615" x="4359275" y="1744663"/>
          <p14:tracePt t="309800" x="4351338" y="1736725"/>
          <p14:tracePt t="309807" x="4335463" y="1736725"/>
          <p14:tracePt t="309815" x="4327525" y="1736725"/>
          <p14:tracePt t="309839" x="4305300" y="1722438"/>
          <p14:tracePt t="309847" x="4297363" y="1722438"/>
          <p14:tracePt t="309862" x="4289425" y="1722438"/>
          <p14:tracePt t="309879" x="4267200" y="1714500"/>
          <p14:tracePt t="309895" x="4259263" y="1714500"/>
          <p14:tracePt t="309912" x="4251325" y="1706563"/>
          <p14:tracePt t="309929" x="4244975" y="1706563"/>
          <p14:tracePt t="309945" x="4237038" y="1706563"/>
          <p14:tracePt t="309962" x="4229100" y="1706563"/>
          <p14:tracePt t="309979" x="4221163" y="1698625"/>
          <p14:tracePt t="309997" x="4206875" y="1698625"/>
          <p14:tracePt t="310013" x="4183063" y="1698625"/>
          <p14:tracePt t="310029" x="4137025" y="1692275"/>
          <p14:tracePt t="310046" x="4068763" y="1692275"/>
          <p14:tracePt t="310062" x="4022725" y="1692275"/>
          <p14:tracePt t="310079" x="4000500" y="1692275"/>
          <p14:tracePt t="310096" x="3992563" y="1692275"/>
          <p14:tracePt t="310199" x="3978275" y="1692275"/>
          <p14:tracePt t="310583" x="3984625" y="1692275"/>
          <p14:tracePt t="310591" x="4008438" y="1692275"/>
          <p14:tracePt t="310599" x="4038600" y="1684338"/>
          <p14:tracePt t="310612" x="4068763" y="1668463"/>
          <p14:tracePt t="310630" x="4175125" y="1654175"/>
          <p14:tracePt t="310646" x="4351338" y="1622425"/>
          <p14:tracePt t="310662" x="4495800" y="1608138"/>
          <p14:tracePt t="310679" x="4632325" y="1584325"/>
          <p14:tracePt t="310696" x="4724400" y="1577975"/>
          <p14:tracePt t="310712" x="4830763" y="1554163"/>
          <p14:tracePt t="310729" x="4906963" y="1554163"/>
          <p14:tracePt t="310747" x="4960938" y="1554163"/>
          <p14:tracePt t="310762" x="4991100" y="1554163"/>
          <p14:tracePt t="310779" x="5037138" y="1546225"/>
          <p14:tracePt t="310796" x="5059363" y="1546225"/>
          <p14:tracePt t="310812" x="5089525" y="1546225"/>
          <p14:tracePt t="310830" x="5127625" y="1546225"/>
          <p14:tracePt t="310846" x="5151438" y="1546225"/>
          <p14:tracePt t="310862" x="5173663" y="1546225"/>
          <p14:tracePt t="310879" x="5219700" y="1546225"/>
          <p14:tracePt t="310896" x="5257800" y="1546225"/>
          <p14:tracePt t="310912" x="5303838" y="1546225"/>
          <p14:tracePt t="310929" x="5364163" y="1546225"/>
          <p14:tracePt t="310946" x="5410200" y="1546225"/>
          <p14:tracePt t="310963" x="5470525" y="1546225"/>
          <p14:tracePt t="310979" x="5562600" y="1546225"/>
          <p14:tracePt t="310997" x="5638800" y="1546225"/>
          <p14:tracePt t="311013" x="5692775" y="1546225"/>
          <p14:tracePt t="311030" x="5791200" y="1554163"/>
          <p14:tracePt t="311046" x="5851525" y="1562100"/>
          <p14:tracePt t="311063" x="5875338" y="1570038"/>
          <p14:tracePt t="311079" x="5905500" y="1570038"/>
          <p14:tracePt t="311096" x="5905500" y="1577975"/>
          <p14:tracePt t="311113" x="5913438" y="1577975"/>
          <p14:tracePt t="311146" x="5927725" y="1577975"/>
          <p14:tracePt t="311163" x="5943600" y="1584325"/>
          <p14:tracePt t="311179" x="5965825" y="1592263"/>
          <p14:tracePt t="311196" x="6011863" y="1600200"/>
          <p14:tracePt t="311213" x="6073775" y="1608138"/>
          <p14:tracePt t="311230" x="6156325" y="1616075"/>
          <p14:tracePt t="311247" x="6202363" y="1622425"/>
          <p14:tracePt t="311263" x="6248400" y="1638300"/>
          <p14:tracePt t="311279" x="6270625" y="1638300"/>
          <p14:tracePt t="311296" x="6278563" y="1638300"/>
          <p14:tracePt t="311535" x="6286500" y="1646238"/>
          <p14:tracePt t="311615" x="6286500" y="1654175"/>
          <p14:tracePt t="311639" x="6286500" y="1660525"/>
          <p14:tracePt t="311831" x="6278563" y="1660525"/>
          <p14:tracePt t="311839" x="6240463" y="1660525"/>
          <p14:tracePt t="311847" x="6210300" y="1654175"/>
          <p14:tracePt t="311863" x="6149975" y="1646238"/>
          <p14:tracePt t="311880" x="6073775" y="1630363"/>
          <p14:tracePt t="311896" x="5989638" y="1630363"/>
          <p14:tracePt t="311913" x="5935663" y="1622425"/>
          <p14:tracePt t="311930" x="5897563" y="1622425"/>
          <p14:tracePt t="311947" x="5875338" y="1622425"/>
          <p14:tracePt t="311951" x="5867400" y="1622425"/>
          <p14:tracePt t="311963" x="5845175" y="1622425"/>
          <p14:tracePt t="311980" x="5813425" y="1622425"/>
          <p14:tracePt t="311997" x="5783263" y="1622425"/>
          <p14:tracePt t="312013" x="5730875" y="1622425"/>
          <p14:tracePt t="312030" x="5668963" y="1622425"/>
          <p14:tracePt t="312046" x="5600700" y="1622425"/>
          <p14:tracePt t="312064" x="5546725" y="1622425"/>
          <p14:tracePt t="312080" x="5508625" y="1622425"/>
          <p14:tracePt t="312096" x="5494338" y="1622425"/>
          <p14:tracePt t="312113" x="5478463" y="1622425"/>
          <p14:tracePt t="312130" x="5470525" y="1622425"/>
          <p14:tracePt t="312146" x="5464175" y="1622425"/>
          <p14:tracePt t="312163" x="5456238" y="1622425"/>
          <p14:tracePt t="312180" x="5448300" y="1622425"/>
          <p14:tracePt t="312196" x="5440363" y="1622425"/>
          <p14:tracePt t="312213" x="5432425" y="1622425"/>
          <p14:tracePt t="312229" x="5426075" y="1622425"/>
          <p14:tracePt t="312254" x="5426075" y="1630363"/>
          <p14:tracePt t="312295" x="5418138" y="1638300"/>
          <p14:tracePt t="312326" x="5418138" y="1646238"/>
          <p14:tracePt t="312351" x="5418138" y="1654175"/>
          <p14:tracePt t="312359" x="5418138" y="1660525"/>
          <p14:tracePt t="312376" x="5418138" y="1668463"/>
          <p14:tracePt t="312399" x="5418138" y="1676400"/>
          <p14:tracePt t="312415" x="5426075" y="1676400"/>
          <p14:tracePt t="312423" x="5440363" y="1676400"/>
          <p14:tracePt t="312431" x="5456238" y="1676400"/>
          <p14:tracePt t="312446" x="5486400" y="1692275"/>
          <p14:tracePt t="312463" x="5508625" y="1692275"/>
          <p14:tracePt t="312480" x="5570538" y="1692275"/>
          <p14:tracePt t="312497" x="5622925" y="1692275"/>
          <p14:tracePt t="312513" x="5676900" y="1692275"/>
          <p14:tracePt t="312530" x="5745163" y="1684338"/>
          <p14:tracePt t="312546" x="5775325" y="1684338"/>
          <p14:tracePt t="312564" x="5799138" y="1684338"/>
          <p14:tracePt t="312580" x="5807075" y="1668463"/>
          <p14:tracePt t="312679" x="5829300" y="1668463"/>
          <p14:tracePt t="312687" x="5837238" y="1668463"/>
          <p14:tracePt t="312697" x="5851525" y="1668463"/>
          <p14:tracePt t="312713" x="5883275" y="1668463"/>
          <p14:tracePt t="312730" x="5927725" y="1668463"/>
          <p14:tracePt t="312747" x="5965825" y="1668463"/>
          <p14:tracePt t="312815" x="5959475" y="1668463"/>
          <p14:tracePt t="312823" x="5935663" y="1668463"/>
          <p14:tracePt t="312831" x="5921375" y="1668463"/>
          <p14:tracePt t="312846" x="5875338" y="1660525"/>
          <p14:tracePt t="312863" x="5813425" y="1660525"/>
          <p14:tracePt t="312880" x="5768975" y="1660525"/>
          <p14:tracePt t="312897" x="5730875" y="1660525"/>
          <p14:tracePt t="313015" x="5737225" y="1660525"/>
          <p14:tracePt t="313023" x="5761038" y="1660525"/>
          <p14:tracePt t="313031" x="5783263" y="1668463"/>
          <p14:tracePt t="313047" x="5807075" y="1676400"/>
          <p14:tracePt t="313064" x="5837238" y="1676400"/>
          <p14:tracePt t="315839" x="5845175" y="1684338"/>
          <p14:tracePt t="315847" x="5821363" y="1692275"/>
          <p14:tracePt t="315855" x="5761038" y="1692275"/>
          <p14:tracePt t="315864" x="5699125" y="1692275"/>
          <p14:tracePt t="315881" x="5516563" y="1684338"/>
          <p14:tracePt t="315898" x="5311775" y="1698625"/>
          <p14:tracePt t="315914" x="5113338" y="1698625"/>
          <p14:tracePt t="315931" x="4906963" y="1698625"/>
          <p14:tracePt t="315935" x="4822825" y="1698625"/>
          <p14:tracePt t="315948" x="4770438" y="1698625"/>
          <p14:tracePt t="315966" x="4678363" y="1698625"/>
          <p14:tracePt t="315981" x="4670425" y="1698625"/>
          <p14:tracePt t="316055" x="4664075" y="1698625"/>
          <p14:tracePt t="316063" x="4656138" y="1698625"/>
          <p14:tracePt t="316079" x="4648200" y="1698625"/>
          <p14:tracePt t="316087" x="4640263" y="1698625"/>
          <p14:tracePt t="316098" x="4625975" y="1698625"/>
          <p14:tracePt t="316114" x="4610100" y="1698625"/>
          <p14:tracePt t="316131" x="4602163" y="1698625"/>
          <p14:tracePt t="316148" x="4587875" y="1692275"/>
          <p14:tracePt t="316247" x="4602163" y="1692275"/>
          <p14:tracePt t="316255" x="4610100" y="1692275"/>
          <p14:tracePt t="316264" x="4632325" y="1698625"/>
          <p14:tracePt t="316281" x="4664075" y="1698625"/>
          <p14:tracePt t="316298" x="4708525" y="1698625"/>
          <p14:tracePt t="316315" x="4740275" y="1698625"/>
          <p14:tracePt t="316331" x="4740275" y="1692275"/>
          <p14:tracePt t="316591" x="4746625" y="1692275"/>
          <p14:tracePt t="316599" x="4762500" y="1692275"/>
          <p14:tracePt t="316711" x="4732338" y="1692275"/>
          <p14:tracePt t="316719" x="4716463" y="1692275"/>
          <p14:tracePt t="316732" x="4678363" y="1676400"/>
          <p14:tracePt t="316748" x="4640263" y="1660525"/>
          <p14:tracePt t="316765" x="4572000" y="1660525"/>
          <p14:tracePt t="316781" x="4549775" y="1654175"/>
          <p14:tracePt t="316815" x="4632325" y="1646238"/>
          <p14:tracePt t="316831" x="4846638" y="1646238"/>
          <p14:tracePt t="316848" x="5135563" y="1646238"/>
          <p14:tracePt t="316865" x="5349875" y="1646238"/>
          <p14:tracePt t="316881" x="5432425" y="1646238"/>
          <p14:tracePt t="316915" x="5387975" y="1646238"/>
          <p14:tracePt t="316931" x="5257800" y="1646238"/>
          <p14:tracePt t="316948" x="5067300" y="1646238"/>
          <p14:tracePt t="316965" x="4899025" y="1646238"/>
          <p14:tracePt t="316982" x="4838700" y="1646238"/>
          <p14:tracePt t="317031" x="4854575" y="1646238"/>
          <p14:tracePt t="317039" x="4868863" y="1646238"/>
          <p14:tracePt t="317048" x="4884738" y="1646238"/>
          <p14:tracePt t="317095" x="4876800" y="1646238"/>
          <p14:tracePt t="317103" x="4846638" y="1646238"/>
          <p14:tracePt t="317115" x="4822825" y="1638300"/>
          <p14:tracePt t="317131" x="4792663" y="1638300"/>
          <p14:tracePt t="317148" x="4784725" y="1638300"/>
          <p14:tracePt t="317215" x="4800600" y="1638300"/>
          <p14:tracePt t="317223" x="4816475" y="1638300"/>
          <p14:tracePt t="317232" x="4822825" y="1638300"/>
          <p14:tracePt t="318479" x="4830763" y="1638300"/>
          <p14:tracePt t="318495" x="4846638" y="1638300"/>
          <p14:tracePt t="318503" x="4884738" y="1638300"/>
          <p14:tracePt t="318515" x="4968875" y="1622425"/>
          <p14:tracePt t="318532" x="5121275" y="1584325"/>
          <p14:tracePt t="318550" x="5486400" y="1570038"/>
          <p14:tracePt t="318566" x="5845175" y="1562100"/>
          <p14:tracePt t="318582" x="6011863" y="1562100"/>
          <p14:tracePt t="318599" x="6416675" y="1562100"/>
          <p14:tracePt t="318615" x="6569075" y="1562100"/>
          <p14:tracePt t="318632" x="6591300" y="1562100"/>
          <p14:tracePt t="318751" x="6599238" y="1562100"/>
          <p14:tracePt t="318759" x="6613525" y="1562100"/>
          <p14:tracePt t="318775" x="6621463" y="1562100"/>
          <p14:tracePt t="318784" x="6629400" y="1562100"/>
          <p14:tracePt t="318799" x="6637338" y="1570038"/>
          <p14:tracePt t="318815" x="6651625" y="1584325"/>
          <p14:tracePt t="318832" x="6683375" y="1592263"/>
          <p14:tracePt t="318849" x="6713538" y="1608138"/>
          <p14:tracePt t="318865" x="6743700" y="1616075"/>
          <p14:tracePt t="318882" x="6751638" y="1616075"/>
          <p14:tracePt t="318998" x="6727825" y="1616075"/>
          <p14:tracePt t="319023" x="6721475" y="1616075"/>
          <p14:tracePt t="319031" x="6721475" y="1622425"/>
          <p14:tracePt t="319063" x="6721475" y="1630363"/>
          <p14:tracePt t="319071" x="6721475" y="1638300"/>
          <p14:tracePt t="319082" x="6721475" y="1660525"/>
          <p14:tracePt t="319099" x="6743700" y="1668463"/>
          <p14:tracePt t="319116" x="6781800" y="1676400"/>
          <p14:tracePt t="319175" x="6789738" y="1684338"/>
          <p14:tracePt t="319191" x="6751638" y="1684338"/>
          <p14:tracePt t="319199" x="6705600" y="1684338"/>
          <p14:tracePt t="319207" x="6667500" y="1684338"/>
          <p14:tracePt t="319216" x="6613525" y="1684338"/>
          <p14:tracePt t="319232" x="6530975" y="1684338"/>
          <p14:tracePt t="319249" x="6454775" y="1676400"/>
          <p14:tracePt t="319266" x="6430963" y="1668463"/>
          <p14:tracePt t="319319" x="6438900" y="1668463"/>
          <p14:tracePt t="319327" x="6461125" y="1668463"/>
          <p14:tracePt t="319334" x="6484938" y="1668463"/>
          <p14:tracePt t="319349" x="6515100" y="1668463"/>
          <p14:tracePt t="319366" x="6621463" y="1668463"/>
          <p14:tracePt t="319382" x="6645275" y="1668463"/>
          <p14:tracePt t="319431" x="6621463" y="1668463"/>
          <p14:tracePt t="319438" x="6591300" y="1668463"/>
          <p14:tracePt t="319449" x="6545263" y="1668463"/>
          <p14:tracePt t="319466" x="6484938" y="1668463"/>
          <p14:tracePt t="319483" x="6438900" y="1668463"/>
          <p14:tracePt t="319499" x="6416675" y="1668463"/>
          <p14:tracePt t="319544" x="6416675" y="1676400"/>
          <p14:tracePt t="319551" x="6446838" y="1676400"/>
          <p14:tracePt t="319566" x="6537325" y="1692275"/>
          <p14:tracePt t="319583" x="6667500" y="1692275"/>
          <p14:tracePt t="319599" x="6773863" y="1692275"/>
          <p14:tracePt t="319616" x="6842125" y="1692275"/>
          <p14:tracePt t="319632" x="6858000" y="1692275"/>
          <p14:tracePt t="319666" x="6850063" y="1692275"/>
          <p14:tracePt t="319683" x="6797675" y="1692275"/>
          <p14:tracePt t="319699" x="6713538" y="1684338"/>
          <p14:tracePt t="319716" x="6645275" y="1684338"/>
          <p14:tracePt t="319732" x="6607175" y="1684338"/>
          <p14:tracePt t="319749" x="6583363" y="1684338"/>
          <p14:tracePt t="319815" x="6591300" y="1684338"/>
          <p14:tracePt t="319823" x="6621463" y="1684338"/>
          <p14:tracePt t="319832" x="6637338" y="1692275"/>
          <p14:tracePt t="319849" x="6675438" y="1692275"/>
          <p14:tracePt t="319867" x="6689725" y="1698625"/>
          <p14:tracePt t="319935" x="6659563" y="1698625"/>
          <p14:tracePt t="319943" x="6621463" y="1692275"/>
          <p14:tracePt t="319951" x="6599238" y="1692275"/>
          <p14:tracePt t="319966" x="6569075" y="1676400"/>
          <p14:tracePt t="319984" x="6537325" y="1668463"/>
          <p14:tracePt t="320071" x="6545263" y="1668463"/>
          <p14:tracePt t="320079" x="6561138" y="1668463"/>
          <p14:tracePt t="320223" x="6575425" y="1676400"/>
          <p14:tracePt t="322047" x="6629400" y="1676400"/>
          <p14:tracePt t="322055" x="6697663" y="1676400"/>
          <p14:tracePt t="322067" x="6759575" y="1676400"/>
          <p14:tracePt t="322084" x="6896100" y="1654175"/>
          <p14:tracePt t="322100" x="7032625" y="1630363"/>
          <p14:tracePt t="322117" x="7132638" y="1622425"/>
          <p14:tracePt t="322134" x="7269163" y="1608138"/>
          <p14:tracePt t="322150" x="7307263" y="1600200"/>
          <p14:tracePt t="322167" x="7375525" y="1584325"/>
          <p14:tracePt t="322183" x="7383463" y="1584325"/>
          <p14:tracePt t="322223" x="7391400" y="1577975"/>
          <p14:tracePt t="322233" x="7413625" y="1570038"/>
          <p14:tracePt t="322250" x="7467600" y="1562100"/>
          <p14:tracePt t="322267" x="7535863" y="1554163"/>
          <p14:tracePt t="322283" x="7620000" y="1554163"/>
          <p14:tracePt t="322300" x="7704138" y="1554163"/>
          <p14:tracePt t="322317" x="7764463" y="1554163"/>
          <p14:tracePt t="322334" x="7810500" y="1554163"/>
          <p14:tracePt t="322447" x="7818438" y="1554163"/>
          <p14:tracePt t="322455" x="7818438" y="1562100"/>
          <p14:tracePt t="322467" x="7818438" y="1600200"/>
          <p14:tracePt t="322484" x="7794625" y="1646238"/>
          <p14:tracePt t="322500" x="7772400" y="1684338"/>
          <p14:tracePt t="322517" x="7734300" y="1730375"/>
          <p14:tracePt t="322534" x="7688263" y="1760538"/>
          <p14:tracePt t="322550" x="7642225" y="1774825"/>
          <p14:tracePt t="322567" x="7627938" y="1774825"/>
          <p14:tracePt t="322584" x="7612063" y="1774825"/>
          <p14:tracePt t="322600" x="7604125" y="1774825"/>
          <p14:tracePt t="322655" x="7589838" y="1774825"/>
          <p14:tracePt t="322687" x="7581900" y="1768475"/>
          <p14:tracePt t="322695" x="7566025" y="1760538"/>
          <p14:tracePt t="322711" x="7551738" y="1744663"/>
          <p14:tracePt t="322719" x="7543800" y="1730375"/>
          <p14:tracePt t="322734" x="7535863" y="1722438"/>
          <p14:tracePt t="322750" x="7535863" y="1714500"/>
          <p14:tracePt t="322768" x="7535863" y="1706563"/>
          <p14:tracePt t="322784" x="7535863" y="1698625"/>
          <p14:tracePt t="322800" x="7527925" y="1684338"/>
          <p14:tracePt t="322839" x="7527925" y="1676400"/>
          <p14:tracePt t="322855" x="7527925" y="1668463"/>
          <p14:tracePt t="322871" x="7527925" y="1660525"/>
          <p14:tracePt t="322927" x="7527925" y="1654175"/>
          <p14:tracePt t="322943" x="7527925" y="1646238"/>
          <p14:tracePt t="322960" x="7535863" y="1638300"/>
          <p14:tracePt t="322975" x="7543800" y="1638300"/>
          <p14:tracePt t="323016" x="7551738" y="1630363"/>
          <p14:tracePt t="324063" x="7551738" y="1660525"/>
          <p14:tracePt t="324071" x="7551738" y="1736725"/>
          <p14:tracePt t="324079" x="7527925" y="1798638"/>
          <p14:tracePt t="324087" x="7513638" y="1858963"/>
          <p14:tracePt t="324101" x="7505700" y="1897063"/>
          <p14:tracePt t="324118" x="7483475" y="1951038"/>
          <p14:tracePt t="324160" x="7483475" y="1958975"/>
          <p14:tracePt t="324191" x="7475538" y="1973263"/>
          <p14:tracePt t="324198" x="7459663" y="1997075"/>
          <p14:tracePt t="324207" x="7451725" y="2003425"/>
          <p14:tracePt t="324218" x="7437438" y="2035175"/>
          <p14:tracePt t="324234" x="7413625" y="2073275"/>
          <p14:tracePt t="324251" x="7361238" y="2149475"/>
          <p14:tracePt t="324267" x="7331075" y="2187575"/>
          <p14:tracePt t="324284" x="7285038" y="2201863"/>
          <p14:tracePt t="324301" x="7239000" y="2193925"/>
          <p14:tracePt t="324318" x="7140575" y="2187575"/>
          <p14:tracePt t="324334" x="7078663" y="2187575"/>
          <p14:tracePt t="324551" x="7078663" y="2193925"/>
          <p14:tracePt t="324559" x="7078663" y="2201863"/>
          <p14:tracePt t="324567" x="7078663" y="2209800"/>
          <p14:tracePt t="324584" x="7086600" y="2232025"/>
          <p14:tracePt t="324601" x="7086600" y="2247900"/>
          <p14:tracePt t="324618" x="7102475" y="2270125"/>
          <p14:tracePt t="324634" x="7108825" y="2270125"/>
          <p14:tracePt t="324680" x="7116763" y="2270125"/>
          <p14:tracePt t="324689" x="7124700" y="2270125"/>
          <p14:tracePt t="324701" x="7132638" y="2263775"/>
          <p14:tracePt t="324719" x="7162800" y="2209800"/>
          <p14:tracePt t="324734" x="7192963" y="2111375"/>
          <p14:tracePt t="324751" x="7216775" y="2035175"/>
          <p14:tracePt t="324768" x="7231063" y="1958975"/>
          <p14:tracePt t="324785" x="7231063" y="1927225"/>
          <p14:tracePt t="324801" x="7231063" y="1912938"/>
          <p14:tracePt t="324818" x="7231063" y="1889125"/>
          <p14:tracePt t="324834" x="7231063" y="1874838"/>
          <p14:tracePt t="324851" x="7231063" y="1866900"/>
          <p14:tracePt t="324943" x="7246938" y="1844675"/>
          <p14:tracePt t="324951" x="7261225" y="1836738"/>
          <p14:tracePt t="324959" x="7292975" y="1812925"/>
          <p14:tracePt t="324969" x="7299325" y="1806575"/>
          <p14:tracePt t="324984" x="7353300" y="1782763"/>
          <p14:tracePt t="325001" x="7383463" y="1760538"/>
          <p14:tracePt t="325018" x="7391400" y="1752600"/>
          <p14:tracePt t="325034" x="7399338" y="1752600"/>
          <p14:tracePt t="330351" x="7483475" y="1714500"/>
          <p14:tracePt t="330359" x="7712075" y="1654175"/>
          <p14:tracePt t="330370" x="7848600" y="1622425"/>
          <p14:tracePt t="330386" x="8023225" y="1608138"/>
          <p14:tracePt t="330403" x="8199438" y="1577975"/>
          <p14:tracePt t="330420" x="8374063" y="1554163"/>
          <p14:tracePt t="330436" x="8474075" y="1554163"/>
          <p14:tracePt t="330453" x="8496300" y="1546225"/>
          <p14:tracePt t="330615" x="8496300" y="1562100"/>
          <p14:tracePt t="330623" x="8474075" y="1584325"/>
          <p14:tracePt t="330631" x="8474075" y="1592263"/>
          <p14:tracePt t="330639" x="8450263" y="1616075"/>
          <p14:tracePt t="330654" x="8404225" y="1668463"/>
          <p14:tracePt t="330670" x="8366125" y="1698625"/>
          <p14:tracePt t="330686" x="8259763" y="1774825"/>
          <p14:tracePt t="330703" x="8191500" y="1790700"/>
          <p14:tracePt t="330720" x="8115300" y="1806575"/>
          <p14:tracePt t="330737" x="8069263" y="1806575"/>
          <p14:tracePt t="330753" x="8039100" y="1806575"/>
          <p14:tracePt t="330770" x="8023225" y="1806575"/>
          <p14:tracePt t="330839" x="8016875" y="1798638"/>
          <p14:tracePt t="330895" x="8016875" y="1790700"/>
          <p14:tracePt t="330903" x="8008938" y="1782763"/>
          <p14:tracePt t="330920" x="8008938" y="1774825"/>
          <p14:tracePt t="330927" x="8008938" y="1768475"/>
          <p14:tracePt t="330943" x="8001000" y="1752600"/>
          <p14:tracePt t="330986" x="8001000" y="1744663"/>
          <p14:tracePt t="330991" x="8001000" y="1736725"/>
          <p14:tracePt t="331015" x="8001000" y="1730375"/>
          <p14:tracePt t="331022" x="8001000" y="1722438"/>
          <p14:tracePt t="331037" x="8001000" y="1714500"/>
          <p14:tracePt t="331055" x="8001000" y="1706563"/>
          <p14:tracePt t="331070" x="8001000" y="1698625"/>
          <p14:tracePt t="331263" x="8031163" y="1698625"/>
          <p14:tracePt t="331271" x="8054975" y="1698625"/>
          <p14:tracePt t="331279" x="8085138" y="1706563"/>
          <p14:tracePt t="331287" x="8093075" y="1706563"/>
          <p14:tracePt t="331303" x="8137525" y="1722438"/>
          <p14:tracePt t="331320" x="8145463" y="1722438"/>
          <p14:tracePt t="331337" x="8161338" y="1730375"/>
          <p14:tracePt t="331391" x="8137525" y="1730375"/>
          <p14:tracePt t="331399" x="8099425" y="1730375"/>
          <p14:tracePt t="331407" x="8054975" y="1722438"/>
          <p14:tracePt t="331421" x="8001000" y="1722438"/>
          <p14:tracePt t="331437" x="7908925" y="1714500"/>
          <p14:tracePt t="331454" x="7734300" y="1706563"/>
          <p14:tracePt t="331470" x="7712075" y="1706563"/>
          <p14:tracePt t="331487" x="7704138" y="1706563"/>
          <p14:tracePt t="331519" x="7718425" y="1706563"/>
          <p14:tracePt t="331527" x="7764463" y="1706563"/>
          <p14:tracePt t="331537" x="7848600" y="1706563"/>
          <p14:tracePt t="331554" x="8016875" y="1706563"/>
          <p14:tracePt t="331570" x="8131175" y="1706563"/>
          <p14:tracePt t="331587" x="8153400" y="1706563"/>
          <p14:tracePt t="331631" x="8115300" y="1698625"/>
          <p14:tracePt t="331639" x="8061325" y="1684338"/>
          <p14:tracePt t="331654" x="7993063" y="1668463"/>
          <p14:tracePt t="331670" x="7962900" y="1668463"/>
          <p14:tracePt t="331727" x="7985125" y="1668463"/>
          <p14:tracePt t="331735" x="8016875" y="1668463"/>
          <p14:tracePt t="331743" x="8061325" y="1668463"/>
          <p14:tracePt t="331754" x="8107363" y="1676400"/>
          <p14:tracePt t="331770" x="8191500" y="1684338"/>
          <p14:tracePt t="331787" x="8199438" y="1684338"/>
          <p14:tracePt t="331831" x="8191500" y="1684338"/>
          <p14:tracePt t="331839" x="8161338" y="1684338"/>
          <p14:tracePt t="331854" x="8131175" y="1676400"/>
          <p14:tracePt t="331870" x="8115300" y="1676400"/>
          <p14:tracePt t="332775" x="8123238" y="1676400"/>
          <p14:tracePt t="332785" x="8145463" y="1676400"/>
          <p14:tracePt t="332791" x="8175625" y="1676400"/>
          <p14:tracePt t="332804" x="8207375" y="1676400"/>
          <p14:tracePt t="332821" x="8335963" y="1676400"/>
          <p14:tracePt t="332838" x="8496300" y="1668463"/>
          <p14:tracePt t="332854" x="8550275" y="1668463"/>
          <p14:tracePt t="332871" x="8580438" y="1668463"/>
          <p14:tracePt t="332887" x="8602663" y="1668463"/>
          <p14:tracePt t="332904" x="8610600" y="1668463"/>
          <p14:tracePt t="332937" x="8626475" y="1668463"/>
          <p14:tracePt t="332959" x="8632825" y="1668463"/>
          <p14:tracePt t="332971" x="8648700" y="1668463"/>
          <p14:tracePt t="332987" x="8670925" y="1668463"/>
          <p14:tracePt t="333004" x="8686800" y="1668463"/>
          <p14:tracePt t="333008" x="8702675" y="1668463"/>
          <p14:tracePt t="333023" x="8709025" y="1668463"/>
          <p14:tracePt t="333037" x="8716963" y="1668463"/>
          <p14:tracePt t="333103" x="8724900" y="1668463"/>
          <p14:tracePt t="333111" x="8716963" y="1654175"/>
          <p14:tracePt t="333121" x="8670925" y="1646238"/>
          <p14:tracePt t="333137" x="8564563" y="1622425"/>
          <p14:tracePt t="333154" x="8435975" y="1600200"/>
          <p14:tracePt t="333171" x="8351838" y="1570038"/>
          <p14:tracePt t="333187" x="8289925" y="1554163"/>
          <p14:tracePt t="333248" x="8305800" y="1554163"/>
          <p14:tracePt t="333256" x="8335963" y="1554163"/>
          <p14:tracePt t="333263" x="8382000" y="1570038"/>
          <p14:tracePt t="333271" x="8404225" y="1570038"/>
          <p14:tracePt t="333287" x="8442325" y="1584325"/>
          <p14:tracePt t="333304" x="8458200" y="1592263"/>
          <p14:tracePt t="333671" x="8458200" y="1600200"/>
          <p14:tracePt t="333703" x="8458200" y="1608138"/>
          <p14:tracePt t="333767" x="8450263" y="1608138"/>
          <p14:tracePt t="333800" x="8442325" y="1608138"/>
          <p14:tracePt t="333823" x="8435975" y="1608138"/>
          <p14:tracePt t="333847" x="8428038" y="1608138"/>
          <p14:tracePt t="333880" x="8420100" y="1608138"/>
          <p14:tracePt t="334624" x="8404225" y="1600200"/>
          <p14:tracePt t="334631" x="8397875" y="1600200"/>
          <p14:tracePt t="334639" x="8374063" y="1600200"/>
          <p14:tracePt t="334654" x="8328025" y="1584325"/>
          <p14:tracePt t="334671" x="8251825" y="1584325"/>
          <p14:tracePt t="334688" x="8137525" y="1600200"/>
          <p14:tracePt t="334705" x="8023225" y="1622425"/>
          <p14:tracePt t="334721" x="7886700" y="1638300"/>
          <p14:tracePt t="334738" x="7734300" y="1654175"/>
          <p14:tracePt t="334755" x="7559675" y="1654175"/>
          <p14:tracePt t="334771" x="7399338" y="1654175"/>
          <p14:tracePt t="334788" x="7246938" y="1654175"/>
          <p14:tracePt t="334805" x="7078663" y="1654175"/>
          <p14:tracePt t="334822" x="6811963" y="1654175"/>
          <p14:tracePt t="334838" x="6735763" y="1654175"/>
          <p14:tracePt t="334855" x="6492875" y="1654175"/>
          <p14:tracePt t="334872" x="6324600" y="1654175"/>
          <p14:tracePt t="334888" x="6194425" y="1654175"/>
          <p14:tracePt t="334905" x="6096000" y="1654175"/>
          <p14:tracePt t="334921" x="6011863" y="1654175"/>
          <p14:tracePt t="334939" x="5921375" y="1654175"/>
          <p14:tracePt t="334955" x="5837238" y="1654175"/>
          <p14:tracePt t="334971" x="5753100" y="1654175"/>
          <p14:tracePt t="334988" x="5661025" y="1654175"/>
          <p14:tracePt t="335005" x="5578475" y="1654175"/>
          <p14:tracePt t="335008" x="5554663" y="1654175"/>
          <p14:tracePt t="335022" x="5516563" y="1654175"/>
          <p14:tracePt t="335038" x="5508625" y="1654175"/>
          <p14:tracePt t="335055" x="5494338" y="1654175"/>
          <p14:tracePt t="335111" x="5486400" y="1660525"/>
          <p14:tracePt t="335135" x="5486400" y="1668463"/>
          <p14:tracePt t="335143" x="5486400" y="1676400"/>
          <p14:tracePt t="335155" x="5486400" y="1684338"/>
          <p14:tracePt t="335171" x="5546725" y="1684338"/>
          <p14:tracePt t="335189" x="5654675" y="1676400"/>
          <p14:tracePt t="335205" x="5791200" y="1676400"/>
          <p14:tracePt t="335221" x="5813425" y="1676400"/>
          <p14:tracePt t="335719" x="5799138" y="1676400"/>
          <p14:tracePt t="335783" x="5791200" y="1676400"/>
          <p14:tracePt t="335807" x="5783263" y="1676400"/>
          <p14:tracePt t="335879" x="5775325" y="1684338"/>
          <p14:tracePt t="335919" x="5775325" y="1692275"/>
          <p14:tracePt t="335936" x="5768975" y="1698625"/>
          <p14:tracePt t="335967" x="5768975" y="1706563"/>
          <p14:tracePt t="335975" x="5768975" y="1714500"/>
          <p14:tracePt t="335991" x="5753100" y="1730375"/>
          <p14:tracePt t="336007" x="5737225" y="1736725"/>
          <p14:tracePt t="336015" x="5722938" y="1760538"/>
          <p14:tracePt t="336031" x="5699125" y="1774825"/>
          <p14:tracePt t="336039" x="5654675" y="1790700"/>
          <p14:tracePt t="336055" x="5584825" y="1820863"/>
          <p14:tracePt t="336072" x="5502275" y="1858963"/>
          <p14:tracePt t="336088" x="5426075" y="1897063"/>
          <p14:tracePt t="336105" x="5334000" y="1935163"/>
          <p14:tracePt t="336122" x="5227638" y="1981200"/>
          <p14:tracePt t="336138" x="5197475" y="1981200"/>
          <p14:tracePt t="336155" x="5189538" y="1981200"/>
          <p14:tracePt t="336503" x="5189538" y="1989138"/>
          <p14:tracePt t="336511" x="5189538" y="2019300"/>
          <p14:tracePt t="336522" x="5189538" y="2057400"/>
          <p14:tracePt t="336539" x="5189538" y="2125663"/>
          <p14:tracePt t="336555" x="5189538" y="2239963"/>
          <p14:tracePt t="336572" x="5189538" y="2392363"/>
          <p14:tracePt t="336589" x="5189538" y="2544763"/>
          <p14:tracePt t="336606" x="5181600" y="2713038"/>
          <p14:tracePt t="336622" x="5135563" y="2819400"/>
          <p14:tracePt t="336639" x="5067300" y="2925763"/>
          <p14:tracePt t="336655" x="4991100" y="3001963"/>
          <p14:tracePt t="336672" x="4914900" y="3048000"/>
          <p14:tracePt t="336690" x="4822825" y="3078163"/>
          <p14:tracePt t="336705" x="4778375" y="3078163"/>
          <p14:tracePt t="336722" x="4732338" y="3078163"/>
          <p14:tracePt t="336739" x="4702175" y="3070225"/>
          <p14:tracePt t="336755" x="4686300" y="3063875"/>
          <p14:tracePt t="336772" x="4678363" y="3048000"/>
          <p14:tracePt t="336789" x="4670425" y="3040063"/>
          <p14:tracePt t="336806" x="4670425" y="3025775"/>
          <p14:tracePt t="336822" x="4670425" y="3017838"/>
          <p14:tracePt t="336839" x="4656138" y="3009900"/>
          <p14:tracePt t="336855" x="4640263" y="3009900"/>
          <p14:tracePt t="336873" x="4625975" y="3001963"/>
          <p14:tracePt t="336889" x="4610100" y="3001963"/>
          <p14:tracePt t="336906" x="4602163" y="3001963"/>
          <p14:tracePt t="336922" x="4579938" y="3001963"/>
          <p14:tracePt t="336940" x="4549775" y="3001963"/>
          <p14:tracePt t="336956" x="4511675" y="3048000"/>
          <p14:tracePt t="336972" x="4473575" y="3132138"/>
          <p14:tracePt t="336989" x="4435475" y="3230563"/>
          <p14:tracePt t="337006" x="4397375" y="3360738"/>
          <p14:tracePt t="337022" x="4373563" y="3406775"/>
          <p14:tracePt t="337039" x="4359275" y="3444875"/>
          <p14:tracePt t="337119" x="4365625" y="3444875"/>
          <p14:tracePt t="337127" x="4373563" y="3444875"/>
          <p14:tracePt t="337143" x="4381500" y="3444875"/>
          <p14:tracePt t="337156" x="4389438" y="3444875"/>
          <p14:tracePt t="337223" x="4373563" y="3444875"/>
          <p14:tracePt t="337232" x="4343400" y="3444875"/>
          <p14:tracePt t="337239" x="4321175" y="3444875"/>
          <p14:tracePt t="337256" x="4289425" y="3444875"/>
          <p14:tracePt t="337272" x="4267200" y="3444875"/>
          <p14:tracePt t="337289" x="4251325" y="3444875"/>
          <p14:tracePt t="337306" x="4251325" y="3436938"/>
          <p14:tracePt t="337322" x="4251325" y="3406775"/>
          <p14:tracePt t="337339" x="4275138" y="3360738"/>
          <p14:tracePt t="337356" x="4297363" y="3322638"/>
          <p14:tracePt t="337374" x="4313238" y="3306763"/>
          <p14:tracePt t="337479" x="4313238" y="3322638"/>
          <p14:tracePt t="337495" x="4313238" y="3330575"/>
          <p14:tracePt t="337503" x="4313238" y="3336925"/>
          <p14:tracePt t="337511" x="4313238" y="3344863"/>
          <p14:tracePt t="337522" x="4321175" y="3352800"/>
          <p14:tracePt t="337539" x="4403725" y="3352800"/>
          <p14:tracePt t="337556" x="4533900" y="3352800"/>
          <p14:tracePt t="337572" x="4618038" y="3336925"/>
          <p14:tracePt t="337589" x="4702175" y="3306763"/>
          <p14:tracePt t="337606" x="4762500" y="3230563"/>
          <p14:tracePt t="337623" x="4778375" y="3170238"/>
          <p14:tracePt t="337639" x="4778375" y="3086100"/>
          <p14:tracePt t="337656" x="4770438" y="2987675"/>
          <p14:tracePt t="337672" x="4724400" y="2887663"/>
          <p14:tracePt t="337689" x="4670425" y="2803525"/>
          <p14:tracePt t="337706" x="4610100" y="2727325"/>
          <p14:tracePt t="337722" x="4572000" y="2667000"/>
          <p14:tracePt t="337739" x="4564063" y="2636838"/>
          <p14:tracePt t="337756" x="4564063" y="2613025"/>
          <p14:tracePt t="337772" x="4564063" y="2574925"/>
          <p14:tracePt t="337790" x="4678363" y="2552700"/>
          <p14:tracePt t="337806" x="4770438" y="2544763"/>
          <p14:tracePt t="337822" x="4816475" y="2544763"/>
          <p14:tracePt t="337839" x="4830763" y="2544763"/>
          <p14:tracePt t="337856" x="4846638" y="2598738"/>
          <p14:tracePt t="337873" x="4846638" y="2689225"/>
          <p14:tracePt t="337889" x="4808538" y="2811463"/>
          <p14:tracePt t="337906" x="4732338" y="2887663"/>
          <p14:tracePt t="337922" x="4678363" y="2903538"/>
          <p14:tracePt t="337939" x="4656138" y="2903538"/>
          <p14:tracePt t="337956" x="4625975" y="2887663"/>
          <p14:tracePt t="337973" x="4602163" y="2819400"/>
          <p14:tracePt t="337990" x="4594225" y="2751138"/>
          <p14:tracePt t="338006" x="4594225" y="2667000"/>
          <p14:tracePt t="338009" x="4594225" y="2628900"/>
          <p14:tracePt t="338022" x="4664075" y="2530475"/>
          <p14:tracePt t="338039" x="4792663" y="2484438"/>
          <p14:tracePt t="338056" x="5006975" y="2468563"/>
          <p14:tracePt t="338073" x="5203825" y="2468563"/>
          <p14:tracePt t="338089" x="5326063" y="2506663"/>
          <p14:tracePt t="338106" x="5364163" y="2536825"/>
          <p14:tracePt t="338124" x="5364163" y="2613025"/>
          <p14:tracePt t="338139" x="5356225" y="2674938"/>
          <p14:tracePt t="338156" x="5235575" y="2735263"/>
          <p14:tracePt t="338173" x="5021263" y="2751138"/>
          <p14:tracePt t="338191" x="4746625" y="2751138"/>
          <p14:tracePt t="338206" x="4664075" y="2751138"/>
          <p14:tracePt t="338223" x="4457700" y="2674938"/>
          <p14:tracePt t="338240" x="4411663" y="2651125"/>
          <p14:tracePt t="338257" x="4397375" y="2644775"/>
          <p14:tracePt t="338273" x="4397375" y="2636838"/>
          <p14:tracePt t="338289" x="4427538" y="2590800"/>
          <p14:tracePt t="338306" x="4572000" y="2560638"/>
          <p14:tracePt t="338323" x="4754563" y="2560638"/>
          <p14:tracePt t="338339" x="4914900" y="2560638"/>
          <p14:tracePt t="338356" x="4983163" y="2560638"/>
          <p14:tracePt t="338399" x="4983163" y="2574925"/>
          <p14:tracePt t="338407" x="4983163" y="2590800"/>
          <p14:tracePt t="338423" x="4892675" y="2644775"/>
          <p14:tracePt t="338440" x="4740275" y="2705100"/>
          <p14:tracePt t="338456" x="4632325" y="2727325"/>
          <p14:tracePt t="338473" x="4518025" y="2743200"/>
          <p14:tracePt t="338489" x="4411663" y="2743200"/>
          <p14:tracePt t="338507" x="4381500" y="2743200"/>
          <p14:tracePt t="338551" x="4411663" y="2743200"/>
          <p14:tracePt t="338559" x="4511675" y="2743200"/>
          <p14:tracePt t="338567" x="4632325" y="2743200"/>
          <p14:tracePt t="338574" x="4800600" y="2743200"/>
          <p14:tracePt t="338590" x="5159375" y="2743200"/>
          <p14:tracePt t="338606" x="5303838" y="2751138"/>
          <p14:tracePt t="338623" x="5334000" y="2773363"/>
          <p14:tracePt t="338639" x="5334000" y="2781300"/>
          <p14:tracePt t="338656" x="5235575" y="2803525"/>
          <p14:tracePt t="338672" x="4999038" y="2803525"/>
          <p14:tracePt t="338689" x="4702175" y="2803525"/>
          <p14:tracePt t="338706" x="4411663" y="2803525"/>
          <p14:tracePt t="338722" x="4229100" y="2803525"/>
          <p14:tracePt t="338739" x="4160838" y="2803525"/>
          <p14:tracePt t="338782" x="4191000" y="2803525"/>
          <p14:tracePt t="338790" x="4275138" y="2797175"/>
          <p14:tracePt t="338806" x="4397375" y="2797175"/>
          <p14:tracePt t="338822" x="4419600" y="2797175"/>
          <p14:tracePt t="338871" x="4389438" y="2819400"/>
          <p14:tracePt t="338878" x="4343400" y="2841625"/>
          <p14:tracePt t="338889" x="4297363" y="2873375"/>
          <p14:tracePt t="338906" x="4191000" y="2963863"/>
          <p14:tracePt t="338923" x="4076700" y="3055938"/>
          <p14:tracePt t="338939" x="4030663" y="3108325"/>
          <p14:tracePt t="338956" x="4030663" y="3146425"/>
          <p14:tracePt t="338973" x="4030663" y="3184525"/>
          <p14:tracePt t="338990" x="4076700" y="3336925"/>
          <p14:tracePt t="339006" x="4114800" y="3436938"/>
          <p14:tracePt t="339023" x="4144963" y="3505200"/>
          <p14:tracePt t="339039" x="4160838" y="3535363"/>
          <p14:tracePt t="339056" x="4168775" y="3551238"/>
          <p14:tracePt t="339143" x="4168775" y="3535363"/>
          <p14:tracePt t="339151" x="4168775" y="3505200"/>
          <p14:tracePt t="339159" x="4168775" y="3489325"/>
          <p14:tracePt t="339173" x="4168775" y="3459163"/>
          <p14:tracePt t="339191" x="4160838" y="3436938"/>
          <p14:tracePt t="339248" x="4191000" y="3467100"/>
          <p14:tracePt t="339255" x="4237038" y="3497263"/>
          <p14:tracePt t="339263" x="4289425" y="3527425"/>
          <p14:tracePt t="339273" x="4327525" y="3551238"/>
          <p14:tracePt t="339290" x="4389438" y="3589338"/>
          <p14:tracePt t="339306" x="4411663" y="3603625"/>
          <p14:tracePt t="339367" x="4403725" y="3597275"/>
          <p14:tracePt t="339375" x="4389438" y="3589338"/>
          <p14:tracePt t="339383" x="4373563" y="3565525"/>
          <p14:tracePt t="339391" x="4351338" y="3559175"/>
          <p14:tracePt t="339406" x="4327525" y="3527425"/>
          <p14:tracePt t="339423" x="4305300" y="3505200"/>
          <p14:tracePt t="339456" x="4305300" y="3497263"/>
          <p14:tracePt t="339473" x="4343400" y="3482975"/>
          <p14:tracePt t="339490" x="4435475" y="3475038"/>
          <p14:tracePt t="339506" x="4479925" y="3467100"/>
          <p14:tracePt t="339523" x="4495800" y="3467100"/>
          <p14:tracePt t="339639" x="4525963" y="3467100"/>
          <p14:tracePt t="339647" x="4564063" y="3467100"/>
          <p14:tracePt t="339656" x="4648200" y="3467100"/>
          <p14:tracePt t="339673" x="4838700" y="3467100"/>
          <p14:tracePt t="339690" x="5021263" y="3467100"/>
          <p14:tracePt t="339706" x="5067300" y="3467100"/>
          <p14:tracePt t="339740" x="5051425" y="3467100"/>
          <p14:tracePt t="339756" x="4960938" y="3451225"/>
          <p14:tracePt t="339774" x="4792663" y="3406775"/>
          <p14:tracePt t="339790" x="4724400" y="3375025"/>
          <p14:tracePt t="339806" x="4587875" y="3306763"/>
          <p14:tracePt t="339823" x="4556125" y="3284538"/>
          <p14:tracePt t="339839" x="4556125" y="3246438"/>
          <p14:tracePt t="339856" x="4556125" y="3184525"/>
          <p14:tracePt t="339873" x="4579938" y="3108325"/>
          <p14:tracePt t="339889" x="4648200" y="3009900"/>
          <p14:tracePt t="339906" x="4686300" y="2941638"/>
          <p14:tracePt t="339923" x="4694238" y="2933700"/>
          <p14:tracePt t="339956" x="4694238" y="2917825"/>
          <p14:tracePt t="339975" x="4694238" y="2911475"/>
          <p14:tracePt t="339990" x="4686300" y="2903538"/>
          <p14:tracePt t="340006" x="4632325" y="2887663"/>
          <p14:tracePt t="340064" x="4625975" y="2879725"/>
          <p14:tracePt t="340079" x="4656138" y="2879725"/>
          <p14:tracePt t="340087" x="4732338" y="2887663"/>
          <p14:tracePt t="340095" x="4792663" y="2895600"/>
          <p14:tracePt t="340107" x="4884738" y="2895600"/>
          <p14:tracePt t="340124" x="5021263" y="2895600"/>
          <p14:tracePt t="340140" x="5135563" y="2903538"/>
          <p14:tracePt t="340157" x="5165725" y="2903538"/>
          <p14:tracePt t="340248" x="5151438" y="2903538"/>
          <p14:tracePt t="340254" x="5135563" y="2903538"/>
          <p14:tracePt t="340270" x="5113338" y="2895600"/>
          <p14:tracePt t="340278" x="5105400" y="2895600"/>
          <p14:tracePt t="340290" x="5089525" y="2895600"/>
          <p14:tracePt t="340306" x="5083175" y="2887663"/>
          <p14:tracePt t="342407" x="5075238" y="2887663"/>
          <p14:tracePt t="342423" x="5067300" y="2887663"/>
          <p14:tracePt t="342431" x="5029200" y="2911475"/>
          <p14:tracePt t="342441" x="5021263" y="2925763"/>
          <p14:tracePt t="342458" x="5006975" y="2941638"/>
          <p14:tracePt t="342474" x="4960938" y="2971800"/>
          <p14:tracePt t="342491" x="4899025" y="3009900"/>
          <p14:tracePt t="342508" x="4868863" y="3048000"/>
          <p14:tracePt t="342524" x="4792663" y="3108325"/>
          <p14:tracePt t="342527" x="4740275" y="3140075"/>
          <p14:tracePt t="342541" x="4708525" y="3162300"/>
          <p14:tracePt t="342558" x="4678363" y="3178175"/>
          <p14:tracePt t="345687" x="4746625" y="3200400"/>
          <p14:tracePt t="345695" x="4830763" y="3230563"/>
          <p14:tracePt t="345703" x="4922838" y="3238500"/>
          <p14:tracePt t="345711" x="4991100" y="3238500"/>
          <p14:tracePt t="345726" x="5083175" y="3238500"/>
          <p14:tracePt t="345742" x="5089525" y="3238500"/>
          <p14:tracePt t="345759" x="5097463" y="3238500"/>
          <p14:tracePt t="345863" x="5067300" y="3238500"/>
          <p14:tracePt t="345872" x="5013325" y="3222625"/>
          <p14:tracePt t="345881" x="4960938" y="3216275"/>
          <p14:tracePt t="345892" x="4906963" y="3200400"/>
          <p14:tracePt t="345910" x="4762500" y="3178175"/>
          <p14:tracePt t="345926" x="4678363" y="3162300"/>
          <p14:tracePt t="345942" x="4610100" y="3238500"/>
          <p14:tracePt t="345959" x="4610100" y="3375025"/>
          <p14:tracePt t="345975" x="4625975" y="3581400"/>
          <p14:tracePt t="345992" x="4762500" y="3924300"/>
          <p14:tracePt t="346009" x="4892675" y="4229100"/>
          <p14:tracePt t="346025" x="5006975" y="4479925"/>
          <p14:tracePt t="346042" x="5059363" y="4602163"/>
          <p14:tracePt t="346046" x="5083175" y="4632325"/>
          <p14:tracePt t="346059" x="5083175" y="4640263"/>
          <p14:tracePt t="346151" x="5075238" y="4632325"/>
          <p14:tracePt t="346159" x="5075238" y="4579938"/>
          <p14:tracePt t="346167" x="5029200" y="4503738"/>
          <p14:tracePt t="346175" x="4991100" y="4435475"/>
          <p14:tracePt t="346192" x="4922838" y="4327525"/>
          <p14:tracePt t="346209" x="4868863" y="4244975"/>
          <p14:tracePt t="346226" x="4808538" y="4160838"/>
          <p14:tracePt t="346242" x="4778375" y="4122738"/>
          <p14:tracePt t="346259" x="4770438" y="4106863"/>
          <p14:tracePt t="346275" x="4770438" y="4098925"/>
          <p14:tracePt t="346311" x="4762500" y="4098925"/>
          <p14:tracePt t="346326" x="4746625" y="4076700"/>
          <p14:tracePt t="346343" x="4694238" y="4022725"/>
          <p14:tracePt t="346358" x="4640263" y="3992563"/>
          <p14:tracePt t="346375" x="4549775" y="3940175"/>
          <p14:tracePt t="346392" x="4479925" y="3894138"/>
          <p14:tracePt t="346410" x="4403725" y="3856038"/>
          <p14:tracePt t="346426" x="4343400" y="3817938"/>
          <p14:tracePt t="346442" x="4327525" y="3802063"/>
          <p14:tracePt t="346537" x="4321175" y="3802063"/>
          <p14:tracePt t="346543" x="4321175" y="3817938"/>
          <p14:tracePt t="346551" x="4321175" y="3848100"/>
          <p14:tracePt t="346559" x="4327525" y="3863975"/>
          <p14:tracePt t="346576" x="4359275" y="3908425"/>
          <p14:tracePt t="346594" x="4381500" y="3940175"/>
          <p14:tracePt t="346609" x="4411663" y="3962400"/>
          <p14:tracePt t="346626" x="4419600" y="3962400"/>
          <p14:tracePt t="346703" x="4427538" y="3962400"/>
          <p14:tracePt t="346719" x="4435475" y="3946525"/>
          <p14:tracePt t="346735" x="4435475" y="3940175"/>
          <p14:tracePt t="346743" x="4435475" y="3932238"/>
          <p14:tracePt t="346751" x="4435475" y="3924300"/>
          <p14:tracePt t="346879" x="4441825" y="3924300"/>
          <p14:tracePt t="346888" x="4457700" y="3924300"/>
          <p14:tracePt t="346897" x="4473575" y="3940175"/>
          <p14:tracePt t="346909" x="4487863" y="3946525"/>
          <p14:tracePt t="346926" x="4495800" y="3954463"/>
          <p14:tracePt t="347095" x="4487863" y="3954463"/>
          <p14:tracePt t="347103" x="4479925" y="3954463"/>
          <p14:tracePt t="347119" x="4473575" y="3946525"/>
          <p14:tracePt t="348159" x="4473575" y="3940175"/>
          <p14:tracePt t="348167" x="4511675" y="3940175"/>
          <p14:tracePt t="348176" x="4549775" y="3940175"/>
          <p14:tracePt t="348193" x="4594225" y="3940175"/>
          <p14:tracePt t="348375" x="4610100" y="3940175"/>
          <p14:tracePt t="348383" x="4625975" y="3946525"/>
          <p14:tracePt t="348393" x="4640263" y="3978275"/>
          <p14:tracePt t="348410" x="4656138" y="4000500"/>
          <p14:tracePt t="348426" x="4656138" y="4008438"/>
          <p14:tracePt t="348487" x="4656138" y="4016375"/>
          <p14:tracePt t="348495" x="4656138" y="4030663"/>
          <p14:tracePt t="348503" x="4656138" y="4038600"/>
          <p14:tracePt t="357576" x="4656138" y="4046538"/>
          <p14:tracePt t="357583" x="4686300" y="4084638"/>
          <p14:tracePt t="357596" x="4732338" y="4122738"/>
          <p14:tracePt t="357613" x="4808538" y="4213225"/>
          <p14:tracePt t="357630" x="4906963" y="4297363"/>
          <p14:tracePt t="358096" x="4914900" y="4297363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06"/>
    </mc:Choice>
    <mc:Fallback xmlns="">
      <p:transition spd="slow" advTm="2860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2431" x="4975225" y="4313238"/>
          <p14:tracePt t="22438" x="5121275" y="4343400"/>
          <p14:tracePt t="22446" x="5402263" y="4381500"/>
          <p14:tracePt t="22455" x="5630863" y="4397375"/>
          <p14:tracePt t="22471" x="5951538" y="4335463"/>
          <p14:tracePt t="22702" x="5913438" y="4343400"/>
          <p14:tracePt t="22710" x="5875338" y="4351338"/>
          <p14:tracePt t="22721" x="5845175" y="4351338"/>
          <p14:tracePt t="22738" x="5799138" y="4351338"/>
          <p14:tracePt t="22755" x="5692775" y="4335463"/>
          <p14:tracePt t="22771" x="5524500" y="4335463"/>
          <p14:tracePt t="22788" x="5318125" y="4335463"/>
          <p14:tracePt t="22806" x="5045075" y="4297363"/>
          <p14:tracePt t="22821" x="4953000" y="4297363"/>
          <p14:tracePt t="22838" x="4922838" y="4283075"/>
          <p14:tracePt t="25166" x="4922838" y="4275138"/>
          <p14:tracePt t="25174" x="4937125" y="4251325"/>
          <p14:tracePt t="25182" x="5045075" y="4213225"/>
          <p14:tracePt t="25191" x="5159375" y="4160838"/>
          <p14:tracePt t="25206" x="5311775" y="4106863"/>
          <p14:tracePt t="25222" x="5387975" y="4076700"/>
          <p14:tracePt t="25239" x="5456238" y="4054475"/>
          <p14:tracePt t="25256" x="5508625" y="4038600"/>
          <p14:tracePt t="25273" x="5532438" y="4030663"/>
          <p14:tracePt t="27854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D3273DF-BFF7-4703-8D34-4E12827E0F0E}"/>
</file>

<file path=customXml/itemProps2.xml><?xml version="1.0" encoding="utf-8"?>
<ds:datastoreItem xmlns:ds="http://schemas.openxmlformats.org/officeDocument/2006/customXml" ds:itemID="{C0D6B051-8DF6-46E4-98A8-43993D15079F}"/>
</file>

<file path=customXml/itemProps3.xml><?xml version="1.0" encoding="utf-8"?>
<ds:datastoreItem xmlns:ds="http://schemas.openxmlformats.org/officeDocument/2006/customXml" ds:itemID="{2E04AE00-51D8-41A6-ACB1-D902C72AD18F}"/>
</file>

<file path=docProps/app.xml><?xml version="1.0" encoding="utf-8"?>
<Properties xmlns="http://schemas.openxmlformats.org/officeDocument/2006/extended-properties" xmlns:vt="http://schemas.openxmlformats.org/officeDocument/2006/docPropsVTypes">
  <TotalTime>1476</TotalTime>
  <Words>102</Words>
  <Application>Microsoft Office PowerPoint</Application>
  <PresentationFormat>Widescreen</PresentationFormat>
  <Paragraphs>63</Paragraphs>
  <Slides>48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150</cp:revision>
  <dcterms:created xsi:type="dcterms:W3CDTF">2023-04-29T09:08:23Z</dcterms:created>
  <dcterms:modified xsi:type="dcterms:W3CDTF">2026-05-26T10:23:47Z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