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359019454" r:id="rId2"/>
  </p:sldMasterIdLst>
  <p:notesMasterIdLst>
    <p:notesMasterId r:id="rId34"/>
  </p:notesMasterIdLst>
  <p:sldIdLst>
    <p:sldId id="288" r:id="rId3"/>
    <p:sldId id="28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B2717-4B0D-49A3-BB8C-3466A574FE7F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4354F-6DDD-4FF9-96B0-461CA9F99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41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E4ABA-5E20-92AF-AE30-F377B3061B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22ABA0-E846-4B95-41E5-2DFC1B991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BB10D-BD64-206C-E698-1FB31F4F3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A1CD7B-E37B-CE86-28E9-93AD2E469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6B8BBE-9299-D16A-FF0E-3E0F6FF62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6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5D1EF-B788-F007-4A61-015B5CAAB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2C0A8-D600-68EA-D58A-8D4ABBCE33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CABE7-29C8-74E1-0004-E93D12B42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4FF48-5AB8-6C72-27B0-CC2D37682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09FA8E-5EFE-C0BD-4FDB-AD0C99E42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C9FCC-A347-F485-69FF-8C6F3DE47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25FD30-2C25-F721-4203-B17E2B906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3534-70D6-FE00-0C6D-D0D4596B2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5E238-B04C-2760-E9A0-B9E6CAC99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941C3-28E7-1B1D-B815-8BFE5EBC3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993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C8463-61C2-E700-954A-E911458F9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6B34A-BDC7-66FD-835C-330687491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2D3297-24F9-601A-AC4F-6A582EE6F8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3EA0A7-C21B-F7C9-33AD-4DA2A8DA8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F70C65-57C1-78AF-EC72-8733CF96F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7A528-7D39-42EC-756C-75CCCB3B6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954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87E98-EE05-073C-A56B-078DBA51E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6D197-AC97-6D94-4083-71D3888EB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4D9EDC-82D3-DE7B-FE81-21A95C2FB4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1EB69B-0422-A15E-7777-705B2980AE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7DDAEF-F865-1E3B-2C61-D02DF191B5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9A438F-CE8A-9519-2C5A-8F0EDD73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9882EF-EF9C-EACE-7EEA-C6B3DE82A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2019F9-E767-D5F7-1D46-8AF9FC303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817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8FCEC-36B6-6513-7BC0-41B99CEC0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6445C6-A201-94E1-CEDE-539136831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415406-B312-74D7-98F3-1B1549B41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F0041A-5C00-6780-920D-B36866641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850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9FD4B0-70BB-A379-A83E-26964A956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C24FA4-28C3-8A00-997C-C97CF9ED9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F9F193-FEF3-584A-0D44-EFEFBFEEA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15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CE3FE-91EC-3F1F-1AA3-AE8E374F6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A19EF-3F47-50DB-7BF4-C173AF36D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1DF57D-7C95-23F6-3042-657B7D5210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6CB235-655B-9A51-91D9-2ACD68939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E1C3EC-8DE8-18BF-D956-20429A10B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78E12C-A1E3-D46A-9D8C-85EFAD4F6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67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B709E-2C7B-18E3-E114-CBCFB4118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2781DA-B808-9695-2610-E8E0287C33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4E022-B7AE-4A11-E5ED-3CB619F257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35F7AA-FCBD-19DD-D07F-726D5C8E3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FA71B3-FE81-0A21-8538-E3DDAD335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3F0C68-5F8C-CEC7-C0B2-E88E35025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295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7CE38-AFFB-7435-1BA2-B01DEE4D1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130FA4-8E63-A2EF-B54B-2728DDBF7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36D04-A82C-8239-5C4F-B04A0F98E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FF87B7-0048-9870-9497-3D6D69342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5E909-C022-F62C-89CD-044559030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613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8D1905-FA06-4B18-B5BC-A7C99F1329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560BCA-7F67-D08F-FD09-2BF22E349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0369D-5B52-B463-C75B-0CD04910E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78F18-9DE6-2B3F-3B40-3B2836A6B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DE5E1-CF99-21E4-78EB-06ACF1A18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99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59019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BA48A4-2744-8262-FA87-49FAD6696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53C58-DD5A-5187-B594-68B46A6312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4B91D-C362-0245-E88F-FCC8CAB9AE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422FF-65F1-F504-E116-CEA5BE9B9C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555DD-28FE-5C44-FA46-74095CBA59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95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359019455" r:id="rId1"/>
    <p:sldLayoutId id="2359019456" r:id="rId2"/>
    <p:sldLayoutId id="2359019457" r:id="rId3"/>
    <p:sldLayoutId id="2359019458" r:id="rId4"/>
    <p:sldLayoutId id="2359019459" r:id="rId5"/>
    <p:sldLayoutId id="2359019460" r:id="rId6"/>
    <p:sldLayoutId id="2359019461" r:id="rId7"/>
    <p:sldLayoutId id="2359019462" r:id="rId8"/>
    <p:sldLayoutId id="2359019463" r:id="rId9"/>
    <p:sldLayoutId id="2359019464" r:id="rId10"/>
    <p:sldLayoutId id="235901946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4DF38-061D-02EF-AC70-FBA23B629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D65D5-7887-AEC1-C517-BFBAB77E3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5D0453-D18E-B0A6-46DC-042FE6A0F8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87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53510-604F-B18F-E4BE-1C41DDEC05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394" y="1038099"/>
            <a:ext cx="6386209" cy="307966"/>
          </a:xfrm>
        </p:spPr>
        <p:txBody>
          <a:bodyPr>
            <a:noAutofit/>
          </a:bodyPr>
          <a:lstStyle/>
          <a:p>
            <a:pPr rtl="1"/>
            <a:r>
              <a:rPr lang="ar-EG" sz="2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النقاط الرئيسية</a:t>
            </a:r>
            <a:endParaRPr lang="en-US" sz="24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A93C2-6FEA-721C-8AB0-D52A28B39B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9814" y="1477525"/>
            <a:ext cx="6858000" cy="1241822"/>
          </a:xfrm>
        </p:spPr>
        <p:txBody>
          <a:bodyPr>
            <a:normAutofit fontScale="25000" lnSpcReduction="20000"/>
          </a:bodyPr>
          <a:lstStyle/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الموجهات السلوكية فى الأقتصاد المالى الأسلامى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مبادئ عامة فى التمويل الاسلامى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نشأه المؤسسات المالية الاسلامية المعاصرة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التمويل والشريعة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الشريعة والمال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المنتجات المالية الاسلامية شروطها وتصنيفها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 الربا</a:t>
            </a:r>
          </a:p>
          <a:p>
            <a:pPr marL="342900" indent="-342900" algn="r" rtl="1">
              <a:buAutoNum type="arabicPeriod"/>
            </a:pPr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r"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3FDC24-FACB-A4D4-FE04-0E2A85E50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5007" y="76200"/>
            <a:ext cx="1988993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52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2191FFB-0887-4F96-8361-98ECE4D0EEC1}"/>
</file>

<file path=customXml/itemProps2.xml><?xml version="1.0" encoding="utf-8"?>
<ds:datastoreItem xmlns:ds="http://schemas.openxmlformats.org/officeDocument/2006/customXml" ds:itemID="{C7716DD5-3F21-4454-987A-2505CD4BAC69}"/>
</file>

<file path=customXml/itemProps3.xml><?xml version="1.0" encoding="utf-8"?>
<ds:datastoreItem xmlns:ds="http://schemas.openxmlformats.org/officeDocument/2006/customXml" ds:itemID="{809679D4-7087-43B0-BC89-DCE7EF47FE6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On-screen Show (4:3)</PresentationFormat>
  <Paragraphs>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Aptos</vt:lpstr>
      <vt:lpstr>Aptos Display</vt:lpstr>
      <vt:lpstr>Arial</vt:lpstr>
      <vt:lpstr>Times New Roman</vt:lpstr>
      <vt:lpstr>Theme58</vt:lpstr>
      <vt:lpstr>Office Theme</vt:lpstr>
      <vt:lpstr>PowerPoint Presentation</vt:lpstr>
      <vt:lpstr>النقاط الرئيسية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2022-12-02T17:46:20Z</dcterms:created>
  <dcterms:modified xsi:type="dcterms:W3CDTF">2024-03-26T22:52:42Z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