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diagrams/data5.xml" ContentType="application/vnd.openxmlformats-officedocument.drawingml.diagramData+xml"/>
  <Override PartName="/ppt/diagrams/data6.xml" ContentType="application/vnd.openxmlformats-officedocument.drawingml.diagramData+xml"/>
  <Override PartName="/ppt/diagrams/data7.xml" ContentType="application/vnd.openxmlformats-officedocument.drawingml.diagramData+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rawing5.xml" ContentType="application/vnd.ms-office.drawingml.diagramDrawing+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layout5.xml" ContentType="application/vnd.openxmlformats-officedocument.drawingml.diagramLayout+xml"/>
  <Override PartName="/ppt/diagrams/quickStyle5.xml" ContentType="application/vnd.openxmlformats-officedocument.drawingml.diagramStyle+xml"/>
  <Override PartName="/ppt/notesMasters/notesMaster1.xml" ContentType="application/vnd.openxmlformats-officedocument.presentationml.notesMaster+xml"/>
  <Override PartName="/ppt/diagrams/colors5.xml" ContentType="application/vnd.openxmlformats-officedocument.drawingml.diagramColors+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ppt/changesInfos/changesInfo1.xml" ContentType="application/vnd.ms-powerpoint.changesinfo+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96" r:id="rId2"/>
    <p:sldId id="543" r:id="rId3"/>
    <p:sldId id="885" r:id="rId4"/>
    <p:sldId id="886" r:id="rId5"/>
    <p:sldId id="920" r:id="rId6"/>
    <p:sldId id="921" r:id="rId7"/>
    <p:sldId id="925" r:id="rId8"/>
    <p:sldId id="907" r:id="rId9"/>
    <p:sldId id="887" r:id="rId10"/>
    <p:sldId id="888" r:id="rId11"/>
    <p:sldId id="890" r:id="rId12"/>
    <p:sldId id="922" r:id="rId13"/>
    <p:sldId id="911" r:id="rId14"/>
    <p:sldId id="912" r:id="rId15"/>
    <p:sldId id="913" r:id="rId16"/>
    <p:sldId id="901" r:id="rId17"/>
    <p:sldId id="933" r:id="rId18"/>
    <p:sldId id="906" r:id="rId19"/>
    <p:sldId id="917" r:id="rId20"/>
    <p:sldId id="914" r:id="rId21"/>
    <p:sldId id="915" r:id="rId22"/>
    <p:sldId id="927" r:id="rId23"/>
    <p:sldId id="926" r:id="rId24"/>
    <p:sldId id="916" r:id="rId25"/>
    <p:sldId id="928" r:id="rId26"/>
    <p:sldId id="909" r:id="rId27"/>
    <p:sldId id="929" r:id="rId28"/>
    <p:sldId id="924" r:id="rId29"/>
    <p:sldId id="893" r:id="rId30"/>
    <p:sldId id="902" r:id="rId31"/>
    <p:sldId id="899" r:id="rId32"/>
    <p:sldId id="905" r:id="rId33"/>
    <p:sldId id="892" r:id="rId34"/>
    <p:sldId id="900" r:id="rId35"/>
    <p:sldId id="930" r:id="rId36"/>
    <p:sldId id="931" r:id="rId37"/>
    <p:sldId id="918" r:id="rId38"/>
    <p:sldId id="919" r:id="rId39"/>
    <p:sldId id="932" r:id="rId40"/>
    <p:sldId id="897" r:id="rId41"/>
    <p:sldId id="898" r:id="rId42"/>
    <p:sldId id="92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2A37847-AC79-4594-9928-D5C58BD52E50}">
          <p14:sldIdLst>
            <p14:sldId id="496"/>
            <p14:sldId id="543"/>
            <p14:sldId id="885"/>
            <p14:sldId id="886"/>
            <p14:sldId id="920"/>
            <p14:sldId id="921"/>
            <p14:sldId id="925"/>
            <p14:sldId id="907"/>
            <p14:sldId id="887"/>
            <p14:sldId id="888"/>
            <p14:sldId id="890"/>
            <p14:sldId id="922"/>
            <p14:sldId id="911"/>
            <p14:sldId id="912"/>
            <p14:sldId id="913"/>
            <p14:sldId id="901"/>
            <p14:sldId id="933"/>
            <p14:sldId id="906"/>
            <p14:sldId id="917"/>
            <p14:sldId id="914"/>
            <p14:sldId id="915"/>
            <p14:sldId id="927"/>
            <p14:sldId id="926"/>
            <p14:sldId id="916"/>
            <p14:sldId id="928"/>
            <p14:sldId id="909"/>
            <p14:sldId id="929"/>
            <p14:sldId id="924"/>
            <p14:sldId id="893"/>
            <p14:sldId id="902"/>
            <p14:sldId id="899"/>
            <p14:sldId id="905"/>
            <p14:sldId id="892"/>
            <p14:sldId id="900"/>
            <p14:sldId id="930"/>
            <p14:sldId id="931"/>
            <p14:sldId id="918"/>
            <p14:sldId id="919"/>
            <p14:sldId id="932"/>
            <p14:sldId id="897"/>
            <p14:sldId id="898"/>
            <p14:sldId id="923"/>
            <p14:sldId id="349"/>
          </p14:sldIdLst>
        </p14:section>
        <p14:section name="Default Section" id="{73925AE7-E9D8-48BC-A988-41815CE32A48}">
          <p14:sldIdLst/>
        </p14:section>
        <p14:section name="Default Section" id="{EC049921-363B-492D-A16D-C6010B32BCE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0F2"/>
    <a:srgbClr val="2D8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52" autoAdjust="0"/>
    <p:restoredTop sz="94660"/>
  </p:normalViewPr>
  <p:slideViewPr>
    <p:cSldViewPr snapToGrid="0">
      <p:cViewPr varScale="1">
        <p:scale>
          <a:sx n="91" d="100"/>
          <a:sy n="91" d="100"/>
        </p:scale>
        <p:origin x="25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ADC48844-4C64-4007-83C7-35661AB427AD}"/>
    <pc:docChg chg="undo custSel addSld delSld modSld sldOrd modSection">
      <pc:chgData name="Bothaina Mahmoud Fouad" userId="6337026b70b72472" providerId="LiveId" clId="{ADC48844-4C64-4007-83C7-35661AB427AD}" dt="2024-07-24T22:06:31.924" v="1332" actId="207"/>
      <pc:docMkLst>
        <pc:docMk/>
      </pc:docMkLst>
      <pc:sldChg chg="del">
        <pc:chgData name="Bothaina Mahmoud Fouad" userId="6337026b70b72472" providerId="LiveId" clId="{ADC48844-4C64-4007-83C7-35661AB427AD}" dt="2024-07-24T21:52:51.611" v="1041" actId="47"/>
        <pc:sldMkLst>
          <pc:docMk/>
          <pc:sldMk cId="4041936470" sldId="256"/>
        </pc:sldMkLst>
      </pc:sldChg>
      <pc:sldChg chg="del">
        <pc:chgData name="Bothaina Mahmoud Fouad" userId="6337026b70b72472" providerId="LiveId" clId="{ADC48844-4C64-4007-83C7-35661AB427AD}" dt="2024-07-24T21:52:50.764" v="1038" actId="47"/>
        <pc:sldMkLst>
          <pc:docMk/>
          <pc:sldMk cId="2175419998" sldId="257"/>
        </pc:sldMkLst>
      </pc:sldChg>
      <pc:sldChg chg="modSp del mod">
        <pc:chgData name="Bothaina Mahmoud Fouad" userId="6337026b70b72472" providerId="LiveId" clId="{ADC48844-4C64-4007-83C7-35661AB427AD}" dt="2024-07-24T19:14:01.936" v="92" actId="47"/>
        <pc:sldMkLst>
          <pc:docMk/>
          <pc:sldMk cId="2136954862" sldId="262"/>
        </pc:sldMkLst>
        <pc:spChg chg="mod">
          <ac:chgData name="Bothaina Mahmoud Fouad" userId="6337026b70b72472" providerId="LiveId" clId="{ADC48844-4C64-4007-83C7-35661AB427AD}" dt="2024-07-24T19:13:48.822" v="86" actId="21"/>
          <ac:spMkLst>
            <pc:docMk/>
            <pc:sldMk cId="2136954862" sldId="262"/>
            <ac:spMk id="3" creationId="{00000000-0000-0000-0000-000000000000}"/>
          </ac:spMkLst>
        </pc:spChg>
      </pc:sldChg>
      <pc:sldChg chg="del">
        <pc:chgData name="Bothaina Mahmoud Fouad" userId="6337026b70b72472" providerId="LiveId" clId="{ADC48844-4C64-4007-83C7-35661AB427AD}" dt="2024-07-24T21:52:53.764" v="1046" actId="47"/>
        <pc:sldMkLst>
          <pc:docMk/>
          <pc:sldMk cId="3415589782" sldId="269"/>
        </pc:sldMkLst>
      </pc:sldChg>
      <pc:sldChg chg="del">
        <pc:chgData name="Bothaina Mahmoud Fouad" userId="6337026b70b72472" providerId="LiveId" clId="{ADC48844-4C64-4007-83C7-35661AB427AD}" dt="2024-07-24T21:52:52.480" v="1045" actId="47"/>
        <pc:sldMkLst>
          <pc:docMk/>
          <pc:sldMk cId="1508372878" sldId="270"/>
        </pc:sldMkLst>
      </pc:sldChg>
      <pc:sldChg chg="del">
        <pc:chgData name="Bothaina Mahmoud Fouad" userId="6337026b70b72472" providerId="LiveId" clId="{ADC48844-4C64-4007-83C7-35661AB427AD}" dt="2024-07-24T21:51:07.245" v="988" actId="47"/>
        <pc:sldMkLst>
          <pc:docMk/>
          <pc:sldMk cId="567565214" sldId="271"/>
        </pc:sldMkLst>
      </pc:sldChg>
      <pc:sldChg chg="addSp delSp modSp del mod">
        <pc:chgData name="Bothaina Mahmoud Fouad" userId="6337026b70b72472" providerId="LiveId" clId="{ADC48844-4C64-4007-83C7-35661AB427AD}" dt="2024-07-24T21:52:53.947" v="1047" actId="47"/>
        <pc:sldMkLst>
          <pc:docMk/>
          <pc:sldMk cId="4179225111" sldId="272"/>
        </pc:sldMkLst>
        <pc:spChg chg="add mod">
          <ac:chgData name="Bothaina Mahmoud Fouad" userId="6337026b70b72472" providerId="LiveId" clId="{ADC48844-4C64-4007-83C7-35661AB427AD}" dt="2024-07-24T20:59:24.567" v="638" actId="21"/>
          <ac:spMkLst>
            <pc:docMk/>
            <pc:sldMk cId="4179225111" sldId="272"/>
            <ac:spMk id="3" creationId="{72C9F7A4-2481-8317-E46F-E9000952DAE7}"/>
          </ac:spMkLst>
        </pc:spChg>
        <pc:spChg chg="del">
          <ac:chgData name="Bothaina Mahmoud Fouad" userId="6337026b70b72472" providerId="LiveId" clId="{ADC48844-4C64-4007-83C7-35661AB427AD}" dt="2024-07-24T20:59:24.567" v="638" actId="21"/>
          <ac:spMkLst>
            <pc:docMk/>
            <pc:sldMk cId="4179225111" sldId="272"/>
            <ac:spMk id="5" creationId="{00000000-0000-0000-0000-000000000000}"/>
          </ac:spMkLst>
        </pc:spChg>
        <pc:picChg chg="del">
          <ac:chgData name="Bothaina Mahmoud Fouad" userId="6337026b70b72472" providerId="LiveId" clId="{ADC48844-4C64-4007-83C7-35661AB427AD}" dt="2024-07-24T20:59:24.567" v="638" actId="21"/>
          <ac:picMkLst>
            <pc:docMk/>
            <pc:sldMk cId="4179225111" sldId="272"/>
            <ac:picMk id="7" creationId="{00000000-0000-0000-0000-000000000000}"/>
          </ac:picMkLst>
        </pc:picChg>
      </pc:sldChg>
      <pc:sldChg chg="del">
        <pc:chgData name="Bothaina Mahmoud Fouad" userId="6337026b70b72472" providerId="LiveId" clId="{ADC48844-4C64-4007-83C7-35661AB427AD}" dt="2024-07-24T20:46:11.064" v="545" actId="47"/>
        <pc:sldMkLst>
          <pc:docMk/>
          <pc:sldMk cId="3805111670" sldId="275"/>
        </pc:sldMkLst>
      </pc:sldChg>
      <pc:sldChg chg="del">
        <pc:chgData name="Bothaina Mahmoud Fouad" userId="6337026b70b72472" providerId="LiveId" clId="{ADC48844-4C64-4007-83C7-35661AB427AD}" dt="2024-07-24T21:51:06.960" v="987" actId="47"/>
        <pc:sldMkLst>
          <pc:docMk/>
          <pc:sldMk cId="683489675" sldId="276"/>
        </pc:sldMkLst>
      </pc:sldChg>
      <pc:sldChg chg="addSp delSp modSp del mod">
        <pc:chgData name="Bothaina Mahmoud Fouad" userId="6337026b70b72472" providerId="LiveId" clId="{ADC48844-4C64-4007-83C7-35661AB427AD}" dt="2024-07-24T21:52:51.974" v="1043" actId="47"/>
        <pc:sldMkLst>
          <pc:docMk/>
          <pc:sldMk cId="3946070497" sldId="278"/>
        </pc:sldMkLst>
        <pc:spChg chg="del">
          <ac:chgData name="Bothaina Mahmoud Fouad" userId="6337026b70b72472" providerId="LiveId" clId="{ADC48844-4C64-4007-83C7-35661AB427AD}" dt="2024-07-24T21:20:16.957" v="755" actId="21"/>
          <ac:spMkLst>
            <pc:docMk/>
            <pc:sldMk cId="3946070497" sldId="278"/>
            <ac:spMk id="2" creationId="{00000000-0000-0000-0000-000000000000}"/>
          </ac:spMkLst>
        </pc:spChg>
        <pc:spChg chg="add mod">
          <ac:chgData name="Bothaina Mahmoud Fouad" userId="6337026b70b72472" providerId="LiveId" clId="{ADC48844-4C64-4007-83C7-35661AB427AD}" dt="2024-07-24T21:20:16.957" v="755" actId="21"/>
          <ac:spMkLst>
            <pc:docMk/>
            <pc:sldMk cId="3946070497" sldId="278"/>
            <ac:spMk id="5" creationId="{F5479D3D-0B60-BD78-4C55-EE9DAF4E4C0B}"/>
          </ac:spMkLst>
        </pc:spChg>
        <pc:spChg chg="add mod">
          <ac:chgData name="Bothaina Mahmoud Fouad" userId="6337026b70b72472" providerId="LiveId" clId="{ADC48844-4C64-4007-83C7-35661AB427AD}" dt="2024-07-24T21:20:16.957" v="755" actId="21"/>
          <ac:spMkLst>
            <pc:docMk/>
            <pc:sldMk cId="3946070497" sldId="278"/>
            <ac:spMk id="7" creationId="{106097A4-19A0-075C-14B9-F1FE2F18815D}"/>
          </ac:spMkLst>
        </pc:spChg>
        <pc:graphicFrameChg chg="del">
          <ac:chgData name="Bothaina Mahmoud Fouad" userId="6337026b70b72472" providerId="LiveId" clId="{ADC48844-4C64-4007-83C7-35661AB427AD}" dt="2024-07-24T21:20:16.957" v="755" actId="21"/>
          <ac:graphicFrameMkLst>
            <pc:docMk/>
            <pc:sldMk cId="3946070497" sldId="278"/>
            <ac:graphicFrameMk id="8" creationId="{00000000-0000-0000-0000-000000000000}"/>
          </ac:graphicFrameMkLst>
        </pc:graphicFrameChg>
      </pc:sldChg>
      <pc:sldChg chg="del">
        <pc:chgData name="Bothaina Mahmoud Fouad" userId="6337026b70b72472" providerId="LiveId" clId="{ADC48844-4C64-4007-83C7-35661AB427AD}" dt="2024-07-24T21:52:50.949" v="1039" actId="47"/>
        <pc:sldMkLst>
          <pc:docMk/>
          <pc:sldMk cId="2350637604" sldId="280"/>
        </pc:sldMkLst>
      </pc:sldChg>
      <pc:sldChg chg="del">
        <pc:chgData name="Bothaina Mahmoud Fouad" userId="6337026b70b72472" providerId="LiveId" clId="{ADC48844-4C64-4007-83C7-35661AB427AD}" dt="2024-07-24T21:52:54.548" v="1050" actId="47"/>
        <pc:sldMkLst>
          <pc:docMk/>
          <pc:sldMk cId="2897071199" sldId="281"/>
        </pc:sldMkLst>
      </pc:sldChg>
      <pc:sldChg chg="del">
        <pc:chgData name="Bothaina Mahmoud Fouad" userId="6337026b70b72472" providerId="LiveId" clId="{ADC48844-4C64-4007-83C7-35661AB427AD}" dt="2024-07-24T21:52:52.210" v="1044" actId="47"/>
        <pc:sldMkLst>
          <pc:docMk/>
          <pc:sldMk cId="2674957175" sldId="285"/>
        </pc:sldMkLst>
      </pc:sldChg>
      <pc:sldChg chg="del">
        <pc:chgData name="Bothaina Mahmoud Fouad" userId="6337026b70b72472" providerId="LiveId" clId="{ADC48844-4C64-4007-83C7-35661AB427AD}" dt="2024-07-24T21:52:51.737" v="1042" actId="47"/>
        <pc:sldMkLst>
          <pc:docMk/>
          <pc:sldMk cId="3563553972" sldId="286"/>
        </pc:sldMkLst>
      </pc:sldChg>
      <pc:sldChg chg="addSp delSp modSp del mod">
        <pc:chgData name="Bothaina Mahmoud Fouad" userId="6337026b70b72472" providerId="LiveId" clId="{ADC48844-4C64-4007-83C7-35661AB427AD}" dt="2024-07-24T19:36:00.543" v="200" actId="47"/>
        <pc:sldMkLst>
          <pc:docMk/>
          <pc:sldMk cId="1451031686" sldId="287"/>
        </pc:sldMkLst>
        <pc:spChg chg="del">
          <ac:chgData name="Bothaina Mahmoud Fouad" userId="6337026b70b72472" providerId="LiveId" clId="{ADC48844-4C64-4007-83C7-35661AB427AD}" dt="2024-07-24T19:34:27.539" v="183" actId="21"/>
          <ac:spMkLst>
            <pc:docMk/>
            <pc:sldMk cId="1451031686" sldId="287"/>
            <ac:spMk id="2" creationId="{00000000-0000-0000-0000-000000000000}"/>
          </ac:spMkLst>
        </pc:spChg>
        <pc:spChg chg="del">
          <ac:chgData name="Bothaina Mahmoud Fouad" userId="6337026b70b72472" providerId="LiveId" clId="{ADC48844-4C64-4007-83C7-35661AB427AD}" dt="2024-07-24T19:34:27.539" v="183" actId="21"/>
          <ac:spMkLst>
            <pc:docMk/>
            <pc:sldMk cId="1451031686" sldId="287"/>
            <ac:spMk id="5" creationId="{00000000-0000-0000-0000-000000000000}"/>
          </ac:spMkLst>
        </pc:spChg>
        <pc:spChg chg="add mod">
          <ac:chgData name="Bothaina Mahmoud Fouad" userId="6337026b70b72472" providerId="LiveId" clId="{ADC48844-4C64-4007-83C7-35661AB427AD}" dt="2024-07-24T19:34:27.539" v="183" actId="21"/>
          <ac:spMkLst>
            <pc:docMk/>
            <pc:sldMk cId="1451031686" sldId="287"/>
            <ac:spMk id="6" creationId="{7A1A25F8-A84E-2379-DF75-BB14391C3CE1}"/>
          </ac:spMkLst>
        </pc:spChg>
        <pc:spChg chg="add mod">
          <ac:chgData name="Bothaina Mahmoud Fouad" userId="6337026b70b72472" providerId="LiveId" clId="{ADC48844-4C64-4007-83C7-35661AB427AD}" dt="2024-07-24T19:34:27.539" v="183" actId="21"/>
          <ac:spMkLst>
            <pc:docMk/>
            <pc:sldMk cId="1451031686" sldId="287"/>
            <ac:spMk id="8" creationId="{08E48926-4B09-A837-7CD0-399DB19B0959}"/>
          </ac:spMkLst>
        </pc:spChg>
        <pc:graphicFrameChg chg="del">
          <ac:chgData name="Bothaina Mahmoud Fouad" userId="6337026b70b72472" providerId="LiveId" clId="{ADC48844-4C64-4007-83C7-35661AB427AD}" dt="2024-07-24T19:34:27.539" v="183" actId="21"/>
          <ac:graphicFrameMkLst>
            <pc:docMk/>
            <pc:sldMk cId="1451031686" sldId="287"/>
            <ac:graphicFrameMk id="4" creationId="{00000000-0000-0000-0000-000000000000}"/>
          </ac:graphicFrameMkLst>
        </pc:graphicFrameChg>
      </pc:sldChg>
      <pc:sldChg chg="del">
        <pc:chgData name="Bothaina Mahmoud Fouad" userId="6337026b70b72472" providerId="LiveId" clId="{ADC48844-4C64-4007-83C7-35661AB427AD}" dt="2024-07-24T21:52:51.407" v="1040" actId="47"/>
        <pc:sldMkLst>
          <pc:docMk/>
          <pc:sldMk cId="3165987455" sldId="289"/>
        </pc:sldMkLst>
      </pc:sldChg>
      <pc:sldChg chg="ord">
        <pc:chgData name="Bothaina Mahmoud Fouad" userId="6337026b70b72472" providerId="LiveId" clId="{ADC48844-4C64-4007-83C7-35661AB427AD}" dt="2024-07-24T21:50:49.022" v="949"/>
        <pc:sldMkLst>
          <pc:docMk/>
          <pc:sldMk cId="0" sldId="349"/>
        </pc:sldMkLst>
      </pc:sldChg>
      <pc:sldChg chg="del">
        <pc:chgData name="Bothaina Mahmoud Fouad" userId="6337026b70b72472" providerId="LiveId" clId="{ADC48844-4C64-4007-83C7-35661AB427AD}" dt="2024-07-24T21:52:48.280" v="1031" actId="47"/>
        <pc:sldMkLst>
          <pc:docMk/>
          <pc:sldMk cId="3774984797" sldId="480"/>
        </pc:sldMkLst>
      </pc:sldChg>
      <pc:sldChg chg="addSp delSp modSp add del mod">
        <pc:chgData name="Bothaina Mahmoud Fouad" userId="6337026b70b72472" providerId="LiveId" clId="{ADC48844-4C64-4007-83C7-35661AB427AD}" dt="2024-07-24T19:07:32.687" v="55" actId="47"/>
        <pc:sldMkLst>
          <pc:docMk/>
          <pc:sldMk cId="3273695744" sldId="499"/>
        </pc:sldMkLst>
        <pc:spChg chg="add del mod">
          <ac:chgData name="Bothaina Mahmoud Fouad" userId="6337026b70b72472" providerId="LiveId" clId="{ADC48844-4C64-4007-83C7-35661AB427AD}" dt="2024-07-24T19:05:50.462" v="35" actId="21"/>
          <ac:spMkLst>
            <pc:docMk/>
            <pc:sldMk cId="3273695744" sldId="499"/>
            <ac:spMk id="3" creationId="{A9161B2A-74B3-EA32-FDA8-268A06B047FB}"/>
          </ac:spMkLst>
        </pc:spChg>
        <pc:spChg chg="del mod">
          <ac:chgData name="Bothaina Mahmoud Fouad" userId="6337026b70b72472" providerId="LiveId" clId="{ADC48844-4C64-4007-83C7-35661AB427AD}" dt="2024-07-24T19:05:50.462" v="35" actId="21"/>
          <ac:spMkLst>
            <pc:docMk/>
            <pc:sldMk cId="3273695744" sldId="499"/>
            <ac:spMk id="8" creationId="{3B429915-7235-4762-BD51-52B20C2FFE13}"/>
          </ac:spMkLst>
        </pc:spChg>
        <pc:spChg chg="del mod">
          <ac:chgData name="Bothaina Mahmoud Fouad" userId="6337026b70b72472" providerId="LiveId" clId="{ADC48844-4C64-4007-83C7-35661AB427AD}" dt="2024-07-24T19:05:26.050" v="28"/>
          <ac:spMkLst>
            <pc:docMk/>
            <pc:sldMk cId="3273695744" sldId="499"/>
            <ac:spMk id="9" creationId="{1C360D49-1EF7-4A48-8EF2-20C4AD8E59C1}"/>
          </ac:spMkLst>
        </pc:spChg>
      </pc:sldChg>
      <pc:sldChg chg="del">
        <pc:chgData name="Bothaina Mahmoud Fouad" userId="6337026b70b72472" providerId="LiveId" clId="{ADC48844-4C64-4007-83C7-35661AB427AD}" dt="2024-07-24T21:52:56.581" v="1053" actId="47"/>
        <pc:sldMkLst>
          <pc:docMk/>
          <pc:sldMk cId="131850748" sldId="501"/>
        </pc:sldMkLst>
      </pc:sldChg>
      <pc:sldChg chg="add del">
        <pc:chgData name="Bothaina Mahmoud Fouad" userId="6337026b70b72472" providerId="LiveId" clId="{ADC48844-4C64-4007-83C7-35661AB427AD}" dt="2024-07-24T19:34:02.639" v="180" actId="47"/>
        <pc:sldMkLst>
          <pc:docMk/>
          <pc:sldMk cId="1569131306" sldId="502"/>
        </pc:sldMkLst>
      </pc:sldChg>
      <pc:sldChg chg="del">
        <pc:chgData name="Bothaina Mahmoud Fouad" userId="6337026b70b72472" providerId="LiveId" clId="{ADC48844-4C64-4007-83C7-35661AB427AD}" dt="2024-07-24T19:42:05.406" v="329" actId="47"/>
        <pc:sldMkLst>
          <pc:docMk/>
          <pc:sldMk cId="3408426603" sldId="505"/>
        </pc:sldMkLst>
      </pc:sldChg>
      <pc:sldChg chg="addSp delSp modSp del mod">
        <pc:chgData name="Bothaina Mahmoud Fouad" userId="6337026b70b72472" providerId="LiveId" clId="{ADC48844-4C64-4007-83C7-35661AB427AD}" dt="2024-07-24T19:36:00.543" v="200" actId="47"/>
        <pc:sldMkLst>
          <pc:docMk/>
          <pc:sldMk cId="3514879327" sldId="509"/>
        </pc:sldMkLst>
        <pc:spChg chg="add mod">
          <ac:chgData name="Bothaina Mahmoud Fouad" userId="6337026b70b72472" providerId="LiveId" clId="{ADC48844-4C64-4007-83C7-35661AB427AD}" dt="2024-07-24T19:14:27.126" v="96" actId="21"/>
          <ac:spMkLst>
            <pc:docMk/>
            <pc:sldMk cId="3514879327" sldId="509"/>
            <ac:spMk id="3" creationId="{FF0A58B0-32D2-2573-7D0F-B254557D8172}"/>
          </ac:spMkLst>
        </pc:spChg>
        <pc:spChg chg="del mod">
          <ac:chgData name="Bothaina Mahmoud Fouad" userId="6337026b70b72472" providerId="LiveId" clId="{ADC48844-4C64-4007-83C7-35661AB427AD}" dt="2024-07-24T19:14:27.126" v="96" actId="21"/>
          <ac:spMkLst>
            <pc:docMk/>
            <pc:sldMk cId="3514879327" sldId="509"/>
            <ac:spMk id="3075"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7"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8" creationId="{00000000-0000-0000-0000-000000000000}"/>
          </ac:spMkLst>
        </pc:spChg>
      </pc:sldChg>
      <pc:sldChg chg="del">
        <pc:chgData name="Bothaina Mahmoud Fouad" userId="6337026b70b72472" providerId="LiveId" clId="{ADC48844-4C64-4007-83C7-35661AB427AD}" dt="2024-07-24T21:52:54.373" v="1049" actId="47"/>
        <pc:sldMkLst>
          <pc:docMk/>
          <pc:sldMk cId="3379608715" sldId="510"/>
        </pc:sldMkLst>
      </pc:sldChg>
      <pc:sldChg chg="del">
        <pc:chgData name="Bothaina Mahmoud Fouad" userId="6337026b70b72472" providerId="LiveId" clId="{ADC48844-4C64-4007-83C7-35661AB427AD}" dt="2024-07-24T21:51:07.435" v="989" actId="47"/>
        <pc:sldMkLst>
          <pc:docMk/>
          <pc:sldMk cId="3196725967" sldId="523"/>
        </pc:sldMkLst>
      </pc:sldChg>
      <pc:sldChg chg="addSp delSp modSp del mod">
        <pc:chgData name="Bothaina Mahmoud Fouad" userId="6337026b70b72472" providerId="LiveId" clId="{ADC48844-4C64-4007-83C7-35661AB427AD}" dt="2024-07-24T19:36:00.543" v="200" actId="47"/>
        <pc:sldMkLst>
          <pc:docMk/>
          <pc:sldMk cId="1732796679" sldId="524"/>
        </pc:sldMkLst>
        <pc:spChg chg="add del mod">
          <ac:chgData name="Bothaina Mahmoud Fouad" userId="6337026b70b72472" providerId="LiveId" clId="{ADC48844-4C64-4007-83C7-35661AB427AD}" dt="2024-07-24T19:31:03.085" v="167" actId="21"/>
          <ac:spMkLst>
            <pc:docMk/>
            <pc:sldMk cId="1732796679" sldId="524"/>
            <ac:spMk id="2" creationId="{6CE7AC27-1AB7-AE3E-D48E-6ABCFBB2B552}"/>
          </ac:spMkLst>
        </pc:spChg>
        <pc:spChg chg="add mod">
          <ac:chgData name="Bothaina Mahmoud Fouad" userId="6337026b70b72472" providerId="LiveId" clId="{ADC48844-4C64-4007-83C7-35661AB427AD}" dt="2024-07-24T19:31:09.068" v="168" actId="21"/>
          <ac:spMkLst>
            <pc:docMk/>
            <pc:sldMk cId="1732796679" sldId="524"/>
            <ac:spMk id="5" creationId="{285D5A9D-02A7-D94F-51D0-B7B438B4EBAD}"/>
          </ac:spMkLst>
        </pc:spChg>
        <pc:spChg chg="del">
          <ac:chgData name="Bothaina Mahmoud Fouad" userId="6337026b70b72472" providerId="LiveId" clId="{ADC48844-4C64-4007-83C7-35661AB427AD}" dt="2024-07-24T19:31:09.068" v="168" actId="21"/>
          <ac:spMkLst>
            <pc:docMk/>
            <pc:sldMk cId="1732796679" sldId="524"/>
            <ac:spMk id="6" creationId="{00000000-0000-0000-0000-000000000000}"/>
          </ac:spMkLst>
        </pc:spChg>
        <pc:spChg chg="del">
          <ac:chgData name="Bothaina Mahmoud Fouad" userId="6337026b70b72472" providerId="LiveId" clId="{ADC48844-4C64-4007-83C7-35661AB427AD}" dt="2024-07-24T19:31:09.068" v="168" actId="21"/>
          <ac:spMkLst>
            <pc:docMk/>
            <pc:sldMk cId="1732796679" sldId="524"/>
            <ac:spMk id="10" creationId="{00000000-0000-0000-0000-000000000000}"/>
          </ac:spMkLst>
        </pc:spChg>
      </pc:sldChg>
      <pc:sldChg chg="del">
        <pc:chgData name="Bothaina Mahmoud Fouad" userId="6337026b70b72472" providerId="LiveId" clId="{ADC48844-4C64-4007-83C7-35661AB427AD}" dt="2024-07-24T19:42:03.201" v="328" actId="47"/>
        <pc:sldMkLst>
          <pc:docMk/>
          <pc:sldMk cId="1478079149" sldId="529"/>
        </pc:sldMkLst>
      </pc:sldChg>
      <pc:sldChg chg="del">
        <pc:chgData name="Bothaina Mahmoud Fouad" userId="6337026b70b72472" providerId="LiveId" clId="{ADC48844-4C64-4007-83C7-35661AB427AD}" dt="2024-07-24T19:42:06.180" v="330" actId="47"/>
        <pc:sldMkLst>
          <pc:docMk/>
          <pc:sldMk cId="1739790045" sldId="530"/>
        </pc:sldMkLst>
      </pc:sldChg>
      <pc:sldChg chg="modSp del mod">
        <pc:chgData name="Bothaina Mahmoud Fouad" userId="6337026b70b72472" providerId="LiveId" clId="{ADC48844-4C64-4007-83C7-35661AB427AD}" dt="2024-07-24T19:44:35.339" v="344" actId="47"/>
        <pc:sldMkLst>
          <pc:docMk/>
          <pc:sldMk cId="449161283" sldId="535"/>
        </pc:sldMkLst>
        <pc:spChg chg="mod">
          <ac:chgData name="Bothaina Mahmoud Fouad" userId="6337026b70b72472" providerId="LiveId" clId="{ADC48844-4C64-4007-83C7-35661AB427AD}" dt="2024-07-24T19:43:54.754" v="335" actId="27636"/>
          <ac:spMkLst>
            <pc:docMk/>
            <pc:sldMk cId="449161283" sldId="535"/>
            <ac:spMk id="19459" creationId="{00000000-0000-0000-0000-000000000000}"/>
          </ac:spMkLst>
        </pc:spChg>
      </pc:sldChg>
      <pc:sldChg chg="modSp del mod">
        <pc:chgData name="Bothaina Mahmoud Fouad" userId="6337026b70b72472" providerId="LiveId" clId="{ADC48844-4C64-4007-83C7-35661AB427AD}" dt="2024-07-24T19:49:47.307" v="445" actId="47"/>
        <pc:sldMkLst>
          <pc:docMk/>
          <pc:sldMk cId="3410711476" sldId="537"/>
        </pc:sldMkLst>
        <pc:spChg chg="mod">
          <ac:chgData name="Bothaina Mahmoud Fouad" userId="6337026b70b72472" providerId="LiveId" clId="{ADC48844-4C64-4007-83C7-35661AB427AD}" dt="2024-07-24T19:49:11.822" v="434" actId="21"/>
          <ac:spMkLst>
            <pc:docMk/>
            <pc:sldMk cId="3410711476" sldId="537"/>
            <ac:spMk id="21507" creationId="{00000000-0000-0000-0000-000000000000}"/>
          </ac:spMkLst>
        </pc:spChg>
      </pc:sldChg>
      <pc:sldChg chg="modSp del mod">
        <pc:chgData name="Bothaina Mahmoud Fouad" userId="6337026b70b72472" providerId="LiveId" clId="{ADC48844-4C64-4007-83C7-35661AB427AD}" dt="2024-07-24T19:51:54.292" v="467" actId="47"/>
        <pc:sldMkLst>
          <pc:docMk/>
          <pc:sldMk cId="3437239464" sldId="538"/>
        </pc:sldMkLst>
        <pc:spChg chg="mod">
          <ac:chgData name="Bothaina Mahmoud Fouad" userId="6337026b70b72472" providerId="LiveId" clId="{ADC48844-4C64-4007-83C7-35661AB427AD}" dt="2024-07-24T19:50:10.832" v="450" actId="21"/>
          <ac:spMkLst>
            <pc:docMk/>
            <pc:sldMk cId="3437239464" sldId="538"/>
            <ac:spMk id="22530" creationId="{00000000-0000-0000-0000-000000000000}"/>
          </ac:spMkLst>
        </pc:spChg>
        <pc:spChg chg="mod">
          <ac:chgData name="Bothaina Mahmoud Fouad" userId="6337026b70b72472" providerId="LiveId" clId="{ADC48844-4C64-4007-83C7-35661AB427AD}" dt="2024-07-24T19:49:57.908" v="447" actId="21"/>
          <ac:spMkLst>
            <pc:docMk/>
            <pc:sldMk cId="3437239464" sldId="538"/>
            <ac:spMk id="22531" creationId="{00000000-0000-0000-0000-000000000000}"/>
          </ac:spMkLst>
        </pc:spChg>
      </pc:sldChg>
      <pc:sldChg chg="modSp del mod">
        <pc:chgData name="Bothaina Mahmoud Fouad" userId="6337026b70b72472" providerId="LiveId" clId="{ADC48844-4C64-4007-83C7-35661AB427AD}" dt="2024-07-24T20:46:09.961" v="544" actId="47"/>
        <pc:sldMkLst>
          <pc:docMk/>
          <pc:sldMk cId="3000558214" sldId="539"/>
        </pc:sldMkLst>
        <pc:spChg chg="mod">
          <ac:chgData name="Bothaina Mahmoud Fouad" userId="6337026b70b72472" providerId="LiveId" clId="{ADC48844-4C64-4007-83C7-35661AB427AD}" dt="2024-07-24T19:51:56.565" v="468" actId="21"/>
          <ac:spMkLst>
            <pc:docMk/>
            <pc:sldMk cId="3000558214" sldId="539"/>
            <ac:spMk id="39939" creationId="{00000000-0000-0000-0000-000000000000}"/>
          </ac:spMkLst>
        </pc:spChg>
      </pc:sldChg>
      <pc:sldChg chg="addSp delSp modSp del mod">
        <pc:chgData name="Bothaina Mahmoud Fouad" userId="6337026b70b72472" providerId="LiveId" clId="{ADC48844-4C64-4007-83C7-35661AB427AD}" dt="2024-07-24T21:52:55.794" v="1052" actId="47"/>
        <pc:sldMkLst>
          <pc:docMk/>
          <pc:sldMk cId="4128888960" sldId="540"/>
        </pc:sldMkLst>
        <pc:spChg chg="add mod">
          <ac:chgData name="Bothaina Mahmoud Fouad" userId="6337026b70b72472" providerId="LiveId" clId="{ADC48844-4C64-4007-83C7-35661AB427AD}" dt="2024-07-24T20:50:59.140" v="578" actId="21"/>
          <ac:spMkLst>
            <pc:docMk/>
            <pc:sldMk cId="4128888960" sldId="540"/>
            <ac:spMk id="3" creationId="{EA769525-4C4D-629D-D479-F81F43D21497}"/>
          </ac:spMkLst>
        </pc:spChg>
        <pc:spChg chg="del">
          <ac:chgData name="Bothaina Mahmoud Fouad" userId="6337026b70b72472" providerId="LiveId" clId="{ADC48844-4C64-4007-83C7-35661AB427AD}" dt="2024-07-24T20:50:59.140" v="578" actId="21"/>
          <ac:spMkLst>
            <pc:docMk/>
            <pc:sldMk cId="4128888960" sldId="540"/>
            <ac:spMk id="6" creationId="{00000000-0000-0000-0000-000000000000}"/>
          </ac:spMkLst>
        </pc:spChg>
        <pc:spChg chg="del">
          <ac:chgData name="Bothaina Mahmoud Fouad" userId="6337026b70b72472" providerId="LiveId" clId="{ADC48844-4C64-4007-83C7-35661AB427AD}" dt="2024-07-24T20:50:59.140" v="578" actId="21"/>
          <ac:spMkLst>
            <pc:docMk/>
            <pc:sldMk cId="4128888960" sldId="540"/>
            <ac:spMk id="7" creationId="{00000000-0000-0000-0000-000000000000}"/>
          </ac:spMkLst>
        </pc:spChg>
        <pc:spChg chg="add mod">
          <ac:chgData name="Bothaina Mahmoud Fouad" userId="6337026b70b72472" providerId="LiveId" clId="{ADC48844-4C64-4007-83C7-35661AB427AD}" dt="2024-07-24T20:50:59.140" v="578" actId="21"/>
          <ac:spMkLst>
            <pc:docMk/>
            <pc:sldMk cId="4128888960" sldId="540"/>
            <ac:spMk id="8" creationId="{801F11C0-B792-BBE7-5A39-E2201F2EB87C}"/>
          </ac:spMkLst>
        </pc:spChg>
        <pc:spChg chg="add del mod">
          <ac:chgData name="Bothaina Mahmoud Fouad" userId="6337026b70b72472" providerId="LiveId" clId="{ADC48844-4C64-4007-83C7-35661AB427AD}" dt="2024-07-24T21:00:28.649" v="647" actId="21"/>
          <ac:spMkLst>
            <pc:docMk/>
            <pc:sldMk cId="4128888960" sldId="540"/>
            <ac:spMk id="9" creationId="{6BDCA701-764D-D5D9-D904-3BA26207EADA}"/>
          </ac:spMkLst>
        </pc:spChg>
        <pc:spChg chg="add mod">
          <ac:chgData name="Bothaina Mahmoud Fouad" userId="6337026b70b72472" providerId="LiveId" clId="{ADC48844-4C64-4007-83C7-35661AB427AD}" dt="2024-07-24T21:00:28.649" v="647" actId="21"/>
          <ac:spMkLst>
            <pc:docMk/>
            <pc:sldMk cId="4128888960" sldId="540"/>
            <ac:spMk id="12" creationId="{C15DD7BD-30AB-53EF-3FD6-1B9F63025346}"/>
          </ac:spMkLst>
        </pc:spChg>
        <pc:picChg chg="add del mod">
          <ac:chgData name="Bothaina Mahmoud Fouad" userId="6337026b70b72472" providerId="LiveId" clId="{ADC48844-4C64-4007-83C7-35661AB427AD}" dt="2024-07-24T21:00:28.649" v="647" actId="21"/>
          <ac:picMkLst>
            <pc:docMk/>
            <pc:sldMk cId="4128888960" sldId="540"/>
            <ac:picMk id="10" creationId="{86EE2DEE-94B4-C6CC-2A9E-5E7E2A820C7D}"/>
          </ac:picMkLst>
        </pc:picChg>
      </pc:sldChg>
      <pc:sldChg chg="del">
        <pc:chgData name="Bothaina Mahmoud Fouad" userId="6337026b70b72472" providerId="LiveId" clId="{ADC48844-4C64-4007-83C7-35661AB427AD}" dt="2024-07-24T21:52:55.588" v="1051" actId="47"/>
        <pc:sldMkLst>
          <pc:docMk/>
          <pc:sldMk cId="4015987139" sldId="541"/>
        </pc:sldMkLst>
      </pc:sldChg>
      <pc:sldChg chg="del">
        <pc:chgData name="Bothaina Mahmoud Fouad" userId="6337026b70b72472" providerId="LiveId" clId="{ADC48844-4C64-4007-83C7-35661AB427AD}" dt="2024-07-24T19:42:06.827" v="331" actId="47"/>
        <pc:sldMkLst>
          <pc:docMk/>
          <pc:sldMk cId="3838395299" sldId="542"/>
        </pc:sldMkLst>
      </pc:sldChg>
      <pc:sldChg chg="addSp delSp modSp mod">
        <pc:chgData name="Bothaina Mahmoud Fouad" userId="6337026b70b72472" providerId="LiveId" clId="{ADC48844-4C64-4007-83C7-35661AB427AD}" dt="2024-07-24T22:03:10.929" v="1283"/>
        <pc:sldMkLst>
          <pc:docMk/>
          <pc:sldMk cId="3458377280" sldId="543"/>
        </pc:sldMkLst>
        <pc:spChg chg="add mod">
          <ac:chgData name="Bothaina Mahmoud Fouad" userId="6337026b70b72472" providerId="LiveId" clId="{ADC48844-4C64-4007-83C7-35661AB427AD}" dt="2024-07-24T22:03:10.929" v="1283"/>
          <ac:spMkLst>
            <pc:docMk/>
            <pc:sldMk cId="3458377280" sldId="543"/>
            <ac:spMk id="2" creationId="{5A0F1E2E-EB1C-6145-5246-CD1C295379D2}"/>
          </ac:spMkLst>
        </pc:spChg>
        <pc:spChg chg="mod">
          <ac:chgData name="Bothaina Mahmoud Fouad" userId="6337026b70b72472" providerId="LiveId" clId="{ADC48844-4C64-4007-83C7-35661AB427AD}" dt="2024-07-24T18:34:46.289" v="3" actId="14100"/>
          <ac:spMkLst>
            <pc:docMk/>
            <pc:sldMk cId="3458377280" sldId="543"/>
            <ac:spMk id="3" creationId="{4A47063F-493D-A6F0-0AFD-B39475726BC5}"/>
          </ac:spMkLst>
        </pc:spChg>
        <pc:spChg chg="mod">
          <ac:chgData name="Bothaina Mahmoud Fouad" userId="6337026b70b72472" providerId="LiveId" clId="{ADC48844-4C64-4007-83C7-35661AB427AD}" dt="2024-07-24T22:02:49.916" v="1280" actId="1076"/>
          <ac:spMkLst>
            <pc:docMk/>
            <pc:sldMk cId="3458377280" sldId="543"/>
            <ac:spMk id="5" creationId="{8854FD23-719D-D534-CDD0-E3DB2779F66C}"/>
          </ac:spMkLst>
        </pc:spChg>
        <pc:picChg chg="add mod">
          <ac:chgData name="Bothaina Mahmoud Fouad" userId="6337026b70b72472" providerId="LiveId" clId="{ADC48844-4C64-4007-83C7-35661AB427AD}" dt="2024-07-24T22:03:10.929" v="1283"/>
          <ac:picMkLst>
            <pc:docMk/>
            <pc:sldMk cId="3458377280" sldId="543"/>
            <ac:picMk id="4" creationId="{368AB1E2-4B64-8562-6720-4B18B1F2E27D}"/>
          </ac:picMkLst>
        </pc:picChg>
        <pc:picChg chg="del">
          <ac:chgData name="Bothaina Mahmoud Fouad" userId="6337026b70b72472" providerId="LiveId" clId="{ADC48844-4C64-4007-83C7-35661AB427AD}" dt="2024-07-24T22:02:23.994" v="1270" actId="478"/>
          <ac:picMkLst>
            <pc:docMk/>
            <pc:sldMk cId="3458377280" sldId="543"/>
            <ac:picMk id="6" creationId="{7B1083B8-7F24-C9AF-FA88-CAB8BE99D406}"/>
          </ac:picMkLst>
        </pc:picChg>
        <pc:picChg chg="mod">
          <ac:chgData name="Bothaina Mahmoud Fouad" userId="6337026b70b72472" providerId="LiveId" clId="{ADC48844-4C64-4007-83C7-35661AB427AD}" dt="2024-07-24T22:02:54.557" v="1282" actId="1076"/>
          <ac:picMkLst>
            <pc:docMk/>
            <pc:sldMk cId="3458377280" sldId="543"/>
            <ac:picMk id="7" creationId="{7B12690A-FC79-D86B-C0ED-9D714EBC9487}"/>
          </ac:picMkLst>
        </pc:picChg>
        <pc:picChg chg="del">
          <ac:chgData name="Bothaina Mahmoud Fouad" userId="6337026b70b72472" providerId="LiveId" clId="{ADC48844-4C64-4007-83C7-35661AB427AD}" dt="2024-07-24T22:02:20.244" v="1269" actId="478"/>
          <ac:picMkLst>
            <pc:docMk/>
            <pc:sldMk cId="3458377280" sldId="543"/>
            <ac:picMk id="8" creationId="{D4AF3B79-7C62-249A-6AAB-EA6585FAC59E}"/>
          </ac:picMkLst>
        </pc:picChg>
      </pc:sldChg>
      <pc:sldChg chg="del">
        <pc:chgData name="Bothaina Mahmoud Fouad" userId="6337026b70b72472" providerId="LiveId" clId="{ADC48844-4C64-4007-83C7-35661AB427AD}" dt="2024-07-24T21:51:08.729" v="990" actId="47"/>
        <pc:sldMkLst>
          <pc:docMk/>
          <pc:sldMk cId="1068509807" sldId="549"/>
        </pc:sldMkLst>
      </pc:sldChg>
      <pc:sldChg chg="del">
        <pc:chgData name="Bothaina Mahmoud Fouad" userId="6337026b70b72472" providerId="LiveId" clId="{ADC48844-4C64-4007-83C7-35661AB427AD}" dt="2024-07-24T21:52:50.524" v="1037" actId="47"/>
        <pc:sldMkLst>
          <pc:docMk/>
          <pc:sldMk cId="3211400386" sldId="551"/>
        </pc:sldMkLst>
      </pc:sldChg>
      <pc:sldChg chg="del">
        <pc:chgData name="Bothaina Mahmoud Fouad" userId="6337026b70b72472" providerId="LiveId" clId="{ADC48844-4C64-4007-83C7-35661AB427AD}" dt="2024-07-24T21:52:39.910" v="1024" actId="47"/>
        <pc:sldMkLst>
          <pc:docMk/>
          <pc:sldMk cId="641402078" sldId="553"/>
        </pc:sldMkLst>
      </pc:sldChg>
      <pc:sldChg chg="del">
        <pc:chgData name="Bothaina Mahmoud Fouad" userId="6337026b70b72472" providerId="LiveId" clId="{ADC48844-4C64-4007-83C7-35661AB427AD}" dt="2024-07-24T21:52:37.901" v="1021" actId="47"/>
        <pc:sldMkLst>
          <pc:docMk/>
          <pc:sldMk cId="4172266670" sldId="555"/>
        </pc:sldMkLst>
      </pc:sldChg>
      <pc:sldChg chg="del">
        <pc:chgData name="Bothaina Mahmoud Fouad" userId="6337026b70b72472" providerId="LiveId" clId="{ADC48844-4C64-4007-83C7-35661AB427AD}" dt="2024-07-24T21:52:46.192" v="1028" actId="47"/>
        <pc:sldMkLst>
          <pc:docMk/>
          <pc:sldMk cId="2779649438" sldId="560"/>
        </pc:sldMkLst>
      </pc:sldChg>
      <pc:sldChg chg="del">
        <pc:chgData name="Bothaina Mahmoud Fouad" userId="6337026b70b72472" providerId="LiveId" clId="{ADC48844-4C64-4007-83C7-35661AB427AD}" dt="2024-07-24T21:52:44.023" v="1027" actId="47"/>
        <pc:sldMkLst>
          <pc:docMk/>
          <pc:sldMk cId="191452649" sldId="562"/>
        </pc:sldMkLst>
      </pc:sldChg>
      <pc:sldChg chg="del">
        <pc:chgData name="Bothaina Mahmoud Fouad" userId="6337026b70b72472" providerId="LiveId" clId="{ADC48844-4C64-4007-83C7-35661AB427AD}" dt="2024-07-24T21:52:43.203" v="1026" actId="47"/>
        <pc:sldMkLst>
          <pc:docMk/>
          <pc:sldMk cId="1778331222" sldId="563"/>
        </pc:sldMkLst>
      </pc:sldChg>
      <pc:sldChg chg="del">
        <pc:chgData name="Bothaina Mahmoud Fouad" userId="6337026b70b72472" providerId="LiveId" clId="{ADC48844-4C64-4007-83C7-35661AB427AD}" dt="2024-07-24T21:52:07.011" v="1018" actId="2696"/>
        <pc:sldMkLst>
          <pc:docMk/>
          <pc:sldMk cId="303954746" sldId="564"/>
        </pc:sldMkLst>
      </pc:sldChg>
      <pc:sldChg chg="add del">
        <pc:chgData name="Bothaina Mahmoud Fouad" userId="6337026b70b72472" providerId="LiveId" clId="{ADC48844-4C64-4007-83C7-35661AB427AD}" dt="2024-07-24T21:53:04.490" v="1054" actId="2696"/>
        <pc:sldMkLst>
          <pc:docMk/>
          <pc:sldMk cId="835100741" sldId="564"/>
        </pc:sldMkLst>
      </pc:sldChg>
      <pc:sldChg chg="delSp add del mod">
        <pc:chgData name="Bothaina Mahmoud Fouad" userId="6337026b70b72472" providerId="LiveId" clId="{ADC48844-4C64-4007-83C7-35661AB427AD}" dt="2024-07-24T21:54:52.645" v="1092" actId="47"/>
        <pc:sldMkLst>
          <pc:docMk/>
          <pc:sldMk cId="1024441624" sldId="564"/>
        </pc:sldMkLst>
        <pc:spChg chg="del">
          <ac:chgData name="Bothaina Mahmoud Fouad" userId="6337026b70b72472" providerId="LiveId" clId="{ADC48844-4C64-4007-83C7-35661AB427AD}" dt="2024-07-24T21:54:00.251" v="1057" actId="21"/>
          <ac:spMkLst>
            <pc:docMk/>
            <pc:sldMk cId="1024441624" sldId="564"/>
            <ac:spMk id="3" creationId="{CD9D0FE3-428B-F9E9-DF51-FE1047E86ED2}"/>
          </ac:spMkLst>
        </pc:spChg>
        <pc:spChg chg="del">
          <ac:chgData name="Bothaina Mahmoud Fouad" userId="6337026b70b72472" providerId="LiveId" clId="{ADC48844-4C64-4007-83C7-35661AB427AD}" dt="2024-07-24T21:54:00.251" v="1057" actId="21"/>
          <ac:spMkLst>
            <pc:docMk/>
            <pc:sldMk cId="1024441624" sldId="564"/>
            <ac:spMk id="4" creationId="{6E6253BA-A0B2-ECAC-725E-1C6C6876E2A0}"/>
          </ac:spMkLst>
        </pc:spChg>
        <pc:spChg chg="del">
          <ac:chgData name="Bothaina Mahmoud Fouad" userId="6337026b70b72472" providerId="LiveId" clId="{ADC48844-4C64-4007-83C7-35661AB427AD}" dt="2024-07-24T21:54:00.251" v="1057" actId="21"/>
          <ac:spMkLst>
            <pc:docMk/>
            <pc:sldMk cId="1024441624" sldId="564"/>
            <ac:spMk id="7" creationId="{4835E816-1DFD-0A6D-7510-52A292F058BD}"/>
          </ac:spMkLst>
        </pc:spChg>
      </pc:sldChg>
      <pc:sldChg chg="del">
        <pc:chgData name="Bothaina Mahmoud Fouad" userId="6337026b70b72472" providerId="LiveId" clId="{ADC48844-4C64-4007-83C7-35661AB427AD}" dt="2024-07-24T21:51:37.727" v="1011" actId="47"/>
        <pc:sldMkLst>
          <pc:docMk/>
          <pc:sldMk cId="3945313244" sldId="565"/>
        </pc:sldMkLst>
      </pc:sldChg>
      <pc:sldChg chg="del">
        <pc:chgData name="Bothaina Mahmoud Fouad" userId="6337026b70b72472" providerId="LiveId" clId="{ADC48844-4C64-4007-83C7-35661AB427AD}" dt="2024-07-24T21:51:39.398" v="1013" actId="47"/>
        <pc:sldMkLst>
          <pc:docMk/>
          <pc:sldMk cId="789773379" sldId="566"/>
        </pc:sldMkLst>
      </pc:sldChg>
      <pc:sldChg chg="del">
        <pc:chgData name="Bothaina Mahmoud Fouad" userId="6337026b70b72472" providerId="LiveId" clId="{ADC48844-4C64-4007-83C7-35661AB427AD}" dt="2024-07-24T21:51:38.565" v="1012" actId="47"/>
        <pc:sldMkLst>
          <pc:docMk/>
          <pc:sldMk cId="1472468842" sldId="567"/>
        </pc:sldMkLst>
      </pc:sldChg>
      <pc:sldChg chg="del">
        <pc:chgData name="Bothaina Mahmoud Fouad" userId="6337026b70b72472" providerId="LiveId" clId="{ADC48844-4C64-4007-83C7-35661AB427AD}" dt="2024-07-24T21:51:36.723" v="1010" actId="47"/>
        <pc:sldMkLst>
          <pc:docMk/>
          <pc:sldMk cId="532709416" sldId="568"/>
        </pc:sldMkLst>
      </pc:sldChg>
      <pc:sldChg chg="del">
        <pc:chgData name="Bothaina Mahmoud Fouad" userId="6337026b70b72472" providerId="LiveId" clId="{ADC48844-4C64-4007-83C7-35661AB427AD}" dt="2024-07-24T21:51:35.627" v="1009" actId="47"/>
        <pc:sldMkLst>
          <pc:docMk/>
          <pc:sldMk cId="2954027050" sldId="569"/>
        </pc:sldMkLst>
      </pc:sldChg>
      <pc:sldChg chg="del">
        <pc:chgData name="Bothaina Mahmoud Fouad" userId="6337026b70b72472" providerId="LiveId" clId="{ADC48844-4C64-4007-83C7-35661AB427AD}" dt="2024-07-24T21:51:41.780" v="1014" actId="47"/>
        <pc:sldMkLst>
          <pc:docMk/>
          <pc:sldMk cId="3809215790" sldId="570"/>
        </pc:sldMkLst>
      </pc:sldChg>
      <pc:sldChg chg="del">
        <pc:chgData name="Bothaina Mahmoud Fouad" userId="6337026b70b72472" providerId="LiveId" clId="{ADC48844-4C64-4007-83C7-35661AB427AD}" dt="2024-07-24T21:51:25.274" v="999" actId="47"/>
        <pc:sldMkLst>
          <pc:docMk/>
          <pc:sldMk cId="2395128129" sldId="572"/>
        </pc:sldMkLst>
      </pc:sldChg>
      <pc:sldChg chg="del">
        <pc:chgData name="Bothaina Mahmoud Fouad" userId="6337026b70b72472" providerId="LiveId" clId="{ADC48844-4C64-4007-83C7-35661AB427AD}" dt="2024-07-24T21:51:24.012" v="998" actId="47"/>
        <pc:sldMkLst>
          <pc:docMk/>
          <pc:sldMk cId="3931504923" sldId="573"/>
        </pc:sldMkLst>
      </pc:sldChg>
      <pc:sldChg chg="del">
        <pc:chgData name="Bothaina Mahmoud Fouad" userId="6337026b70b72472" providerId="LiveId" clId="{ADC48844-4C64-4007-83C7-35661AB427AD}" dt="2024-07-24T21:51:23.485" v="997" actId="47"/>
        <pc:sldMkLst>
          <pc:docMk/>
          <pc:sldMk cId="1973389635" sldId="574"/>
        </pc:sldMkLst>
      </pc:sldChg>
      <pc:sldChg chg="del">
        <pc:chgData name="Bothaina Mahmoud Fouad" userId="6337026b70b72472" providerId="LiveId" clId="{ADC48844-4C64-4007-83C7-35661AB427AD}" dt="2024-07-24T21:51:22.716" v="996" actId="47"/>
        <pc:sldMkLst>
          <pc:docMk/>
          <pc:sldMk cId="3902125251" sldId="575"/>
        </pc:sldMkLst>
      </pc:sldChg>
      <pc:sldChg chg="del">
        <pc:chgData name="Bothaina Mahmoud Fouad" userId="6337026b70b72472" providerId="LiveId" clId="{ADC48844-4C64-4007-83C7-35661AB427AD}" dt="2024-07-24T21:51:22.178" v="995" actId="47"/>
        <pc:sldMkLst>
          <pc:docMk/>
          <pc:sldMk cId="3416608875" sldId="576"/>
        </pc:sldMkLst>
      </pc:sldChg>
      <pc:sldChg chg="del">
        <pc:chgData name="Bothaina Mahmoud Fouad" userId="6337026b70b72472" providerId="LiveId" clId="{ADC48844-4C64-4007-83C7-35661AB427AD}" dt="2024-07-24T21:51:21.531" v="994" actId="47"/>
        <pc:sldMkLst>
          <pc:docMk/>
          <pc:sldMk cId="766022755" sldId="577"/>
        </pc:sldMkLst>
      </pc:sldChg>
      <pc:sldChg chg="del">
        <pc:chgData name="Bothaina Mahmoud Fouad" userId="6337026b70b72472" providerId="LiveId" clId="{ADC48844-4C64-4007-83C7-35661AB427AD}" dt="2024-07-24T21:51:20.667" v="993" actId="47"/>
        <pc:sldMkLst>
          <pc:docMk/>
          <pc:sldMk cId="3363762251" sldId="578"/>
        </pc:sldMkLst>
      </pc:sldChg>
      <pc:sldChg chg="del">
        <pc:chgData name="Bothaina Mahmoud Fouad" userId="6337026b70b72472" providerId="LiveId" clId="{ADC48844-4C64-4007-83C7-35661AB427AD}" dt="2024-07-24T21:51:19.936" v="992" actId="47"/>
        <pc:sldMkLst>
          <pc:docMk/>
          <pc:sldMk cId="595352920" sldId="579"/>
        </pc:sldMkLst>
      </pc:sldChg>
      <pc:sldChg chg="del">
        <pc:chgData name="Bothaina Mahmoud Fouad" userId="6337026b70b72472" providerId="LiveId" clId="{ADC48844-4C64-4007-83C7-35661AB427AD}" dt="2024-07-24T21:51:25.654" v="1000" actId="47"/>
        <pc:sldMkLst>
          <pc:docMk/>
          <pc:sldMk cId="4088704276" sldId="581"/>
        </pc:sldMkLst>
      </pc:sldChg>
      <pc:sldChg chg="del">
        <pc:chgData name="Bothaina Mahmoud Fouad" userId="6337026b70b72472" providerId="LiveId" clId="{ADC48844-4C64-4007-83C7-35661AB427AD}" dt="2024-07-24T21:51:26.237" v="1001" actId="47"/>
        <pc:sldMkLst>
          <pc:docMk/>
          <pc:sldMk cId="3593218108" sldId="582"/>
        </pc:sldMkLst>
      </pc:sldChg>
      <pc:sldChg chg="del">
        <pc:chgData name="Bothaina Mahmoud Fouad" userId="6337026b70b72472" providerId="LiveId" clId="{ADC48844-4C64-4007-83C7-35661AB427AD}" dt="2024-07-24T21:52:47.180" v="1029" actId="47"/>
        <pc:sldMkLst>
          <pc:docMk/>
          <pc:sldMk cId="2716635889" sldId="587"/>
        </pc:sldMkLst>
      </pc:sldChg>
      <pc:sldChg chg="del">
        <pc:chgData name="Bothaina Mahmoud Fouad" userId="6337026b70b72472" providerId="LiveId" clId="{ADC48844-4C64-4007-83C7-35661AB427AD}" dt="2024-07-24T21:51:33.951" v="1008" actId="47"/>
        <pc:sldMkLst>
          <pc:docMk/>
          <pc:sldMk cId="2889567300" sldId="588"/>
        </pc:sldMkLst>
      </pc:sldChg>
      <pc:sldChg chg="del">
        <pc:chgData name="Bothaina Mahmoud Fouad" userId="6337026b70b72472" providerId="LiveId" clId="{ADC48844-4C64-4007-83C7-35661AB427AD}" dt="2024-07-24T19:42:08.909" v="332" actId="47"/>
        <pc:sldMkLst>
          <pc:docMk/>
          <pc:sldMk cId="3778668979" sldId="589"/>
        </pc:sldMkLst>
      </pc:sldChg>
      <pc:sldChg chg="del">
        <pc:chgData name="Bothaina Mahmoud Fouad" userId="6337026b70b72472" providerId="LiveId" clId="{ADC48844-4C64-4007-83C7-35661AB427AD}" dt="2024-07-24T21:52:48.786" v="1032" actId="47"/>
        <pc:sldMkLst>
          <pc:docMk/>
          <pc:sldMk cId="1093575003" sldId="590"/>
        </pc:sldMkLst>
      </pc:sldChg>
      <pc:sldChg chg="del">
        <pc:chgData name="Bothaina Mahmoud Fouad" userId="6337026b70b72472" providerId="LiveId" clId="{ADC48844-4C64-4007-83C7-35661AB427AD}" dt="2024-07-24T21:51:28.545" v="1004" actId="47"/>
        <pc:sldMkLst>
          <pc:docMk/>
          <pc:sldMk cId="2506418621" sldId="591"/>
        </pc:sldMkLst>
      </pc:sldChg>
      <pc:sldChg chg="del">
        <pc:chgData name="Bothaina Mahmoud Fouad" userId="6337026b70b72472" providerId="LiveId" clId="{ADC48844-4C64-4007-83C7-35661AB427AD}" dt="2024-07-24T19:36:00.543" v="200" actId="47"/>
        <pc:sldMkLst>
          <pc:docMk/>
          <pc:sldMk cId="2380237222" sldId="592"/>
        </pc:sldMkLst>
      </pc:sldChg>
      <pc:sldChg chg="addSp delSp modSp del mod">
        <pc:chgData name="Bothaina Mahmoud Fouad" userId="6337026b70b72472" providerId="LiveId" clId="{ADC48844-4C64-4007-83C7-35661AB427AD}" dt="2024-07-24T21:52:54.169" v="1048" actId="47"/>
        <pc:sldMkLst>
          <pc:docMk/>
          <pc:sldMk cId="2443101825" sldId="593"/>
        </pc:sldMkLst>
        <pc:spChg chg="add mod">
          <ac:chgData name="Bothaina Mahmoud Fouad" userId="6337026b70b72472" providerId="LiveId" clId="{ADC48844-4C64-4007-83C7-35661AB427AD}" dt="2024-07-24T21:01:37.807" v="660" actId="21"/>
          <ac:spMkLst>
            <pc:docMk/>
            <pc:sldMk cId="2443101825" sldId="593"/>
            <ac:spMk id="3" creationId="{FFBD993D-B9E7-D8CA-DAF6-9A86DFC41BF3}"/>
          </ac:spMkLst>
        </pc:spChg>
        <pc:spChg chg="del">
          <ac:chgData name="Bothaina Mahmoud Fouad" userId="6337026b70b72472" providerId="LiveId" clId="{ADC48844-4C64-4007-83C7-35661AB427AD}" dt="2024-07-24T21:01:37.807" v="660" actId="21"/>
          <ac:spMkLst>
            <pc:docMk/>
            <pc:sldMk cId="2443101825" sldId="593"/>
            <ac:spMk id="8" creationId="{ED882393-832A-3FD3-B2B6-040D98A06F63}"/>
          </ac:spMkLst>
        </pc:spChg>
        <pc:graphicFrameChg chg="add del">
          <ac:chgData name="Bothaina Mahmoud Fouad" userId="6337026b70b72472" providerId="LiveId" clId="{ADC48844-4C64-4007-83C7-35661AB427AD}" dt="2024-07-24T21:01:37.807" v="660" actId="21"/>
          <ac:graphicFrameMkLst>
            <pc:docMk/>
            <pc:sldMk cId="2443101825" sldId="593"/>
            <ac:graphicFrameMk id="5" creationId="{53B04EDE-2251-E404-DB1D-5EE4472FC93C}"/>
          </ac:graphicFrameMkLst>
        </pc:graphicFrameChg>
      </pc:sldChg>
      <pc:sldChg chg="del">
        <pc:chgData name="Bothaina Mahmoud Fouad" userId="6337026b70b72472" providerId="LiveId" clId="{ADC48844-4C64-4007-83C7-35661AB427AD}" dt="2024-07-24T21:52:50.256" v="1036" actId="47"/>
        <pc:sldMkLst>
          <pc:docMk/>
          <pc:sldMk cId="762608048" sldId="594"/>
        </pc:sldMkLst>
      </pc:sldChg>
      <pc:sldChg chg="del">
        <pc:chgData name="Bothaina Mahmoud Fouad" userId="6337026b70b72472" providerId="LiveId" clId="{ADC48844-4C64-4007-83C7-35661AB427AD}" dt="2024-07-24T21:52:49.940" v="1035" actId="47"/>
        <pc:sldMkLst>
          <pc:docMk/>
          <pc:sldMk cId="1222810009" sldId="595"/>
        </pc:sldMkLst>
      </pc:sldChg>
      <pc:sldChg chg="del">
        <pc:chgData name="Bothaina Mahmoud Fouad" userId="6337026b70b72472" providerId="LiveId" clId="{ADC48844-4C64-4007-83C7-35661AB427AD}" dt="2024-07-24T21:52:49.631" v="1034" actId="47"/>
        <pc:sldMkLst>
          <pc:docMk/>
          <pc:sldMk cId="369073403" sldId="596"/>
        </pc:sldMkLst>
      </pc:sldChg>
      <pc:sldChg chg="del">
        <pc:chgData name="Bothaina Mahmoud Fouad" userId="6337026b70b72472" providerId="LiveId" clId="{ADC48844-4C64-4007-83C7-35661AB427AD}" dt="2024-07-24T21:52:49.267" v="1033" actId="47"/>
        <pc:sldMkLst>
          <pc:docMk/>
          <pc:sldMk cId="2959847366" sldId="597"/>
        </pc:sldMkLst>
      </pc:sldChg>
      <pc:sldChg chg="del">
        <pc:chgData name="Bothaina Mahmoud Fouad" userId="6337026b70b72472" providerId="LiveId" clId="{ADC48844-4C64-4007-83C7-35661AB427AD}" dt="2024-07-24T21:51:18.194" v="991" actId="47"/>
        <pc:sldMkLst>
          <pc:docMk/>
          <pc:sldMk cId="3260850991" sldId="598"/>
        </pc:sldMkLst>
      </pc:sldChg>
      <pc:sldChg chg="del">
        <pc:chgData name="Bothaina Mahmoud Fouad" userId="6337026b70b72472" providerId="LiveId" clId="{ADC48844-4C64-4007-83C7-35661AB427AD}" dt="2024-07-24T21:52:39.294" v="1023" actId="47"/>
        <pc:sldMkLst>
          <pc:docMk/>
          <pc:sldMk cId="142532270" sldId="599"/>
        </pc:sldMkLst>
      </pc:sldChg>
      <pc:sldChg chg="del">
        <pc:chgData name="Bothaina Mahmoud Fouad" userId="6337026b70b72472" providerId="LiveId" clId="{ADC48844-4C64-4007-83C7-35661AB427AD}" dt="2024-07-24T21:51:06.723" v="986" actId="47"/>
        <pc:sldMkLst>
          <pc:docMk/>
          <pc:sldMk cId="849507235" sldId="604"/>
        </pc:sldMkLst>
      </pc:sldChg>
      <pc:sldChg chg="del">
        <pc:chgData name="Bothaina Mahmoud Fouad" userId="6337026b70b72472" providerId="LiveId" clId="{ADC48844-4C64-4007-83C7-35661AB427AD}" dt="2024-07-24T21:51:06.328" v="985" actId="47"/>
        <pc:sldMkLst>
          <pc:docMk/>
          <pc:sldMk cId="2639080983" sldId="619"/>
        </pc:sldMkLst>
      </pc:sldChg>
      <pc:sldChg chg="del">
        <pc:chgData name="Bothaina Mahmoud Fouad" userId="6337026b70b72472" providerId="LiveId" clId="{ADC48844-4C64-4007-83C7-35661AB427AD}" dt="2024-07-24T21:51:05.865" v="984" actId="47"/>
        <pc:sldMkLst>
          <pc:docMk/>
          <pc:sldMk cId="2511054472" sldId="632"/>
        </pc:sldMkLst>
      </pc:sldChg>
      <pc:sldChg chg="del">
        <pc:chgData name="Bothaina Mahmoud Fouad" userId="6337026b70b72472" providerId="LiveId" clId="{ADC48844-4C64-4007-83C7-35661AB427AD}" dt="2024-07-24T21:51:05.552" v="982" actId="47"/>
        <pc:sldMkLst>
          <pc:docMk/>
          <pc:sldMk cId="2126691397" sldId="633"/>
        </pc:sldMkLst>
      </pc:sldChg>
      <pc:sldChg chg="del">
        <pc:chgData name="Bothaina Mahmoud Fouad" userId="6337026b70b72472" providerId="LiveId" clId="{ADC48844-4C64-4007-83C7-35661AB427AD}" dt="2024-07-24T21:51:05.111" v="980" actId="47"/>
        <pc:sldMkLst>
          <pc:docMk/>
          <pc:sldMk cId="804410819" sldId="718"/>
        </pc:sldMkLst>
      </pc:sldChg>
      <pc:sldChg chg="del">
        <pc:chgData name="Bothaina Mahmoud Fouad" userId="6337026b70b72472" providerId="LiveId" clId="{ADC48844-4C64-4007-83C7-35661AB427AD}" dt="2024-07-24T21:51:05.711" v="983" actId="47"/>
        <pc:sldMkLst>
          <pc:docMk/>
          <pc:sldMk cId="2726823687" sldId="720"/>
        </pc:sldMkLst>
      </pc:sldChg>
      <pc:sldChg chg="del">
        <pc:chgData name="Bothaina Mahmoud Fouad" userId="6337026b70b72472" providerId="LiveId" clId="{ADC48844-4C64-4007-83C7-35661AB427AD}" dt="2024-07-24T21:51:04.797" v="979" actId="47"/>
        <pc:sldMkLst>
          <pc:docMk/>
          <pc:sldMk cId="974527337" sldId="721"/>
        </pc:sldMkLst>
      </pc:sldChg>
      <pc:sldChg chg="del">
        <pc:chgData name="Bothaina Mahmoud Fouad" userId="6337026b70b72472" providerId="LiveId" clId="{ADC48844-4C64-4007-83C7-35661AB427AD}" dt="2024-07-24T21:51:04.625" v="978" actId="47"/>
        <pc:sldMkLst>
          <pc:docMk/>
          <pc:sldMk cId="327606811" sldId="722"/>
        </pc:sldMkLst>
      </pc:sldChg>
      <pc:sldChg chg="del">
        <pc:chgData name="Bothaina Mahmoud Fouad" userId="6337026b70b72472" providerId="LiveId" clId="{ADC48844-4C64-4007-83C7-35661AB427AD}" dt="2024-07-24T21:51:04.466" v="977" actId="47"/>
        <pc:sldMkLst>
          <pc:docMk/>
          <pc:sldMk cId="2364999255" sldId="723"/>
        </pc:sldMkLst>
      </pc:sldChg>
      <pc:sldChg chg="del">
        <pc:chgData name="Bothaina Mahmoud Fouad" userId="6337026b70b72472" providerId="LiveId" clId="{ADC48844-4C64-4007-83C7-35661AB427AD}" dt="2024-07-24T21:51:04.371" v="976" actId="47"/>
        <pc:sldMkLst>
          <pc:docMk/>
          <pc:sldMk cId="1652411734" sldId="724"/>
        </pc:sldMkLst>
      </pc:sldChg>
      <pc:sldChg chg="del">
        <pc:chgData name="Bothaina Mahmoud Fouad" userId="6337026b70b72472" providerId="LiveId" clId="{ADC48844-4C64-4007-83C7-35661AB427AD}" dt="2024-07-24T21:51:05.316" v="981" actId="47"/>
        <pc:sldMkLst>
          <pc:docMk/>
          <pc:sldMk cId="278934638" sldId="725"/>
        </pc:sldMkLst>
      </pc:sldChg>
      <pc:sldChg chg="del">
        <pc:chgData name="Bothaina Mahmoud Fouad" userId="6337026b70b72472" providerId="LiveId" clId="{ADC48844-4C64-4007-83C7-35661AB427AD}" dt="2024-07-24T21:51:03.866" v="974" actId="47"/>
        <pc:sldMkLst>
          <pc:docMk/>
          <pc:sldMk cId="1957492525" sldId="726"/>
        </pc:sldMkLst>
      </pc:sldChg>
      <pc:sldChg chg="del">
        <pc:chgData name="Bothaina Mahmoud Fouad" userId="6337026b70b72472" providerId="LiveId" clId="{ADC48844-4C64-4007-83C7-35661AB427AD}" dt="2024-07-24T21:51:03.299" v="970" actId="47"/>
        <pc:sldMkLst>
          <pc:docMk/>
          <pc:sldMk cId="3102528633" sldId="727"/>
        </pc:sldMkLst>
      </pc:sldChg>
      <pc:sldChg chg="del">
        <pc:chgData name="Bothaina Mahmoud Fouad" userId="6337026b70b72472" providerId="LiveId" clId="{ADC48844-4C64-4007-83C7-35661AB427AD}" dt="2024-07-24T21:51:03.771" v="973" actId="47"/>
        <pc:sldMkLst>
          <pc:docMk/>
          <pc:sldMk cId="2453813733" sldId="728"/>
        </pc:sldMkLst>
      </pc:sldChg>
      <pc:sldChg chg="del">
        <pc:chgData name="Bothaina Mahmoud Fouad" userId="6337026b70b72472" providerId="LiveId" clId="{ADC48844-4C64-4007-83C7-35661AB427AD}" dt="2024-07-24T21:51:04.119" v="975" actId="47"/>
        <pc:sldMkLst>
          <pc:docMk/>
          <pc:sldMk cId="980972311" sldId="729"/>
        </pc:sldMkLst>
      </pc:sldChg>
      <pc:sldChg chg="del">
        <pc:chgData name="Bothaina Mahmoud Fouad" userId="6337026b70b72472" providerId="LiveId" clId="{ADC48844-4C64-4007-83C7-35661AB427AD}" dt="2024-07-24T21:51:03.535" v="972" actId="47"/>
        <pc:sldMkLst>
          <pc:docMk/>
          <pc:sldMk cId="1957457510" sldId="730"/>
        </pc:sldMkLst>
      </pc:sldChg>
      <pc:sldChg chg="del">
        <pc:chgData name="Bothaina Mahmoud Fouad" userId="6337026b70b72472" providerId="LiveId" clId="{ADC48844-4C64-4007-83C7-35661AB427AD}" dt="2024-07-24T21:51:03.456" v="971" actId="47"/>
        <pc:sldMkLst>
          <pc:docMk/>
          <pc:sldMk cId="3893505091" sldId="731"/>
        </pc:sldMkLst>
      </pc:sldChg>
      <pc:sldChg chg="del">
        <pc:chgData name="Bothaina Mahmoud Fouad" userId="6337026b70b72472" providerId="LiveId" clId="{ADC48844-4C64-4007-83C7-35661AB427AD}" dt="2024-07-24T21:51:03.188" v="969" actId="47"/>
        <pc:sldMkLst>
          <pc:docMk/>
          <pc:sldMk cId="1080196013" sldId="732"/>
        </pc:sldMkLst>
      </pc:sldChg>
      <pc:sldChg chg="del">
        <pc:chgData name="Bothaina Mahmoud Fouad" userId="6337026b70b72472" providerId="LiveId" clId="{ADC48844-4C64-4007-83C7-35661AB427AD}" dt="2024-07-24T21:51:02.906" v="967" actId="47"/>
        <pc:sldMkLst>
          <pc:docMk/>
          <pc:sldMk cId="4238934164" sldId="733"/>
        </pc:sldMkLst>
      </pc:sldChg>
      <pc:sldChg chg="del">
        <pc:chgData name="Bothaina Mahmoud Fouad" userId="6337026b70b72472" providerId="LiveId" clId="{ADC48844-4C64-4007-83C7-35661AB427AD}" dt="2024-07-24T21:51:02.624" v="965" actId="47"/>
        <pc:sldMkLst>
          <pc:docMk/>
          <pc:sldMk cId="4113651644" sldId="734"/>
        </pc:sldMkLst>
      </pc:sldChg>
      <pc:sldChg chg="del">
        <pc:chgData name="Bothaina Mahmoud Fouad" userId="6337026b70b72472" providerId="LiveId" clId="{ADC48844-4C64-4007-83C7-35661AB427AD}" dt="2024-07-24T21:51:02.302" v="963" actId="47"/>
        <pc:sldMkLst>
          <pc:docMk/>
          <pc:sldMk cId="2071962262" sldId="735"/>
        </pc:sldMkLst>
      </pc:sldChg>
      <pc:sldChg chg="del">
        <pc:chgData name="Bothaina Mahmoud Fouad" userId="6337026b70b72472" providerId="LiveId" clId="{ADC48844-4C64-4007-83C7-35661AB427AD}" dt="2024-07-24T21:51:01.673" v="961" actId="47"/>
        <pc:sldMkLst>
          <pc:docMk/>
          <pc:sldMk cId="1493330632" sldId="736"/>
        </pc:sldMkLst>
      </pc:sldChg>
      <pc:sldChg chg="del">
        <pc:chgData name="Bothaina Mahmoud Fouad" userId="6337026b70b72472" providerId="LiveId" clId="{ADC48844-4C64-4007-83C7-35661AB427AD}" dt="2024-07-24T21:51:01.325" v="959" actId="47"/>
        <pc:sldMkLst>
          <pc:docMk/>
          <pc:sldMk cId="3982778535" sldId="737"/>
        </pc:sldMkLst>
      </pc:sldChg>
      <pc:sldChg chg="del">
        <pc:chgData name="Bothaina Mahmoud Fouad" userId="6337026b70b72472" providerId="LiveId" clId="{ADC48844-4C64-4007-83C7-35661AB427AD}" dt="2024-07-24T21:51:00.883" v="958" actId="47"/>
        <pc:sldMkLst>
          <pc:docMk/>
          <pc:sldMk cId="3444553710" sldId="738"/>
        </pc:sldMkLst>
      </pc:sldChg>
      <pc:sldChg chg="del">
        <pc:chgData name="Bothaina Mahmoud Fouad" userId="6337026b70b72472" providerId="LiveId" clId="{ADC48844-4C64-4007-83C7-35661AB427AD}" dt="2024-07-24T21:51:03.073" v="968" actId="47"/>
        <pc:sldMkLst>
          <pc:docMk/>
          <pc:sldMk cId="1123332808" sldId="739"/>
        </pc:sldMkLst>
      </pc:sldChg>
      <pc:sldChg chg="del">
        <pc:chgData name="Bothaina Mahmoud Fouad" userId="6337026b70b72472" providerId="LiveId" clId="{ADC48844-4C64-4007-83C7-35661AB427AD}" dt="2024-07-24T21:51:01.862" v="962" actId="47"/>
        <pc:sldMkLst>
          <pc:docMk/>
          <pc:sldMk cId="2122854177" sldId="740"/>
        </pc:sldMkLst>
      </pc:sldChg>
      <pc:sldChg chg="del">
        <pc:chgData name="Bothaina Mahmoud Fouad" userId="6337026b70b72472" providerId="LiveId" clId="{ADC48844-4C64-4007-83C7-35661AB427AD}" dt="2024-07-24T21:51:02.478" v="964" actId="47"/>
        <pc:sldMkLst>
          <pc:docMk/>
          <pc:sldMk cId="1212450843" sldId="741"/>
        </pc:sldMkLst>
      </pc:sldChg>
      <pc:sldChg chg="del">
        <pc:chgData name="Bothaina Mahmoud Fouad" userId="6337026b70b72472" providerId="LiveId" clId="{ADC48844-4C64-4007-83C7-35661AB427AD}" dt="2024-07-24T21:51:02.715" v="966" actId="47"/>
        <pc:sldMkLst>
          <pc:docMk/>
          <pc:sldMk cId="1863110901" sldId="742"/>
        </pc:sldMkLst>
      </pc:sldChg>
      <pc:sldChg chg="del">
        <pc:chgData name="Bothaina Mahmoud Fouad" userId="6337026b70b72472" providerId="LiveId" clId="{ADC48844-4C64-4007-83C7-35661AB427AD}" dt="2024-07-24T21:51:01.458" v="960" actId="47"/>
        <pc:sldMkLst>
          <pc:docMk/>
          <pc:sldMk cId="2687780904" sldId="743"/>
        </pc:sldMkLst>
      </pc:sldChg>
      <pc:sldChg chg="del">
        <pc:chgData name="Bothaina Mahmoud Fouad" userId="6337026b70b72472" providerId="LiveId" clId="{ADC48844-4C64-4007-83C7-35661AB427AD}" dt="2024-07-24T21:51:00.710" v="957" actId="47"/>
        <pc:sldMkLst>
          <pc:docMk/>
          <pc:sldMk cId="420627517" sldId="744"/>
        </pc:sldMkLst>
      </pc:sldChg>
      <pc:sldChg chg="del">
        <pc:chgData name="Bothaina Mahmoud Fouad" userId="6337026b70b72472" providerId="LiveId" clId="{ADC48844-4C64-4007-83C7-35661AB427AD}" dt="2024-07-24T21:51:00.331" v="955" actId="47"/>
        <pc:sldMkLst>
          <pc:docMk/>
          <pc:sldMk cId="1875968106" sldId="745"/>
        </pc:sldMkLst>
      </pc:sldChg>
      <pc:sldChg chg="del">
        <pc:chgData name="Bothaina Mahmoud Fouad" userId="6337026b70b72472" providerId="LiveId" clId="{ADC48844-4C64-4007-83C7-35661AB427AD}" dt="2024-07-24T21:51:00.204" v="954" actId="47"/>
        <pc:sldMkLst>
          <pc:docMk/>
          <pc:sldMk cId="2742455463" sldId="746"/>
        </pc:sldMkLst>
      </pc:sldChg>
      <pc:sldChg chg="del">
        <pc:chgData name="Bothaina Mahmoud Fouad" userId="6337026b70b72472" providerId="LiveId" clId="{ADC48844-4C64-4007-83C7-35661AB427AD}" dt="2024-07-24T21:51:00.489" v="956" actId="47"/>
        <pc:sldMkLst>
          <pc:docMk/>
          <pc:sldMk cId="852829779" sldId="747"/>
        </pc:sldMkLst>
      </pc:sldChg>
      <pc:sldChg chg="del">
        <pc:chgData name="Bothaina Mahmoud Fouad" userId="6337026b70b72472" providerId="LiveId" clId="{ADC48844-4C64-4007-83C7-35661AB427AD}" dt="2024-07-24T21:51:00.094" v="953" actId="47"/>
        <pc:sldMkLst>
          <pc:docMk/>
          <pc:sldMk cId="319440138" sldId="748"/>
        </pc:sldMkLst>
      </pc:sldChg>
      <pc:sldChg chg="del">
        <pc:chgData name="Bothaina Mahmoud Fouad" userId="6337026b70b72472" providerId="LiveId" clId="{ADC48844-4C64-4007-83C7-35661AB427AD}" dt="2024-07-24T21:50:59.764" v="952" actId="47"/>
        <pc:sldMkLst>
          <pc:docMk/>
          <pc:sldMk cId="573068131" sldId="749"/>
        </pc:sldMkLst>
      </pc:sldChg>
      <pc:sldChg chg="del">
        <pc:chgData name="Bothaina Mahmoud Fouad" userId="6337026b70b72472" providerId="LiveId" clId="{ADC48844-4C64-4007-83C7-35661AB427AD}" dt="2024-07-24T21:50:59.306" v="951" actId="47"/>
        <pc:sldMkLst>
          <pc:docMk/>
          <pc:sldMk cId="256507542" sldId="750"/>
        </pc:sldMkLst>
      </pc:sldChg>
      <pc:sldChg chg="del">
        <pc:chgData name="Bothaina Mahmoud Fouad" userId="6337026b70b72472" providerId="LiveId" clId="{ADC48844-4C64-4007-83C7-35661AB427AD}" dt="2024-07-24T21:50:58.910" v="950" actId="47"/>
        <pc:sldMkLst>
          <pc:docMk/>
          <pc:sldMk cId="2054225316" sldId="751"/>
        </pc:sldMkLst>
      </pc:sldChg>
      <pc:sldChg chg="del">
        <pc:chgData name="Bothaina Mahmoud Fouad" userId="6337026b70b72472" providerId="LiveId" clId="{ADC48844-4C64-4007-83C7-35661AB427AD}" dt="2024-07-24T21:52:47.757" v="1030" actId="47"/>
        <pc:sldMkLst>
          <pc:docMk/>
          <pc:sldMk cId="3612495241" sldId="752"/>
        </pc:sldMkLst>
      </pc:sldChg>
      <pc:sldChg chg="del">
        <pc:chgData name="Bothaina Mahmoud Fouad" userId="6337026b70b72472" providerId="LiveId" clId="{ADC48844-4C64-4007-83C7-35661AB427AD}" dt="2024-07-24T21:52:40.826" v="1025" actId="47"/>
        <pc:sldMkLst>
          <pc:docMk/>
          <pc:sldMk cId="3417250506" sldId="753"/>
        </pc:sldMkLst>
      </pc:sldChg>
      <pc:sldChg chg="del">
        <pc:chgData name="Bothaina Mahmoud Fouad" userId="6337026b70b72472" providerId="LiveId" clId="{ADC48844-4C64-4007-83C7-35661AB427AD}" dt="2024-07-24T21:52:38.620" v="1022" actId="47"/>
        <pc:sldMkLst>
          <pc:docMk/>
          <pc:sldMk cId="1591439604" sldId="754"/>
        </pc:sldMkLst>
      </pc:sldChg>
      <pc:sldChg chg="del">
        <pc:chgData name="Bothaina Mahmoud Fouad" userId="6337026b70b72472" providerId="LiveId" clId="{ADC48844-4C64-4007-83C7-35661AB427AD}" dt="2024-07-24T21:52:37.160" v="1020" actId="47"/>
        <pc:sldMkLst>
          <pc:docMk/>
          <pc:sldMk cId="3598055356" sldId="755"/>
        </pc:sldMkLst>
      </pc:sldChg>
      <pc:sldChg chg="delSp add del mod">
        <pc:chgData name="Bothaina Mahmoud Fouad" userId="6337026b70b72472" providerId="LiveId" clId="{ADC48844-4C64-4007-83C7-35661AB427AD}" dt="2024-07-24T21:56:17.894" v="1113" actId="47"/>
        <pc:sldMkLst>
          <pc:docMk/>
          <pc:sldMk cId="1130113050" sldId="756"/>
        </pc:sldMkLst>
        <pc:graphicFrameChg chg="del">
          <ac:chgData name="Bothaina Mahmoud Fouad" userId="6337026b70b72472" providerId="LiveId" clId="{ADC48844-4C64-4007-83C7-35661AB427AD}" dt="2024-07-24T21:54:58.066" v="1093" actId="21"/>
          <ac:graphicFrameMkLst>
            <pc:docMk/>
            <pc:sldMk cId="1130113050" sldId="756"/>
            <ac:graphicFrameMk id="2" creationId="{F56A2620-2C84-2ED9-FD4C-FB3B57448B7C}"/>
          </ac:graphicFrameMkLst>
        </pc:graphicFrameChg>
      </pc:sldChg>
      <pc:sldChg chg="add del">
        <pc:chgData name="Bothaina Mahmoud Fouad" userId="6337026b70b72472" providerId="LiveId" clId="{ADC48844-4C64-4007-83C7-35661AB427AD}" dt="2024-07-24T21:52:07.011" v="1018" actId="2696"/>
        <pc:sldMkLst>
          <pc:docMk/>
          <pc:sldMk cId="2983613587" sldId="756"/>
        </pc:sldMkLst>
      </pc:sldChg>
      <pc:sldChg chg="add del">
        <pc:chgData name="Bothaina Mahmoud Fouad" userId="6337026b70b72472" providerId="LiveId" clId="{ADC48844-4C64-4007-83C7-35661AB427AD}" dt="2024-07-24T21:53:04.490" v="1054" actId="2696"/>
        <pc:sldMkLst>
          <pc:docMk/>
          <pc:sldMk cId="3305748611" sldId="756"/>
        </pc:sldMkLst>
      </pc:sldChg>
      <pc:sldChg chg="del">
        <pc:chgData name="Bothaina Mahmoud Fouad" userId="6337026b70b72472" providerId="LiveId" clId="{ADC48844-4C64-4007-83C7-35661AB427AD}" dt="2024-07-24T21:51:43.213" v="1015" actId="47"/>
        <pc:sldMkLst>
          <pc:docMk/>
          <pc:sldMk cId="3067638856" sldId="757"/>
        </pc:sldMkLst>
      </pc:sldChg>
      <pc:sldChg chg="del">
        <pc:chgData name="Bothaina Mahmoud Fouad" userId="6337026b70b72472" providerId="LiveId" clId="{ADC48844-4C64-4007-83C7-35661AB427AD}" dt="2024-07-24T21:51:32.686" v="1007" actId="47"/>
        <pc:sldMkLst>
          <pc:docMk/>
          <pc:sldMk cId="3875054829" sldId="758"/>
        </pc:sldMkLst>
      </pc:sldChg>
      <pc:sldChg chg="del">
        <pc:chgData name="Bothaina Mahmoud Fouad" userId="6337026b70b72472" providerId="LiveId" clId="{ADC48844-4C64-4007-83C7-35661AB427AD}" dt="2024-07-24T21:51:31.056" v="1006" actId="47"/>
        <pc:sldMkLst>
          <pc:docMk/>
          <pc:sldMk cId="43824565" sldId="759"/>
        </pc:sldMkLst>
      </pc:sldChg>
      <pc:sldChg chg="del">
        <pc:chgData name="Bothaina Mahmoud Fouad" userId="6337026b70b72472" providerId="LiveId" clId="{ADC48844-4C64-4007-83C7-35661AB427AD}" dt="2024-07-24T21:51:29.778" v="1005" actId="47"/>
        <pc:sldMkLst>
          <pc:docMk/>
          <pc:sldMk cId="2153478326" sldId="760"/>
        </pc:sldMkLst>
      </pc:sldChg>
      <pc:sldChg chg="del">
        <pc:chgData name="Bothaina Mahmoud Fouad" userId="6337026b70b72472" providerId="LiveId" clId="{ADC48844-4C64-4007-83C7-35661AB427AD}" dt="2024-07-24T21:51:26.775" v="1003" actId="47"/>
        <pc:sldMkLst>
          <pc:docMk/>
          <pc:sldMk cId="735841516" sldId="761"/>
        </pc:sldMkLst>
      </pc:sldChg>
      <pc:sldChg chg="del">
        <pc:chgData name="Bothaina Mahmoud Fouad" userId="6337026b70b72472" providerId="LiveId" clId="{ADC48844-4C64-4007-83C7-35661AB427AD}" dt="2024-07-24T21:51:26.555" v="1002" actId="47"/>
        <pc:sldMkLst>
          <pc:docMk/>
          <pc:sldMk cId="1780106853" sldId="762"/>
        </pc:sldMkLst>
      </pc:sldChg>
      <pc:sldChg chg="delSp modSp add del mod">
        <pc:chgData name="Bothaina Mahmoud Fouad" userId="6337026b70b72472" providerId="LiveId" clId="{ADC48844-4C64-4007-83C7-35661AB427AD}" dt="2024-07-24T19:13:36.273" v="84" actId="47"/>
        <pc:sldMkLst>
          <pc:docMk/>
          <pc:sldMk cId="3068631181" sldId="763"/>
        </pc:sldMkLst>
        <pc:spChg chg="del mod">
          <ac:chgData name="Bothaina Mahmoud Fouad" userId="6337026b70b72472" providerId="LiveId" clId="{ADC48844-4C64-4007-83C7-35661AB427AD}" dt="2024-07-24T19:07:39.069" v="58"/>
          <ac:spMkLst>
            <pc:docMk/>
            <pc:sldMk cId="3068631181" sldId="763"/>
            <ac:spMk id="8" creationId="{9261FD39-17DF-4CDD-94A6-BA4E9A4CBB58}"/>
          </ac:spMkLst>
        </pc:spChg>
      </pc:sldChg>
      <pc:sldChg chg="addSp delSp modSp add mod ord">
        <pc:chgData name="Bothaina Mahmoud Fouad" userId="6337026b70b72472" providerId="LiveId" clId="{ADC48844-4C64-4007-83C7-35661AB427AD}" dt="2024-07-24T19:06:32.956" v="53" actId="207"/>
        <pc:sldMkLst>
          <pc:docMk/>
          <pc:sldMk cId="790159652" sldId="764"/>
        </pc:sldMkLst>
        <pc:spChg chg="add mod">
          <ac:chgData name="Bothaina Mahmoud Fouad" userId="6337026b70b72472" providerId="LiveId" clId="{ADC48844-4C64-4007-83C7-35661AB427AD}" dt="2024-07-24T19:06:32.956" v="53" actId="207"/>
          <ac:spMkLst>
            <pc:docMk/>
            <pc:sldMk cId="790159652" sldId="764"/>
            <ac:spMk id="2" creationId="{A9161B2A-74B3-EA32-FDA8-268A06B047FB}"/>
          </ac:spMkLst>
        </pc:spChg>
        <pc:spChg chg="mod">
          <ac:chgData name="Bothaina Mahmoud Fouad" userId="6337026b70b72472" providerId="LiveId" clId="{ADC48844-4C64-4007-83C7-35661AB427AD}" dt="2024-07-24T19:06:15.681" v="49"/>
          <ac:spMkLst>
            <pc:docMk/>
            <pc:sldMk cId="790159652" sldId="764"/>
            <ac:spMk id="3" creationId="{00000000-0000-0000-0000-000000000000}"/>
          </ac:spMkLst>
        </pc:spChg>
        <pc:spChg chg="add mod">
          <ac:chgData name="Bothaina Mahmoud Fouad" userId="6337026b70b72472" providerId="LiveId" clId="{ADC48844-4C64-4007-83C7-35661AB427AD}" dt="2024-07-24T19:06:28.263" v="51" actId="1076"/>
          <ac:spMkLst>
            <pc:docMk/>
            <pc:sldMk cId="790159652" sldId="764"/>
            <ac:spMk id="8" creationId="{3B429915-7235-4762-BD51-52B20C2FFE13}"/>
          </ac:spMkLst>
        </pc:spChg>
        <pc:spChg chg="mod">
          <ac:chgData name="Bothaina Mahmoud Fouad" userId="6337026b70b72472" providerId="LiveId" clId="{ADC48844-4C64-4007-83C7-35661AB427AD}" dt="2024-07-24T19:06:24.217" v="50" actId="1076"/>
          <ac:spMkLst>
            <pc:docMk/>
            <pc:sldMk cId="790159652" sldId="764"/>
            <ac:spMk id="25" creationId="{00000000-0000-0000-0000-000000000000}"/>
          </ac:spMkLst>
        </pc:spChg>
        <pc:spChg chg="del">
          <ac:chgData name="Bothaina Mahmoud Fouad" userId="6337026b70b72472" providerId="LiveId" clId="{ADC48844-4C64-4007-83C7-35661AB427AD}" dt="2024-07-24T19:05:08.233" v="24" actId="478"/>
          <ac:spMkLst>
            <pc:docMk/>
            <pc:sldMk cId="790159652" sldId="764"/>
            <ac:spMk id="48" creationId="{00000000-0000-0000-0000-000000000000}"/>
          </ac:spMkLst>
        </pc:spChg>
      </pc:sldChg>
      <pc:sldChg chg="modSp add del mod ord">
        <pc:chgData name="Bothaina Mahmoud Fouad" userId="6337026b70b72472" providerId="LiveId" clId="{ADC48844-4C64-4007-83C7-35661AB427AD}" dt="2024-07-24T22:01:25.894" v="1190" actId="47"/>
        <pc:sldMkLst>
          <pc:docMk/>
          <pc:sldMk cId="393374940" sldId="765"/>
        </pc:sldMkLst>
        <pc:spChg chg="mod">
          <ac:chgData name="Bothaina Mahmoud Fouad" userId="6337026b70b72472" providerId="LiveId" clId="{ADC48844-4C64-4007-83C7-35661AB427AD}" dt="2024-07-24T19:06:10.911" v="48" actId="20577"/>
          <ac:spMkLst>
            <pc:docMk/>
            <pc:sldMk cId="393374940" sldId="765"/>
            <ac:spMk id="3" creationId="{00000000-0000-0000-0000-000000000000}"/>
          </ac:spMkLst>
        </pc:spChg>
      </pc:sldChg>
      <pc:sldChg chg="addSp delSp modSp add mod">
        <pc:chgData name="Bothaina Mahmoud Fouad" userId="6337026b70b72472" providerId="LiveId" clId="{ADC48844-4C64-4007-83C7-35661AB427AD}" dt="2024-07-24T19:13:30.396" v="83" actId="1035"/>
        <pc:sldMkLst>
          <pc:docMk/>
          <pc:sldMk cId="2509006058" sldId="766"/>
        </pc:sldMkLst>
        <pc:spChg chg="del">
          <ac:chgData name="Bothaina Mahmoud Fouad" userId="6337026b70b72472" providerId="LiveId" clId="{ADC48844-4C64-4007-83C7-35661AB427AD}" dt="2024-07-24T19:08:34.532" v="69" actId="478"/>
          <ac:spMkLst>
            <pc:docMk/>
            <pc:sldMk cId="2509006058" sldId="766"/>
            <ac:spMk id="2" creationId="{A9161B2A-74B3-EA32-FDA8-268A06B047FB}"/>
          </ac:spMkLst>
        </pc:spChg>
        <pc:spChg chg="mod">
          <ac:chgData name="Bothaina Mahmoud Fouad" userId="6337026b70b72472" providerId="LiveId" clId="{ADC48844-4C64-4007-83C7-35661AB427AD}" dt="2024-07-24T19:09:53.717" v="71" actId="6549"/>
          <ac:spMkLst>
            <pc:docMk/>
            <pc:sldMk cId="2509006058" sldId="766"/>
            <ac:spMk id="3" creationId="{00000000-0000-0000-0000-000000000000}"/>
          </ac:spMkLst>
        </pc:spChg>
        <pc:spChg chg="del">
          <ac:chgData name="Bothaina Mahmoud Fouad" userId="6337026b70b72472" providerId="LiveId" clId="{ADC48844-4C64-4007-83C7-35661AB427AD}" dt="2024-07-24T19:08:31.587" v="68" actId="478"/>
          <ac:spMkLst>
            <pc:docMk/>
            <pc:sldMk cId="2509006058" sldId="766"/>
            <ac:spMk id="8" creationId="{3B429915-7235-4762-BD51-52B20C2FFE13}"/>
          </ac:spMkLst>
        </pc:spChg>
        <pc:picChg chg="add mod">
          <ac:chgData name="Bothaina Mahmoud Fouad" userId="6337026b70b72472" providerId="LiveId" clId="{ADC48844-4C64-4007-83C7-35661AB427AD}" dt="2024-07-24T19:13:30.396" v="83" actId="1035"/>
          <ac:picMkLst>
            <pc:docMk/>
            <pc:sldMk cId="2509006058" sldId="766"/>
            <ac:picMk id="1026" creationId="{5DF5683D-C919-6CEE-16A2-40AE706AA2C3}"/>
          </ac:picMkLst>
        </pc:picChg>
      </pc:sldChg>
      <pc:sldChg chg="addSp delSp modSp add mod">
        <pc:chgData name="Bothaina Mahmoud Fouad" userId="6337026b70b72472" providerId="LiveId" clId="{ADC48844-4C64-4007-83C7-35661AB427AD}" dt="2024-07-24T19:13:59.162" v="91" actId="113"/>
        <pc:sldMkLst>
          <pc:docMk/>
          <pc:sldMk cId="3877682677" sldId="767"/>
        </pc:sldMkLst>
        <pc:spChg chg="add mod">
          <ac:chgData name="Bothaina Mahmoud Fouad" userId="6337026b70b72472" providerId="LiveId" clId="{ADC48844-4C64-4007-83C7-35661AB427AD}" dt="2024-07-24T19:13:59.162" v="91" actId="113"/>
          <ac:spMkLst>
            <pc:docMk/>
            <pc:sldMk cId="3877682677" sldId="767"/>
            <ac:spMk id="6" creationId="{C85711F4-33F5-B639-1638-100B68F3CC75}"/>
          </ac:spMkLst>
        </pc:spChg>
        <pc:picChg chg="del">
          <ac:chgData name="Bothaina Mahmoud Fouad" userId="6337026b70b72472" providerId="LiveId" clId="{ADC48844-4C64-4007-83C7-35661AB427AD}" dt="2024-07-24T19:13:53.454" v="87" actId="478"/>
          <ac:picMkLst>
            <pc:docMk/>
            <pc:sldMk cId="3877682677" sldId="767"/>
            <ac:picMk id="1026" creationId="{5DF5683D-C919-6CEE-16A2-40AE706AA2C3}"/>
          </ac:picMkLst>
        </pc:picChg>
      </pc:sldChg>
      <pc:sldChg chg="addSp delSp modSp add mod">
        <pc:chgData name="Bothaina Mahmoud Fouad" userId="6337026b70b72472" providerId="LiveId" clId="{ADC48844-4C64-4007-83C7-35661AB427AD}" dt="2024-07-24T19:29:22.716" v="160" actId="20577"/>
        <pc:sldMkLst>
          <pc:docMk/>
          <pc:sldMk cId="1390273002" sldId="768"/>
        </pc:sldMkLst>
        <pc:spChg chg="mod">
          <ac:chgData name="Bothaina Mahmoud Fouad" userId="6337026b70b72472" providerId="LiveId" clId="{ADC48844-4C64-4007-83C7-35661AB427AD}" dt="2024-07-24T19:14:52.805" v="108" actId="1076"/>
          <ac:spMkLst>
            <pc:docMk/>
            <pc:sldMk cId="1390273002" sldId="768"/>
            <ac:spMk id="3" creationId="{00000000-0000-0000-0000-000000000000}"/>
          </ac:spMkLst>
        </pc:spChg>
        <pc:spChg chg="del mod">
          <ac:chgData name="Bothaina Mahmoud Fouad" userId="6337026b70b72472" providerId="LiveId" clId="{ADC48844-4C64-4007-83C7-35661AB427AD}" dt="2024-07-24T19:15:04.961" v="112"/>
          <ac:spMkLst>
            <pc:docMk/>
            <pc:sldMk cId="1390273002" sldId="768"/>
            <ac:spMk id="6" creationId="{C85711F4-33F5-B639-1638-100B68F3CC75}"/>
          </ac:spMkLst>
        </pc:spChg>
        <pc:spChg chg="add del">
          <ac:chgData name="Bothaina Mahmoud Fouad" userId="6337026b70b72472" providerId="LiveId" clId="{ADC48844-4C64-4007-83C7-35661AB427AD}" dt="2024-07-24T19:29:11.227" v="155" actId="22"/>
          <ac:spMkLst>
            <pc:docMk/>
            <pc:sldMk cId="1390273002" sldId="768"/>
            <ac:spMk id="8" creationId="{0CED35D4-A795-3EA7-90F2-7D9A8F25CE9E}"/>
          </ac:spMkLst>
        </pc:spChg>
        <pc:spChg chg="add mod">
          <ac:chgData name="Bothaina Mahmoud Fouad" userId="6337026b70b72472" providerId="LiveId" clId="{ADC48844-4C64-4007-83C7-35661AB427AD}" dt="2024-07-24T19:29:22.716" v="160" actId="20577"/>
          <ac:spMkLst>
            <pc:docMk/>
            <pc:sldMk cId="1390273002" sldId="768"/>
            <ac:spMk id="3075" creationId="{00000000-0000-0000-0000-000000000000}"/>
          </ac:spMkLst>
        </pc:spChg>
        <pc:spChg chg="add del mod">
          <ac:chgData name="Bothaina Mahmoud Fouad" userId="6337026b70b72472" providerId="LiveId" clId="{ADC48844-4C64-4007-83C7-35661AB427AD}" dt="2024-07-24T19:29:06.784" v="153" actId="478"/>
          <ac:spMkLst>
            <pc:docMk/>
            <pc:sldMk cId="1390273002" sldId="768"/>
            <ac:spMk id="3077" creationId="{00000000-0000-0000-0000-000000000000}"/>
          </ac:spMkLst>
        </pc:spChg>
        <pc:spChg chg="add del mod">
          <ac:chgData name="Bothaina Mahmoud Fouad" userId="6337026b70b72472" providerId="LiveId" clId="{ADC48844-4C64-4007-83C7-35661AB427AD}" dt="2024-07-24T19:29:05.168" v="152" actId="478"/>
          <ac:spMkLst>
            <pc:docMk/>
            <pc:sldMk cId="1390273002" sldId="768"/>
            <ac:spMk id="3078" creationId="{00000000-0000-0000-0000-000000000000}"/>
          </ac:spMkLst>
        </pc:spChg>
      </pc:sldChg>
      <pc:sldChg chg="delSp modSp add mod ord">
        <pc:chgData name="Bothaina Mahmoud Fouad" userId="6337026b70b72472" providerId="LiveId" clId="{ADC48844-4C64-4007-83C7-35661AB427AD}" dt="2024-07-24T19:29:50.807" v="165"/>
        <pc:sldMkLst>
          <pc:docMk/>
          <pc:sldMk cId="316971095" sldId="769"/>
        </pc:sldMkLst>
        <pc:spChg chg="mod">
          <ac:chgData name="Bothaina Mahmoud Fouad" userId="6337026b70b72472" providerId="LiveId" clId="{ADC48844-4C64-4007-83C7-35661AB427AD}" dt="2024-07-24T19:28:22.806" v="144" actId="14100"/>
          <ac:spMkLst>
            <pc:docMk/>
            <pc:sldMk cId="316971095" sldId="769"/>
            <ac:spMk id="3075" creationId="{00000000-0000-0000-0000-000000000000}"/>
          </ac:spMkLst>
        </pc:spChg>
        <pc:spChg chg="del">
          <ac:chgData name="Bothaina Mahmoud Fouad" userId="6337026b70b72472" providerId="LiveId" clId="{ADC48844-4C64-4007-83C7-35661AB427AD}" dt="2024-07-24T19:23:45.515" v="127" actId="478"/>
          <ac:spMkLst>
            <pc:docMk/>
            <pc:sldMk cId="316971095" sldId="769"/>
            <ac:spMk id="3077" creationId="{00000000-0000-0000-0000-000000000000}"/>
          </ac:spMkLst>
        </pc:spChg>
        <pc:spChg chg="del">
          <ac:chgData name="Bothaina Mahmoud Fouad" userId="6337026b70b72472" providerId="LiveId" clId="{ADC48844-4C64-4007-83C7-35661AB427AD}" dt="2024-07-24T19:23:43.752" v="126" actId="478"/>
          <ac:spMkLst>
            <pc:docMk/>
            <pc:sldMk cId="316971095" sldId="769"/>
            <ac:spMk id="3078" creationId="{00000000-0000-0000-0000-000000000000}"/>
          </ac:spMkLst>
        </pc:spChg>
      </pc:sldChg>
      <pc:sldChg chg="addSp delSp modSp add mod">
        <pc:chgData name="Bothaina Mahmoud Fouad" userId="6337026b70b72472" providerId="LiveId" clId="{ADC48844-4C64-4007-83C7-35661AB427AD}" dt="2024-07-24T19:31:46.747" v="179" actId="20577"/>
        <pc:sldMkLst>
          <pc:docMk/>
          <pc:sldMk cId="3930137884" sldId="770"/>
        </pc:sldMkLst>
        <pc:spChg chg="mod">
          <ac:chgData name="Bothaina Mahmoud Fouad" userId="6337026b70b72472" providerId="LiveId" clId="{ADC48844-4C64-4007-83C7-35661AB427AD}" dt="2024-07-24T19:31:25.905" v="172"/>
          <ac:spMkLst>
            <pc:docMk/>
            <pc:sldMk cId="3930137884" sldId="770"/>
            <ac:spMk id="3" creationId="{00000000-0000-0000-0000-000000000000}"/>
          </ac:spMkLst>
        </pc:spChg>
        <pc:spChg chg="add del mod">
          <ac:chgData name="Bothaina Mahmoud Fouad" userId="6337026b70b72472" providerId="LiveId" clId="{ADC48844-4C64-4007-83C7-35661AB427AD}" dt="2024-07-24T19:31:23.144" v="171" actId="478"/>
          <ac:spMkLst>
            <pc:docMk/>
            <pc:sldMk cId="3930137884" sldId="770"/>
            <ac:spMk id="6" creationId="{00000000-0000-0000-0000-000000000000}"/>
          </ac:spMkLst>
        </pc:spChg>
        <pc:spChg chg="add mod">
          <ac:chgData name="Bothaina Mahmoud Fouad" userId="6337026b70b72472" providerId="LiveId" clId="{ADC48844-4C64-4007-83C7-35661AB427AD}" dt="2024-07-24T19:31:46.747" v="179" actId="20577"/>
          <ac:spMkLst>
            <pc:docMk/>
            <pc:sldMk cId="3930137884" sldId="770"/>
            <ac:spMk id="10" creationId="{00000000-0000-0000-0000-000000000000}"/>
          </ac:spMkLst>
        </pc:spChg>
        <pc:spChg chg="mod">
          <ac:chgData name="Bothaina Mahmoud Fouad" userId="6337026b70b72472" providerId="LiveId" clId="{ADC48844-4C64-4007-83C7-35661AB427AD}" dt="2024-07-24T19:28:55.747" v="150" actId="21"/>
          <ac:spMkLst>
            <pc:docMk/>
            <pc:sldMk cId="3930137884" sldId="770"/>
            <ac:spMk id="3075" creationId="{00000000-0000-0000-0000-000000000000}"/>
          </ac:spMkLst>
        </pc:spChg>
        <pc:spChg chg="del">
          <ac:chgData name="Bothaina Mahmoud Fouad" userId="6337026b70b72472" providerId="LiveId" clId="{ADC48844-4C64-4007-83C7-35661AB427AD}" dt="2024-07-24T19:28:39.315" v="148" actId="478"/>
          <ac:spMkLst>
            <pc:docMk/>
            <pc:sldMk cId="3930137884" sldId="770"/>
            <ac:spMk id="3077" creationId="{00000000-0000-0000-0000-000000000000}"/>
          </ac:spMkLst>
        </pc:spChg>
        <pc:spChg chg="del">
          <ac:chgData name="Bothaina Mahmoud Fouad" userId="6337026b70b72472" providerId="LiveId" clId="{ADC48844-4C64-4007-83C7-35661AB427AD}" dt="2024-07-24T19:28:37.756" v="147" actId="478"/>
          <ac:spMkLst>
            <pc:docMk/>
            <pc:sldMk cId="3930137884" sldId="770"/>
            <ac:spMk id="3078" creationId="{00000000-0000-0000-0000-000000000000}"/>
          </ac:spMkLst>
        </pc:spChg>
      </pc:sldChg>
      <pc:sldChg chg="modSp add mod">
        <pc:chgData name="Bothaina Mahmoud Fouad" userId="6337026b70b72472" providerId="LiveId" clId="{ADC48844-4C64-4007-83C7-35661AB427AD}" dt="2024-07-24T19:29:38.736" v="163" actId="1076"/>
        <pc:sldMkLst>
          <pc:docMk/>
          <pc:sldMk cId="3979687016" sldId="771"/>
        </pc:sldMkLst>
        <pc:spChg chg="mod">
          <ac:chgData name="Bothaina Mahmoud Fouad" userId="6337026b70b72472" providerId="LiveId" clId="{ADC48844-4C64-4007-83C7-35661AB427AD}" dt="2024-07-24T19:29:28.835" v="161" actId="20577"/>
          <ac:spMkLst>
            <pc:docMk/>
            <pc:sldMk cId="3979687016" sldId="771"/>
            <ac:spMk id="3075" creationId="{00000000-0000-0000-0000-000000000000}"/>
          </ac:spMkLst>
        </pc:spChg>
        <pc:spChg chg="mod">
          <ac:chgData name="Bothaina Mahmoud Fouad" userId="6337026b70b72472" providerId="LiveId" clId="{ADC48844-4C64-4007-83C7-35661AB427AD}" dt="2024-07-24T19:29:34.841" v="162" actId="1076"/>
          <ac:spMkLst>
            <pc:docMk/>
            <pc:sldMk cId="3979687016" sldId="771"/>
            <ac:spMk id="3077" creationId="{00000000-0000-0000-0000-000000000000}"/>
          </ac:spMkLst>
        </pc:spChg>
        <pc:spChg chg="mod">
          <ac:chgData name="Bothaina Mahmoud Fouad" userId="6337026b70b72472" providerId="LiveId" clId="{ADC48844-4C64-4007-83C7-35661AB427AD}" dt="2024-07-24T19:29:38.736" v="163" actId="1076"/>
          <ac:spMkLst>
            <pc:docMk/>
            <pc:sldMk cId="3979687016" sldId="771"/>
            <ac:spMk id="3078" creationId="{00000000-0000-0000-0000-000000000000}"/>
          </ac:spMkLst>
        </pc:spChg>
      </pc:sldChg>
      <pc:sldChg chg="addSp delSp modSp add mod">
        <pc:chgData name="Bothaina Mahmoud Fouad" userId="6337026b70b72472" providerId="LiveId" clId="{ADC48844-4C64-4007-83C7-35661AB427AD}" dt="2024-07-24T19:35:46.743" v="199" actId="1076"/>
        <pc:sldMkLst>
          <pc:docMk/>
          <pc:sldMk cId="577907816" sldId="772"/>
        </pc:sldMkLst>
        <pc:spChg chg="add mod">
          <ac:chgData name="Bothaina Mahmoud Fouad" userId="6337026b70b72472" providerId="LiveId" clId="{ADC48844-4C64-4007-83C7-35661AB427AD}" dt="2024-07-24T19:35:03.578" v="191" actId="1076"/>
          <ac:spMkLst>
            <pc:docMk/>
            <pc:sldMk cId="577907816" sldId="772"/>
            <ac:spMk id="2" creationId="{00000000-0000-0000-0000-000000000000}"/>
          </ac:spMkLst>
        </pc:spChg>
        <pc:spChg chg="del">
          <ac:chgData name="Bothaina Mahmoud Fouad" userId="6337026b70b72472" providerId="LiveId" clId="{ADC48844-4C64-4007-83C7-35661AB427AD}" dt="2024-07-24T19:34:42.701" v="186" actId="478"/>
          <ac:spMkLst>
            <pc:docMk/>
            <pc:sldMk cId="577907816" sldId="772"/>
            <ac:spMk id="3" creationId="{00000000-0000-0000-0000-000000000000}"/>
          </ac:spMkLst>
        </pc:spChg>
        <pc:spChg chg="add mod">
          <ac:chgData name="Bothaina Mahmoud Fouad" userId="6337026b70b72472" providerId="LiveId" clId="{ADC48844-4C64-4007-83C7-35661AB427AD}" dt="2024-07-24T19:35:46.743" v="199" actId="1076"/>
          <ac:spMkLst>
            <pc:docMk/>
            <pc:sldMk cId="577907816" sldId="772"/>
            <ac:spMk id="8" creationId="{00000000-0000-0000-0000-000000000000}"/>
          </ac:spMkLst>
        </pc:spChg>
        <pc:spChg chg="del">
          <ac:chgData name="Bothaina Mahmoud Fouad" userId="6337026b70b72472" providerId="LiveId" clId="{ADC48844-4C64-4007-83C7-35661AB427AD}" dt="2024-07-24T19:34:10.742" v="182" actId="478"/>
          <ac:spMkLst>
            <pc:docMk/>
            <pc:sldMk cId="577907816" sldId="772"/>
            <ac:spMk id="10" creationId="{00000000-0000-0000-0000-000000000000}"/>
          </ac:spMkLst>
        </pc:spChg>
        <pc:spChg chg="del">
          <ac:chgData name="Bothaina Mahmoud Fouad" userId="6337026b70b72472" providerId="LiveId" clId="{ADC48844-4C64-4007-83C7-35661AB427AD}" dt="2024-07-24T19:35:30.850" v="196" actId="478"/>
          <ac:spMkLst>
            <pc:docMk/>
            <pc:sldMk cId="577907816" sldId="772"/>
            <ac:spMk id="25" creationId="{00000000-0000-0000-0000-000000000000}"/>
          </ac:spMkLst>
        </pc:spChg>
        <pc:graphicFrameChg chg="add mod">
          <ac:chgData name="Bothaina Mahmoud Fouad" userId="6337026b70b72472" providerId="LiveId" clId="{ADC48844-4C64-4007-83C7-35661AB427AD}" dt="2024-07-24T19:35:40.655" v="198" actId="1076"/>
          <ac:graphicFrameMkLst>
            <pc:docMk/>
            <pc:sldMk cId="577907816" sldId="772"/>
            <ac:graphicFrameMk id="6" creationId="{00000000-0000-0000-0000-000000000000}"/>
          </ac:graphicFrameMkLst>
        </pc:graphicFrameChg>
      </pc:sldChg>
      <pc:sldChg chg="addSp delSp modSp add mod ord">
        <pc:chgData name="Bothaina Mahmoud Fouad" userId="6337026b70b72472" providerId="LiveId" clId="{ADC48844-4C64-4007-83C7-35661AB427AD}" dt="2024-07-24T19:36:45.485" v="214" actId="1076"/>
        <pc:sldMkLst>
          <pc:docMk/>
          <pc:sldMk cId="3382974418" sldId="773"/>
        </pc:sldMkLst>
        <pc:spChg chg="mod">
          <ac:chgData name="Bothaina Mahmoud Fouad" userId="6337026b70b72472" providerId="LiveId" clId="{ADC48844-4C64-4007-83C7-35661AB427AD}" dt="2024-07-24T19:36:39.219" v="212" actId="20577"/>
          <ac:spMkLst>
            <pc:docMk/>
            <pc:sldMk cId="3382974418" sldId="773"/>
            <ac:spMk id="3" creationId="{00000000-0000-0000-0000-000000000000}"/>
          </ac:spMkLst>
        </pc:spChg>
        <pc:spChg chg="add del mod">
          <ac:chgData name="Bothaina Mahmoud Fouad" userId="6337026b70b72472" providerId="LiveId" clId="{ADC48844-4C64-4007-83C7-35661AB427AD}" dt="2024-07-24T19:36:35.302" v="209" actId="478"/>
          <ac:spMkLst>
            <pc:docMk/>
            <pc:sldMk cId="3382974418" sldId="773"/>
            <ac:spMk id="6" creationId="{ACB01BB3-96B5-865F-9C6B-934C32128C7A}"/>
          </ac:spMkLst>
        </pc:spChg>
        <pc:spChg chg="del">
          <ac:chgData name="Bothaina Mahmoud Fouad" userId="6337026b70b72472" providerId="LiveId" clId="{ADC48844-4C64-4007-83C7-35661AB427AD}" dt="2024-07-24T19:36:12.223" v="204" actId="478"/>
          <ac:spMkLst>
            <pc:docMk/>
            <pc:sldMk cId="3382974418" sldId="773"/>
            <ac:spMk id="10" creationId="{00000000-0000-0000-0000-000000000000}"/>
          </ac:spMkLst>
        </pc:spChg>
        <pc:picChg chg="add mod">
          <ac:chgData name="Bothaina Mahmoud Fouad" userId="6337026b70b72472" providerId="LiveId" clId="{ADC48844-4C64-4007-83C7-35661AB427AD}" dt="2024-07-24T19:36:45.485" v="214" actId="1076"/>
          <ac:picMkLst>
            <pc:docMk/>
            <pc:sldMk cId="3382974418" sldId="773"/>
            <ac:picMk id="2" creationId="{95365921-4558-EC40-B584-33B011B110CD}"/>
          </ac:picMkLst>
        </pc:picChg>
      </pc:sldChg>
      <pc:sldChg chg="addSp delSp modSp add mod">
        <pc:chgData name="Bothaina Mahmoud Fouad" userId="6337026b70b72472" providerId="LiveId" clId="{ADC48844-4C64-4007-83C7-35661AB427AD}" dt="2024-07-24T19:39:33.185" v="244" actId="1076"/>
        <pc:sldMkLst>
          <pc:docMk/>
          <pc:sldMk cId="3759619086" sldId="774"/>
        </pc:sldMkLst>
        <pc:spChg chg="mod">
          <ac:chgData name="Bothaina Mahmoud Fouad" userId="6337026b70b72472" providerId="LiveId" clId="{ADC48844-4C64-4007-83C7-35661AB427AD}" dt="2024-07-24T19:39:33.185" v="244" actId="1076"/>
          <ac:spMkLst>
            <pc:docMk/>
            <pc:sldMk cId="3759619086" sldId="774"/>
            <ac:spMk id="3" creationId="{00000000-0000-0000-0000-000000000000}"/>
          </ac:spMkLst>
        </pc:spChg>
        <pc:spChg chg="add mod">
          <ac:chgData name="Bothaina Mahmoud Fouad" userId="6337026b70b72472" providerId="LiveId" clId="{ADC48844-4C64-4007-83C7-35661AB427AD}" dt="2024-07-24T19:39:03.129" v="237" actId="207"/>
          <ac:spMkLst>
            <pc:docMk/>
            <pc:sldMk cId="3759619086" sldId="774"/>
            <ac:spMk id="8" creationId="{A43E3210-8F9B-47E0-DCA3-CBD7F1E4BE4B}"/>
          </ac:spMkLst>
        </pc:spChg>
        <pc:spChg chg="mod">
          <ac:chgData name="Bothaina Mahmoud Fouad" userId="6337026b70b72472" providerId="LiveId" clId="{ADC48844-4C64-4007-83C7-35661AB427AD}" dt="2024-07-24T19:38:38.691" v="234" actId="1076"/>
          <ac:spMkLst>
            <pc:docMk/>
            <pc:sldMk cId="3759619086" sldId="774"/>
            <ac:spMk id="25" creationId="{00000000-0000-0000-0000-000000000000}"/>
          </ac:spMkLst>
        </pc:spChg>
        <pc:picChg chg="del">
          <ac:chgData name="Bothaina Mahmoud Fouad" userId="6337026b70b72472" providerId="LiveId" clId="{ADC48844-4C64-4007-83C7-35661AB427AD}" dt="2024-07-24T19:37:10.219" v="216" actId="478"/>
          <ac:picMkLst>
            <pc:docMk/>
            <pc:sldMk cId="3759619086" sldId="774"/>
            <ac:picMk id="2" creationId="{95365921-4558-EC40-B584-33B011B110CD}"/>
          </ac:picMkLst>
        </pc:picChg>
      </pc:sldChg>
      <pc:sldChg chg="modSp add mod">
        <pc:chgData name="Bothaina Mahmoud Fouad" userId="6337026b70b72472" providerId="LiveId" clId="{ADC48844-4C64-4007-83C7-35661AB427AD}" dt="2024-07-24T19:41:46.079" v="327" actId="14100"/>
        <pc:sldMkLst>
          <pc:docMk/>
          <pc:sldMk cId="2841379592" sldId="775"/>
        </pc:sldMkLst>
        <pc:spChg chg="mod">
          <ac:chgData name="Bothaina Mahmoud Fouad" userId="6337026b70b72472" providerId="LiveId" clId="{ADC48844-4C64-4007-83C7-35661AB427AD}" dt="2024-07-24T19:41:33.992" v="324" actId="20577"/>
          <ac:spMkLst>
            <pc:docMk/>
            <pc:sldMk cId="2841379592" sldId="775"/>
            <ac:spMk id="3" creationId="{00000000-0000-0000-0000-000000000000}"/>
          </ac:spMkLst>
        </pc:spChg>
        <pc:spChg chg="mod">
          <ac:chgData name="Bothaina Mahmoud Fouad" userId="6337026b70b72472" providerId="LiveId" clId="{ADC48844-4C64-4007-83C7-35661AB427AD}" dt="2024-07-24T19:41:46.079" v="327" actId="14100"/>
          <ac:spMkLst>
            <pc:docMk/>
            <pc:sldMk cId="2841379592" sldId="775"/>
            <ac:spMk id="8" creationId="{A43E3210-8F9B-47E0-DCA3-CBD7F1E4BE4B}"/>
          </ac:spMkLst>
        </pc:spChg>
      </pc:sldChg>
      <pc:sldChg chg="modSp add mod ord">
        <pc:chgData name="Bothaina Mahmoud Fouad" userId="6337026b70b72472" providerId="LiveId" clId="{ADC48844-4C64-4007-83C7-35661AB427AD}" dt="2024-07-24T19:51:06.678" v="463"/>
        <pc:sldMkLst>
          <pc:docMk/>
          <pc:sldMk cId="696781413" sldId="776"/>
        </pc:sldMkLst>
        <pc:spChg chg="mod">
          <ac:chgData name="Bothaina Mahmoud Fouad" userId="6337026b70b72472" providerId="LiveId" clId="{ADC48844-4C64-4007-83C7-35661AB427AD}" dt="2024-07-24T19:44:55.225" v="348" actId="12"/>
          <ac:spMkLst>
            <pc:docMk/>
            <pc:sldMk cId="696781413" sldId="776"/>
            <ac:spMk id="8" creationId="{A43E3210-8F9B-47E0-DCA3-CBD7F1E4BE4B}"/>
          </ac:spMkLst>
        </pc:spChg>
      </pc:sldChg>
      <pc:sldChg chg="modSp add mod ord">
        <pc:chgData name="Bothaina Mahmoud Fouad" userId="6337026b70b72472" providerId="LiveId" clId="{ADC48844-4C64-4007-83C7-35661AB427AD}" dt="2024-07-24T19:51:08.541" v="465"/>
        <pc:sldMkLst>
          <pc:docMk/>
          <pc:sldMk cId="1563301816" sldId="777"/>
        </pc:sldMkLst>
        <pc:spChg chg="mod">
          <ac:chgData name="Bothaina Mahmoud Fouad" userId="6337026b70b72472" providerId="LiveId" clId="{ADC48844-4C64-4007-83C7-35661AB427AD}" dt="2024-07-24T19:45:37.363" v="432" actId="20577"/>
          <ac:spMkLst>
            <pc:docMk/>
            <pc:sldMk cId="1563301816" sldId="777"/>
            <ac:spMk id="8" creationId="{A43E3210-8F9B-47E0-DCA3-CBD7F1E4BE4B}"/>
          </ac:spMkLst>
        </pc:spChg>
      </pc:sldChg>
      <pc:sldChg chg="modSp add mod">
        <pc:chgData name="Bothaina Mahmoud Fouad" userId="6337026b70b72472" providerId="LiveId" clId="{ADC48844-4C64-4007-83C7-35661AB427AD}" dt="2024-07-24T19:53:27.151" v="525" actId="20577"/>
        <pc:sldMkLst>
          <pc:docMk/>
          <pc:sldMk cId="1456897400" sldId="778"/>
        </pc:sldMkLst>
        <pc:spChg chg="mod">
          <ac:chgData name="Bothaina Mahmoud Fouad" userId="6337026b70b72472" providerId="LiveId" clId="{ADC48844-4C64-4007-83C7-35661AB427AD}" dt="2024-07-24T19:53:27.151" v="525" actId="20577"/>
          <ac:spMkLst>
            <pc:docMk/>
            <pc:sldMk cId="1456897400" sldId="778"/>
            <ac:spMk id="8" creationId="{A43E3210-8F9B-47E0-DCA3-CBD7F1E4BE4B}"/>
          </ac:spMkLst>
        </pc:spChg>
      </pc:sldChg>
      <pc:sldChg chg="modSp add mod">
        <pc:chgData name="Bothaina Mahmoud Fouad" userId="6337026b70b72472" providerId="LiveId" clId="{ADC48844-4C64-4007-83C7-35661AB427AD}" dt="2024-07-24T21:31:32.871" v="820" actId="20577"/>
        <pc:sldMkLst>
          <pc:docMk/>
          <pc:sldMk cId="2584403140" sldId="779"/>
        </pc:sldMkLst>
        <pc:spChg chg="mod">
          <ac:chgData name="Bothaina Mahmoud Fouad" userId="6337026b70b72472" providerId="LiveId" clId="{ADC48844-4C64-4007-83C7-35661AB427AD}" dt="2024-07-24T21:31:32.871" v="820" actId="20577"/>
          <ac:spMkLst>
            <pc:docMk/>
            <pc:sldMk cId="2584403140" sldId="779"/>
            <ac:spMk id="8" creationId="{A43E3210-8F9B-47E0-DCA3-CBD7F1E4BE4B}"/>
          </ac:spMkLst>
        </pc:spChg>
      </pc:sldChg>
      <pc:sldChg chg="modSp add mod">
        <pc:chgData name="Bothaina Mahmoud Fouad" userId="6337026b70b72472" providerId="LiveId" clId="{ADC48844-4C64-4007-83C7-35661AB427AD}" dt="2024-07-24T20:31:45.682" v="526" actId="403"/>
        <pc:sldMkLst>
          <pc:docMk/>
          <pc:sldMk cId="117327378" sldId="780"/>
        </pc:sldMkLst>
        <pc:spChg chg="mod">
          <ac:chgData name="Bothaina Mahmoud Fouad" userId="6337026b70b72472" providerId="LiveId" clId="{ADC48844-4C64-4007-83C7-35661AB427AD}" dt="2024-07-24T20:31:45.682" v="526" actId="403"/>
          <ac:spMkLst>
            <pc:docMk/>
            <pc:sldMk cId="117327378" sldId="780"/>
            <ac:spMk id="8" creationId="{A43E3210-8F9B-47E0-DCA3-CBD7F1E4BE4B}"/>
          </ac:spMkLst>
        </pc:spChg>
      </pc:sldChg>
      <pc:sldChg chg="modSp add mod">
        <pc:chgData name="Bothaina Mahmoud Fouad" userId="6337026b70b72472" providerId="LiveId" clId="{ADC48844-4C64-4007-83C7-35661AB427AD}" dt="2024-07-24T22:03:56.643" v="1284" actId="12"/>
        <pc:sldMkLst>
          <pc:docMk/>
          <pc:sldMk cId="693185725" sldId="781"/>
        </pc:sldMkLst>
        <pc:spChg chg="mod">
          <ac:chgData name="Bothaina Mahmoud Fouad" userId="6337026b70b72472" providerId="LiveId" clId="{ADC48844-4C64-4007-83C7-35661AB427AD}" dt="2024-07-24T20:34:01.669" v="533" actId="207"/>
          <ac:spMkLst>
            <pc:docMk/>
            <pc:sldMk cId="693185725" sldId="781"/>
            <ac:spMk id="3" creationId="{00000000-0000-0000-0000-000000000000}"/>
          </ac:spMkLst>
        </pc:spChg>
        <pc:spChg chg="mod">
          <ac:chgData name="Bothaina Mahmoud Fouad" userId="6337026b70b72472" providerId="LiveId" clId="{ADC48844-4C64-4007-83C7-35661AB427AD}" dt="2024-07-24T22:03:56.643" v="1284" actId="12"/>
          <ac:spMkLst>
            <pc:docMk/>
            <pc:sldMk cId="693185725" sldId="781"/>
            <ac:spMk id="8" creationId="{A43E3210-8F9B-47E0-DCA3-CBD7F1E4BE4B}"/>
          </ac:spMkLst>
        </pc:spChg>
      </pc:sldChg>
      <pc:sldChg chg="modSp add mod">
        <pc:chgData name="Bothaina Mahmoud Fouad" userId="6337026b70b72472" providerId="LiveId" clId="{ADC48844-4C64-4007-83C7-35661AB427AD}" dt="2024-07-24T20:47:24.748" v="561" actId="207"/>
        <pc:sldMkLst>
          <pc:docMk/>
          <pc:sldMk cId="3479870366" sldId="782"/>
        </pc:sldMkLst>
        <pc:spChg chg="mod">
          <ac:chgData name="Bothaina Mahmoud Fouad" userId="6337026b70b72472" providerId="LiveId" clId="{ADC48844-4C64-4007-83C7-35661AB427AD}" dt="2024-07-24T20:47:24.748" v="561" actId="207"/>
          <ac:spMkLst>
            <pc:docMk/>
            <pc:sldMk cId="3479870366" sldId="782"/>
            <ac:spMk id="3" creationId="{00000000-0000-0000-0000-000000000000}"/>
          </ac:spMkLst>
        </pc:spChg>
        <pc:spChg chg="mod">
          <ac:chgData name="Bothaina Mahmoud Fouad" userId="6337026b70b72472" providerId="LiveId" clId="{ADC48844-4C64-4007-83C7-35661AB427AD}" dt="2024-07-24T20:47:08.878" v="557" actId="1076"/>
          <ac:spMkLst>
            <pc:docMk/>
            <pc:sldMk cId="3479870366" sldId="782"/>
            <ac:spMk id="8" creationId="{A43E3210-8F9B-47E0-DCA3-CBD7F1E4BE4B}"/>
          </ac:spMkLst>
        </pc:spChg>
      </pc:sldChg>
      <pc:sldChg chg="modSp add mod">
        <pc:chgData name="Bothaina Mahmoud Fouad" userId="6337026b70b72472" providerId="LiveId" clId="{ADC48844-4C64-4007-83C7-35661AB427AD}" dt="2024-07-24T22:04:54.269" v="1324" actId="20577"/>
        <pc:sldMkLst>
          <pc:docMk/>
          <pc:sldMk cId="340555182" sldId="783"/>
        </pc:sldMkLst>
        <pc:spChg chg="mod">
          <ac:chgData name="Bothaina Mahmoud Fouad" userId="6337026b70b72472" providerId="LiveId" clId="{ADC48844-4C64-4007-83C7-35661AB427AD}" dt="2024-07-24T22:04:54.269" v="1324" actId="20577"/>
          <ac:spMkLst>
            <pc:docMk/>
            <pc:sldMk cId="340555182" sldId="783"/>
            <ac:spMk id="3" creationId="{00000000-0000-0000-0000-000000000000}"/>
          </ac:spMkLst>
        </pc:spChg>
        <pc:spChg chg="mod">
          <ac:chgData name="Bothaina Mahmoud Fouad" userId="6337026b70b72472" providerId="LiveId" clId="{ADC48844-4C64-4007-83C7-35661AB427AD}" dt="2024-07-24T22:04:47.484" v="1316" actId="20577"/>
          <ac:spMkLst>
            <pc:docMk/>
            <pc:sldMk cId="340555182" sldId="783"/>
            <ac:spMk id="8" creationId="{A43E3210-8F9B-47E0-DCA3-CBD7F1E4BE4B}"/>
          </ac:spMkLst>
        </pc:spChg>
      </pc:sldChg>
      <pc:sldChg chg="modSp add mod">
        <pc:chgData name="Bothaina Mahmoud Fouad" userId="6337026b70b72472" providerId="LiveId" clId="{ADC48844-4C64-4007-83C7-35661AB427AD}" dt="2024-07-24T20:50:39.031" v="576" actId="207"/>
        <pc:sldMkLst>
          <pc:docMk/>
          <pc:sldMk cId="3213970444" sldId="784"/>
        </pc:sldMkLst>
        <pc:spChg chg="mod">
          <ac:chgData name="Bothaina Mahmoud Fouad" userId="6337026b70b72472" providerId="LiveId" clId="{ADC48844-4C64-4007-83C7-35661AB427AD}" dt="2024-07-24T20:50:13.246" v="574" actId="207"/>
          <ac:spMkLst>
            <pc:docMk/>
            <pc:sldMk cId="3213970444" sldId="784"/>
            <ac:spMk id="3" creationId="{00000000-0000-0000-0000-000000000000}"/>
          </ac:spMkLst>
        </pc:spChg>
        <pc:spChg chg="mod">
          <ac:chgData name="Bothaina Mahmoud Fouad" userId="6337026b70b72472" providerId="LiveId" clId="{ADC48844-4C64-4007-83C7-35661AB427AD}" dt="2024-07-24T20:50:39.031" v="576" actId="207"/>
          <ac:spMkLst>
            <pc:docMk/>
            <pc:sldMk cId="3213970444" sldId="784"/>
            <ac:spMk id="8" creationId="{A43E3210-8F9B-47E0-DCA3-CBD7F1E4BE4B}"/>
          </ac:spMkLst>
        </pc:spChg>
      </pc:sldChg>
      <pc:sldChg chg="addSp delSp modSp add mod">
        <pc:chgData name="Bothaina Mahmoud Fouad" userId="6337026b70b72472" providerId="LiveId" clId="{ADC48844-4C64-4007-83C7-35661AB427AD}" dt="2024-07-24T20:51:15.544" v="613" actId="478"/>
        <pc:sldMkLst>
          <pc:docMk/>
          <pc:sldMk cId="3697030633" sldId="785"/>
        </pc:sldMkLst>
        <pc:spChg chg="add mod">
          <ac:chgData name="Bothaina Mahmoud Fouad" userId="6337026b70b72472" providerId="LiveId" clId="{ADC48844-4C64-4007-83C7-35661AB427AD}" dt="2024-07-24T20:51:08.774" v="612" actId="1035"/>
          <ac:spMkLst>
            <pc:docMk/>
            <pc:sldMk cId="3697030633" sldId="785"/>
            <ac:spMk id="2" creationId="{00000000-0000-0000-0000-000000000000}"/>
          </ac:spMkLst>
        </pc:spChg>
        <pc:spChg chg="del">
          <ac:chgData name="Bothaina Mahmoud Fouad" userId="6337026b70b72472" providerId="LiveId" clId="{ADC48844-4C64-4007-83C7-35661AB427AD}" dt="2024-07-24T20:51:15.544" v="613" actId="478"/>
          <ac:spMkLst>
            <pc:docMk/>
            <pc:sldMk cId="3697030633" sldId="785"/>
            <ac:spMk id="3" creationId="{00000000-0000-0000-0000-000000000000}"/>
          </ac:spMkLst>
        </pc:spChg>
        <pc:spChg chg="add mod">
          <ac:chgData name="Bothaina Mahmoud Fouad" userId="6337026b70b72472" providerId="LiveId" clId="{ADC48844-4C64-4007-83C7-35661AB427AD}" dt="2024-07-24T20:51:08.774" v="612" actId="1035"/>
          <ac:spMkLst>
            <pc:docMk/>
            <pc:sldMk cId="3697030633" sldId="785"/>
            <ac:spMk id="6" creationId="{00000000-0000-0000-0000-000000000000}"/>
          </ac:spMkLst>
        </pc:spChg>
        <pc:spChg chg="del">
          <ac:chgData name="Bothaina Mahmoud Fouad" userId="6337026b70b72472" providerId="LiveId" clId="{ADC48844-4C64-4007-83C7-35661AB427AD}" dt="2024-07-24T20:51:04.499" v="579" actId="478"/>
          <ac:spMkLst>
            <pc:docMk/>
            <pc:sldMk cId="3697030633" sldId="785"/>
            <ac:spMk id="8" creationId="{A43E3210-8F9B-47E0-DCA3-CBD7F1E4BE4B}"/>
          </ac:spMkLst>
        </pc:spChg>
      </pc:sldChg>
      <pc:sldChg chg="addSp delSp modSp add mod">
        <pc:chgData name="Bothaina Mahmoud Fouad" userId="6337026b70b72472" providerId="LiveId" clId="{ADC48844-4C64-4007-83C7-35661AB427AD}" dt="2024-07-24T22:06:03.942" v="1330" actId="207"/>
        <pc:sldMkLst>
          <pc:docMk/>
          <pc:sldMk cId="2471784856" sldId="786"/>
        </pc:sldMkLst>
        <pc:spChg chg="del">
          <ac:chgData name="Bothaina Mahmoud Fouad" userId="6337026b70b72472" providerId="LiveId" clId="{ADC48844-4C64-4007-83C7-35661AB427AD}" dt="2024-07-24T20:51:47.073" v="615" actId="478"/>
          <ac:spMkLst>
            <pc:docMk/>
            <pc:sldMk cId="2471784856" sldId="786"/>
            <ac:spMk id="2" creationId="{00000000-0000-0000-0000-000000000000}"/>
          </ac:spMkLst>
        </pc:spChg>
        <pc:spChg chg="del">
          <ac:chgData name="Bothaina Mahmoud Fouad" userId="6337026b70b72472" providerId="LiveId" clId="{ADC48844-4C64-4007-83C7-35661AB427AD}" dt="2024-07-24T20:51:47.073" v="615" actId="478"/>
          <ac:spMkLst>
            <pc:docMk/>
            <pc:sldMk cId="2471784856" sldId="786"/>
            <ac:spMk id="6" creationId="{00000000-0000-0000-0000-000000000000}"/>
          </ac:spMkLst>
        </pc:spChg>
        <pc:spChg chg="add mod">
          <ac:chgData name="Bothaina Mahmoud Fouad" userId="6337026b70b72472" providerId="LiveId" clId="{ADC48844-4C64-4007-83C7-35661AB427AD}" dt="2024-07-24T22:06:03.942" v="1330" actId="207"/>
          <ac:spMkLst>
            <pc:docMk/>
            <pc:sldMk cId="2471784856" sldId="786"/>
            <ac:spMk id="8" creationId="{944A1056-4A48-70E6-1484-8984593215A1}"/>
          </ac:spMkLst>
        </pc:spChg>
        <pc:spChg chg="add mod">
          <ac:chgData name="Bothaina Mahmoud Fouad" userId="6337026b70b72472" providerId="LiveId" clId="{ADC48844-4C64-4007-83C7-35661AB427AD}" dt="2024-07-24T20:52:27.314" v="632" actId="1076"/>
          <ac:spMkLst>
            <pc:docMk/>
            <pc:sldMk cId="2471784856" sldId="786"/>
            <ac:spMk id="10" creationId="{69BB9627-6068-96BE-491E-ECCF90397262}"/>
          </ac:spMkLst>
        </pc:spChg>
        <pc:spChg chg="mod">
          <ac:chgData name="Bothaina Mahmoud Fouad" userId="6337026b70b72472" providerId="LiveId" clId="{ADC48844-4C64-4007-83C7-35661AB427AD}" dt="2024-07-24T20:52:04.693" v="622" actId="1076"/>
          <ac:spMkLst>
            <pc:docMk/>
            <pc:sldMk cId="2471784856" sldId="786"/>
            <ac:spMk id="25" creationId="{00000000-0000-0000-0000-000000000000}"/>
          </ac:spMkLst>
        </pc:spChg>
      </pc:sldChg>
      <pc:sldChg chg="addSp delSp modSp add mod">
        <pc:chgData name="Bothaina Mahmoud Fouad" userId="6337026b70b72472" providerId="LiveId" clId="{ADC48844-4C64-4007-83C7-35661AB427AD}" dt="2024-07-24T22:06:14.232" v="1331" actId="207"/>
        <pc:sldMkLst>
          <pc:docMk/>
          <pc:sldMk cId="4228251904" sldId="787"/>
        </pc:sldMkLst>
        <pc:spChg chg="add mod">
          <ac:chgData name="Bothaina Mahmoud Fouad" userId="6337026b70b72472" providerId="LiveId" clId="{ADC48844-4C64-4007-83C7-35661AB427AD}" dt="2024-07-24T20:59:53.527" v="642"/>
          <ac:spMkLst>
            <pc:docMk/>
            <pc:sldMk cId="4228251904" sldId="787"/>
            <ac:spMk id="2" creationId="{00000000-0000-0000-0000-000000000000}"/>
          </ac:spMkLst>
        </pc:spChg>
        <pc:spChg chg="mod">
          <ac:chgData name="Bothaina Mahmoud Fouad" userId="6337026b70b72472" providerId="LiveId" clId="{ADC48844-4C64-4007-83C7-35661AB427AD}" dt="2024-07-24T22:06:14.232" v="1331" actId="207"/>
          <ac:spMkLst>
            <pc:docMk/>
            <pc:sldMk cId="4228251904" sldId="787"/>
            <ac:spMk id="8" creationId="{944A1056-4A48-70E6-1484-8984593215A1}"/>
          </ac:spMkLst>
        </pc:spChg>
        <pc:spChg chg="add del">
          <ac:chgData name="Bothaina Mahmoud Fouad" userId="6337026b70b72472" providerId="LiveId" clId="{ADC48844-4C64-4007-83C7-35661AB427AD}" dt="2024-07-24T21:03:38.722" v="692" actId="22"/>
          <ac:spMkLst>
            <pc:docMk/>
            <pc:sldMk cId="4228251904" sldId="787"/>
            <ac:spMk id="9" creationId="{B7AFE8C4-2452-5FCA-E103-C19C6803FB99}"/>
          </ac:spMkLst>
        </pc:spChg>
        <pc:picChg chg="add mod">
          <ac:chgData name="Bothaina Mahmoud Fouad" userId="6337026b70b72472" providerId="LiveId" clId="{ADC48844-4C64-4007-83C7-35661AB427AD}" dt="2024-07-24T20:59:50.063" v="639"/>
          <ac:picMkLst>
            <pc:docMk/>
            <pc:sldMk cId="4228251904" sldId="787"/>
            <ac:picMk id="3" creationId="{00000000-0000-0000-0000-000000000000}"/>
          </ac:picMkLst>
        </pc:picChg>
      </pc:sldChg>
      <pc:sldChg chg="addSp delSp modSp add mod">
        <pc:chgData name="Bothaina Mahmoud Fouad" userId="6337026b70b72472" providerId="LiveId" clId="{ADC48844-4C64-4007-83C7-35661AB427AD}" dt="2024-07-24T21:01:01.096" v="657" actId="166"/>
        <pc:sldMkLst>
          <pc:docMk/>
          <pc:sldMk cId="3210164233" sldId="788"/>
        </pc:sldMkLst>
        <pc:spChg chg="del">
          <ac:chgData name="Bothaina Mahmoud Fouad" userId="6337026b70b72472" providerId="LiveId" clId="{ADC48844-4C64-4007-83C7-35661AB427AD}" dt="2024-07-24T21:00:21.020" v="646" actId="478"/>
          <ac:spMkLst>
            <pc:docMk/>
            <pc:sldMk cId="3210164233" sldId="788"/>
            <ac:spMk id="3" creationId="{00000000-0000-0000-0000-000000000000}"/>
          </ac:spMkLst>
        </pc:spChg>
        <pc:spChg chg="ord">
          <ac:chgData name="Bothaina Mahmoud Fouad" userId="6337026b70b72472" providerId="LiveId" clId="{ADC48844-4C64-4007-83C7-35661AB427AD}" dt="2024-07-24T21:01:01.096" v="657" actId="166"/>
          <ac:spMkLst>
            <pc:docMk/>
            <pc:sldMk cId="3210164233" sldId="788"/>
            <ac:spMk id="5" creationId="{00000000-0000-0000-0000-000000000000}"/>
          </ac:spMkLst>
        </pc:spChg>
        <pc:spChg chg="del">
          <ac:chgData name="Bothaina Mahmoud Fouad" userId="6337026b70b72472" providerId="LiveId" clId="{ADC48844-4C64-4007-83C7-35661AB427AD}" dt="2024-07-24T21:00:18.499" v="645" actId="478"/>
          <ac:spMkLst>
            <pc:docMk/>
            <pc:sldMk cId="3210164233" sldId="788"/>
            <ac:spMk id="8" creationId="{A43E3210-8F9B-47E0-DCA3-CBD7F1E4BE4B}"/>
          </ac:spMkLst>
        </pc:spChg>
        <pc:spChg chg="add mod">
          <ac:chgData name="Bothaina Mahmoud Fouad" userId="6337026b70b72472" providerId="LiveId" clId="{ADC48844-4C64-4007-83C7-35661AB427AD}" dt="2024-07-24T21:00:43.038" v="652" actId="1076"/>
          <ac:spMkLst>
            <pc:docMk/>
            <pc:sldMk cId="3210164233" sldId="788"/>
            <ac:spMk id="9" creationId="{6BDCA701-764D-D5D9-D904-3BA26207EADA}"/>
          </ac:spMkLst>
        </pc:spChg>
        <pc:picChg chg="add mod">
          <ac:chgData name="Bothaina Mahmoud Fouad" userId="6337026b70b72472" providerId="LiveId" clId="{ADC48844-4C64-4007-83C7-35661AB427AD}" dt="2024-07-24T21:00:54.304" v="656" actId="14100"/>
          <ac:picMkLst>
            <pc:docMk/>
            <pc:sldMk cId="3210164233" sldId="788"/>
            <ac:picMk id="10" creationId="{86EE2DEE-94B4-C6CC-2A9E-5E7E2A820C7D}"/>
          </ac:picMkLst>
        </pc:picChg>
      </pc:sldChg>
      <pc:sldChg chg="addSp delSp modSp add mod">
        <pc:chgData name="Bothaina Mahmoud Fouad" userId="6337026b70b72472" providerId="LiveId" clId="{ADC48844-4C64-4007-83C7-35661AB427AD}" dt="2024-07-24T21:03:17.741" v="690" actId="14100"/>
        <pc:sldMkLst>
          <pc:docMk/>
          <pc:sldMk cId="1007538248" sldId="789"/>
        </pc:sldMkLst>
        <pc:spChg chg="add del mod">
          <ac:chgData name="Bothaina Mahmoud Fouad" userId="6337026b70b72472" providerId="LiveId" clId="{ADC48844-4C64-4007-83C7-35661AB427AD}" dt="2024-07-24T21:02:33.343" v="676" actId="22"/>
          <ac:spMkLst>
            <pc:docMk/>
            <pc:sldMk cId="1007538248" sldId="789"/>
            <ac:spMk id="6" creationId="{90B37E92-F520-2597-7135-87031D79429D}"/>
          </ac:spMkLst>
        </pc:spChg>
        <pc:spChg chg="add mod">
          <ac:chgData name="Bothaina Mahmoud Fouad" userId="6337026b70b72472" providerId="LiveId" clId="{ADC48844-4C64-4007-83C7-35661AB427AD}" dt="2024-07-24T21:03:06.073" v="688" actId="2711"/>
          <ac:spMkLst>
            <pc:docMk/>
            <pc:sldMk cId="1007538248" sldId="789"/>
            <ac:spMk id="8" creationId="{ED882393-832A-3FD3-B2B6-040D98A06F63}"/>
          </ac:spMkLst>
        </pc:spChg>
        <pc:spChg chg="add del mod">
          <ac:chgData name="Bothaina Mahmoud Fouad" userId="6337026b70b72472" providerId="LiveId" clId="{ADC48844-4C64-4007-83C7-35661AB427AD}" dt="2024-07-24T21:02:46.203" v="682" actId="478"/>
          <ac:spMkLst>
            <pc:docMk/>
            <pc:sldMk cId="1007538248" sldId="789"/>
            <ac:spMk id="9" creationId="{6BDCA701-764D-D5D9-D904-3BA26207EADA}"/>
          </ac:spMkLst>
        </pc:spChg>
        <pc:spChg chg="mod">
          <ac:chgData name="Bothaina Mahmoud Fouad" userId="6337026b70b72472" providerId="LiveId" clId="{ADC48844-4C64-4007-83C7-35661AB427AD}" dt="2024-07-24T21:02:31.703" v="674" actId="1076"/>
          <ac:spMkLst>
            <pc:docMk/>
            <pc:sldMk cId="1007538248" sldId="789"/>
            <ac:spMk id="25" creationId="{00000000-0000-0000-0000-000000000000}"/>
          </ac:spMkLst>
        </pc:spChg>
        <pc:graphicFrameChg chg="add del mod">
          <ac:chgData name="Bothaina Mahmoud Fouad" userId="6337026b70b72472" providerId="LiveId" clId="{ADC48844-4C64-4007-83C7-35661AB427AD}" dt="2024-07-24T21:03:17.741" v="690" actId="14100"/>
          <ac:graphicFrameMkLst>
            <pc:docMk/>
            <pc:sldMk cId="1007538248" sldId="789"/>
            <ac:graphicFrameMk id="2" creationId="{53B04EDE-2251-E404-DB1D-5EE4472FC93C}"/>
          </ac:graphicFrameMkLst>
        </pc:graphicFrameChg>
        <pc:picChg chg="del">
          <ac:chgData name="Bothaina Mahmoud Fouad" userId="6337026b70b72472" providerId="LiveId" clId="{ADC48844-4C64-4007-83C7-35661AB427AD}" dt="2024-07-24T21:01:49.736" v="662" actId="478"/>
          <ac:picMkLst>
            <pc:docMk/>
            <pc:sldMk cId="1007538248" sldId="789"/>
            <ac:picMk id="10" creationId="{86EE2DEE-94B4-C6CC-2A9E-5E7E2A820C7D}"/>
          </ac:picMkLst>
        </pc:picChg>
      </pc:sldChg>
      <pc:sldChg chg="modSp add mod">
        <pc:chgData name="Bothaina Mahmoud Fouad" userId="6337026b70b72472" providerId="LiveId" clId="{ADC48844-4C64-4007-83C7-35661AB427AD}" dt="2024-07-24T22:06:31.924" v="1332" actId="207"/>
        <pc:sldMkLst>
          <pc:docMk/>
          <pc:sldMk cId="1903695109" sldId="790"/>
        </pc:sldMkLst>
        <pc:spChg chg="mod">
          <ac:chgData name="Bothaina Mahmoud Fouad" userId="6337026b70b72472" providerId="LiveId" clId="{ADC48844-4C64-4007-83C7-35661AB427AD}" dt="2024-07-24T22:06:31.924" v="1332" actId="207"/>
          <ac:spMkLst>
            <pc:docMk/>
            <pc:sldMk cId="1903695109" sldId="790"/>
            <ac:spMk id="8" creationId="{944A1056-4A48-70E6-1484-8984593215A1}"/>
          </ac:spMkLst>
        </pc:spChg>
        <pc:spChg chg="mod">
          <ac:chgData name="Bothaina Mahmoud Fouad" userId="6337026b70b72472" providerId="LiveId" clId="{ADC48844-4C64-4007-83C7-35661AB427AD}" dt="2024-07-24T21:04:17.344" v="704" actId="1076"/>
          <ac:spMkLst>
            <pc:docMk/>
            <pc:sldMk cId="1903695109" sldId="790"/>
            <ac:spMk id="10" creationId="{69BB9627-6068-96BE-491E-ECCF90397262}"/>
          </ac:spMkLst>
        </pc:spChg>
      </pc:sldChg>
      <pc:sldChg chg="addSp delSp modSp add mod ord">
        <pc:chgData name="Bothaina Mahmoud Fouad" userId="6337026b70b72472" providerId="LiveId" clId="{ADC48844-4C64-4007-83C7-35661AB427AD}" dt="2024-07-24T21:17:12.143" v="723" actId="1076"/>
        <pc:sldMkLst>
          <pc:docMk/>
          <pc:sldMk cId="983674450" sldId="791"/>
        </pc:sldMkLst>
        <pc:spChg chg="add mod">
          <ac:chgData name="Bothaina Mahmoud Fouad" userId="6337026b70b72472" providerId="LiveId" clId="{ADC48844-4C64-4007-83C7-35661AB427AD}" dt="2024-07-24T21:17:03.155" v="720" actId="1076"/>
          <ac:spMkLst>
            <pc:docMk/>
            <pc:sldMk cId="983674450" sldId="791"/>
            <ac:spMk id="2" creationId="{DBA1132E-650B-1642-49EA-EF65A23EB3E1}"/>
          </ac:spMkLst>
        </pc:spChg>
        <pc:spChg chg="del">
          <ac:chgData name="Bothaina Mahmoud Fouad" userId="6337026b70b72472" providerId="LiveId" clId="{ADC48844-4C64-4007-83C7-35661AB427AD}" dt="2024-07-24T21:16:37.757" v="713" actId="478"/>
          <ac:spMkLst>
            <pc:docMk/>
            <pc:sldMk cId="983674450" sldId="791"/>
            <ac:spMk id="3" creationId="{00000000-0000-0000-0000-000000000000}"/>
          </ac:spMkLst>
        </pc:spChg>
        <pc:spChg chg="add mod">
          <ac:chgData name="Bothaina Mahmoud Fouad" userId="6337026b70b72472" providerId="LiveId" clId="{ADC48844-4C64-4007-83C7-35661AB427AD}" dt="2024-07-24T21:17:12.143" v="723" actId="1076"/>
          <ac:spMkLst>
            <pc:docMk/>
            <pc:sldMk cId="983674450" sldId="791"/>
            <ac:spMk id="6" creationId="{F9A68053-5F41-3E75-CD3C-8FB1C6AFA8ED}"/>
          </ac:spMkLst>
        </pc:spChg>
        <pc:spChg chg="del">
          <ac:chgData name="Bothaina Mahmoud Fouad" userId="6337026b70b72472" providerId="LiveId" clId="{ADC48844-4C64-4007-83C7-35661AB427AD}" dt="2024-07-24T21:16:32.160" v="711" actId="478"/>
          <ac:spMkLst>
            <pc:docMk/>
            <pc:sldMk cId="983674450" sldId="791"/>
            <ac:spMk id="10" creationId="{00000000-0000-0000-0000-000000000000}"/>
          </ac:spMkLst>
        </pc:spChg>
      </pc:sldChg>
      <pc:sldChg chg="addSp delSp modSp add mod ord">
        <pc:chgData name="Bothaina Mahmoud Fouad" userId="6337026b70b72472" providerId="LiveId" clId="{ADC48844-4C64-4007-83C7-35661AB427AD}" dt="2024-07-24T21:31:53.240" v="822"/>
        <pc:sldMkLst>
          <pc:docMk/>
          <pc:sldMk cId="3546076676" sldId="792"/>
        </pc:sldMkLst>
        <pc:spChg chg="add mod">
          <ac:chgData name="Bothaina Mahmoud Fouad" userId="6337026b70b72472" providerId="LiveId" clId="{ADC48844-4C64-4007-83C7-35661AB427AD}" dt="2024-07-24T21:18:25.952" v="741" actId="1076"/>
          <ac:spMkLst>
            <pc:docMk/>
            <pc:sldMk cId="3546076676" sldId="792"/>
            <ac:spMk id="2" creationId="{2BC65283-C482-6C20-1951-DB8CE9002608}"/>
          </ac:spMkLst>
        </pc:spChg>
        <pc:spChg chg="add mod">
          <ac:chgData name="Bothaina Mahmoud Fouad" userId="6337026b70b72472" providerId="LiveId" clId="{ADC48844-4C64-4007-83C7-35661AB427AD}" dt="2024-07-24T21:19:33.068" v="750" actId="1076"/>
          <ac:spMkLst>
            <pc:docMk/>
            <pc:sldMk cId="3546076676" sldId="792"/>
            <ac:spMk id="6" creationId="{4757CE6D-DFA7-E7A9-67AE-D663963CB522}"/>
          </ac:spMkLst>
        </pc:spChg>
        <pc:spChg chg="del">
          <ac:chgData name="Bothaina Mahmoud Fouad" userId="6337026b70b72472" providerId="LiveId" clId="{ADC48844-4C64-4007-83C7-35661AB427AD}" dt="2024-07-24T21:17:57.635" v="725" actId="478"/>
          <ac:spMkLst>
            <pc:docMk/>
            <pc:sldMk cId="3546076676" sldId="792"/>
            <ac:spMk id="8" creationId="{944A1056-4A48-70E6-1484-8984593215A1}"/>
          </ac:spMkLst>
        </pc:spChg>
        <pc:spChg chg="add mod">
          <ac:chgData name="Bothaina Mahmoud Fouad" userId="6337026b70b72472" providerId="LiveId" clId="{ADC48844-4C64-4007-83C7-35661AB427AD}" dt="2024-07-24T21:19:29.528" v="749" actId="1076"/>
          <ac:spMkLst>
            <pc:docMk/>
            <pc:sldMk cId="3546076676" sldId="792"/>
            <ac:spMk id="9" creationId="{5EF55626-3767-A1B8-310C-A1540E55D46C}"/>
          </ac:spMkLst>
        </pc:spChg>
        <pc:spChg chg="del">
          <ac:chgData name="Bothaina Mahmoud Fouad" userId="6337026b70b72472" providerId="LiveId" clId="{ADC48844-4C64-4007-83C7-35661AB427AD}" dt="2024-07-24T21:17:59.604" v="726" actId="478"/>
          <ac:spMkLst>
            <pc:docMk/>
            <pc:sldMk cId="3546076676" sldId="792"/>
            <ac:spMk id="10" creationId="{69BB9627-6068-96BE-491E-ECCF90397262}"/>
          </ac:spMkLst>
        </pc:spChg>
        <pc:spChg chg="add mod">
          <ac:chgData name="Bothaina Mahmoud Fouad" userId="6337026b70b72472" providerId="LiveId" clId="{ADC48844-4C64-4007-83C7-35661AB427AD}" dt="2024-07-24T21:19:36.526" v="751" actId="1076"/>
          <ac:spMkLst>
            <pc:docMk/>
            <pc:sldMk cId="3546076676" sldId="792"/>
            <ac:spMk id="11" creationId="{BA98A14A-EFE3-8C63-30E5-DD37FC3133BC}"/>
          </ac:spMkLst>
        </pc:spChg>
        <pc:spChg chg="add mod">
          <ac:chgData name="Bothaina Mahmoud Fouad" userId="6337026b70b72472" providerId="LiveId" clId="{ADC48844-4C64-4007-83C7-35661AB427AD}" dt="2024-07-24T21:19:26.026" v="748" actId="1076"/>
          <ac:spMkLst>
            <pc:docMk/>
            <pc:sldMk cId="3546076676" sldId="792"/>
            <ac:spMk id="12" creationId="{635A4181-8D82-31D4-CE6C-F12FACEF6381}"/>
          </ac:spMkLst>
        </pc:spChg>
        <pc:spChg chg="add mod">
          <ac:chgData name="Bothaina Mahmoud Fouad" userId="6337026b70b72472" providerId="LiveId" clId="{ADC48844-4C64-4007-83C7-35661AB427AD}" dt="2024-07-24T21:19:21.705" v="747" actId="1076"/>
          <ac:spMkLst>
            <pc:docMk/>
            <pc:sldMk cId="3546076676" sldId="792"/>
            <ac:spMk id="13" creationId="{174DF6E6-763E-5039-0E78-73B418004C52}"/>
          </ac:spMkLst>
        </pc:spChg>
        <pc:spChg chg="add mod">
          <ac:chgData name="Bothaina Mahmoud Fouad" userId="6337026b70b72472" providerId="LiveId" clId="{ADC48844-4C64-4007-83C7-35661AB427AD}" dt="2024-07-24T21:19:40.634" v="752" actId="1076"/>
          <ac:spMkLst>
            <pc:docMk/>
            <pc:sldMk cId="3546076676" sldId="792"/>
            <ac:spMk id="14" creationId="{7DE8A9B1-4BC8-4058-BFAA-C7ED161A3F54}"/>
          </ac:spMkLst>
        </pc:spChg>
        <pc:spChg chg="add mod">
          <ac:chgData name="Bothaina Mahmoud Fouad" userId="6337026b70b72472" providerId="LiveId" clId="{ADC48844-4C64-4007-83C7-35661AB427AD}" dt="2024-07-24T21:19:47.212" v="753" actId="1076"/>
          <ac:spMkLst>
            <pc:docMk/>
            <pc:sldMk cId="3546076676" sldId="792"/>
            <ac:spMk id="15" creationId="{5E2D1C0F-9796-5E30-0F63-1AA2498D7C0B}"/>
          </ac:spMkLst>
        </pc:spChg>
        <pc:spChg chg="add mod">
          <ac:chgData name="Bothaina Mahmoud Fouad" userId="6337026b70b72472" providerId="LiveId" clId="{ADC48844-4C64-4007-83C7-35661AB427AD}" dt="2024-07-24T21:19:05.566" v="745"/>
          <ac:spMkLst>
            <pc:docMk/>
            <pc:sldMk cId="3546076676" sldId="792"/>
            <ac:spMk id="16" creationId="{A2C965DE-6F61-713D-1E3A-F5A12B39115C}"/>
          </ac:spMkLst>
        </pc:spChg>
        <pc:picChg chg="add mod">
          <ac:chgData name="Bothaina Mahmoud Fouad" userId="6337026b70b72472" providerId="LiveId" clId="{ADC48844-4C64-4007-83C7-35661AB427AD}" dt="2024-07-24T21:18:33.988" v="744" actId="1076"/>
          <ac:picMkLst>
            <pc:docMk/>
            <pc:sldMk cId="3546076676" sldId="792"/>
            <ac:picMk id="3" creationId="{4BB22DE0-EF6C-85DE-73EB-0BF0BD4C8E19}"/>
          </ac:picMkLst>
        </pc:picChg>
      </pc:sldChg>
      <pc:sldChg chg="addSp delSp modSp add mod ord">
        <pc:chgData name="Bothaina Mahmoud Fouad" userId="6337026b70b72472" providerId="LiveId" clId="{ADC48844-4C64-4007-83C7-35661AB427AD}" dt="2024-07-24T21:31:55.446" v="824"/>
        <pc:sldMkLst>
          <pc:docMk/>
          <pc:sldMk cId="975081649" sldId="793"/>
        </pc:sldMkLst>
        <pc:spChg chg="del">
          <ac:chgData name="Bothaina Mahmoud Fouad" userId="6337026b70b72472" providerId="LiveId" clId="{ADC48844-4C64-4007-83C7-35661AB427AD}" dt="2024-07-24T21:21:06.146" v="762" actId="478"/>
          <ac:spMkLst>
            <pc:docMk/>
            <pc:sldMk cId="975081649" sldId="793"/>
            <ac:spMk id="2" creationId="{2BC65283-C482-6C20-1951-DB8CE9002608}"/>
          </ac:spMkLst>
        </pc:spChg>
        <pc:spChg chg="del">
          <ac:chgData name="Bothaina Mahmoud Fouad" userId="6337026b70b72472" providerId="LiveId" clId="{ADC48844-4C64-4007-83C7-35661AB427AD}" dt="2024-07-24T21:21:02.543" v="761" actId="478"/>
          <ac:spMkLst>
            <pc:docMk/>
            <pc:sldMk cId="975081649" sldId="793"/>
            <ac:spMk id="5"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6" creationId="{4757CE6D-DFA7-E7A9-67AE-D663963CB522}"/>
          </ac:spMkLst>
        </pc:spChg>
        <pc:spChg chg="add mod">
          <ac:chgData name="Bothaina Mahmoud Fouad" userId="6337026b70b72472" providerId="LiveId" clId="{ADC48844-4C64-4007-83C7-35661AB427AD}" dt="2024-07-24T21:21:15.540" v="765" actId="1076"/>
          <ac:spMkLst>
            <pc:docMk/>
            <pc:sldMk cId="975081649" sldId="793"/>
            <ac:spMk id="8"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9" creationId="{5EF55626-3767-A1B8-310C-A1540E55D46C}"/>
          </ac:spMkLst>
        </pc:spChg>
        <pc:spChg chg="del">
          <ac:chgData name="Bothaina Mahmoud Fouad" userId="6337026b70b72472" providerId="LiveId" clId="{ADC48844-4C64-4007-83C7-35661AB427AD}" dt="2024-07-24T21:20:45.166" v="757" actId="478"/>
          <ac:spMkLst>
            <pc:docMk/>
            <pc:sldMk cId="975081649" sldId="793"/>
            <ac:spMk id="11" creationId="{BA98A14A-EFE3-8C63-30E5-DD37FC3133BC}"/>
          </ac:spMkLst>
        </pc:spChg>
        <pc:spChg chg="del">
          <ac:chgData name="Bothaina Mahmoud Fouad" userId="6337026b70b72472" providerId="LiveId" clId="{ADC48844-4C64-4007-83C7-35661AB427AD}" dt="2024-07-24T21:20:45.166" v="757" actId="478"/>
          <ac:spMkLst>
            <pc:docMk/>
            <pc:sldMk cId="975081649" sldId="793"/>
            <ac:spMk id="12" creationId="{635A4181-8D82-31D4-CE6C-F12FACEF6381}"/>
          </ac:spMkLst>
        </pc:spChg>
        <pc:spChg chg="del">
          <ac:chgData name="Bothaina Mahmoud Fouad" userId="6337026b70b72472" providerId="LiveId" clId="{ADC48844-4C64-4007-83C7-35661AB427AD}" dt="2024-07-24T21:20:45.166" v="757" actId="478"/>
          <ac:spMkLst>
            <pc:docMk/>
            <pc:sldMk cId="975081649" sldId="793"/>
            <ac:spMk id="13" creationId="{174DF6E6-763E-5039-0E78-73B418004C52}"/>
          </ac:spMkLst>
        </pc:spChg>
        <pc:spChg chg="del">
          <ac:chgData name="Bothaina Mahmoud Fouad" userId="6337026b70b72472" providerId="LiveId" clId="{ADC48844-4C64-4007-83C7-35661AB427AD}" dt="2024-07-24T21:20:45.166" v="757" actId="478"/>
          <ac:spMkLst>
            <pc:docMk/>
            <pc:sldMk cId="975081649" sldId="793"/>
            <ac:spMk id="14" creationId="{7DE8A9B1-4BC8-4058-BFAA-C7ED161A3F54}"/>
          </ac:spMkLst>
        </pc:spChg>
        <pc:spChg chg="del">
          <ac:chgData name="Bothaina Mahmoud Fouad" userId="6337026b70b72472" providerId="LiveId" clId="{ADC48844-4C64-4007-83C7-35661AB427AD}" dt="2024-07-24T21:20:45.166" v="757" actId="478"/>
          <ac:spMkLst>
            <pc:docMk/>
            <pc:sldMk cId="975081649" sldId="793"/>
            <ac:spMk id="15" creationId="{5E2D1C0F-9796-5E30-0F63-1AA2498D7C0B}"/>
          </ac:spMkLst>
        </pc:spChg>
        <pc:spChg chg="del">
          <ac:chgData name="Bothaina Mahmoud Fouad" userId="6337026b70b72472" providerId="LiveId" clId="{ADC48844-4C64-4007-83C7-35661AB427AD}" dt="2024-07-24T21:21:00.192" v="760" actId="478"/>
          <ac:spMkLst>
            <pc:docMk/>
            <pc:sldMk cId="975081649" sldId="793"/>
            <ac:spMk id="16" creationId="{A2C965DE-6F61-713D-1E3A-F5A12B39115C}"/>
          </ac:spMkLst>
        </pc:spChg>
        <pc:spChg chg="del">
          <ac:chgData name="Bothaina Mahmoud Fouad" userId="6337026b70b72472" providerId="LiveId" clId="{ADC48844-4C64-4007-83C7-35661AB427AD}" dt="2024-07-24T21:21:22.128" v="767" actId="478"/>
          <ac:spMkLst>
            <pc:docMk/>
            <pc:sldMk cId="975081649" sldId="793"/>
            <ac:spMk id="25" creationId="{00000000-0000-0000-0000-000000000000}"/>
          </ac:spMkLst>
        </pc:spChg>
        <pc:graphicFrameChg chg="add del mod">
          <ac:chgData name="Bothaina Mahmoud Fouad" userId="6337026b70b72472" providerId="LiveId" clId="{ADC48844-4C64-4007-83C7-35661AB427AD}" dt="2024-07-24T21:21:20.400" v="766" actId="21"/>
          <ac:graphicFrameMkLst>
            <pc:docMk/>
            <pc:sldMk cId="975081649" sldId="793"/>
            <ac:graphicFrameMk id="10" creationId="{00000000-0000-0000-0000-000000000000}"/>
          </ac:graphicFrameMkLst>
        </pc:graphicFrameChg>
        <pc:graphicFrameChg chg="add mod">
          <ac:chgData name="Bothaina Mahmoud Fouad" userId="6337026b70b72472" providerId="LiveId" clId="{ADC48844-4C64-4007-83C7-35661AB427AD}" dt="2024-07-24T21:22:31.280" v="775" actId="113"/>
          <ac:graphicFrameMkLst>
            <pc:docMk/>
            <pc:sldMk cId="975081649" sldId="793"/>
            <ac:graphicFrameMk id="17" creationId="{00000000-0000-0000-0000-000000000000}"/>
          </ac:graphicFrameMkLst>
        </pc:graphicFrameChg>
        <pc:picChg chg="del">
          <ac:chgData name="Bothaina Mahmoud Fouad" userId="6337026b70b72472" providerId="LiveId" clId="{ADC48844-4C64-4007-83C7-35661AB427AD}" dt="2024-07-24T21:20:35.058" v="756" actId="478"/>
          <ac:picMkLst>
            <pc:docMk/>
            <pc:sldMk cId="975081649" sldId="793"/>
            <ac:picMk id="3" creationId="{4BB22DE0-EF6C-85DE-73EB-0BF0BD4C8E19}"/>
          </ac:picMkLst>
        </pc:picChg>
      </pc:sldChg>
      <pc:sldChg chg="addSp delSp modSp add mod ord">
        <pc:chgData name="Bothaina Mahmoud Fouad" userId="6337026b70b72472" providerId="LiveId" clId="{ADC48844-4C64-4007-83C7-35661AB427AD}" dt="2024-07-24T21:32:11.034" v="826"/>
        <pc:sldMkLst>
          <pc:docMk/>
          <pc:sldMk cId="1387459665" sldId="794"/>
        </pc:sldMkLst>
        <pc:spChg chg="del">
          <ac:chgData name="Bothaina Mahmoud Fouad" userId="6337026b70b72472" providerId="LiveId" clId="{ADC48844-4C64-4007-83C7-35661AB427AD}" dt="2024-07-24T21:26:01.097" v="781" actId="478"/>
          <ac:spMkLst>
            <pc:docMk/>
            <pc:sldMk cId="1387459665" sldId="794"/>
            <ac:spMk id="2" creationId="{2BC65283-C482-6C20-1951-DB8CE9002608}"/>
          </ac:spMkLst>
        </pc:spChg>
        <pc:spChg chg="del">
          <ac:chgData name="Bothaina Mahmoud Fouad" userId="6337026b70b72472" providerId="LiveId" clId="{ADC48844-4C64-4007-83C7-35661AB427AD}" dt="2024-07-24T21:25:56.962" v="779" actId="478"/>
          <ac:spMkLst>
            <pc:docMk/>
            <pc:sldMk cId="1387459665" sldId="794"/>
            <ac:spMk id="6" creationId="{4757CE6D-DFA7-E7A9-67AE-D663963CB522}"/>
          </ac:spMkLst>
        </pc:spChg>
        <pc:spChg chg="del">
          <ac:chgData name="Bothaina Mahmoud Fouad" userId="6337026b70b72472" providerId="LiveId" clId="{ADC48844-4C64-4007-83C7-35661AB427AD}" dt="2024-07-24T21:25:56.962" v="779" actId="478"/>
          <ac:spMkLst>
            <pc:docMk/>
            <pc:sldMk cId="1387459665" sldId="794"/>
            <ac:spMk id="9" creationId="{5EF55626-3767-A1B8-310C-A1540E55D46C}"/>
          </ac:spMkLst>
        </pc:spChg>
        <pc:spChg chg="add mod">
          <ac:chgData name="Bothaina Mahmoud Fouad" userId="6337026b70b72472" providerId="LiveId" clId="{ADC48844-4C64-4007-83C7-35661AB427AD}" dt="2024-07-24T21:26:58.115" v="801" actId="20577"/>
          <ac:spMkLst>
            <pc:docMk/>
            <pc:sldMk cId="1387459665" sldId="794"/>
            <ac:spMk id="10" creationId="{FA2B27E5-8668-F18E-CE9A-5AA9FD96B145}"/>
          </ac:spMkLst>
        </pc:spChg>
        <pc:spChg chg="del">
          <ac:chgData name="Bothaina Mahmoud Fouad" userId="6337026b70b72472" providerId="LiveId" clId="{ADC48844-4C64-4007-83C7-35661AB427AD}" dt="2024-07-24T21:25:56.962" v="779" actId="478"/>
          <ac:spMkLst>
            <pc:docMk/>
            <pc:sldMk cId="1387459665" sldId="794"/>
            <ac:spMk id="11" creationId="{BA98A14A-EFE3-8C63-30E5-DD37FC3133BC}"/>
          </ac:spMkLst>
        </pc:spChg>
        <pc:spChg chg="del">
          <ac:chgData name="Bothaina Mahmoud Fouad" userId="6337026b70b72472" providerId="LiveId" clId="{ADC48844-4C64-4007-83C7-35661AB427AD}" dt="2024-07-24T21:25:56.962" v="779" actId="478"/>
          <ac:spMkLst>
            <pc:docMk/>
            <pc:sldMk cId="1387459665" sldId="794"/>
            <ac:spMk id="12" creationId="{635A4181-8D82-31D4-CE6C-F12FACEF6381}"/>
          </ac:spMkLst>
        </pc:spChg>
        <pc:spChg chg="del">
          <ac:chgData name="Bothaina Mahmoud Fouad" userId="6337026b70b72472" providerId="LiveId" clId="{ADC48844-4C64-4007-83C7-35661AB427AD}" dt="2024-07-24T21:25:56.962" v="779" actId="478"/>
          <ac:spMkLst>
            <pc:docMk/>
            <pc:sldMk cId="1387459665" sldId="794"/>
            <ac:spMk id="13" creationId="{174DF6E6-763E-5039-0E78-73B418004C52}"/>
          </ac:spMkLst>
        </pc:spChg>
        <pc:spChg chg="del">
          <ac:chgData name="Bothaina Mahmoud Fouad" userId="6337026b70b72472" providerId="LiveId" clId="{ADC48844-4C64-4007-83C7-35661AB427AD}" dt="2024-07-24T21:25:56.962" v="779" actId="478"/>
          <ac:spMkLst>
            <pc:docMk/>
            <pc:sldMk cId="1387459665" sldId="794"/>
            <ac:spMk id="14" creationId="{7DE8A9B1-4BC8-4058-BFAA-C7ED161A3F54}"/>
          </ac:spMkLst>
        </pc:spChg>
        <pc:spChg chg="del">
          <ac:chgData name="Bothaina Mahmoud Fouad" userId="6337026b70b72472" providerId="LiveId" clId="{ADC48844-4C64-4007-83C7-35661AB427AD}" dt="2024-07-24T21:25:56.962" v="779" actId="478"/>
          <ac:spMkLst>
            <pc:docMk/>
            <pc:sldMk cId="1387459665" sldId="794"/>
            <ac:spMk id="15" creationId="{5E2D1C0F-9796-5E30-0F63-1AA2498D7C0B}"/>
          </ac:spMkLst>
        </pc:spChg>
        <pc:spChg chg="del">
          <ac:chgData name="Bothaina Mahmoud Fouad" userId="6337026b70b72472" providerId="LiveId" clId="{ADC48844-4C64-4007-83C7-35661AB427AD}" dt="2024-07-24T21:26:04.811" v="782" actId="478"/>
          <ac:spMkLst>
            <pc:docMk/>
            <pc:sldMk cId="1387459665" sldId="794"/>
            <ac:spMk id="16" creationId="{A2C965DE-6F61-713D-1E3A-F5A12B39115C}"/>
          </ac:spMkLst>
        </pc:spChg>
        <pc:spChg chg="add mod">
          <ac:chgData name="Bothaina Mahmoud Fouad" userId="6337026b70b72472" providerId="LiveId" clId="{ADC48844-4C64-4007-83C7-35661AB427AD}" dt="2024-07-24T21:26:29.885" v="792" actId="2711"/>
          <ac:spMkLst>
            <pc:docMk/>
            <pc:sldMk cId="1387459665" sldId="794"/>
            <ac:spMk id="18" creationId="{22E915E3-2F42-0862-9468-48F32A58A69A}"/>
          </ac:spMkLst>
        </pc:spChg>
        <pc:picChg chg="del">
          <ac:chgData name="Bothaina Mahmoud Fouad" userId="6337026b70b72472" providerId="LiveId" clId="{ADC48844-4C64-4007-83C7-35661AB427AD}" dt="2024-07-24T21:25:56.962" v="779" actId="478"/>
          <ac:picMkLst>
            <pc:docMk/>
            <pc:sldMk cId="1387459665" sldId="794"/>
            <ac:picMk id="3" creationId="{4BB22DE0-EF6C-85DE-73EB-0BF0BD4C8E19}"/>
          </ac:picMkLst>
        </pc:picChg>
      </pc:sldChg>
      <pc:sldChg chg="modSp add mod ord">
        <pc:chgData name="Bothaina Mahmoud Fouad" userId="6337026b70b72472" providerId="LiveId" clId="{ADC48844-4C64-4007-83C7-35661AB427AD}" dt="2024-07-24T21:47:41.850" v="928" actId="113"/>
        <pc:sldMkLst>
          <pc:docMk/>
          <pc:sldMk cId="3293385454" sldId="795"/>
        </pc:sldMkLst>
        <pc:spChg chg="mod">
          <ac:chgData name="Bothaina Mahmoud Fouad" userId="6337026b70b72472" providerId="LiveId" clId="{ADC48844-4C64-4007-83C7-35661AB427AD}" dt="2024-07-24T21:47:41.850" v="928" actId="113"/>
          <ac:spMkLst>
            <pc:docMk/>
            <pc:sldMk cId="3293385454" sldId="795"/>
            <ac:spMk id="10" creationId="{FA2B27E5-8668-F18E-CE9A-5AA9FD96B145}"/>
          </ac:spMkLst>
        </pc:spChg>
      </pc:sldChg>
      <pc:sldChg chg="addSp delSp modSp add mod">
        <pc:chgData name="Bothaina Mahmoud Fouad" userId="6337026b70b72472" providerId="LiveId" clId="{ADC48844-4C64-4007-83C7-35661AB427AD}" dt="2024-07-24T21:31:05.790" v="818" actId="166"/>
        <pc:sldMkLst>
          <pc:docMk/>
          <pc:sldMk cId="3563086874" sldId="796"/>
        </pc:sldMkLst>
        <pc:spChg chg="ord">
          <ac:chgData name="Bothaina Mahmoud Fouad" userId="6337026b70b72472" providerId="LiveId" clId="{ADC48844-4C64-4007-83C7-35661AB427AD}" dt="2024-07-24T21:31:05.790" v="818" actId="166"/>
          <ac:spMkLst>
            <pc:docMk/>
            <pc:sldMk cId="3563086874" sldId="796"/>
            <ac:spMk id="5" creationId="{00000000-0000-0000-0000-000000000000}"/>
          </ac:spMkLst>
        </pc:spChg>
        <pc:picChg chg="del">
          <ac:chgData name="Bothaina Mahmoud Fouad" userId="6337026b70b72472" providerId="LiveId" clId="{ADC48844-4C64-4007-83C7-35661AB427AD}" dt="2024-07-24T21:30:46.500" v="811" actId="478"/>
          <ac:picMkLst>
            <pc:docMk/>
            <pc:sldMk cId="3563086874" sldId="796"/>
            <ac:picMk id="2" creationId="{95365921-4558-EC40-B584-33B011B110CD}"/>
          </ac:picMkLst>
        </pc:picChg>
        <pc:picChg chg="add mod">
          <ac:chgData name="Bothaina Mahmoud Fouad" userId="6337026b70b72472" providerId="LiveId" clId="{ADC48844-4C64-4007-83C7-35661AB427AD}" dt="2024-07-24T21:31:01.534" v="817" actId="1076"/>
          <ac:picMkLst>
            <pc:docMk/>
            <pc:sldMk cId="3563086874" sldId="796"/>
            <ac:picMk id="2050" creationId="{CED8272B-EB03-5B30-776D-9AA5E643069F}"/>
          </ac:picMkLst>
        </pc:picChg>
      </pc:sldChg>
      <pc:sldChg chg="modSp add mod">
        <pc:chgData name="Bothaina Mahmoud Fouad" userId="6337026b70b72472" providerId="LiveId" clId="{ADC48844-4C64-4007-83C7-35661AB427AD}" dt="2024-07-24T22:05:43.460" v="1329" actId="207"/>
        <pc:sldMkLst>
          <pc:docMk/>
          <pc:sldMk cId="502564038" sldId="797"/>
        </pc:sldMkLst>
        <pc:spChg chg="mod">
          <ac:chgData name="Bothaina Mahmoud Fouad" userId="6337026b70b72472" providerId="LiveId" clId="{ADC48844-4C64-4007-83C7-35661AB427AD}" dt="2024-07-24T22:05:43.460" v="1329" actId="207"/>
          <ac:spMkLst>
            <pc:docMk/>
            <pc:sldMk cId="502564038" sldId="797"/>
            <ac:spMk id="10" creationId="{FA2B27E5-8668-F18E-CE9A-5AA9FD96B145}"/>
          </ac:spMkLst>
        </pc:spChg>
      </pc:sldChg>
      <pc:sldChg chg="addSp delSp modSp add mod">
        <pc:chgData name="Bothaina Mahmoud Fouad" userId="6337026b70b72472" providerId="LiveId" clId="{ADC48844-4C64-4007-83C7-35661AB427AD}" dt="2024-07-24T21:59:07.213" v="1166" actId="1076"/>
        <pc:sldMkLst>
          <pc:docMk/>
          <pc:sldMk cId="1828819509" sldId="798"/>
        </pc:sldMkLst>
        <pc:spChg chg="add del mod">
          <ac:chgData name="Bothaina Mahmoud Fouad" userId="6337026b70b72472" providerId="LiveId" clId="{ADC48844-4C64-4007-83C7-35661AB427AD}" dt="2024-07-24T21:40:02.525" v="854" actId="478"/>
          <ac:spMkLst>
            <pc:docMk/>
            <pc:sldMk cId="1828819509" sldId="798"/>
            <ac:spMk id="3" creationId="{6BFC0689-A314-22E3-7906-00223BD80B4B}"/>
          </ac:spMkLst>
        </pc:spChg>
        <pc:spChg chg="mod">
          <ac:chgData name="Bothaina Mahmoud Fouad" userId="6337026b70b72472" providerId="LiveId" clId="{ADC48844-4C64-4007-83C7-35661AB427AD}" dt="2024-07-24T21:59:07.213" v="1166" actId="1076"/>
          <ac:spMkLst>
            <pc:docMk/>
            <pc:sldMk cId="1828819509" sldId="798"/>
            <ac:spMk id="10" creationId="{FA2B27E5-8668-F18E-CE9A-5AA9FD96B145}"/>
          </ac:spMkLst>
        </pc:spChg>
      </pc:sldChg>
      <pc:sldChg chg="delSp modSp add del mod">
        <pc:chgData name="Bothaina Mahmoud Fouad" userId="6337026b70b72472" providerId="LiveId" clId="{ADC48844-4C64-4007-83C7-35661AB427AD}" dt="2024-07-24T22:00:09.602" v="1185" actId="47"/>
        <pc:sldMkLst>
          <pc:docMk/>
          <pc:sldMk cId="2150313481" sldId="799"/>
        </pc:sldMkLst>
        <pc:spChg chg="del mod">
          <ac:chgData name="Bothaina Mahmoud Fouad" userId="6337026b70b72472" providerId="LiveId" clId="{ADC48844-4C64-4007-83C7-35661AB427AD}" dt="2024-07-24T21:58:30.265" v="1143"/>
          <ac:spMkLst>
            <pc:docMk/>
            <pc:sldMk cId="2150313481" sldId="799"/>
            <ac:spMk id="10" creationId="{FA2B27E5-8668-F18E-CE9A-5AA9FD96B145}"/>
          </ac:spMkLst>
        </pc:spChg>
        <pc:spChg chg="mod">
          <ac:chgData name="Bothaina Mahmoud Fouad" userId="6337026b70b72472" providerId="LiveId" clId="{ADC48844-4C64-4007-83C7-35661AB427AD}" dt="2024-07-24T21:40:48.266" v="883" actId="115"/>
          <ac:spMkLst>
            <pc:docMk/>
            <pc:sldMk cId="2150313481" sldId="799"/>
            <ac:spMk id="18" creationId="{22E915E3-2F42-0862-9468-48F32A58A69A}"/>
          </ac:spMkLst>
        </pc:spChg>
      </pc:sldChg>
      <pc:sldChg chg="delSp modSp add mod">
        <pc:chgData name="Bothaina Mahmoud Fouad" userId="6337026b70b72472" providerId="LiveId" clId="{ADC48844-4C64-4007-83C7-35661AB427AD}" dt="2024-07-24T22:00:25.358" v="1187" actId="122"/>
        <pc:sldMkLst>
          <pc:docMk/>
          <pc:sldMk cId="3609726336" sldId="800"/>
        </pc:sldMkLst>
        <pc:spChg chg="mod">
          <ac:chgData name="Bothaina Mahmoud Fouad" userId="6337026b70b72472" providerId="LiveId" clId="{ADC48844-4C64-4007-83C7-35661AB427AD}" dt="2024-07-24T22:00:25.358" v="1187" actId="122"/>
          <ac:spMkLst>
            <pc:docMk/>
            <pc:sldMk cId="3609726336" sldId="800"/>
            <ac:spMk id="10" creationId="{FA2B27E5-8668-F18E-CE9A-5AA9FD96B145}"/>
          </ac:spMkLst>
        </pc:spChg>
        <pc:spChg chg="del">
          <ac:chgData name="Bothaina Mahmoud Fouad" userId="6337026b70b72472" providerId="LiveId" clId="{ADC48844-4C64-4007-83C7-35661AB427AD}" dt="2024-07-24T22:00:18.112" v="1186" actId="478"/>
          <ac:spMkLst>
            <pc:docMk/>
            <pc:sldMk cId="3609726336" sldId="800"/>
            <ac:spMk id="18" creationId="{22E915E3-2F42-0862-9468-48F32A58A69A}"/>
          </ac:spMkLst>
        </pc:spChg>
      </pc:sldChg>
      <pc:sldChg chg="modSp add mod">
        <pc:chgData name="Bothaina Mahmoud Fouad" userId="6337026b70b72472" providerId="LiveId" clId="{ADC48844-4C64-4007-83C7-35661AB427AD}" dt="2024-07-24T22:00:05.581" v="1184" actId="1076"/>
        <pc:sldMkLst>
          <pc:docMk/>
          <pc:sldMk cId="330785167" sldId="801"/>
        </pc:sldMkLst>
        <pc:spChg chg="mod">
          <ac:chgData name="Bothaina Mahmoud Fouad" userId="6337026b70b72472" providerId="LiveId" clId="{ADC48844-4C64-4007-83C7-35661AB427AD}" dt="2024-07-24T22:00:05.581" v="1184" actId="1076"/>
          <ac:spMkLst>
            <pc:docMk/>
            <pc:sldMk cId="330785167" sldId="801"/>
            <ac:spMk id="5" creationId="{00000000-0000-0000-0000-000000000000}"/>
          </ac:spMkLst>
        </pc:spChg>
        <pc:spChg chg="mod">
          <ac:chgData name="Bothaina Mahmoud Fouad" userId="6337026b70b72472" providerId="LiveId" clId="{ADC48844-4C64-4007-83C7-35661AB427AD}" dt="2024-07-24T22:00:02.623" v="1183" actId="1076"/>
          <ac:spMkLst>
            <pc:docMk/>
            <pc:sldMk cId="330785167" sldId="801"/>
            <ac:spMk id="10" creationId="{FA2B27E5-8668-F18E-CE9A-5AA9FD96B145}"/>
          </ac:spMkLst>
        </pc:spChg>
      </pc:sldChg>
      <pc:sldChg chg="modSp add mod">
        <pc:chgData name="Bothaina Mahmoud Fouad" userId="6337026b70b72472" providerId="LiveId" clId="{ADC48844-4C64-4007-83C7-35661AB427AD}" dt="2024-07-24T21:57:14.408" v="1123" actId="20577"/>
        <pc:sldMkLst>
          <pc:docMk/>
          <pc:sldMk cId="1139631759" sldId="802"/>
        </pc:sldMkLst>
        <pc:spChg chg="mod">
          <ac:chgData name="Bothaina Mahmoud Fouad" userId="6337026b70b72472" providerId="LiveId" clId="{ADC48844-4C64-4007-83C7-35661AB427AD}" dt="2024-07-24T21:57:14.408" v="1123" actId="20577"/>
          <ac:spMkLst>
            <pc:docMk/>
            <pc:sldMk cId="1139631759" sldId="802"/>
            <ac:spMk id="10" creationId="{FA2B27E5-8668-F18E-CE9A-5AA9FD96B145}"/>
          </ac:spMkLst>
        </pc:spChg>
      </pc:sldChg>
      <pc:sldChg chg="delSp modSp add del mod">
        <pc:chgData name="Bothaina Mahmoud Fouad" userId="6337026b70b72472" providerId="LiveId" clId="{ADC48844-4C64-4007-83C7-35661AB427AD}" dt="2024-07-24T21:58:16.243" v="1140" actId="47"/>
        <pc:sldMkLst>
          <pc:docMk/>
          <pc:sldMk cId="1082967978" sldId="803"/>
        </pc:sldMkLst>
        <pc:spChg chg="del mod">
          <ac:chgData name="Bothaina Mahmoud Fouad" userId="6337026b70b72472" providerId="LiveId" clId="{ADC48844-4C64-4007-83C7-35661AB427AD}" dt="2024-07-24T21:57:43.615" v="1129"/>
          <ac:spMkLst>
            <pc:docMk/>
            <pc:sldMk cId="1082967978" sldId="803"/>
            <ac:spMk id="10" creationId="{FA2B27E5-8668-F18E-CE9A-5AA9FD96B145}"/>
          </ac:spMkLst>
        </pc:spChg>
      </pc:sldChg>
      <pc:sldChg chg="addSp delSp modSp add mod">
        <pc:chgData name="Bothaina Mahmoud Fouad" userId="6337026b70b72472" providerId="LiveId" clId="{ADC48844-4C64-4007-83C7-35661AB427AD}" dt="2024-07-24T22:05:16.761" v="1325" actId="1076"/>
        <pc:sldMkLst>
          <pc:docMk/>
          <pc:sldMk cId="1571001972" sldId="804"/>
        </pc:sldMkLst>
        <pc:spChg chg="del">
          <ac:chgData name="Bothaina Mahmoud Fouad" userId="6337026b70b72472" providerId="LiveId" clId="{ADC48844-4C64-4007-83C7-35661AB427AD}" dt="2024-07-24T21:54:06.772" v="1058" actId="478"/>
          <ac:spMkLst>
            <pc:docMk/>
            <pc:sldMk cId="1571001972" sldId="804"/>
            <ac:spMk id="2" creationId="{00000000-0000-0000-0000-000000000000}"/>
          </ac:spMkLst>
        </pc:spChg>
        <pc:spChg chg="add mod">
          <ac:chgData name="Bothaina Mahmoud Fouad" userId="6337026b70b72472" providerId="LiveId" clId="{ADC48844-4C64-4007-83C7-35661AB427AD}" dt="2024-07-24T22:05:16.761" v="1325" actId="1076"/>
          <ac:spMkLst>
            <pc:docMk/>
            <pc:sldMk cId="1571001972" sldId="804"/>
            <ac:spMk id="3" creationId="{CD9D0FE3-428B-F9E9-DF51-FE1047E86ED2}"/>
          </ac:spMkLst>
        </pc:spChg>
        <pc:spChg chg="del">
          <ac:chgData name="Bothaina Mahmoud Fouad" userId="6337026b70b72472" providerId="LiveId" clId="{ADC48844-4C64-4007-83C7-35661AB427AD}" dt="2024-07-24T21:54:06.772" v="1058" actId="478"/>
          <ac:spMkLst>
            <pc:docMk/>
            <pc:sldMk cId="1571001972" sldId="804"/>
            <ac:spMk id="6" creationId="{00000000-0000-0000-0000-000000000000}"/>
          </ac:spMkLst>
        </pc:spChg>
        <pc:spChg chg="add mod">
          <ac:chgData name="Bothaina Mahmoud Fouad" userId="6337026b70b72472" providerId="LiveId" clId="{ADC48844-4C64-4007-83C7-35661AB427AD}" dt="2024-07-24T21:54:43.076" v="1090" actId="403"/>
          <ac:spMkLst>
            <pc:docMk/>
            <pc:sldMk cId="1571001972" sldId="804"/>
            <ac:spMk id="8" creationId="{6E6253BA-A0B2-ECAC-725E-1C6C6876E2A0}"/>
          </ac:spMkLst>
        </pc:spChg>
        <pc:spChg chg="add mod">
          <ac:chgData name="Bothaina Mahmoud Fouad" userId="6337026b70b72472" providerId="LiveId" clId="{ADC48844-4C64-4007-83C7-35661AB427AD}" dt="2024-07-24T21:54:16.555" v="1061" actId="1076"/>
          <ac:spMkLst>
            <pc:docMk/>
            <pc:sldMk cId="1571001972" sldId="804"/>
            <ac:spMk id="9" creationId="{4835E816-1DFD-0A6D-7510-52A292F058BD}"/>
          </ac:spMkLst>
        </pc:spChg>
        <pc:spChg chg="mod">
          <ac:chgData name="Bothaina Mahmoud Fouad" userId="6337026b70b72472" providerId="LiveId" clId="{ADC48844-4C64-4007-83C7-35661AB427AD}" dt="2024-07-24T21:54:13.633" v="1060" actId="1076"/>
          <ac:spMkLst>
            <pc:docMk/>
            <pc:sldMk cId="1571001972" sldId="804"/>
            <ac:spMk id="25" creationId="{00000000-0000-0000-0000-000000000000}"/>
          </ac:spMkLst>
        </pc:spChg>
      </pc:sldChg>
      <pc:sldChg chg="addSp delSp modSp add mod">
        <pc:chgData name="Bothaina Mahmoud Fouad" userId="6337026b70b72472" providerId="LiveId" clId="{ADC48844-4C64-4007-83C7-35661AB427AD}" dt="2024-07-24T22:05:23.508" v="1326" actId="478"/>
        <pc:sldMkLst>
          <pc:docMk/>
          <pc:sldMk cId="1576734906" sldId="805"/>
        </pc:sldMkLst>
        <pc:spChg chg="del">
          <ac:chgData name="Bothaina Mahmoud Fouad" userId="6337026b70b72472" providerId="LiveId" clId="{ADC48844-4C64-4007-83C7-35661AB427AD}" dt="2024-07-24T21:55:41.042" v="1105" actId="478"/>
          <ac:spMkLst>
            <pc:docMk/>
            <pc:sldMk cId="1576734906" sldId="805"/>
            <ac:spMk id="3" creationId="{CD9D0FE3-428B-F9E9-DF51-FE1047E86ED2}"/>
          </ac:spMkLst>
        </pc:spChg>
        <pc:spChg chg="add del mod">
          <ac:chgData name="Bothaina Mahmoud Fouad" userId="6337026b70b72472" providerId="LiveId" clId="{ADC48844-4C64-4007-83C7-35661AB427AD}" dt="2024-07-24T21:56:09.438" v="1112" actId="1076"/>
          <ac:spMkLst>
            <pc:docMk/>
            <pc:sldMk cId="1576734906" sldId="805"/>
            <ac:spMk id="5" creationId="{00000000-0000-0000-0000-000000000000}"/>
          </ac:spMkLst>
        </pc:spChg>
        <pc:spChg chg="del">
          <ac:chgData name="Bothaina Mahmoud Fouad" userId="6337026b70b72472" providerId="LiveId" clId="{ADC48844-4C64-4007-83C7-35661AB427AD}" dt="2024-07-24T21:55:02.967" v="1094" actId="478"/>
          <ac:spMkLst>
            <pc:docMk/>
            <pc:sldMk cId="1576734906" sldId="805"/>
            <ac:spMk id="9" creationId="{4835E816-1DFD-0A6D-7510-52A292F058BD}"/>
          </ac:spMkLst>
        </pc:spChg>
        <pc:spChg chg="add del">
          <ac:chgData name="Bothaina Mahmoud Fouad" userId="6337026b70b72472" providerId="LiveId" clId="{ADC48844-4C64-4007-83C7-35661AB427AD}" dt="2024-07-24T22:05:23.508" v="1326" actId="478"/>
          <ac:spMkLst>
            <pc:docMk/>
            <pc:sldMk cId="1576734906" sldId="805"/>
            <ac:spMk id="25" creationId="{00000000-0000-0000-0000-000000000000}"/>
          </ac:spMkLst>
        </pc:spChg>
        <pc:graphicFrameChg chg="add mod modGraphic">
          <ac:chgData name="Bothaina Mahmoud Fouad" userId="6337026b70b72472" providerId="LiveId" clId="{ADC48844-4C64-4007-83C7-35661AB427AD}" dt="2024-07-24T21:55:58.892" v="1109" actId="14100"/>
          <ac:graphicFrameMkLst>
            <pc:docMk/>
            <pc:sldMk cId="1576734906" sldId="805"/>
            <ac:graphicFrameMk id="2" creationId="{F56A2620-2C84-2ED9-FD4C-FB3B57448B7C}"/>
          </ac:graphicFrameMkLst>
        </pc:graphicFrameChg>
      </pc:sldChg>
      <pc:sldMasterChg chg="delSldLayout">
        <pc:chgData name="Bothaina Mahmoud Fouad" userId="6337026b70b72472" providerId="LiveId" clId="{ADC48844-4C64-4007-83C7-35661AB427AD}" dt="2024-07-24T21:52:50.764" v="1038" actId="47"/>
        <pc:sldMasterMkLst>
          <pc:docMk/>
          <pc:sldMasterMk cId="3168082162" sldId="2147483648"/>
        </pc:sldMasterMkLst>
        <pc:sldLayoutChg chg="del">
          <pc:chgData name="Bothaina Mahmoud Fouad" userId="6337026b70b72472" providerId="LiveId" clId="{ADC48844-4C64-4007-83C7-35661AB427AD}" dt="2024-07-24T21:52:44.023" v="1027" actId="47"/>
          <pc:sldLayoutMkLst>
            <pc:docMk/>
            <pc:sldMasterMk cId="3168082162" sldId="2147483648"/>
            <pc:sldLayoutMk cId="1817048300" sldId="2147483660"/>
          </pc:sldLayoutMkLst>
        </pc:sldLayoutChg>
        <pc:sldLayoutChg chg="del">
          <pc:chgData name="Bothaina Mahmoud Fouad" userId="6337026b70b72472" providerId="LiveId" clId="{ADC48844-4C64-4007-83C7-35661AB427AD}" dt="2024-07-24T21:51:25.274" v="999" actId="47"/>
          <pc:sldLayoutMkLst>
            <pc:docMk/>
            <pc:sldMasterMk cId="3168082162" sldId="2147483648"/>
            <pc:sldLayoutMk cId="2590101804" sldId="2147483665"/>
          </pc:sldLayoutMkLst>
        </pc:sldLayoutChg>
        <pc:sldLayoutChg chg="del">
          <pc:chgData name="Bothaina Mahmoud Fouad" userId="6337026b70b72472" providerId="LiveId" clId="{ADC48844-4C64-4007-83C7-35661AB427AD}" dt="2024-07-24T19:42:05.406" v="329" actId="47"/>
          <pc:sldLayoutMkLst>
            <pc:docMk/>
            <pc:sldMasterMk cId="3168082162" sldId="2147483648"/>
            <pc:sldLayoutMk cId="1597523546" sldId="2147483667"/>
          </pc:sldLayoutMkLst>
        </pc:sldLayoutChg>
        <pc:sldLayoutChg chg="del">
          <pc:chgData name="Bothaina Mahmoud Fouad" userId="6337026b70b72472" providerId="LiveId" clId="{ADC48844-4C64-4007-83C7-35661AB427AD}" dt="2024-07-24T21:52:50.764" v="1038" actId="47"/>
          <pc:sldLayoutMkLst>
            <pc:docMk/>
            <pc:sldMasterMk cId="3168082162" sldId="2147483648"/>
            <pc:sldLayoutMk cId="1028237122" sldId="2147483668"/>
          </pc:sldLayoutMkLst>
        </pc:sldLayoutChg>
        <pc:sldLayoutChg chg="del">
          <pc:chgData name="Bothaina Mahmoud Fouad" userId="6337026b70b72472" providerId="LiveId" clId="{ADC48844-4C64-4007-83C7-35661AB427AD}" dt="2024-07-24T21:52:48.280" v="1031" actId="47"/>
          <pc:sldLayoutMkLst>
            <pc:docMk/>
            <pc:sldMasterMk cId="3168082162" sldId="2147483648"/>
            <pc:sldLayoutMk cId="1149482896" sldId="2147483669"/>
          </pc:sldLayoutMkLst>
        </pc:sldLayoutChg>
        <pc:sldLayoutChg chg="del">
          <pc:chgData name="Bothaina Mahmoud Fouad" userId="6337026b70b72472" providerId="LiveId" clId="{ADC48844-4C64-4007-83C7-35661AB427AD}" dt="2024-07-24T21:51:26.555" v="1002" actId="47"/>
          <pc:sldLayoutMkLst>
            <pc:docMk/>
            <pc:sldMasterMk cId="3168082162" sldId="2147483648"/>
            <pc:sldLayoutMk cId="1698225515" sldId="2147483670"/>
          </pc:sldLayoutMkLst>
        </pc:sldLayoutChg>
      </pc:sldMasterChg>
    </pc:docChg>
  </pc:docChgLst>
  <pc:docChgLst>
    <pc:chgData name="Bothaina Mahmoud Fouad" userId="6337026b70b72472" providerId="LiveId" clId="{C2B960D1-4348-4610-804B-AC8BA408DD8B}"/>
    <pc:docChg chg="undo custSel addSld delSld modSld sldOrd modSection">
      <pc:chgData name="Bothaina Mahmoud Fouad" userId="6337026b70b72472" providerId="LiveId" clId="{C2B960D1-4348-4610-804B-AC8BA408DD8B}" dt="2024-07-30T07:53:16.600" v="864"/>
      <pc:docMkLst>
        <pc:docMk/>
      </pc:docMkLst>
      <pc:sldChg chg="del">
        <pc:chgData name="Bothaina Mahmoud Fouad" userId="6337026b70b72472" providerId="LiveId" clId="{C2B960D1-4348-4610-804B-AC8BA408DD8B}" dt="2024-07-30T05:16:12.067" v="115" actId="47"/>
        <pc:sldMkLst>
          <pc:docMk/>
          <pc:sldMk cId="3877682677" sldId="767"/>
        </pc:sldMkLst>
      </pc:sldChg>
      <pc:sldChg chg="del">
        <pc:chgData name="Bothaina Mahmoud Fouad" userId="6337026b70b72472" providerId="LiveId" clId="{C2B960D1-4348-4610-804B-AC8BA408DD8B}" dt="2024-07-30T05:16:11.446" v="114" actId="47"/>
        <pc:sldMkLst>
          <pc:docMk/>
          <pc:sldMk cId="1390273002" sldId="768"/>
        </pc:sldMkLst>
      </pc:sldChg>
      <pc:sldChg chg="del">
        <pc:chgData name="Bothaina Mahmoud Fouad" userId="6337026b70b72472" providerId="LiveId" clId="{C2B960D1-4348-4610-804B-AC8BA408DD8B}" dt="2024-07-30T05:16:11.064" v="112" actId="47"/>
        <pc:sldMkLst>
          <pc:docMk/>
          <pc:sldMk cId="316971095" sldId="769"/>
        </pc:sldMkLst>
      </pc:sldChg>
      <pc:sldChg chg="del">
        <pc:chgData name="Bothaina Mahmoud Fouad" userId="6337026b70b72472" providerId="LiveId" clId="{C2B960D1-4348-4610-804B-AC8BA408DD8B}" dt="2024-07-30T05:16:10.228" v="111" actId="47"/>
        <pc:sldMkLst>
          <pc:docMk/>
          <pc:sldMk cId="3930137884" sldId="770"/>
        </pc:sldMkLst>
      </pc:sldChg>
      <pc:sldChg chg="del">
        <pc:chgData name="Bothaina Mahmoud Fouad" userId="6337026b70b72472" providerId="LiveId" clId="{C2B960D1-4348-4610-804B-AC8BA408DD8B}" dt="2024-07-30T05:16:11.270" v="113" actId="47"/>
        <pc:sldMkLst>
          <pc:docMk/>
          <pc:sldMk cId="3979687016" sldId="771"/>
        </pc:sldMkLst>
      </pc:sldChg>
      <pc:sldChg chg="del">
        <pc:chgData name="Bothaina Mahmoud Fouad" userId="6337026b70b72472" providerId="LiveId" clId="{C2B960D1-4348-4610-804B-AC8BA408DD8B}" dt="2024-07-30T05:16:09.904" v="110" actId="47"/>
        <pc:sldMkLst>
          <pc:docMk/>
          <pc:sldMk cId="577907816" sldId="772"/>
        </pc:sldMkLst>
      </pc:sldChg>
      <pc:sldChg chg="del">
        <pc:chgData name="Bothaina Mahmoud Fouad" userId="6337026b70b72472" providerId="LiveId" clId="{C2B960D1-4348-4610-804B-AC8BA408DD8B}" dt="2024-07-30T05:16:09.179" v="108" actId="47"/>
        <pc:sldMkLst>
          <pc:docMk/>
          <pc:sldMk cId="3382974418" sldId="773"/>
        </pc:sldMkLst>
      </pc:sldChg>
      <pc:sldChg chg="del">
        <pc:chgData name="Bothaina Mahmoud Fouad" userId="6337026b70b72472" providerId="LiveId" clId="{C2B960D1-4348-4610-804B-AC8BA408DD8B}" dt="2024-07-30T05:16:08.708" v="106" actId="47"/>
        <pc:sldMkLst>
          <pc:docMk/>
          <pc:sldMk cId="3759619086" sldId="774"/>
        </pc:sldMkLst>
      </pc:sldChg>
      <pc:sldChg chg="del">
        <pc:chgData name="Bothaina Mahmoud Fouad" userId="6337026b70b72472" providerId="LiveId" clId="{C2B960D1-4348-4610-804B-AC8BA408DD8B}" dt="2024-07-30T05:16:08.090" v="103" actId="47"/>
        <pc:sldMkLst>
          <pc:docMk/>
          <pc:sldMk cId="2841379592" sldId="775"/>
        </pc:sldMkLst>
      </pc:sldChg>
      <pc:sldChg chg="del">
        <pc:chgData name="Bothaina Mahmoud Fouad" userId="6337026b70b72472" providerId="LiveId" clId="{C2B960D1-4348-4610-804B-AC8BA408DD8B}" dt="2024-07-30T05:16:08.483" v="105" actId="47"/>
        <pc:sldMkLst>
          <pc:docMk/>
          <pc:sldMk cId="696781413" sldId="776"/>
        </pc:sldMkLst>
      </pc:sldChg>
      <pc:sldChg chg="del">
        <pc:chgData name="Bothaina Mahmoud Fouad" userId="6337026b70b72472" providerId="LiveId" clId="{C2B960D1-4348-4610-804B-AC8BA408DD8B}" dt="2024-07-30T05:16:08.287" v="104" actId="47"/>
        <pc:sldMkLst>
          <pc:docMk/>
          <pc:sldMk cId="1563301816" sldId="777"/>
        </pc:sldMkLst>
      </pc:sldChg>
      <pc:sldChg chg="del">
        <pc:chgData name="Bothaina Mahmoud Fouad" userId="6337026b70b72472" providerId="LiveId" clId="{C2B960D1-4348-4610-804B-AC8BA408DD8B}" dt="2024-07-30T05:16:07.870" v="102" actId="47"/>
        <pc:sldMkLst>
          <pc:docMk/>
          <pc:sldMk cId="1456897400" sldId="778"/>
        </pc:sldMkLst>
      </pc:sldChg>
      <pc:sldChg chg="del">
        <pc:chgData name="Bothaina Mahmoud Fouad" userId="6337026b70b72472" providerId="LiveId" clId="{C2B960D1-4348-4610-804B-AC8BA408DD8B}" dt="2024-07-30T05:16:07.674" v="101" actId="47"/>
        <pc:sldMkLst>
          <pc:docMk/>
          <pc:sldMk cId="2584403140" sldId="779"/>
        </pc:sldMkLst>
      </pc:sldChg>
      <pc:sldChg chg="del">
        <pc:chgData name="Bothaina Mahmoud Fouad" userId="6337026b70b72472" providerId="LiveId" clId="{C2B960D1-4348-4610-804B-AC8BA408DD8B}" dt="2024-07-30T05:16:07.448" v="100" actId="47"/>
        <pc:sldMkLst>
          <pc:docMk/>
          <pc:sldMk cId="117327378" sldId="780"/>
        </pc:sldMkLst>
      </pc:sldChg>
      <pc:sldChg chg="del">
        <pc:chgData name="Bothaina Mahmoud Fouad" userId="6337026b70b72472" providerId="LiveId" clId="{C2B960D1-4348-4610-804B-AC8BA408DD8B}" dt="2024-07-30T05:16:07.211" v="99" actId="47"/>
        <pc:sldMkLst>
          <pc:docMk/>
          <pc:sldMk cId="693185725" sldId="781"/>
        </pc:sldMkLst>
      </pc:sldChg>
      <pc:sldChg chg="del">
        <pc:chgData name="Bothaina Mahmoud Fouad" userId="6337026b70b72472" providerId="LiveId" clId="{C2B960D1-4348-4610-804B-AC8BA408DD8B}" dt="2024-07-30T05:16:06.404" v="95" actId="47"/>
        <pc:sldMkLst>
          <pc:docMk/>
          <pc:sldMk cId="2417289041" sldId="782"/>
        </pc:sldMkLst>
      </pc:sldChg>
      <pc:sldChg chg="del">
        <pc:chgData name="Bothaina Mahmoud Fouad" userId="6337026b70b72472" providerId="LiveId" clId="{C2B960D1-4348-4610-804B-AC8BA408DD8B}" dt="2024-07-30T05:16:06.357" v="94" actId="47"/>
        <pc:sldMkLst>
          <pc:docMk/>
          <pc:sldMk cId="3411036777" sldId="783"/>
        </pc:sldMkLst>
      </pc:sldChg>
      <pc:sldChg chg="del">
        <pc:chgData name="Bothaina Mahmoud Fouad" userId="6337026b70b72472" providerId="LiveId" clId="{C2B960D1-4348-4610-804B-AC8BA408DD8B}" dt="2024-07-30T05:16:06.620" v="96" actId="47"/>
        <pc:sldMkLst>
          <pc:docMk/>
          <pc:sldMk cId="3213970444" sldId="784"/>
        </pc:sldMkLst>
      </pc:sldChg>
      <pc:sldChg chg="del">
        <pc:chgData name="Bothaina Mahmoud Fouad" userId="6337026b70b72472" providerId="LiveId" clId="{C2B960D1-4348-4610-804B-AC8BA408DD8B}" dt="2024-07-30T05:16:06.792" v="97" actId="47"/>
        <pc:sldMkLst>
          <pc:docMk/>
          <pc:sldMk cId="3697030633" sldId="785"/>
        </pc:sldMkLst>
      </pc:sldChg>
      <pc:sldChg chg="del">
        <pc:chgData name="Bothaina Mahmoud Fouad" userId="6337026b70b72472" providerId="LiveId" clId="{C2B960D1-4348-4610-804B-AC8BA408DD8B}" dt="2024-07-30T05:16:02.413" v="82" actId="47"/>
        <pc:sldMkLst>
          <pc:docMk/>
          <pc:sldMk cId="2471784856" sldId="786"/>
        </pc:sldMkLst>
      </pc:sldChg>
      <pc:sldChg chg="del">
        <pc:chgData name="Bothaina Mahmoud Fouad" userId="6337026b70b72472" providerId="LiveId" clId="{C2B960D1-4348-4610-804B-AC8BA408DD8B}" dt="2024-07-30T05:16:01.898" v="81" actId="47"/>
        <pc:sldMkLst>
          <pc:docMk/>
          <pc:sldMk cId="4228251904" sldId="787"/>
        </pc:sldMkLst>
      </pc:sldChg>
      <pc:sldChg chg="del">
        <pc:chgData name="Bothaina Mahmoud Fouad" userId="6337026b70b72472" providerId="LiveId" clId="{C2B960D1-4348-4610-804B-AC8BA408DD8B}" dt="2024-07-30T05:16:07.022" v="98" actId="47"/>
        <pc:sldMkLst>
          <pc:docMk/>
          <pc:sldMk cId="3210164233" sldId="788"/>
        </pc:sldMkLst>
      </pc:sldChg>
      <pc:sldChg chg="del">
        <pc:chgData name="Bothaina Mahmoud Fouad" userId="6337026b70b72472" providerId="LiveId" clId="{C2B960D1-4348-4610-804B-AC8BA408DD8B}" dt="2024-07-30T05:16:06.305" v="93" actId="47"/>
        <pc:sldMkLst>
          <pc:docMk/>
          <pc:sldMk cId="1007538248" sldId="789"/>
        </pc:sldMkLst>
      </pc:sldChg>
      <pc:sldChg chg="del">
        <pc:chgData name="Bothaina Mahmoud Fouad" userId="6337026b70b72472" providerId="LiveId" clId="{C2B960D1-4348-4610-804B-AC8BA408DD8B}" dt="2024-07-30T05:16:01.369" v="80" actId="47"/>
        <pc:sldMkLst>
          <pc:docMk/>
          <pc:sldMk cId="1903695109" sldId="790"/>
        </pc:sldMkLst>
      </pc:sldChg>
      <pc:sldChg chg="del">
        <pc:chgData name="Bothaina Mahmoud Fouad" userId="6337026b70b72472" providerId="LiveId" clId="{C2B960D1-4348-4610-804B-AC8BA408DD8B}" dt="2024-07-30T05:16:09.414" v="109" actId="47"/>
        <pc:sldMkLst>
          <pc:docMk/>
          <pc:sldMk cId="983674450" sldId="791"/>
        </pc:sldMkLst>
      </pc:sldChg>
      <pc:sldChg chg="del">
        <pc:chgData name="Bothaina Mahmoud Fouad" userId="6337026b70b72472" providerId="LiveId" clId="{C2B960D1-4348-4610-804B-AC8BA408DD8B}" dt="2024-07-30T05:16:05.330" v="90" actId="47"/>
        <pc:sldMkLst>
          <pc:docMk/>
          <pc:sldMk cId="3546076676" sldId="792"/>
        </pc:sldMkLst>
      </pc:sldChg>
      <pc:sldChg chg="del">
        <pc:chgData name="Bothaina Mahmoud Fouad" userId="6337026b70b72472" providerId="LiveId" clId="{C2B960D1-4348-4610-804B-AC8BA408DD8B}" dt="2024-07-30T05:16:05.168" v="89" actId="47"/>
        <pc:sldMkLst>
          <pc:docMk/>
          <pc:sldMk cId="975081649" sldId="793"/>
        </pc:sldMkLst>
      </pc:sldChg>
      <pc:sldChg chg="del">
        <pc:chgData name="Bothaina Mahmoud Fouad" userId="6337026b70b72472" providerId="LiveId" clId="{C2B960D1-4348-4610-804B-AC8BA408DD8B}" dt="2024-07-30T05:16:04.885" v="88" actId="47"/>
        <pc:sldMkLst>
          <pc:docMk/>
          <pc:sldMk cId="1387459665" sldId="794"/>
        </pc:sldMkLst>
      </pc:sldChg>
      <pc:sldChg chg="del">
        <pc:chgData name="Bothaina Mahmoud Fouad" userId="6337026b70b72472" providerId="LiveId" clId="{C2B960D1-4348-4610-804B-AC8BA408DD8B}" dt="2024-07-30T05:16:04.647" v="87" actId="47"/>
        <pc:sldMkLst>
          <pc:docMk/>
          <pc:sldMk cId="3293385454" sldId="795"/>
        </pc:sldMkLst>
      </pc:sldChg>
      <pc:sldChg chg="del">
        <pc:chgData name="Bothaina Mahmoud Fouad" userId="6337026b70b72472" providerId="LiveId" clId="{C2B960D1-4348-4610-804B-AC8BA408DD8B}" dt="2024-07-30T05:16:08.924" v="107" actId="47"/>
        <pc:sldMkLst>
          <pc:docMk/>
          <pc:sldMk cId="3563086874" sldId="796"/>
        </pc:sldMkLst>
      </pc:sldChg>
      <pc:sldChg chg="del">
        <pc:chgData name="Bothaina Mahmoud Fouad" userId="6337026b70b72472" providerId="LiveId" clId="{C2B960D1-4348-4610-804B-AC8BA408DD8B}" dt="2024-07-30T05:16:03.870" v="85" actId="47"/>
        <pc:sldMkLst>
          <pc:docMk/>
          <pc:sldMk cId="502564038" sldId="797"/>
        </pc:sldMkLst>
      </pc:sldChg>
      <pc:sldChg chg="del">
        <pc:chgData name="Bothaina Mahmoud Fouad" userId="6337026b70b72472" providerId="LiveId" clId="{C2B960D1-4348-4610-804B-AC8BA408DD8B}" dt="2024-07-30T05:16:03.576" v="84" actId="47"/>
        <pc:sldMkLst>
          <pc:docMk/>
          <pc:sldMk cId="1828819509" sldId="798"/>
        </pc:sldMkLst>
      </pc:sldChg>
      <pc:sldChg chg="del">
        <pc:chgData name="Bothaina Mahmoud Fouad" userId="6337026b70b72472" providerId="LiveId" clId="{C2B960D1-4348-4610-804B-AC8BA408DD8B}" dt="2024-07-30T05:16:02.890" v="83" actId="47"/>
        <pc:sldMkLst>
          <pc:docMk/>
          <pc:sldMk cId="330785167" sldId="801"/>
        </pc:sldMkLst>
      </pc:sldChg>
      <pc:sldChg chg="del">
        <pc:chgData name="Bothaina Mahmoud Fouad" userId="6337026b70b72472" providerId="LiveId" clId="{C2B960D1-4348-4610-804B-AC8BA408DD8B}" dt="2024-07-30T05:16:04.330" v="86" actId="47"/>
        <pc:sldMkLst>
          <pc:docMk/>
          <pc:sldMk cId="1139631759" sldId="802"/>
        </pc:sldMkLst>
      </pc:sldChg>
      <pc:sldChg chg="del">
        <pc:chgData name="Bothaina Mahmoud Fouad" userId="6337026b70b72472" providerId="LiveId" clId="{C2B960D1-4348-4610-804B-AC8BA408DD8B}" dt="2024-07-30T05:16:05.801" v="92" actId="47"/>
        <pc:sldMkLst>
          <pc:docMk/>
          <pc:sldMk cId="1571001972" sldId="804"/>
        </pc:sldMkLst>
      </pc:sldChg>
      <pc:sldChg chg="del">
        <pc:chgData name="Bothaina Mahmoud Fouad" userId="6337026b70b72472" providerId="LiveId" clId="{C2B960D1-4348-4610-804B-AC8BA408DD8B}" dt="2024-07-30T05:16:05.573" v="91" actId="47"/>
        <pc:sldMkLst>
          <pc:docMk/>
          <pc:sldMk cId="1576734906" sldId="805"/>
        </pc:sldMkLst>
      </pc:sldChg>
      <pc:sldChg chg="addSp delSp modSp mod">
        <pc:chgData name="Bothaina Mahmoud Fouad" userId="6337026b70b72472" providerId="LiveId" clId="{C2B960D1-4348-4610-804B-AC8BA408DD8B}" dt="2024-07-30T07:32:04.370" v="831" actId="1076"/>
        <pc:sldMkLst>
          <pc:docMk/>
          <pc:sldMk cId="2698636473" sldId="808"/>
        </pc:sldMkLst>
        <pc:spChg chg="del">
          <ac:chgData name="Bothaina Mahmoud Fouad" userId="6337026b70b72472" providerId="LiveId" clId="{C2B960D1-4348-4610-804B-AC8BA408DD8B}" dt="2024-07-30T05:03:39.089" v="0" actId="478"/>
          <ac:spMkLst>
            <pc:docMk/>
            <pc:sldMk cId="2698636473" sldId="808"/>
            <ac:spMk id="3" creationId="{00000000-0000-0000-0000-000000000000}"/>
          </ac:spMkLst>
        </pc:spChg>
        <pc:spChg chg="mod ord">
          <ac:chgData name="Bothaina Mahmoud Fouad" userId="6337026b70b72472" providerId="LiveId" clId="{C2B960D1-4348-4610-804B-AC8BA408DD8B}" dt="2024-07-30T07:32:04.370" v="831" actId="1076"/>
          <ac:spMkLst>
            <pc:docMk/>
            <pc:sldMk cId="2698636473" sldId="808"/>
            <ac:spMk id="5" creationId="{00000000-0000-0000-0000-000000000000}"/>
          </ac:spMkLst>
        </pc:spChg>
        <pc:spChg chg="del">
          <ac:chgData name="Bothaina Mahmoud Fouad" userId="6337026b70b72472" providerId="LiveId" clId="{C2B960D1-4348-4610-804B-AC8BA408DD8B}" dt="2024-07-30T07:30:58.317" v="821" actId="478"/>
          <ac:spMkLst>
            <pc:docMk/>
            <pc:sldMk cId="2698636473" sldId="808"/>
            <ac:spMk id="6" creationId="{0814DFA3-AC4B-0F9C-A121-F105AAAC65CF}"/>
          </ac:spMkLst>
        </pc:spChg>
        <pc:picChg chg="add mod">
          <ac:chgData name="Bothaina Mahmoud Fouad" userId="6337026b70b72472" providerId="LiveId" clId="{C2B960D1-4348-4610-804B-AC8BA408DD8B}" dt="2024-07-30T07:31:51.174" v="829" actId="14100"/>
          <ac:picMkLst>
            <pc:docMk/>
            <pc:sldMk cId="2698636473" sldId="808"/>
            <ac:picMk id="7170" creationId="{9D1DB895-AE9C-D203-3B16-4AAB275729AA}"/>
          </ac:picMkLst>
        </pc:picChg>
      </pc:sldChg>
      <pc:sldChg chg="modSp mod ord">
        <pc:chgData name="Bothaina Mahmoud Fouad" userId="6337026b70b72472" providerId="LiveId" clId="{C2B960D1-4348-4610-804B-AC8BA408DD8B}" dt="2024-07-30T07:53:16.600" v="864"/>
        <pc:sldMkLst>
          <pc:docMk/>
          <pc:sldMk cId="2636200210" sldId="811"/>
        </pc:sldMkLst>
        <pc:spChg chg="mod">
          <ac:chgData name="Bothaina Mahmoud Fouad" userId="6337026b70b72472" providerId="LiveId" clId="{C2B960D1-4348-4610-804B-AC8BA408DD8B}" dt="2024-07-30T05:04:21.323" v="2" actId="20577"/>
          <ac:spMkLst>
            <pc:docMk/>
            <pc:sldMk cId="2636200210" sldId="811"/>
            <ac:spMk id="6" creationId="{0814DFA3-AC4B-0F9C-A121-F105AAAC65CF}"/>
          </ac:spMkLst>
        </pc:spChg>
      </pc:sldChg>
      <pc:sldChg chg="add">
        <pc:chgData name="Bothaina Mahmoud Fouad" userId="6337026b70b72472" providerId="LiveId" clId="{C2B960D1-4348-4610-804B-AC8BA408DD8B}" dt="2024-07-30T05:29:32.848" v="125"/>
        <pc:sldMkLst>
          <pc:docMk/>
          <pc:sldMk cId="2027069807" sldId="813"/>
        </pc:sldMkLst>
      </pc:sldChg>
      <pc:sldChg chg="del">
        <pc:chgData name="Bothaina Mahmoud Fouad" userId="6337026b70b72472" providerId="LiveId" clId="{C2B960D1-4348-4610-804B-AC8BA408DD8B}" dt="2024-07-30T05:29:26.118" v="124" actId="2696"/>
        <pc:sldMkLst>
          <pc:docMk/>
          <pc:sldMk cId="2801083640" sldId="813"/>
        </pc:sldMkLst>
      </pc:sldChg>
      <pc:sldChg chg="modSp mod">
        <pc:chgData name="Bothaina Mahmoud Fouad" userId="6337026b70b72472" providerId="LiveId" clId="{C2B960D1-4348-4610-804B-AC8BA408DD8B}" dt="2024-07-30T05:15:35.033" v="79" actId="20577"/>
        <pc:sldMkLst>
          <pc:docMk/>
          <pc:sldMk cId="1077426182" sldId="814"/>
        </pc:sldMkLst>
        <pc:graphicFrameChg chg="mod modGraphic">
          <ac:chgData name="Bothaina Mahmoud Fouad" userId="6337026b70b72472" providerId="LiveId" clId="{C2B960D1-4348-4610-804B-AC8BA408DD8B}" dt="2024-07-30T05:15:35.033" v="79" actId="20577"/>
          <ac:graphicFrameMkLst>
            <pc:docMk/>
            <pc:sldMk cId="1077426182" sldId="814"/>
            <ac:graphicFrameMk id="3" creationId="{D1C8077E-110D-E8AF-F640-48F07AE07B3C}"/>
          </ac:graphicFrameMkLst>
        </pc:graphicFrameChg>
      </pc:sldChg>
      <pc:sldChg chg="addSp delSp modSp mod">
        <pc:chgData name="Bothaina Mahmoud Fouad" userId="6337026b70b72472" providerId="LiveId" clId="{C2B960D1-4348-4610-804B-AC8BA408DD8B}" dt="2024-07-30T06:05:39.345" v="367" actId="207"/>
        <pc:sldMkLst>
          <pc:docMk/>
          <pc:sldMk cId="1795109334" sldId="815"/>
        </pc:sldMkLst>
        <pc:spChg chg="mod">
          <ac:chgData name="Bothaina Mahmoud Fouad" userId="6337026b70b72472" providerId="LiveId" clId="{C2B960D1-4348-4610-804B-AC8BA408DD8B}" dt="2024-07-30T05:32:46.893" v="132" actId="14100"/>
          <ac:spMkLst>
            <pc:docMk/>
            <pc:sldMk cId="1795109334" sldId="815"/>
            <ac:spMk id="2" creationId="{DCD3CFA6-8542-367F-3AA0-01C86F9EC19F}"/>
          </ac:spMkLst>
        </pc:spChg>
        <pc:spChg chg="add mod">
          <ac:chgData name="Bothaina Mahmoud Fouad" userId="6337026b70b72472" providerId="LiveId" clId="{C2B960D1-4348-4610-804B-AC8BA408DD8B}" dt="2024-07-30T05:33:45.066" v="203" actId="1076"/>
          <ac:spMkLst>
            <pc:docMk/>
            <pc:sldMk cId="1795109334" sldId="815"/>
            <ac:spMk id="6" creationId="{3313EB64-B703-13F8-C678-A7309E40A05D}"/>
          </ac:spMkLst>
        </pc:spChg>
        <pc:spChg chg="add mod">
          <ac:chgData name="Bothaina Mahmoud Fouad" userId="6337026b70b72472" providerId="LiveId" clId="{C2B960D1-4348-4610-804B-AC8BA408DD8B}" dt="2024-07-30T06:05:33.900" v="366" actId="255"/>
          <ac:spMkLst>
            <pc:docMk/>
            <pc:sldMk cId="1795109334" sldId="815"/>
            <ac:spMk id="8" creationId="{51556C2B-6440-9FEF-E7E4-0155704EEE29}"/>
          </ac:spMkLst>
        </pc:spChg>
        <pc:spChg chg="add mod">
          <ac:chgData name="Bothaina Mahmoud Fouad" userId="6337026b70b72472" providerId="LiveId" clId="{C2B960D1-4348-4610-804B-AC8BA408DD8B}" dt="2024-07-30T05:33:30.021" v="201" actId="1038"/>
          <ac:spMkLst>
            <pc:docMk/>
            <pc:sldMk cId="1795109334" sldId="815"/>
            <ac:spMk id="9" creationId="{28DC60CD-5908-D9FC-659F-1E18AC49357C}"/>
          </ac:spMkLst>
        </pc:spChg>
        <pc:spChg chg="add mod">
          <ac:chgData name="Bothaina Mahmoud Fouad" userId="6337026b70b72472" providerId="LiveId" clId="{C2B960D1-4348-4610-804B-AC8BA408DD8B}" dt="2024-07-30T05:33:30.021" v="201" actId="1038"/>
          <ac:spMkLst>
            <pc:docMk/>
            <pc:sldMk cId="1795109334" sldId="815"/>
            <ac:spMk id="10" creationId="{291E7832-FA08-E691-121D-9421DF08D0A0}"/>
          </ac:spMkLst>
        </pc:spChg>
        <pc:spChg chg="add mod">
          <ac:chgData name="Bothaina Mahmoud Fouad" userId="6337026b70b72472" providerId="LiveId" clId="{C2B960D1-4348-4610-804B-AC8BA408DD8B}" dt="2024-07-30T06:05:39.345" v="367" actId="207"/>
          <ac:spMkLst>
            <pc:docMk/>
            <pc:sldMk cId="1795109334" sldId="815"/>
            <ac:spMk id="11" creationId="{7B3DE66A-DB07-6726-6C75-C52832314592}"/>
          </ac:spMkLst>
        </pc:spChg>
        <pc:spChg chg="add mod">
          <ac:chgData name="Bothaina Mahmoud Fouad" userId="6337026b70b72472" providerId="LiveId" clId="{C2B960D1-4348-4610-804B-AC8BA408DD8B}" dt="2024-07-30T05:33:53.333" v="205" actId="1076"/>
          <ac:spMkLst>
            <pc:docMk/>
            <pc:sldMk cId="1795109334" sldId="815"/>
            <ac:spMk id="12" creationId="{B6F29997-5FFC-BDA8-38EE-17F77E272346}"/>
          </ac:spMkLst>
        </pc:spChg>
        <pc:spChg chg="add mod">
          <ac:chgData name="Bothaina Mahmoud Fouad" userId="6337026b70b72472" providerId="LiveId" clId="{C2B960D1-4348-4610-804B-AC8BA408DD8B}" dt="2024-07-30T05:33:39.709" v="202" actId="1076"/>
          <ac:spMkLst>
            <pc:docMk/>
            <pc:sldMk cId="1795109334" sldId="815"/>
            <ac:spMk id="13" creationId="{B90EA812-286B-F46B-46FD-44F35AA50B2A}"/>
          </ac:spMkLst>
        </pc:spChg>
        <pc:spChg chg="mod">
          <ac:chgData name="Bothaina Mahmoud Fouad" userId="6337026b70b72472" providerId="LiveId" clId="{C2B960D1-4348-4610-804B-AC8BA408DD8B}" dt="2024-07-30T05:33:01.664" v="138" actId="403"/>
          <ac:spMkLst>
            <pc:docMk/>
            <pc:sldMk cId="1795109334" sldId="815"/>
            <ac:spMk id="18" creationId="{3329809F-F941-4BBA-D687-10B84AFDDB59}"/>
          </ac:spMkLst>
        </pc:spChg>
        <pc:spChg chg="mod">
          <ac:chgData name="Bothaina Mahmoud Fouad" userId="6337026b70b72472" providerId="LiveId" clId="{C2B960D1-4348-4610-804B-AC8BA408DD8B}" dt="2024-07-30T05:32:53.818" v="134" actId="1076"/>
          <ac:spMkLst>
            <pc:docMk/>
            <pc:sldMk cId="1795109334" sldId="815"/>
            <ac:spMk id="19" creationId="{94AC6C5A-807E-F849-A152-842291D88B06}"/>
          </ac:spMkLst>
        </pc:spChg>
        <pc:graphicFrameChg chg="add del mod">
          <ac:chgData name="Bothaina Mahmoud Fouad" userId="6337026b70b72472" providerId="LiveId" clId="{C2B960D1-4348-4610-804B-AC8BA408DD8B}" dt="2024-07-30T05:32:34.583" v="128" actId="478"/>
          <ac:graphicFrameMkLst>
            <pc:docMk/>
            <pc:sldMk cId="1795109334" sldId="815"/>
            <ac:graphicFrameMk id="3" creationId="{FE068FE6-6F0E-B235-9919-7E919599DBB2}"/>
          </ac:graphicFrameMkLst>
        </pc:graphicFrameChg>
      </pc:sldChg>
      <pc:sldChg chg="addSp delSp modSp mod ord modAnim">
        <pc:chgData name="Bothaina Mahmoud Fouad" userId="6337026b70b72472" providerId="LiveId" clId="{C2B960D1-4348-4610-804B-AC8BA408DD8B}" dt="2024-07-30T07:15:42.299" v="812"/>
        <pc:sldMkLst>
          <pc:docMk/>
          <pc:sldMk cId="2371515773" sldId="816"/>
        </pc:sldMkLst>
        <pc:spChg chg="mod">
          <ac:chgData name="Bothaina Mahmoud Fouad" userId="6337026b70b72472" providerId="LiveId" clId="{C2B960D1-4348-4610-804B-AC8BA408DD8B}" dt="2024-07-30T05:23:54.188" v="123" actId="14100"/>
          <ac:spMkLst>
            <pc:docMk/>
            <pc:sldMk cId="2371515773" sldId="816"/>
            <ac:spMk id="6" creationId="{D628C526-D37B-5FC5-74FF-CB6F6DECF8FD}"/>
          </ac:spMkLst>
        </pc:spChg>
        <pc:spChg chg="del mod">
          <ac:chgData name="Bothaina Mahmoud Fouad" userId="6337026b70b72472" providerId="LiveId" clId="{C2B960D1-4348-4610-804B-AC8BA408DD8B}" dt="2024-07-30T05:22:23.581" v="116" actId="478"/>
          <ac:spMkLst>
            <pc:docMk/>
            <pc:sldMk cId="2371515773" sldId="816"/>
            <ac:spMk id="8" creationId="{BC66C6DC-C627-3CC0-EC26-16C71ECD41BC}"/>
          </ac:spMkLst>
        </pc:spChg>
        <pc:spChg chg="mod">
          <ac:chgData name="Bothaina Mahmoud Fouad" userId="6337026b70b72472" providerId="LiveId" clId="{C2B960D1-4348-4610-804B-AC8BA408DD8B}" dt="2024-07-30T05:23:54.188" v="123" actId="14100"/>
          <ac:spMkLst>
            <pc:docMk/>
            <pc:sldMk cId="2371515773" sldId="816"/>
            <ac:spMk id="9" creationId="{47535E6E-3E2C-1636-CA19-4C40F187A7EE}"/>
          </ac:spMkLst>
        </pc:spChg>
        <pc:spChg chg="mod">
          <ac:chgData name="Bothaina Mahmoud Fouad" userId="6337026b70b72472" providerId="LiveId" clId="{C2B960D1-4348-4610-804B-AC8BA408DD8B}" dt="2024-07-30T05:23:54.188" v="123" actId="14100"/>
          <ac:spMkLst>
            <pc:docMk/>
            <pc:sldMk cId="2371515773" sldId="816"/>
            <ac:spMk id="10" creationId="{9AFA3A3C-8D94-8536-BFC9-B885A28BDCF0}"/>
          </ac:spMkLst>
        </pc:spChg>
        <pc:spChg chg="mod">
          <ac:chgData name="Bothaina Mahmoud Fouad" userId="6337026b70b72472" providerId="LiveId" clId="{C2B960D1-4348-4610-804B-AC8BA408DD8B}" dt="2024-07-30T05:23:54.188" v="123" actId="14100"/>
          <ac:spMkLst>
            <pc:docMk/>
            <pc:sldMk cId="2371515773" sldId="816"/>
            <ac:spMk id="11" creationId="{B3E276D7-F3E1-5CE2-BACE-CAA0A8DABF0C}"/>
          </ac:spMkLst>
        </pc:spChg>
        <pc:spChg chg="mod">
          <ac:chgData name="Bothaina Mahmoud Fouad" userId="6337026b70b72472" providerId="LiveId" clId="{C2B960D1-4348-4610-804B-AC8BA408DD8B}" dt="2024-07-30T05:23:54.188" v="123" actId="14100"/>
          <ac:spMkLst>
            <pc:docMk/>
            <pc:sldMk cId="2371515773" sldId="816"/>
            <ac:spMk id="16" creationId="{5FD3E112-B630-F9C0-0EB2-42999C746B6B}"/>
          </ac:spMkLst>
        </pc:spChg>
        <pc:grpChg chg="add mod">
          <ac:chgData name="Bothaina Mahmoud Fouad" userId="6337026b70b72472" providerId="LiveId" clId="{C2B960D1-4348-4610-804B-AC8BA408DD8B}" dt="2024-07-30T05:23:54.188" v="123" actId="14100"/>
          <ac:grpSpMkLst>
            <pc:docMk/>
            <pc:sldMk cId="2371515773" sldId="816"/>
            <ac:grpSpMk id="3" creationId="{8250EB2D-4256-FDB3-BABF-BF0214D1E90D}"/>
          </ac:grpSpMkLst>
        </pc:grpChg>
        <pc:cxnChg chg="mod">
          <ac:chgData name="Bothaina Mahmoud Fouad" userId="6337026b70b72472" providerId="LiveId" clId="{C2B960D1-4348-4610-804B-AC8BA408DD8B}" dt="2024-07-30T05:23:54.188" v="123" actId="14100"/>
          <ac:cxnSpMkLst>
            <pc:docMk/>
            <pc:sldMk cId="2371515773" sldId="816"/>
            <ac:cxnSpMk id="12" creationId="{6FCF2FC2-6F68-A701-B691-01B3F043099E}"/>
          </ac:cxnSpMkLst>
        </pc:cxnChg>
        <pc:cxnChg chg="mod">
          <ac:chgData name="Bothaina Mahmoud Fouad" userId="6337026b70b72472" providerId="LiveId" clId="{C2B960D1-4348-4610-804B-AC8BA408DD8B}" dt="2024-07-30T05:23:54.188" v="123" actId="14100"/>
          <ac:cxnSpMkLst>
            <pc:docMk/>
            <pc:sldMk cId="2371515773" sldId="816"/>
            <ac:cxnSpMk id="13" creationId="{4D092E11-2888-2134-E0D4-1E1E0DB128DF}"/>
          </ac:cxnSpMkLst>
        </pc:cxnChg>
        <pc:cxnChg chg="mod">
          <ac:chgData name="Bothaina Mahmoud Fouad" userId="6337026b70b72472" providerId="LiveId" clId="{C2B960D1-4348-4610-804B-AC8BA408DD8B}" dt="2024-07-30T05:23:54.188" v="123" actId="14100"/>
          <ac:cxnSpMkLst>
            <pc:docMk/>
            <pc:sldMk cId="2371515773" sldId="816"/>
            <ac:cxnSpMk id="14" creationId="{B9A06338-B374-4433-05AE-D412DCB2D5A8}"/>
          </ac:cxnSpMkLst>
        </pc:cxnChg>
        <pc:cxnChg chg="mod">
          <ac:chgData name="Bothaina Mahmoud Fouad" userId="6337026b70b72472" providerId="LiveId" clId="{C2B960D1-4348-4610-804B-AC8BA408DD8B}" dt="2024-07-30T05:23:54.188" v="123" actId="14100"/>
          <ac:cxnSpMkLst>
            <pc:docMk/>
            <pc:sldMk cId="2371515773" sldId="816"/>
            <ac:cxnSpMk id="15" creationId="{E96F9FB9-EA27-7248-B683-D0976D8CF40E}"/>
          </ac:cxnSpMkLst>
        </pc:cxnChg>
      </pc:sldChg>
      <pc:sldChg chg="modSp mod">
        <pc:chgData name="Bothaina Mahmoud Fouad" userId="6337026b70b72472" providerId="LiveId" clId="{C2B960D1-4348-4610-804B-AC8BA408DD8B}" dt="2024-07-30T07:33:35.019" v="833" actId="207"/>
        <pc:sldMkLst>
          <pc:docMk/>
          <pc:sldMk cId="2320611872" sldId="817"/>
        </pc:sldMkLst>
        <pc:spChg chg="mod">
          <ac:chgData name="Bothaina Mahmoud Fouad" userId="6337026b70b72472" providerId="LiveId" clId="{C2B960D1-4348-4610-804B-AC8BA408DD8B}" dt="2024-07-30T07:33:35.019" v="833" actId="207"/>
          <ac:spMkLst>
            <pc:docMk/>
            <pc:sldMk cId="2320611872" sldId="817"/>
            <ac:spMk id="6" creationId="{0814DFA3-AC4B-0F9C-A121-F105AAAC65CF}"/>
          </ac:spMkLst>
        </pc:spChg>
      </pc:sldChg>
      <pc:sldChg chg="modSp mod">
        <pc:chgData name="Bothaina Mahmoud Fouad" userId="6337026b70b72472" providerId="LiveId" clId="{C2B960D1-4348-4610-804B-AC8BA408DD8B}" dt="2024-07-30T06:51:40.103" v="691" actId="20577"/>
        <pc:sldMkLst>
          <pc:docMk/>
          <pc:sldMk cId="654817575" sldId="818"/>
        </pc:sldMkLst>
        <pc:spChg chg="mod">
          <ac:chgData name="Bothaina Mahmoud Fouad" userId="6337026b70b72472" providerId="LiveId" clId="{C2B960D1-4348-4610-804B-AC8BA408DD8B}" dt="2024-07-30T06:51:40.103" v="691" actId="20577"/>
          <ac:spMkLst>
            <pc:docMk/>
            <pc:sldMk cId="654817575" sldId="818"/>
            <ac:spMk id="15" creationId="{29D5EA44-10D1-B5A0-FF11-5FA8397CEA04}"/>
          </ac:spMkLst>
        </pc:spChg>
      </pc:sldChg>
      <pc:sldChg chg="add">
        <pc:chgData name="Bothaina Mahmoud Fouad" userId="6337026b70b72472" providerId="LiveId" clId="{C2B960D1-4348-4610-804B-AC8BA408DD8B}" dt="2024-07-30T05:29:32.848" v="125"/>
        <pc:sldMkLst>
          <pc:docMk/>
          <pc:sldMk cId="2426533067" sldId="826"/>
        </pc:sldMkLst>
      </pc:sldChg>
      <pc:sldChg chg="del">
        <pc:chgData name="Bothaina Mahmoud Fouad" userId="6337026b70b72472" providerId="LiveId" clId="{C2B960D1-4348-4610-804B-AC8BA408DD8B}" dt="2024-07-30T05:29:26.118" v="124" actId="2696"/>
        <pc:sldMkLst>
          <pc:docMk/>
          <pc:sldMk cId="2898113943" sldId="826"/>
        </pc:sldMkLst>
      </pc:sldChg>
      <pc:sldChg chg="add">
        <pc:chgData name="Bothaina Mahmoud Fouad" userId="6337026b70b72472" providerId="LiveId" clId="{C2B960D1-4348-4610-804B-AC8BA408DD8B}" dt="2024-07-30T05:29:32.848" v="125"/>
        <pc:sldMkLst>
          <pc:docMk/>
          <pc:sldMk cId="632195609" sldId="827"/>
        </pc:sldMkLst>
      </pc:sldChg>
      <pc:sldChg chg="del">
        <pc:chgData name="Bothaina Mahmoud Fouad" userId="6337026b70b72472" providerId="LiveId" clId="{C2B960D1-4348-4610-804B-AC8BA408DD8B}" dt="2024-07-30T05:29:26.118" v="124" actId="2696"/>
        <pc:sldMkLst>
          <pc:docMk/>
          <pc:sldMk cId="1938921960" sldId="827"/>
        </pc:sldMkLst>
      </pc:sldChg>
      <pc:sldChg chg="add">
        <pc:chgData name="Bothaina Mahmoud Fouad" userId="6337026b70b72472" providerId="LiveId" clId="{C2B960D1-4348-4610-804B-AC8BA408DD8B}" dt="2024-07-30T05:29:32.848" v="125"/>
        <pc:sldMkLst>
          <pc:docMk/>
          <pc:sldMk cId="1053666202" sldId="828"/>
        </pc:sldMkLst>
      </pc:sldChg>
      <pc:sldChg chg="del">
        <pc:chgData name="Bothaina Mahmoud Fouad" userId="6337026b70b72472" providerId="LiveId" clId="{C2B960D1-4348-4610-804B-AC8BA408DD8B}" dt="2024-07-30T05:29:26.118" v="124" actId="2696"/>
        <pc:sldMkLst>
          <pc:docMk/>
          <pc:sldMk cId="2398226401" sldId="828"/>
        </pc:sldMkLst>
      </pc:sldChg>
      <pc:sldChg chg="addSp delSp modSp add mod modAnim">
        <pc:chgData name="Bothaina Mahmoud Fouad" userId="6337026b70b72472" providerId="LiveId" clId="{C2B960D1-4348-4610-804B-AC8BA408DD8B}" dt="2024-07-30T05:23:53.970" v="122" actId="478"/>
        <pc:sldMkLst>
          <pc:docMk/>
          <pc:sldMk cId="29671243" sldId="829"/>
        </pc:sldMkLst>
        <pc:spChg chg="del mod">
          <ac:chgData name="Bothaina Mahmoud Fouad" userId="6337026b70b72472" providerId="LiveId" clId="{C2B960D1-4348-4610-804B-AC8BA408DD8B}" dt="2024-07-30T05:06:12.125" v="8"/>
          <ac:spMkLst>
            <pc:docMk/>
            <pc:sldMk cId="29671243" sldId="829"/>
            <ac:spMk id="8" creationId="{BC66C6DC-C627-3CC0-EC26-16C71ECD41BC}"/>
          </ac:spMkLst>
        </pc:spChg>
        <pc:spChg chg="mod">
          <ac:chgData name="Bothaina Mahmoud Fouad" userId="6337026b70b72472" providerId="LiveId" clId="{C2B960D1-4348-4610-804B-AC8BA408DD8B}" dt="2024-07-30T05:05:55.701" v="5"/>
          <ac:spMkLst>
            <pc:docMk/>
            <pc:sldMk cId="29671243" sldId="829"/>
            <ac:spMk id="9" creationId="{A30BD95F-C1B1-486B-6B54-557224D3C0B2}"/>
          </ac:spMkLst>
        </pc:spChg>
        <pc:spChg chg="mod">
          <ac:chgData name="Bothaina Mahmoud Fouad" userId="6337026b70b72472" providerId="LiveId" clId="{C2B960D1-4348-4610-804B-AC8BA408DD8B}" dt="2024-07-30T05:05:55.701" v="5"/>
          <ac:spMkLst>
            <pc:docMk/>
            <pc:sldMk cId="29671243" sldId="829"/>
            <ac:spMk id="10" creationId="{74DA6F74-011F-1EFF-BB2E-CF07B49AA5E9}"/>
          </ac:spMkLst>
        </pc:spChg>
        <pc:spChg chg="add del mod">
          <ac:chgData name="Bothaina Mahmoud Fouad" userId="6337026b70b72472" providerId="LiveId" clId="{C2B960D1-4348-4610-804B-AC8BA408DD8B}" dt="2024-07-30T05:23:53.970" v="122" actId="478"/>
          <ac:spMkLst>
            <pc:docMk/>
            <pc:sldMk cId="29671243" sldId="829"/>
            <ac:spMk id="11" creationId="{F13A1285-51FC-173C-04C3-DAD9B2F0BE6C}"/>
          </ac:spMkLst>
        </pc:spChg>
        <pc:spChg chg="mod">
          <ac:chgData name="Bothaina Mahmoud Fouad" userId="6337026b70b72472" providerId="LiveId" clId="{C2B960D1-4348-4610-804B-AC8BA408DD8B}" dt="2024-07-30T05:05:55.701" v="5"/>
          <ac:spMkLst>
            <pc:docMk/>
            <pc:sldMk cId="29671243" sldId="829"/>
            <ac:spMk id="12" creationId="{7FB513EF-8BC3-A153-5127-F4ADF5D51E74}"/>
          </ac:spMkLst>
        </pc:spChg>
        <pc:spChg chg="mod">
          <ac:chgData name="Bothaina Mahmoud Fouad" userId="6337026b70b72472" providerId="LiveId" clId="{C2B960D1-4348-4610-804B-AC8BA408DD8B}" dt="2024-07-30T05:05:55.701" v="5"/>
          <ac:spMkLst>
            <pc:docMk/>
            <pc:sldMk cId="29671243" sldId="829"/>
            <ac:spMk id="13" creationId="{7C54E5CC-3165-F5FA-D758-47CEFD7519C2}"/>
          </ac:spMkLst>
        </pc:spChg>
        <pc:spChg chg="mod">
          <ac:chgData name="Bothaina Mahmoud Fouad" userId="6337026b70b72472" providerId="LiveId" clId="{C2B960D1-4348-4610-804B-AC8BA408DD8B}" dt="2024-07-30T05:05:55.701" v="5"/>
          <ac:spMkLst>
            <pc:docMk/>
            <pc:sldMk cId="29671243" sldId="829"/>
            <ac:spMk id="14" creationId="{D35B9E16-0EF8-608D-9234-7C945C3F08F5}"/>
          </ac:spMkLst>
        </pc:spChg>
        <pc:spChg chg="mod">
          <ac:chgData name="Bothaina Mahmoud Fouad" userId="6337026b70b72472" providerId="LiveId" clId="{C2B960D1-4348-4610-804B-AC8BA408DD8B}" dt="2024-07-30T05:05:55.701" v="5"/>
          <ac:spMkLst>
            <pc:docMk/>
            <pc:sldMk cId="29671243" sldId="829"/>
            <ac:spMk id="15" creationId="{63A2F18A-7FA7-1918-07F6-8834A95D6531}"/>
          </ac:spMkLst>
        </pc:spChg>
        <pc:spChg chg="mod">
          <ac:chgData name="Bothaina Mahmoud Fouad" userId="6337026b70b72472" providerId="LiveId" clId="{C2B960D1-4348-4610-804B-AC8BA408DD8B}" dt="2024-07-30T05:05:55.701" v="5"/>
          <ac:spMkLst>
            <pc:docMk/>
            <pc:sldMk cId="29671243" sldId="829"/>
            <ac:spMk id="16" creationId="{3AF7BDDF-FE04-5C7E-FAF0-31FE7458B38E}"/>
          </ac:spMkLst>
        </pc:spChg>
        <pc:spChg chg="mod">
          <ac:chgData name="Bothaina Mahmoud Fouad" userId="6337026b70b72472" providerId="LiveId" clId="{C2B960D1-4348-4610-804B-AC8BA408DD8B}" dt="2024-07-30T05:05:55.701" v="5"/>
          <ac:spMkLst>
            <pc:docMk/>
            <pc:sldMk cId="29671243" sldId="829"/>
            <ac:spMk id="17" creationId="{6111FDDB-DF8F-E1BB-E58D-33B4DA959ED6}"/>
          </ac:spMkLst>
        </pc:spChg>
        <pc:spChg chg="mod">
          <ac:chgData name="Bothaina Mahmoud Fouad" userId="6337026b70b72472" providerId="LiveId" clId="{C2B960D1-4348-4610-804B-AC8BA408DD8B}" dt="2024-07-30T05:05:55.701" v="5"/>
          <ac:spMkLst>
            <pc:docMk/>
            <pc:sldMk cId="29671243" sldId="829"/>
            <ac:spMk id="18" creationId="{B2D32C17-E06A-5897-5A8C-A772166F7DD0}"/>
          </ac:spMkLst>
        </pc:spChg>
        <pc:spChg chg="mod">
          <ac:chgData name="Bothaina Mahmoud Fouad" userId="6337026b70b72472" providerId="LiveId" clId="{C2B960D1-4348-4610-804B-AC8BA408DD8B}" dt="2024-07-30T05:05:55.701" v="5"/>
          <ac:spMkLst>
            <pc:docMk/>
            <pc:sldMk cId="29671243" sldId="829"/>
            <ac:spMk id="19" creationId="{9F51BF68-A181-F872-A63D-2F661FDAE91A}"/>
          </ac:spMkLst>
        </pc:spChg>
        <pc:spChg chg="mod">
          <ac:chgData name="Bothaina Mahmoud Fouad" userId="6337026b70b72472" providerId="LiveId" clId="{C2B960D1-4348-4610-804B-AC8BA408DD8B}" dt="2024-07-30T05:05:55.701" v="5"/>
          <ac:spMkLst>
            <pc:docMk/>
            <pc:sldMk cId="29671243" sldId="829"/>
            <ac:spMk id="20" creationId="{4F385365-B13D-50F7-3FBA-72B053168253}"/>
          </ac:spMkLst>
        </pc:spChg>
        <pc:spChg chg="mod">
          <ac:chgData name="Bothaina Mahmoud Fouad" userId="6337026b70b72472" providerId="LiveId" clId="{C2B960D1-4348-4610-804B-AC8BA408DD8B}" dt="2024-07-30T05:05:55.701" v="5"/>
          <ac:spMkLst>
            <pc:docMk/>
            <pc:sldMk cId="29671243" sldId="829"/>
            <ac:spMk id="21" creationId="{14F12CF4-BB75-3E42-50D4-2682E6F4174E}"/>
          </ac:spMkLst>
        </pc:spChg>
        <pc:spChg chg="add mod">
          <ac:chgData name="Bothaina Mahmoud Fouad" userId="6337026b70b72472" providerId="LiveId" clId="{C2B960D1-4348-4610-804B-AC8BA408DD8B}" dt="2024-07-30T05:06:29.813" v="17" actId="1076"/>
          <ac:spMkLst>
            <pc:docMk/>
            <pc:sldMk cId="29671243" sldId="829"/>
            <ac:spMk id="23" creationId="{70AD2CB5-2F63-4573-DA5B-A91DE4F80D1D}"/>
          </ac:spMkLst>
        </pc:spChg>
        <pc:grpChg chg="add mod">
          <ac:chgData name="Bothaina Mahmoud Fouad" userId="6337026b70b72472" providerId="LiveId" clId="{C2B960D1-4348-4610-804B-AC8BA408DD8B}" dt="2024-07-30T05:05:59.514" v="6" actId="1076"/>
          <ac:grpSpMkLst>
            <pc:docMk/>
            <pc:sldMk cId="29671243" sldId="829"/>
            <ac:grpSpMk id="3" creationId="{2D01356D-80D6-AEE1-4667-E67D59D72987}"/>
          </ac:grpSpMkLst>
        </pc:grpChg>
        <pc:grpChg chg="mod">
          <ac:chgData name="Bothaina Mahmoud Fouad" userId="6337026b70b72472" providerId="LiveId" clId="{C2B960D1-4348-4610-804B-AC8BA408DD8B}" dt="2024-07-30T05:05:55.701" v="5"/>
          <ac:grpSpMkLst>
            <pc:docMk/>
            <pc:sldMk cId="29671243" sldId="829"/>
            <ac:grpSpMk id="6" creationId="{92FB3377-43FD-C516-B538-EBC9DE720BA8}"/>
          </ac:grpSpMkLst>
        </pc:grpChg>
      </pc:sldChg>
      <pc:sldChg chg="addSp delSp modSp add mod">
        <pc:chgData name="Bothaina Mahmoud Fouad" userId="6337026b70b72472" providerId="LiveId" clId="{C2B960D1-4348-4610-804B-AC8BA408DD8B}" dt="2024-07-30T06:06:44.932" v="388" actId="207"/>
        <pc:sldMkLst>
          <pc:docMk/>
          <pc:sldMk cId="134998631" sldId="830"/>
        </pc:sldMkLst>
        <pc:spChg chg="add mod">
          <ac:chgData name="Bothaina Mahmoud Fouad" userId="6337026b70b72472" providerId="LiveId" clId="{C2B960D1-4348-4610-804B-AC8BA408DD8B}" dt="2024-07-30T06:06:44.932" v="388" actId="207"/>
          <ac:spMkLst>
            <pc:docMk/>
            <pc:sldMk cId="134998631" sldId="830"/>
            <ac:spMk id="8" creationId="{ABADF261-8FA6-88E2-153D-EBA925C563AD}"/>
          </ac:spMkLst>
        </pc:spChg>
        <pc:graphicFrameChg chg="del">
          <ac:chgData name="Bothaina Mahmoud Fouad" userId="6337026b70b72472" providerId="LiveId" clId="{C2B960D1-4348-4610-804B-AC8BA408DD8B}" dt="2024-07-30T05:10:12.457" v="25" actId="478"/>
          <ac:graphicFrameMkLst>
            <pc:docMk/>
            <pc:sldMk cId="134998631" sldId="830"/>
            <ac:graphicFrameMk id="3" creationId="{D1C8077E-110D-E8AF-F640-48F07AE07B3C}"/>
          </ac:graphicFrameMkLst>
        </pc:graphicFrameChg>
      </pc:sldChg>
      <pc:sldChg chg="modSp add mod ord">
        <pc:chgData name="Bothaina Mahmoud Fouad" userId="6337026b70b72472" providerId="LiveId" clId="{C2B960D1-4348-4610-804B-AC8BA408DD8B}" dt="2024-07-30T06:05:10.155" v="364" actId="255"/>
        <pc:sldMkLst>
          <pc:docMk/>
          <pc:sldMk cId="124531586" sldId="831"/>
        </pc:sldMkLst>
        <pc:spChg chg="mod">
          <ac:chgData name="Bothaina Mahmoud Fouad" userId="6337026b70b72472" providerId="LiveId" clId="{C2B960D1-4348-4610-804B-AC8BA408DD8B}" dt="2024-07-30T05:37:21.725" v="266" actId="14100"/>
          <ac:spMkLst>
            <pc:docMk/>
            <pc:sldMk cId="124531586" sldId="831"/>
            <ac:spMk id="2" creationId="{DCD3CFA6-8542-367F-3AA0-01C86F9EC19F}"/>
          </ac:spMkLst>
        </pc:spChg>
        <pc:spChg chg="mod">
          <ac:chgData name="Bothaina Mahmoud Fouad" userId="6337026b70b72472" providerId="LiveId" clId="{C2B960D1-4348-4610-804B-AC8BA408DD8B}" dt="2024-07-30T05:37:25.157" v="267" actId="1076"/>
          <ac:spMkLst>
            <pc:docMk/>
            <pc:sldMk cId="124531586" sldId="831"/>
            <ac:spMk id="5" creationId="{00000000-0000-0000-0000-000000000000}"/>
          </ac:spMkLst>
        </pc:spChg>
        <pc:spChg chg="mod">
          <ac:chgData name="Bothaina Mahmoud Fouad" userId="6337026b70b72472" providerId="LiveId" clId="{C2B960D1-4348-4610-804B-AC8BA408DD8B}" dt="2024-07-30T06:05:10.155" v="364" actId="255"/>
          <ac:spMkLst>
            <pc:docMk/>
            <pc:sldMk cId="124531586" sldId="831"/>
            <ac:spMk id="8" creationId="{51556C2B-6440-9FEF-E7E4-0155704EEE29}"/>
          </ac:spMkLst>
        </pc:spChg>
        <pc:spChg chg="mod">
          <ac:chgData name="Bothaina Mahmoud Fouad" userId="6337026b70b72472" providerId="LiveId" clId="{C2B960D1-4348-4610-804B-AC8BA408DD8B}" dt="2024-07-30T05:36:27.925" v="220" actId="207"/>
          <ac:spMkLst>
            <pc:docMk/>
            <pc:sldMk cId="124531586" sldId="831"/>
            <ac:spMk id="9" creationId="{28DC60CD-5908-D9FC-659F-1E18AC49357C}"/>
          </ac:spMkLst>
        </pc:spChg>
        <pc:spChg chg="mod">
          <ac:chgData name="Bothaina Mahmoud Fouad" userId="6337026b70b72472" providerId="LiveId" clId="{C2B960D1-4348-4610-804B-AC8BA408DD8B}" dt="2024-07-30T05:36:10.509" v="216" actId="404"/>
          <ac:spMkLst>
            <pc:docMk/>
            <pc:sldMk cId="124531586" sldId="831"/>
            <ac:spMk id="11" creationId="{7B3DE66A-DB07-6726-6C75-C52832314592}"/>
          </ac:spMkLst>
        </pc:spChg>
        <pc:spChg chg="mod">
          <ac:chgData name="Bothaina Mahmoud Fouad" userId="6337026b70b72472" providerId="LiveId" clId="{C2B960D1-4348-4610-804B-AC8BA408DD8B}" dt="2024-07-30T05:37:02.931" v="262" actId="14100"/>
          <ac:spMkLst>
            <pc:docMk/>
            <pc:sldMk cId="124531586" sldId="831"/>
            <ac:spMk id="18" creationId="{3329809F-F941-4BBA-D687-10B84AFDDB59}"/>
          </ac:spMkLst>
        </pc:spChg>
        <pc:spChg chg="mod">
          <ac:chgData name="Bothaina Mahmoud Fouad" userId="6337026b70b72472" providerId="LiveId" clId="{C2B960D1-4348-4610-804B-AC8BA408DD8B}" dt="2024-07-30T05:37:45.356" v="271" actId="1076"/>
          <ac:spMkLst>
            <pc:docMk/>
            <pc:sldMk cId="124531586" sldId="831"/>
            <ac:spMk id="19" creationId="{94AC6C5A-807E-F849-A152-842291D88B06}"/>
          </ac:spMkLst>
        </pc:spChg>
      </pc:sldChg>
      <pc:sldChg chg="modSp add mod">
        <pc:chgData name="Bothaina Mahmoud Fouad" userId="6337026b70b72472" providerId="LiveId" clId="{C2B960D1-4348-4610-804B-AC8BA408DD8B}" dt="2024-07-30T06:04:42.521" v="359" actId="255"/>
        <pc:sldMkLst>
          <pc:docMk/>
          <pc:sldMk cId="2747062168" sldId="832"/>
        </pc:sldMkLst>
        <pc:spChg chg="mod">
          <ac:chgData name="Bothaina Mahmoud Fouad" userId="6337026b70b72472" providerId="LiveId" clId="{C2B960D1-4348-4610-804B-AC8BA408DD8B}" dt="2024-07-30T06:04:42.521" v="359" actId="255"/>
          <ac:spMkLst>
            <pc:docMk/>
            <pc:sldMk cId="2747062168" sldId="832"/>
            <ac:spMk id="8" creationId="{51556C2B-6440-9FEF-E7E4-0155704EEE29}"/>
          </ac:spMkLst>
        </pc:spChg>
        <pc:spChg chg="mod">
          <ac:chgData name="Bothaina Mahmoud Fouad" userId="6337026b70b72472" providerId="LiveId" clId="{C2B960D1-4348-4610-804B-AC8BA408DD8B}" dt="2024-07-30T05:38:33.061" v="278" actId="20577"/>
          <ac:spMkLst>
            <pc:docMk/>
            <pc:sldMk cId="2747062168" sldId="832"/>
            <ac:spMk id="19" creationId="{94AC6C5A-807E-F849-A152-842291D88B06}"/>
          </ac:spMkLst>
        </pc:spChg>
      </pc:sldChg>
      <pc:sldChg chg="modSp add mod">
        <pc:chgData name="Bothaina Mahmoud Fouad" userId="6337026b70b72472" providerId="LiveId" clId="{C2B960D1-4348-4610-804B-AC8BA408DD8B}" dt="2024-07-30T06:04:16.390" v="357" actId="255"/>
        <pc:sldMkLst>
          <pc:docMk/>
          <pc:sldMk cId="2577121588" sldId="833"/>
        </pc:sldMkLst>
        <pc:spChg chg="mod">
          <ac:chgData name="Bothaina Mahmoud Fouad" userId="6337026b70b72472" providerId="LiveId" clId="{C2B960D1-4348-4610-804B-AC8BA408DD8B}" dt="2024-07-30T06:04:16.390" v="357" actId="255"/>
          <ac:spMkLst>
            <pc:docMk/>
            <pc:sldMk cId="2577121588" sldId="833"/>
            <ac:spMk id="8" creationId="{51556C2B-6440-9FEF-E7E4-0155704EEE29}"/>
          </ac:spMkLst>
        </pc:spChg>
        <pc:spChg chg="mod">
          <ac:chgData name="Bothaina Mahmoud Fouad" userId="6337026b70b72472" providerId="LiveId" clId="{C2B960D1-4348-4610-804B-AC8BA408DD8B}" dt="2024-07-30T05:38:59.127" v="280"/>
          <ac:spMkLst>
            <pc:docMk/>
            <pc:sldMk cId="2577121588" sldId="833"/>
            <ac:spMk id="19" creationId="{94AC6C5A-807E-F849-A152-842291D88B06}"/>
          </ac:spMkLst>
        </pc:spChg>
      </pc:sldChg>
      <pc:sldChg chg="modSp add mod">
        <pc:chgData name="Bothaina Mahmoud Fouad" userId="6337026b70b72472" providerId="LiveId" clId="{C2B960D1-4348-4610-804B-AC8BA408DD8B}" dt="2024-07-30T06:03:47.995" v="355" actId="207"/>
        <pc:sldMkLst>
          <pc:docMk/>
          <pc:sldMk cId="4085280094" sldId="834"/>
        </pc:sldMkLst>
        <pc:spChg chg="mod">
          <ac:chgData name="Bothaina Mahmoud Fouad" userId="6337026b70b72472" providerId="LiveId" clId="{C2B960D1-4348-4610-804B-AC8BA408DD8B}" dt="2024-07-30T05:41:44.766" v="300" actId="14100"/>
          <ac:spMkLst>
            <pc:docMk/>
            <pc:sldMk cId="4085280094" sldId="834"/>
            <ac:spMk id="2" creationId="{DCD3CFA6-8542-367F-3AA0-01C86F9EC19F}"/>
          </ac:spMkLst>
        </pc:spChg>
        <pc:spChg chg="mod">
          <ac:chgData name="Bothaina Mahmoud Fouad" userId="6337026b70b72472" providerId="LiveId" clId="{C2B960D1-4348-4610-804B-AC8BA408DD8B}" dt="2024-07-30T06:03:23.739" v="351" actId="255"/>
          <ac:spMkLst>
            <pc:docMk/>
            <pc:sldMk cId="4085280094" sldId="834"/>
            <ac:spMk id="8" creationId="{51556C2B-6440-9FEF-E7E4-0155704EEE29}"/>
          </ac:spMkLst>
        </pc:spChg>
        <pc:spChg chg="mod">
          <ac:chgData name="Bothaina Mahmoud Fouad" userId="6337026b70b72472" providerId="LiveId" clId="{C2B960D1-4348-4610-804B-AC8BA408DD8B}" dt="2024-07-30T05:39:27.565" v="283" actId="404"/>
          <ac:spMkLst>
            <pc:docMk/>
            <pc:sldMk cId="4085280094" sldId="834"/>
            <ac:spMk id="9" creationId="{28DC60CD-5908-D9FC-659F-1E18AC49357C}"/>
          </ac:spMkLst>
        </pc:spChg>
        <pc:spChg chg="mod">
          <ac:chgData name="Bothaina Mahmoud Fouad" userId="6337026b70b72472" providerId="LiveId" clId="{C2B960D1-4348-4610-804B-AC8BA408DD8B}" dt="2024-07-30T06:03:47.995" v="355" actId="207"/>
          <ac:spMkLst>
            <pc:docMk/>
            <pc:sldMk cId="4085280094" sldId="834"/>
            <ac:spMk id="10" creationId="{291E7832-FA08-E691-121D-9421DF08D0A0}"/>
          </ac:spMkLst>
        </pc:spChg>
        <pc:spChg chg="mod">
          <ac:chgData name="Bothaina Mahmoud Fouad" userId="6337026b70b72472" providerId="LiveId" clId="{C2B960D1-4348-4610-804B-AC8BA408DD8B}" dt="2024-07-30T05:40:24.289" v="291" actId="115"/>
          <ac:spMkLst>
            <pc:docMk/>
            <pc:sldMk cId="4085280094" sldId="834"/>
            <ac:spMk id="18" creationId="{3329809F-F941-4BBA-D687-10B84AFDDB59}"/>
          </ac:spMkLst>
        </pc:spChg>
        <pc:spChg chg="mod">
          <ac:chgData name="Bothaina Mahmoud Fouad" userId="6337026b70b72472" providerId="LiveId" clId="{C2B960D1-4348-4610-804B-AC8BA408DD8B}" dt="2024-07-30T05:42:46.485" v="310" actId="14100"/>
          <ac:spMkLst>
            <pc:docMk/>
            <pc:sldMk cId="4085280094" sldId="834"/>
            <ac:spMk id="19" creationId="{94AC6C5A-807E-F849-A152-842291D88B06}"/>
          </ac:spMkLst>
        </pc:spChg>
      </pc:sldChg>
      <pc:sldChg chg="modSp add mod">
        <pc:chgData name="Bothaina Mahmoud Fouad" userId="6337026b70b72472" providerId="LiveId" clId="{C2B960D1-4348-4610-804B-AC8BA408DD8B}" dt="2024-07-30T05:45:42.156" v="346"/>
        <pc:sldMkLst>
          <pc:docMk/>
          <pc:sldMk cId="2494673943" sldId="835"/>
        </pc:sldMkLst>
        <pc:spChg chg="mod">
          <ac:chgData name="Bothaina Mahmoud Fouad" userId="6337026b70b72472" providerId="LiveId" clId="{C2B960D1-4348-4610-804B-AC8BA408DD8B}" dt="2024-07-30T05:44:36.668" v="332" actId="1076"/>
          <ac:spMkLst>
            <pc:docMk/>
            <pc:sldMk cId="2494673943" sldId="835"/>
            <ac:spMk id="6" creationId="{3313EB64-B703-13F8-C678-A7309E40A05D}"/>
          </ac:spMkLst>
        </pc:spChg>
        <pc:spChg chg="mod">
          <ac:chgData name="Bothaina Mahmoud Fouad" userId="6337026b70b72472" providerId="LiveId" clId="{C2B960D1-4348-4610-804B-AC8BA408DD8B}" dt="2024-07-30T05:45:17.074" v="343" actId="207"/>
          <ac:spMkLst>
            <pc:docMk/>
            <pc:sldMk cId="2494673943" sldId="835"/>
            <ac:spMk id="8" creationId="{51556C2B-6440-9FEF-E7E4-0155704EEE29}"/>
          </ac:spMkLst>
        </pc:spChg>
        <pc:spChg chg="mod">
          <ac:chgData name="Bothaina Mahmoud Fouad" userId="6337026b70b72472" providerId="LiveId" clId="{C2B960D1-4348-4610-804B-AC8BA408DD8B}" dt="2024-07-30T05:44:44.180" v="334" actId="1076"/>
          <ac:spMkLst>
            <pc:docMk/>
            <pc:sldMk cId="2494673943" sldId="835"/>
            <ac:spMk id="10" creationId="{291E7832-FA08-E691-121D-9421DF08D0A0}"/>
          </ac:spMkLst>
        </pc:spChg>
        <pc:spChg chg="mod">
          <ac:chgData name="Bothaina Mahmoud Fouad" userId="6337026b70b72472" providerId="LiveId" clId="{C2B960D1-4348-4610-804B-AC8BA408DD8B}" dt="2024-07-30T05:44:40.671" v="333" actId="1076"/>
          <ac:spMkLst>
            <pc:docMk/>
            <pc:sldMk cId="2494673943" sldId="835"/>
            <ac:spMk id="13" creationId="{B90EA812-286B-F46B-46FD-44F35AA50B2A}"/>
          </ac:spMkLst>
        </pc:spChg>
        <pc:spChg chg="mod">
          <ac:chgData name="Bothaina Mahmoud Fouad" userId="6337026b70b72472" providerId="LiveId" clId="{C2B960D1-4348-4610-804B-AC8BA408DD8B}" dt="2024-07-30T05:45:42.156" v="346"/>
          <ac:spMkLst>
            <pc:docMk/>
            <pc:sldMk cId="2494673943" sldId="835"/>
            <ac:spMk id="18" creationId="{3329809F-F941-4BBA-D687-10B84AFDDB59}"/>
          </ac:spMkLst>
        </pc:spChg>
        <pc:spChg chg="mod">
          <ac:chgData name="Bothaina Mahmoud Fouad" userId="6337026b70b72472" providerId="LiveId" clId="{C2B960D1-4348-4610-804B-AC8BA408DD8B}" dt="2024-07-30T05:45:34.542" v="345" actId="113"/>
          <ac:spMkLst>
            <pc:docMk/>
            <pc:sldMk cId="2494673943" sldId="835"/>
            <ac:spMk id="19" creationId="{94AC6C5A-807E-F849-A152-842291D88B06}"/>
          </ac:spMkLst>
        </pc:spChg>
      </pc:sldChg>
      <pc:sldChg chg="modSp add mod ord">
        <pc:chgData name="Bothaina Mahmoud Fouad" userId="6337026b70b72472" providerId="LiveId" clId="{C2B960D1-4348-4610-804B-AC8BA408DD8B}" dt="2024-07-30T06:08:22.880" v="402" actId="14100"/>
        <pc:sldMkLst>
          <pc:docMk/>
          <pc:sldMk cId="2867755975" sldId="836"/>
        </pc:sldMkLst>
        <pc:spChg chg="mod">
          <ac:chgData name="Bothaina Mahmoud Fouad" userId="6337026b70b72472" providerId="LiveId" clId="{C2B960D1-4348-4610-804B-AC8BA408DD8B}" dt="2024-07-30T06:07:16.362" v="399" actId="403"/>
          <ac:spMkLst>
            <pc:docMk/>
            <pc:sldMk cId="2867755975" sldId="836"/>
            <ac:spMk id="12" creationId="{B6F29997-5FFC-BDA8-38EE-17F77E272346}"/>
          </ac:spMkLst>
        </pc:spChg>
        <pc:spChg chg="mod">
          <ac:chgData name="Bothaina Mahmoud Fouad" userId="6337026b70b72472" providerId="LiveId" clId="{C2B960D1-4348-4610-804B-AC8BA408DD8B}" dt="2024-07-30T06:07:01.371" v="394" actId="404"/>
          <ac:spMkLst>
            <pc:docMk/>
            <pc:sldMk cId="2867755975" sldId="836"/>
            <ac:spMk id="13" creationId="{B90EA812-286B-F46B-46FD-44F35AA50B2A}"/>
          </ac:spMkLst>
        </pc:spChg>
        <pc:spChg chg="mod">
          <ac:chgData name="Bothaina Mahmoud Fouad" userId="6337026b70b72472" providerId="LiveId" clId="{C2B960D1-4348-4610-804B-AC8BA408DD8B}" dt="2024-07-30T06:08:22.880" v="402" actId="14100"/>
          <ac:spMkLst>
            <pc:docMk/>
            <pc:sldMk cId="2867755975" sldId="836"/>
            <ac:spMk id="18" creationId="{3329809F-F941-4BBA-D687-10B84AFDDB59}"/>
          </ac:spMkLst>
        </pc:spChg>
        <pc:spChg chg="mod">
          <ac:chgData name="Bothaina Mahmoud Fouad" userId="6337026b70b72472" providerId="LiveId" clId="{C2B960D1-4348-4610-804B-AC8BA408DD8B}" dt="2024-07-30T06:08:11.693" v="400"/>
          <ac:spMkLst>
            <pc:docMk/>
            <pc:sldMk cId="2867755975" sldId="836"/>
            <ac:spMk id="19" creationId="{94AC6C5A-807E-F849-A152-842291D88B06}"/>
          </ac:spMkLst>
        </pc:spChg>
      </pc:sldChg>
      <pc:sldChg chg="addSp delSp modSp add mod ord delAnim">
        <pc:chgData name="Bothaina Mahmoud Fouad" userId="6337026b70b72472" providerId="LiveId" clId="{C2B960D1-4348-4610-804B-AC8BA408DD8B}" dt="2024-07-30T06:14:51.407" v="412"/>
        <pc:sldMkLst>
          <pc:docMk/>
          <pc:sldMk cId="2035647278" sldId="837"/>
        </pc:sldMkLst>
        <pc:spChg chg="ord">
          <ac:chgData name="Bothaina Mahmoud Fouad" userId="6337026b70b72472" providerId="LiveId" clId="{C2B960D1-4348-4610-804B-AC8BA408DD8B}" dt="2024-07-30T06:14:24.077" v="410" actId="166"/>
          <ac:spMkLst>
            <pc:docMk/>
            <pc:sldMk cId="2035647278" sldId="837"/>
            <ac:spMk id="5" creationId="{00000000-0000-0000-0000-000000000000}"/>
          </ac:spMkLst>
        </pc:spChg>
        <pc:spChg chg="mod">
          <ac:chgData name="Bothaina Mahmoud Fouad" userId="6337026b70b72472" providerId="LiveId" clId="{C2B960D1-4348-4610-804B-AC8BA408DD8B}" dt="2024-07-30T06:14:08.457" v="407"/>
          <ac:spMkLst>
            <pc:docMk/>
            <pc:sldMk cId="2035647278" sldId="837"/>
            <ac:spMk id="23" creationId="{70AD2CB5-2F63-4573-DA5B-A91DE4F80D1D}"/>
          </ac:spMkLst>
        </pc:spChg>
        <pc:grpChg chg="del">
          <ac:chgData name="Bothaina Mahmoud Fouad" userId="6337026b70b72472" providerId="LiveId" clId="{C2B960D1-4348-4610-804B-AC8BA408DD8B}" dt="2024-07-30T06:13:44.943" v="404" actId="478"/>
          <ac:grpSpMkLst>
            <pc:docMk/>
            <pc:sldMk cId="2035647278" sldId="837"/>
            <ac:grpSpMk id="3" creationId="{2D01356D-80D6-AEE1-4667-E67D59D72987}"/>
          </ac:grpSpMkLst>
        </pc:grpChg>
        <pc:picChg chg="add mod">
          <ac:chgData name="Bothaina Mahmoud Fouad" userId="6337026b70b72472" providerId="LiveId" clId="{C2B960D1-4348-4610-804B-AC8BA408DD8B}" dt="2024-07-30T06:14:19.229" v="409" actId="14100"/>
          <ac:picMkLst>
            <pc:docMk/>
            <pc:sldMk cId="2035647278" sldId="837"/>
            <ac:picMk id="1026" creationId="{36F2452C-6928-6634-CCC3-F65E0085FA07}"/>
          </ac:picMkLst>
        </pc:picChg>
      </pc:sldChg>
      <pc:sldChg chg="addSp delSp modSp add mod ord delAnim">
        <pc:chgData name="Bothaina Mahmoud Fouad" userId="6337026b70b72472" providerId="LiveId" clId="{C2B960D1-4348-4610-804B-AC8BA408DD8B}" dt="2024-07-30T06:42:17.264" v="623"/>
        <pc:sldMkLst>
          <pc:docMk/>
          <pc:sldMk cId="3263248357" sldId="838"/>
        </pc:sldMkLst>
        <pc:spChg chg="add del">
          <ac:chgData name="Bothaina Mahmoud Fouad" userId="6337026b70b72472" providerId="LiveId" clId="{C2B960D1-4348-4610-804B-AC8BA408DD8B}" dt="2024-07-30T06:21:43.158" v="415" actId="478"/>
          <ac:spMkLst>
            <pc:docMk/>
            <pc:sldMk cId="3263248357" sldId="838"/>
            <ac:spMk id="2" creationId="{DCD3CFA6-8542-367F-3AA0-01C86F9EC19F}"/>
          </ac:spMkLst>
        </pc:spChg>
        <pc:spChg chg="add mod">
          <ac:chgData name="Bothaina Mahmoud Fouad" userId="6337026b70b72472" providerId="LiveId" clId="{C2B960D1-4348-4610-804B-AC8BA408DD8B}" dt="2024-07-30T06:23:22.250" v="454" actId="20577"/>
          <ac:spMkLst>
            <pc:docMk/>
            <pc:sldMk cId="3263248357" sldId="838"/>
            <ac:spMk id="8" creationId="{AC216202-2194-8CD6-8959-C475BF9AA3F6}"/>
          </ac:spMkLst>
        </pc:spChg>
        <pc:spChg chg="add mod">
          <ac:chgData name="Bothaina Mahmoud Fouad" userId="6337026b70b72472" providerId="LiveId" clId="{C2B960D1-4348-4610-804B-AC8BA408DD8B}" dt="2024-07-30T06:25:20.120" v="478" actId="1037"/>
          <ac:spMkLst>
            <pc:docMk/>
            <pc:sldMk cId="3263248357" sldId="838"/>
            <ac:spMk id="22" creationId="{82B1490C-E21A-4A69-B305-4F9BB28AB93D}"/>
          </ac:spMkLst>
        </pc:spChg>
        <pc:spChg chg="mod">
          <ac:chgData name="Bothaina Mahmoud Fouad" userId="6337026b70b72472" providerId="LiveId" clId="{C2B960D1-4348-4610-804B-AC8BA408DD8B}" dt="2024-07-30T06:25:58.926" v="514" actId="1076"/>
          <ac:spMkLst>
            <pc:docMk/>
            <pc:sldMk cId="3263248357" sldId="838"/>
            <ac:spMk id="23" creationId="{70AD2CB5-2F63-4573-DA5B-A91DE4F80D1D}"/>
          </ac:spMkLst>
        </pc:spChg>
        <pc:grpChg chg="del">
          <ac:chgData name="Bothaina Mahmoud Fouad" userId="6337026b70b72472" providerId="LiveId" clId="{C2B960D1-4348-4610-804B-AC8BA408DD8B}" dt="2024-07-30T06:21:47.226" v="416" actId="478"/>
          <ac:grpSpMkLst>
            <pc:docMk/>
            <pc:sldMk cId="3263248357" sldId="838"/>
            <ac:grpSpMk id="3" creationId="{2D01356D-80D6-AEE1-4667-E67D59D72987}"/>
          </ac:grpSpMkLst>
        </pc:grpChg>
        <pc:picChg chg="add mod">
          <ac:chgData name="Bothaina Mahmoud Fouad" userId="6337026b70b72472" providerId="LiveId" clId="{C2B960D1-4348-4610-804B-AC8BA408DD8B}" dt="2024-07-30T06:21:59.282" v="421" actId="1076"/>
          <ac:picMkLst>
            <pc:docMk/>
            <pc:sldMk cId="3263248357" sldId="838"/>
            <ac:picMk id="4098" creationId="{EFBB0ACD-5DD1-4C5F-9805-F23F831C2B16}"/>
          </ac:picMkLst>
        </pc:picChg>
      </pc:sldChg>
      <pc:sldChg chg="addSp delSp modSp add mod">
        <pc:chgData name="Bothaina Mahmoud Fouad" userId="6337026b70b72472" providerId="LiveId" clId="{C2B960D1-4348-4610-804B-AC8BA408DD8B}" dt="2024-07-30T06:30:39.660" v="563" actId="14100"/>
        <pc:sldMkLst>
          <pc:docMk/>
          <pc:sldMk cId="3394638115" sldId="839"/>
        </pc:sldMkLst>
        <pc:spChg chg="del">
          <ac:chgData name="Bothaina Mahmoud Fouad" userId="6337026b70b72472" providerId="LiveId" clId="{C2B960D1-4348-4610-804B-AC8BA408DD8B}" dt="2024-07-30T06:29:47.588" v="522" actId="478"/>
          <ac:spMkLst>
            <pc:docMk/>
            <pc:sldMk cId="3394638115" sldId="839"/>
            <ac:spMk id="3" creationId="{00000000-0000-0000-0000-000000000000}"/>
          </ac:spMkLst>
        </pc:spChg>
        <pc:spChg chg="mod">
          <ac:chgData name="Bothaina Mahmoud Fouad" userId="6337026b70b72472" providerId="LiveId" clId="{C2B960D1-4348-4610-804B-AC8BA408DD8B}" dt="2024-07-30T06:30:11.789" v="540" actId="1035"/>
          <ac:spMkLst>
            <pc:docMk/>
            <pc:sldMk cId="3394638115" sldId="839"/>
            <ac:spMk id="4" creationId="{00000000-0000-0000-0000-000000000000}"/>
          </ac:spMkLst>
        </pc:spChg>
        <pc:spChg chg="del">
          <ac:chgData name="Bothaina Mahmoud Fouad" userId="6337026b70b72472" providerId="LiveId" clId="{C2B960D1-4348-4610-804B-AC8BA408DD8B}" dt="2024-07-30T06:29:49.757" v="523" actId="478"/>
          <ac:spMkLst>
            <pc:docMk/>
            <pc:sldMk cId="3394638115" sldId="839"/>
            <ac:spMk id="5" creationId="{00000000-0000-0000-0000-000000000000}"/>
          </ac:spMkLst>
        </pc:spChg>
        <pc:spChg chg="del mod">
          <ac:chgData name="Bothaina Mahmoud Fouad" userId="6337026b70b72472" providerId="LiveId" clId="{C2B960D1-4348-4610-804B-AC8BA408DD8B}" dt="2024-07-30T06:29:31.148" v="517" actId="478"/>
          <ac:spMkLst>
            <pc:docMk/>
            <pc:sldMk cId="3394638115" sldId="839"/>
            <ac:spMk id="9" creationId="{FCDA35B9-29EB-C88B-4211-E77795008C92}"/>
          </ac:spMkLst>
        </pc:spChg>
        <pc:spChg chg="del">
          <ac:chgData name="Bothaina Mahmoud Fouad" userId="6337026b70b72472" providerId="LiveId" clId="{C2B960D1-4348-4610-804B-AC8BA408DD8B}" dt="2024-07-30T06:29:34.139" v="518" actId="478"/>
          <ac:spMkLst>
            <pc:docMk/>
            <pc:sldMk cId="3394638115" sldId="839"/>
            <ac:spMk id="11" creationId="{A78F6981-82AA-B659-D506-7C4D64A7EC36}"/>
          </ac:spMkLst>
        </pc:spChg>
        <pc:spChg chg="del">
          <ac:chgData name="Bothaina Mahmoud Fouad" userId="6337026b70b72472" providerId="LiveId" clId="{C2B960D1-4348-4610-804B-AC8BA408DD8B}" dt="2024-07-30T06:29:54.689" v="524" actId="478"/>
          <ac:spMkLst>
            <pc:docMk/>
            <pc:sldMk cId="3394638115" sldId="839"/>
            <ac:spMk id="25" creationId="{00000000-0000-0000-0000-000000000000}"/>
          </ac:spMkLst>
        </pc:spChg>
        <pc:picChg chg="mod">
          <ac:chgData name="Bothaina Mahmoud Fouad" userId="6337026b70b72472" providerId="LiveId" clId="{C2B960D1-4348-4610-804B-AC8BA408DD8B}" dt="2024-07-30T06:30:21.474" v="560" actId="1038"/>
          <ac:picMkLst>
            <pc:docMk/>
            <pc:sldMk cId="3394638115" sldId="839"/>
            <ac:picMk id="7" creationId="{00000000-0000-0000-0000-000000000000}"/>
          </ac:picMkLst>
        </pc:picChg>
        <pc:picChg chg="add mod">
          <ac:chgData name="Bothaina Mahmoud Fouad" userId="6337026b70b72472" providerId="LiveId" clId="{C2B960D1-4348-4610-804B-AC8BA408DD8B}" dt="2024-07-30T06:30:39.660" v="563" actId="14100"/>
          <ac:picMkLst>
            <pc:docMk/>
            <pc:sldMk cId="3394638115" sldId="839"/>
            <ac:picMk id="5122" creationId="{7EC87CFA-7458-E9CC-5299-BAE41F69C253}"/>
          </ac:picMkLst>
        </pc:picChg>
      </pc:sldChg>
      <pc:sldChg chg="addSp delSp modSp add mod">
        <pc:chgData name="Bothaina Mahmoud Fouad" userId="6337026b70b72472" providerId="LiveId" clId="{C2B960D1-4348-4610-804B-AC8BA408DD8B}" dt="2024-07-30T06:45:44.301" v="675" actId="20577"/>
        <pc:sldMkLst>
          <pc:docMk/>
          <pc:sldMk cId="2924409458" sldId="840"/>
        </pc:sldMkLst>
        <pc:graphicFrameChg chg="del">
          <ac:chgData name="Bothaina Mahmoud Fouad" userId="6337026b70b72472" providerId="LiveId" clId="{C2B960D1-4348-4610-804B-AC8BA408DD8B}" dt="2024-07-30T06:33:08.438" v="565" actId="478"/>
          <ac:graphicFrameMkLst>
            <pc:docMk/>
            <pc:sldMk cId="2924409458" sldId="840"/>
            <ac:graphicFrameMk id="3" creationId="{D1C8077E-110D-E8AF-F640-48F07AE07B3C}"/>
          </ac:graphicFrameMkLst>
        </pc:graphicFrameChg>
        <pc:graphicFrameChg chg="add mod modGraphic">
          <ac:chgData name="Bothaina Mahmoud Fouad" userId="6337026b70b72472" providerId="LiveId" clId="{C2B960D1-4348-4610-804B-AC8BA408DD8B}" dt="2024-07-30T06:45:44.301" v="675" actId="20577"/>
          <ac:graphicFrameMkLst>
            <pc:docMk/>
            <pc:sldMk cId="2924409458" sldId="840"/>
            <ac:graphicFrameMk id="6" creationId="{2E0CFC05-EC9A-6F0F-AEBC-EA529D6BFD24}"/>
          </ac:graphicFrameMkLst>
        </pc:graphicFrameChg>
      </pc:sldChg>
      <pc:sldChg chg="addSp delSp modSp add mod">
        <pc:chgData name="Bothaina Mahmoud Fouad" userId="6337026b70b72472" providerId="LiveId" clId="{C2B960D1-4348-4610-804B-AC8BA408DD8B}" dt="2024-07-30T06:45:11.336" v="669" actId="1076"/>
        <pc:sldMkLst>
          <pc:docMk/>
          <pc:sldMk cId="4092243608" sldId="841"/>
        </pc:sldMkLst>
        <pc:spChg chg="del">
          <ac:chgData name="Bothaina Mahmoud Fouad" userId="6337026b70b72472" providerId="LiveId" clId="{C2B960D1-4348-4610-804B-AC8BA408DD8B}" dt="2024-07-30T06:37:40.446" v="593" actId="478"/>
          <ac:spMkLst>
            <pc:docMk/>
            <pc:sldMk cId="4092243608" sldId="841"/>
            <ac:spMk id="2" creationId="{DCD3CFA6-8542-367F-3AA0-01C86F9EC19F}"/>
          </ac:spMkLst>
        </pc:spChg>
        <pc:spChg chg="add mod">
          <ac:chgData name="Bothaina Mahmoud Fouad" userId="6337026b70b72472" providerId="LiveId" clId="{C2B960D1-4348-4610-804B-AC8BA408DD8B}" dt="2024-07-30T06:37:26.524" v="590"/>
          <ac:spMkLst>
            <pc:docMk/>
            <pc:sldMk cId="4092243608" sldId="841"/>
            <ac:spMk id="3" creationId="{948ECE32-9F1C-078E-5761-F258DC8BCF64}"/>
          </ac:spMkLst>
        </pc:spChg>
        <pc:spChg chg="add mod">
          <ac:chgData name="Bothaina Mahmoud Fouad" userId="6337026b70b72472" providerId="LiveId" clId="{C2B960D1-4348-4610-804B-AC8BA408DD8B}" dt="2024-07-30T06:37:26.524" v="590"/>
          <ac:spMkLst>
            <pc:docMk/>
            <pc:sldMk cId="4092243608" sldId="841"/>
            <ac:spMk id="8" creationId="{928EB593-A5B0-2152-0A7A-2D4C42DE2D54}"/>
          </ac:spMkLst>
        </pc:spChg>
        <pc:spChg chg="add mod">
          <ac:chgData name="Bothaina Mahmoud Fouad" userId="6337026b70b72472" providerId="LiveId" clId="{C2B960D1-4348-4610-804B-AC8BA408DD8B}" dt="2024-07-30T06:37:26.524" v="590"/>
          <ac:spMkLst>
            <pc:docMk/>
            <pc:sldMk cId="4092243608" sldId="841"/>
            <ac:spMk id="9" creationId="{860CE826-DD4F-E2CF-CBEF-113CDDD4A22F}"/>
          </ac:spMkLst>
        </pc:spChg>
        <pc:spChg chg="add mod">
          <ac:chgData name="Bothaina Mahmoud Fouad" userId="6337026b70b72472" providerId="LiveId" clId="{C2B960D1-4348-4610-804B-AC8BA408DD8B}" dt="2024-07-30T06:37:26.524" v="590"/>
          <ac:spMkLst>
            <pc:docMk/>
            <pc:sldMk cId="4092243608" sldId="841"/>
            <ac:spMk id="10" creationId="{CE8580FD-2583-757C-DAA7-911009B71BFA}"/>
          </ac:spMkLst>
        </pc:spChg>
        <pc:spChg chg="add mod">
          <ac:chgData name="Bothaina Mahmoud Fouad" userId="6337026b70b72472" providerId="LiveId" clId="{C2B960D1-4348-4610-804B-AC8BA408DD8B}" dt="2024-07-30T06:43:31.781" v="648" actId="14100"/>
          <ac:spMkLst>
            <pc:docMk/>
            <pc:sldMk cId="4092243608" sldId="841"/>
            <ac:spMk id="11" creationId="{940826F7-8EE0-E8DC-028D-59F602671D87}"/>
          </ac:spMkLst>
        </pc:spChg>
        <pc:spChg chg="add del mod">
          <ac:chgData name="Bothaina Mahmoud Fouad" userId="6337026b70b72472" providerId="LiveId" clId="{C2B960D1-4348-4610-804B-AC8BA408DD8B}" dt="2024-07-30T06:42:45.991" v="634" actId="478"/>
          <ac:spMkLst>
            <pc:docMk/>
            <pc:sldMk cId="4092243608" sldId="841"/>
            <ac:spMk id="12" creationId="{FCA7645A-4E03-C7FE-68CE-F2DAAC155F90}"/>
          </ac:spMkLst>
        </pc:spChg>
        <pc:spChg chg="add mod">
          <ac:chgData name="Bothaina Mahmoud Fouad" userId="6337026b70b72472" providerId="LiveId" clId="{C2B960D1-4348-4610-804B-AC8BA408DD8B}" dt="2024-07-30T06:45:02.799" v="666" actId="27636"/>
          <ac:spMkLst>
            <pc:docMk/>
            <pc:sldMk cId="4092243608" sldId="841"/>
            <ac:spMk id="13" creationId="{A8ABF211-80DF-718F-4C81-A3947C4F2DE8}"/>
          </ac:spMkLst>
        </pc:spChg>
        <pc:spChg chg="add mod">
          <ac:chgData name="Bothaina Mahmoud Fouad" userId="6337026b70b72472" providerId="LiveId" clId="{C2B960D1-4348-4610-804B-AC8BA408DD8B}" dt="2024-07-30T06:45:11.336" v="669" actId="1076"/>
          <ac:spMkLst>
            <pc:docMk/>
            <pc:sldMk cId="4092243608" sldId="841"/>
            <ac:spMk id="14" creationId="{CB5307F6-7E50-BFAF-4983-512DF1882D86}"/>
          </ac:spMkLst>
        </pc:spChg>
        <pc:spChg chg="add del mod">
          <ac:chgData name="Bothaina Mahmoud Fouad" userId="6337026b70b72472" providerId="LiveId" clId="{C2B960D1-4348-4610-804B-AC8BA408DD8B}" dt="2024-07-30T06:44:25.310" v="651" actId="478"/>
          <ac:spMkLst>
            <pc:docMk/>
            <pc:sldMk cId="4092243608" sldId="841"/>
            <ac:spMk id="16" creationId="{6DB355EA-12AB-AE13-0F35-372C0A5A30B4}"/>
          </ac:spMkLst>
        </pc:spChg>
        <pc:spChg chg="add mod">
          <ac:chgData name="Bothaina Mahmoud Fouad" userId="6337026b70b72472" providerId="LiveId" clId="{C2B960D1-4348-4610-804B-AC8BA408DD8B}" dt="2024-07-30T06:44:53.689" v="664" actId="20577"/>
          <ac:spMkLst>
            <pc:docMk/>
            <pc:sldMk cId="4092243608" sldId="841"/>
            <ac:spMk id="18" creationId="{166DA8E5-E8E4-6A52-C3A7-26A3A75F24CD}"/>
          </ac:spMkLst>
        </pc:spChg>
        <pc:graphicFrameChg chg="del">
          <ac:chgData name="Bothaina Mahmoud Fouad" userId="6337026b70b72472" providerId="LiveId" clId="{C2B960D1-4348-4610-804B-AC8BA408DD8B}" dt="2024-07-30T06:37:34.636" v="591" actId="478"/>
          <ac:graphicFrameMkLst>
            <pc:docMk/>
            <pc:sldMk cId="4092243608" sldId="841"/>
            <ac:graphicFrameMk id="6" creationId="{2E0CFC05-EC9A-6F0F-AEBC-EA529D6BFD24}"/>
          </ac:graphicFrameMkLst>
        </pc:graphicFrameChg>
      </pc:sldChg>
      <pc:sldChg chg="addSp delSp modSp add mod">
        <pc:chgData name="Bothaina Mahmoud Fouad" userId="6337026b70b72472" providerId="LiveId" clId="{C2B960D1-4348-4610-804B-AC8BA408DD8B}" dt="2024-07-30T06:50:06.803" v="690" actId="403"/>
        <pc:sldMkLst>
          <pc:docMk/>
          <pc:sldMk cId="3577465347" sldId="842"/>
        </pc:sldMkLst>
        <pc:spChg chg="add mod">
          <ac:chgData name="Bothaina Mahmoud Fouad" userId="6337026b70b72472" providerId="LiveId" clId="{C2B960D1-4348-4610-804B-AC8BA408DD8B}" dt="2024-07-30T06:47:36.658" v="685" actId="1076"/>
          <ac:spMkLst>
            <pc:docMk/>
            <pc:sldMk cId="3577465347" sldId="842"/>
            <ac:spMk id="3" creationId="{C090E131-4224-129D-664B-5786DFB5D607}"/>
          </ac:spMkLst>
        </pc:spChg>
        <pc:spChg chg="add mod">
          <ac:chgData name="Bothaina Mahmoud Fouad" userId="6337026b70b72472" providerId="LiveId" clId="{C2B960D1-4348-4610-804B-AC8BA408DD8B}" dt="2024-07-30T06:47:38.865" v="686" actId="1076"/>
          <ac:spMkLst>
            <pc:docMk/>
            <pc:sldMk cId="3577465347" sldId="842"/>
            <ac:spMk id="8" creationId="{3112C60F-F626-ACF0-2F68-64F70904B380}"/>
          </ac:spMkLst>
        </pc:spChg>
        <pc:spChg chg="add mod">
          <ac:chgData name="Bothaina Mahmoud Fouad" userId="6337026b70b72472" providerId="LiveId" clId="{C2B960D1-4348-4610-804B-AC8BA408DD8B}" dt="2024-07-30T06:47:33.486" v="684" actId="1076"/>
          <ac:spMkLst>
            <pc:docMk/>
            <pc:sldMk cId="3577465347" sldId="842"/>
            <ac:spMk id="9" creationId="{5F927E31-C712-65EB-3999-E54BF5B81E7A}"/>
          </ac:spMkLst>
        </pc:spChg>
        <pc:spChg chg="add mod">
          <ac:chgData name="Bothaina Mahmoud Fouad" userId="6337026b70b72472" providerId="LiveId" clId="{C2B960D1-4348-4610-804B-AC8BA408DD8B}" dt="2024-07-30T06:47:31.370" v="683" actId="1076"/>
          <ac:spMkLst>
            <pc:docMk/>
            <pc:sldMk cId="3577465347" sldId="842"/>
            <ac:spMk id="10" creationId="{8822E251-6715-9ADC-6E76-333D426B5FA2}"/>
          </ac:spMkLst>
        </pc:spChg>
        <pc:spChg chg="add mod">
          <ac:chgData name="Bothaina Mahmoud Fouad" userId="6337026b70b72472" providerId="LiveId" clId="{C2B960D1-4348-4610-804B-AC8BA408DD8B}" dt="2024-07-30T06:47:29.394" v="682" actId="1076"/>
          <ac:spMkLst>
            <pc:docMk/>
            <pc:sldMk cId="3577465347" sldId="842"/>
            <ac:spMk id="11" creationId="{C2CD6188-614B-65D9-42A4-08AE6E7520B7}"/>
          </ac:spMkLst>
        </pc:spChg>
        <pc:spChg chg="add mod">
          <ac:chgData name="Bothaina Mahmoud Fouad" userId="6337026b70b72472" providerId="LiveId" clId="{C2B960D1-4348-4610-804B-AC8BA408DD8B}" dt="2024-07-30T06:47:41.230" v="687" actId="1076"/>
          <ac:spMkLst>
            <pc:docMk/>
            <pc:sldMk cId="3577465347" sldId="842"/>
            <ac:spMk id="12" creationId="{435CF4E5-3C8F-E277-F011-E7F1F3470A2C}"/>
          </ac:spMkLst>
        </pc:spChg>
        <pc:spChg chg="add mod">
          <ac:chgData name="Bothaina Mahmoud Fouad" userId="6337026b70b72472" providerId="LiveId" clId="{C2B960D1-4348-4610-804B-AC8BA408DD8B}" dt="2024-07-30T06:50:06.803" v="690" actId="403"/>
          <ac:spMkLst>
            <pc:docMk/>
            <pc:sldMk cId="3577465347" sldId="842"/>
            <ac:spMk id="13" creationId="{5E09A2A4-E7C3-1BCC-27CC-4FE9D7B2F339}"/>
          </ac:spMkLst>
        </pc:spChg>
        <pc:spChg chg="add mod">
          <ac:chgData name="Bothaina Mahmoud Fouad" userId="6337026b70b72472" providerId="LiveId" clId="{C2B960D1-4348-4610-804B-AC8BA408DD8B}" dt="2024-07-30T06:47:24.230" v="681" actId="14100"/>
          <ac:spMkLst>
            <pc:docMk/>
            <pc:sldMk cId="3577465347" sldId="842"/>
            <ac:spMk id="14" creationId="{ED332462-F2A5-6308-6CA1-233AD9320B7F}"/>
          </ac:spMkLst>
        </pc:spChg>
        <pc:spChg chg="add mod">
          <ac:chgData name="Bothaina Mahmoud Fouad" userId="6337026b70b72472" providerId="LiveId" clId="{C2B960D1-4348-4610-804B-AC8BA408DD8B}" dt="2024-07-30T06:47:24.230" v="681" actId="14100"/>
          <ac:spMkLst>
            <pc:docMk/>
            <pc:sldMk cId="3577465347" sldId="842"/>
            <ac:spMk id="15" creationId="{98AFA7E2-6C64-196D-1019-3219C41BA9D4}"/>
          </ac:spMkLst>
        </pc:spChg>
        <pc:spChg chg="add mod">
          <ac:chgData name="Bothaina Mahmoud Fouad" userId="6337026b70b72472" providerId="LiveId" clId="{C2B960D1-4348-4610-804B-AC8BA408DD8B}" dt="2024-07-30T06:47:24.230" v="681" actId="14100"/>
          <ac:spMkLst>
            <pc:docMk/>
            <pc:sldMk cId="3577465347" sldId="842"/>
            <ac:spMk id="16" creationId="{831562B9-8D5C-4053-FD01-561C19AFE3CA}"/>
          </ac:spMkLst>
        </pc:spChg>
        <pc:spChg chg="add mod">
          <ac:chgData name="Bothaina Mahmoud Fouad" userId="6337026b70b72472" providerId="LiveId" clId="{C2B960D1-4348-4610-804B-AC8BA408DD8B}" dt="2024-07-30T06:47:24.230" v="681" actId="14100"/>
          <ac:spMkLst>
            <pc:docMk/>
            <pc:sldMk cId="3577465347" sldId="842"/>
            <ac:spMk id="17" creationId="{AD39958B-D5B8-61C3-A0AC-DF540D8C5D6A}"/>
          </ac:spMkLst>
        </pc:spChg>
        <pc:spChg chg="add mod">
          <ac:chgData name="Bothaina Mahmoud Fouad" userId="6337026b70b72472" providerId="LiveId" clId="{C2B960D1-4348-4610-804B-AC8BA408DD8B}" dt="2024-07-30T06:47:24.230" v="681" actId="14100"/>
          <ac:spMkLst>
            <pc:docMk/>
            <pc:sldMk cId="3577465347" sldId="842"/>
            <ac:spMk id="18" creationId="{F0C3ECB0-E420-2E1B-B63D-FC1A80841391}"/>
          </ac:spMkLst>
        </pc:spChg>
        <pc:spChg chg="add mod">
          <ac:chgData name="Bothaina Mahmoud Fouad" userId="6337026b70b72472" providerId="LiveId" clId="{C2B960D1-4348-4610-804B-AC8BA408DD8B}" dt="2024-07-30T06:47:24.230" v="681" actId="14100"/>
          <ac:spMkLst>
            <pc:docMk/>
            <pc:sldMk cId="3577465347" sldId="842"/>
            <ac:spMk id="19" creationId="{0655788A-3463-8C69-FCA1-7A275B9A85A2}"/>
          </ac:spMkLst>
        </pc:spChg>
        <pc:graphicFrameChg chg="del">
          <ac:chgData name="Bothaina Mahmoud Fouad" userId="6337026b70b72472" providerId="LiveId" clId="{C2B960D1-4348-4610-804B-AC8BA408DD8B}" dt="2024-07-30T06:47:10.010" v="677" actId="478"/>
          <ac:graphicFrameMkLst>
            <pc:docMk/>
            <pc:sldMk cId="3577465347" sldId="842"/>
            <ac:graphicFrameMk id="6" creationId="{2E0CFC05-EC9A-6F0F-AEBC-EA529D6BFD24}"/>
          </ac:graphicFrameMkLst>
        </pc:graphicFrameChg>
      </pc:sldChg>
      <pc:sldChg chg="addSp delSp modSp add mod">
        <pc:chgData name="Bothaina Mahmoud Fouad" userId="6337026b70b72472" providerId="LiveId" clId="{C2B960D1-4348-4610-804B-AC8BA408DD8B}" dt="2024-07-30T06:55:49.840" v="745" actId="14100"/>
        <pc:sldMkLst>
          <pc:docMk/>
          <pc:sldMk cId="4157224530" sldId="843"/>
        </pc:sldMkLst>
        <pc:spChg chg="add del mod">
          <ac:chgData name="Bothaina Mahmoud Fouad" userId="6337026b70b72472" providerId="LiveId" clId="{C2B960D1-4348-4610-804B-AC8BA408DD8B}" dt="2024-07-30T06:52:24.486" v="699" actId="478"/>
          <ac:spMkLst>
            <pc:docMk/>
            <pc:sldMk cId="4157224530" sldId="843"/>
            <ac:spMk id="6" creationId="{CA65AF41-9E71-46FE-E7B6-59C6CBFDA1BF}"/>
          </ac:spMkLst>
        </pc:spChg>
        <pc:spChg chg="del">
          <ac:chgData name="Bothaina Mahmoud Fouad" userId="6337026b70b72472" providerId="LiveId" clId="{C2B960D1-4348-4610-804B-AC8BA408DD8B}" dt="2024-07-30T06:52:00.619" v="694" actId="478"/>
          <ac:spMkLst>
            <pc:docMk/>
            <pc:sldMk cId="4157224530" sldId="843"/>
            <ac:spMk id="8" creationId="{AC216202-2194-8CD6-8959-C475BF9AA3F6}"/>
          </ac:spMkLst>
        </pc:spChg>
        <pc:spChg chg="del">
          <ac:chgData name="Bothaina Mahmoud Fouad" userId="6337026b70b72472" providerId="LiveId" clId="{C2B960D1-4348-4610-804B-AC8BA408DD8B}" dt="2024-07-30T06:52:03.072" v="695" actId="478"/>
          <ac:spMkLst>
            <pc:docMk/>
            <pc:sldMk cId="4157224530" sldId="843"/>
            <ac:spMk id="22" creationId="{82B1490C-E21A-4A69-B305-4F9BB28AB93D}"/>
          </ac:spMkLst>
        </pc:spChg>
        <pc:spChg chg="del">
          <ac:chgData name="Bothaina Mahmoud Fouad" userId="6337026b70b72472" providerId="LiveId" clId="{C2B960D1-4348-4610-804B-AC8BA408DD8B}" dt="2024-07-30T06:52:20.032" v="697" actId="478"/>
          <ac:spMkLst>
            <pc:docMk/>
            <pc:sldMk cId="4157224530" sldId="843"/>
            <ac:spMk id="23" creationId="{70AD2CB5-2F63-4573-DA5B-A91DE4F80D1D}"/>
          </ac:spMkLst>
        </pc:spChg>
        <pc:graphicFrameChg chg="add mod modGraphic">
          <ac:chgData name="Bothaina Mahmoud Fouad" userId="6337026b70b72472" providerId="LiveId" clId="{C2B960D1-4348-4610-804B-AC8BA408DD8B}" dt="2024-07-30T06:55:49.840" v="745" actId="14100"/>
          <ac:graphicFrameMkLst>
            <pc:docMk/>
            <pc:sldMk cId="4157224530" sldId="843"/>
            <ac:graphicFrameMk id="9" creationId="{73801C5D-66DF-8C4D-DC6F-3B83ED0B8C4E}"/>
          </ac:graphicFrameMkLst>
        </pc:graphicFrameChg>
        <pc:picChg chg="del">
          <ac:chgData name="Bothaina Mahmoud Fouad" userId="6337026b70b72472" providerId="LiveId" clId="{C2B960D1-4348-4610-804B-AC8BA408DD8B}" dt="2024-07-30T06:51:57.504" v="693" actId="478"/>
          <ac:picMkLst>
            <pc:docMk/>
            <pc:sldMk cId="4157224530" sldId="843"/>
            <ac:picMk id="4098" creationId="{EFBB0ACD-5DD1-4C5F-9805-F23F831C2B16}"/>
          </ac:picMkLst>
        </pc:picChg>
      </pc:sldChg>
      <pc:sldChg chg="addSp delSp modSp add mod">
        <pc:chgData name="Bothaina Mahmoud Fouad" userId="6337026b70b72472" providerId="LiveId" clId="{C2B960D1-4348-4610-804B-AC8BA408DD8B}" dt="2024-07-30T07:45:28.401" v="850" actId="404"/>
        <pc:sldMkLst>
          <pc:docMk/>
          <pc:sldMk cId="2299434085" sldId="844"/>
        </pc:sldMkLst>
        <pc:spChg chg="add mod">
          <ac:chgData name="Bothaina Mahmoud Fouad" userId="6337026b70b72472" providerId="LiveId" clId="{C2B960D1-4348-4610-804B-AC8BA408DD8B}" dt="2024-07-30T07:11:27.587" v="805" actId="403"/>
          <ac:spMkLst>
            <pc:docMk/>
            <pc:sldMk cId="2299434085" sldId="844"/>
            <ac:spMk id="8" creationId="{6608734B-C3E1-E4C7-60DD-426320D30102}"/>
          </ac:spMkLst>
        </pc:spChg>
        <pc:graphicFrameChg chg="add mod modGraphic">
          <ac:chgData name="Bothaina Mahmoud Fouad" userId="6337026b70b72472" providerId="LiveId" clId="{C2B960D1-4348-4610-804B-AC8BA408DD8B}" dt="2024-07-30T07:45:28.401" v="850" actId="404"/>
          <ac:graphicFrameMkLst>
            <pc:docMk/>
            <pc:sldMk cId="2299434085" sldId="844"/>
            <ac:graphicFrameMk id="3" creationId="{CBF67D7F-DBC0-D57A-5D62-036BFE910C90}"/>
          </ac:graphicFrameMkLst>
        </pc:graphicFrameChg>
        <pc:graphicFrameChg chg="del mod">
          <ac:chgData name="Bothaina Mahmoud Fouad" userId="6337026b70b72472" providerId="LiveId" clId="{C2B960D1-4348-4610-804B-AC8BA408DD8B}" dt="2024-07-30T06:57:12.196" v="752" actId="478"/>
          <ac:graphicFrameMkLst>
            <pc:docMk/>
            <pc:sldMk cId="2299434085" sldId="844"/>
            <ac:graphicFrameMk id="9" creationId="{73801C5D-66DF-8C4D-DC6F-3B83ED0B8C4E}"/>
          </ac:graphicFrameMkLst>
        </pc:graphicFrameChg>
      </pc:sldChg>
      <pc:sldChg chg="addSp delSp modSp add mod ord delAnim">
        <pc:chgData name="Bothaina Mahmoud Fouad" userId="6337026b70b72472" providerId="LiveId" clId="{C2B960D1-4348-4610-804B-AC8BA408DD8B}" dt="2024-07-30T07:35:11.189" v="835"/>
        <pc:sldMkLst>
          <pc:docMk/>
          <pc:sldMk cId="1742602728" sldId="845"/>
        </pc:sldMkLst>
        <pc:spChg chg="ord">
          <ac:chgData name="Bothaina Mahmoud Fouad" userId="6337026b70b72472" providerId="LiveId" clId="{C2B960D1-4348-4610-804B-AC8BA408DD8B}" dt="2024-07-30T07:16:10.772" v="819" actId="166"/>
          <ac:spMkLst>
            <pc:docMk/>
            <pc:sldMk cId="1742602728" sldId="845"/>
            <ac:spMk id="5" creationId="{00000000-0000-0000-0000-000000000000}"/>
          </ac:spMkLst>
        </pc:spChg>
        <pc:grpChg chg="del">
          <ac:chgData name="Bothaina Mahmoud Fouad" userId="6337026b70b72472" providerId="LiveId" clId="{C2B960D1-4348-4610-804B-AC8BA408DD8B}" dt="2024-07-30T07:15:52.848" v="814" actId="478"/>
          <ac:grpSpMkLst>
            <pc:docMk/>
            <pc:sldMk cId="1742602728" sldId="845"/>
            <ac:grpSpMk id="3" creationId="{2D01356D-80D6-AEE1-4667-E67D59D72987}"/>
          </ac:grpSpMkLst>
        </pc:grpChg>
        <pc:picChg chg="add mod">
          <ac:chgData name="Bothaina Mahmoud Fouad" userId="6337026b70b72472" providerId="LiveId" clId="{C2B960D1-4348-4610-804B-AC8BA408DD8B}" dt="2024-07-30T07:16:05.609" v="818" actId="1076"/>
          <ac:picMkLst>
            <pc:docMk/>
            <pc:sldMk cId="1742602728" sldId="845"/>
            <ac:picMk id="6146" creationId="{47099B68-D8F5-5DD7-9D4D-DE74A1DEF7CD}"/>
          </ac:picMkLst>
        </pc:picChg>
      </pc:sldChg>
      <pc:sldChg chg="add">
        <pc:chgData name="Bothaina Mahmoud Fouad" userId="6337026b70b72472" providerId="LiveId" clId="{C2B960D1-4348-4610-804B-AC8BA408DD8B}" dt="2024-07-30T07:30:51.695" v="820" actId="2890"/>
        <pc:sldMkLst>
          <pc:docMk/>
          <pc:sldMk cId="623344462" sldId="846"/>
        </pc:sldMkLst>
      </pc:sldChg>
      <pc:sldChg chg="addSp delSp add del">
        <pc:chgData name="Bothaina Mahmoud Fouad" userId="6337026b70b72472" providerId="LiveId" clId="{C2B960D1-4348-4610-804B-AC8BA408DD8B}" dt="2024-07-30T07:45:00.560" v="840" actId="47"/>
        <pc:sldMkLst>
          <pc:docMk/>
          <pc:sldMk cId="575495620" sldId="847"/>
        </pc:sldMkLst>
        <pc:picChg chg="del">
          <ac:chgData name="Bothaina Mahmoud Fouad" userId="6337026b70b72472" providerId="LiveId" clId="{C2B960D1-4348-4610-804B-AC8BA408DD8B}" dt="2024-07-30T07:35:21.148" v="837" actId="478"/>
          <ac:picMkLst>
            <pc:docMk/>
            <pc:sldMk cId="575495620" sldId="847"/>
            <ac:picMk id="6146" creationId="{47099B68-D8F5-5DD7-9D4D-DE74A1DEF7CD}"/>
          </ac:picMkLst>
        </pc:picChg>
        <pc:picChg chg="add del">
          <ac:chgData name="Bothaina Mahmoud Fouad" userId="6337026b70b72472" providerId="LiveId" clId="{C2B960D1-4348-4610-804B-AC8BA408DD8B}" dt="2024-07-30T07:35:30.059" v="839" actId="478"/>
          <ac:picMkLst>
            <pc:docMk/>
            <pc:sldMk cId="575495620" sldId="847"/>
            <ac:picMk id="8194" creationId="{88F70075-8EE5-3779-EAF1-CA81AE485E96}"/>
          </ac:picMkLst>
        </pc:picChg>
      </pc:sldChg>
      <pc:sldChg chg="addSp delSp modSp add mod">
        <pc:chgData name="Bothaina Mahmoud Fouad" userId="6337026b70b72472" providerId="LiveId" clId="{C2B960D1-4348-4610-804B-AC8BA408DD8B}" dt="2024-07-30T07:49:18.918" v="862" actId="14100"/>
        <pc:sldMkLst>
          <pc:docMk/>
          <pc:sldMk cId="2855793857" sldId="847"/>
        </pc:sldMkLst>
        <pc:spChg chg="add mod">
          <ac:chgData name="Bothaina Mahmoud Fouad" userId="6337026b70b72472" providerId="LiveId" clId="{C2B960D1-4348-4610-804B-AC8BA408DD8B}" dt="2024-07-30T07:49:18.918" v="862" actId="14100"/>
          <ac:spMkLst>
            <pc:docMk/>
            <pc:sldMk cId="2855793857" sldId="847"/>
            <ac:spMk id="8" creationId="{7A3E05F5-CC14-5355-DF81-2220CAC12689}"/>
          </ac:spMkLst>
        </pc:spChg>
        <pc:graphicFrameChg chg="del mod">
          <ac:chgData name="Bothaina Mahmoud Fouad" userId="6337026b70b72472" providerId="LiveId" clId="{C2B960D1-4348-4610-804B-AC8BA408DD8B}" dt="2024-07-30T07:47:30.494" v="854" actId="478"/>
          <ac:graphicFrameMkLst>
            <pc:docMk/>
            <pc:sldMk cId="2855793857" sldId="847"/>
            <ac:graphicFrameMk id="6" creationId="{2E0CFC05-EC9A-6F0F-AEBC-EA529D6BFD24}"/>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92AF84-98C6-4813-90DD-339E461941FF}"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EAB5D9C9-F7F7-47D2-BFDE-059C9462684F}">
      <dgm:prSet custT="1"/>
      <dgm:spPr/>
      <dgm:t>
        <a:bodyPr/>
        <a:lstStyle/>
        <a:p>
          <a:pPr algn="ctr" rtl="0"/>
          <a:r>
            <a:rPr lang="ar-EG" altLang="fr-FR" sz="2000" b="1" dirty="0">
              <a:latin typeface="+mn-lt"/>
            </a:rPr>
            <a:t>تعريف إدارة التغيير</a:t>
          </a:r>
          <a:endParaRPr lang="ar-SA" sz="2000" b="1" i="0" dirty="0">
            <a:latin typeface="+mn-lt"/>
          </a:endParaRPr>
        </a:p>
      </dgm:t>
    </dgm:pt>
    <dgm:pt modelId="{C2789CC3-A063-4A58-8133-E1C57C769836}" type="parTrans" cxnId="{AAED4914-B4A7-45FF-A729-731DB6B76B9B}">
      <dgm:prSet/>
      <dgm:spPr/>
      <dgm:t>
        <a:bodyPr/>
        <a:lstStyle/>
        <a:p>
          <a:endParaRPr lang="en-US" sz="2800" b="1" i="0"/>
        </a:p>
      </dgm:t>
    </dgm:pt>
    <dgm:pt modelId="{3FEAF7B9-1A2C-46B5-B38F-CDE7E6AA89CD}" type="sibTrans" cxnId="{AAED4914-B4A7-45FF-A729-731DB6B76B9B}">
      <dgm:prSet/>
      <dgm:spPr/>
      <dgm:t>
        <a:bodyPr/>
        <a:lstStyle/>
        <a:p>
          <a:endParaRPr lang="en-US" sz="2800" b="1" i="0"/>
        </a:p>
      </dgm:t>
    </dgm:pt>
    <dgm:pt modelId="{E5330A80-9E86-406C-96DD-2F2E3966CFD6}">
      <dgm:prSet custT="1"/>
      <dgm:spPr/>
      <dgm:t>
        <a:bodyPr/>
        <a:lstStyle/>
        <a:p>
          <a:pPr algn="ctr" rtl="0"/>
          <a:r>
            <a:rPr lang="ar-EG" altLang="fr-FR" sz="2000" b="1" dirty="0">
              <a:latin typeface="+mn-lt"/>
            </a:rPr>
            <a:t>ما هي أسباب التغيير التنظيمي؟</a:t>
          </a:r>
          <a:endParaRPr lang="en-US" altLang="fr-FR" sz="2000" b="1" dirty="0">
            <a:latin typeface="+mn-lt"/>
            <a:cs typeface="Aharoni" panose="02010803020104030203" pitchFamily="2" charset="-79"/>
          </a:endParaRPr>
        </a:p>
      </dgm:t>
    </dgm:pt>
    <dgm:pt modelId="{5C8F7574-9E9F-4BFB-BE71-8D744612E8C3}" type="parTrans" cxnId="{CDB3EB53-C667-4A6B-8756-3ACB7AF117DA}">
      <dgm:prSet/>
      <dgm:spPr/>
      <dgm:t>
        <a:bodyPr/>
        <a:lstStyle/>
        <a:p>
          <a:endParaRPr lang="en-US"/>
        </a:p>
      </dgm:t>
    </dgm:pt>
    <dgm:pt modelId="{398BDB0C-0D68-4FC1-A3A5-6F2695B871BB}" type="sibTrans" cxnId="{CDB3EB53-C667-4A6B-8756-3ACB7AF117DA}">
      <dgm:prSet/>
      <dgm:spPr/>
      <dgm:t>
        <a:bodyPr/>
        <a:lstStyle/>
        <a:p>
          <a:endParaRPr lang="en-US"/>
        </a:p>
      </dgm:t>
    </dgm:pt>
    <dgm:pt modelId="{AF09FDD9-CC92-4167-B369-432A9E8F285F}">
      <dgm:prSet custT="1"/>
      <dgm:spPr/>
      <dgm:t>
        <a:bodyPr/>
        <a:lstStyle/>
        <a:p>
          <a:pPr algn="ctr" rtl="0"/>
          <a:r>
            <a:rPr lang="ar-EG" altLang="fr-FR" sz="2000" b="1" dirty="0">
              <a:latin typeface="+mn-lt"/>
            </a:rPr>
            <a:t>أنواع التغيير</a:t>
          </a:r>
          <a:endParaRPr lang="en-US" altLang="fr-FR" sz="2000" b="1" dirty="0">
            <a:latin typeface="+mn-lt"/>
            <a:cs typeface="Aharoni" panose="02010803020104030203" pitchFamily="2" charset="-79"/>
          </a:endParaRPr>
        </a:p>
      </dgm:t>
    </dgm:pt>
    <dgm:pt modelId="{1645080E-EF70-463D-A91F-29B6D0EBD978}" type="parTrans" cxnId="{1C45DAA3-FDF4-4DB1-848B-B739B18181A4}">
      <dgm:prSet/>
      <dgm:spPr/>
      <dgm:t>
        <a:bodyPr/>
        <a:lstStyle/>
        <a:p>
          <a:endParaRPr lang="en-US"/>
        </a:p>
      </dgm:t>
    </dgm:pt>
    <dgm:pt modelId="{D17844DF-C456-445F-8FA5-F5A5F6E82177}" type="sibTrans" cxnId="{1C45DAA3-FDF4-4DB1-848B-B739B18181A4}">
      <dgm:prSet/>
      <dgm:spPr/>
      <dgm:t>
        <a:bodyPr/>
        <a:lstStyle/>
        <a:p>
          <a:endParaRPr lang="en-US"/>
        </a:p>
      </dgm:t>
    </dgm:pt>
    <dgm:pt modelId="{EBBC1707-4FFA-4D7B-995C-4A3947EBAA0F}">
      <dgm:prSet custT="1"/>
      <dgm:spPr/>
      <dgm:t>
        <a:bodyPr/>
        <a:lstStyle/>
        <a:p>
          <a:pPr algn="ctr" rtl="0"/>
          <a:r>
            <a:rPr lang="ar-EG" altLang="fr-FR" sz="2000" b="1" dirty="0">
              <a:latin typeface="+mn-lt"/>
            </a:rPr>
            <a:t>دور المدير في التغيير التنظيمي</a:t>
          </a:r>
          <a:endParaRPr lang="en-US" altLang="fr-FR" sz="2000" b="1" dirty="0">
            <a:latin typeface="+mn-lt"/>
            <a:cs typeface="Aharoni" panose="02010803020104030203" pitchFamily="2" charset="-79"/>
          </a:endParaRPr>
        </a:p>
      </dgm:t>
    </dgm:pt>
    <dgm:pt modelId="{5B56C724-2E5D-4E81-A19B-78B8E23D22C9}" type="parTrans" cxnId="{5DD50393-EA6F-48CF-B478-28CCED48B274}">
      <dgm:prSet/>
      <dgm:spPr/>
      <dgm:t>
        <a:bodyPr/>
        <a:lstStyle/>
        <a:p>
          <a:endParaRPr lang="en-US"/>
        </a:p>
      </dgm:t>
    </dgm:pt>
    <dgm:pt modelId="{032244AF-C035-4915-BEA7-8B91ED8FD3B3}" type="sibTrans" cxnId="{5DD50393-EA6F-48CF-B478-28CCED48B274}">
      <dgm:prSet/>
      <dgm:spPr/>
      <dgm:t>
        <a:bodyPr/>
        <a:lstStyle/>
        <a:p>
          <a:endParaRPr lang="en-US"/>
        </a:p>
      </dgm:t>
    </dgm:pt>
    <dgm:pt modelId="{BC16F92F-480B-42A8-A1ED-F4CD01D10EC5}">
      <dgm:prSet custT="1"/>
      <dgm:spPr/>
      <dgm:t>
        <a:bodyPr/>
        <a:lstStyle/>
        <a:p>
          <a:pPr algn="ctr" rtl="0"/>
          <a:r>
            <a:rPr lang="ar-EG" altLang="fr-FR" sz="2000" b="1" dirty="0">
              <a:latin typeface="+mn-lt"/>
            </a:rPr>
            <a:t>مقاومة التغيير</a:t>
          </a:r>
          <a:endParaRPr lang="en-US" altLang="fr-FR" sz="2000" b="1" dirty="0">
            <a:latin typeface="+mn-lt"/>
            <a:cs typeface="Aharoni" panose="02010803020104030203" pitchFamily="2" charset="-79"/>
          </a:endParaRPr>
        </a:p>
      </dgm:t>
    </dgm:pt>
    <dgm:pt modelId="{11C630A7-7CE2-4A90-9504-73EB4EF220ED}" type="parTrans" cxnId="{909680D1-644A-404E-B9A5-C741F5B2324A}">
      <dgm:prSet/>
      <dgm:spPr/>
      <dgm:t>
        <a:bodyPr/>
        <a:lstStyle/>
        <a:p>
          <a:endParaRPr lang="en-US"/>
        </a:p>
      </dgm:t>
    </dgm:pt>
    <dgm:pt modelId="{52C26EC1-5A6B-4DE9-A2BB-CFBE0C50F9AC}" type="sibTrans" cxnId="{909680D1-644A-404E-B9A5-C741F5B2324A}">
      <dgm:prSet/>
      <dgm:spPr/>
      <dgm:t>
        <a:bodyPr/>
        <a:lstStyle/>
        <a:p>
          <a:endParaRPr lang="en-US"/>
        </a:p>
      </dgm:t>
    </dgm:pt>
    <dgm:pt modelId="{0729FB09-0A7F-45C7-8F6B-BBAB51EFBA45}">
      <dgm:prSet custT="1"/>
      <dgm:spPr/>
      <dgm:t>
        <a:bodyPr/>
        <a:lstStyle/>
        <a:p>
          <a:pPr algn="ctr" rtl="0"/>
          <a:r>
            <a:rPr lang="ar-EG" altLang="fr-FR" sz="2000" b="1" dirty="0">
              <a:latin typeface="+mn-lt"/>
            </a:rPr>
            <a:t>12 أفضل ممارسات لإدارة التغيير</a:t>
          </a:r>
          <a:endParaRPr lang="en-US" altLang="fr-FR" sz="2000" b="1" dirty="0">
            <a:latin typeface="+mn-lt"/>
            <a:cs typeface="Aharoni" panose="02010803020104030203" pitchFamily="2" charset="-79"/>
          </a:endParaRPr>
        </a:p>
      </dgm:t>
    </dgm:pt>
    <dgm:pt modelId="{CEB8849E-1572-4EF7-93D9-B32E43231DA8}" type="parTrans" cxnId="{3862BBBC-F29B-491D-8C96-82D8AC818CF9}">
      <dgm:prSet/>
      <dgm:spPr/>
      <dgm:t>
        <a:bodyPr/>
        <a:lstStyle/>
        <a:p>
          <a:endParaRPr lang="en-US"/>
        </a:p>
      </dgm:t>
    </dgm:pt>
    <dgm:pt modelId="{FD675974-D7C6-4C16-AEAD-19BE34224C6A}" type="sibTrans" cxnId="{3862BBBC-F29B-491D-8C96-82D8AC818CF9}">
      <dgm:prSet/>
      <dgm:spPr/>
      <dgm:t>
        <a:bodyPr/>
        <a:lstStyle/>
        <a:p>
          <a:endParaRPr lang="en-US"/>
        </a:p>
      </dgm:t>
    </dgm:pt>
    <dgm:pt modelId="{5EF07030-AC6E-44A3-8540-70B66820837C}" type="pres">
      <dgm:prSet presAssocID="{B492AF84-98C6-4813-90DD-339E461941FF}" presName="linear" presStyleCnt="0">
        <dgm:presLayoutVars>
          <dgm:dir/>
          <dgm:animLvl val="lvl"/>
          <dgm:resizeHandles val="exact"/>
        </dgm:presLayoutVars>
      </dgm:prSet>
      <dgm:spPr/>
    </dgm:pt>
    <dgm:pt modelId="{218DEAE0-5591-4863-8F47-6B47E7850F09}" type="pres">
      <dgm:prSet presAssocID="{EAB5D9C9-F7F7-47D2-BFDE-059C9462684F}" presName="parentLin" presStyleCnt="0"/>
      <dgm:spPr/>
    </dgm:pt>
    <dgm:pt modelId="{3493B332-7B31-41D7-B81D-DE8744BB8205}" type="pres">
      <dgm:prSet presAssocID="{EAB5D9C9-F7F7-47D2-BFDE-059C9462684F}" presName="parentLeftMargin" presStyleLbl="node1" presStyleIdx="0" presStyleCnt="6"/>
      <dgm:spPr/>
    </dgm:pt>
    <dgm:pt modelId="{6272754E-FD93-4EBA-9DAE-B82B3C09F90E}" type="pres">
      <dgm:prSet presAssocID="{EAB5D9C9-F7F7-47D2-BFDE-059C9462684F}" presName="parentText" presStyleLbl="node1" presStyleIdx="0" presStyleCnt="6">
        <dgm:presLayoutVars>
          <dgm:chMax val="0"/>
          <dgm:bulletEnabled val="1"/>
        </dgm:presLayoutVars>
      </dgm:prSet>
      <dgm:spPr/>
    </dgm:pt>
    <dgm:pt modelId="{3AE8829E-E6E0-4F40-9D70-B9611292D654}" type="pres">
      <dgm:prSet presAssocID="{EAB5D9C9-F7F7-47D2-BFDE-059C9462684F}" presName="negativeSpace" presStyleCnt="0"/>
      <dgm:spPr/>
    </dgm:pt>
    <dgm:pt modelId="{E5BD3C81-67E9-4A92-A4D8-798613B6D632}" type="pres">
      <dgm:prSet presAssocID="{EAB5D9C9-F7F7-47D2-BFDE-059C9462684F}" presName="childText" presStyleLbl="conFgAcc1" presStyleIdx="0" presStyleCnt="6">
        <dgm:presLayoutVars>
          <dgm:bulletEnabled val="1"/>
        </dgm:presLayoutVars>
      </dgm:prSet>
      <dgm:spPr/>
    </dgm:pt>
    <dgm:pt modelId="{A074178E-8C8A-418B-A80D-AD796F4F9E0A}" type="pres">
      <dgm:prSet presAssocID="{3FEAF7B9-1A2C-46B5-B38F-CDE7E6AA89CD}" presName="spaceBetweenRectangles" presStyleCnt="0"/>
      <dgm:spPr/>
    </dgm:pt>
    <dgm:pt modelId="{66525320-494C-43D2-A935-EEDF6CFC0FA7}" type="pres">
      <dgm:prSet presAssocID="{E5330A80-9E86-406C-96DD-2F2E3966CFD6}" presName="parentLin" presStyleCnt="0"/>
      <dgm:spPr/>
    </dgm:pt>
    <dgm:pt modelId="{2ED50C2D-D5A0-4620-A769-EC470D4344D8}" type="pres">
      <dgm:prSet presAssocID="{E5330A80-9E86-406C-96DD-2F2E3966CFD6}" presName="parentLeftMargin" presStyleLbl="node1" presStyleIdx="0" presStyleCnt="6"/>
      <dgm:spPr/>
    </dgm:pt>
    <dgm:pt modelId="{4A9B0CC6-56F3-427A-A3BB-E1A91B443E33}" type="pres">
      <dgm:prSet presAssocID="{E5330A80-9E86-406C-96DD-2F2E3966CFD6}" presName="parentText" presStyleLbl="node1" presStyleIdx="1" presStyleCnt="6">
        <dgm:presLayoutVars>
          <dgm:chMax val="0"/>
          <dgm:bulletEnabled val="1"/>
        </dgm:presLayoutVars>
      </dgm:prSet>
      <dgm:spPr/>
    </dgm:pt>
    <dgm:pt modelId="{6CE49385-98DD-435F-8637-5379B511565E}" type="pres">
      <dgm:prSet presAssocID="{E5330A80-9E86-406C-96DD-2F2E3966CFD6}" presName="negativeSpace" presStyleCnt="0"/>
      <dgm:spPr/>
    </dgm:pt>
    <dgm:pt modelId="{DCD511F1-4A28-4A10-935A-1B54EECD0EC4}" type="pres">
      <dgm:prSet presAssocID="{E5330A80-9E86-406C-96DD-2F2E3966CFD6}" presName="childText" presStyleLbl="conFgAcc1" presStyleIdx="1" presStyleCnt="6">
        <dgm:presLayoutVars>
          <dgm:bulletEnabled val="1"/>
        </dgm:presLayoutVars>
      </dgm:prSet>
      <dgm:spPr/>
    </dgm:pt>
    <dgm:pt modelId="{68E7D9E3-EFFE-4CC3-9B65-B76799EFDE78}" type="pres">
      <dgm:prSet presAssocID="{398BDB0C-0D68-4FC1-A3A5-6F2695B871BB}" presName="spaceBetweenRectangles" presStyleCnt="0"/>
      <dgm:spPr/>
    </dgm:pt>
    <dgm:pt modelId="{E92EC6C7-103F-48A5-9674-2432085F49A7}" type="pres">
      <dgm:prSet presAssocID="{AF09FDD9-CC92-4167-B369-432A9E8F285F}" presName="parentLin" presStyleCnt="0"/>
      <dgm:spPr/>
    </dgm:pt>
    <dgm:pt modelId="{71677996-2991-4376-A122-641CEA88B789}" type="pres">
      <dgm:prSet presAssocID="{AF09FDD9-CC92-4167-B369-432A9E8F285F}" presName="parentLeftMargin" presStyleLbl="node1" presStyleIdx="1" presStyleCnt="6"/>
      <dgm:spPr/>
    </dgm:pt>
    <dgm:pt modelId="{2D955839-603C-4D44-B457-42BFC724E898}" type="pres">
      <dgm:prSet presAssocID="{AF09FDD9-CC92-4167-B369-432A9E8F285F}" presName="parentText" presStyleLbl="node1" presStyleIdx="2" presStyleCnt="6">
        <dgm:presLayoutVars>
          <dgm:chMax val="0"/>
          <dgm:bulletEnabled val="1"/>
        </dgm:presLayoutVars>
      </dgm:prSet>
      <dgm:spPr/>
    </dgm:pt>
    <dgm:pt modelId="{59373465-F8CF-4F3A-970D-3D930EF7D0D7}" type="pres">
      <dgm:prSet presAssocID="{AF09FDD9-CC92-4167-B369-432A9E8F285F}" presName="negativeSpace" presStyleCnt="0"/>
      <dgm:spPr/>
    </dgm:pt>
    <dgm:pt modelId="{3FCFC9F8-ECD9-416F-8F08-D1E997441F4D}" type="pres">
      <dgm:prSet presAssocID="{AF09FDD9-CC92-4167-B369-432A9E8F285F}" presName="childText" presStyleLbl="conFgAcc1" presStyleIdx="2" presStyleCnt="6">
        <dgm:presLayoutVars>
          <dgm:bulletEnabled val="1"/>
        </dgm:presLayoutVars>
      </dgm:prSet>
      <dgm:spPr/>
    </dgm:pt>
    <dgm:pt modelId="{7AAEEEB5-B1FA-4D5F-B524-A36A96C14454}" type="pres">
      <dgm:prSet presAssocID="{D17844DF-C456-445F-8FA5-F5A5F6E82177}" presName="spaceBetweenRectangles" presStyleCnt="0"/>
      <dgm:spPr/>
    </dgm:pt>
    <dgm:pt modelId="{D32D8584-DD65-4F74-BA40-CB3D13B54240}" type="pres">
      <dgm:prSet presAssocID="{EBBC1707-4FFA-4D7B-995C-4A3947EBAA0F}" presName="parentLin" presStyleCnt="0"/>
      <dgm:spPr/>
    </dgm:pt>
    <dgm:pt modelId="{2131AF2E-048B-4A66-84F9-7FDE6DB737B5}" type="pres">
      <dgm:prSet presAssocID="{EBBC1707-4FFA-4D7B-995C-4A3947EBAA0F}" presName="parentLeftMargin" presStyleLbl="node1" presStyleIdx="2" presStyleCnt="6"/>
      <dgm:spPr/>
    </dgm:pt>
    <dgm:pt modelId="{2ACE2486-99CC-44B2-9512-60FC4915CC41}" type="pres">
      <dgm:prSet presAssocID="{EBBC1707-4FFA-4D7B-995C-4A3947EBAA0F}" presName="parentText" presStyleLbl="node1" presStyleIdx="3" presStyleCnt="6">
        <dgm:presLayoutVars>
          <dgm:chMax val="0"/>
          <dgm:bulletEnabled val="1"/>
        </dgm:presLayoutVars>
      </dgm:prSet>
      <dgm:spPr/>
    </dgm:pt>
    <dgm:pt modelId="{4D7D1217-38F9-4CC0-82A4-99E5C7A5CB91}" type="pres">
      <dgm:prSet presAssocID="{EBBC1707-4FFA-4D7B-995C-4A3947EBAA0F}" presName="negativeSpace" presStyleCnt="0"/>
      <dgm:spPr/>
    </dgm:pt>
    <dgm:pt modelId="{AEB26361-888D-4FDC-919D-B0849C8FFBB9}" type="pres">
      <dgm:prSet presAssocID="{EBBC1707-4FFA-4D7B-995C-4A3947EBAA0F}" presName="childText" presStyleLbl="conFgAcc1" presStyleIdx="3" presStyleCnt="6">
        <dgm:presLayoutVars>
          <dgm:bulletEnabled val="1"/>
        </dgm:presLayoutVars>
      </dgm:prSet>
      <dgm:spPr/>
    </dgm:pt>
    <dgm:pt modelId="{A0C673DF-4B0B-4E2C-830F-54A9E9E9A01E}" type="pres">
      <dgm:prSet presAssocID="{032244AF-C035-4915-BEA7-8B91ED8FD3B3}" presName="spaceBetweenRectangles" presStyleCnt="0"/>
      <dgm:spPr/>
    </dgm:pt>
    <dgm:pt modelId="{94F01108-C998-4B4B-8360-F3FFC366C6DB}" type="pres">
      <dgm:prSet presAssocID="{BC16F92F-480B-42A8-A1ED-F4CD01D10EC5}" presName="parentLin" presStyleCnt="0"/>
      <dgm:spPr/>
    </dgm:pt>
    <dgm:pt modelId="{C46B8C07-C9DA-4C95-8046-F994D0564BFC}" type="pres">
      <dgm:prSet presAssocID="{BC16F92F-480B-42A8-A1ED-F4CD01D10EC5}" presName="parentLeftMargin" presStyleLbl="node1" presStyleIdx="3" presStyleCnt="6"/>
      <dgm:spPr/>
    </dgm:pt>
    <dgm:pt modelId="{8EA854B7-A1C3-4B5F-8DDF-FDBB9AD69977}" type="pres">
      <dgm:prSet presAssocID="{BC16F92F-480B-42A8-A1ED-F4CD01D10EC5}" presName="parentText" presStyleLbl="node1" presStyleIdx="4" presStyleCnt="6">
        <dgm:presLayoutVars>
          <dgm:chMax val="0"/>
          <dgm:bulletEnabled val="1"/>
        </dgm:presLayoutVars>
      </dgm:prSet>
      <dgm:spPr/>
    </dgm:pt>
    <dgm:pt modelId="{8C44675E-AA1D-4A0E-A996-F9BF33D957CE}" type="pres">
      <dgm:prSet presAssocID="{BC16F92F-480B-42A8-A1ED-F4CD01D10EC5}" presName="negativeSpace" presStyleCnt="0"/>
      <dgm:spPr/>
    </dgm:pt>
    <dgm:pt modelId="{CA1CC8B8-EACC-4604-B9B8-EFFD8310101B}" type="pres">
      <dgm:prSet presAssocID="{BC16F92F-480B-42A8-A1ED-F4CD01D10EC5}" presName="childText" presStyleLbl="conFgAcc1" presStyleIdx="4" presStyleCnt="6">
        <dgm:presLayoutVars>
          <dgm:bulletEnabled val="1"/>
        </dgm:presLayoutVars>
      </dgm:prSet>
      <dgm:spPr/>
    </dgm:pt>
    <dgm:pt modelId="{0A383C58-0CFB-4539-B69C-497531CA45AA}" type="pres">
      <dgm:prSet presAssocID="{52C26EC1-5A6B-4DE9-A2BB-CFBE0C50F9AC}" presName="spaceBetweenRectangles" presStyleCnt="0"/>
      <dgm:spPr/>
    </dgm:pt>
    <dgm:pt modelId="{7ED12B69-50A6-40D9-A1E4-C9D64DB20C2E}" type="pres">
      <dgm:prSet presAssocID="{0729FB09-0A7F-45C7-8F6B-BBAB51EFBA45}" presName="parentLin" presStyleCnt="0"/>
      <dgm:spPr/>
    </dgm:pt>
    <dgm:pt modelId="{0547F1AD-20DE-43A3-95D0-E32E6BEE66A6}" type="pres">
      <dgm:prSet presAssocID="{0729FB09-0A7F-45C7-8F6B-BBAB51EFBA45}" presName="parentLeftMargin" presStyleLbl="node1" presStyleIdx="4" presStyleCnt="6"/>
      <dgm:spPr/>
    </dgm:pt>
    <dgm:pt modelId="{C466EAE8-D60F-4846-9336-8D5B4CD8D9CD}" type="pres">
      <dgm:prSet presAssocID="{0729FB09-0A7F-45C7-8F6B-BBAB51EFBA45}" presName="parentText" presStyleLbl="node1" presStyleIdx="5" presStyleCnt="6">
        <dgm:presLayoutVars>
          <dgm:chMax val="0"/>
          <dgm:bulletEnabled val="1"/>
        </dgm:presLayoutVars>
      </dgm:prSet>
      <dgm:spPr/>
    </dgm:pt>
    <dgm:pt modelId="{18DDFE0E-55AC-493B-8548-2D90950FB6BD}" type="pres">
      <dgm:prSet presAssocID="{0729FB09-0A7F-45C7-8F6B-BBAB51EFBA45}" presName="negativeSpace" presStyleCnt="0"/>
      <dgm:spPr/>
    </dgm:pt>
    <dgm:pt modelId="{C16A9D62-7AD7-4809-A400-56D1313AB618}" type="pres">
      <dgm:prSet presAssocID="{0729FB09-0A7F-45C7-8F6B-BBAB51EFBA45}" presName="childText" presStyleLbl="conFgAcc1" presStyleIdx="5" presStyleCnt="6">
        <dgm:presLayoutVars>
          <dgm:bulletEnabled val="1"/>
        </dgm:presLayoutVars>
      </dgm:prSet>
      <dgm:spPr/>
    </dgm:pt>
  </dgm:ptLst>
  <dgm:cxnLst>
    <dgm:cxn modelId="{AAED4914-B4A7-45FF-A729-731DB6B76B9B}" srcId="{B492AF84-98C6-4813-90DD-339E461941FF}" destId="{EAB5D9C9-F7F7-47D2-BFDE-059C9462684F}" srcOrd="0" destOrd="0" parTransId="{C2789CC3-A063-4A58-8133-E1C57C769836}" sibTransId="{3FEAF7B9-1A2C-46B5-B38F-CDE7E6AA89CD}"/>
    <dgm:cxn modelId="{CE1F503A-1C50-4E3D-89BB-FE825ECC2359}" type="presOf" srcId="{0729FB09-0A7F-45C7-8F6B-BBAB51EFBA45}" destId="{0547F1AD-20DE-43A3-95D0-E32E6BEE66A6}" srcOrd="0" destOrd="0" presId="urn:microsoft.com/office/officeart/2005/8/layout/list1"/>
    <dgm:cxn modelId="{6BF46C5F-B840-4431-9BC6-A40537622798}" type="presOf" srcId="{EBBC1707-4FFA-4D7B-995C-4A3947EBAA0F}" destId="{2ACE2486-99CC-44B2-9512-60FC4915CC41}" srcOrd="1" destOrd="0" presId="urn:microsoft.com/office/officeart/2005/8/layout/list1"/>
    <dgm:cxn modelId="{94B1096A-1571-443C-9B6C-92283B939FD2}" type="presOf" srcId="{B492AF84-98C6-4813-90DD-339E461941FF}" destId="{5EF07030-AC6E-44A3-8540-70B66820837C}" srcOrd="0" destOrd="0" presId="urn:microsoft.com/office/officeart/2005/8/layout/list1"/>
    <dgm:cxn modelId="{42D7B86F-029F-4A4D-A186-D3182A5FCC41}" type="presOf" srcId="{EBBC1707-4FFA-4D7B-995C-4A3947EBAA0F}" destId="{2131AF2E-048B-4A66-84F9-7FDE6DB737B5}" srcOrd="0" destOrd="0" presId="urn:microsoft.com/office/officeart/2005/8/layout/list1"/>
    <dgm:cxn modelId="{CDB3EB53-C667-4A6B-8756-3ACB7AF117DA}" srcId="{B492AF84-98C6-4813-90DD-339E461941FF}" destId="{E5330A80-9E86-406C-96DD-2F2E3966CFD6}" srcOrd="1" destOrd="0" parTransId="{5C8F7574-9E9F-4BFB-BE71-8D744612E8C3}" sibTransId="{398BDB0C-0D68-4FC1-A3A5-6F2695B871BB}"/>
    <dgm:cxn modelId="{69435E80-39B1-45A1-A8C1-0C5A6022FCA1}" type="presOf" srcId="{0729FB09-0A7F-45C7-8F6B-BBAB51EFBA45}" destId="{C466EAE8-D60F-4846-9336-8D5B4CD8D9CD}" srcOrd="1" destOrd="0" presId="urn:microsoft.com/office/officeart/2005/8/layout/list1"/>
    <dgm:cxn modelId="{5DD50393-EA6F-48CF-B478-28CCED48B274}" srcId="{B492AF84-98C6-4813-90DD-339E461941FF}" destId="{EBBC1707-4FFA-4D7B-995C-4A3947EBAA0F}" srcOrd="3" destOrd="0" parTransId="{5B56C724-2E5D-4E81-A19B-78B8E23D22C9}" sibTransId="{032244AF-C035-4915-BEA7-8B91ED8FD3B3}"/>
    <dgm:cxn modelId="{3B853B96-B6DD-4EDE-955C-3133C22F1C60}" type="presOf" srcId="{AF09FDD9-CC92-4167-B369-432A9E8F285F}" destId="{71677996-2991-4376-A122-641CEA88B789}" srcOrd="0" destOrd="0" presId="urn:microsoft.com/office/officeart/2005/8/layout/list1"/>
    <dgm:cxn modelId="{D99E8199-3CB9-4F4D-9F9C-185E13464908}" type="presOf" srcId="{BC16F92F-480B-42A8-A1ED-F4CD01D10EC5}" destId="{8EA854B7-A1C3-4B5F-8DDF-FDBB9AD69977}" srcOrd="1" destOrd="0" presId="urn:microsoft.com/office/officeart/2005/8/layout/list1"/>
    <dgm:cxn modelId="{D56AA59C-B738-4FD4-B36B-85A50845D554}" type="presOf" srcId="{EAB5D9C9-F7F7-47D2-BFDE-059C9462684F}" destId="{3493B332-7B31-41D7-B81D-DE8744BB8205}" srcOrd="0" destOrd="0" presId="urn:microsoft.com/office/officeart/2005/8/layout/list1"/>
    <dgm:cxn modelId="{BBE9919E-8A44-4879-8FCA-9F6E375427BA}" type="presOf" srcId="{EAB5D9C9-F7F7-47D2-BFDE-059C9462684F}" destId="{6272754E-FD93-4EBA-9DAE-B82B3C09F90E}" srcOrd="1" destOrd="0" presId="urn:microsoft.com/office/officeart/2005/8/layout/list1"/>
    <dgm:cxn modelId="{1C45DAA3-FDF4-4DB1-848B-B739B18181A4}" srcId="{B492AF84-98C6-4813-90DD-339E461941FF}" destId="{AF09FDD9-CC92-4167-B369-432A9E8F285F}" srcOrd="2" destOrd="0" parTransId="{1645080E-EF70-463D-A91F-29B6D0EBD978}" sibTransId="{D17844DF-C456-445F-8FA5-F5A5F6E82177}"/>
    <dgm:cxn modelId="{F43459AA-173B-4881-8D54-4ABC22036876}" type="presOf" srcId="{E5330A80-9E86-406C-96DD-2F2E3966CFD6}" destId="{4A9B0CC6-56F3-427A-A3BB-E1A91B443E33}" srcOrd="1" destOrd="0" presId="urn:microsoft.com/office/officeart/2005/8/layout/list1"/>
    <dgm:cxn modelId="{3862BBBC-F29B-491D-8C96-82D8AC818CF9}" srcId="{B492AF84-98C6-4813-90DD-339E461941FF}" destId="{0729FB09-0A7F-45C7-8F6B-BBAB51EFBA45}" srcOrd="5" destOrd="0" parTransId="{CEB8849E-1572-4EF7-93D9-B32E43231DA8}" sibTransId="{FD675974-D7C6-4C16-AEAD-19BE34224C6A}"/>
    <dgm:cxn modelId="{724583C9-40D0-4D6A-A8DA-62186F1467DB}" type="presOf" srcId="{E5330A80-9E86-406C-96DD-2F2E3966CFD6}" destId="{2ED50C2D-D5A0-4620-A769-EC470D4344D8}" srcOrd="0" destOrd="0" presId="urn:microsoft.com/office/officeart/2005/8/layout/list1"/>
    <dgm:cxn modelId="{909680D1-644A-404E-B9A5-C741F5B2324A}" srcId="{B492AF84-98C6-4813-90DD-339E461941FF}" destId="{BC16F92F-480B-42A8-A1ED-F4CD01D10EC5}" srcOrd="4" destOrd="0" parTransId="{11C630A7-7CE2-4A90-9504-73EB4EF220ED}" sibTransId="{52C26EC1-5A6B-4DE9-A2BB-CFBE0C50F9AC}"/>
    <dgm:cxn modelId="{BBF62ED3-02C8-4323-8BD5-684905386B3C}" type="presOf" srcId="{AF09FDD9-CC92-4167-B369-432A9E8F285F}" destId="{2D955839-603C-4D44-B457-42BFC724E898}" srcOrd="1" destOrd="0" presId="urn:microsoft.com/office/officeart/2005/8/layout/list1"/>
    <dgm:cxn modelId="{D0A5C8F1-4B9C-4D24-B48B-6E19E1E844EB}" type="presOf" srcId="{BC16F92F-480B-42A8-A1ED-F4CD01D10EC5}" destId="{C46B8C07-C9DA-4C95-8046-F994D0564BFC}" srcOrd="0" destOrd="0" presId="urn:microsoft.com/office/officeart/2005/8/layout/list1"/>
    <dgm:cxn modelId="{189C021C-46B4-42A8-97A9-6A8A2C0C1053}" type="presParOf" srcId="{5EF07030-AC6E-44A3-8540-70B66820837C}" destId="{218DEAE0-5591-4863-8F47-6B47E7850F09}" srcOrd="0" destOrd="0" presId="urn:microsoft.com/office/officeart/2005/8/layout/list1"/>
    <dgm:cxn modelId="{0691E4E5-99CA-4250-9E37-0264B80A2D81}" type="presParOf" srcId="{218DEAE0-5591-4863-8F47-6B47E7850F09}" destId="{3493B332-7B31-41D7-B81D-DE8744BB8205}" srcOrd="0" destOrd="0" presId="urn:microsoft.com/office/officeart/2005/8/layout/list1"/>
    <dgm:cxn modelId="{0910B79E-ED88-44D0-B53C-23234566F04A}" type="presParOf" srcId="{218DEAE0-5591-4863-8F47-6B47E7850F09}" destId="{6272754E-FD93-4EBA-9DAE-B82B3C09F90E}" srcOrd="1" destOrd="0" presId="urn:microsoft.com/office/officeart/2005/8/layout/list1"/>
    <dgm:cxn modelId="{AFA19DEA-2C0A-4284-B513-01297003E01A}" type="presParOf" srcId="{5EF07030-AC6E-44A3-8540-70B66820837C}" destId="{3AE8829E-E6E0-4F40-9D70-B9611292D654}" srcOrd="1" destOrd="0" presId="urn:microsoft.com/office/officeart/2005/8/layout/list1"/>
    <dgm:cxn modelId="{17B17480-E98F-451E-908D-4B04FE2EEDBE}" type="presParOf" srcId="{5EF07030-AC6E-44A3-8540-70B66820837C}" destId="{E5BD3C81-67E9-4A92-A4D8-798613B6D632}" srcOrd="2" destOrd="0" presId="urn:microsoft.com/office/officeart/2005/8/layout/list1"/>
    <dgm:cxn modelId="{55A9FA9E-FC6A-4428-A369-4566BBE633FF}" type="presParOf" srcId="{5EF07030-AC6E-44A3-8540-70B66820837C}" destId="{A074178E-8C8A-418B-A80D-AD796F4F9E0A}" srcOrd="3" destOrd="0" presId="urn:microsoft.com/office/officeart/2005/8/layout/list1"/>
    <dgm:cxn modelId="{ADE4C8B4-59B6-4726-906D-0D3CA6A954A4}" type="presParOf" srcId="{5EF07030-AC6E-44A3-8540-70B66820837C}" destId="{66525320-494C-43D2-A935-EEDF6CFC0FA7}" srcOrd="4" destOrd="0" presId="urn:microsoft.com/office/officeart/2005/8/layout/list1"/>
    <dgm:cxn modelId="{1786FE70-C48E-4CAF-A0A3-C6E7A291D788}" type="presParOf" srcId="{66525320-494C-43D2-A935-EEDF6CFC0FA7}" destId="{2ED50C2D-D5A0-4620-A769-EC470D4344D8}" srcOrd="0" destOrd="0" presId="urn:microsoft.com/office/officeart/2005/8/layout/list1"/>
    <dgm:cxn modelId="{6CE1A3A7-19CB-43B4-9192-A21ACBFD03B8}" type="presParOf" srcId="{66525320-494C-43D2-A935-EEDF6CFC0FA7}" destId="{4A9B0CC6-56F3-427A-A3BB-E1A91B443E33}" srcOrd="1" destOrd="0" presId="urn:microsoft.com/office/officeart/2005/8/layout/list1"/>
    <dgm:cxn modelId="{41656921-0220-4D5C-A712-F75F20FB972B}" type="presParOf" srcId="{5EF07030-AC6E-44A3-8540-70B66820837C}" destId="{6CE49385-98DD-435F-8637-5379B511565E}" srcOrd="5" destOrd="0" presId="urn:microsoft.com/office/officeart/2005/8/layout/list1"/>
    <dgm:cxn modelId="{C79727BF-5D78-48FC-9CDC-5321CE636F3A}" type="presParOf" srcId="{5EF07030-AC6E-44A3-8540-70B66820837C}" destId="{DCD511F1-4A28-4A10-935A-1B54EECD0EC4}" srcOrd="6" destOrd="0" presId="urn:microsoft.com/office/officeart/2005/8/layout/list1"/>
    <dgm:cxn modelId="{ABABCE38-A542-44A7-BCDB-B60AA1CC4B1F}" type="presParOf" srcId="{5EF07030-AC6E-44A3-8540-70B66820837C}" destId="{68E7D9E3-EFFE-4CC3-9B65-B76799EFDE78}" srcOrd="7" destOrd="0" presId="urn:microsoft.com/office/officeart/2005/8/layout/list1"/>
    <dgm:cxn modelId="{A7120292-6C34-4CB9-B36A-FBF51B7C16FE}" type="presParOf" srcId="{5EF07030-AC6E-44A3-8540-70B66820837C}" destId="{E92EC6C7-103F-48A5-9674-2432085F49A7}" srcOrd="8" destOrd="0" presId="urn:microsoft.com/office/officeart/2005/8/layout/list1"/>
    <dgm:cxn modelId="{DBD9E0C9-D596-4150-860E-D8DCEC04FB45}" type="presParOf" srcId="{E92EC6C7-103F-48A5-9674-2432085F49A7}" destId="{71677996-2991-4376-A122-641CEA88B789}" srcOrd="0" destOrd="0" presId="urn:microsoft.com/office/officeart/2005/8/layout/list1"/>
    <dgm:cxn modelId="{87E28F80-6175-4672-8ACB-C1F77AD2EB73}" type="presParOf" srcId="{E92EC6C7-103F-48A5-9674-2432085F49A7}" destId="{2D955839-603C-4D44-B457-42BFC724E898}" srcOrd="1" destOrd="0" presId="urn:microsoft.com/office/officeart/2005/8/layout/list1"/>
    <dgm:cxn modelId="{622A5A8E-569C-4A71-B02A-6004D60F8515}" type="presParOf" srcId="{5EF07030-AC6E-44A3-8540-70B66820837C}" destId="{59373465-F8CF-4F3A-970D-3D930EF7D0D7}" srcOrd="9" destOrd="0" presId="urn:microsoft.com/office/officeart/2005/8/layout/list1"/>
    <dgm:cxn modelId="{1947234E-9523-442C-A74E-EF9155C0D424}" type="presParOf" srcId="{5EF07030-AC6E-44A3-8540-70B66820837C}" destId="{3FCFC9F8-ECD9-416F-8F08-D1E997441F4D}" srcOrd="10" destOrd="0" presId="urn:microsoft.com/office/officeart/2005/8/layout/list1"/>
    <dgm:cxn modelId="{695A38AA-FEB4-41FD-9BD1-DB85C7FC1C96}" type="presParOf" srcId="{5EF07030-AC6E-44A3-8540-70B66820837C}" destId="{7AAEEEB5-B1FA-4D5F-B524-A36A96C14454}" srcOrd="11" destOrd="0" presId="urn:microsoft.com/office/officeart/2005/8/layout/list1"/>
    <dgm:cxn modelId="{E44E2DC4-E132-4F94-BAF8-F251C52C97C9}" type="presParOf" srcId="{5EF07030-AC6E-44A3-8540-70B66820837C}" destId="{D32D8584-DD65-4F74-BA40-CB3D13B54240}" srcOrd="12" destOrd="0" presId="urn:microsoft.com/office/officeart/2005/8/layout/list1"/>
    <dgm:cxn modelId="{C6B79939-FA6E-40CE-AA89-877EEA762175}" type="presParOf" srcId="{D32D8584-DD65-4F74-BA40-CB3D13B54240}" destId="{2131AF2E-048B-4A66-84F9-7FDE6DB737B5}" srcOrd="0" destOrd="0" presId="urn:microsoft.com/office/officeart/2005/8/layout/list1"/>
    <dgm:cxn modelId="{7BBEB7A4-80F3-40BE-B5D6-7EE16ECA7E7E}" type="presParOf" srcId="{D32D8584-DD65-4F74-BA40-CB3D13B54240}" destId="{2ACE2486-99CC-44B2-9512-60FC4915CC41}" srcOrd="1" destOrd="0" presId="urn:microsoft.com/office/officeart/2005/8/layout/list1"/>
    <dgm:cxn modelId="{CCE75A07-8FE3-4AB3-ABA9-3FC7A374D9C0}" type="presParOf" srcId="{5EF07030-AC6E-44A3-8540-70B66820837C}" destId="{4D7D1217-38F9-4CC0-82A4-99E5C7A5CB91}" srcOrd="13" destOrd="0" presId="urn:microsoft.com/office/officeart/2005/8/layout/list1"/>
    <dgm:cxn modelId="{B250B2E2-8F06-4309-B9E8-EFB737060F42}" type="presParOf" srcId="{5EF07030-AC6E-44A3-8540-70B66820837C}" destId="{AEB26361-888D-4FDC-919D-B0849C8FFBB9}" srcOrd="14" destOrd="0" presId="urn:microsoft.com/office/officeart/2005/8/layout/list1"/>
    <dgm:cxn modelId="{90B9D614-F8E4-4E10-8953-4C730E619689}" type="presParOf" srcId="{5EF07030-AC6E-44A3-8540-70B66820837C}" destId="{A0C673DF-4B0B-4E2C-830F-54A9E9E9A01E}" srcOrd="15" destOrd="0" presId="urn:microsoft.com/office/officeart/2005/8/layout/list1"/>
    <dgm:cxn modelId="{2672D603-9008-4A22-B1FF-742568D13468}" type="presParOf" srcId="{5EF07030-AC6E-44A3-8540-70B66820837C}" destId="{94F01108-C998-4B4B-8360-F3FFC366C6DB}" srcOrd="16" destOrd="0" presId="urn:microsoft.com/office/officeart/2005/8/layout/list1"/>
    <dgm:cxn modelId="{3162040E-983E-4AC6-9AFE-4746E788A603}" type="presParOf" srcId="{94F01108-C998-4B4B-8360-F3FFC366C6DB}" destId="{C46B8C07-C9DA-4C95-8046-F994D0564BFC}" srcOrd="0" destOrd="0" presId="urn:microsoft.com/office/officeart/2005/8/layout/list1"/>
    <dgm:cxn modelId="{00979653-2C80-4A09-8B6F-A2916FF31B7C}" type="presParOf" srcId="{94F01108-C998-4B4B-8360-F3FFC366C6DB}" destId="{8EA854B7-A1C3-4B5F-8DDF-FDBB9AD69977}" srcOrd="1" destOrd="0" presId="urn:microsoft.com/office/officeart/2005/8/layout/list1"/>
    <dgm:cxn modelId="{C68FB5B9-934E-42CF-B2D6-A3721E6D81AB}" type="presParOf" srcId="{5EF07030-AC6E-44A3-8540-70B66820837C}" destId="{8C44675E-AA1D-4A0E-A996-F9BF33D957CE}" srcOrd="17" destOrd="0" presId="urn:microsoft.com/office/officeart/2005/8/layout/list1"/>
    <dgm:cxn modelId="{9479AAE0-0037-477A-9D40-B62DF9941CDE}" type="presParOf" srcId="{5EF07030-AC6E-44A3-8540-70B66820837C}" destId="{CA1CC8B8-EACC-4604-B9B8-EFFD8310101B}" srcOrd="18" destOrd="0" presId="urn:microsoft.com/office/officeart/2005/8/layout/list1"/>
    <dgm:cxn modelId="{20CA816B-A007-4C95-B842-28F86A89CA6E}" type="presParOf" srcId="{5EF07030-AC6E-44A3-8540-70B66820837C}" destId="{0A383C58-0CFB-4539-B69C-497531CA45AA}" srcOrd="19" destOrd="0" presId="urn:microsoft.com/office/officeart/2005/8/layout/list1"/>
    <dgm:cxn modelId="{3D446ED8-F76F-4748-842B-E7A66692E59E}" type="presParOf" srcId="{5EF07030-AC6E-44A3-8540-70B66820837C}" destId="{7ED12B69-50A6-40D9-A1E4-C9D64DB20C2E}" srcOrd="20" destOrd="0" presId="urn:microsoft.com/office/officeart/2005/8/layout/list1"/>
    <dgm:cxn modelId="{14BD7051-74BB-4825-9B94-6345225CC464}" type="presParOf" srcId="{7ED12B69-50A6-40D9-A1E4-C9D64DB20C2E}" destId="{0547F1AD-20DE-43A3-95D0-E32E6BEE66A6}" srcOrd="0" destOrd="0" presId="urn:microsoft.com/office/officeart/2005/8/layout/list1"/>
    <dgm:cxn modelId="{B9377723-C662-4004-96B7-C5AB17A3BB97}" type="presParOf" srcId="{7ED12B69-50A6-40D9-A1E4-C9D64DB20C2E}" destId="{C466EAE8-D60F-4846-9336-8D5B4CD8D9CD}" srcOrd="1" destOrd="0" presId="urn:microsoft.com/office/officeart/2005/8/layout/list1"/>
    <dgm:cxn modelId="{4DB46F48-891A-48D0-9B41-E7748B61DCD0}" type="presParOf" srcId="{5EF07030-AC6E-44A3-8540-70B66820837C}" destId="{18DDFE0E-55AC-493B-8548-2D90950FB6BD}" srcOrd="21" destOrd="0" presId="urn:microsoft.com/office/officeart/2005/8/layout/list1"/>
    <dgm:cxn modelId="{12D4B6F8-0D19-488C-9FFD-6D252468F30F}" type="presParOf" srcId="{5EF07030-AC6E-44A3-8540-70B66820837C}" destId="{C16A9D62-7AD7-4809-A400-56D1313AB618}" srcOrd="22"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0E3030E-B010-44CB-85F3-F35571EBC9D0}"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2B564589-294F-4B82-A64E-11847DCE4572}">
      <dgm:prSet phldrT="[Text]"/>
      <dgm:spPr/>
      <dgm:t>
        <a:bodyPr/>
        <a:lstStyle/>
        <a:p>
          <a:r>
            <a:rPr lang="ar-EG" b="1" i="0"/>
            <a:t>الإبداع</a:t>
          </a:r>
          <a:endParaRPr lang="en-US" dirty="0"/>
        </a:p>
      </dgm:t>
    </dgm:pt>
    <dgm:pt modelId="{CBE69C94-815A-49C5-A866-1B8D41FC9574}" type="parTrans" cxnId="{2BD8D2A8-BFF0-4839-BFFF-A11C0B98B49C}">
      <dgm:prSet/>
      <dgm:spPr/>
      <dgm:t>
        <a:bodyPr/>
        <a:lstStyle/>
        <a:p>
          <a:endParaRPr lang="en-US"/>
        </a:p>
      </dgm:t>
    </dgm:pt>
    <dgm:pt modelId="{AC32FFEE-D047-468C-8F14-BE8440BAA744}" type="sibTrans" cxnId="{2BD8D2A8-BFF0-4839-BFFF-A11C0B98B49C}">
      <dgm:prSet/>
      <dgm:spPr/>
      <dgm:t>
        <a:bodyPr/>
        <a:lstStyle/>
        <a:p>
          <a:endParaRPr lang="en-US"/>
        </a:p>
      </dgm:t>
    </dgm:pt>
    <dgm:pt modelId="{AEF944BC-AD6B-4924-AEB1-7FC53A71D973}">
      <dgm:prSet/>
      <dgm:spPr/>
      <dgm:t>
        <a:bodyPr/>
        <a:lstStyle/>
        <a:p>
          <a:r>
            <a:rPr lang="ar-EG" b="1" i="0" dirty="0"/>
            <a:t>التوجيه</a:t>
          </a:r>
          <a:endParaRPr lang="en-US" b="1" i="0" dirty="0"/>
        </a:p>
      </dgm:t>
    </dgm:pt>
    <dgm:pt modelId="{07BA60BA-A61B-4971-A444-D82CE033CCA4}" type="parTrans" cxnId="{920DE1AC-590F-4705-881A-69D713BC6CD6}">
      <dgm:prSet/>
      <dgm:spPr/>
      <dgm:t>
        <a:bodyPr/>
        <a:lstStyle/>
        <a:p>
          <a:endParaRPr lang="en-US"/>
        </a:p>
      </dgm:t>
    </dgm:pt>
    <dgm:pt modelId="{F00AB007-1E6F-4B56-9D2B-AA5636EDA2E2}" type="sibTrans" cxnId="{920DE1AC-590F-4705-881A-69D713BC6CD6}">
      <dgm:prSet/>
      <dgm:spPr/>
      <dgm:t>
        <a:bodyPr/>
        <a:lstStyle/>
        <a:p>
          <a:endParaRPr lang="en-US"/>
        </a:p>
      </dgm:t>
    </dgm:pt>
    <dgm:pt modelId="{428DEC38-F09D-4028-9D46-917395BED52C}">
      <dgm:prSet/>
      <dgm:spPr/>
      <dgm:t>
        <a:bodyPr/>
        <a:lstStyle/>
        <a:p>
          <a:r>
            <a:rPr lang="ar-EG" b="1" i="0" dirty="0"/>
            <a:t>التفويض</a:t>
          </a:r>
          <a:endParaRPr lang="en-US" b="1" i="0" dirty="0"/>
        </a:p>
      </dgm:t>
    </dgm:pt>
    <dgm:pt modelId="{05555543-2CD1-4239-8CC1-A991B3F90FC8}" type="parTrans" cxnId="{FBEC66AD-907B-4BD3-A76C-2A7ECD942C76}">
      <dgm:prSet/>
      <dgm:spPr/>
      <dgm:t>
        <a:bodyPr/>
        <a:lstStyle/>
        <a:p>
          <a:endParaRPr lang="en-US"/>
        </a:p>
      </dgm:t>
    </dgm:pt>
    <dgm:pt modelId="{74B6BB7E-666C-4554-BA42-9430BE9C5651}" type="sibTrans" cxnId="{FBEC66AD-907B-4BD3-A76C-2A7ECD942C76}">
      <dgm:prSet/>
      <dgm:spPr/>
      <dgm:t>
        <a:bodyPr/>
        <a:lstStyle/>
        <a:p>
          <a:endParaRPr lang="en-US"/>
        </a:p>
      </dgm:t>
    </dgm:pt>
    <dgm:pt modelId="{F45C2144-CABC-4253-B837-34BA07DEAD12}">
      <dgm:prSet/>
      <dgm:spPr/>
      <dgm:t>
        <a:bodyPr/>
        <a:lstStyle/>
        <a:p>
          <a:r>
            <a:rPr lang="ar-EG" b="1" i="0" dirty="0"/>
            <a:t>التحكم</a:t>
          </a:r>
          <a:endParaRPr lang="en-US" b="1" i="0" dirty="0"/>
        </a:p>
      </dgm:t>
    </dgm:pt>
    <dgm:pt modelId="{62548323-B05A-429F-B9CB-0BD6FBB728CB}" type="parTrans" cxnId="{F770C109-5B16-49C9-A4EF-BF47356C3D2D}">
      <dgm:prSet/>
      <dgm:spPr/>
      <dgm:t>
        <a:bodyPr/>
        <a:lstStyle/>
        <a:p>
          <a:endParaRPr lang="en-US"/>
        </a:p>
      </dgm:t>
    </dgm:pt>
    <dgm:pt modelId="{47773972-42B0-4FEF-B48E-D39732646C92}" type="sibTrans" cxnId="{F770C109-5B16-49C9-A4EF-BF47356C3D2D}">
      <dgm:prSet/>
      <dgm:spPr/>
      <dgm:t>
        <a:bodyPr/>
        <a:lstStyle/>
        <a:p>
          <a:endParaRPr lang="en-US"/>
        </a:p>
      </dgm:t>
    </dgm:pt>
    <dgm:pt modelId="{43866A0D-0BC4-4C4F-A365-288BE65E40ED}">
      <dgm:prSet/>
      <dgm:spPr/>
      <dgm:t>
        <a:bodyPr/>
        <a:lstStyle/>
        <a:p>
          <a:r>
            <a:rPr lang="ar-EG" b="1" i="0" dirty="0"/>
            <a:t>التعاون</a:t>
          </a:r>
          <a:endParaRPr lang="en-US" b="1" i="0" dirty="0"/>
        </a:p>
      </dgm:t>
    </dgm:pt>
    <dgm:pt modelId="{CA3074F2-5DC6-4E0F-A472-9C22CAD7E11B}" type="parTrans" cxnId="{1DE60627-8139-4591-82D3-4ACCFCF9B44F}">
      <dgm:prSet/>
      <dgm:spPr/>
      <dgm:t>
        <a:bodyPr/>
        <a:lstStyle/>
        <a:p>
          <a:endParaRPr lang="en-US"/>
        </a:p>
      </dgm:t>
    </dgm:pt>
    <dgm:pt modelId="{CA04270E-48DC-43CB-8F33-4CB763180516}" type="sibTrans" cxnId="{1DE60627-8139-4591-82D3-4ACCFCF9B44F}">
      <dgm:prSet/>
      <dgm:spPr/>
      <dgm:t>
        <a:bodyPr/>
        <a:lstStyle/>
        <a:p>
          <a:endParaRPr lang="en-US"/>
        </a:p>
      </dgm:t>
    </dgm:pt>
    <dgm:pt modelId="{F7DE0CC5-FC12-451F-9AD8-A4753FCC2245}" type="pres">
      <dgm:prSet presAssocID="{30E3030E-B010-44CB-85F3-F35571EBC9D0}" presName="cycle" presStyleCnt="0">
        <dgm:presLayoutVars>
          <dgm:dir/>
          <dgm:resizeHandles val="exact"/>
        </dgm:presLayoutVars>
      </dgm:prSet>
      <dgm:spPr/>
    </dgm:pt>
    <dgm:pt modelId="{DEBADFF2-3384-4C7D-84BF-F19CFE931FF2}" type="pres">
      <dgm:prSet presAssocID="{2B564589-294F-4B82-A64E-11847DCE4572}" presName="node" presStyleLbl="node1" presStyleIdx="0" presStyleCnt="5">
        <dgm:presLayoutVars>
          <dgm:bulletEnabled val="1"/>
        </dgm:presLayoutVars>
      </dgm:prSet>
      <dgm:spPr/>
    </dgm:pt>
    <dgm:pt modelId="{1BB81542-DED2-42D9-B1EE-31C7740486C5}" type="pres">
      <dgm:prSet presAssocID="{2B564589-294F-4B82-A64E-11847DCE4572}" presName="spNode" presStyleCnt="0"/>
      <dgm:spPr/>
    </dgm:pt>
    <dgm:pt modelId="{512D66F0-3AAB-4664-8278-8686C7BF9827}" type="pres">
      <dgm:prSet presAssocID="{AC32FFEE-D047-468C-8F14-BE8440BAA744}" presName="sibTrans" presStyleLbl="sibTrans1D1" presStyleIdx="0" presStyleCnt="5"/>
      <dgm:spPr/>
    </dgm:pt>
    <dgm:pt modelId="{4A54BE5C-298A-419D-A7D1-381CE0D86AC6}" type="pres">
      <dgm:prSet presAssocID="{AEF944BC-AD6B-4924-AEB1-7FC53A71D973}" presName="node" presStyleLbl="node1" presStyleIdx="1" presStyleCnt="5">
        <dgm:presLayoutVars>
          <dgm:bulletEnabled val="1"/>
        </dgm:presLayoutVars>
      </dgm:prSet>
      <dgm:spPr/>
    </dgm:pt>
    <dgm:pt modelId="{8A62F6DC-1039-4DBA-A529-B2D713ECE24C}" type="pres">
      <dgm:prSet presAssocID="{AEF944BC-AD6B-4924-AEB1-7FC53A71D973}" presName="spNode" presStyleCnt="0"/>
      <dgm:spPr/>
    </dgm:pt>
    <dgm:pt modelId="{B2ACA211-E475-4F3A-BC7C-19BF48C8277D}" type="pres">
      <dgm:prSet presAssocID="{F00AB007-1E6F-4B56-9D2B-AA5636EDA2E2}" presName="sibTrans" presStyleLbl="sibTrans1D1" presStyleIdx="1" presStyleCnt="5"/>
      <dgm:spPr/>
    </dgm:pt>
    <dgm:pt modelId="{629ED2A3-A97F-4204-9226-3C463D6CF42E}" type="pres">
      <dgm:prSet presAssocID="{428DEC38-F09D-4028-9D46-917395BED52C}" presName="node" presStyleLbl="node1" presStyleIdx="2" presStyleCnt="5">
        <dgm:presLayoutVars>
          <dgm:bulletEnabled val="1"/>
        </dgm:presLayoutVars>
      </dgm:prSet>
      <dgm:spPr/>
    </dgm:pt>
    <dgm:pt modelId="{A73A2407-835C-466D-8A7E-63F580254C1E}" type="pres">
      <dgm:prSet presAssocID="{428DEC38-F09D-4028-9D46-917395BED52C}" presName="spNode" presStyleCnt="0"/>
      <dgm:spPr/>
    </dgm:pt>
    <dgm:pt modelId="{8B06553C-2A0A-4F61-9CD2-E48D881EED42}" type="pres">
      <dgm:prSet presAssocID="{74B6BB7E-666C-4554-BA42-9430BE9C5651}" presName="sibTrans" presStyleLbl="sibTrans1D1" presStyleIdx="2" presStyleCnt="5"/>
      <dgm:spPr/>
    </dgm:pt>
    <dgm:pt modelId="{FA2B4757-6042-4410-A028-80C8D0DDE21F}" type="pres">
      <dgm:prSet presAssocID="{F45C2144-CABC-4253-B837-34BA07DEAD12}" presName="node" presStyleLbl="node1" presStyleIdx="3" presStyleCnt="5">
        <dgm:presLayoutVars>
          <dgm:bulletEnabled val="1"/>
        </dgm:presLayoutVars>
      </dgm:prSet>
      <dgm:spPr/>
    </dgm:pt>
    <dgm:pt modelId="{77DCB22C-224B-41D8-999C-1825B0DAEBAC}" type="pres">
      <dgm:prSet presAssocID="{F45C2144-CABC-4253-B837-34BA07DEAD12}" presName="spNode" presStyleCnt="0"/>
      <dgm:spPr/>
    </dgm:pt>
    <dgm:pt modelId="{2B7D51A3-78C3-48EA-BD8C-1136B6299115}" type="pres">
      <dgm:prSet presAssocID="{47773972-42B0-4FEF-B48E-D39732646C92}" presName="sibTrans" presStyleLbl="sibTrans1D1" presStyleIdx="3" presStyleCnt="5"/>
      <dgm:spPr/>
    </dgm:pt>
    <dgm:pt modelId="{F8DF5707-D11A-40DE-9995-7BF81C422D2E}" type="pres">
      <dgm:prSet presAssocID="{43866A0D-0BC4-4C4F-A365-288BE65E40ED}" presName="node" presStyleLbl="node1" presStyleIdx="4" presStyleCnt="5">
        <dgm:presLayoutVars>
          <dgm:bulletEnabled val="1"/>
        </dgm:presLayoutVars>
      </dgm:prSet>
      <dgm:spPr/>
    </dgm:pt>
    <dgm:pt modelId="{DD2E603D-BC43-4661-8D37-2AD04A84093A}" type="pres">
      <dgm:prSet presAssocID="{43866A0D-0BC4-4C4F-A365-288BE65E40ED}" presName="spNode" presStyleCnt="0"/>
      <dgm:spPr/>
    </dgm:pt>
    <dgm:pt modelId="{E6D7E27E-ED1A-4F80-B73D-0C02D30C1DB1}" type="pres">
      <dgm:prSet presAssocID="{CA04270E-48DC-43CB-8F33-4CB763180516}" presName="sibTrans" presStyleLbl="sibTrans1D1" presStyleIdx="4" presStyleCnt="5"/>
      <dgm:spPr/>
    </dgm:pt>
  </dgm:ptLst>
  <dgm:cxnLst>
    <dgm:cxn modelId="{07EC3101-D8AE-4F17-8517-6E9A7421AB3A}" type="presOf" srcId="{74B6BB7E-666C-4554-BA42-9430BE9C5651}" destId="{8B06553C-2A0A-4F61-9CD2-E48D881EED42}" srcOrd="0" destOrd="0" presId="urn:microsoft.com/office/officeart/2005/8/layout/cycle5"/>
    <dgm:cxn modelId="{ACF48D02-F768-45EE-ABE2-A14C4F5F14BF}" type="presOf" srcId="{2B564589-294F-4B82-A64E-11847DCE4572}" destId="{DEBADFF2-3384-4C7D-84BF-F19CFE931FF2}" srcOrd="0" destOrd="0" presId="urn:microsoft.com/office/officeart/2005/8/layout/cycle5"/>
    <dgm:cxn modelId="{F770C109-5B16-49C9-A4EF-BF47356C3D2D}" srcId="{30E3030E-B010-44CB-85F3-F35571EBC9D0}" destId="{F45C2144-CABC-4253-B837-34BA07DEAD12}" srcOrd="3" destOrd="0" parTransId="{62548323-B05A-429F-B9CB-0BD6FBB728CB}" sibTransId="{47773972-42B0-4FEF-B48E-D39732646C92}"/>
    <dgm:cxn modelId="{57A64011-910B-4469-A953-E7413092CF03}" type="presOf" srcId="{30E3030E-B010-44CB-85F3-F35571EBC9D0}" destId="{F7DE0CC5-FC12-451F-9AD8-A4753FCC2245}" srcOrd="0" destOrd="0" presId="urn:microsoft.com/office/officeart/2005/8/layout/cycle5"/>
    <dgm:cxn modelId="{1DE60627-8139-4591-82D3-4ACCFCF9B44F}" srcId="{30E3030E-B010-44CB-85F3-F35571EBC9D0}" destId="{43866A0D-0BC4-4C4F-A365-288BE65E40ED}" srcOrd="4" destOrd="0" parTransId="{CA3074F2-5DC6-4E0F-A472-9C22CAD7E11B}" sibTransId="{CA04270E-48DC-43CB-8F33-4CB763180516}"/>
    <dgm:cxn modelId="{AC921B5B-4013-4DE0-B63E-2E10F9A1A6E6}" type="presOf" srcId="{F00AB007-1E6F-4B56-9D2B-AA5636EDA2E2}" destId="{B2ACA211-E475-4F3A-BC7C-19BF48C8277D}" srcOrd="0" destOrd="0" presId="urn:microsoft.com/office/officeart/2005/8/layout/cycle5"/>
    <dgm:cxn modelId="{7A206044-D30F-4AC3-9836-85F6270A71C3}" type="presOf" srcId="{428DEC38-F09D-4028-9D46-917395BED52C}" destId="{629ED2A3-A97F-4204-9226-3C463D6CF42E}" srcOrd="0" destOrd="0" presId="urn:microsoft.com/office/officeart/2005/8/layout/cycle5"/>
    <dgm:cxn modelId="{57B43271-D88D-44A2-8B6A-CD497C72820D}" type="presOf" srcId="{47773972-42B0-4FEF-B48E-D39732646C92}" destId="{2B7D51A3-78C3-48EA-BD8C-1136B6299115}" srcOrd="0" destOrd="0" presId="urn:microsoft.com/office/officeart/2005/8/layout/cycle5"/>
    <dgm:cxn modelId="{F1F1AA80-B48D-4684-A204-E09BB148C48C}" type="presOf" srcId="{AEF944BC-AD6B-4924-AEB1-7FC53A71D973}" destId="{4A54BE5C-298A-419D-A7D1-381CE0D86AC6}" srcOrd="0" destOrd="0" presId="urn:microsoft.com/office/officeart/2005/8/layout/cycle5"/>
    <dgm:cxn modelId="{946C2796-EA14-4A3A-A697-37B37CA0F71B}" type="presOf" srcId="{AC32FFEE-D047-468C-8F14-BE8440BAA744}" destId="{512D66F0-3AAB-4664-8278-8686C7BF9827}" srcOrd="0" destOrd="0" presId="urn:microsoft.com/office/officeart/2005/8/layout/cycle5"/>
    <dgm:cxn modelId="{2BD8D2A8-BFF0-4839-BFFF-A11C0B98B49C}" srcId="{30E3030E-B010-44CB-85F3-F35571EBC9D0}" destId="{2B564589-294F-4B82-A64E-11847DCE4572}" srcOrd="0" destOrd="0" parTransId="{CBE69C94-815A-49C5-A866-1B8D41FC9574}" sibTransId="{AC32FFEE-D047-468C-8F14-BE8440BAA744}"/>
    <dgm:cxn modelId="{DC4226AB-FCC4-4F15-A8AD-CFCF06ECFFF7}" type="presOf" srcId="{CA04270E-48DC-43CB-8F33-4CB763180516}" destId="{E6D7E27E-ED1A-4F80-B73D-0C02D30C1DB1}" srcOrd="0" destOrd="0" presId="urn:microsoft.com/office/officeart/2005/8/layout/cycle5"/>
    <dgm:cxn modelId="{920DE1AC-590F-4705-881A-69D713BC6CD6}" srcId="{30E3030E-B010-44CB-85F3-F35571EBC9D0}" destId="{AEF944BC-AD6B-4924-AEB1-7FC53A71D973}" srcOrd="1" destOrd="0" parTransId="{07BA60BA-A61B-4971-A444-D82CE033CCA4}" sibTransId="{F00AB007-1E6F-4B56-9D2B-AA5636EDA2E2}"/>
    <dgm:cxn modelId="{FBEC66AD-907B-4BD3-A76C-2A7ECD942C76}" srcId="{30E3030E-B010-44CB-85F3-F35571EBC9D0}" destId="{428DEC38-F09D-4028-9D46-917395BED52C}" srcOrd="2" destOrd="0" parTransId="{05555543-2CD1-4239-8CC1-A991B3F90FC8}" sibTransId="{74B6BB7E-666C-4554-BA42-9430BE9C5651}"/>
    <dgm:cxn modelId="{A1499BBC-7225-4D0B-A151-F4166A01812E}" type="presOf" srcId="{43866A0D-0BC4-4C4F-A365-288BE65E40ED}" destId="{F8DF5707-D11A-40DE-9995-7BF81C422D2E}" srcOrd="0" destOrd="0" presId="urn:microsoft.com/office/officeart/2005/8/layout/cycle5"/>
    <dgm:cxn modelId="{67CA2EE9-CB5B-4E3A-81BB-150B50428E57}" type="presOf" srcId="{F45C2144-CABC-4253-B837-34BA07DEAD12}" destId="{FA2B4757-6042-4410-A028-80C8D0DDE21F}" srcOrd="0" destOrd="0" presId="urn:microsoft.com/office/officeart/2005/8/layout/cycle5"/>
    <dgm:cxn modelId="{415FE8E8-B427-47D6-BAF0-E1F54AAF9864}" type="presParOf" srcId="{F7DE0CC5-FC12-451F-9AD8-A4753FCC2245}" destId="{DEBADFF2-3384-4C7D-84BF-F19CFE931FF2}" srcOrd="0" destOrd="0" presId="urn:microsoft.com/office/officeart/2005/8/layout/cycle5"/>
    <dgm:cxn modelId="{02A56D16-3AD2-454C-B32E-A86B2B1682E0}" type="presParOf" srcId="{F7DE0CC5-FC12-451F-9AD8-A4753FCC2245}" destId="{1BB81542-DED2-42D9-B1EE-31C7740486C5}" srcOrd="1" destOrd="0" presId="urn:microsoft.com/office/officeart/2005/8/layout/cycle5"/>
    <dgm:cxn modelId="{7252855C-2926-460F-A8C4-2C410AF9AF47}" type="presParOf" srcId="{F7DE0CC5-FC12-451F-9AD8-A4753FCC2245}" destId="{512D66F0-3AAB-4664-8278-8686C7BF9827}" srcOrd="2" destOrd="0" presId="urn:microsoft.com/office/officeart/2005/8/layout/cycle5"/>
    <dgm:cxn modelId="{26FD95E2-5782-41DC-80F6-FE5FE1391911}" type="presParOf" srcId="{F7DE0CC5-FC12-451F-9AD8-A4753FCC2245}" destId="{4A54BE5C-298A-419D-A7D1-381CE0D86AC6}" srcOrd="3" destOrd="0" presId="urn:microsoft.com/office/officeart/2005/8/layout/cycle5"/>
    <dgm:cxn modelId="{11CA9C9A-0E2F-42CC-B5AA-1EBB9A376FE3}" type="presParOf" srcId="{F7DE0CC5-FC12-451F-9AD8-A4753FCC2245}" destId="{8A62F6DC-1039-4DBA-A529-B2D713ECE24C}" srcOrd="4" destOrd="0" presId="urn:microsoft.com/office/officeart/2005/8/layout/cycle5"/>
    <dgm:cxn modelId="{A6A96A5E-8BDC-4C9F-A827-D20518FF024C}" type="presParOf" srcId="{F7DE0CC5-FC12-451F-9AD8-A4753FCC2245}" destId="{B2ACA211-E475-4F3A-BC7C-19BF48C8277D}" srcOrd="5" destOrd="0" presId="urn:microsoft.com/office/officeart/2005/8/layout/cycle5"/>
    <dgm:cxn modelId="{03F88D3A-A3A6-4FE4-9B43-7A309E2CBA66}" type="presParOf" srcId="{F7DE0CC5-FC12-451F-9AD8-A4753FCC2245}" destId="{629ED2A3-A97F-4204-9226-3C463D6CF42E}" srcOrd="6" destOrd="0" presId="urn:microsoft.com/office/officeart/2005/8/layout/cycle5"/>
    <dgm:cxn modelId="{FE18FCD0-A99A-4CD3-9415-051E405651DD}" type="presParOf" srcId="{F7DE0CC5-FC12-451F-9AD8-A4753FCC2245}" destId="{A73A2407-835C-466D-8A7E-63F580254C1E}" srcOrd="7" destOrd="0" presId="urn:microsoft.com/office/officeart/2005/8/layout/cycle5"/>
    <dgm:cxn modelId="{47108DFA-6827-43CE-A931-DD1B3A09DD3C}" type="presParOf" srcId="{F7DE0CC5-FC12-451F-9AD8-A4753FCC2245}" destId="{8B06553C-2A0A-4F61-9CD2-E48D881EED42}" srcOrd="8" destOrd="0" presId="urn:microsoft.com/office/officeart/2005/8/layout/cycle5"/>
    <dgm:cxn modelId="{AEE14136-6E9F-4191-B07E-8E3AD6830459}" type="presParOf" srcId="{F7DE0CC5-FC12-451F-9AD8-A4753FCC2245}" destId="{FA2B4757-6042-4410-A028-80C8D0DDE21F}" srcOrd="9" destOrd="0" presId="urn:microsoft.com/office/officeart/2005/8/layout/cycle5"/>
    <dgm:cxn modelId="{96A1116E-6423-4495-B448-5DFD84FC61F8}" type="presParOf" srcId="{F7DE0CC5-FC12-451F-9AD8-A4753FCC2245}" destId="{77DCB22C-224B-41D8-999C-1825B0DAEBAC}" srcOrd="10" destOrd="0" presId="urn:microsoft.com/office/officeart/2005/8/layout/cycle5"/>
    <dgm:cxn modelId="{80C816BB-7B4B-48D3-97C8-76F0845EAA0C}" type="presParOf" srcId="{F7DE0CC5-FC12-451F-9AD8-A4753FCC2245}" destId="{2B7D51A3-78C3-48EA-BD8C-1136B6299115}" srcOrd="11" destOrd="0" presId="urn:microsoft.com/office/officeart/2005/8/layout/cycle5"/>
    <dgm:cxn modelId="{8AF79558-B228-484A-90CE-EEE22396FF96}" type="presParOf" srcId="{F7DE0CC5-FC12-451F-9AD8-A4753FCC2245}" destId="{F8DF5707-D11A-40DE-9995-7BF81C422D2E}" srcOrd="12" destOrd="0" presId="urn:microsoft.com/office/officeart/2005/8/layout/cycle5"/>
    <dgm:cxn modelId="{D018D515-D2A1-49E8-AEAA-A606F4778AA0}" type="presParOf" srcId="{F7DE0CC5-FC12-451F-9AD8-A4753FCC2245}" destId="{DD2E603D-BC43-4661-8D37-2AD04A84093A}" srcOrd="13" destOrd="0" presId="urn:microsoft.com/office/officeart/2005/8/layout/cycle5"/>
    <dgm:cxn modelId="{3D1BD1B5-9B6D-4FC6-9D70-33F6B341683A}" type="presParOf" srcId="{F7DE0CC5-FC12-451F-9AD8-A4753FCC2245}" destId="{E6D7E27E-ED1A-4F80-B73D-0C02D30C1DB1}" srcOrd="14"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89DE80F-B465-40C3-B387-F5526A22B03B}"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DAE7D787-93BE-404D-A059-F5E148445B0F}">
      <dgm:prSet phldrT="[Text]" custT="1"/>
      <dgm:spPr/>
      <dgm:t>
        <a:bodyPr/>
        <a:lstStyle/>
        <a:p>
          <a:r>
            <a:rPr lang="ar-EG" altLang="en-US" sz="4400" b="1" dirty="0"/>
            <a:t>زيادة قدرة المنظمة على التكيف</a:t>
          </a:r>
          <a:endParaRPr lang="en-US" sz="4400" dirty="0"/>
        </a:p>
      </dgm:t>
    </dgm:pt>
    <dgm:pt modelId="{EBF24E3F-635A-4D79-BE87-E51909D67F6C}" type="parTrans" cxnId="{76D6CB3A-8AE7-456D-8A61-02B5262057E8}">
      <dgm:prSet/>
      <dgm:spPr/>
      <dgm:t>
        <a:bodyPr/>
        <a:lstStyle/>
        <a:p>
          <a:endParaRPr lang="en-US"/>
        </a:p>
      </dgm:t>
    </dgm:pt>
    <dgm:pt modelId="{87211854-C4F4-427C-8688-FA823EA8353C}" type="sibTrans" cxnId="{76D6CB3A-8AE7-456D-8A61-02B5262057E8}">
      <dgm:prSet/>
      <dgm:spPr/>
      <dgm:t>
        <a:bodyPr/>
        <a:lstStyle/>
        <a:p>
          <a:endParaRPr lang="en-US"/>
        </a:p>
      </dgm:t>
    </dgm:pt>
    <dgm:pt modelId="{C839463D-21EB-4151-B65D-87428A35F539}">
      <dgm:prSet phldrT="[Text]" custT="1"/>
      <dgm:spPr/>
      <dgm:t>
        <a:bodyPr/>
        <a:lstStyle/>
        <a:p>
          <a:r>
            <a:rPr lang="ar-EG" altLang="en-US" sz="4400" b="1" dirty="0"/>
            <a:t>اعتماد طرق جديدة لإدارة الأنشطة التجارية</a:t>
          </a:r>
          <a:endParaRPr lang="en-US" sz="4400" dirty="0"/>
        </a:p>
      </dgm:t>
    </dgm:pt>
    <dgm:pt modelId="{70EF09CE-37D9-4E5C-8BAF-9B570A019C36}" type="parTrans" cxnId="{9BB1D2E1-43C5-4DFA-9B1C-583A9EA4C4C8}">
      <dgm:prSet/>
      <dgm:spPr/>
      <dgm:t>
        <a:bodyPr/>
        <a:lstStyle/>
        <a:p>
          <a:endParaRPr lang="en-US"/>
        </a:p>
      </dgm:t>
    </dgm:pt>
    <dgm:pt modelId="{7452FF31-3D87-45C6-87F5-20017C604C62}" type="sibTrans" cxnId="{9BB1D2E1-43C5-4DFA-9B1C-583A9EA4C4C8}">
      <dgm:prSet/>
      <dgm:spPr/>
      <dgm:t>
        <a:bodyPr/>
        <a:lstStyle/>
        <a:p>
          <a:endParaRPr lang="en-US"/>
        </a:p>
      </dgm:t>
    </dgm:pt>
    <dgm:pt modelId="{E0622AC4-3F27-4B91-B52F-4B87B485FCD2}" type="pres">
      <dgm:prSet presAssocID="{289DE80F-B465-40C3-B387-F5526A22B03B}" presName="diagram" presStyleCnt="0">
        <dgm:presLayoutVars>
          <dgm:dir/>
          <dgm:resizeHandles val="exact"/>
        </dgm:presLayoutVars>
      </dgm:prSet>
      <dgm:spPr/>
    </dgm:pt>
    <dgm:pt modelId="{4964CF36-BAF8-472D-A567-CF999C0DCD4C}" type="pres">
      <dgm:prSet presAssocID="{DAE7D787-93BE-404D-A059-F5E148445B0F}" presName="node" presStyleLbl="node1" presStyleIdx="0" presStyleCnt="2">
        <dgm:presLayoutVars>
          <dgm:bulletEnabled val="1"/>
        </dgm:presLayoutVars>
      </dgm:prSet>
      <dgm:spPr/>
    </dgm:pt>
    <dgm:pt modelId="{8178E72E-A0CD-47FC-82D5-4139CA14CF3D}" type="pres">
      <dgm:prSet presAssocID="{87211854-C4F4-427C-8688-FA823EA8353C}" presName="sibTrans" presStyleCnt="0"/>
      <dgm:spPr/>
    </dgm:pt>
    <dgm:pt modelId="{AACDF511-77D6-4BB9-92AB-8D0B2F7BC9B6}" type="pres">
      <dgm:prSet presAssocID="{C839463D-21EB-4151-B65D-87428A35F539}" presName="node" presStyleLbl="node1" presStyleIdx="1" presStyleCnt="2">
        <dgm:presLayoutVars>
          <dgm:bulletEnabled val="1"/>
        </dgm:presLayoutVars>
      </dgm:prSet>
      <dgm:spPr/>
    </dgm:pt>
  </dgm:ptLst>
  <dgm:cxnLst>
    <dgm:cxn modelId="{6DBE7200-9A30-408C-98F9-DF8CF5306471}" type="presOf" srcId="{289DE80F-B465-40C3-B387-F5526A22B03B}" destId="{E0622AC4-3F27-4B91-B52F-4B87B485FCD2}" srcOrd="0" destOrd="0" presId="urn:microsoft.com/office/officeart/2005/8/layout/default"/>
    <dgm:cxn modelId="{76D6CB3A-8AE7-456D-8A61-02B5262057E8}" srcId="{289DE80F-B465-40C3-B387-F5526A22B03B}" destId="{DAE7D787-93BE-404D-A059-F5E148445B0F}" srcOrd="0" destOrd="0" parTransId="{EBF24E3F-635A-4D79-BE87-E51909D67F6C}" sibTransId="{87211854-C4F4-427C-8688-FA823EA8353C}"/>
    <dgm:cxn modelId="{7727BECF-274B-4C18-9BB4-E13D379E2F50}" type="presOf" srcId="{C839463D-21EB-4151-B65D-87428A35F539}" destId="{AACDF511-77D6-4BB9-92AB-8D0B2F7BC9B6}" srcOrd="0" destOrd="0" presId="urn:microsoft.com/office/officeart/2005/8/layout/default"/>
    <dgm:cxn modelId="{9BB1D2E1-43C5-4DFA-9B1C-583A9EA4C4C8}" srcId="{289DE80F-B465-40C3-B387-F5526A22B03B}" destId="{C839463D-21EB-4151-B65D-87428A35F539}" srcOrd="1" destOrd="0" parTransId="{70EF09CE-37D9-4E5C-8BAF-9B570A019C36}" sibTransId="{7452FF31-3D87-45C6-87F5-20017C604C62}"/>
    <dgm:cxn modelId="{D7498EF2-202C-47C1-8697-DC4E8B9D7C68}" type="presOf" srcId="{DAE7D787-93BE-404D-A059-F5E148445B0F}" destId="{4964CF36-BAF8-472D-A567-CF999C0DCD4C}" srcOrd="0" destOrd="0" presId="urn:microsoft.com/office/officeart/2005/8/layout/default"/>
    <dgm:cxn modelId="{ACE3BD01-0DD8-45BE-90C0-16468C43D290}" type="presParOf" srcId="{E0622AC4-3F27-4B91-B52F-4B87B485FCD2}" destId="{4964CF36-BAF8-472D-A567-CF999C0DCD4C}" srcOrd="0" destOrd="0" presId="urn:microsoft.com/office/officeart/2005/8/layout/default"/>
    <dgm:cxn modelId="{302E4ABE-1640-4A64-81F1-4DE984453BD8}" type="presParOf" srcId="{E0622AC4-3F27-4B91-B52F-4B87B485FCD2}" destId="{8178E72E-A0CD-47FC-82D5-4139CA14CF3D}" srcOrd="1" destOrd="0" presId="urn:microsoft.com/office/officeart/2005/8/layout/default"/>
    <dgm:cxn modelId="{F5DD45EC-DB6F-4F7D-A0A2-EE5FFC20ACF4}" type="presParOf" srcId="{E0622AC4-3F27-4B91-B52F-4B87B485FCD2}" destId="{AACDF511-77D6-4BB9-92AB-8D0B2F7BC9B6}"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122492E-EC91-47C1-9766-C83268277794}" type="doc">
      <dgm:prSet loTypeId="urn:microsoft.com/office/officeart/2005/8/layout/pyramid2" loCatId="pyramid" qsTypeId="urn:microsoft.com/office/officeart/2005/8/quickstyle/simple1" qsCatId="simple" csTypeId="urn:microsoft.com/office/officeart/2005/8/colors/accent3_1" csCatId="accent3" phldr="1"/>
      <dgm:spPr/>
    </dgm:pt>
    <dgm:pt modelId="{8C904576-6083-4AD5-8798-CD7C70ACB40E}">
      <dgm:prSet phldrT="[Text]" custT="1"/>
      <dgm:spPr/>
      <dgm:t>
        <a:bodyPr/>
        <a:lstStyle/>
        <a:p>
          <a:pPr>
            <a:buFont typeface="+mj-lt"/>
            <a:buAutoNum type="arabicPeriod"/>
          </a:pPr>
          <a:r>
            <a:rPr lang="ar-EG" sz="2200" b="0" i="0"/>
            <a:t>إدارة التغيير التنظيمي</a:t>
          </a:r>
          <a:endParaRPr lang="en-US" sz="2200" dirty="0"/>
        </a:p>
      </dgm:t>
    </dgm:pt>
    <dgm:pt modelId="{5A5628AA-11DE-4380-880C-6C8F72E0EB78}" type="parTrans" cxnId="{4EDB7807-107A-45E6-B179-F35D604DB4B7}">
      <dgm:prSet/>
      <dgm:spPr/>
      <dgm:t>
        <a:bodyPr/>
        <a:lstStyle/>
        <a:p>
          <a:endParaRPr lang="en-US"/>
        </a:p>
      </dgm:t>
    </dgm:pt>
    <dgm:pt modelId="{45A267AC-8841-4F41-8E56-91164D4551D6}" type="sibTrans" cxnId="{4EDB7807-107A-45E6-B179-F35D604DB4B7}">
      <dgm:prSet/>
      <dgm:spPr/>
      <dgm:t>
        <a:bodyPr/>
        <a:lstStyle/>
        <a:p>
          <a:endParaRPr lang="en-US"/>
        </a:p>
      </dgm:t>
    </dgm:pt>
    <dgm:pt modelId="{C88E78F7-EBB6-4CC7-ACD6-1C9F74B567D1}">
      <dgm:prSet custT="1"/>
      <dgm:spPr/>
      <dgm:t>
        <a:bodyPr/>
        <a:lstStyle/>
        <a:p>
          <a:pPr>
            <a:buFont typeface="+mj-lt"/>
            <a:buAutoNum type="arabicPeriod"/>
          </a:pPr>
          <a:r>
            <a:rPr lang="ar-EG" sz="2200" b="0" i="0" dirty="0"/>
            <a:t>إدارة التغيير على مستوى المشروع</a:t>
          </a:r>
          <a:endParaRPr lang="en-US" sz="2200" b="0" i="0" dirty="0"/>
        </a:p>
      </dgm:t>
    </dgm:pt>
    <dgm:pt modelId="{A548C20D-75E8-4813-BA8C-60F957FBA894}" type="parTrans" cxnId="{30852643-28FB-465F-AEDC-75507A8B8D48}">
      <dgm:prSet/>
      <dgm:spPr/>
      <dgm:t>
        <a:bodyPr/>
        <a:lstStyle/>
        <a:p>
          <a:endParaRPr lang="en-US"/>
        </a:p>
      </dgm:t>
    </dgm:pt>
    <dgm:pt modelId="{47B2AA2D-3500-4CD8-883C-1B12A827C318}" type="sibTrans" cxnId="{30852643-28FB-465F-AEDC-75507A8B8D48}">
      <dgm:prSet/>
      <dgm:spPr/>
      <dgm:t>
        <a:bodyPr/>
        <a:lstStyle/>
        <a:p>
          <a:endParaRPr lang="en-US"/>
        </a:p>
      </dgm:t>
    </dgm:pt>
    <dgm:pt modelId="{D94AA50D-4E43-46D0-B165-9F088A235C3A}">
      <dgm:prSet custT="1"/>
      <dgm:spPr/>
      <dgm:t>
        <a:bodyPr/>
        <a:lstStyle/>
        <a:p>
          <a:pPr>
            <a:buFont typeface="+mj-lt"/>
            <a:buAutoNum type="arabicPeriod"/>
          </a:pPr>
          <a:r>
            <a:rPr lang="ar-EG" sz="2200" b="0" i="0" dirty="0"/>
            <a:t>إدارة التغيير الفردي</a:t>
          </a:r>
          <a:endParaRPr lang="en-US" sz="2200" b="0" i="0" dirty="0"/>
        </a:p>
      </dgm:t>
    </dgm:pt>
    <dgm:pt modelId="{57FE4522-9397-4081-8E81-541F8AD1E6AA}" type="parTrans" cxnId="{EC96DA62-4D32-43EA-B5D5-C4292D99831C}">
      <dgm:prSet/>
      <dgm:spPr/>
      <dgm:t>
        <a:bodyPr/>
        <a:lstStyle/>
        <a:p>
          <a:endParaRPr lang="en-US"/>
        </a:p>
      </dgm:t>
    </dgm:pt>
    <dgm:pt modelId="{36BCEC89-26B6-4062-ADCF-61324B948A53}" type="sibTrans" cxnId="{EC96DA62-4D32-43EA-B5D5-C4292D99831C}">
      <dgm:prSet/>
      <dgm:spPr/>
      <dgm:t>
        <a:bodyPr/>
        <a:lstStyle/>
        <a:p>
          <a:endParaRPr lang="en-US"/>
        </a:p>
      </dgm:t>
    </dgm:pt>
    <dgm:pt modelId="{C844459E-1A9C-4014-858C-FCDCD80A5792}" type="pres">
      <dgm:prSet presAssocID="{1122492E-EC91-47C1-9766-C83268277794}" presName="compositeShape" presStyleCnt="0">
        <dgm:presLayoutVars>
          <dgm:dir/>
          <dgm:resizeHandles/>
        </dgm:presLayoutVars>
      </dgm:prSet>
      <dgm:spPr/>
    </dgm:pt>
    <dgm:pt modelId="{BCD16E74-FFC7-4E23-B481-A00F2D94FD44}" type="pres">
      <dgm:prSet presAssocID="{1122492E-EC91-47C1-9766-C83268277794}" presName="pyramid" presStyleLbl="node1" presStyleIdx="0" presStyleCnt="1"/>
      <dgm:spPr>
        <a:solidFill>
          <a:schemeClr val="accent2">
            <a:lumMod val="20000"/>
            <a:lumOff val="80000"/>
          </a:schemeClr>
        </a:solidFill>
      </dgm:spPr>
    </dgm:pt>
    <dgm:pt modelId="{1CA63956-D7D4-4191-98FB-73AA76DB7F5C}" type="pres">
      <dgm:prSet presAssocID="{1122492E-EC91-47C1-9766-C83268277794}" presName="theList" presStyleCnt="0"/>
      <dgm:spPr/>
    </dgm:pt>
    <dgm:pt modelId="{B678E984-87C0-468B-BE3F-9D2CBB9653B0}" type="pres">
      <dgm:prSet presAssocID="{8C904576-6083-4AD5-8798-CD7C70ACB40E}" presName="aNode" presStyleLbl="fgAcc1" presStyleIdx="0" presStyleCnt="3" custScaleX="133134">
        <dgm:presLayoutVars>
          <dgm:bulletEnabled val="1"/>
        </dgm:presLayoutVars>
      </dgm:prSet>
      <dgm:spPr/>
    </dgm:pt>
    <dgm:pt modelId="{0C915510-B450-4134-BD3D-C1FD3B5E6F6B}" type="pres">
      <dgm:prSet presAssocID="{8C904576-6083-4AD5-8798-CD7C70ACB40E}" presName="aSpace" presStyleCnt="0"/>
      <dgm:spPr/>
    </dgm:pt>
    <dgm:pt modelId="{CBC11A13-01D8-4AD6-A16D-344BCDFB87B5}" type="pres">
      <dgm:prSet presAssocID="{C88E78F7-EBB6-4CC7-ACD6-1C9F74B567D1}" presName="aNode" presStyleLbl="fgAcc1" presStyleIdx="1" presStyleCnt="3">
        <dgm:presLayoutVars>
          <dgm:bulletEnabled val="1"/>
        </dgm:presLayoutVars>
      </dgm:prSet>
      <dgm:spPr/>
    </dgm:pt>
    <dgm:pt modelId="{1FAD2192-3AA0-4946-986C-8C93087601A2}" type="pres">
      <dgm:prSet presAssocID="{C88E78F7-EBB6-4CC7-ACD6-1C9F74B567D1}" presName="aSpace" presStyleCnt="0"/>
      <dgm:spPr/>
    </dgm:pt>
    <dgm:pt modelId="{62385B43-A359-4119-A06E-20E28A0A196E}" type="pres">
      <dgm:prSet presAssocID="{D94AA50D-4E43-46D0-B165-9F088A235C3A}" presName="aNode" presStyleLbl="fgAcc1" presStyleIdx="2" presStyleCnt="3">
        <dgm:presLayoutVars>
          <dgm:bulletEnabled val="1"/>
        </dgm:presLayoutVars>
      </dgm:prSet>
      <dgm:spPr/>
    </dgm:pt>
    <dgm:pt modelId="{7A19002C-1A6C-4E27-95D2-DFE0F77B1BE1}" type="pres">
      <dgm:prSet presAssocID="{D94AA50D-4E43-46D0-B165-9F088A235C3A}" presName="aSpace" presStyleCnt="0"/>
      <dgm:spPr/>
    </dgm:pt>
  </dgm:ptLst>
  <dgm:cxnLst>
    <dgm:cxn modelId="{4EDB7807-107A-45E6-B179-F35D604DB4B7}" srcId="{1122492E-EC91-47C1-9766-C83268277794}" destId="{8C904576-6083-4AD5-8798-CD7C70ACB40E}" srcOrd="0" destOrd="0" parTransId="{5A5628AA-11DE-4380-880C-6C8F72E0EB78}" sibTransId="{45A267AC-8841-4F41-8E56-91164D4551D6}"/>
    <dgm:cxn modelId="{5308A432-C2CB-454A-851E-D92E487A1D9F}" type="presOf" srcId="{D94AA50D-4E43-46D0-B165-9F088A235C3A}" destId="{62385B43-A359-4119-A06E-20E28A0A196E}" srcOrd="0" destOrd="0" presId="urn:microsoft.com/office/officeart/2005/8/layout/pyramid2"/>
    <dgm:cxn modelId="{EC96DA62-4D32-43EA-B5D5-C4292D99831C}" srcId="{1122492E-EC91-47C1-9766-C83268277794}" destId="{D94AA50D-4E43-46D0-B165-9F088A235C3A}" srcOrd="2" destOrd="0" parTransId="{57FE4522-9397-4081-8E81-541F8AD1E6AA}" sibTransId="{36BCEC89-26B6-4062-ADCF-61324B948A53}"/>
    <dgm:cxn modelId="{30852643-28FB-465F-AEDC-75507A8B8D48}" srcId="{1122492E-EC91-47C1-9766-C83268277794}" destId="{C88E78F7-EBB6-4CC7-ACD6-1C9F74B567D1}" srcOrd="1" destOrd="0" parTransId="{A548C20D-75E8-4813-BA8C-60F957FBA894}" sibTransId="{47B2AA2D-3500-4CD8-883C-1B12A827C318}"/>
    <dgm:cxn modelId="{CECE324A-38EE-4B63-975C-2248674F0FEC}" type="presOf" srcId="{1122492E-EC91-47C1-9766-C83268277794}" destId="{C844459E-1A9C-4014-858C-FCDCD80A5792}" srcOrd="0" destOrd="0" presId="urn:microsoft.com/office/officeart/2005/8/layout/pyramid2"/>
    <dgm:cxn modelId="{68677FA9-E902-4BDC-BBB7-6D2C08509CAE}" type="presOf" srcId="{8C904576-6083-4AD5-8798-CD7C70ACB40E}" destId="{B678E984-87C0-468B-BE3F-9D2CBB9653B0}" srcOrd="0" destOrd="0" presId="urn:microsoft.com/office/officeart/2005/8/layout/pyramid2"/>
    <dgm:cxn modelId="{52EBC9EB-13F4-4292-89DB-C3C3921D1057}" type="presOf" srcId="{C88E78F7-EBB6-4CC7-ACD6-1C9F74B567D1}" destId="{CBC11A13-01D8-4AD6-A16D-344BCDFB87B5}" srcOrd="0" destOrd="0" presId="urn:microsoft.com/office/officeart/2005/8/layout/pyramid2"/>
    <dgm:cxn modelId="{F87BE8A4-38AB-43BD-8504-C2903C66F025}" type="presParOf" srcId="{C844459E-1A9C-4014-858C-FCDCD80A5792}" destId="{BCD16E74-FFC7-4E23-B481-A00F2D94FD44}" srcOrd="0" destOrd="0" presId="urn:microsoft.com/office/officeart/2005/8/layout/pyramid2"/>
    <dgm:cxn modelId="{C3390E8C-0D1E-4E88-BE2B-DAEB2F7E3D6F}" type="presParOf" srcId="{C844459E-1A9C-4014-858C-FCDCD80A5792}" destId="{1CA63956-D7D4-4191-98FB-73AA76DB7F5C}" srcOrd="1" destOrd="0" presId="urn:microsoft.com/office/officeart/2005/8/layout/pyramid2"/>
    <dgm:cxn modelId="{C1F692FD-11AD-4A72-AD81-9C51338EBF73}" type="presParOf" srcId="{1CA63956-D7D4-4191-98FB-73AA76DB7F5C}" destId="{B678E984-87C0-468B-BE3F-9D2CBB9653B0}" srcOrd="0" destOrd="0" presId="urn:microsoft.com/office/officeart/2005/8/layout/pyramid2"/>
    <dgm:cxn modelId="{4964A2D5-0D4A-4D61-BD16-2AF934E54BC7}" type="presParOf" srcId="{1CA63956-D7D4-4191-98FB-73AA76DB7F5C}" destId="{0C915510-B450-4134-BD3D-C1FD3B5E6F6B}" srcOrd="1" destOrd="0" presId="urn:microsoft.com/office/officeart/2005/8/layout/pyramid2"/>
    <dgm:cxn modelId="{2FDBF38C-8C85-417C-AEFF-928CE2F297D4}" type="presParOf" srcId="{1CA63956-D7D4-4191-98FB-73AA76DB7F5C}" destId="{CBC11A13-01D8-4AD6-A16D-344BCDFB87B5}" srcOrd="2" destOrd="0" presId="urn:microsoft.com/office/officeart/2005/8/layout/pyramid2"/>
    <dgm:cxn modelId="{FC4787B8-8770-4B49-8A82-BAC322772712}" type="presParOf" srcId="{1CA63956-D7D4-4191-98FB-73AA76DB7F5C}" destId="{1FAD2192-3AA0-4946-986C-8C93087601A2}" srcOrd="3" destOrd="0" presId="urn:microsoft.com/office/officeart/2005/8/layout/pyramid2"/>
    <dgm:cxn modelId="{8F0FBB49-0EB3-4C41-B203-8407AF87ED2F}" type="presParOf" srcId="{1CA63956-D7D4-4191-98FB-73AA76DB7F5C}" destId="{62385B43-A359-4119-A06E-20E28A0A196E}" srcOrd="4" destOrd="0" presId="urn:microsoft.com/office/officeart/2005/8/layout/pyramid2"/>
    <dgm:cxn modelId="{E1E80C9B-36BF-4582-9EAD-C97E1B9615B6}" type="presParOf" srcId="{1CA63956-D7D4-4191-98FB-73AA76DB7F5C}" destId="{7A19002C-1A6C-4E27-95D2-DFE0F77B1BE1}"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1AB10C3-4AF6-44D7-92CC-DA80AB1C00C9}" type="doc">
      <dgm:prSet loTypeId="urn:microsoft.com/office/officeart/2011/layout/CircleProcess" loCatId="process" qsTypeId="urn:microsoft.com/office/officeart/2005/8/quickstyle/simple1" qsCatId="simple" csTypeId="urn:microsoft.com/office/officeart/2005/8/colors/colorful1" csCatId="colorful" phldr="1"/>
      <dgm:spPr/>
      <dgm:t>
        <a:bodyPr/>
        <a:lstStyle/>
        <a:p>
          <a:endParaRPr lang="en-US"/>
        </a:p>
      </dgm:t>
    </dgm:pt>
    <dgm:pt modelId="{D92D9EEE-5555-4025-B1A5-992CD0EF07DB}">
      <dgm:prSet phldrT="[Text]"/>
      <dgm:spPr/>
      <dgm:t>
        <a:bodyPr/>
        <a:lstStyle/>
        <a:p>
          <a:r>
            <a:rPr lang="ar-EG" b="1" i="0" dirty="0"/>
            <a:t>اختر نموذج إدارة التغيير المناسب</a:t>
          </a:r>
          <a:endParaRPr lang="en-US" dirty="0"/>
        </a:p>
      </dgm:t>
    </dgm:pt>
    <dgm:pt modelId="{EF974E60-C12F-4B81-B6E9-01DA268D9F82}" type="parTrans" cxnId="{7344EA4B-1EC2-46C0-A74F-A7DA17BA8268}">
      <dgm:prSet/>
      <dgm:spPr/>
      <dgm:t>
        <a:bodyPr/>
        <a:lstStyle/>
        <a:p>
          <a:endParaRPr lang="en-US"/>
        </a:p>
      </dgm:t>
    </dgm:pt>
    <dgm:pt modelId="{6041D075-6A39-4319-A053-205E93D33B47}" type="sibTrans" cxnId="{7344EA4B-1EC2-46C0-A74F-A7DA17BA8268}">
      <dgm:prSet/>
      <dgm:spPr/>
      <dgm:t>
        <a:bodyPr/>
        <a:lstStyle/>
        <a:p>
          <a:endParaRPr lang="en-US"/>
        </a:p>
      </dgm:t>
    </dgm:pt>
    <dgm:pt modelId="{C53CCBF7-84EC-492E-BE74-79B2BB07AB71}">
      <dgm:prSet/>
      <dgm:spPr/>
      <dgm:t>
        <a:bodyPr/>
        <a:lstStyle/>
        <a:p>
          <a:r>
            <a:rPr lang="ar-EG" b="1" i="0" dirty="0"/>
            <a:t>حدد المسؤوليات </a:t>
          </a:r>
          <a:r>
            <a:rPr lang="ar-EG" b="1" i="0"/>
            <a:t>بوضوح.</a:t>
          </a:r>
          <a:endParaRPr lang="en-US" b="1" i="0" dirty="0"/>
        </a:p>
      </dgm:t>
    </dgm:pt>
    <dgm:pt modelId="{380875CE-49C8-466D-8D97-4BA6764C57E8}" type="parTrans" cxnId="{D98E561E-3BD7-40E3-A46F-D8C291825368}">
      <dgm:prSet/>
      <dgm:spPr/>
      <dgm:t>
        <a:bodyPr/>
        <a:lstStyle/>
        <a:p>
          <a:endParaRPr lang="en-US"/>
        </a:p>
      </dgm:t>
    </dgm:pt>
    <dgm:pt modelId="{16CE4428-4149-457A-A218-63606DF9F23A}" type="sibTrans" cxnId="{D98E561E-3BD7-40E3-A46F-D8C291825368}">
      <dgm:prSet/>
      <dgm:spPr/>
      <dgm:t>
        <a:bodyPr/>
        <a:lstStyle/>
        <a:p>
          <a:endParaRPr lang="en-US"/>
        </a:p>
      </dgm:t>
    </dgm:pt>
    <dgm:pt modelId="{F33BCC17-0001-45A5-8BA4-417965D87C0D}">
      <dgm:prSet/>
      <dgm:spPr/>
      <dgm:t>
        <a:bodyPr/>
        <a:lstStyle/>
        <a:p>
          <a:r>
            <a:rPr lang="ar-EG" b="1" i="0" dirty="0"/>
            <a:t>راقب أداء إدارة التغيير.</a:t>
          </a:r>
          <a:endParaRPr lang="en-US" b="1" i="0" dirty="0"/>
        </a:p>
      </dgm:t>
    </dgm:pt>
    <dgm:pt modelId="{904282EE-A8DE-4D80-9616-0185955364AC}" type="sibTrans" cxnId="{90407027-C396-4AA0-811B-52C2A3F365C4}">
      <dgm:prSet/>
      <dgm:spPr/>
      <dgm:t>
        <a:bodyPr/>
        <a:lstStyle/>
        <a:p>
          <a:endParaRPr lang="en-US"/>
        </a:p>
      </dgm:t>
    </dgm:pt>
    <dgm:pt modelId="{8C1EB9DF-3554-421A-B8B1-39AD758A66B9}" type="parTrans" cxnId="{90407027-C396-4AA0-811B-52C2A3F365C4}">
      <dgm:prSet/>
      <dgm:spPr/>
      <dgm:t>
        <a:bodyPr/>
        <a:lstStyle/>
        <a:p>
          <a:endParaRPr lang="en-US"/>
        </a:p>
      </dgm:t>
    </dgm:pt>
    <dgm:pt modelId="{F82E5428-106B-4065-9074-D7ABDA41E1FB}" type="pres">
      <dgm:prSet presAssocID="{A1AB10C3-4AF6-44D7-92CC-DA80AB1C00C9}" presName="Name0" presStyleCnt="0">
        <dgm:presLayoutVars>
          <dgm:chMax val="11"/>
          <dgm:chPref val="11"/>
          <dgm:dir/>
          <dgm:resizeHandles/>
        </dgm:presLayoutVars>
      </dgm:prSet>
      <dgm:spPr/>
    </dgm:pt>
    <dgm:pt modelId="{44FC5B27-73E2-4605-96B4-D68C053F16F4}" type="pres">
      <dgm:prSet presAssocID="{F33BCC17-0001-45A5-8BA4-417965D87C0D}" presName="Accent3" presStyleCnt="0"/>
      <dgm:spPr/>
    </dgm:pt>
    <dgm:pt modelId="{0CF7A5FE-C700-4540-9798-24E631AF818D}" type="pres">
      <dgm:prSet presAssocID="{F33BCC17-0001-45A5-8BA4-417965D87C0D}" presName="Accent" presStyleLbl="node1" presStyleIdx="0" presStyleCnt="3"/>
      <dgm:spPr/>
    </dgm:pt>
    <dgm:pt modelId="{CAC5E571-7DD9-4E14-9D85-2302F59637E6}" type="pres">
      <dgm:prSet presAssocID="{F33BCC17-0001-45A5-8BA4-417965D87C0D}" presName="ParentBackground3" presStyleCnt="0"/>
      <dgm:spPr/>
    </dgm:pt>
    <dgm:pt modelId="{3933B2C0-A7BE-4FC6-B6E7-29CCA14EC0A3}" type="pres">
      <dgm:prSet presAssocID="{F33BCC17-0001-45A5-8BA4-417965D87C0D}" presName="ParentBackground" presStyleLbl="fgAcc1" presStyleIdx="0" presStyleCnt="3"/>
      <dgm:spPr/>
    </dgm:pt>
    <dgm:pt modelId="{198D3E78-8F69-4C40-BC4F-B4C74FC175E1}" type="pres">
      <dgm:prSet presAssocID="{F33BCC17-0001-45A5-8BA4-417965D87C0D}" presName="Parent3" presStyleLbl="revTx" presStyleIdx="0" presStyleCnt="0">
        <dgm:presLayoutVars>
          <dgm:chMax val="1"/>
          <dgm:chPref val="1"/>
          <dgm:bulletEnabled val="1"/>
        </dgm:presLayoutVars>
      </dgm:prSet>
      <dgm:spPr/>
    </dgm:pt>
    <dgm:pt modelId="{E32E1400-C079-4EFB-AB15-B4310B8F95F8}" type="pres">
      <dgm:prSet presAssocID="{C53CCBF7-84EC-492E-BE74-79B2BB07AB71}" presName="Accent2" presStyleCnt="0"/>
      <dgm:spPr/>
    </dgm:pt>
    <dgm:pt modelId="{04655A8E-295E-47C2-B57A-A4C958E26CAB}" type="pres">
      <dgm:prSet presAssocID="{C53CCBF7-84EC-492E-BE74-79B2BB07AB71}" presName="Accent" presStyleLbl="node1" presStyleIdx="1" presStyleCnt="3"/>
      <dgm:spPr/>
    </dgm:pt>
    <dgm:pt modelId="{7C89C4C8-0E52-43CB-AA8A-EA716DD5A434}" type="pres">
      <dgm:prSet presAssocID="{C53CCBF7-84EC-492E-BE74-79B2BB07AB71}" presName="ParentBackground2" presStyleCnt="0"/>
      <dgm:spPr/>
    </dgm:pt>
    <dgm:pt modelId="{4E6B44CE-AD43-4FCE-B152-8155B8410CF3}" type="pres">
      <dgm:prSet presAssocID="{C53CCBF7-84EC-492E-BE74-79B2BB07AB71}" presName="ParentBackground" presStyleLbl="fgAcc1" presStyleIdx="1" presStyleCnt="3"/>
      <dgm:spPr/>
    </dgm:pt>
    <dgm:pt modelId="{B113B45B-E219-4504-A493-FB330F59C943}" type="pres">
      <dgm:prSet presAssocID="{C53CCBF7-84EC-492E-BE74-79B2BB07AB71}" presName="Parent2" presStyleLbl="revTx" presStyleIdx="0" presStyleCnt="0">
        <dgm:presLayoutVars>
          <dgm:chMax val="1"/>
          <dgm:chPref val="1"/>
          <dgm:bulletEnabled val="1"/>
        </dgm:presLayoutVars>
      </dgm:prSet>
      <dgm:spPr/>
    </dgm:pt>
    <dgm:pt modelId="{EEDC92C5-4E19-4312-A796-47E3E3319359}" type="pres">
      <dgm:prSet presAssocID="{D92D9EEE-5555-4025-B1A5-992CD0EF07DB}" presName="Accent1" presStyleCnt="0"/>
      <dgm:spPr/>
    </dgm:pt>
    <dgm:pt modelId="{3ABB9BF0-409D-4050-89E1-03FE947BA4D6}" type="pres">
      <dgm:prSet presAssocID="{D92D9EEE-5555-4025-B1A5-992CD0EF07DB}" presName="Accent" presStyleLbl="node1" presStyleIdx="2" presStyleCnt="3"/>
      <dgm:spPr/>
    </dgm:pt>
    <dgm:pt modelId="{361C2516-74AF-43BC-A450-0A62C922E540}" type="pres">
      <dgm:prSet presAssocID="{D92D9EEE-5555-4025-B1A5-992CD0EF07DB}" presName="ParentBackground1" presStyleCnt="0"/>
      <dgm:spPr/>
    </dgm:pt>
    <dgm:pt modelId="{FA3E8238-146E-402C-8758-97551AF5C8CE}" type="pres">
      <dgm:prSet presAssocID="{D92D9EEE-5555-4025-B1A5-992CD0EF07DB}" presName="ParentBackground" presStyleLbl="fgAcc1" presStyleIdx="2" presStyleCnt="3"/>
      <dgm:spPr/>
    </dgm:pt>
    <dgm:pt modelId="{6B24361A-050C-439D-847F-F045CC1FFD0C}" type="pres">
      <dgm:prSet presAssocID="{D92D9EEE-5555-4025-B1A5-992CD0EF07DB}" presName="Parent1" presStyleLbl="revTx" presStyleIdx="0" presStyleCnt="0">
        <dgm:presLayoutVars>
          <dgm:chMax val="1"/>
          <dgm:chPref val="1"/>
          <dgm:bulletEnabled val="1"/>
        </dgm:presLayoutVars>
      </dgm:prSet>
      <dgm:spPr/>
    </dgm:pt>
  </dgm:ptLst>
  <dgm:cxnLst>
    <dgm:cxn modelId="{D98E561E-3BD7-40E3-A46F-D8C291825368}" srcId="{A1AB10C3-4AF6-44D7-92CC-DA80AB1C00C9}" destId="{C53CCBF7-84EC-492E-BE74-79B2BB07AB71}" srcOrd="1" destOrd="0" parTransId="{380875CE-49C8-466D-8D97-4BA6764C57E8}" sibTransId="{16CE4428-4149-457A-A218-63606DF9F23A}"/>
    <dgm:cxn modelId="{90407027-C396-4AA0-811B-52C2A3F365C4}" srcId="{A1AB10C3-4AF6-44D7-92CC-DA80AB1C00C9}" destId="{F33BCC17-0001-45A5-8BA4-417965D87C0D}" srcOrd="2" destOrd="0" parTransId="{8C1EB9DF-3554-421A-B8B1-39AD758A66B9}" sibTransId="{904282EE-A8DE-4D80-9616-0185955364AC}"/>
    <dgm:cxn modelId="{7344EA4B-1EC2-46C0-A74F-A7DA17BA8268}" srcId="{A1AB10C3-4AF6-44D7-92CC-DA80AB1C00C9}" destId="{D92D9EEE-5555-4025-B1A5-992CD0EF07DB}" srcOrd="0" destOrd="0" parTransId="{EF974E60-C12F-4B81-B6E9-01DA268D9F82}" sibTransId="{6041D075-6A39-4319-A053-205E93D33B47}"/>
    <dgm:cxn modelId="{8B9E7A6C-2E02-472C-9899-14B171E7344F}" type="presOf" srcId="{F33BCC17-0001-45A5-8BA4-417965D87C0D}" destId="{3933B2C0-A7BE-4FC6-B6E7-29CCA14EC0A3}" srcOrd="0" destOrd="0" presId="urn:microsoft.com/office/officeart/2011/layout/CircleProcess"/>
    <dgm:cxn modelId="{80F75151-3C0E-4C75-BA59-84C1C211DC4B}" type="presOf" srcId="{D92D9EEE-5555-4025-B1A5-992CD0EF07DB}" destId="{FA3E8238-146E-402C-8758-97551AF5C8CE}" srcOrd="0" destOrd="0" presId="urn:microsoft.com/office/officeart/2011/layout/CircleProcess"/>
    <dgm:cxn modelId="{AB640073-1C84-45CF-A8EC-BAF0A1E2626D}" type="presOf" srcId="{A1AB10C3-4AF6-44D7-92CC-DA80AB1C00C9}" destId="{F82E5428-106B-4065-9074-D7ABDA41E1FB}" srcOrd="0" destOrd="0" presId="urn:microsoft.com/office/officeart/2011/layout/CircleProcess"/>
    <dgm:cxn modelId="{04DA907B-9FD8-43E3-90B3-8362C882FD2D}" type="presOf" srcId="{D92D9EEE-5555-4025-B1A5-992CD0EF07DB}" destId="{6B24361A-050C-439D-847F-F045CC1FFD0C}" srcOrd="1" destOrd="0" presId="urn:microsoft.com/office/officeart/2011/layout/CircleProcess"/>
    <dgm:cxn modelId="{C8F66096-A1D8-4148-951B-0CC9FCD4E03E}" type="presOf" srcId="{C53CCBF7-84EC-492E-BE74-79B2BB07AB71}" destId="{B113B45B-E219-4504-A493-FB330F59C943}" srcOrd="1" destOrd="0" presId="urn:microsoft.com/office/officeart/2011/layout/CircleProcess"/>
    <dgm:cxn modelId="{673C1BB7-7673-48A3-83C1-A92AAA452F12}" type="presOf" srcId="{C53CCBF7-84EC-492E-BE74-79B2BB07AB71}" destId="{4E6B44CE-AD43-4FCE-B152-8155B8410CF3}" srcOrd="0" destOrd="0" presId="urn:microsoft.com/office/officeart/2011/layout/CircleProcess"/>
    <dgm:cxn modelId="{5578D2CF-CE05-4C61-8639-E4973091455F}" type="presOf" srcId="{F33BCC17-0001-45A5-8BA4-417965D87C0D}" destId="{198D3E78-8F69-4C40-BC4F-B4C74FC175E1}" srcOrd="1" destOrd="0" presId="urn:microsoft.com/office/officeart/2011/layout/CircleProcess"/>
    <dgm:cxn modelId="{4F19B605-D425-467A-B10D-FDA9D738433D}" type="presParOf" srcId="{F82E5428-106B-4065-9074-D7ABDA41E1FB}" destId="{44FC5B27-73E2-4605-96B4-D68C053F16F4}" srcOrd="0" destOrd="0" presId="urn:microsoft.com/office/officeart/2011/layout/CircleProcess"/>
    <dgm:cxn modelId="{A9644E26-7CC1-405C-AB2D-5EAB8C173045}" type="presParOf" srcId="{44FC5B27-73E2-4605-96B4-D68C053F16F4}" destId="{0CF7A5FE-C700-4540-9798-24E631AF818D}" srcOrd="0" destOrd="0" presId="urn:microsoft.com/office/officeart/2011/layout/CircleProcess"/>
    <dgm:cxn modelId="{EE0ED1AA-A1F8-4D0B-BA45-7A2F8B9E266C}" type="presParOf" srcId="{F82E5428-106B-4065-9074-D7ABDA41E1FB}" destId="{CAC5E571-7DD9-4E14-9D85-2302F59637E6}" srcOrd="1" destOrd="0" presId="urn:microsoft.com/office/officeart/2011/layout/CircleProcess"/>
    <dgm:cxn modelId="{62E88093-9E21-4FEA-8FDF-22B45A324194}" type="presParOf" srcId="{CAC5E571-7DD9-4E14-9D85-2302F59637E6}" destId="{3933B2C0-A7BE-4FC6-B6E7-29CCA14EC0A3}" srcOrd="0" destOrd="0" presId="urn:microsoft.com/office/officeart/2011/layout/CircleProcess"/>
    <dgm:cxn modelId="{202AFDC6-BAA0-498F-93BD-F023D69ECF7F}" type="presParOf" srcId="{F82E5428-106B-4065-9074-D7ABDA41E1FB}" destId="{198D3E78-8F69-4C40-BC4F-B4C74FC175E1}" srcOrd="2" destOrd="0" presId="urn:microsoft.com/office/officeart/2011/layout/CircleProcess"/>
    <dgm:cxn modelId="{64CAECD7-5E9F-4A1A-9582-31B3861A05DD}" type="presParOf" srcId="{F82E5428-106B-4065-9074-D7ABDA41E1FB}" destId="{E32E1400-C079-4EFB-AB15-B4310B8F95F8}" srcOrd="3" destOrd="0" presId="urn:microsoft.com/office/officeart/2011/layout/CircleProcess"/>
    <dgm:cxn modelId="{D48AB26D-BB8F-4B25-A3DB-AE08EE48ADAF}" type="presParOf" srcId="{E32E1400-C079-4EFB-AB15-B4310B8F95F8}" destId="{04655A8E-295E-47C2-B57A-A4C958E26CAB}" srcOrd="0" destOrd="0" presId="urn:microsoft.com/office/officeart/2011/layout/CircleProcess"/>
    <dgm:cxn modelId="{6DB25074-6765-496B-B866-B26A7E0C5A86}" type="presParOf" srcId="{F82E5428-106B-4065-9074-D7ABDA41E1FB}" destId="{7C89C4C8-0E52-43CB-AA8A-EA716DD5A434}" srcOrd="4" destOrd="0" presId="urn:microsoft.com/office/officeart/2011/layout/CircleProcess"/>
    <dgm:cxn modelId="{266A4B12-1AE9-47F6-B568-3F7721B492AE}" type="presParOf" srcId="{7C89C4C8-0E52-43CB-AA8A-EA716DD5A434}" destId="{4E6B44CE-AD43-4FCE-B152-8155B8410CF3}" srcOrd="0" destOrd="0" presId="urn:microsoft.com/office/officeart/2011/layout/CircleProcess"/>
    <dgm:cxn modelId="{38C942D4-0BE4-4700-A7B5-ECEF08F0D700}" type="presParOf" srcId="{F82E5428-106B-4065-9074-D7ABDA41E1FB}" destId="{B113B45B-E219-4504-A493-FB330F59C943}" srcOrd="5" destOrd="0" presId="urn:microsoft.com/office/officeart/2011/layout/CircleProcess"/>
    <dgm:cxn modelId="{B90AF1F9-6C99-4612-AF89-2C95629A41FA}" type="presParOf" srcId="{F82E5428-106B-4065-9074-D7ABDA41E1FB}" destId="{EEDC92C5-4E19-4312-A796-47E3E3319359}" srcOrd="6" destOrd="0" presId="urn:microsoft.com/office/officeart/2011/layout/CircleProcess"/>
    <dgm:cxn modelId="{5D18D026-BF6C-40CA-8CE2-FAC3C4AC72C5}" type="presParOf" srcId="{EEDC92C5-4E19-4312-A796-47E3E3319359}" destId="{3ABB9BF0-409D-4050-89E1-03FE947BA4D6}" srcOrd="0" destOrd="0" presId="urn:microsoft.com/office/officeart/2011/layout/CircleProcess"/>
    <dgm:cxn modelId="{D2805ABA-1BC7-4BC3-928D-F461BADBFD7A}" type="presParOf" srcId="{F82E5428-106B-4065-9074-D7ABDA41E1FB}" destId="{361C2516-74AF-43BC-A450-0A62C922E540}" srcOrd="7" destOrd="0" presId="urn:microsoft.com/office/officeart/2011/layout/CircleProcess"/>
    <dgm:cxn modelId="{84E80374-ED88-4AA8-BEB1-9B671C3BCB08}" type="presParOf" srcId="{361C2516-74AF-43BC-A450-0A62C922E540}" destId="{FA3E8238-146E-402C-8758-97551AF5C8CE}" srcOrd="0" destOrd="0" presId="urn:microsoft.com/office/officeart/2011/layout/CircleProcess"/>
    <dgm:cxn modelId="{FCADAB81-BBC5-4C97-AE41-E0B55CC2A5C4}" type="presParOf" srcId="{F82E5428-106B-4065-9074-D7ABDA41E1FB}" destId="{6B24361A-050C-439D-847F-F045CC1FFD0C}"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2BBB6CF-ACAA-4A46-BA45-B9F16144FD1E}"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US"/>
        </a:p>
      </dgm:t>
    </dgm:pt>
    <dgm:pt modelId="{FAA1996A-ED52-47C7-84E2-5C79524A58B1}">
      <dgm:prSet phldrT="[Text]" custT="1"/>
      <dgm:spPr>
        <a:solidFill>
          <a:schemeClr val="bg2"/>
        </a:solidFill>
      </dgm:spPr>
      <dgm:t>
        <a:bodyPr/>
        <a:lstStyle/>
        <a:p>
          <a:r>
            <a:rPr lang="ar-EG" sz="4400" dirty="0" err="1"/>
            <a:t>خارجى</a:t>
          </a:r>
          <a:endParaRPr lang="en-US" sz="4400" dirty="0"/>
        </a:p>
      </dgm:t>
    </dgm:pt>
    <dgm:pt modelId="{71DC0E6C-5261-409F-B2FC-110928003F46}" type="parTrans" cxnId="{0C90F4A5-19A0-47CD-8312-A12C9419F66C}">
      <dgm:prSet/>
      <dgm:spPr/>
      <dgm:t>
        <a:bodyPr/>
        <a:lstStyle/>
        <a:p>
          <a:endParaRPr lang="en-US"/>
        </a:p>
      </dgm:t>
    </dgm:pt>
    <dgm:pt modelId="{7FBAC0C4-7B92-40FB-AD0B-A300261AC11C}" type="sibTrans" cxnId="{0C90F4A5-19A0-47CD-8312-A12C9419F66C}">
      <dgm:prSet/>
      <dgm:spPr/>
      <dgm:t>
        <a:bodyPr/>
        <a:lstStyle/>
        <a:p>
          <a:endParaRPr lang="en-US"/>
        </a:p>
      </dgm:t>
    </dgm:pt>
    <dgm:pt modelId="{3BED0279-538B-4BBC-9CD2-441891EC4467}">
      <dgm:prSet phldrT="[Text]" custT="1"/>
      <dgm:spPr>
        <a:solidFill>
          <a:schemeClr val="bg2"/>
        </a:solidFill>
        <a:ln w="28575"/>
      </dgm:spPr>
      <dgm:t>
        <a:bodyPr/>
        <a:lstStyle/>
        <a:p>
          <a:pPr rtl="1">
            <a:buFont typeface="Arial" panose="020B0604020202020204" pitchFamily="34" charset="0"/>
            <a:buChar char="•"/>
          </a:pPr>
          <a:r>
            <a:rPr lang="ar-EG" sz="1600" b="1" dirty="0">
              <a:solidFill>
                <a:schemeClr val="tx1"/>
              </a:solidFill>
            </a:rPr>
            <a:t>الطبيعة المتغيرة للأسواق</a:t>
          </a:r>
          <a:endParaRPr lang="en-US" sz="1600" b="1" dirty="0">
            <a:solidFill>
              <a:schemeClr val="tx1"/>
            </a:solidFill>
          </a:endParaRPr>
        </a:p>
        <a:p>
          <a:pPr rtl="1"/>
          <a:r>
            <a:rPr lang="ar-EG" sz="1600" b="1" dirty="0">
              <a:solidFill>
                <a:schemeClr val="tx1"/>
              </a:solidFill>
            </a:rPr>
            <a:t>الاقتصادية والمالية</a:t>
          </a:r>
          <a:endParaRPr lang="en-US" sz="1600" b="1" dirty="0">
            <a:solidFill>
              <a:schemeClr val="tx1"/>
            </a:solidFill>
          </a:endParaRPr>
        </a:p>
        <a:p>
          <a:pPr rtl="1"/>
          <a:r>
            <a:rPr lang="ar-EG" sz="1600" b="1" dirty="0">
              <a:solidFill>
                <a:schemeClr val="tx1"/>
              </a:solidFill>
            </a:rPr>
            <a:t>الجغرافية</a:t>
          </a:r>
          <a:endParaRPr lang="en-US" sz="1600" b="1" dirty="0">
            <a:solidFill>
              <a:schemeClr val="tx1"/>
            </a:solidFill>
          </a:endParaRPr>
        </a:p>
        <a:p>
          <a:pPr rtl="1"/>
          <a:r>
            <a:rPr lang="ar-EG" sz="1600" b="1" dirty="0">
              <a:solidFill>
                <a:schemeClr val="tx1"/>
              </a:solidFill>
            </a:rPr>
            <a:t>الاجتماعية</a:t>
          </a:r>
          <a:endParaRPr lang="en-US" sz="1600" b="1" dirty="0">
            <a:solidFill>
              <a:schemeClr val="tx1"/>
            </a:solidFill>
          </a:endParaRPr>
        </a:p>
        <a:p>
          <a:pPr rtl="1"/>
          <a:r>
            <a:rPr lang="ar-EG" sz="1600" b="1" dirty="0">
              <a:solidFill>
                <a:schemeClr val="tx1"/>
              </a:solidFill>
            </a:rPr>
            <a:t>القانونية</a:t>
          </a:r>
          <a:endParaRPr lang="en-US" sz="1600" b="1" dirty="0">
            <a:solidFill>
              <a:schemeClr val="tx1"/>
            </a:solidFill>
          </a:endParaRPr>
        </a:p>
        <a:p>
          <a:pPr rtl="1"/>
          <a:r>
            <a:rPr lang="ar-EG" sz="1600" b="1" dirty="0">
              <a:solidFill>
                <a:schemeClr val="tx1"/>
              </a:solidFill>
            </a:rPr>
            <a:t>السياسية</a:t>
          </a:r>
          <a:endParaRPr lang="en-US" sz="1600" b="1" dirty="0">
            <a:solidFill>
              <a:schemeClr val="tx1"/>
            </a:solidFill>
          </a:endParaRPr>
        </a:p>
        <a:p>
          <a:pPr rtl="1"/>
          <a:r>
            <a:rPr lang="ar-EG" sz="1600" b="1" dirty="0">
              <a:solidFill>
                <a:schemeClr val="tx1"/>
              </a:solidFill>
            </a:rPr>
            <a:t>التكنولوجيا</a:t>
          </a:r>
          <a:endParaRPr lang="en-US" sz="1600" b="1" dirty="0">
            <a:solidFill>
              <a:schemeClr val="tx1"/>
            </a:solidFill>
          </a:endParaRPr>
        </a:p>
        <a:p>
          <a:pPr rtl="1"/>
          <a:r>
            <a:rPr lang="ar-EG" sz="1600" b="1" dirty="0">
              <a:solidFill>
                <a:schemeClr val="tx1"/>
              </a:solidFill>
            </a:rPr>
            <a:t>البيئية</a:t>
          </a:r>
          <a:endParaRPr lang="en-US" sz="1600" b="1" dirty="0">
            <a:solidFill>
              <a:schemeClr val="tx1"/>
            </a:solidFill>
          </a:endParaRPr>
        </a:p>
      </dgm:t>
    </dgm:pt>
    <dgm:pt modelId="{C7E70758-79AC-49AB-A14B-1A3ED3BC4D37}" type="parTrans" cxnId="{ADFC8FE0-7F18-4817-BF44-8E4E46B65DF4}">
      <dgm:prSet/>
      <dgm:spPr/>
      <dgm:t>
        <a:bodyPr/>
        <a:lstStyle/>
        <a:p>
          <a:endParaRPr lang="en-US"/>
        </a:p>
      </dgm:t>
    </dgm:pt>
    <dgm:pt modelId="{8B15A7E6-F113-4B93-BA37-148672DB174B}" type="sibTrans" cxnId="{ADFC8FE0-7F18-4817-BF44-8E4E46B65DF4}">
      <dgm:prSet/>
      <dgm:spPr/>
      <dgm:t>
        <a:bodyPr/>
        <a:lstStyle/>
        <a:p>
          <a:endParaRPr lang="en-US"/>
        </a:p>
      </dgm:t>
    </dgm:pt>
    <dgm:pt modelId="{6F887986-32DF-435B-8EEF-0CB36634B735}">
      <dgm:prSet phldrT="[Text]" custT="1"/>
      <dgm:spPr>
        <a:solidFill>
          <a:schemeClr val="bg2"/>
        </a:solidFill>
      </dgm:spPr>
      <dgm:t>
        <a:bodyPr/>
        <a:lstStyle/>
        <a:p>
          <a:r>
            <a:rPr lang="ar-EG" sz="4400" dirty="0" err="1"/>
            <a:t>داخلى</a:t>
          </a:r>
          <a:endParaRPr lang="en-US" sz="4400" dirty="0"/>
        </a:p>
      </dgm:t>
    </dgm:pt>
    <dgm:pt modelId="{2C156A0A-4988-4305-A3F5-6E263BEC0C1F}" type="parTrans" cxnId="{C36D6E24-D615-4E81-AF19-07133B4DD71A}">
      <dgm:prSet/>
      <dgm:spPr/>
      <dgm:t>
        <a:bodyPr/>
        <a:lstStyle/>
        <a:p>
          <a:endParaRPr lang="en-US"/>
        </a:p>
      </dgm:t>
    </dgm:pt>
    <dgm:pt modelId="{CFA376BF-DA9A-4B4C-B899-A4A613F6859F}" type="sibTrans" cxnId="{C36D6E24-D615-4E81-AF19-07133B4DD71A}">
      <dgm:prSet/>
      <dgm:spPr/>
      <dgm:t>
        <a:bodyPr/>
        <a:lstStyle/>
        <a:p>
          <a:endParaRPr lang="en-US"/>
        </a:p>
      </dgm:t>
    </dgm:pt>
    <dgm:pt modelId="{B344A758-3EEC-456D-8E41-E9E111BA448E}">
      <dgm:prSet phldrT="[Text]" custT="1"/>
      <dgm:spPr>
        <a:solidFill>
          <a:schemeClr val="bg2"/>
        </a:solidFill>
        <a:ln w="28575"/>
      </dgm:spPr>
      <dgm:t>
        <a:bodyPr/>
        <a:lstStyle/>
        <a:p>
          <a:pPr>
            <a:buFont typeface="Arial" panose="020B0604020202020204" pitchFamily="34" charset="0"/>
            <a:buChar char="•"/>
          </a:pPr>
          <a:r>
            <a:rPr lang="ar-EG" sz="1600" b="1" dirty="0">
              <a:solidFill>
                <a:srgbClr val="FF0000"/>
              </a:solidFill>
            </a:rPr>
            <a:t>تسريع التكنولوجيا الجديدة</a:t>
          </a:r>
          <a:endParaRPr lang="en-US" sz="1600" b="1" dirty="0">
            <a:solidFill>
              <a:srgbClr val="FF0000"/>
            </a:solidFill>
          </a:endParaRPr>
        </a:p>
        <a:p>
          <a:r>
            <a:rPr lang="ar-EG" sz="1600" b="1" dirty="0">
              <a:solidFill>
                <a:srgbClr val="FF0000"/>
              </a:solidFill>
            </a:rPr>
            <a:t>نظام وإجراءات جديدة</a:t>
          </a:r>
          <a:endParaRPr lang="en-US" sz="1600" b="1" dirty="0">
            <a:solidFill>
              <a:srgbClr val="FF0000"/>
            </a:solidFill>
          </a:endParaRPr>
        </a:p>
        <a:p>
          <a:r>
            <a:rPr lang="ar-EG" sz="1600" b="1" dirty="0">
              <a:solidFill>
                <a:srgbClr val="FF0000"/>
              </a:solidFill>
            </a:rPr>
            <a:t>ثقافة عمل جديدة</a:t>
          </a:r>
          <a:endParaRPr lang="en-US" sz="1600" b="1" dirty="0">
            <a:solidFill>
              <a:srgbClr val="FF0000"/>
            </a:solidFill>
          </a:endParaRPr>
        </a:p>
        <a:p>
          <a:r>
            <a:rPr lang="ar-EG" sz="1600" b="1" dirty="0">
              <a:solidFill>
                <a:srgbClr val="FF0000"/>
              </a:solidFill>
            </a:rPr>
            <a:t>قيادة جديدة في الشركة أو داخل أقسامها</a:t>
          </a:r>
          <a:endParaRPr lang="en-US" sz="1600" b="1" dirty="0">
            <a:solidFill>
              <a:srgbClr val="FF0000"/>
            </a:solidFill>
          </a:endParaRPr>
        </a:p>
        <a:p>
          <a:r>
            <a:rPr lang="ar-EG" sz="1600" b="1" dirty="0">
              <a:solidFill>
                <a:srgbClr val="FF0000"/>
              </a:solidFill>
            </a:rPr>
            <a:t>تحولات في هيكل الفريق التنظيمي</a:t>
          </a:r>
          <a:endParaRPr lang="en-US" sz="1600" b="1" dirty="0">
            <a:solidFill>
              <a:srgbClr val="FF0000"/>
            </a:solidFill>
          </a:endParaRPr>
        </a:p>
        <a:p>
          <a:r>
            <a:rPr lang="ar-EG" sz="1600" b="1" dirty="0">
              <a:solidFill>
                <a:srgbClr val="FF0000"/>
              </a:solidFill>
            </a:rPr>
            <a:t>اعتماد نماذج أعمال جديدة</a:t>
          </a:r>
          <a:endParaRPr lang="en-US" sz="1600" b="1" dirty="0">
            <a:solidFill>
              <a:srgbClr val="FF0000"/>
            </a:solidFill>
          </a:endParaRPr>
        </a:p>
        <a:p>
          <a:r>
            <a:rPr lang="ar-EG" sz="1600" b="1" dirty="0">
              <a:solidFill>
                <a:srgbClr val="FF0000"/>
              </a:solidFill>
            </a:rPr>
            <a:t>المعدات/الموارد</a:t>
          </a:r>
          <a:endParaRPr lang="en-US" sz="1600" b="1" dirty="0">
            <a:solidFill>
              <a:srgbClr val="FF0000"/>
            </a:solidFill>
          </a:endParaRPr>
        </a:p>
        <a:p>
          <a:r>
            <a:rPr lang="ar-EG" sz="1600" b="1" dirty="0">
              <a:solidFill>
                <a:srgbClr val="FF0000"/>
              </a:solidFill>
            </a:rPr>
            <a:t>تنفيذ التجارة الإلكترونية</a:t>
          </a:r>
          <a:endParaRPr lang="en-US" sz="1400" dirty="0">
            <a:solidFill>
              <a:schemeClr val="tx1"/>
            </a:solidFill>
          </a:endParaRPr>
        </a:p>
      </dgm:t>
    </dgm:pt>
    <dgm:pt modelId="{AD6F9DE3-A4D2-4F12-A1F7-9395D3302B27}" type="parTrans" cxnId="{B3F1C461-FABB-4C53-AC24-A14667592C44}">
      <dgm:prSet/>
      <dgm:spPr/>
      <dgm:t>
        <a:bodyPr/>
        <a:lstStyle/>
        <a:p>
          <a:endParaRPr lang="en-US"/>
        </a:p>
      </dgm:t>
    </dgm:pt>
    <dgm:pt modelId="{F077CD67-4F50-4D59-9E49-3254D14D3B90}" type="sibTrans" cxnId="{B3F1C461-FABB-4C53-AC24-A14667592C44}">
      <dgm:prSet/>
      <dgm:spPr/>
      <dgm:t>
        <a:bodyPr/>
        <a:lstStyle/>
        <a:p>
          <a:endParaRPr lang="en-US"/>
        </a:p>
      </dgm:t>
    </dgm:pt>
    <dgm:pt modelId="{F9FA0151-625F-4002-902B-50787C10DDB2}" type="pres">
      <dgm:prSet presAssocID="{F2BBB6CF-ACAA-4A46-BA45-B9F16144FD1E}" presName="theList" presStyleCnt="0">
        <dgm:presLayoutVars>
          <dgm:dir/>
          <dgm:animLvl val="lvl"/>
          <dgm:resizeHandles val="exact"/>
        </dgm:presLayoutVars>
      </dgm:prSet>
      <dgm:spPr/>
    </dgm:pt>
    <dgm:pt modelId="{CABDCA4E-6732-4B8E-A85F-5F7DB434FF88}" type="pres">
      <dgm:prSet presAssocID="{FAA1996A-ED52-47C7-84E2-5C79524A58B1}" presName="compNode" presStyleCnt="0"/>
      <dgm:spPr/>
    </dgm:pt>
    <dgm:pt modelId="{5C2C4DC8-CAD1-43E7-B5C8-D2CAD6A5AFCC}" type="pres">
      <dgm:prSet presAssocID="{FAA1996A-ED52-47C7-84E2-5C79524A58B1}" presName="aNode" presStyleLbl="bgShp" presStyleIdx="0" presStyleCnt="2"/>
      <dgm:spPr/>
    </dgm:pt>
    <dgm:pt modelId="{F6C22877-933B-42D3-968A-50F66ACB6A1B}" type="pres">
      <dgm:prSet presAssocID="{FAA1996A-ED52-47C7-84E2-5C79524A58B1}" presName="textNode" presStyleLbl="bgShp" presStyleIdx="0" presStyleCnt="2"/>
      <dgm:spPr/>
    </dgm:pt>
    <dgm:pt modelId="{ABAD569A-D593-4FE9-AD9F-703F6B5D181B}" type="pres">
      <dgm:prSet presAssocID="{FAA1996A-ED52-47C7-84E2-5C79524A58B1}" presName="compChildNode" presStyleCnt="0"/>
      <dgm:spPr/>
    </dgm:pt>
    <dgm:pt modelId="{5C24B04B-0EDF-47B5-A6DD-510B52E01AFC}" type="pres">
      <dgm:prSet presAssocID="{FAA1996A-ED52-47C7-84E2-5C79524A58B1}" presName="theInnerList" presStyleCnt="0"/>
      <dgm:spPr/>
    </dgm:pt>
    <dgm:pt modelId="{7753AA51-42E4-4EF8-9974-830CDC1C6656}" type="pres">
      <dgm:prSet presAssocID="{3BED0279-538B-4BBC-9CD2-441891EC4467}" presName="childNode" presStyleLbl="node1" presStyleIdx="0" presStyleCnt="2">
        <dgm:presLayoutVars>
          <dgm:bulletEnabled val="1"/>
        </dgm:presLayoutVars>
      </dgm:prSet>
      <dgm:spPr/>
    </dgm:pt>
    <dgm:pt modelId="{E441F8D6-A22D-41C2-B881-CFE69F81C7BA}" type="pres">
      <dgm:prSet presAssocID="{FAA1996A-ED52-47C7-84E2-5C79524A58B1}" presName="aSpace" presStyleCnt="0"/>
      <dgm:spPr/>
    </dgm:pt>
    <dgm:pt modelId="{6735DB8A-AEBC-4FC2-AD4F-DF105CF5E003}" type="pres">
      <dgm:prSet presAssocID="{6F887986-32DF-435B-8EEF-0CB36634B735}" presName="compNode" presStyleCnt="0"/>
      <dgm:spPr/>
    </dgm:pt>
    <dgm:pt modelId="{D19F65EB-6B97-486E-A056-68DBD76DA8B6}" type="pres">
      <dgm:prSet presAssocID="{6F887986-32DF-435B-8EEF-0CB36634B735}" presName="aNode" presStyleLbl="bgShp" presStyleIdx="1" presStyleCnt="2"/>
      <dgm:spPr/>
    </dgm:pt>
    <dgm:pt modelId="{365AE3AF-BD98-4313-A793-C76D08C1030D}" type="pres">
      <dgm:prSet presAssocID="{6F887986-32DF-435B-8EEF-0CB36634B735}" presName="textNode" presStyleLbl="bgShp" presStyleIdx="1" presStyleCnt="2"/>
      <dgm:spPr/>
    </dgm:pt>
    <dgm:pt modelId="{56C7ED26-E3D7-41ED-ADFA-1E91DE73EFB7}" type="pres">
      <dgm:prSet presAssocID="{6F887986-32DF-435B-8EEF-0CB36634B735}" presName="compChildNode" presStyleCnt="0"/>
      <dgm:spPr/>
    </dgm:pt>
    <dgm:pt modelId="{40950662-1273-43B2-BA6B-9442477C0939}" type="pres">
      <dgm:prSet presAssocID="{6F887986-32DF-435B-8EEF-0CB36634B735}" presName="theInnerList" presStyleCnt="0"/>
      <dgm:spPr/>
    </dgm:pt>
    <dgm:pt modelId="{90D8CA09-B294-4897-98CD-451039000F9F}" type="pres">
      <dgm:prSet presAssocID="{B344A758-3EEC-456D-8E41-E9E111BA448E}" presName="childNode" presStyleLbl="node1" presStyleIdx="1" presStyleCnt="2">
        <dgm:presLayoutVars>
          <dgm:bulletEnabled val="1"/>
        </dgm:presLayoutVars>
      </dgm:prSet>
      <dgm:spPr/>
    </dgm:pt>
  </dgm:ptLst>
  <dgm:cxnLst>
    <dgm:cxn modelId="{3353CA18-96AB-4199-A042-C4B3B6DDB0BD}" type="presOf" srcId="{3BED0279-538B-4BBC-9CD2-441891EC4467}" destId="{7753AA51-42E4-4EF8-9974-830CDC1C6656}" srcOrd="0" destOrd="0" presId="urn:microsoft.com/office/officeart/2005/8/layout/lProcess2"/>
    <dgm:cxn modelId="{C36D6E24-D615-4E81-AF19-07133B4DD71A}" srcId="{F2BBB6CF-ACAA-4A46-BA45-B9F16144FD1E}" destId="{6F887986-32DF-435B-8EEF-0CB36634B735}" srcOrd="1" destOrd="0" parTransId="{2C156A0A-4988-4305-A3F5-6E263BEC0C1F}" sibTransId="{CFA376BF-DA9A-4B4C-B899-A4A613F6859F}"/>
    <dgm:cxn modelId="{B3F1C461-FABB-4C53-AC24-A14667592C44}" srcId="{6F887986-32DF-435B-8EEF-0CB36634B735}" destId="{B344A758-3EEC-456D-8E41-E9E111BA448E}" srcOrd="0" destOrd="0" parTransId="{AD6F9DE3-A4D2-4F12-A1F7-9395D3302B27}" sibTransId="{F077CD67-4F50-4D59-9E49-3254D14D3B90}"/>
    <dgm:cxn modelId="{FD46EC79-D87A-46E0-823E-52CA9A118090}" type="presOf" srcId="{FAA1996A-ED52-47C7-84E2-5C79524A58B1}" destId="{5C2C4DC8-CAD1-43E7-B5C8-D2CAD6A5AFCC}" srcOrd="0" destOrd="0" presId="urn:microsoft.com/office/officeart/2005/8/layout/lProcess2"/>
    <dgm:cxn modelId="{D460D07A-5BF5-47AD-86D2-BF808145CAF3}" type="presOf" srcId="{B344A758-3EEC-456D-8E41-E9E111BA448E}" destId="{90D8CA09-B294-4897-98CD-451039000F9F}" srcOrd="0" destOrd="0" presId="urn:microsoft.com/office/officeart/2005/8/layout/lProcess2"/>
    <dgm:cxn modelId="{7DB0F99C-DF10-4981-9A1B-99FD19048029}" type="presOf" srcId="{FAA1996A-ED52-47C7-84E2-5C79524A58B1}" destId="{F6C22877-933B-42D3-968A-50F66ACB6A1B}" srcOrd="1" destOrd="0" presId="urn:microsoft.com/office/officeart/2005/8/layout/lProcess2"/>
    <dgm:cxn modelId="{0C90F4A5-19A0-47CD-8312-A12C9419F66C}" srcId="{F2BBB6CF-ACAA-4A46-BA45-B9F16144FD1E}" destId="{FAA1996A-ED52-47C7-84E2-5C79524A58B1}" srcOrd="0" destOrd="0" parTransId="{71DC0E6C-5261-409F-B2FC-110928003F46}" sibTransId="{7FBAC0C4-7B92-40FB-AD0B-A300261AC11C}"/>
    <dgm:cxn modelId="{2E0135D8-DF1D-42CC-B379-453039FC5E6F}" type="presOf" srcId="{6F887986-32DF-435B-8EEF-0CB36634B735}" destId="{365AE3AF-BD98-4313-A793-C76D08C1030D}" srcOrd="1" destOrd="0" presId="urn:microsoft.com/office/officeart/2005/8/layout/lProcess2"/>
    <dgm:cxn modelId="{A5CB82DA-B82E-4934-9E05-2476C0F66E49}" type="presOf" srcId="{F2BBB6CF-ACAA-4A46-BA45-B9F16144FD1E}" destId="{F9FA0151-625F-4002-902B-50787C10DDB2}" srcOrd="0" destOrd="0" presId="urn:microsoft.com/office/officeart/2005/8/layout/lProcess2"/>
    <dgm:cxn modelId="{ADFC8FE0-7F18-4817-BF44-8E4E46B65DF4}" srcId="{FAA1996A-ED52-47C7-84E2-5C79524A58B1}" destId="{3BED0279-538B-4BBC-9CD2-441891EC4467}" srcOrd="0" destOrd="0" parTransId="{C7E70758-79AC-49AB-A14B-1A3ED3BC4D37}" sibTransId="{8B15A7E6-F113-4B93-BA37-148672DB174B}"/>
    <dgm:cxn modelId="{8E854CEF-1FC7-4CFB-8BA9-3FCAB0F8015A}" type="presOf" srcId="{6F887986-32DF-435B-8EEF-0CB36634B735}" destId="{D19F65EB-6B97-486E-A056-68DBD76DA8B6}" srcOrd="0" destOrd="0" presId="urn:microsoft.com/office/officeart/2005/8/layout/lProcess2"/>
    <dgm:cxn modelId="{9E4CDC71-A46C-49A0-971B-EA9E17E63D69}" type="presParOf" srcId="{F9FA0151-625F-4002-902B-50787C10DDB2}" destId="{CABDCA4E-6732-4B8E-A85F-5F7DB434FF88}" srcOrd="0" destOrd="0" presId="urn:microsoft.com/office/officeart/2005/8/layout/lProcess2"/>
    <dgm:cxn modelId="{44D0719F-7A12-44DE-B326-73FDEACD311A}" type="presParOf" srcId="{CABDCA4E-6732-4B8E-A85F-5F7DB434FF88}" destId="{5C2C4DC8-CAD1-43E7-B5C8-D2CAD6A5AFCC}" srcOrd="0" destOrd="0" presId="urn:microsoft.com/office/officeart/2005/8/layout/lProcess2"/>
    <dgm:cxn modelId="{2780C605-A35F-4C61-AF4E-367F521C67CC}" type="presParOf" srcId="{CABDCA4E-6732-4B8E-A85F-5F7DB434FF88}" destId="{F6C22877-933B-42D3-968A-50F66ACB6A1B}" srcOrd="1" destOrd="0" presId="urn:microsoft.com/office/officeart/2005/8/layout/lProcess2"/>
    <dgm:cxn modelId="{5E1B8B23-AD53-4182-834B-005B99A38210}" type="presParOf" srcId="{CABDCA4E-6732-4B8E-A85F-5F7DB434FF88}" destId="{ABAD569A-D593-4FE9-AD9F-703F6B5D181B}" srcOrd="2" destOrd="0" presId="urn:microsoft.com/office/officeart/2005/8/layout/lProcess2"/>
    <dgm:cxn modelId="{9946D607-06CC-464C-BE99-8E48B9354230}" type="presParOf" srcId="{ABAD569A-D593-4FE9-AD9F-703F6B5D181B}" destId="{5C24B04B-0EDF-47B5-A6DD-510B52E01AFC}" srcOrd="0" destOrd="0" presId="urn:microsoft.com/office/officeart/2005/8/layout/lProcess2"/>
    <dgm:cxn modelId="{68424448-4B01-4D22-ABEE-5E19A7DAC935}" type="presParOf" srcId="{5C24B04B-0EDF-47B5-A6DD-510B52E01AFC}" destId="{7753AA51-42E4-4EF8-9974-830CDC1C6656}" srcOrd="0" destOrd="0" presId="urn:microsoft.com/office/officeart/2005/8/layout/lProcess2"/>
    <dgm:cxn modelId="{DFDFD2E7-DAD5-4AB2-B98D-DF7011BB4582}" type="presParOf" srcId="{F9FA0151-625F-4002-902B-50787C10DDB2}" destId="{E441F8D6-A22D-41C2-B881-CFE69F81C7BA}" srcOrd="1" destOrd="0" presId="urn:microsoft.com/office/officeart/2005/8/layout/lProcess2"/>
    <dgm:cxn modelId="{BB00208D-FB58-4779-B3E8-D931E1D82EC3}" type="presParOf" srcId="{F9FA0151-625F-4002-902B-50787C10DDB2}" destId="{6735DB8A-AEBC-4FC2-AD4F-DF105CF5E003}" srcOrd="2" destOrd="0" presId="urn:microsoft.com/office/officeart/2005/8/layout/lProcess2"/>
    <dgm:cxn modelId="{6B894929-A080-4D1D-900A-EFF1A877823B}" type="presParOf" srcId="{6735DB8A-AEBC-4FC2-AD4F-DF105CF5E003}" destId="{D19F65EB-6B97-486E-A056-68DBD76DA8B6}" srcOrd="0" destOrd="0" presId="urn:microsoft.com/office/officeart/2005/8/layout/lProcess2"/>
    <dgm:cxn modelId="{524ECF87-0CBC-4A2C-9645-12C7CFB5BA6E}" type="presParOf" srcId="{6735DB8A-AEBC-4FC2-AD4F-DF105CF5E003}" destId="{365AE3AF-BD98-4313-A793-C76D08C1030D}" srcOrd="1" destOrd="0" presId="urn:microsoft.com/office/officeart/2005/8/layout/lProcess2"/>
    <dgm:cxn modelId="{DF2C1202-CBD9-40D7-90E4-A35A63EF68BF}" type="presParOf" srcId="{6735DB8A-AEBC-4FC2-AD4F-DF105CF5E003}" destId="{56C7ED26-E3D7-41ED-ADFA-1E91DE73EFB7}" srcOrd="2" destOrd="0" presId="urn:microsoft.com/office/officeart/2005/8/layout/lProcess2"/>
    <dgm:cxn modelId="{D9B13D74-CEF8-4E7E-A186-F5F67719AB5F}" type="presParOf" srcId="{56C7ED26-E3D7-41ED-ADFA-1E91DE73EFB7}" destId="{40950662-1273-43B2-BA6B-9442477C0939}" srcOrd="0" destOrd="0" presId="urn:microsoft.com/office/officeart/2005/8/layout/lProcess2"/>
    <dgm:cxn modelId="{08A5EE7C-BB29-46E7-970D-69C8121AD645}" type="presParOf" srcId="{40950662-1273-43B2-BA6B-9442477C0939}" destId="{90D8CA09-B294-4897-98CD-451039000F9F}" srcOrd="0"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4D53C42-65B0-4ACC-B991-F1145609B00B}"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US"/>
        </a:p>
      </dgm:t>
    </dgm:pt>
    <dgm:pt modelId="{434E7651-09FB-484B-9FEF-0D9DF7019682}">
      <dgm:prSet phldrT="[Text]"/>
      <dgm:spPr>
        <a:solidFill>
          <a:schemeClr val="accent4">
            <a:lumMod val="60000"/>
            <a:lumOff val="40000"/>
          </a:schemeClr>
        </a:solidFill>
      </dgm:spPr>
      <dgm:t>
        <a:bodyPr/>
        <a:lstStyle/>
        <a:p>
          <a:pPr>
            <a:buFont typeface="+mj-lt"/>
            <a:buAutoNum type="arabicPeriod"/>
          </a:pPr>
          <a:r>
            <a:rPr lang="ar-EG" b="1" dirty="0">
              <a:solidFill>
                <a:srgbClr val="FF0000"/>
              </a:solidFill>
              <a:latin typeface="inherit"/>
            </a:rPr>
            <a:t>التغيير التنموي</a:t>
          </a:r>
          <a:endParaRPr lang="en-US" dirty="0"/>
        </a:p>
      </dgm:t>
    </dgm:pt>
    <dgm:pt modelId="{C4634943-0E5D-4165-A902-1E179D021091}" type="parTrans" cxnId="{B7A45C0E-4AC4-4501-A244-EE2D145087CE}">
      <dgm:prSet/>
      <dgm:spPr/>
      <dgm:t>
        <a:bodyPr/>
        <a:lstStyle/>
        <a:p>
          <a:endParaRPr lang="en-US"/>
        </a:p>
      </dgm:t>
    </dgm:pt>
    <dgm:pt modelId="{6F01316C-F46C-4329-A5CC-964BB6484C92}" type="sibTrans" cxnId="{B7A45C0E-4AC4-4501-A244-EE2D145087CE}">
      <dgm:prSet/>
      <dgm:spPr/>
      <dgm:t>
        <a:bodyPr/>
        <a:lstStyle/>
        <a:p>
          <a:endParaRPr lang="en-US"/>
        </a:p>
      </dgm:t>
    </dgm:pt>
    <dgm:pt modelId="{A2D9CA05-DD70-4160-B279-C16359FB7CDA}">
      <dgm:prSet phldrT="[Text]"/>
      <dgm:spPr>
        <a:solidFill>
          <a:schemeClr val="accent2">
            <a:lumMod val="20000"/>
            <a:lumOff val="80000"/>
            <a:alpha val="90000"/>
          </a:schemeClr>
        </a:solidFill>
      </dgm:spPr>
      <dgm:t>
        <a:bodyPr/>
        <a:lstStyle/>
        <a:p>
          <a:pPr algn="ctr">
            <a:buFont typeface="+mj-lt"/>
            <a:buNone/>
          </a:pPr>
          <a:r>
            <a:rPr lang="ar-EG" b="1" dirty="0">
              <a:latin typeface="neue-haas-unica"/>
            </a:rPr>
            <a:t>أي تغيير تنظيمي يعمل على تحسين وتطوير العمليات والاستراتيجيات والإجراءات التي تم إنشاؤها مسبقًا.</a:t>
          </a:r>
          <a:endParaRPr lang="en-US" dirty="0"/>
        </a:p>
      </dgm:t>
    </dgm:pt>
    <dgm:pt modelId="{990F7F1B-299D-4AB2-AB77-EAEB05AC6955}" type="parTrans" cxnId="{3BC9DCAE-4050-4118-AEDD-7F238FABC98A}">
      <dgm:prSet/>
      <dgm:spPr/>
      <dgm:t>
        <a:bodyPr/>
        <a:lstStyle/>
        <a:p>
          <a:endParaRPr lang="en-US"/>
        </a:p>
      </dgm:t>
    </dgm:pt>
    <dgm:pt modelId="{FF45E4A9-B91D-4062-8F73-1C60B7189D9A}" type="sibTrans" cxnId="{3BC9DCAE-4050-4118-AEDD-7F238FABC98A}">
      <dgm:prSet/>
      <dgm:spPr/>
      <dgm:t>
        <a:bodyPr/>
        <a:lstStyle/>
        <a:p>
          <a:endParaRPr lang="en-US"/>
        </a:p>
      </dgm:t>
    </dgm:pt>
    <dgm:pt modelId="{DAA23C6E-D466-43E8-8176-1B62020B224F}">
      <dgm:prSet phldrT="[Text]" custT="1"/>
      <dgm:spPr/>
      <dgm:t>
        <a:bodyPr/>
        <a:lstStyle/>
        <a:p>
          <a:r>
            <a:rPr lang="ar-EG" sz="2800" b="1" dirty="0">
              <a:solidFill>
                <a:schemeClr val="bg1"/>
              </a:solidFill>
              <a:latin typeface="inherit"/>
            </a:rPr>
            <a:t>التغيير الانتقالي</a:t>
          </a:r>
          <a:endParaRPr lang="en-US" sz="2800" dirty="0">
            <a:solidFill>
              <a:schemeClr val="bg1"/>
            </a:solidFill>
          </a:endParaRPr>
        </a:p>
      </dgm:t>
    </dgm:pt>
    <dgm:pt modelId="{199F9170-0472-4A58-8691-E0AADA64358E}" type="parTrans" cxnId="{F98F4D89-8102-4FC1-B08A-E9F6CCB610D1}">
      <dgm:prSet/>
      <dgm:spPr/>
      <dgm:t>
        <a:bodyPr/>
        <a:lstStyle/>
        <a:p>
          <a:endParaRPr lang="en-US"/>
        </a:p>
      </dgm:t>
    </dgm:pt>
    <dgm:pt modelId="{2D655F75-93AD-4EE4-9D30-339B917AFC53}" type="sibTrans" cxnId="{F98F4D89-8102-4FC1-B08A-E9F6CCB610D1}">
      <dgm:prSet/>
      <dgm:spPr/>
      <dgm:t>
        <a:bodyPr/>
        <a:lstStyle/>
        <a:p>
          <a:endParaRPr lang="en-US"/>
        </a:p>
      </dgm:t>
    </dgm:pt>
    <dgm:pt modelId="{D82AF74F-2094-4F24-95C8-6D8196F835F1}">
      <dgm:prSet phldrT="[Text]"/>
      <dgm:spPr/>
      <dgm:t>
        <a:bodyPr/>
        <a:lstStyle/>
        <a:p>
          <a:pPr algn="ctr">
            <a:buNone/>
          </a:pPr>
          <a:r>
            <a:rPr lang="ar-EG" b="1" dirty="0">
              <a:latin typeface="neue-haas-unica"/>
            </a:rPr>
            <a:t>التغيير الذي ينقل المنظمة بعيدًا عن حالتها الحالية إلى حالة جديدة من أجل حل مشكلة، مثل عمليات الدمج والاستحواذ والأتمتة.</a:t>
          </a:r>
          <a:endParaRPr lang="en-US" dirty="0"/>
        </a:p>
      </dgm:t>
    </dgm:pt>
    <dgm:pt modelId="{DA19976B-7CA7-4FF9-9107-8367565CEEE1}" type="parTrans" cxnId="{908C7761-0646-4D03-9426-AB7D883A4BD3}">
      <dgm:prSet/>
      <dgm:spPr/>
      <dgm:t>
        <a:bodyPr/>
        <a:lstStyle/>
        <a:p>
          <a:endParaRPr lang="en-US"/>
        </a:p>
      </dgm:t>
    </dgm:pt>
    <dgm:pt modelId="{BFFB691C-8AA4-4768-A988-6D9C5E87CF26}" type="sibTrans" cxnId="{908C7761-0646-4D03-9426-AB7D883A4BD3}">
      <dgm:prSet/>
      <dgm:spPr/>
      <dgm:t>
        <a:bodyPr/>
        <a:lstStyle/>
        <a:p>
          <a:endParaRPr lang="en-US"/>
        </a:p>
      </dgm:t>
    </dgm:pt>
    <dgm:pt modelId="{AF93041E-2DC4-4671-BD8E-4C63FFAFF864}">
      <dgm:prSet phldrT="[Text]"/>
      <dgm:spPr>
        <a:solidFill>
          <a:schemeClr val="accent4">
            <a:lumMod val="60000"/>
            <a:lumOff val="40000"/>
          </a:schemeClr>
        </a:solidFill>
      </dgm:spPr>
      <dgm:t>
        <a:bodyPr/>
        <a:lstStyle/>
        <a:p>
          <a:r>
            <a:rPr lang="ar-EG" b="1" dirty="0">
              <a:solidFill>
                <a:srgbClr val="FF0000"/>
              </a:solidFill>
              <a:latin typeface="inherit"/>
            </a:rPr>
            <a:t>التغيير التحويلي</a:t>
          </a:r>
          <a:endParaRPr lang="en-US" dirty="0"/>
        </a:p>
      </dgm:t>
    </dgm:pt>
    <dgm:pt modelId="{D9C2A79D-474D-41DF-AC22-F74D13080E35}" type="parTrans" cxnId="{DC7C7BE8-BB92-4F68-B3F1-BD2EAFB0866C}">
      <dgm:prSet/>
      <dgm:spPr/>
      <dgm:t>
        <a:bodyPr/>
        <a:lstStyle/>
        <a:p>
          <a:endParaRPr lang="en-US"/>
        </a:p>
      </dgm:t>
    </dgm:pt>
    <dgm:pt modelId="{33B014E9-8ACC-4ADD-A759-9B44C48904A9}" type="sibTrans" cxnId="{DC7C7BE8-BB92-4F68-B3F1-BD2EAFB0866C}">
      <dgm:prSet/>
      <dgm:spPr/>
      <dgm:t>
        <a:bodyPr/>
        <a:lstStyle/>
        <a:p>
          <a:endParaRPr lang="en-US"/>
        </a:p>
      </dgm:t>
    </dgm:pt>
    <dgm:pt modelId="{344744B6-FB67-4B57-BF07-C65B5E661CC0}">
      <dgm:prSet phldrT="[Text]"/>
      <dgm:spPr>
        <a:solidFill>
          <a:schemeClr val="accent2">
            <a:lumMod val="20000"/>
            <a:lumOff val="80000"/>
            <a:alpha val="90000"/>
          </a:schemeClr>
        </a:solidFill>
      </dgm:spPr>
      <dgm:t>
        <a:bodyPr/>
        <a:lstStyle/>
        <a:p>
          <a:pPr algn="ctr">
            <a:buNone/>
          </a:pPr>
          <a:r>
            <a:rPr lang="ar-EG" b="1" dirty="0">
              <a:latin typeface="neue-haas-unica"/>
            </a:rPr>
            <a:t>التغيير الذي يغير بشكل جذري وجوهري الثقافة والقيم الأساسية والعمليات.</a:t>
          </a:r>
          <a:endParaRPr lang="en-US" dirty="0"/>
        </a:p>
      </dgm:t>
    </dgm:pt>
    <dgm:pt modelId="{AE26BB38-BB7C-459E-8825-B7CE1FEB35C9}" type="parTrans" cxnId="{9E55DF9D-C6CF-4AC4-91D3-4877C2352E9C}">
      <dgm:prSet/>
      <dgm:spPr/>
      <dgm:t>
        <a:bodyPr/>
        <a:lstStyle/>
        <a:p>
          <a:endParaRPr lang="en-US"/>
        </a:p>
      </dgm:t>
    </dgm:pt>
    <dgm:pt modelId="{6A7792A7-FBDC-45E3-A9F0-F5052FC88E81}" type="sibTrans" cxnId="{9E55DF9D-C6CF-4AC4-91D3-4877C2352E9C}">
      <dgm:prSet/>
      <dgm:spPr/>
      <dgm:t>
        <a:bodyPr/>
        <a:lstStyle/>
        <a:p>
          <a:endParaRPr lang="en-US"/>
        </a:p>
      </dgm:t>
    </dgm:pt>
    <dgm:pt modelId="{31BFFF55-63AD-4F56-9545-DF5286D4A4EA}" type="pres">
      <dgm:prSet presAssocID="{A4D53C42-65B0-4ACC-B991-F1145609B00B}" presName="Name0" presStyleCnt="0">
        <dgm:presLayoutVars>
          <dgm:dir/>
          <dgm:animLvl val="lvl"/>
          <dgm:resizeHandles val="exact"/>
        </dgm:presLayoutVars>
      </dgm:prSet>
      <dgm:spPr/>
    </dgm:pt>
    <dgm:pt modelId="{2E1B97C9-FBC9-48AD-A232-2E8AE928D456}" type="pres">
      <dgm:prSet presAssocID="{434E7651-09FB-484B-9FEF-0D9DF7019682}" presName="composite" presStyleCnt="0"/>
      <dgm:spPr/>
    </dgm:pt>
    <dgm:pt modelId="{F49C6359-DE1B-4B67-8C37-A0446AB6352F}" type="pres">
      <dgm:prSet presAssocID="{434E7651-09FB-484B-9FEF-0D9DF7019682}" presName="parTx" presStyleLbl="alignNode1" presStyleIdx="0" presStyleCnt="3">
        <dgm:presLayoutVars>
          <dgm:chMax val="0"/>
          <dgm:chPref val="0"/>
          <dgm:bulletEnabled val="1"/>
        </dgm:presLayoutVars>
      </dgm:prSet>
      <dgm:spPr/>
    </dgm:pt>
    <dgm:pt modelId="{FEED3685-BD41-42B1-A97F-CEF8C4CEAA10}" type="pres">
      <dgm:prSet presAssocID="{434E7651-09FB-484B-9FEF-0D9DF7019682}" presName="desTx" presStyleLbl="alignAccFollowNode1" presStyleIdx="0" presStyleCnt="3">
        <dgm:presLayoutVars>
          <dgm:bulletEnabled val="1"/>
        </dgm:presLayoutVars>
      </dgm:prSet>
      <dgm:spPr/>
    </dgm:pt>
    <dgm:pt modelId="{640707F9-63B4-4C32-89CB-4740E071788B}" type="pres">
      <dgm:prSet presAssocID="{6F01316C-F46C-4329-A5CC-964BB6484C92}" presName="space" presStyleCnt="0"/>
      <dgm:spPr/>
    </dgm:pt>
    <dgm:pt modelId="{327ECC5A-B003-4D14-973D-78C25C9C7368}" type="pres">
      <dgm:prSet presAssocID="{DAA23C6E-D466-43E8-8176-1B62020B224F}" presName="composite" presStyleCnt="0"/>
      <dgm:spPr/>
    </dgm:pt>
    <dgm:pt modelId="{8D65E7A7-97F3-420B-ABD4-2D33A191DF67}" type="pres">
      <dgm:prSet presAssocID="{DAA23C6E-D466-43E8-8176-1B62020B224F}" presName="parTx" presStyleLbl="alignNode1" presStyleIdx="1" presStyleCnt="3">
        <dgm:presLayoutVars>
          <dgm:chMax val="0"/>
          <dgm:chPref val="0"/>
          <dgm:bulletEnabled val="1"/>
        </dgm:presLayoutVars>
      </dgm:prSet>
      <dgm:spPr/>
    </dgm:pt>
    <dgm:pt modelId="{5725B586-C395-4CE9-8940-2D063B73FA73}" type="pres">
      <dgm:prSet presAssocID="{DAA23C6E-D466-43E8-8176-1B62020B224F}" presName="desTx" presStyleLbl="alignAccFollowNode1" presStyleIdx="1" presStyleCnt="3">
        <dgm:presLayoutVars>
          <dgm:bulletEnabled val="1"/>
        </dgm:presLayoutVars>
      </dgm:prSet>
      <dgm:spPr/>
    </dgm:pt>
    <dgm:pt modelId="{C61E8012-D898-4108-B0B5-F65C3D9CA6D4}" type="pres">
      <dgm:prSet presAssocID="{2D655F75-93AD-4EE4-9D30-339B917AFC53}" presName="space" presStyleCnt="0"/>
      <dgm:spPr/>
    </dgm:pt>
    <dgm:pt modelId="{10155473-A6A1-473B-9097-2EDB5DF89AF6}" type="pres">
      <dgm:prSet presAssocID="{AF93041E-2DC4-4671-BD8E-4C63FFAFF864}" presName="composite" presStyleCnt="0"/>
      <dgm:spPr/>
    </dgm:pt>
    <dgm:pt modelId="{6C2B69CC-21F3-45BF-BBF8-CDCE7C188022}" type="pres">
      <dgm:prSet presAssocID="{AF93041E-2DC4-4671-BD8E-4C63FFAFF864}" presName="parTx" presStyleLbl="alignNode1" presStyleIdx="2" presStyleCnt="3">
        <dgm:presLayoutVars>
          <dgm:chMax val="0"/>
          <dgm:chPref val="0"/>
          <dgm:bulletEnabled val="1"/>
        </dgm:presLayoutVars>
      </dgm:prSet>
      <dgm:spPr/>
    </dgm:pt>
    <dgm:pt modelId="{F2FC1CCE-1CF2-4AA5-96F4-C6CEE87C938D}" type="pres">
      <dgm:prSet presAssocID="{AF93041E-2DC4-4671-BD8E-4C63FFAFF864}" presName="desTx" presStyleLbl="alignAccFollowNode1" presStyleIdx="2" presStyleCnt="3">
        <dgm:presLayoutVars>
          <dgm:bulletEnabled val="1"/>
        </dgm:presLayoutVars>
      </dgm:prSet>
      <dgm:spPr/>
    </dgm:pt>
  </dgm:ptLst>
  <dgm:cxnLst>
    <dgm:cxn modelId="{8D714005-D7FE-46B9-BD49-8F92A96ABDFB}" type="presOf" srcId="{A2D9CA05-DD70-4160-B279-C16359FB7CDA}" destId="{FEED3685-BD41-42B1-A97F-CEF8C4CEAA10}" srcOrd="0" destOrd="0" presId="urn:microsoft.com/office/officeart/2005/8/layout/hList1"/>
    <dgm:cxn modelId="{B7A45C0E-4AC4-4501-A244-EE2D145087CE}" srcId="{A4D53C42-65B0-4ACC-B991-F1145609B00B}" destId="{434E7651-09FB-484B-9FEF-0D9DF7019682}" srcOrd="0" destOrd="0" parTransId="{C4634943-0E5D-4165-A902-1E179D021091}" sibTransId="{6F01316C-F46C-4329-A5CC-964BB6484C92}"/>
    <dgm:cxn modelId="{908C7761-0646-4D03-9426-AB7D883A4BD3}" srcId="{DAA23C6E-D466-43E8-8176-1B62020B224F}" destId="{D82AF74F-2094-4F24-95C8-6D8196F835F1}" srcOrd="0" destOrd="0" parTransId="{DA19976B-7CA7-4FF9-9107-8367565CEEE1}" sibTransId="{BFFB691C-8AA4-4768-A988-6D9C5E87CF26}"/>
    <dgm:cxn modelId="{2BC75D66-3F64-4C29-8BFF-C9B3E7FC0901}" type="presOf" srcId="{D82AF74F-2094-4F24-95C8-6D8196F835F1}" destId="{5725B586-C395-4CE9-8940-2D063B73FA73}" srcOrd="0" destOrd="0" presId="urn:microsoft.com/office/officeart/2005/8/layout/hList1"/>
    <dgm:cxn modelId="{3AA4604D-A464-45E2-8BDB-048253ABF7DB}" type="presOf" srcId="{434E7651-09FB-484B-9FEF-0D9DF7019682}" destId="{F49C6359-DE1B-4B67-8C37-A0446AB6352F}" srcOrd="0" destOrd="0" presId="urn:microsoft.com/office/officeart/2005/8/layout/hList1"/>
    <dgm:cxn modelId="{F98F4D89-8102-4FC1-B08A-E9F6CCB610D1}" srcId="{A4D53C42-65B0-4ACC-B991-F1145609B00B}" destId="{DAA23C6E-D466-43E8-8176-1B62020B224F}" srcOrd="1" destOrd="0" parTransId="{199F9170-0472-4A58-8691-E0AADA64358E}" sibTransId="{2D655F75-93AD-4EE4-9D30-339B917AFC53}"/>
    <dgm:cxn modelId="{9E55DF9D-C6CF-4AC4-91D3-4877C2352E9C}" srcId="{AF93041E-2DC4-4671-BD8E-4C63FFAFF864}" destId="{344744B6-FB67-4B57-BF07-C65B5E661CC0}" srcOrd="0" destOrd="0" parTransId="{AE26BB38-BB7C-459E-8825-B7CE1FEB35C9}" sibTransId="{6A7792A7-FBDC-45E3-A9F0-F5052FC88E81}"/>
    <dgm:cxn modelId="{B955E49E-C1F7-4860-A425-E39F1A342789}" type="presOf" srcId="{A4D53C42-65B0-4ACC-B991-F1145609B00B}" destId="{31BFFF55-63AD-4F56-9545-DF5286D4A4EA}" srcOrd="0" destOrd="0" presId="urn:microsoft.com/office/officeart/2005/8/layout/hList1"/>
    <dgm:cxn modelId="{E93CF3A8-77C5-419B-8CE6-1A6D2803AD20}" type="presOf" srcId="{DAA23C6E-D466-43E8-8176-1B62020B224F}" destId="{8D65E7A7-97F3-420B-ABD4-2D33A191DF67}" srcOrd="0" destOrd="0" presId="urn:microsoft.com/office/officeart/2005/8/layout/hList1"/>
    <dgm:cxn modelId="{3BC9DCAE-4050-4118-AEDD-7F238FABC98A}" srcId="{434E7651-09FB-484B-9FEF-0D9DF7019682}" destId="{A2D9CA05-DD70-4160-B279-C16359FB7CDA}" srcOrd="0" destOrd="0" parTransId="{990F7F1B-299D-4AB2-AB77-EAEB05AC6955}" sibTransId="{FF45E4A9-B91D-4062-8F73-1C60B7189D9A}"/>
    <dgm:cxn modelId="{643243B9-CB42-4947-B574-269B7B564CC8}" type="presOf" srcId="{344744B6-FB67-4B57-BF07-C65B5E661CC0}" destId="{F2FC1CCE-1CF2-4AA5-96F4-C6CEE87C938D}" srcOrd="0" destOrd="0" presId="urn:microsoft.com/office/officeart/2005/8/layout/hList1"/>
    <dgm:cxn modelId="{3462A5B9-E4C2-46B0-A48C-776C537F6837}" type="presOf" srcId="{AF93041E-2DC4-4671-BD8E-4C63FFAFF864}" destId="{6C2B69CC-21F3-45BF-BBF8-CDCE7C188022}" srcOrd="0" destOrd="0" presId="urn:microsoft.com/office/officeart/2005/8/layout/hList1"/>
    <dgm:cxn modelId="{DC7C7BE8-BB92-4F68-B3F1-BD2EAFB0866C}" srcId="{A4D53C42-65B0-4ACC-B991-F1145609B00B}" destId="{AF93041E-2DC4-4671-BD8E-4C63FFAFF864}" srcOrd="2" destOrd="0" parTransId="{D9C2A79D-474D-41DF-AC22-F74D13080E35}" sibTransId="{33B014E9-8ACC-4ADD-A759-9B44C48904A9}"/>
    <dgm:cxn modelId="{0C310AE3-DCD4-4E67-B1AA-29C49D419CE5}" type="presParOf" srcId="{31BFFF55-63AD-4F56-9545-DF5286D4A4EA}" destId="{2E1B97C9-FBC9-48AD-A232-2E8AE928D456}" srcOrd="0" destOrd="0" presId="urn:microsoft.com/office/officeart/2005/8/layout/hList1"/>
    <dgm:cxn modelId="{DB142D7B-FFE9-493C-BC21-A9D0EF7D891A}" type="presParOf" srcId="{2E1B97C9-FBC9-48AD-A232-2E8AE928D456}" destId="{F49C6359-DE1B-4B67-8C37-A0446AB6352F}" srcOrd="0" destOrd="0" presId="urn:microsoft.com/office/officeart/2005/8/layout/hList1"/>
    <dgm:cxn modelId="{33952BE8-3EFE-4C7F-9DA3-85EE431039B1}" type="presParOf" srcId="{2E1B97C9-FBC9-48AD-A232-2E8AE928D456}" destId="{FEED3685-BD41-42B1-A97F-CEF8C4CEAA10}" srcOrd="1" destOrd="0" presId="urn:microsoft.com/office/officeart/2005/8/layout/hList1"/>
    <dgm:cxn modelId="{213D87DF-CC17-43A5-8477-32F5DF6CABCF}" type="presParOf" srcId="{31BFFF55-63AD-4F56-9545-DF5286D4A4EA}" destId="{640707F9-63B4-4C32-89CB-4740E071788B}" srcOrd="1" destOrd="0" presId="urn:microsoft.com/office/officeart/2005/8/layout/hList1"/>
    <dgm:cxn modelId="{6D1DBDBE-1965-4DD1-A2AB-8DACBA26C280}" type="presParOf" srcId="{31BFFF55-63AD-4F56-9545-DF5286D4A4EA}" destId="{327ECC5A-B003-4D14-973D-78C25C9C7368}" srcOrd="2" destOrd="0" presId="urn:microsoft.com/office/officeart/2005/8/layout/hList1"/>
    <dgm:cxn modelId="{824B4B5B-8D17-4930-98F2-971A3EB46307}" type="presParOf" srcId="{327ECC5A-B003-4D14-973D-78C25C9C7368}" destId="{8D65E7A7-97F3-420B-ABD4-2D33A191DF67}" srcOrd="0" destOrd="0" presId="urn:microsoft.com/office/officeart/2005/8/layout/hList1"/>
    <dgm:cxn modelId="{90839E03-DAC6-4DC8-BAF2-1746F5273EB4}" type="presParOf" srcId="{327ECC5A-B003-4D14-973D-78C25C9C7368}" destId="{5725B586-C395-4CE9-8940-2D063B73FA73}" srcOrd="1" destOrd="0" presId="urn:microsoft.com/office/officeart/2005/8/layout/hList1"/>
    <dgm:cxn modelId="{6ADD2D71-83C9-4E1E-9E9A-1DE0A8B83FC8}" type="presParOf" srcId="{31BFFF55-63AD-4F56-9545-DF5286D4A4EA}" destId="{C61E8012-D898-4108-B0B5-F65C3D9CA6D4}" srcOrd="3" destOrd="0" presId="urn:microsoft.com/office/officeart/2005/8/layout/hList1"/>
    <dgm:cxn modelId="{AEEA98E4-5A6B-431F-B702-01129669CB61}" type="presParOf" srcId="{31BFFF55-63AD-4F56-9545-DF5286D4A4EA}" destId="{10155473-A6A1-473B-9097-2EDB5DF89AF6}" srcOrd="4" destOrd="0" presId="urn:microsoft.com/office/officeart/2005/8/layout/hList1"/>
    <dgm:cxn modelId="{C019ABEE-E545-4E02-9A64-AADA21A6830B}" type="presParOf" srcId="{10155473-A6A1-473B-9097-2EDB5DF89AF6}" destId="{6C2B69CC-21F3-45BF-BBF8-CDCE7C188022}" srcOrd="0" destOrd="0" presId="urn:microsoft.com/office/officeart/2005/8/layout/hList1"/>
    <dgm:cxn modelId="{A2937EA0-07A1-4423-85EF-1C8FDF528377}" type="presParOf" srcId="{10155473-A6A1-473B-9097-2EDB5DF89AF6}" destId="{F2FC1CCE-1CF2-4AA5-96F4-C6CEE87C938D}"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BD3C81-67E9-4A92-A4D8-798613B6D632}">
      <dsp:nvSpPr>
        <dsp:cNvPr id="0" name=""/>
        <dsp:cNvSpPr/>
      </dsp:nvSpPr>
      <dsp:spPr>
        <a:xfrm>
          <a:off x="0" y="330590"/>
          <a:ext cx="6959662"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72754E-FD93-4EBA-9DAE-B82B3C09F90E}">
      <dsp:nvSpPr>
        <dsp:cNvPr id="0" name=""/>
        <dsp:cNvSpPr/>
      </dsp:nvSpPr>
      <dsp:spPr>
        <a:xfrm>
          <a:off x="347983" y="50150"/>
          <a:ext cx="4871763"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ar-EG" altLang="fr-FR" sz="2000" b="1" kern="1200" dirty="0">
              <a:latin typeface="+mn-lt"/>
            </a:rPr>
            <a:t>تعريف إدارة التغيير</a:t>
          </a:r>
          <a:endParaRPr lang="ar-SA" sz="2000" b="1" i="0" kern="1200" dirty="0">
            <a:latin typeface="+mn-lt"/>
          </a:endParaRPr>
        </a:p>
      </dsp:txBody>
      <dsp:txXfrm>
        <a:off x="375363" y="77530"/>
        <a:ext cx="4817003" cy="506120"/>
      </dsp:txXfrm>
    </dsp:sp>
    <dsp:sp modelId="{DCD511F1-4A28-4A10-935A-1B54EECD0EC4}">
      <dsp:nvSpPr>
        <dsp:cNvPr id="0" name=""/>
        <dsp:cNvSpPr/>
      </dsp:nvSpPr>
      <dsp:spPr>
        <a:xfrm>
          <a:off x="0" y="1192430"/>
          <a:ext cx="6959662"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A9B0CC6-56F3-427A-A3BB-E1A91B443E33}">
      <dsp:nvSpPr>
        <dsp:cNvPr id="0" name=""/>
        <dsp:cNvSpPr/>
      </dsp:nvSpPr>
      <dsp:spPr>
        <a:xfrm>
          <a:off x="347983" y="911990"/>
          <a:ext cx="4871763"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ar-EG" altLang="fr-FR" sz="2000" b="1" kern="1200" dirty="0">
              <a:latin typeface="+mn-lt"/>
            </a:rPr>
            <a:t>ما هي أسباب التغيير التنظيمي؟</a:t>
          </a:r>
          <a:endParaRPr lang="en-US" altLang="fr-FR" sz="2000" b="1" kern="1200" dirty="0">
            <a:latin typeface="+mn-lt"/>
            <a:cs typeface="Aharoni" panose="02010803020104030203" pitchFamily="2" charset="-79"/>
          </a:endParaRPr>
        </a:p>
      </dsp:txBody>
      <dsp:txXfrm>
        <a:off x="375363" y="939370"/>
        <a:ext cx="4817003" cy="506120"/>
      </dsp:txXfrm>
    </dsp:sp>
    <dsp:sp modelId="{3FCFC9F8-ECD9-416F-8F08-D1E997441F4D}">
      <dsp:nvSpPr>
        <dsp:cNvPr id="0" name=""/>
        <dsp:cNvSpPr/>
      </dsp:nvSpPr>
      <dsp:spPr>
        <a:xfrm>
          <a:off x="0" y="2054270"/>
          <a:ext cx="6959662"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D955839-603C-4D44-B457-42BFC724E898}">
      <dsp:nvSpPr>
        <dsp:cNvPr id="0" name=""/>
        <dsp:cNvSpPr/>
      </dsp:nvSpPr>
      <dsp:spPr>
        <a:xfrm>
          <a:off x="347983" y="1773830"/>
          <a:ext cx="4871763"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ar-EG" altLang="fr-FR" sz="2000" b="1" kern="1200" dirty="0">
              <a:latin typeface="+mn-lt"/>
            </a:rPr>
            <a:t>أنواع التغيير</a:t>
          </a:r>
          <a:endParaRPr lang="en-US" altLang="fr-FR" sz="2000" b="1" kern="1200" dirty="0">
            <a:latin typeface="+mn-lt"/>
            <a:cs typeface="Aharoni" panose="02010803020104030203" pitchFamily="2" charset="-79"/>
          </a:endParaRPr>
        </a:p>
      </dsp:txBody>
      <dsp:txXfrm>
        <a:off x="375363" y="1801210"/>
        <a:ext cx="4817003" cy="506120"/>
      </dsp:txXfrm>
    </dsp:sp>
    <dsp:sp modelId="{AEB26361-888D-4FDC-919D-B0849C8FFBB9}">
      <dsp:nvSpPr>
        <dsp:cNvPr id="0" name=""/>
        <dsp:cNvSpPr/>
      </dsp:nvSpPr>
      <dsp:spPr>
        <a:xfrm>
          <a:off x="0" y="2916110"/>
          <a:ext cx="6959662"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ACE2486-99CC-44B2-9512-60FC4915CC41}">
      <dsp:nvSpPr>
        <dsp:cNvPr id="0" name=""/>
        <dsp:cNvSpPr/>
      </dsp:nvSpPr>
      <dsp:spPr>
        <a:xfrm>
          <a:off x="347983" y="2635670"/>
          <a:ext cx="4871763"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ar-EG" altLang="fr-FR" sz="2000" b="1" kern="1200" dirty="0">
              <a:latin typeface="+mn-lt"/>
            </a:rPr>
            <a:t>دور المدير في التغيير التنظيمي</a:t>
          </a:r>
          <a:endParaRPr lang="en-US" altLang="fr-FR" sz="2000" b="1" kern="1200" dirty="0">
            <a:latin typeface="+mn-lt"/>
            <a:cs typeface="Aharoni" panose="02010803020104030203" pitchFamily="2" charset="-79"/>
          </a:endParaRPr>
        </a:p>
      </dsp:txBody>
      <dsp:txXfrm>
        <a:off x="375363" y="2663050"/>
        <a:ext cx="4817003" cy="506120"/>
      </dsp:txXfrm>
    </dsp:sp>
    <dsp:sp modelId="{CA1CC8B8-EACC-4604-B9B8-EFFD8310101B}">
      <dsp:nvSpPr>
        <dsp:cNvPr id="0" name=""/>
        <dsp:cNvSpPr/>
      </dsp:nvSpPr>
      <dsp:spPr>
        <a:xfrm>
          <a:off x="0" y="3777950"/>
          <a:ext cx="6959662"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EA854B7-A1C3-4B5F-8DDF-FDBB9AD69977}">
      <dsp:nvSpPr>
        <dsp:cNvPr id="0" name=""/>
        <dsp:cNvSpPr/>
      </dsp:nvSpPr>
      <dsp:spPr>
        <a:xfrm>
          <a:off x="347983" y="3497510"/>
          <a:ext cx="4871763"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ar-EG" altLang="fr-FR" sz="2000" b="1" kern="1200" dirty="0">
              <a:latin typeface="+mn-lt"/>
            </a:rPr>
            <a:t>مقاومة التغيير</a:t>
          </a:r>
          <a:endParaRPr lang="en-US" altLang="fr-FR" sz="2000" b="1" kern="1200" dirty="0">
            <a:latin typeface="+mn-lt"/>
            <a:cs typeface="Aharoni" panose="02010803020104030203" pitchFamily="2" charset="-79"/>
          </a:endParaRPr>
        </a:p>
      </dsp:txBody>
      <dsp:txXfrm>
        <a:off x="375363" y="3524890"/>
        <a:ext cx="4817003" cy="506120"/>
      </dsp:txXfrm>
    </dsp:sp>
    <dsp:sp modelId="{C16A9D62-7AD7-4809-A400-56D1313AB618}">
      <dsp:nvSpPr>
        <dsp:cNvPr id="0" name=""/>
        <dsp:cNvSpPr/>
      </dsp:nvSpPr>
      <dsp:spPr>
        <a:xfrm>
          <a:off x="0" y="4639790"/>
          <a:ext cx="6959662" cy="478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466EAE8-D60F-4846-9336-8D5B4CD8D9CD}">
      <dsp:nvSpPr>
        <dsp:cNvPr id="0" name=""/>
        <dsp:cNvSpPr/>
      </dsp:nvSpPr>
      <dsp:spPr>
        <a:xfrm>
          <a:off x="347983" y="4359350"/>
          <a:ext cx="4871763" cy="560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41" tIns="0" rIns="184141" bIns="0" numCol="1" spcCol="1270" anchor="ctr" anchorCtr="0">
          <a:noAutofit/>
        </a:bodyPr>
        <a:lstStyle/>
        <a:p>
          <a:pPr marL="0" lvl="0" indent="0" algn="ctr" defTabSz="889000" rtl="0">
            <a:lnSpc>
              <a:spcPct val="90000"/>
            </a:lnSpc>
            <a:spcBef>
              <a:spcPct val="0"/>
            </a:spcBef>
            <a:spcAft>
              <a:spcPct val="35000"/>
            </a:spcAft>
            <a:buNone/>
          </a:pPr>
          <a:r>
            <a:rPr lang="ar-EG" altLang="fr-FR" sz="2000" b="1" kern="1200" dirty="0">
              <a:latin typeface="+mn-lt"/>
            </a:rPr>
            <a:t>12 أفضل ممارسات لإدارة التغيير</a:t>
          </a:r>
          <a:endParaRPr lang="en-US" altLang="fr-FR" sz="2000" b="1" kern="1200" dirty="0">
            <a:latin typeface="+mn-lt"/>
            <a:cs typeface="Aharoni" panose="02010803020104030203" pitchFamily="2" charset="-79"/>
          </a:endParaRPr>
        </a:p>
      </dsp:txBody>
      <dsp:txXfrm>
        <a:off x="375363" y="4386730"/>
        <a:ext cx="4817003" cy="5061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BADFF2-3384-4C7D-84BF-F19CFE931FF2}">
      <dsp:nvSpPr>
        <dsp:cNvPr id="0" name=""/>
        <dsp:cNvSpPr/>
      </dsp:nvSpPr>
      <dsp:spPr>
        <a:xfrm>
          <a:off x="2066721" y="1942"/>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i="0" kern="1200"/>
            <a:t>الإبداع</a:t>
          </a:r>
          <a:endParaRPr lang="en-US" sz="3200" kern="1200" dirty="0"/>
        </a:p>
      </dsp:txBody>
      <dsp:txXfrm>
        <a:off x="2114876" y="50097"/>
        <a:ext cx="1421309" cy="890142"/>
      </dsp:txXfrm>
    </dsp:sp>
    <dsp:sp modelId="{512D66F0-3AAB-4664-8278-8686C7BF9827}">
      <dsp:nvSpPr>
        <dsp:cNvPr id="0" name=""/>
        <dsp:cNvSpPr/>
      </dsp:nvSpPr>
      <dsp:spPr>
        <a:xfrm>
          <a:off x="851986" y="495169"/>
          <a:ext cx="3947088" cy="3947088"/>
        </a:xfrm>
        <a:custGeom>
          <a:avLst/>
          <a:gdLst/>
          <a:ahLst/>
          <a:cxnLst/>
          <a:rect l="0" t="0" r="0" b="0"/>
          <a:pathLst>
            <a:path>
              <a:moveTo>
                <a:pt x="2936327" y="250777"/>
              </a:moveTo>
              <a:arcTo wR="1973544" hR="1973544" stAng="17951942" swAng="1213910"/>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4A54BE5C-298A-419D-A7D1-381CE0D86AC6}">
      <dsp:nvSpPr>
        <dsp:cNvPr id="0" name=""/>
        <dsp:cNvSpPr/>
      </dsp:nvSpPr>
      <dsp:spPr>
        <a:xfrm>
          <a:off x="3943673" y="136562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i="0" kern="1200" dirty="0"/>
            <a:t>التوجيه</a:t>
          </a:r>
          <a:endParaRPr lang="en-US" sz="3200" b="1" i="0" kern="1200" dirty="0"/>
        </a:p>
      </dsp:txBody>
      <dsp:txXfrm>
        <a:off x="3991828" y="1413783"/>
        <a:ext cx="1421309" cy="890142"/>
      </dsp:txXfrm>
    </dsp:sp>
    <dsp:sp modelId="{B2ACA211-E475-4F3A-BC7C-19BF48C8277D}">
      <dsp:nvSpPr>
        <dsp:cNvPr id="0" name=""/>
        <dsp:cNvSpPr/>
      </dsp:nvSpPr>
      <dsp:spPr>
        <a:xfrm>
          <a:off x="851986" y="495169"/>
          <a:ext cx="3947088" cy="3947088"/>
        </a:xfrm>
        <a:custGeom>
          <a:avLst/>
          <a:gdLst/>
          <a:ahLst/>
          <a:cxnLst/>
          <a:rect l="0" t="0" r="0" b="0"/>
          <a:pathLst>
            <a:path>
              <a:moveTo>
                <a:pt x="3942385" y="2109712"/>
              </a:moveTo>
              <a:arcTo wR="1973544" hR="1973544" stAng="21837382" swAng="136156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629ED2A3-A97F-4204-9226-3C463D6CF42E}">
      <dsp:nvSpPr>
        <dsp:cNvPr id="0" name=""/>
        <dsp:cNvSpPr/>
      </dsp:nvSpPr>
      <dsp:spPr>
        <a:xfrm>
          <a:off x="3226741" y="357211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i="0" kern="1200" dirty="0"/>
            <a:t>التفويض</a:t>
          </a:r>
          <a:endParaRPr lang="en-US" sz="3200" b="1" i="0" kern="1200" dirty="0"/>
        </a:p>
      </dsp:txBody>
      <dsp:txXfrm>
        <a:off x="3274896" y="3620273"/>
        <a:ext cx="1421309" cy="890142"/>
      </dsp:txXfrm>
    </dsp:sp>
    <dsp:sp modelId="{8B06553C-2A0A-4F61-9CD2-E48D881EED42}">
      <dsp:nvSpPr>
        <dsp:cNvPr id="0" name=""/>
        <dsp:cNvSpPr/>
      </dsp:nvSpPr>
      <dsp:spPr>
        <a:xfrm>
          <a:off x="851986" y="495169"/>
          <a:ext cx="3947088" cy="3947088"/>
        </a:xfrm>
        <a:custGeom>
          <a:avLst/>
          <a:gdLst/>
          <a:ahLst/>
          <a:cxnLst/>
          <a:rect l="0" t="0" r="0" b="0"/>
          <a:pathLst>
            <a:path>
              <a:moveTo>
                <a:pt x="2216469" y="3932080"/>
              </a:moveTo>
              <a:arcTo wR="1973544" hR="1973544" stAng="4975769" swAng="84846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FA2B4757-6042-4410-A028-80C8D0DDE21F}">
      <dsp:nvSpPr>
        <dsp:cNvPr id="0" name=""/>
        <dsp:cNvSpPr/>
      </dsp:nvSpPr>
      <dsp:spPr>
        <a:xfrm>
          <a:off x="906701" y="357211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i="0" kern="1200" dirty="0"/>
            <a:t>التحكم</a:t>
          </a:r>
          <a:endParaRPr lang="en-US" sz="3200" b="1" i="0" kern="1200" dirty="0"/>
        </a:p>
      </dsp:txBody>
      <dsp:txXfrm>
        <a:off x="954856" y="3620273"/>
        <a:ext cx="1421309" cy="890142"/>
      </dsp:txXfrm>
    </dsp:sp>
    <dsp:sp modelId="{2B7D51A3-78C3-48EA-BD8C-1136B6299115}">
      <dsp:nvSpPr>
        <dsp:cNvPr id="0" name=""/>
        <dsp:cNvSpPr/>
      </dsp:nvSpPr>
      <dsp:spPr>
        <a:xfrm>
          <a:off x="851986" y="495169"/>
          <a:ext cx="3947088" cy="3947088"/>
        </a:xfrm>
        <a:custGeom>
          <a:avLst/>
          <a:gdLst/>
          <a:ahLst/>
          <a:cxnLst/>
          <a:rect l="0" t="0" r="0" b="0"/>
          <a:pathLst>
            <a:path>
              <a:moveTo>
                <a:pt x="209648" y="2858726"/>
              </a:moveTo>
              <a:arcTo wR="1973544" hR="1973544" stAng="9201058" swAng="1361561"/>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F8DF5707-D11A-40DE-9995-7BF81C422D2E}">
      <dsp:nvSpPr>
        <dsp:cNvPr id="0" name=""/>
        <dsp:cNvSpPr/>
      </dsp:nvSpPr>
      <dsp:spPr>
        <a:xfrm>
          <a:off x="189769" y="1365628"/>
          <a:ext cx="1517619" cy="9864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b="1" i="0" kern="1200" dirty="0"/>
            <a:t>التعاون</a:t>
          </a:r>
          <a:endParaRPr lang="en-US" sz="3200" b="1" i="0" kern="1200" dirty="0"/>
        </a:p>
      </dsp:txBody>
      <dsp:txXfrm>
        <a:off x="237924" y="1413783"/>
        <a:ext cx="1421309" cy="890142"/>
      </dsp:txXfrm>
    </dsp:sp>
    <dsp:sp modelId="{E6D7E27E-ED1A-4F80-B73D-0C02D30C1DB1}">
      <dsp:nvSpPr>
        <dsp:cNvPr id="0" name=""/>
        <dsp:cNvSpPr/>
      </dsp:nvSpPr>
      <dsp:spPr>
        <a:xfrm>
          <a:off x="851986" y="495169"/>
          <a:ext cx="3947088" cy="3947088"/>
        </a:xfrm>
        <a:custGeom>
          <a:avLst/>
          <a:gdLst/>
          <a:ahLst/>
          <a:cxnLst/>
          <a:rect l="0" t="0" r="0" b="0"/>
          <a:pathLst>
            <a:path>
              <a:moveTo>
                <a:pt x="474397" y="690019"/>
              </a:moveTo>
              <a:arcTo wR="1973544" hR="1973544" stAng="13234149" swAng="1213910"/>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64CF36-BAF8-472D-A567-CF999C0DCD4C}">
      <dsp:nvSpPr>
        <dsp:cNvPr id="0" name=""/>
        <dsp:cNvSpPr/>
      </dsp:nvSpPr>
      <dsp:spPr>
        <a:xfrm>
          <a:off x="1214" y="1288484"/>
          <a:ext cx="4736164" cy="28416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ar-EG" altLang="en-US" sz="4400" b="1" kern="1200" dirty="0"/>
            <a:t>زيادة قدرة المنظمة على التكيف</a:t>
          </a:r>
          <a:endParaRPr lang="en-US" sz="4400" kern="1200" dirty="0"/>
        </a:p>
      </dsp:txBody>
      <dsp:txXfrm>
        <a:off x="1214" y="1288484"/>
        <a:ext cx="4736164" cy="2841698"/>
      </dsp:txXfrm>
    </dsp:sp>
    <dsp:sp modelId="{AACDF511-77D6-4BB9-92AB-8D0B2F7BC9B6}">
      <dsp:nvSpPr>
        <dsp:cNvPr id="0" name=""/>
        <dsp:cNvSpPr/>
      </dsp:nvSpPr>
      <dsp:spPr>
        <a:xfrm>
          <a:off x="5210995" y="1288484"/>
          <a:ext cx="4736164" cy="284169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ar-EG" altLang="en-US" sz="4400" b="1" kern="1200" dirty="0"/>
            <a:t>اعتماد طرق جديدة لإدارة الأنشطة التجارية</a:t>
          </a:r>
          <a:endParaRPr lang="en-US" sz="4400" kern="1200" dirty="0"/>
        </a:p>
      </dsp:txBody>
      <dsp:txXfrm>
        <a:off x="5210995" y="1288484"/>
        <a:ext cx="4736164" cy="284169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D16E74-FFC7-4E23-B481-A00F2D94FD44}">
      <dsp:nvSpPr>
        <dsp:cNvPr id="0" name=""/>
        <dsp:cNvSpPr/>
      </dsp:nvSpPr>
      <dsp:spPr>
        <a:xfrm>
          <a:off x="2604307" y="0"/>
          <a:ext cx="3868024" cy="3868024"/>
        </a:xfrm>
        <a:prstGeom prst="triangle">
          <a:avLst/>
        </a:prstGeom>
        <a:solidFill>
          <a:schemeClr val="accent2">
            <a:lumMod val="20000"/>
            <a:lumOff val="8000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78E984-87C0-468B-BE3F-9D2CBB9653B0}">
      <dsp:nvSpPr>
        <dsp:cNvPr id="0" name=""/>
        <dsp:cNvSpPr/>
      </dsp:nvSpPr>
      <dsp:spPr>
        <a:xfrm>
          <a:off x="4121789" y="388879"/>
          <a:ext cx="334727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mj-lt"/>
            <a:buNone/>
          </a:pPr>
          <a:r>
            <a:rPr lang="ar-EG" sz="2200" b="0" i="0" kern="1200"/>
            <a:t>إدارة التغيير التنظيمي</a:t>
          </a:r>
          <a:endParaRPr lang="en-US" sz="2200" kern="1200" dirty="0"/>
        </a:p>
      </dsp:txBody>
      <dsp:txXfrm>
        <a:off x="4166487" y="433577"/>
        <a:ext cx="3257879" cy="826237"/>
      </dsp:txXfrm>
    </dsp:sp>
    <dsp:sp modelId="{CBC11A13-01D8-4AD6-A16D-344BCDFB87B5}">
      <dsp:nvSpPr>
        <dsp:cNvPr id="0" name=""/>
        <dsp:cNvSpPr/>
      </dsp:nvSpPr>
      <dsp:spPr>
        <a:xfrm>
          <a:off x="4538319" y="1418967"/>
          <a:ext cx="251421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mj-lt"/>
            <a:buNone/>
          </a:pPr>
          <a:r>
            <a:rPr lang="ar-EG" sz="2200" b="0" i="0" kern="1200" dirty="0"/>
            <a:t>إدارة التغيير على مستوى المشروع</a:t>
          </a:r>
          <a:endParaRPr lang="en-US" sz="2200" b="0" i="0" kern="1200" dirty="0"/>
        </a:p>
      </dsp:txBody>
      <dsp:txXfrm>
        <a:off x="4583017" y="1463665"/>
        <a:ext cx="2424819" cy="826237"/>
      </dsp:txXfrm>
    </dsp:sp>
    <dsp:sp modelId="{62385B43-A359-4119-A06E-20E28A0A196E}">
      <dsp:nvSpPr>
        <dsp:cNvPr id="0" name=""/>
        <dsp:cNvSpPr/>
      </dsp:nvSpPr>
      <dsp:spPr>
        <a:xfrm>
          <a:off x="4538319" y="2449056"/>
          <a:ext cx="2514215" cy="915633"/>
        </a:xfrm>
        <a:prstGeom prst="roundRect">
          <a:avLst/>
        </a:prstGeom>
        <a:solidFill>
          <a:schemeClr val="accent3">
            <a:alpha val="90000"/>
            <a:tint val="4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Font typeface="+mj-lt"/>
            <a:buNone/>
          </a:pPr>
          <a:r>
            <a:rPr lang="ar-EG" sz="2200" b="0" i="0" kern="1200" dirty="0"/>
            <a:t>إدارة التغيير الفردي</a:t>
          </a:r>
          <a:endParaRPr lang="en-US" sz="2200" b="0" i="0" kern="1200" dirty="0"/>
        </a:p>
      </dsp:txBody>
      <dsp:txXfrm>
        <a:off x="4583017" y="2493754"/>
        <a:ext cx="2424819" cy="82623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F7A5FE-C700-4540-9798-24E631AF818D}">
      <dsp:nvSpPr>
        <dsp:cNvPr id="0" name=""/>
        <dsp:cNvSpPr/>
      </dsp:nvSpPr>
      <dsp:spPr>
        <a:xfrm>
          <a:off x="6611852" y="870461"/>
          <a:ext cx="2305829" cy="2306256"/>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933B2C0-A7BE-4FC6-B6E7-29CCA14EC0A3}">
      <dsp:nvSpPr>
        <dsp:cNvPr id="0" name=""/>
        <dsp:cNvSpPr/>
      </dsp:nvSpPr>
      <dsp:spPr>
        <a:xfrm>
          <a:off x="6688412" y="947349"/>
          <a:ext cx="2152708" cy="2152479"/>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ar-EG" sz="2900" b="1" i="0" kern="1200" dirty="0"/>
            <a:t>راقب أداء إدارة التغيير.</a:t>
          </a:r>
          <a:endParaRPr lang="en-US" sz="2900" b="1" i="0" kern="1200" dirty="0"/>
        </a:p>
      </dsp:txBody>
      <dsp:txXfrm>
        <a:off x="6996157" y="1254904"/>
        <a:ext cx="1537219" cy="1537369"/>
      </dsp:txXfrm>
    </dsp:sp>
    <dsp:sp modelId="{04655A8E-295E-47C2-B57A-A4C958E26CAB}">
      <dsp:nvSpPr>
        <dsp:cNvPr id="0" name=""/>
        <dsp:cNvSpPr/>
      </dsp:nvSpPr>
      <dsp:spPr>
        <a:xfrm rot="2700000">
          <a:off x="4231487" y="873249"/>
          <a:ext cx="2300275" cy="2300275"/>
        </a:xfrm>
        <a:prstGeom prst="teardrop">
          <a:avLst>
            <a:gd name="adj" fmla="val 1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6B44CE-AD43-4FCE-B152-8155B8410CF3}">
      <dsp:nvSpPr>
        <dsp:cNvPr id="0" name=""/>
        <dsp:cNvSpPr/>
      </dsp:nvSpPr>
      <dsp:spPr>
        <a:xfrm>
          <a:off x="4305271" y="947349"/>
          <a:ext cx="2152708" cy="2152479"/>
        </a:xfrm>
        <a:prstGeom prst="ellipse">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ar-EG" sz="2900" b="1" i="0" kern="1200" dirty="0"/>
            <a:t>حدد المسؤوليات </a:t>
          </a:r>
          <a:r>
            <a:rPr lang="ar-EG" sz="2900" b="1" i="0" kern="1200"/>
            <a:t>بوضوح.</a:t>
          </a:r>
          <a:endParaRPr lang="en-US" sz="2900" b="1" i="0" kern="1200" dirty="0"/>
        </a:p>
      </dsp:txBody>
      <dsp:txXfrm>
        <a:off x="4613015" y="1254904"/>
        <a:ext cx="1537219" cy="1537369"/>
      </dsp:txXfrm>
    </dsp:sp>
    <dsp:sp modelId="{3ABB9BF0-409D-4050-89E1-03FE947BA4D6}">
      <dsp:nvSpPr>
        <dsp:cNvPr id="0" name=""/>
        <dsp:cNvSpPr/>
      </dsp:nvSpPr>
      <dsp:spPr>
        <a:xfrm rot="2700000">
          <a:off x="1848346" y="873249"/>
          <a:ext cx="2300275" cy="2300275"/>
        </a:xfrm>
        <a:prstGeom prst="teardrop">
          <a:avLst>
            <a:gd name="adj" fmla="val 1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3E8238-146E-402C-8758-97551AF5C8CE}">
      <dsp:nvSpPr>
        <dsp:cNvPr id="0" name=""/>
        <dsp:cNvSpPr/>
      </dsp:nvSpPr>
      <dsp:spPr>
        <a:xfrm>
          <a:off x="1922130" y="947349"/>
          <a:ext cx="2152708" cy="2152479"/>
        </a:xfrm>
        <a:prstGeom prst="ellipse">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ar-EG" sz="2900" b="1" i="0" kern="1200" dirty="0"/>
            <a:t>اختر نموذج إدارة التغيير المناسب</a:t>
          </a:r>
          <a:endParaRPr lang="en-US" sz="2900" kern="1200" dirty="0"/>
        </a:p>
      </dsp:txBody>
      <dsp:txXfrm>
        <a:off x="2229874" y="1254904"/>
        <a:ext cx="1537219" cy="153736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2C4DC8-CAD1-43E7-B5C8-D2CAD6A5AFCC}">
      <dsp:nvSpPr>
        <dsp:cNvPr id="0" name=""/>
        <dsp:cNvSpPr/>
      </dsp:nvSpPr>
      <dsp:spPr>
        <a:xfrm>
          <a:off x="4067" y="0"/>
          <a:ext cx="3913187" cy="4299023"/>
        </a:xfrm>
        <a:prstGeom prst="roundRect">
          <a:avLst>
            <a:gd name="adj" fmla="val 10000"/>
          </a:avLst>
        </a:prstGeom>
        <a:solidFill>
          <a:schemeClr val="bg2"/>
        </a:solidFill>
        <a:ln>
          <a:noFill/>
        </a:ln>
        <a:effectLst/>
      </dsp:spPr>
      <dsp:style>
        <a:lnRef idx="0">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ar-EG" sz="4400" kern="1200" dirty="0" err="1"/>
            <a:t>خارجى</a:t>
          </a:r>
          <a:endParaRPr lang="en-US" sz="4400" kern="1200" dirty="0"/>
        </a:p>
      </dsp:txBody>
      <dsp:txXfrm>
        <a:off x="4067" y="0"/>
        <a:ext cx="3913187" cy="1289706"/>
      </dsp:txXfrm>
    </dsp:sp>
    <dsp:sp modelId="{7753AA51-42E4-4EF8-9974-830CDC1C6656}">
      <dsp:nvSpPr>
        <dsp:cNvPr id="0" name=""/>
        <dsp:cNvSpPr/>
      </dsp:nvSpPr>
      <dsp:spPr>
        <a:xfrm>
          <a:off x="395386" y="1289706"/>
          <a:ext cx="3130549" cy="2794364"/>
        </a:xfrm>
        <a:prstGeom prst="roundRect">
          <a:avLst>
            <a:gd name="adj" fmla="val 10000"/>
          </a:avLst>
        </a:prstGeom>
        <a:solidFill>
          <a:schemeClr val="bg2"/>
        </a:solidFill>
        <a:ln w="28575" cap="flat" cmpd="sng" algn="ctr">
          <a:solidFill>
            <a:scrgbClr r="0" g="0" b="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1">
            <a:lnSpc>
              <a:spcPct val="90000"/>
            </a:lnSpc>
            <a:spcBef>
              <a:spcPct val="0"/>
            </a:spcBef>
            <a:spcAft>
              <a:spcPct val="35000"/>
            </a:spcAft>
            <a:buFont typeface="Arial" panose="020B0604020202020204" pitchFamily="34" charset="0"/>
            <a:buNone/>
          </a:pPr>
          <a:r>
            <a:rPr lang="ar-EG" sz="1600" b="1" kern="1200" dirty="0">
              <a:solidFill>
                <a:schemeClr val="tx1"/>
              </a:solidFill>
            </a:rPr>
            <a:t>الطبيعة المتغيرة للأسواق</a:t>
          </a:r>
          <a:endParaRPr lang="en-US" sz="1600" b="1" kern="1200" dirty="0">
            <a:solidFill>
              <a:schemeClr val="tx1"/>
            </a:solidFill>
          </a:endParaRPr>
        </a:p>
        <a:p>
          <a:pPr marL="0" lvl="0" indent="0" algn="ctr" defTabSz="711200" rtl="1">
            <a:lnSpc>
              <a:spcPct val="90000"/>
            </a:lnSpc>
            <a:spcBef>
              <a:spcPct val="0"/>
            </a:spcBef>
            <a:spcAft>
              <a:spcPct val="35000"/>
            </a:spcAft>
            <a:buNone/>
          </a:pPr>
          <a:r>
            <a:rPr lang="ar-EG" sz="1600" b="1" kern="1200" dirty="0">
              <a:solidFill>
                <a:schemeClr val="tx1"/>
              </a:solidFill>
            </a:rPr>
            <a:t>الاقتصادية والمالية</a:t>
          </a:r>
          <a:endParaRPr lang="en-US" sz="1600" b="1" kern="1200" dirty="0">
            <a:solidFill>
              <a:schemeClr val="tx1"/>
            </a:solidFill>
          </a:endParaRPr>
        </a:p>
        <a:p>
          <a:pPr marL="0" lvl="0" indent="0" algn="ctr" defTabSz="711200" rtl="1">
            <a:lnSpc>
              <a:spcPct val="90000"/>
            </a:lnSpc>
            <a:spcBef>
              <a:spcPct val="0"/>
            </a:spcBef>
            <a:spcAft>
              <a:spcPct val="35000"/>
            </a:spcAft>
            <a:buNone/>
          </a:pPr>
          <a:r>
            <a:rPr lang="ar-EG" sz="1600" b="1" kern="1200" dirty="0">
              <a:solidFill>
                <a:schemeClr val="tx1"/>
              </a:solidFill>
            </a:rPr>
            <a:t>الجغرافية</a:t>
          </a:r>
          <a:endParaRPr lang="en-US" sz="1600" b="1" kern="1200" dirty="0">
            <a:solidFill>
              <a:schemeClr val="tx1"/>
            </a:solidFill>
          </a:endParaRPr>
        </a:p>
        <a:p>
          <a:pPr marL="0" lvl="0" indent="0" algn="ctr" defTabSz="711200" rtl="1">
            <a:lnSpc>
              <a:spcPct val="90000"/>
            </a:lnSpc>
            <a:spcBef>
              <a:spcPct val="0"/>
            </a:spcBef>
            <a:spcAft>
              <a:spcPct val="35000"/>
            </a:spcAft>
            <a:buNone/>
          </a:pPr>
          <a:r>
            <a:rPr lang="ar-EG" sz="1600" b="1" kern="1200" dirty="0">
              <a:solidFill>
                <a:schemeClr val="tx1"/>
              </a:solidFill>
            </a:rPr>
            <a:t>الاجتماعية</a:t>
          </a:r>
          <a:endParaRPr lang="en-US" sz="1600" b="1" kern="1200" dirty="0">
            <a:solidFill>
              <a:schemeClr val="tx1"/>
            </a:solidFill>
          </a:endParaRPr>
        </a:p>
        <a:p>
          <a:pPr marL="0" lvl="0" indent="0" algn="ctr" defTabSz="711200" rtl="1">
            <a:lnSpc>
              <a:spcPct val="90000"/>
            </a:lnSpc>
            <a:spcBef>
              <a:spcPct val="0"/>
            </a:spcBef>
            <a:spcAft>
              <a:spcPct val="35000"/>
            </a:spcAft>
            <a:buNone/>
          </a:pPr>
          <a:r>
            <a:rPr lang="ar-EG" sz="1600" b="1" kern="1200" dirty="0">
              <a:solidFill>
                <a:schemeClr val="tx1"/>
              </a:solidFill>
            </a:rPr>
            <a:t>القانونية</a:t>
          </a:r>
          <a:endParaRPr lang="en-US" sz="1600" b="1" kern="1200" dirty="0">
            <a:solidFill>
              <a:schemeClr val="tx1"/>
            </a:solidFill>
          </a:endParaRPr>
        </a:p>
        <a:p>
          <a:pPr marL="0" lvl="0" indent="0" algn="ctr" defTabSz="711200" rtl="1">
            <a:lnSpc>
              <a:spcPct val="90000"/>
            </a:lnSpc>
            <a:spcBef>
              <a:spcPct val="0"/>
            </a:spcBef>
            <a:spcAft>
              <a:spcPct val="35000"/>
            </a:spcAft>
            <a:buNone/>
          </a:pPr>
          <a:r>
            <a:rPr lang="ar-EG" sz="1600" b="1" kern="1200" dirty="0">
              <a:solidFill>
                <a:schemeClr val="tx1"/>
              </a:solidFill>
            </a:rPr>
            <a:t>السياسية</a:t>
          </a:r>
          <a:endParaRPr lang="en-US" sz="1600" b="1" kern="1200" dirty="0">
            <a:solidFill>
              <a:schemeClr val="tx1"/>
            </a:solidFill>
          </a:endParaRPr>
        </a:p>
        <a:p>
          <a:pPr marL="0" lvl="0" indent="0" algn="ctr" defTabSz="711200" rtl="1">
            <a:lnSpc>
              <a:spcPct val="90000"/>
            </a:lnSpc>
            <a:spcBef>
              <a:spcPct val="0"/>
            </a:spcBef>
            <a:spcAft>
              <a:spcPct val="35000"/>
            </a:spcAft>
            <a:buNone/>
          </a:pPr>
          <a:r>
            <a:rPr lang="ar-EG" sz="1600" b="1" kern="1200" dirty="0">
              <a:solidFill>
                <a:schemeClr val="tx1"/>
              </a:solidFill>
            </a:rPr>
            <a:t>التكنولوجيا</a:t>
          </a:r>
          <a:endParaRPr lang="en-US" sz="1600" b="1" kern="1200" dirty="0">
            <a:solidFill>
              <a:schemeClr val="tx1"/>
            </a:solidFill>
          </a:endParaRPr>
        </a:p>
        <a:p>
          <a:pPr marL="0" lvl="0" indent="0" algn="ctr" defTabSz="711200" rtl="1">
            <a:lnSpc>
              <a:spcPct val="90000"/>
            </a:lnSpc>
            <a:spcBef>
              <a:spcPct val="0"/>
            </a:spcBef>
            <a:spcAft>
              <a:spcPct val="35000"/>
            </a:spcAft>
            <a:buNone/>
          </a:pPr>
          <a:r>
            <a:rPr lang="ar-EG" sz="1600" b="1" kern="1200" dirty="0">
              <a:solidFill>
                <a:schemeClr val="tx1"/>
              </a:solidFill>
            </a:rPr>
            <a:t>البيئية</a:t>
          </a:r>
          <a:endParaRPr lang="en-US" sz="1600" b="1" kern="1200" dirty="0">
            <a:solidFill>
              <a:schemeClr val="tx1"/>
            </a:solidFill>
          </a:endParaRPr>
        </a:p>
      </dsp:txBody>
      <dsp:txXfrm>
        <a:off x="477230" y="1371550"/>
        <a:ext cx="2966861" cy="2630676"/>
      </dsp:txXfrm>
    </dsp:sp>
    <dsp:sp modelId="{D19F65EB-6B97-486E-A056-68DBD76DA8B6}">
      <dsp:nvSpPr>
        <dsp:cNvPr id="0" name=""/>
        <dsp:cNvSpPr/>
      </dsp:nvSpPr>
      <dsp:spPr>
        <a:xfrm>
          <a:off x="4210744" y="0"/>
          <a:ext cx="3913187" cy="4299023"/>
        </a:xfrm>
        <a:prstGeom prst="roundRect">
          <a:avLst>
            <a:gd name="adj" fmla="val 10000"/>
          </a:avLst>
        </a:prstGeom>
        <a:solidFill>
          <a:schemeClr val="bg2"/>
        </a:solidFill>
        <a:ln>
          <a:noFill/>
        </a:ln>
        <a:effectLst/>
      </dsp:spPr>
      <dsp:style>
        <a:lnRef idx="0">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ar-EG" sz="4400" kern="1200" dirty="0" err="1"/>
            <a:t>داخلى</a:t>
          </a:r>
          <a:endParaRPr lang="en-US" sz="4400" kern="1200" dirty="0"/>
        </a:p>
      </dsp:txBody>
      <dsp:txXfrm>
        <a:off x="4210744" y="0"/>
        <a:ext cx="3913187" cy="1289706"/>
      </dsp:txXfrm>
    </dsp:sp>
    <dsp:sp modelId="{90D8CA09-B294-4897-98CD-451039000F9F}">
      <dsp:nvSpPr>
        <dsp:cNvPr id="0" name=""/>
        <dsp:cNvSpPr/>
      </dsp:nvSpPr>
      <dsp:spPr>
        <a:xfrm>
          <a:off x="4602063" y="1289706"/>
          <a:ext cx="3130549" cy="2794364"/>
        </a:xfrm>
        <a:prstGeom prst="roundRect">
          <a:avLst>
            <a:gd name="adj" fmla="val 10000"/>
          </a:avLst>
        </a:prstGeom>
        <a:solidFill>
          <a:schemeClr val="bg2"/>
        </a:solidFill>
        <a:ln w="28575" cap="flat" cmpd="sng" algn="ctr">
          <a:solidFill>
            <a:scrgbClr r="0" g="0" b="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ar-EG" sz="1600" b="1" kern="1200" dirty="0">
              <a:solidFill>
                <a:srgbClr val="FF0000"/>
              </a:solidFill>
            </a:rPr>
            <a:t>تسريع التكنولوجيا الجديدة</a:t>
          </a:r>
          <a:endParaRPr lang="en-US" sz="1600" b="1" kern="1200" dirty="0">
            <a:solidFill>
              <a:srgbClr val="FF0000"/>
            </a:solidFill>
          </a:endParaRPr>
        </a:p>
        <a:p>
          <a:pPr marL="0" lvl="0" indent="0" algn="ctr" defTabSz="711200">
            <a:lnSpc>
              <a:spcPct val="90000"/>
            </a:lnSpc>
            <a:spcBef>
              <a:spcPct val="0"/>
            </a:spcBef>
            <a:spcAft>
              <a:spcPct val="35000"/>
            </a:spcAft>
            <a:buNone/>
          </a:pPr>
          <a:r>
            <a:rPr lang="ar-EG" sz="1600" b="1" kern="1200" dirty="0">
              <a:solidFill>
                <a:srgbClr val="FF0000"/>
              </a:solidFill>
            </a:rPr>
            <a:t>نظام وإجراءات جديدة</a:t>
          </a:r>
          <a:endParaRPr lang="en-US" sz="1600" b="1" kern="1200" dirty="0">
            <a:solidFill>
              <a:srgbClr val="FF0000"/>
            </a:solidFill>
          </a:endParaRPr>
        </a:p>
        <a:p>
          <a:pPr marL="0" lvl="0" indent="0" algn="ctr" defTabSz="711200">
            <a:lnSpc>
              <a:spcPct val="90000"/>
            </a:lnSpc>
            <a:spcBef>
              <a:spcPct val="0"/>
            </a:spcBef>
            <a:spcAft>
              <a:spcPct val="35000"/>
            </a:spcAft>
            <a:buNone/>
          </a:pPr>
          <a:r>
            <a:rPr lang="ar-EG" sz="1600" b="1" kern="1200" dirty="0">
              <a:solidFill>
                <a:srgbClr val="FF0000"/>
              </a:solidFill>
            </a:rPr>
            <a:t>ثقافة عمل جديدة</a:t>
          </a:r>
          <a:endParaRPr lang="en-US" sz="1600" b="1" kern="1200" dirty="0">
            <a:solidFill>
              <a:srgbClr val="FF0000"/>
            </a:solidFill>
          </a:endParaRPr>
        </a:p>
        <a:p>
          <a:pPr marL="0" lvl="0" indent="0" algn="ctr" defTabSz="711200">
            <a:lnSpc>
              <a:spcPct val="90000"/>
            </a:lnSpc>
            <a:spcBef>
              <a:spcPct val="0"/>
            </a:spcBef>
            <a:spcAft>
              <a:spcPct val="35000"/>
            </a:spcAft>
            <a:buNone/>
          </a:pPr>
          <a:r>
            <a:rPr lang="ar-EG" sz="1600" b="1" kern="1200" dirty="0">
              <a:solidFill>
                <a:srgbClr val="FF0000"/>
              </a:solidFill>
            </a:rPr>
            <a:t>قيادة جديدة في الشركة أو داخل أقسامها</a:t>
          </a:r>
          <a:endParaRPr lang="en-US" sz="1600" b="1" kern="1200" dirty="0">
            <a:solidFill>
              <a:srgbClr val="FF0000"/>
            </a:solidFill>
          </a:endParaRPr>
        </a:p>
        <a:p>
          <a:pPr marL="0" lvl="0" indent="0" algn="ctr" defTabSz="711200">
            <a:lnSpc>
              <a:spcPct val="90000"/>
            </a:lnSpc>
            <a:spcBef>
              <a:spcPct val="0"/>
            </a:spcBef>
            <a:spcAft>
              <a:spcPct val="35000"/>
            </a:spcAft>
            <a:buNone/>
          </a:pPr>
          <a:r>
            <a:rPr lang="ar-EG" sz="1600" b="1" kern="1200" dirty="0">
              <a:solidFill>
                <a:srgbClr val="FF0000"/>
              </a:solidFill>
            </a:rPr>
            <a:t>تحولات في هيكل الفريق التنظيمي</a:t>
          </a:r>
          <a:endParaRPr lang="en-US" sz="1600" b="1" kern="1200" dirty="0">
            <a:solidFill>
              <a:srgbClr val="FF0000"/>
            </a:solidFill>
          </a:endParaRPr>
        </a:p>
        <a:p>
          <a:pPr marL="0" lvl="0" indent="0" algn="ctr" defTabSz="711200">
            <a:lnSpc>
              <a:spcPct val="90000"/>
            </a:lnSpc>
            <a:spcBef>
              <a:spcPct val="0"/>
            </a:spcBef>
            <a:spcAft>
              <a:spcPct val="35000"/>
            </a:spcAft>
            <a:buNone/>
          </a:pPr>
          <a:r>
            <a:rPr lang="ar-EG" sz="1600" b="1" kern="1200" dirty="0">
              <a:solidFill>
                <a:srgbClr val="FF0000"/>
              </a:solidFill>
            </a:rPr>
            <a:t>اعتماد نماذج أعمال جديدة</a:t>
          </a:r>
          <a:endParaRPr lang="en-US" sz="1600" b="1" kern="1200" dirty="0">
            <a:solidFill>
              <a:srgbClr val="FF0000"/>
            </a:solidFill>
          </a:endParaRPr>
        </a:p>
        <a:p>
          <a:pPr marL="0" lvl="0" indent="0" algn="ctr" defTabSz="711200">
            <a:lnSpc>
              <a:spcPct val="90000"/>
            </a:lnSpc>
            <a:spcBef>
              <a:spcPct val="0"/>
            </a:spcBef>
            <a:spcAft>
              <a:spcPct val="35000"/>
            </a:spcAft>
            <a:buNone/>
          </a:pPr>
          <a:r>
            <a:rPr lang="ar-EG" sz="1600" b="1" kern="1200" dirty="0">
              <a:solidFill>
                <a:srgbClr val="FF0000"/>
              </a:solidFill>
            </a:rPr>
            <a:t>المعدات/الموارد</a:t>
          </a:r>
          <a:endParaRPr lang="en-US" sz="1600" b="1" kern="1200" dirty="0">
            <a:solidFill>
              <a:srgbClr val="FF0000"/>
            </a:solidFill>
          </a:endParaRPr>
        </a:p>
        <a:p>
          <a:pPr marL="0" lvl="0" indent="0" algn="ctr" defTabSz="711200">
            <a:lnSpc>
              <a:spcPct val="90000"/>
            </a:lnSpc>
            <a:spcBef>
              <a:spcPct val="0"/>
            </a:spcBef>
            <a:spcAft>
              <a:spcPct val="35000"/>
            </a:spcAft>
            <a:buNone/>
          </a:pPr>
          <a:r>
            <a:rPr lang="ar-EG" sz="1600" b="1" kern="1200" dirty="0">
              <a:solidFill>
                <a:srgbClr val="FF0000"/>
              </a:solidFill>
            </a:rPr>
            <a:t>تنفيذ التجارة الإلكترونية</a:t>
          </a:r>
          <a:endParaRPr lang="en-US" sz="1400" kern="1200" dirty="0">
            <a:solidFill>
              <a:schemeClr val="tx1"/>
            </a:solidFill>
          </a:endParaRPr>
        </a:p>
      </dsp:txBody>
      <dsp:txXfrm>
        <a:off x="4683907" y="1371550"/>
        <a:ext cx="2966861" cy="263067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9C6359-DE1B-4B67-8C37-A0446AB6352F}">
      <dsp:nvSpPr>
        <dsp:cNvPr id="0" name=""/>
        <dsp:cNvSpPr/>
      </dsp:nvSpPr>
      <dsp:spPr>
        <a:xfrm>
          <a:off x="2540" y="205991"/>
          <a:ext cx="2476500" cy="748800"/>
        </a:xfrm>
        <a:prstGeom prst="rect">
          <a:avLst/>
        </a:prstGeom>
        <a:solidFill>
          <a:schemeClr val="accent4">
            <a:lumMod val="60000"/>
            <a:lumOff val="4000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Font typeface="+mj-lt"/>
            <a:buNone/>
          </a:pPr>
          <a:r>
            <a:rPr lang="ar-EG" sz="2600" b="1" kern="1200" dirty="0">
              <a:solidFill>
                <a:srgbClr val="FF0000"/>
              </a:solidFill>
              <a:latin typeface="inherit"/>
            </a:rPr>
            <a:t>التغيير التنموي</a:t>
          </a:r>
          <a:endParaRPr lang="en-US" sz="2600" kern="1200" dirty="0"/>
        </a:p>
      </dsp:txBody>
      <dsp:txXfrm>
        <a:off x="2540" y="205991"/>
        <a:ext cx="2476500" cy="748800"/>
      </dsp:txXfrm>
    </dsp:sp>
    <dsp:sp modelId="{FEED3685-BD41-42B1-A97F-CEF8C4CEAA10}">
      <dsp:nvSpPr>
        <dsp:cNvPr id="0" name=""/>
        <dsp:cNvSpPr/>
      </dsp:nvSpPr>
      <dsp:spPr>
        <a:xfrm>
          <a:off x="2540" y="954791"/>
          <a:ext cx="2476500" cy="3109055"/>
        </a:xfrm>
        <a:prstGeom prst="rect">
          <a:avLst/>
        </a:prstGeom>
        <a:solidFill>
          <a:schemeClr val="accent2">
            <a:lumMod val="20000"/>
            <a:lumOff val="80000"/>
            <a:alpha val="9000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ctr" defTabSz="1155700">
            <a:lnSpc>
              <a:spcPct val="90000"/>
            </a:lnSpc>
            <a:spcBef>
              <a:spcPct val="0"/>
            </a:spcBef>
            <a:spcAft>
              <a:spcPct val="15000"/>
            </a:spcAft>
            <a:buFont typeface="+mj-lt"/>
            <a:buNone/>
          </a:pPr>
          <a:r>
            <a:rPr lang="ar-EG" sz="2600" b="1" kern="1200" dirty="0">
              <a:latin typeface="neue-haas-unica"/>
            </a:rPr>
            <a:t>أي تغيير تنظيمي يعمل على تحسين وتطوير العمليات والاستراتيجيات والإجراءات التي تم إنشاؤها مسبقًا.</a:t>
          </a:r>
          <a:endParaRPr lang="en-US" sz="2600" kern="1200" dirty="0"/>
        </a:p>
      </dsp:txBody>
      <dsp:txXfrm>
        <a:off x="2540" y="954791"/>
        <a:ext cx="2476500" cy="3109055"/>
      </dsp:txXfrm>
    </dsp:sp>
    <dsp:sp modelId="{8D65E7A7-97F3-420B-ABD4-2D33A191DF67}">
      <dsp:nvSpPr>
        <dsp:cNvPr id="0" name=""/>
        <dsp:cNvSpPr/>
      </dsp:nvSpPr>
      <dsp:spPr>
        <a:xfrm>
          <a:off x="2825750" y="205991"/>
          <a:ext cx="2476500" cy="748800"/>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ar-EG" sz="2800" b="1" kern="1200" dirty="0">
              <a:solidFill>
                <a:schemeClr val="bg1"/>
              </a:solidFill>
              <a:latin typeface="inherit"/>
            </a:rPr>
            <a:t>التغيير الانتقالي</a:t>
          </a:r>
          <a:endParaRPr lang="en-US" sz="2800" kern="1200" dirty="0">
            <a:solidFill>
              <a:schemeClr val="bg1"/>
            </a:solidFill>
          </a:endParaRPr>
        </a:p>
      </dsp:txBody>
      <dsp:txXfrm>
        <a:off x="2825750" y="205991"/>
        <a:ext cx="2476500" cy="748800"/>
      </dsp:txXfrm>
    </dsp:sp>
    <dsp:sp modelId="{5725B586-C395-4CE9-8940-2D063B73FA73}">
      <dsp:nvSpPr>
        <dsp:cNvPr id="0" name=""/>
        <dsp:cNvSpPr/>
      </dsp:nvSpPr>
      <dsp:spPr>
        <a:xfrm>
          <a:off x="2825750" y="954791"/>
          <a:ext cx="2476500" cy="3109055"/>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ctr" defTabSz="1155700">
            <a:lnSpc>
              <a:spcPct val="90000"/>
            </a:lnSpc>
            <a:spcBef>
              <a:spcPct val="0"/>
            </a:spcBef>
            <a:spcAft>
              <a:spcPct val="15000"/>
            </a:spcAft>
            <a:buNone/>
          </a:pPr>
          <a:r>
            <a:rPr lang="ar-EG" sz="2600" b="1" kern="1200" dirty="0">
              <a:latin typeface="neue-haas-unica"/>
            </a:rPr>
            <a:t>التغيير الذي ينقل المنظمة بعيدًا عن حالتها الحالية إلى حالة جديدة من أجل حل مشكلة، مثل عمليات الدمج والاستحواذ والأتمتة.</a:t>
          </a:r>
          <a:endParaRPr lang="en-US" sz="2600" kern="1200" dirty="0"/>
        </a:p>
      </dsp:txBody>
      <dsp:txXfrm>
        <a:off x="2825750" y="954791"/>
        <a:ext cx="2476500" cy="3109055"/>
      </dsp:txXfrm>
    </dsp:sp>
    <dsp:sp modelId="{6C2B69CC-21F3-45BF-BBF8-CDCE7C188022}">
      <dsp:nvSpPr>
        <dsp:cNvPr id="0" name=""/>
        <dsp:cNvSpPr/>
      </dsp:nvSpPr>
      <dsp:spPr>
        <a:xfrm>
          <a:off x="5648960" y="205991"/>
          <a:ext cx="2476500" cy="748800"/>
        </a:xfrm>
        <a:prstGeom prst="rect">
          <a:avLst/>
        </a:prstGeom>
        <a:solidFill>
          <a:schemeClr val="accent4">
            <a:lumMod val="60000"/>
            <a:lumOff val="4000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None/>
          </a:pPr>
          <a:r>
            <a:rPr lang="ar-EG" sz="2600" b="1" kern="1200" dirty="0">
              <a:solidFill>
                <a:srgbClr val="FF0000"/>
              </a:solidFill>
              <a:latin typeface="inherit"/>
            </a:rPr>
            <a:t>التغيير التحويلي</a:t>
          </a:r>
          <a:endParaRPr lang="en-US" sz="2600" kern="1200" dirty="0"/>
        </a:p>
      </dsp:txBody>
      <dsp:txXfrm>
        <a:off x="5648960" y="205991"/>
        <a:ext cx="2476500" cy="748800"/>
      </dsp:txXfrm>
    </dsp:sp>
    <dsp:sp modelId="{F2FC1CCE-1CF2-4AA5-96F4-C6CEE87C938D}">
      <dsp:nvSpPr>
        <dsp:cNvPr id="0" name=""/>
        <dsp:cNvSpPr/>
      </dsp:nvSpPr>
      <dsp:spPr>
        <a:xfrm>
          <a:off x="5648960" y="954791"/>
          <a:ext cx="2476500" cy="3109055"/>
        </a:xfrm>
        <a:prstGeom prst="rect">
          <a:avLst/>
        </a:prstGeom>
        <a:solidFill>
          <a:schemeClr val="accent2">
            <a:lumMod val="20000"/>
            <a:lumOff val="80000"/>
            <a:alpha val="9000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ctr" defTabSz="1155700">
            <a:lnSpc>
              <a:spcPct val="90000"/>
            </a:lnSpc>
            <a:spcBef>
              <a:spcPct val="0"/>
            </a:spcBef>
            <a:spcAft>
              <a:spcPct val="15000"/>
            </a:spcAft>
            <a:buNone/>
          </a:pPr>
          <a:r>
            <a:rPr lang="ar-EG" sz="2600" b="1" kern="1200" dirty="0">
              <a:latin typeface="neue-haas-unica"/>
            </a:rPr>
            <a:t>التغيير الذي يغير بشكل جذري وجوهري الثقافة والقيم الأساسية والعمليات.</a:t>
          </a:r>
          <a:endParaRPr lang="en-US" sz="2600" kern="1200" dirty="0"/>
        </a:p>
      </dsp:txBody>
      <dsp:txXfrm>
        <a:off x="5648960" y="954791"/>
        <a:ext cx="2476500" cy="3109055"/>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12/2/2024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A2A351-F790-AFE2-C1F3-D2D436315CEA}"/>
              </a:ext>
            </a:extLst>
          </p:cNvPr>
          <p:cNvSpPr>
            <a:spLocks noGrp="1"/>
          </p:cNvSpPr>
          <p:nvPr>
            <p:ph type="dt" sz="half" idx="10"/>
          </p:nvPr>
        </p:nvSpPr>
        <p:spPr/>
        <p:txBody>
          <a:bodyPr/>
          <a:lstStyle/>
          <a:p>
            <a:fld id="{A4A047D2-C530-429C-BB05-F084561562E2}" type="datetimeFigureOut">
              <a:rPr lang="en-US" smtClean="0"/>
              <a:t>12/2/2024</a:t>
            </a:fld>
            <a:endParaRPr lang="en-US"/>
          </a:p>
        </p:txBody>
      </p:sp>
      <p:sp>
        <p:nvSpPr>
          <p:cNvPr id="5" name="Footer Placeholder 4">
            <a:extLst>
              <a:ext uri="{FF2B5EF4-FFF2-40B4-BE49-F238E27FC236}">
                <a16:creationId xmlns:a16="http://schemas.microsoft.com/office/drawing/2014/main"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2B5DE5-D34B-8B9D-18D9-6D169F8FC4A6}"/>
              </a:ext>
            </a:extLst>
          </p:cNvPr>
          <p:cNvSpPr>
            <a:spLocks noGrp="1"/>
          </p:cNvSpPr>
          <p:nvPr>
            <p:ph type="dt" sz="half" idx="10"/>
          </p:nvPr>
        </p:nvSpPr>
        <p:spPr/>
        <p:txBody>
          <a:bodyPr/>
          <a:lstStyle/>
          <a:p>
            <a:fld id="{A4A047D2-C530-429C-BB05-F084561562E2}" type="datetimeFigureOut">
              <a:rPr lang="en-US" smtClean="0"/>
              <a:t>12/2/2024</a:t>
            </a:fld>
            <a:endParaRPr lang="en-US"/>
          </a:p>
        </p:txBody>
      </p:sp>
      <p:sp>
        <p:nvSpPr>
          <p:cNvPr id="5" name="Footer Placeholder 4">
            <a:extLst>
              <a:ext uri="{FF2B5EF4-FFF2-40B4-BE49-F238E27FC236}">
                <a16:creationId xmlns:a16="http://schemas.microsoft.com/office/drawing/2014/main"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339621-D171-2606-E120-048201DFF15B}"/>
              </a:ext>
            </a:extLst>
          </p:cNvPr>
          <p:cNvSpPr>
            <a:spLocks noGrp="1"/>
          </p:cNvSpPr>
          <p:nvPr>
            <p:ph type="dt" sz="half" idx="10"/>
          </p:nvPr>
        </p:nvSpPr>
        <p:spPr/>
        <p:txBody>
          <a:bodyPr/>
          <a:lstStyle/>
          <a:p>
            <a:fld id="{A4A047D2-C530-429C-BB05-F084561562E2}" type="datetimeFigureOut">
              <a:rPr lang="en-US" smtClean="0"/>
              <a:t>12/2/2024</a:t>
            </a:fld>
            <a:endParaRPr lang="en-US"/>
          </a:p>
        </p:txBody>
      </p:sp>
      <p:sp>
        <p:nvSpPr>
          <p:cNvPr id="5" name="Footer Placeholder 4">
            <a:extLst>
              <a:ext uri="{FF2B5EF4-FFF2-40B4-BE49-F238E27FC236}">
                <a16:creationId xmlns:a16="http://schemas.microsoft.com/office/drawing/2014/main"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DF7CBA-1459-5542-05F4-90EBEF234354}"/>
              </a:ext>
            </a:extLst>
          </p:cNvPr>
          <p:cNvSpPr>
            <a:spLocks noGrp="1"/>
          </p:cNvSpPr>
          <p:nvPr>
            <p:ph type="dt" sz="half" idx="10"/>
          </p:nvPr>
        </p:nvSpPr>
        <p:spPr/>
        <p:txBody>
          <a:bodyPr/>
          <a:lstStyle/>
          <a:p>
            <a:fld id="{A4A047D2-C530-429C-BB05-F084561562E2}" type="datetimeFigureOut">
              <a:rPr lang="en-US" smtClean="0"/>
              <a:t>12/2/2024</a:t>
            </a:fld>
            <a:endParaRPr lang="en-US"/>
          </a:p>
        </p:txBody>
      </p:sp>
      <p:sp>
        <p:nvSpPr>
          <p:cNvPr id="6" name="Footer Placeholder 5">
            <a:extLst>
              <a:ext uri="{FF2B5EF4-FFF2-40B4-BE49-F238E27FC236}">
                <a16:creationId xmlns:a16="http://schemas.microsoft.com/office/drawing/2014/main"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F53409-22FC-36B4-F361-AC07535F39BA}"/>
              </a:ext>
            </a:extLst>
          </p:cNvPr>
          <p:cNvSpPr>
            <a:spLocks noGrp="1"/>
          </p:cNvSpPr>
          <p:nvPr>
            <p:ph type="dt" sz="half" idx="10"/>
          </p:nvPr>
        </p:nvSpPr>
        <p:spPr/>
        <p:txBody>
          <a:bodyPr/>
          <a:lstStyle/>
          <a:p>
            <a:fld id="{A4A047D2-C530-429C-BB05-F084561562E2}" type="datetimeFigureOut">
              <a:rPr lang="en-US" smtClean="0"/>
              <a:t>12/2/2024</a:t>
            </a:fld>
            <a:endParaRPr lang="en-US"/>
          </a:p>
        </p:txBody>
      </p:sp>
      <p:sp>
        <p:nvSpPr>
          <p:cNvPr id="8" name="Footer Placeholder 7">
            <a:extLst>
              <a:ext uri="{FF2B5EF4-FFF2-40B4-BE49-F238E27FC236}">
                <a16:creationId xmlns:a16="http://schemas.microsoft.com/office/drawing/2014/main"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7F81D5-8C62-5290-A4D9-2200A9007120}"/>
              </a:ext>
            </a:extLst>
          </p:cNvPr>
          <p:cNvSpPr>
            <a:spLocks noGrp="1"/>
          </p:cNvSpPr>
          <p:nvPr>
            <p:ph type="dt" sz="half" idx="10"/>
          </p:nvPr>
        </p:nvSpPr>
        <p:spPr/>
        <p:txBody>
          <a:bodyPr/>
          <a:lstStyle/>
          <a:p>
            <a:fld id="{A4A047D2-C530-429C-BB05-F084561562E2}" type="datetimeFigureOut">
              <a:rPr lang="en-US" smtClean="0"/>
              <a:t>12/2/2024</a:t>
            </a:fld>
            <a:endParaRPr lang="en-US"/>
          </a:p>
        </p:txBody>
      </p:sp>
      <p:sp>
        <p:nvSpPr>
          <p:cNvPr id="4" name="Footer Placeholder 3">
            <a:extLst>
              <a:ext uri="{FF2B5EF4-FFF2-40B4-BE49-F238E27FC236}">
                <a16:creationId xmlns:a16="http://schemas.microsoft.com/office/drawing/2014/main"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A637D1-2C08-DBFD-FDB6-F6336507E33F}"/>
              </a:ext>
            </a:extLst>
          </p:cNvPr>
          <p:cNvSpPr>
            <a:spLocks noGrp="1"/>
          </p:cNvSpPr>
          <p:nvPr>
            <p:ph type="dt" sz="half" idx="10"/>
          </p:nvPr>
        </p:nvSpPr>
        <p:spPr/>
        <p:txBody>
          <a:bodyPr/>
          <a:lstStyle/>
          <a:p>
            <a:fld id="{A4A047D2-C530-429C-BB05-F084561562E2}" type="datetimeFigureOut">
              <a:rPr lang="en-US" smtClean="0"/>
              <a:t>12/2/2024</a:t>
            </a:fld>
            <a:endParaRPr lang="en-US"/>
          </a:p>
        </p:txBody>
      </p:sp>
      <p:sp>
        <p:nvSpPr>
          <p:cNvPr id="3" name="Footer Placeholder 2">
            <a:extLst>
              <a:ext uri="{FF2B5EF4-FFF2-40B4-BE49-F238E27FC236}">
                <a16:creationId xmlns:a16="http://schemas.microsoft.com/office/drawing/2014/main"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240FB-9D88-BFD4-FCF8-06A74E539BF2}"/>
              </a:ext>
            </a:extLst>
          </p:cNvPr>
          <p:cNvSpPr>
            <a:spLocks noGrp="1"/>
          </p:cNvSpPr>
          <p:nvPr>
            <p:ph type="dt" sz="half" idx="10"/>
          </p:nvPr>
        </p:nvSpPr>
        <p:spPr/>
        <p:txBody>
          <a:bodyPr/>
          <a:lstStyle/>
          <a:p>
            <a:fld id="{A4A047D2-C530-429C-BB05-F084561562E2}" type="datetimeFigureOut">
              <a:rPr lang="en-US" smtClean="0"/>
              <a:t>12/2/2024</a:t>
            </a:fld>
            <a:endParaRPr lang="en-US"/>
          </a:p>
        </p:txBody>
      </p:sp>
      <p:sp>
        <p:nvSpPr>
          <p:cNvPr id="6" name="Footer Placeholder 5">
            <a:extLst>
              <a:ext uri="{FF2B5EF4-FFF2-40B4-BE49-F238E27FC236}">
                <a16:creationId xmlns:a16="http://schemas.microsoft.com/office/drawing/2014/main"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7C9048-DB48-BBFC-605A-13AC8C321FD7}"/>
              </a:ext>
            </a:extLst>
          </p:cNvPr>
          <p:cNvSpPr>
            <a:spLocks noGrp="1"/>
          </p:cNvSpPr>
          <p:nvPr>
            <p:ph type="dt" sz="half" idx="10"/>
          </p:nvPr>
        </p:nvSpPr>
        <p:spPr/>
        <p:txBody>
          <a:bodyPr/>
          <a:lstStyle/>
          <a:p>
            <a:fld id="{A4A047D2-C530-429C-BB05-F084561562E2}" type="datetimeFigureOut">
              <a:rPr lang="en-US" smtClean="0"/>
              <a:t>12/2/2024</a:t>
            </a:fld>
            <a:endParaRPr lang="en-US"/>
          </a:p>
        </p:txBody>
      </p:sp>
      <p:sp>
        <p:nvSpPr>
          <p:cNvPr id="6" name="Footer Placeholder 5">
            <a:extLst>
              <a:ext uri="{FF2B5EF4-FFF2-40B4-BE49-F238E27FC236}">
                <a16:creationId xmlns:a16="http://schemas.microsoft.com/office/drawing/2014/main"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05928E-A0A2-FC81-A230-3D222A3ACF18}"/>
              </a:ext>
            </a:extLst>
          </p:cNvPr>
          <p:cNvSpPr>
            <a:spLocks noGrp="1"/>
          </p:cNvSpPr>
          <p:nvPr>
            <p:ph type="dt" sz="half" idx="10"/>
          </p:nvPr>
        </p:nvSpPr>
        <p:spPr/>
        <p:txBody>
          <a:bodyPr/>
          <a:lstStyle/>
          <a:p>
            <a:fld id="{A4A047D2-C530-429C-BB05-F084561562E2}" type="datetimeFigureOut">
              <a:rPr lang="en-US" smtClean="0"/>
              <a:t>12/2/2024</a:t>
            </a:fld>
            <a:endParaRPr lang="en-US"/>
          </a:p>
        </p:txBody>
      </p:sp>
      <p:sp>
        <p:nvSpPr>
          <p:cNvPr id="5" name="Footer Placeholder 4">
            <a:extLst>
              <a:ext uri="{FF2B5EF4-FFF2-40B4-BE49-F238E27FC236}">
                <a16:creationId xmlns:a16="http://schemas.microsoft.com/office/drawing/2014/main"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948584-73D2-7453-5242-90D1C121E27A}"/>
              </a:ext>
            </a:extLst>
          </p:cNvPr>
          <p:cNvSpPr>
            <a:spLocks noGrp="1"/>
          </p:cNvSpPr>
          <p:nvPr>
            <p:ph type="dt" sz="half" idx="10"/>
          </p:nvPr>
        </p:nvSpPr>
        <p:spPr/>
        <p:txBody>
          <a:bodyPr/>
          <a:lstStyle/>
          <a:p>
            <a:fld id="{A4A047D2-C530-429C-BB05-F084561562E2}" type="datetimeFigureOut">
              <a:rPr lang="en-US" smtClean="0"/>
              <a:t>12/2/2024</a:t>
            </a:fld>
            <a:endParaRPr lang="en-US"/>
          </a:p>
        </p:txBody>
      </p:sp>
      <p:sp>
        <p:nvSpPr>
          <p:cNvPr id="5" name="Footer Placeholder 4">
            <a:extLst>
              <a:ext uri="{FF2B5EF4-FFF2-40B4-BE49-F238E27FC236}">
                <a16:creationId xmlns:a16="http://schemas.microsoft.com/office/drawing/2014/main"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12/2/2024</a:t>
            </a:fld>
            <a:endParaRPr lang="en-US"/>
          </a:p>
        </p:txBody>
      </p:sp>
      <p:sp>
        <p:nvSpPr>
          <p:cNvPr id="5" name="Footer Placeholder 4">
            <a:extLst>
              <a:ext uri="{FF2B5EF4-FFF2-40B4-BE49-F238E27FC236}">
                <a16:creationId xmlns:a16="http://schemas.microsoft.com/office/drawing/2014/main"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4.jpeg"/><Relationship Id="rId1" Type="http://schemas.openxmlformats.org/officeDocument/2006/relationships/slideLayout" Target="../slideLayouts/slideLayout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3.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1601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بثينة محمود فؤاد</a:t>
            </a:r>
            <a:endParaRPr lang="en-US" sz="28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7300841" y="4613039"/>
            <a:ext cx="2980303" cy="1384995"/>
          </a:xfrm>
          <a:prstGeom prst="rect">
            <a:avLst/>
          </a:prstGeom>
          <a:noFill/>
        </p:spPr>
        <p:txBody>
          <a:bodyPr wrap="none" rtlCol="0">
            <a:spAutoFit/>
          </a:bodyPr>
          <a:lstStyle/>
          <a:p>
            <a:pPr algn="ctr"/>
            <a:r>
              <a:rPr lang="en-US" sz="2800" b="1" dirty="0">
                <a:solidFill>
                  <a:srgbClr val="C00000"/>
                </a:solidFill>
              </a:rPr>
              <a:t>MGM111</a:t>
            </a:r>
          </a:p>
          <a:p>
            <a:pPr algn="ctr"/>
            <a:r>
              <a:rPr lang="ar-EG" sz="2800" b="1" dirty="0">
                <a:solidFill>
                  <a:srgbClr val="C00000"/>
                </a:solidFill>
              </a:rPr>
              <a:t>مبادئ وأساسيات الإدارة</a:t>
            </a:r>
            <a:endParaRPr lang="en-US" sz="2800" b="1" dirty="0">
              <a:solidFill>
                <a:srgbClr val="C00000"/>
              </a:solidFill>
            </a:endParaRP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id="{D98B4495-B9F8-D13F-3419-DC2D7FE24BA4}"/>
              </a:ext>
            </a:extLst>
          </p:cNvPr>
          <p:cNvSpPr txBox="1"/>
          <p:nvPr/>
        </p:nvSpPr>
        <p:spPr>
          <a:xfrm>
            <a:off x="5784736" y="2900285"/>
            <a:ext cx="640726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ar-EG" sz="3600" b="1" dirty="0">
                <a:solidFill>
                  <a:srgbClr val="00B0F0"/>
                </a:solidFill>
                <a:latin typeface="Aharoni" panose="02010803020104030203" pitchFamily="2" charset="-79"/>
                <a:cs typeface="Aharoni" panose="02010803020104030203" pitchFamily="2" charset="-79"/>
              </a:rPr>
              <a:t>إدارة التغيير</a:t>
            </a:r>
          </a:p>
          <a:p>
            <a:pPr algn="ctr"/>
            <a:r>
              <a:rPr lang="ar-EG" sz="3600" dirty="0">
                <a:latin typeface="Aharoni" panose="02010803020104030203" pitchFamily="2" charset="-79"/>
              </a:rPr>
              <a:t>المحاضرة 10</a:t>
            </a:r>
            <a:endParaRPr lang="en-US" sz="3600" dirty="0">
              <a:solidFill>
                <a:schemeClr val="accent1">
                  <a:lumMod val="75000"/>
                </a:schemeClr>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41381"/>
    </mc:Choice>
    <mc:Fallback xmlns="">
      <p:transition spd="slow" advTm="413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3741683" y="184255"/>
            <a:ext cx="2995448" cy="770339"/>
          </a:xfrm>
        </p:spPr>
        <p:txBody>
          <a:bodyPr/>
          <a:lstStyle/>
          <a:p>
            <a:pPr algn="ctr"/>
            <a:r>
              <a:rPr lang="ar-EG" b="1" dirty="0">
                <a:solidFill>
                  <a:srgbClr val="C00000"/>
                </a:solidFill>
                <a:effectLst>
                  <a:outerShdw blurRad="38100" dist="38100" dir="2700000" algn="tl">
                    <a:srgbClr val="000000">
                      <a:alpha val="43137"/>
                    </a:srgbClr>
                  </a:outerShdw>
                </a:effectLst>
              </a:rPr>
              <a:t>المحاضرة 10</a:t>
            </a:r>
            <a:endParaRPr lang="en-US" b="1" dirty="0">
              <a:solidFill>
                <a:srgbClr val="C00000"/>
              </a:solidFill>
              <a:effectLst>
                <a:outerShdw blurRad="38100" dist="38100" dir="2700000" algn="tl">
                  <a:srgbClr val="000000">
                    <a:alpha val="43137"/>
                  </a:srgbClr>
                </a:outerShdw>
              </a:effectLst>
            </a:endParaRPr>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62040" y="2091559"/>
            <a:ext cx="4214303" cy="3741682"/>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21">
            <a:extLst>
              <a:ext uri="{FF2B5EF4-FFF2-40B4-BE49-F238E27FC236}">
                <a16:creationId xmlns:a16="http://schemas.microsoft.com/office/drawing/2014/main" id="{368AB1E2-4B64-8562-6720-4B18B1F2E2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Diagram 5">
            <a:extLst>
              <a:ext uri="{FF2B5EF4-FFF2-40B4-BE49-F238E27FC236}">
                <a16:creationId xmlns:a16="http://schemas.microsoft.com/office/drawing/2014/main" id="{3BD82D6B-4B28-E9B0-0F3B-3127F0238206}"/>
              </a:ext>
            </a:extLst>
          </p:cNvPr>
          <p:cNvGraphicFramePr/>
          <p:nvPr>
            <p:extLst>
              <p:ext uri="{D42A27DB-BD31-4B8C-83A1-F6EECF244321}">
                <p14:modId xmlns:p14="http://schemas.microsoft.com/office/powerpoint/2010/main" val="3673309637"/>
              </p:ext>
            </p:extLst>
          </p:nvPr>
        </p:nvGraphicFramePr>
        <p:xfrm>
          <a:off x="166352" y="1545021"/>
          <a:ext cx="6959662" cy="516874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34977"/>
    </mc:Choice>
    <mc:Fallback xmlns="">
      <p:transition spd="slow" advTm="3497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4">
            <a:extLst>
              <a:ext uri="{FF2B5EF4-FFF2-40B4-BE49-F238E27FC236}">
                <a16:creationId xmlns:a16="http://schemas.microsoft.com/office/drawing/2014/main" id="{28FAA04E-96E8-E4DE-8389-E08DDEDA1C98}"/>
              </a:ext>
            </a:extLst>
          </p:cNvPr>
          <p:cNvSpPr txBox="1">
            <a:spLocks/>
          </p:cNvSpPr>
          <p:nvPr/>
        </p:nvSpPr>
        <p:spPr>
          <a:xfrm>
            <a:off x="1491731" y="589258"/>
            <a:ext cx="8499088" cy="640557"/>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ar-EG" dirty="0"/>
              <a:t>سر التغيير</a:t>
            </a:r>
            <a:endParaRPr lang="fr-CA" dirty="0"/>
          </a:p>
        </p:txBody>
      </p:sp>
      <p:sp>
        <p:nvSpPr>
          <p:cNvPr id="9" name="TextBox 8">
            <a:extLst>
              <a:ext uri="{FF2B5EF4-FFF2-40B4-BE49-F238E27FC236}">
                <a16:creationId xmlns:a16="http://schemas.microsoft.com/office/drawing/2014/main" id="{EC6DEF41-D429-7DA8-D1E2-B7ADF5630192}"/>
              </a:ext>
            </a:extLst>
          </p:cNvPr>
          <p:cNvSpPr txBox="1"/>
          <p:nvPr/>
        </p:nvSpPr>
        <p:spPr>
          <a:xfrm>
            <a:off x="840701" y="2709554"/>
            <a:ext cx="6995245" cy="2308324"/>
          </a:xfrm>
          <a:prstGeom prst="rect">
            <a:avLst/>
          </a:prstGeom>
          <a:noFill/>
          <a:ln>
            <a:noFill/>
          </a:ln>
        </p:spPr>
        <p:txBody>
          <a:bodyPr wrap="square">
            <a:spAutoFit/>
          </a:bodyPr>
          <a:lstStyle/>
          <a:p>
            <a:pPr algn="ctr" eaLnBrk="1" hangingPunct="1">
              <a:defRPr/>
            </a:pPr>
            <a:r>
              <a:rPr lang="ar-EG" sz="3600" b="1" dirty="0"/>
              <a:t>سر التغيير هو تركيز كل طاقتك، ليس على محاربة القديم، بل على بناء الجديد.</a:t>
            </a:r>
          </a:p>
          <a:p>
            <a:pPr algn="ctr" eaLnBrk="1" hangingPunct="1">
              <a:defRPr/>
            </a:pPr>
            <a:endParaRPr lang="ar-EG" sz="3600" b="1" dirty="0"/>
          </a:p>
          <a:p>
            <a:pPr algn="ctr" eaLnBrk="1" hangingPunct="1">
              <a:defRPr/>
            </a:pPr>
            <a:r>
              <a:rPr lang="ar-EG" sz="3600" b="1" dirty="0"/>
              <a:t>سقراط				</a:t>
            </a:r>
            <a:endParaRPr lang="fr-CA" sz="4800" b="1" i="1" dirty="0">
              <a:solidFill>
                <a:srgbClr val="00B0F0"/>
              </a:solidFill>
            </a:endParaRPr>
          </a:p>
        </p:txBody>
      </p:sp>
      <p:pic>
        <p:nvPicPr>
          <p:cNvPr id="10" name="Picture 2">
            <a:extLst>
              <a:ext uri="{FF2B5EF4-FFF2-40B4-BE49-F238E27FC236}">
                <a16:creationId xmlns:a16="http://schemas.microsoft.com/office/drawing/2014/main" id="{C372C515-1264-202A-37A6-0F7067AC08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08579" y="2619703"/>
            <a:ext cx="2518021" cy="28141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8963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942308" y="1866539"/>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r" rtl="1">
              <a:spcBef>
                <a:spcPct val="20000"/>
              </a:spcBef>
              <a:buFont typeface="Arial" panose="020B0604020202020204" pitchFamily="34" charset="0"/>
              <a:buNone/>
            </a:pPr>
            <a:r>
              <a:rPr lang="ar-EG" altLang="fr-FR" sz="4000" b="1" u="sng" dirty="0">
                <a:solidFill>
                  <a:srgbClr val="FF0000"/>
                </a:solidFill>
              </a:rPr>
              <a:t>تعريف التغيير</a:t>
            </a:r>
          </a:p>
          <a:p>
            <a:pPr marL="457200" lvl="1" indent="0" algn="r" rtl="1">
              <a:spcBef>
                <a:spcPct val="20000"/>
              </a:spcBef>
              <a:buFont typeface="Arial" panose="020B0604020202020204" pitchFamily="34" charset="0"/>
              <a:buNone/>
            </a:pPr>
            <a:endParaRPr lang="ar-EG" altLang="fr-FR" sz="4000" b="1" u="sng" dirty="0">
              <a:solidFill>
                <a:srgbClr val="FF0000"/>
              </a:solidFill>
            </a:endParaRPr>
          </a:p>
          <a:p>
            <a:pPr lvl="1" algn="r" rtl="1">
              <a:spcBef>
                <a:spcPct val="20000"/>
              </a:spcBef>
            </a:pPr>
            <a:r>
              <a:rPr lang="ar-EG" altLang="fr-FR" sz="3200" b="1" dirty="0"/>
              <a:t>الانتقال.</a:t>
            </a:r>
          </a:p>
          <a:p>
            <a:pPr lvl="1" algn="r" rtl="1">
              <a:spcBef>
                <a:spcPct val="20000"/>
              </a:spcBef>
            </a:pPr>
            <a:r>
              <a:rPr lang="ar-EG" altLang="fr-FR" sz="3200" b="1" dirty="0"/>
              <a:t>عملية الانتقال من حالة مستقرة إلى أخرى</a:t>
            </a:r>
          </a:p>
          <a:p>
            <a:pPr lvl="1" algn="r" rtl="1">
              <a:spcBef>
                <a:spcPct val="20000"/>
              </a:spcBef>
            </a:pPr>
            <a:r>
              <a:rPr lang="ar-EG" altLang="fr-FR" sz="3200" b="1" dirty="0"/>
              <a:t>يحدث التغيير عندما يختل التوازن بين قدراتنا والتحديات التي </a:t>
            </a:r>
            <a:r>
              <a:rPr lang="ar-EG" altLang="fr-FR" sz="3200" b="1" dirty="0" err="1"/>
              <a:t>نواجهها</a:t>
            </a:r>
            <a:r>
              <a:rPr lang="ar-EG" altLang="fr-FR" sz="3200" b="1" dirty="0"/>
              <a:t>.</a:t>
            </a:r>
            <a:endParaRPr lang="en-US" altLang="fr-FR" sz="2000" dirty="0"/>
          </a:p>
        </p:txBody>
      </p:sp>
      <p:sp>
        <p:nvSpPr>
          <p:cNvPr id="8" name="Rectangle 2">
            <a:extLst>
              <a:ext uri="{FF2B5EF4-FFF2-40B4-BE49-F238E27FC236}">
                <a16:creationId xmlns:a16="http://schemas.microsoft.com/office/drawing/2014/main" id="{F2F65F57-D4CA-045B-6579-EC19FCA544CE}"/>
              </a:ext>
            </a:extLst>
          </p:cNvPr>
          <p:cNvSpPr txBox="1">
            <a:spLocks noChangeArrowheads="1"/>
          </p:cNvSpPr>
          <p:nvPr/>
        </p:nvSpPr>
        <p:spPr>
          <a:xfrm>
            <a:off x="1258862" y="326468"/>
            <a:ext cx="8932127" cy="707886"/>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ar-EG" altLang="fr-FR" sz="4000" dirty="0"/>
              <a:t>ما هو التغيير</a:t>
            </a:r>
            <a:endParaRPr lang="en-US" altLang="fr-FR" sz="4000" dirty="0"/>
          </a:p>
        </p:txBody>
      </p:sp>
    </p:spTree>
    <p:extLst>
      <p:ext uri="{BB962C8B-B14F-4D97-AF65-F5344CB8AC3E}">
        <p14:creationId xmlns:p14="http://schemas.microsoft.com/office/powerpoint/2010/main" val="1254532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6" name="Rectangle 5">
            <a:extLst>
              <a:ext uri="{FF2B5EF4-FFF2-40B4-BE49-F238E27FC236}">
                <a16:creationId xmlns:a16="http://schemas.microsoft.com/office/drawing/2014/main" id="{4925A832-D2E2-368F-C20A-F39C60A33A04}"/>
              </a:ext>
            </a:extLst>
          </p:cNvPr>
          <p:cNvSpPr/>
          <p:nvPr/>
        </p:nvSpPr>
        <p:spPr>
          <a:xfrm>
            <a:off x="1049584" y="2577211"/>
            <a:ext cx="9523141" cy="1815882"/>
          </a:xfrm>
          <a:prstGeom prst="rect">
            <a:avLst/>
          </a:prstGeom>
          <a:ln>
            <a:noFill/>
          </a:ln>
        </p:spPr>
        <p:txBody>
          <a:bodyPr wrap="square">
            <a:spAutoFit/>
          </a:bodyPr>
          <a:lstStyle/>
          <a:p>
            <a:pPr algn="ctr" rtl="1"/>
            <a:r>
              <a:rPr lang="ar-EG" sz="2800" b="1" dirty="0">
                <a:solidFill>
                  <a:srgbClr val="181818"/>
                </a:solidFill>
                <a:latin typeface="Trade Gothic W01 Roman"/>
              </a:rPr>
              <a:t>التغيير أمر لا مفر منه. فعندما يكون العمل ثابتًا، يحدث انحدار مستمر في جميع المجالات. وللحفاظ على القدرة التنافسية، تحتاج شركتك إلى التغيير المستمر. ويتضمن ذلك التدريب المستمر للموظفين، والتحول الرقمي، وتحسين العمليات، ومراقبة الأداء.</a:t>
            </a:r>
            <a:endParaRPr lang="en-US" sz="2800" b="1" dirty="0">
              <a:solidFill>
                <a:srgbClr val="181818"/>
              </a:solidFill>
              <a:latin typeface="Trade Gothic W01 Roman"/>
            </a:endParaRPr>
          </a:p>
        </p:txBody>
      </p:sp>
    </p:spTree>
    <p:extLst>
      <p:ext uri="{BB962C8B-B14F-4D97-AF65-F5344CB8AC3E}">
        <p14:creationId xmlns:p14="http://schemas.microsoft.com/office/powerpoint/2010/main" val="1202695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pic>
        <p:nvPicPr>
          <p:cNvPr id="8" name="Picture 7">
            <a:extLst>
              <a:ext uri="{FF2B5EF4-FFF2-40B4-BE49-F238E27FC236}">
                <a16:creationId xmlns:a16="http://schemas.microsoft.com/office/drawing/2014/main" id="{C3CB6146-685D-0788-B2F6-A765998BA0AA}"/>
              </a:ext>
            </a:extLst>
          </p:cNvPr>
          <p:cNvPicPr>
            <a:picLocks noChangeAspect="1"/>
          </p:cNvPicPr>
          <p:nvPr/>
        </p:nvPicPr>
        <p:blipFill rotWithShape="1">
          <a:blip r:embed="rId3"/>
          <a:srcRect l="11175" t="42452" r="35696" b="34100"/>
          <a:stretch/>
        </p:blipFill>
        <p:spPr>
          <a:xfrm>
            <a:off x="8307545" y="2204539"/>
            <a:ext cx="2742610" cy="3293965"/>
          </a:xfrm>
          <a:prstGeom prst="rect">
            <a:avLst/>
          </a:prstGeom>
        </p:spPr>
      </p:pic>
      <p:pic>
        <p:nvPicPr>
          <p:cNvPr id="6" name="Picture 5">
            <a:extLst>
              <a:ext uri="{FF2B5EF4-FFF2-40B4-BE49-F238E27FC236}">
                <a16:creationId xmlns:a16="http://schemas.microsoft.com/office/drawing/2014/main" id="{033953F9-E1A4-F68F-83D3-87C26AB14747}"/>
              </a:ext>
            </a:extLst>
          </p:cNvPr>
          <p:cNvPicPr>
            <a:picLocks noChangeAspect="1"/>
          </p:cNvPicPr>
          <p:nvPr/>
        </p:nvPicPr>
        <p:blipFill>
          <a:blip r:embed="rId4"/>
          <a:srcRect l="8927" t="30275" r="11278" b="20460"/>
          <a:stretch/>
        </p:blipFill>
        <p:spPr>
          <a:xfrm>
            <a:off x="557048" y="2398998"/>
            <a:ext cx="7651533" cy="3378643"/>
          </a:xfrm>
          <a:prstGeom prst="rect">
            <a:avLst/>
          </a:prstGeom>
        </p:spPr>
      </p:pic>
    </p:spTree>
    <p:extLst>
      <p:ext uri="{BB962C8B-B14F-4D97-AF65-F5344CB8AC3E}">
        <p14:creationId xmlns:p14="http://schemas.microsoft.com/office/powerpoint/2010/main" val="2990449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3453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05DD014-F9D8-E7A8-C3AF-A80723B88061}"/>
              </a:ext>
            </a:extLst>
          </p:cNvPr>
          <p:cNvSpPr txBox="1"/>
          <p:nvPr/>
        </p:nvSpPr>
        <p:spPr>
          <a:xfrm>
            <a:off x="2103849" y="2511306"/>
            <a:ext cx="7575001" cy="2554545"/>
          </a:xfrm>
          <a:prstGeom prst="rect">
            <a:avLst/>
          </a:prstGeom>
          <a:noFill/>
        </p:spPr>
        <p:txBody>
          <a:bodyPr wrap="square">
            <a:spAutoFit/>
          </a:bodyPr>
          <a:lstStyle/>
          <a:p>
            <a:pPr algn="ctr"/>
            <a:r>
              <a:rPr lang="en-US" sz="3200" b="1" dirty="0">
                <a:solidFill>
                  <a:srgbClr val="222222"/>
                </a:solidFill>
                <a:highlight>
                  <a:srgbClr val="FFFFFF"/>
                </a:highlight>
                <a:latin typeface="latoregular"/>
              </a:rPr>
              <a:t>M</a:t>
            </a:r>
            <a:r>
              <a:rPr lang="en-US" sz="3200" b="1" i="0" dirty="0">
                <a:solidFill>
                  <a:srgbClr val="222222"/>
                </a:solidFill>
                <a:effectLst/>
                <a:highlight>
                  <a:srgbClr val="FFFFFF"/>
                </a:highlight>
                <a:latin typeface="latoregular"/>
              </a:rPr>
              <a:t>anagers must predict and diagnose the need for change</a:t>
            </a:r>
            <a:endParaRPr lang="ar-EG" sz="3200" b="1" i="0" dirty="0">
              <a:solidFill>
                <a:srgbClr val="222222"/>
              </a:solidFill>
              <a:effectLst/>
              <a:highlight>
                <a:srgbClr val="FFFFFF"/>
              </a:highlight>
              <a:latin typeface="latoregular"/>
            </a:endParaRPr>
          </a:p>
          <a:p>
            <a:pPr algn="ctr"/>
            <a:endParaRPr lang="ar-EG" sz="3200" b="1" dirty="0">
              <a:solidFill>
                <a:srgbClr val="222222"/>
              </a:solidFill>
              <a:highlight>
                <a:srgbClr val="FFFFFF"/>
              </a:highlight>
              <a:latin typeface="latoregular"/>
            </a:endParaRPr>
          </a:p>
          <a:p>
            <a:pPr algn="ctr"/>
            <a:r>
              <a:rPr lang="ar-EG" sz="3200" b="1" dirty="0"/>
              <a:t>يجب على المديرين التنبؤ بالحاجة إلى التغيير وتشخيصها</a:t>
            </a:r>
            <a:endParaRPr lang="en-US" sz="3200" b="1" dirty="0"/>
          </a:p>
        </p:txBody>
      </p:sp>
    </p:spTree>
    <p:extLst>
      <p:ext uri="{BB962C8B-B14F-4D97-AF65-F5344CB8AC3E}">
        <p14:creationId xmlns:p14="http://schemas.microsoft.com/office/powerpoint/2010/main" val="3561450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460799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504584" y="733218"/>
            <a:ext cx="6760041"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4000" b="1" dirty="0">
                <a:solidFill>
                  <a:srgbClr val="FF0000"/>
                </a:solidFill>
                <a:latin typeface="+mn-lt"/>
              </a:rPr>
              <a:t>تشخيص الحاجة للتغيير</a:t>
            </a:r>
            <a:endParaRPr lang="en-US" sz="4000" b="1" dirty="0">
              <a:solidFill>
                <a:srgbClr val="FF0000"/>
              </a:solidFill>
              <a:latin typeface="+mn-lt"/>
            </a:endParaRPr>
          </a:p>
        </p:txBody>
      </p:sp>
      <p:sp>
        <p:nvSpPr>
          <p:cNvPr id="8" name="TextBox 7">
            <a:extLst>
              <a:ext uri="{FF2B5EF4-FFF2-40B4-BE49-F238E27FC236}">
                <a16:creationId xmlns:a16="http://schemas.microsoft.com/office/drawing/2014/main" id="{99A440EB-27BC-698B-D347-F5B1094BBCAC}"/>
              </a:ext>
            </a:extLst>
          </p:cNvPr>
          <p:cNvSpPr txBox="1"/>
          <p:nvPr/>
        </p:nvSpPr>
        <p:spPr>
          <a:xfrm>
            <a:off x="113038" y="6357738"/>
            <a:ext cx="10152994" cy="307777"/>
          </a:xfrm>
          <a:prstGeom prst="rect">
            <a:avLst/>
          </a:prstGeom>
          <a:noFill/>
        </p:spPr>
        <p:txBody>
          <a:bodyPr wrap="square">
            <a:spAutoFit/>
          </a:bodyPr>
          <a:lstStyle/>
          <a:p>
            <a:pPr marL="0" indent="0">
              <a:buNone/>
            </a:pPr>
            <a:r>
              <a:rPr lang="en-US" sz="1400" dirty="0"/>
              <a:t>https://www.cliffsnotes.com/study-guides/principles-of-management/managing-change/diagnosing-the-need-for-change</a:t>
            </a:r>
          </a:p>
        </p:txBody>
      </p:sp>
      <p:sp>
        <p:nvSpPr>
          <p:cNvPr id="3" name="TextBox 2">
            <a:extLst>
              <a:ext uri="{FF2B5EF4-FFF2-40B4-BE49-F238E27FC236}">
                <a16:creationId xmlns:a16="http://schemas.microsoft.com/office/drawing/2014/main" id="{E830C273-90FC-0D58-8765-D886D60954D4}"/>
              </a:ext>
            </a:extLst>
          </p:cNvPr>
          <p:cNvSpPr txBox="1"/>
          <p:nvPr/>
        </p:nvSpPr>
        <p:spPr>
          <a:xfrm>
            <a:off x="617879" y="2119201"/>
            <a:ext cx="4246179" cy="2554545"/>
          </a:xfrm>
          <a:prstGeom prst="rect">
            <a:avLst/>
          </a:prstGeom>
          <a:noFill/>
        </p:spPr>
        <p:txBody>
          <a:bodyPr wrap="square">
            <a:spAutoFit/>
          </a:bodyPr>
          <a:lstStyle/>
          <a:p>
            <a:pPr algn="ctr"/>
            <a:endParaRPr lang="ar-EG" sz="2000" dirty="0">
              <a:solidFill>
                <a:srgbClr val="222222"/>
              </a:solidFill>
              <a:highlight>
                <a:srgbClr val="FFFFFF"/>
              </a:highlight>
              <a:latin typeface="latoregular"/>
            </a:endParaRPr>
          </a:p>
          <a:p>
            <a:pPr algn="ctr" rtl="1"/>
            <a:r>
              <a:rPr lang="ar-EG" sz="2000" dirty="0"/>
              <a:t>إن نظرية التطور التنظيمي التي طورها </a:t>
            </a:r>
            <a:r>
              <a:rPr lang="en-US" sz="2000" b="0" i="0" dirty="0">
                <a:solidFill>
                  <a:srgbClr val="222222"/>
                </a:solidFill>
                <a:effectLst/>
                <a:highlight>
                  <a:srgbClr val="FFFFFF"/>
                </a:highlight>
                <a:latin typeface="latoregular"/>
              </a:rPr>
              <a:t>Larry E. Greiner </a:t>
            </a:r>
            <a:r>
              <a:rPr lang="ar-EG" sz="2000" b="0" i="0" dirty="0">
                <a:solidFill>
                  <a:srgbClr val="222222"/>
                </a:solidFill>
                <a:effectLst/>
                <a:highlight>
                  <a:srgbClr val="FFFFFF"/>
                </a:highlight>
                <a:latin typeface="latoregular"/>
              </a:rPr>
              <a:t> </a:t>
            </a:r>
            <a:r>
              <a:rPr lang="ar-EG" sz="2000" dirty="0"/>
              <a:t>مفيدة في إدارة التغيير.</a:t>
            </a:r>
          </a:p>
          <a:p>
            <a:pPr algn="ctr"/>
            <a:endParaRPr lang="ar-EG" sz="2000" dirty="0"/>
          </a:p>
          <a:p>
            <a:pPr algn="ctr"/>
            <a:r>
              <a:rPr lang="ar-EG" sz="2000" dirty="0"/>
              <a:t>يوضح نموذج </a:t>
            </a:r>
            <a:r>
              <a:rPr lang="ar-EG" sz="2000" dirty="0" err="1"/>
              <a:t>جراينر</a:t>
            </a:r>
            <a:r>
              <a:rPr lang="ar-EG" sz="2000" dirty="0"/>
              <a:t> المنظمة وهي تتطور عبر المراحل الخمس للنمو، وتتميز نهاية كل مرحلة من هذه المراحل بأزمة تدعو إلى التغيير. المراحل الخمس للنمو هي كما يلي:</a:t>
            </a:r>
            <a:endParaRPr lang="en-US" sz="2000" dirty="0"/>
          </a:p>
        </p:txBody>
      </p:sp>
      <p:graphicFrame>
        <p:nvGraphicFramePr>
          <p:cNvPr id="9" name="Diagram 8">
            <a:extLst>
              <a:ext uri="{FF2B5EF4-FFF2-40B4-BE49-F238E27FC236}">
                <a16:creationId xmlns:a16="http://schemas.microsoft.com/office/drawing/2014/main" id="{A35F9FD9-A440-27BD-E224-A4A040FC2B58}"/>
              </a:ext>
            </a:extLst>
          </p:cNvPr>
          <p:cNvGraphicFramePr/>
          <p:nvPr>
            <p:extLst>
              <p:ext uri="{D42A27DB-BD31-4B8C-83A1-F6EECF244321}">
                <p14:modId xmlns:p14="http://schemas.microsoft.com/office/powerpoint/2010/main" val="3123295754"/>
              </p:ext>
            </p:extLst>
          </p:nvPr>
        </p:nvGraphicFramePr>
        <p:xfrm>
          <a:off x="5923059" y="1666316"/>
          <a:ext cx="5651062" cy="46263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38676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AFB8113-2C1C-ED4B-7166-642318D96C6A}"/>
              </a:ext>
            </a:extLst>
          </p:cNvPr>
          <p:cNvSpPr txBox="1">
            <a:spLocks noChangeArrowheads="1"/>
          </p:cNvSpPr>
          <p:nvPr/>
        </p:nvSpPr>
        <p:spPr>
          <a:xfrm>
            <a:off x="1644536" y="1855922"/>
            <a:ext cx="9653161" cy="107502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089025" lvl="1" indent="-517525" algn="l">
              <a:spcBef>
                <a:spcPct val="50000"/>
              </a:spcBef>
              <a:buClr>
                <a:schemeClr val="tx1"/>
              </a:buClr>
              <a:buFont typeface="Wingdings" panose="05000000000000000000" pitchFamily="2" charset="2"/>
              <a:buNone/>
              <a:tabLst>
                <a:tab pos="1030288" algn="l"/>
              </a:tabLst>
            </a:pPr>
            <a:r>
              <a:rPr lang="ar-EG" altLang="en-US" sz="3200" b="1" dirty="0"/>
              <a:t>إدارة التغيير هي تخصص تنظيمي أو إداري يركز على:</a:t>
            </a:r>
            <a:endParaRPr lang="en-US" altLang="en-US" sz="3200" b="1" dirty="0"/>
          </a:p>
        </p:txBody>
      </p:sp>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1974056" y="477315"/>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altLang="en-US" sz="4400" b="1" dirty="0">
                <a:solidFill>
                  <a:srgbClr val="C00000"/>
                </a:solidFill>
              </a:rPr>
              <a:t>إدارة التغيير</a:t>
            </a:r>
            <a:endParaRPr lang="en-US" altLang="en-US" sz="4400" b="1" dirty="0">
              <a:solidFill>
                <a:srgbClr val="C00000"/>
              </a:solidFill>
            </a:endParaRPr>
          </a:p>
        </p:txBody>
      </p:sp>
      <p:graphicFrame>
        <p:nvGraphicFramePr>
          <p:cNvPr id="9" name="Diagram 8">
            <a:extLst>
              <a:ext uri="{FF2B5EF4-FFF2-40B4-BE49-F238E27FC236}">
                <a16:creationId xmlns:a16="http://schemas.microsoft.com/office/drawing/2014/main" id="{2E302C13-3734-D1CA-F8B9-9C9AE658B479}"/>
              </a:ext>
            </a:extLst>
          </p:cNvPr>
          <p:cNvGraphicFramePr/>
          <p:nvPr>
            <p:extLst>
              <p:ext uri="{D42A27DB-BD31-4B8C-83A1-F6EECF244321}">
                <p14:modId xmlns:p14="http://schemas.microsoft.com/office/powerpoint/2010/main" val="1764364463"/>
              </p:ext>
            </p:extLst>
          </p:nvPr>
        </p:nvGraphicFramePr>
        <p:xfrm>
          <a:off x="783814" y="1618765"/>
          <a:ext cx="9948374"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04442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altLang="fr-FR" dirty="0">
                <a:solidFill>
                  <a:srgbClr val="C00000"/>
                </a:solidFill>
              </a:rPr>
              <a:t>تعريف إدارة التغيير</a:t>
            </a:r>
            <a:endParaRPr lang="ar-SA" dirty="0">
              <a:solidFill>
                <a:srgbClr val="C00000"/>
              </a:solidFill>
            </a:endParaRPr>
          </a:p>
        </p:txBody>
      </p:sp>
      <p:sp>
        <p:nvSpPr>
          <p:cNvPr id="6" name="Rectangle 5">
            <a:extLst>
              <a:ext uri="{FF2B5EF4-FFF2-40B4-BE49-F238E27FC236}">
                <a16:creationId xmlns:a16="http://schemas.microsoft.com/office/drawing/2014/main" id="{4925A832-D2E2-368F-C20A-F39C60A33A04}"/>
              </a:ext>
            </a:extLst>
          </p:cNvPr>
          <p:cNvSpPr/>
          <p:nvPr/>
        </p:nvSpPr>
        <p:spPr>
          <a:xfrm>
            <a:off x="848890" y="2261901"/>
            <a:ext cx="9523141" cy="2308324"/>
          </a:xfrm>
          <a:prstGeom prst="rect">
            <a:avLst/>
          </a:prstGeom>
          <a:ln>
            <a:noFill/>
          </a:ln>
        </p:spPr>
        <p:txBody>
          <a:bodyPr wrap="square">
            <a:spAutoFit/>
          </a:bodyPr>
          <a:lstStyle/>
          <a:p>
            <a:pPr algn="ctr"/>
            <a:r>
              <a:rPr lang="ar-EG" sz="3600" b="1" dirty="0">
                <a:solidFill>
                  <a:srgbClr val="181818"/>
                </a:solidFill>
                <a:latin typeface="Trade Gothic W01 Roman"/>
              </a:rPr>
              <a:t>الإجراءات التي تقوم بها شركة أو عمل تجاري بتغيير مكون رئيسي من مكوناتها التنظيمية، مثل ثقافتها، أو التقنيات الأساسية أو البنية الأساسية التي تستخدمها للعمل، أو عملياتها الداخلية.</a:t>
            </a:r>
            <a:endParaRPr lang="en-US" sz="3600" b="1" dirty="0">
              <a:solidFill>
                <a:srgbClr val="181818"/>
              </a:solidFill>
              <a:latin typeface="Trade Gothic W01 Roman"/>
            </a:endParaRPr>
          </a:p>
        </p:txBody>
      </p:sp>
    </p:spTree>
    <p:extLst>
      <p:ext uri="{BB962C8B-B14F-4D97-AF65-F5344CB8AC3E}">
        <p14:creationId xmlns:p14="http://schemas.microsoft.com/office/powerpoint/2010/main" val="3980785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altLang="fr-FR" dirty="0">
                <a:solidFill>
                  <a:srgbClr val="C00000"/>
                </a:solidFill>
              </a:rPr>
              <a:t>تعريف إدارة التغيير</a:t>
            </a:r>
            <a:endParaRPr lang="ar-SA" dirty="0">
              <a:solidFill>
                <a:srgbClr val="C00000"/>
              </a:solidFill>
            </a:endParaRPr>
          </a:p>
        </p:txBody>
      </p:sp>
      <p:sp>
        <p:nvSpPr>
          <p:cNvPr id="6" name="Rectangle 5">
            <a:extLst>
              <a:ext uri="{FF2B5EF4-FFF2-40B4-BE49-F238E27FC236}">
                <a16:creationId xmlns:a16="http://schemas.microsoft.com/office/drawing/2014/main" id="{4925A832-D2E2-368F-C20A-F39C60A33A04}"/>
              </a:ext>
            </a:extLst>
          </p:cNvPr>
          <p:cNvSpPr/>
          <p:nvPr/>
        </p:nvSpPr>
        <p:spPr>
          <a:xfrm>
            <a:off x="1308279" y="2355976"/>
            <a:ext cx="9523141" cy="2246769"/>
          </a:xfrm>
          <a:prstGeom prst="rect">
            <a:avLst/>
          </a:prstGeom>
          <a:ln>
            <a:noFill/>
          </a:ln>
        </p:spPr>
        <p:txBody>
          <a:bodyPr wrap="square">
            <a:spAutoFit/>
          </a:bodyPr>
          <a:lstStyle/>
          <a:p>
            <a:pPr marL="0" indent="0" algn="ctr">
              <a:buNone/>
            </a:pPr>
            <a:r>
              <a:rPr lang="ar-EG" sz="2800" dirty="0"/>
              <a:t>إدارة التغيير هي العملية والأدوات والتقنيات اللازمة لإدارة الجانب البشري من التغيير لتحقيق النتيجة التجارية المطلوبة.</a:t>
            </a:r>
          </a:p>
          <a:p>
            <a:pPr marL="0" indent="0" algn="ctr">
              <a:buNone/>
            </a:pPr>
            <a:endParaRPr lang="ar-EG" sz="2800" dirty="0"/>
          </a:p>
          <a:p>
            <a:pPr marL="0" indent="0" algn="ctr">
              <a:buNone/>
            </a:pPr>
            <a:r>
              <a:rPr lang="ar-EG" sz="2800" dirty="0"/>
              <a:t>تتضمن إدارة التغيير الأدوات التنظيمية التي يمكن استخدامها لمساعدة الأفراد على إجراء انتقالات شخصية ناجحة تؤدي إلى تبني التغيير وتحقيقه.</a:t>
            </a:r>
            <a:endParaRPr lang="en-US" sz="2800" dirty="0"/>
          </a:p>
        </p:txBody>
      </p:sp>
    </p:spTree>
    <p:extLst>
      <p:ext uri="{BB962C8B-B14F-4D97-AF65-F5344CB8AC3E}">
        <p14:creationId xmlns:p14="http://schemas.microsoft.com/office/powerpoint/2010/main" val="3743350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346765" y="605267"/>
            <a:ext cx="7117392"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2800" b="1" dirty="0">
                <a:solidFill>
                  <a:srgbClr val="FF0000"/>
                </a:solidFill>
                <a:latin typeface="+mn-lt"/>
              </a:rPr>
              <a:t>يمكن تقسيم إدارة التغيير إلى ثلاثة مستويات:</a:t>
            </a:r>
            <a:endParaRPr lang="en-US" altLang="en-US" sz="2800" b="1" dirty="0">
              <a:solidFill>
                <a:srgbClr val="FF0000"/>
              </a:solidFill>
              <a:latin typeface="+mn-lt"/>
            </a:endParaRPr>
          </a:p>
        </p:txBody>
      </p:sp>
      <p:graphicFrame>
        <p:nvGraphicFramePr>
          <p:cNvPr id="11" name="Diagram 10">
            <a:extLst>
              <a:ext uri="{FF2B5EF4-FFF2-40B4-BE49-F238E27FC236}">
                <a16:creationId xmlns:a16="http://schemas.microsoft.com/office/drawing/2014/main" id="{A2A2BE10-17E1-50FE-3594-3E1848DDB214}"/>
              </a:ext>
            </a:extLst>
          </p:cNvPr>
          <p:cNvGraphicFramePr/>
          <p:nvPr>
            <p:extLst>
              <p:ext uri="{D42A27DB-BD31-4B8C-83A1-F6EECF244321}">
                <p14:modId xmlns:p14="http://schemas.microsoft.com/office/powerpoint/2010/main" val="1866259211"/>
              </p:ext>
            </p:extLst>
          </p:nvPr>
        </p:nvGraphicFramePr>
        <p:xfrm>
          <a:off x="758047" y="1917510"/>
          <a:ext cx="10073373" cy="38680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66732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94820" y="419553"/>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sz="4000" dirty="0"/>
              <a:t>لماذا تعتبر إدارة التغيير مهمة؟</a:t>
            </a:r>
            <a:endParaRPr lang="en-US" sz="4000" dirty="0"/>
          </a:p>
        </p:txBody>
      </p:sp>
      <p:sp>
        <p:nvSpPr>
          <p:cNvPr id="6" name="Rectangle 5">
            <a:extLst>
              <a:ext uri="{FF2B5EF4-FFF2-40B4-BE49-F238E27FC236}">
                <a16:creationId xmlns:a16="http://schemas.microsoft.com/office/drawing/2014/main" id="{4925A832-D2E2-368F-C20A-F39C60A33A04}"/>
              </a:ext>
            </a:extLst>
          </p:cNvPr>
          <p:cNvSpPr/>
          <p:nvPr/>
        </p:nvSpPr>
        <p:spPr>
          <a:xfrm>
            <a:off x="620111" y="2355976"/>
            <a:ext cx="10499834" cy="2554545"/>
          </a:xfrm>
          <a:prstGeom prst="rect">
            <a:avLst/>
          </a:prstGeom>
          <a:ln>
            <a:noFill/>
          </a:ln>
        </p:spPr>
        <p:txBody>
          <a:bodyPr wrap="square">
            <a:spAutoFit/>
          </a:bodyPr>
          <a:lstStyle/>
          <a:p>
            <a:pPr marL="0" indent="0" algn="ctr">
              <a:buNone/>
            </a:pPr>
            <a:r>
              <a:rPr lang="ar-EG" sz="3200" b="1" dirty="0">
                <a:solidFill>
                  <a:srgbClr val="FF0000"/>
                </a:solidFill>
              </a:rPr>
              <a:t>إدارة التغيير بسلاسة قدر الإمكان</a:t>
            </a:r>
          </a:p>
          <a:p>
            <a:pPr marL="0" indent="0" algn="ctr">
              <a:buNone/>
            </a:pPr>
            <a:endParaRPr lang="ar-EG" sz="3200" b="1" dirty="0">
              <a:solidFill>
                <a:srgbClr val="FF0000"/>
              </a:solidFill>
            </a:endParaRPr>
          </a:p>
          <a:p>
            <a:pPr marL="0" indent="0" algn="ctr">
              <a:buNone/>
            </a:pPr>
            <a:r>
              <a:rPr lang="ar-EG" sz="3200" b="1" dirty="0"/>
              <a:t>توفر إدارة التغيير نهجًا منظمًا لإدارة تعقيدات التغيير. ونتيجة لذلك، فهي تقلل من الاضطرابات التي قد تطرأ على سير عملك وتساعدك على تنفيذ التغيير بأكبر قدر ممكن من الكفاءة.</a:t>
            </a:r>
            <a:endParaRPr lang="en-US" sz="2800" dirty="0"/>
          </a:p>
        </p:txBody>
      </p:sp>
    </p:spTree>
    <p:extLst>
      <p:ext uri="{BB962C8B-B14F-4D97-AF65-F5344CB8AC3E}">
        <p14:creationId xmlns:p14="http://schemas.microsoft.com/office/powerpoint/2010/main" val="1674694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3656" y="551280"/>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sz="4000" dirty="0"/>
              <a:t>لماذا تعتبر إدارة التغيير مهمة؟</a:t>
            </a:r>
            <a:endParaRPr lang="en-US" sz="4000" dirty="0"/>
          </a:p>
        </p:txBody>
      </p:sp>
      <p:sp>
        <p:nvSpPr>
          <p:cNvPr id="6" name="Rectangle 5">
            <a:extLst>
              <a:ext uri="{FF2B5EF4-FFF2-40B4-BE49-F238E27FC236}">
                <a16:creationId xmlns:a16="http://schemas.microsoft.com/office/drawing/2014/main" id="{4925A832-D2E2-368F-C20A-F39C60A33A04}"/>
              </a:ext>
            </a:extLst>
          </p:cNvPr>
          <p:cNvSpPr/>
          <p:nvPr/>
        </p:nvSpPr>
        <p:spPr>
          <a:xfrm>
            <a:off x="731727" y="2100723"/>
            <a:ext cx="10499834" cy="3231654"/>
          </a:xfrm>
          <a:prstGeom prst="rect">
            <a:avLst/>
          </a:prstGeom>
          <a:ln>
            <a:noFill/>
          </a:ln>
        </p:spPr>
        <p:txBody>
          <a:bodyPr wrap="square">
            <a:spAutoFit/>
          </a:bodyPr>
          <a:lstStyle/>
          <a:p>
            <a:pPr marL="0" indent="0" algn="ctr">
              <a:buNone/>
            </a:pPr>
            <a:r>
              <a:rPr lang="ar-EG" sz="3200" b="1" dirty="0">
                <a:solidFill>
                  <a:srgbClr val="FF0000"/>
                </a:solidFill>
              </a:rPr>
              <a:t>إشراك الناس</a:t>
            </a:r>
          </a:p>
          <a:p>
            <a:pPr marL="0" indent="0" algn="ctr">
              <a:buNone/>
            </a:pPr>
            <a:endParaRPr lang="ar-EG" sz="3200" b="1" dirty="0">
              <a:solidFill>
                <a:srgbClr val="FF0000"/>
              </a:solidFill>
            </a:endParaRPr>
          </a:p>
          <a:p>
            <a:pPr marL="0" indent="0" algn="ctr">
              <a:buNone/>
            </a:pPr>
            <a:r>
              <a:rPr lang="ar-EG" sz="2800" b="1" dirty="0"/>
              <a:t>إن كسب قلوب وعقول الناس أمر بالغ الأهمية في إدارة التغيير الفعّالة. ولا يمكن أن يحدث التغيير الحقيقي بدون ذلك، ولكن من طبيعة الإنسان مقاومة التغيير. ويتعين على الناس أن ينتقلوا من "أسمعك، لكنني لا أحبه" إلى تبني التغيير بحماس كما تفعل أنت. ومع وجود عملية إدارة التغيير، ستكون في وضع أفضل لإقناع أعضاء الفريق بأن التغيير الذي تقوم به فكرة جيدة وجعلهم يدعمونك بنسبة 100%.</a:t>
            </a:r>
            <a:endParaRPr lang="en-US" sz="2400" dirty="0"/>
          </a:p>
        </p:txBody>
      </p:sp>
    </p:spTree>
    <p:extLst>
      <p:ext uri="{BB962C8B-B14F-4D97-AF65-F5344CB8AC3E}">
        <p14:creationId xmlns:p14="http://schemas.microsoft.com/office/powerpoint/2010/main" val="3189442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94820" y="575022"/>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sz="4000" dirty="0"/>
              <a:t>لماذا تعتبر إدارة التغيير مهمة؟</a:t>
            </a:r>
            <a:endParaRPr lang="en-US" sz="4000" dirty="0"/>
          </a:p>
        </p:txBody>
      </p:sp>
      <p:sp>
        <p:nvSpPr>
          <p:cNvPr id="6" name="Rectangle 5">
            <a:extLst>
              <a:ext uri="{FF2B5EF4-FFF2-40B4-BE49-F238E27FC236}">
                <a16:creationId xmlns:a16="http://schemas.microsoft.com/office/drawing/2014/main" id="{4925A832-D2E2-368F-C20A-F39C60A33A04}"/>
              </a:ext>
            </a:extLst>
          </p:cNvPr>
          <p:cNvSpPr/>
          <p:nvPr/>
        </p:nvSpPr>
        <p:spPr>
          <a:xfrm>
            <a:off x="593415" y="2258835"/>
            <a:ext cx="10499834" cy="2369880"/>
          </a:xfrm>
          <a:prstGeom prst="rect">
            <a:avLst/>
          </a:prstGeom>
          <a:ln>
            <a:noFill/>
          </a:ln>
        </p:spPr>
        <p:txBody>
          <a:bodyPr wrap="square">
            <a:spAutoFit/>
          </a:bodyPr>
          <a:lstStyle/>
          <a:p>
            <a:pPr marL="0" indent="0" algn="ctr">
              <a:buNone/>
            </a:pPr>
            <a:r>
              <a:rPr lang="ar-EG" sz="3200" b="1" dirty="0">
                <a:solidFill>
                  <a:srgbClr val="FF0000"/>
                </a:solidFill>
              </a:rPr>
              <a:t>التخفيف من المخاطر</a:t>
            </a:r>
          </a:p>
          <a:p>
            <a:pPr marL="0" indent="0" algn="ctr">
              <a:buNone/>
            </a:pPr>
            <a:endParaRPr lang="ar-EG" sz="3200" b="1" dirty="0">
              <a:solidFill>
                <a:srgbClr val="FF0000"/>
              </a:solidFill>
            </a:endParaRPr>
          </a:p>
          <a:p>
            <a:pPr marL="0" indent="0" algn="ctr">
              <a:buNone/>
            </a:pPr>
            <a:r>
              <a:rPr lang="ar-EG" sz="2800" b="1" dirty="0"/>
              <a:t>إن التغيير يحمل في طياته مخاطر. فقد يؤدي ذلك إلى تعطيل عملك أو انخفاض الإنتاجية أو تأثيرات سلبية على معنويات الموظفين. وتعمل إدارة التغيير على تحديد هذه المخاطر وتقييمها، مما يسمح لك بتطوير استراتيجيات للتخفيف منها ومعالجتها بشكل فعال.</a:t>
            </a:r>
            <a:endParaRPr lang="en-US" sz="2400" dirty="0"/>
          </a:p>
        </p:txBody>
      </p:sp>
    </p:spTree>
    <p:extLst>
      <p:ext uri="{BB962C8B-B14F-4D97-AF65-F5344CB8AC3E}">
        <p14:creationId xmlns:p14="http://schemas.microsoft.com/office/powerpoint/2010/main" val="1381741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4019105" y="612786"/>
            <a:ext cx="3648454"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4000" b="1" dirty="0">
                <a:latin typeface="+mn-lt"/>
              </a:rPr>
              <a:t>فئات التغيير</a:t>
            </a:r>
            <a:endParaRPr lang="ar-SA" sz="4000" b="1" dirty="0">
              <a:latin typeface="+mn-lt"/>
            </a:endParaRPr>
          </a:p>
        </p:txBody>
      </p:sp>
      <p:sp>
        <p:nvSpPr>
          <p:cNvPr id="8" name="Rectangle 2">
            <a:extLst>
              <a:ext uri="{FF2B5EF4-FFF2-40B4-BE49-F238E27FC236}">
                <a16:creationId xmlns:a16="http://schemas.microsoft.com/office/drawing/2014/main" id="{038A5FD6-BC02-5798-5D0F-022570EF6554}"/>
              </a:ext>
            </a:extLst>
          </p:cNvPr>
          <p:cNvSpPr>
            <a:spLocks noChangeArrowheads="1"/>
          </p:cNvSpPr>
          <p:nvPr/>
        </p:nvSpPr>
        <p:spPr bwMode="auto">
          <a:xfrm>
            <a:off x="1981200" y="2785240"/>
            <a:ext cx="8229600" cy="3386959"/>
          </a:xfrm>
          <a:prstGeom prst="rect">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a:p>
        </p:txBody>
      </p:sp>
      <p:sp>
        <p:nvSpPr>
          <p:cNvPr id="10" name="Rectangle 3">
            <a:extLst>
              <a:ext uri="{FF2B5EF4-FFF2-40B4-BE49-F238E27FC236}">
                <a16:creationId xmlns:a16="http://schemas.microsoft.com/office/drawing/2014/main" id="{5DF2DE34-2ABC-B860-FA9F-863197E2FA12}"/>
              </a:ext>
            </a:extLst>
          </p:cNvPr>
          <p:cNvSpPr>
            <a:spLocks noChangeArrowheads="1"/>
          </p:cNvSpPr>
          <p:nvPr/>
        </p:nvSpPr>
        <p:spPr bwMode="auto">
          <a:xfrm>
            <a:off x="1981200" y="1731369"/>
            <a:ext cx="8229600" cy="105387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chemeClr val="tx2"/>
                </a:solidFill>
                <a:effectLst>
                  <a:outerShdw blurRad="38100" dist="38100" dir="2700000" algn="tl">
                    <a:srgbClr val="FFFFFF"/>
                  </a:outerShdw>
                </a:effectLst>
                <a:latin typeface="Tahoma" panose="020B0604030504040204" pitchFamily="34" charset="0"/>
              </a:defRPr>
            </a:lvl1pPr>
            <a:lvl2pPr algn="ctr">
              <a:defRPr sz="4400" b="1">
                <a:solidFill>
                  <a:schemeClr val="tx2"/>
                </a:solidFill>
                <a:effectLst>
                  <a:outerShdw blurRad="38100" dist="38100" dir="2700000" algn="tl">
                    <a:srgbClr val="FFFFFF"/>
                  </a:outerShdw>
                </a:effectLst>
                <a:latin typeface="Tahoma" panose="020B0604030504040204" pitchFamily="34" charset="0"/>
              </a:defRPr>
            </a:lvl2pPr>
            <a:lvl3pPr algn="ctr">
              <a:defRPr sz="4400" b="1">
                <a:solidFill>
                  <a:schemeClr val="tx2"/>
                </a:solidFill>
                <a:effectLst>
                  <a:outerShdw blurRad="38100" dist="38100" dir="2700000" algn="tl">
                    <a:srgbClr val="FFFFFF"/>
                  </a:outerShdw>
                </a:effectLst>
                <a:latin typeface="Tahoma" panose="020B0604030504040204" pitchFamily="34" charset="0"/>
              </a:defRPr>
            </a:lvl3pPr>
            <a:lvl4pPr algn="ctr">
              <a:defRPr sz="4400" b="1">
                <a:solidFill>
                  <a:schemeClr val="tx2"/>
                </a:solidFill>
                <a:effectLst>
                  <a:outerShdw blurRad="38100" dist="38100" dir="2700000" algn="tl">
                    <a:srgbClr val="FFFFFF"/>
                  </a:outerShdw>
                </a:effectLst>
                <a:latin typeface="Tahoma" panose="020B0604030504040204" pitchFamily="34" charset="0"/>
              </a:defRPr>
            </a:lvl4pPr>
            <a:lvl5pPr algn="ctr">
              <a:defRPr sz="4400" b="1">
                <a:solidFill>
                  <a:schemeClr val="tx2"/>
                </a:solidFill>
                <a:effectLst>
                  <a:outerShdw blurRad="38100" dist="38100" dir="2700000" algn="tl">
                    <a:srgbClr val="FFFFFF"/>
                  </a:outerShdw>
                </a:effectLst>
                <a:latin typeface="Tahoma" panose="020B0604030504040204" pitchFamily="34" charset="0"/>
              </a:defRPr>
            </a:lvl5pPr>
            <a:lvl6pPr marL="4572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6pPr>
            <a:lvl7pPr marL="9144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7pPr>
            <a:lvl8pPr marL="13716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8pPr>
            <a:lvl9pPr marL="18288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9pPr>
          </a:lstStyle>
          <a:p>
            <a:r>
              <a:rPr lang="ar-EG" altLang="ar-SA" sz="5400" dirty="0">
                <a:solidFill>
                  <a:srgbClr val="FFFFFF"/>
                </a:solidFill>
                <a:effectLst>
                  <a:outerShdw blurRad="38100" dist="38100" dir="2700000" algn="tl">
                    <a:srgbClr val="000000"/>
                  </a:outerShdw>
                </a:effectLst>
              </a:rPr>
              <a:t>فئات التغيير</a:t>
            </a:r>
            <a:endParaRPr lang="en-US" altLang="ar-SA" sz="5400" dirty="0">
              <a:solidFill>
                <a:srgbClr val="FFFFFF"/>
              </a:solidFill>
              <a:effectLst>
                <a:outerShdw blurRad="38100" dist="38100" dir="2700000" algn="tl">
                  <a:srgbClr val="000000"/>
                </a:outerShdw>
              </a:effectLst>
            </a:endParaRPr>
          </a:p>
        </p:txBody>
      </p:sp>
      <p:sp>
        <p:nvSpPr>
          <p:cNvPr id="13" name="Rectangle 4">
            <a:extLst>
              <a:ext uri="{FF2B5EF4-FFF2-40B4-BE49-F238E27FC236}">
                <a16:creationId xmlns:a16="http://schemas.microsoft.com/office/drawing/2014/main" id="{5C8C424E-CB76-AA47-4391-41A84CADE2D2}"/>
              </a:ext>
            </a:extLst>
          </p:cNvPr>
          <p:cNvSpPr>
            <a:spLocks noChangeArrowheads="1"/>
          </p:cNvSpPr>
          <p:nvPr/>
        </p:nvSpPr>
        <p:spPr bwMode="auto">
          <a:xfrm>
            <a:off x="6781800" y="3379218"/>
            <a:ext cx="2971800" cy="81178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ar-EG" altLang="ar-SA" sz="3200" b="1" dirty="0">
                <a:solidFill>
                  <a:srgbClr val="FFFFFF"/>
                </a:solidFill>
                <a:effectLst>
                  <a:outerShdw blurRad="38100" dist="38100" dir="2700000" algn="tl">
                    <a:srgbClr val="000000"/>
                  </a:outerShdw>
                </a:effectLst>
                <a:latin typeface="Arial" panose="020B0604020202020204" pitchFamily="34" charset="0"/>
              </a:rPr>
              <a:t>الهيكل</a:t>
            </a:r>
            <a:endParaRPr lang="en-US" altLang="ar-SA" sz="3200" b="1" dirty="0">
              <a:solidFill>
                <a:srgbClr val="FFFFFF"/>
              </a:solidFill>
              <a:effectLst>
                <a:outerShdw blurRad="38100" dist="38100" dir="2700000" algn="tl">
                  <a:srgbClr val="000000"/>
                </a:outerShdw>
              </a:effectLst>
              <a:latin typeface="Arial" panose="020B0604020202020204" pitchFamily="34" charset="0"/>
            </a:endParaRPr>
          </a:p>
        </p:txBody>
      </p:sp>
      <p:sp>
        <p:nvSpPr>
          <p:cNvPr id="14" name="Rectangle 5">
            <a:extLst>
              <a:ext uri="{FF2B5EF4-FFF2-40B4-BE49-F238E27FC236}">
                <a16:creationId xmlns:a16="http://schemas.microsoft.com/office/drawing/2014/main" id="{3A07BD67-16BE-2799-F1F4-ECBF99E9B56D}"/>
              </a:ext>
            </a:extLst>
          </p:cNvPr>
          <p:cNvSpPr>
            <a:spLocks noChangeArrowheads="1"/>
          </p:cNvSpPr>
          <p:nvPr/>
        </p:nvSpPr>
        <p:spPr bwMode="auto">
          <a:xfrm>
            <a:off x="2438400" y="3379218"/>
            <a:ext cx="2971800" cy="81178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ar-EG" altLang="ar-SA" sz="3200" b="1" dirty="0">
                <a:solidFill>
                  <a:srgbClr val="FFFFFF"/>
                </a:solidFill>
                <a:effectLst>
                  <a:outerShdw blurRad="38100" dist="38100" dir="2700000" algn="tl">
                    <a:srgbClr val="000000"/>
                  </a:outerShdw>
                </a:effectLst>
                <a:latin typeface="Arial" panose="020B0604020202020204" pitchFamily="34" charset="0"/>
              </a:rPr>
              <a:t>الأشخاص</a:t>
            </a:r>
            <a:endParaRPr lang="en-US" altLang="ar-SA" sz="3200" b="1" dirty="0">
              <a:solidFill>
                <a:srgbClr val="FFFFFF"/>
              </a:solidFill>
              <a:effectLst>
                <a:outerShdw blurRad="38100" dist="38100" dir="2700000" algn="tl">
                  <a:srgbClr val="000000"/>
                </a:outerShdw>
              </a:effectLst>
              <a:latin typeface="Arial" panose="020B0604020202020204" pitchFamily="34" charset="0"/>
            </a:endParaRPr>
          </a:p>
        </p:txBody>
      </p:sp>
      <p:sp>
        <p:nvSpPr>
          <p:cNvPr id="15" name="Rectangle 6">
            <a:extLst>
              <a:ext uri="{FF2B5EF4-FFF2-40B4-BE49-F238E27FC236}">
                <a16:creationId xmlns:a16="http://schemas.microsoft.com/office/drawing/2014/main" id="{C2344276-EC7A-EF68-237F-4FFBA1F3DF1B}"/>
              </a:ext>
            </a:extLst>
          </p:cNvPr>
          <p:cNvSpPr>
            <a:spLocks noChangeArrowheads="1"/>
          </p:cNvSpPr>
          <p:nvPr/>
        </p:nvSpPr>
        <p:spPr bwMode="auto">
          <a:xfrm>
            <a:off x="4572000" y="5587588"/>
            <a:ext cx="2971800" cy="508411"/>
          </a:xfrm>
          <a:prstGeom prst="rect">
            <a:avLst/>
          </a:prstGeom>
          <a:solidFill>
            <a:srgbClr val="9900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ar-EG" altLang="ar-SA" sz="3200" b="1" dirty="0">
                <a:solidFill>
                  <a:srgbClr val="FFFFFF"/>
                </a:solidFill>
                <a:effectLst>
                  <a:outerShdw blurRad="38100" dist="38100" dir="2700000" algn="tl">
                    <a:srgbClr val="000000"/>
                  </a:outerShdw>
                </a:effectLst>
                <a:latin typeface="Arial" panose="020B0604020202020204" pitchFamily="34" charset="0"/>
              </a:rPr>
              <a:t>التكنولوجيا</a:t>
            </a:r>
            <a:endParaRPr lang="en-US" altLang="ar-SA" sz="3200" b="1" dirty="0">
              <a:solidFill>
                <a:srgbClr val="FFFFFF"/>
              </a:solidFill>
              <a:effectLst>
                <a:outerShdw blurRad="38100" dist="38100" dir="2700000" algn="tl">
                  <a:srgbClr val="000000"/>
                </a:outerShdw>
              </a:effectLst>
              <a:latin typeface="Arial" panose="020B0604020202020204" pitchFamily="34" charset="0"/>
            </a:endParaRPr>
          </a:p>
        </p:txBody>
      </p:sp>
      <p:cxnSp>
        <p:nvCxnSpPr>
          <p:cNvPr id="16" name="AutoShape 7">
            <a:extLst>
              <a:ext uri="{FF2B5EF4-FFF2-40B4-BE49-F238E27FC236}">
                <a16:creationId xmlns:a16="http://schemas.microsoft.com/office/drawing/2014/main" id="{D0A5FC2B-9B9B-E0A9-2A04-7CB7AA65D342}"/>
              </a:ext>
            </a:extLst>
          </p:cNvPr>
          <p:cNvCxnSpPr>
            <a:cxnSpLocks noChangeShapeType="1"/>
            <a:stCxn id="14" idx="2"/>
            <a:endCxn id="15" idx="1"/>
          </p:cNvCxnSpPr>
          <p:nvPr/>
        </p:nvCxnSpPr>
        <p:spPr bwMode="auto">
          <a:xfrm rot="16200000" flipH="1">
            <a:off x="3422753" y="4692546"/>
            <a:ext cx="1650795" cy="647700"/>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AutoShape 8">
            <a:extLst>
              <a:ext uri="{FF2B5EF4-FFF2-40B4-BE49-F238E27FC236}">
                <a16:creationId xmlns:a16="http://schemas.microsoft.com/office/drawing/2014/main" id="{405F5FDB-CDF9-D102-EA6F-19023081423E}"/>
              </a:ext>
            </a:extLst>
          </p:cNvPr>
          <p:cNvCxnSpPr>
            <a:cxnSpLocks noChangeShapeType="1"/>
            <a:stCxn id="13" idx="2"/>
            <a:endCxn id="15" idx="3"/>
          </p:cNvCxnSpPr>
          <p:nvPr/>
        </p:nvCxnSpPr>
        <p:spPr bwMode="auto">
          <a:xfrm rot="5400000">
            <a:off x="7080353" y="4654446"/>
            <a:ext cx="1650795" cy="723900"/>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AutoShape 9">
            <a:extLst>
              <a:ext uri="{FF2B5EF4-FFF2-40B4-BE49-F238E27FC236}">
                <a16:creationId xmlns:a16="http://schemas.microsoft.com/office/drawing/2014/main" id="{355D62FB-13A7-C0EA-76A4-4EF59821E394}"/>
              </a:ext>
            </a:extLst>
          </p:cNvPr>
          <p:cNvCxnSpPr>
            <a:cxnSpLocks noChangeShapeType="1"/>
            <a:stCxn id="14" idx="3"/>
            <a:endCxn id="10" idx="2"/>
          </p:cNvCxnSpPr>
          <p:nvPr/>
        </p:nvCxnSpPr>
        <p:spPr bwMode="auto">
          <a:xfrm flipV="1">
            <a:off x="5410200" y="2785240"/>
            <a:ext cx="685800" cy="999869"/>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AutoShape 10">
            <a:extLst>
              <a:ext uri="{FF2B5EF4-FFF2-40B4-BE49-F238E27FC236}">
                <a16:creationId xmlns:a16="http://schemas.microsoft.com/office/drawing/2014/main" id="{1A305E7E-16C8-C65B-BAF3-9217BE8ADDCB}"/>
              </a:ext>
            </a:extLst>
          </p:cNvPr>
          <p:cNvCxnSpPr>
            <a:cxnSpLocks noChangeShapeType="1"/>
            <a:stCxn id="13" idx="1"/>
          </p:cNvCxnSpPr>
          <p:nvPr/>
        </p:nvCxnSpPr>
        <p:spPr bwMode="auto">
          <a:xfrm rot="10800000">
            <a:off x="6096000" y="2606569"/>
            <a:ext cx="685800" cy="1178541"/>
          </a:xfrm>
          <a:prstGeom prst="bentConnector2">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736826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3200" b="1" dirty="0">
                <a:solidFill>
                  <a:srgbClr val="C00000"/>
                </a:solidFill>
                <a:latin typeface="+mn-lt"/>
              </a:rPr>
              <a:t>فئات التغيير</a:t>
            </a:r>
            <a:endParaRPr lang="ar-SA" sz="3200" b="1" dirty="0">
              <a:solidFill>
                <a:srgbClr val="C00000"/>
              </a:solidFill>
              <a:latin typeface="+mn-lt"/>
            </a:endParaRPr>
          </a:p>
        </p:txBody>
      </p:sp>
      <p:grpSp>
        <p:nvGrpSpPr>
          <p:cNvPr id="2" name="Group 10">
            <a:extLst>
              <a:ext uri="{FF2B5EF4-FFF2-40B4-BE49-F238E27FC236}">
                <a16:creationId xmlns:a16="http://schemas.microsoft.com/office/drawing/2014/main" id="{7EC93860-BC02-BF06-C6E7-C85877462006}"/>
              </a:ext>
            </a:extLst>
          </p:cNvPr>
          <p:cNvGrpSpPr>
            <a:grpSpLocks/>
          </p:cNvGrpSpPr>
          <p:nvPr/>
        </p:nvGrpSpPr>
        <p:grpSpPr bwMode="auto">
          <a:xfrm>
            <a:off x="613317" y="2165131"/>
            <a:ext cx="10191317" cy="3993932"/>
            <a:chOff x="192" y="288"/>
            <a:chExt cx="5376" cy="3600"/>
          </a:xfrm>
          <a:solidFill>
            <a:schemeClr val="accent1">
              <a:lumMod val="20000"/>
              <a:lumOff val="80000"/>
            </a:schemeClr>
          </a:solidFill>
        </p:grpSpPr>
        <p:sp>
          <p:nvSpPr>
            <p:cNvPr id="3" name="Rectangle 3">
              <a:extLst>
                <a:ext uri="{FF2B5EF4-FFF2-40B4-BE49-F238E27FC236}">
                  <a16:creationId xmlns:a16="http://schemas.microsoft.com/office/drawing/2014/main" id="{7399CD5B-0F2A-5D6D-4A99-89653211EDD8}"/>
                </a:ext>
              </a:extLst>
            </p:cNvPr>
            <p:cNvSpPr>
              <a:spLocks noChangeArrowheads="1"/>
            </p:cNvSpPr>
            <p:nvPr/>
          </p:nvSpPr>
          <p:spPr bwMode="auto">
            <a:xfrm>
              <a:off x="192" y="288"/>
              <a:ext cx="5376" cy="12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chemeClr val="tx2"/>
                  </a:solidFill>
                  <a:effectLst>
                    <a:outerShdw blurRad="38100" dist="38100" dir="2700000" algn="tl">
                      <a:srgbClr val="FFFFFF"/>
                    </a:outerShdw>
                  </a:effectLst>
                  <a:latin typeface="Tahoma" panose="020B0604030504040204" pitchFamily="34" charset="0"/>
                </a:defRPr>
              </a:lvl1pPr>
              <a:lvl2pPr algn="ctr">
                <a:defRPr sz="4400" b="1">
                  <a:solidFill>
                    <a:schemeClr val="tx2"/>
                  </a:solidFill>
                  <a:effectLst>
                    <a:outerShdw blurRad="38100" dist="38100" dir="2700000" algn="tl">
                      <a:srgbClr val="FFFFFF"/>
                    </a:outerShdw>
                  </a:effectLst>
                  <a:latin typeface="Tahoma" panose="020B0604030504040204" pitchFamily="34" charset="0"/>
                </a:defRPr>
              </a:lvl2pPr>
              <a:lvl3pPr algn="ctr">
                <a:defRPr sz="4400" b="1">
                  <a:solidFill>
                    <a:schemeClr val="tx2"/>
                  </a:solidFill>
                  <a:effectLst>
                    <a:outerShdw blurRad="38100" dist="38100" dir="2700000" algn="tl">
                      <a:srgbClr val="FFFFFF"/>
                    </a:outerShdw>
                  </a:effectLst>
                  <a:latin typeface="Tahoma" panose="020B0604030504040204" pitchFamily="34" charset="0"/>
                </a:defRPr>
              </a:lvl3pPr>
              <a:lvl4pPr algn="ctr">
                <a:defRPr sz="4400" b="1">
                  <a:solidFill>
                    <a:schemeClr val="tx2"/>
                  </a:solidFill>
                  <a:effectLst>
                    <a:outerShdw blurRad="38100" dist="38100" dir="2700000" algn="tl">
                      <a:srgbClr val="FFFFFF"/>
                    </a:outerShdw>
                  </a:effectLst>
                  <a:latin typeface="Tahoma" panose="020B0604030504040204" pitchFamily="34" charset="0"/>
                </a:defRPr>
              </a:lvl4pPr>
              <a:lvl5pPr algn="ctr">
                <a:defRPr sz="4400" b="1">
                  <a:solidFill>
                    <a:schemeClr val="tx2"/>
                  </a:solidFill>
                  <a:effectLst>
                    <a:outerShdw blurRad="38100" dist="38100" dir="2700000" algn="tl">
                      <a:srgbClr val="FFFFFF"/>
                    </a:outerShdw>
                  </a:effectLst>
                  <a:latin typeface="Tahoma" panose="020B0604030504040204" pitchFamily="34" charset="0"/>
                </a:defRPr>
              </a:lvl5pPr>
              <a:lvl6pPr marL="4572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6pPr>
              <a:lvl7pPr marL="9144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7pPr>
              <a:lvl8pPr marL="13716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8pPr>
              <a:lvl9pPr marL="1828800" algn="ctr" eaLnBrk="0" fontAlgn="base" hangingPunct="0">
                <a:spcBef>
                  <a:spcPct val="0"/>
                </a:spcBef>
                <a:spcAft>
                  <a:spcPct val="0"/>
                </a:spcAft>
                <a:defRPr sz="4400" b="1">
                  <a:solidFill>
                    <a:schemeClr val="tx2"/>
                  </a:solidFill>
                  <a:effectLst>
                    <a:outerShdw blurRad="38100" dist="38100" dir="2700000" algn="tl">
                      <a:srgbClr val="FFFFFF"/>
                    </a:outerShdw>
                  </a:effectLst>
                  <a:latin typeface="Tahoma" panose="020B0604030504040204" pitchFamily="34" charset="0"/>
                </a:defRPr>
              </a:lvl9pPr>
            </a:lstStyle>
            <a:p>
              <a:r>
                <a:rPr lang="ar-EG" altLang="ar-SA" dirty="0">
                  <a:solidFill>
                    <a:schemeClr val="tx1"/>
                  </a:solidFill>
                  <a:effectLst>
                    <a:outerShdw blurRad="38100" dist="38100" dir="2700000" algn="tl">
                      <a:srgbClr val="000000"/>
                    </a:outerShdw>
                  </a:effectLst>
                </a:rPr>
                <a:t>تقنيات إدارة التغيير</a:t>
              </a:r>
              <a:endParaRPr lang="en-US" altLang="ar-SA" dirty="0">
                <a:solidFill>
                  <a:schemeClr val="tx1"/>
                </a:solidFill>
              </a:endParaRPr>
            </a:p>
          </p:txBody>
        </p:sp>
        <p:sp>
          <p:nvSpPr>
            <p:cNvPr id="9" name="Rectangle 4">
              <a:extLst>
                <a:ext uri="{FF2B5EF4-FFF2-40B4-BE49-F238E27FC236}">
                  <a16:creationId xmlns:a16="http://schemas.microsoft.com/office/drawing/2014/main" id="{710CC297-B6D1-860D-0B44-EEE75203FA78}"/>
                </a:ext>
              </a:extLst>
            </p:cNvPr>
            <p:cNvSpPr>
              <a:spLocks noChangeArrowheads="1"/>
            </p:cNvSpPr>
            <p:nvPr/>
          </p:nvSpPr>
          <p:spPr bwMode="auto">
            <a:xfrm>
              <a:off x="192" y="1488"/>
              <a:ext cx="1739"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1">
                <a:lnSpc>
                  <a:spcPct val="140000"/>
                </a:lnSpc>
              </a:pPr>
              <a:endParaRPr lang="ar-EG" altLang="ar-SA" sz="3200" b="1" dirty="0">
                <a:effectLst>
                  <a:outerShdw blurRad="38100" dist="38100" dir="2700000" algn="tl">
                    <a:srgbClr val="000000"/>
                  </a:outerShdw>
                </a:effectLst>
                <a:latin typeface="Arial Narrow" panose="020B0606020202030204" pitchFamily="34" charset="0"/>
              </a:endParaRPr>
            </a:p>
            <a:p>
              <a:pPr algn="ctr" rtl="1">
                <a:lnSpc>
                  <a:spcPct val="140000"/>
                </a:lnSpc>
              </a:pPr>
              <a:r>
                <a:rPr lang="ar-EG" altLang="ar-SA" sz="3200" b="1" dirty="0">
                  <a:effectLst>
                    <a:outerShdw blurRad="38100" dist="38100" dir="2700000" algn="tl">
                      <a:srgbClr val="000000"/>
                    </a:outerShdw>
                  </a:effectLst>
                  <a:latin typeface="Arial Narrow" panose="020B0606020202030204" pitchFamily="34" charset="0"/>
                </a:rPr>
                <a:t>سلطة</a:t>
              </a: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التنسيق</a:t>
              </a: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المركزية</a:t>
              </a:r>
              <a:endParaRPr lang="en-US" altLang="ar-SA" dirty="0">
                <a:effectLst>
                  <a:outerShdw blurRad="38100" dist="38100" dir="2700000" algn="tl">
                    <a:srgbClr val="FFFFFF"/>
                  </a:outerShdw>
                </a:effectLst>
              </a:endParaRPr>
            </a:p>
          </p:txBody>
        </p:sp>
        <p:sp>
          <p:nvSpPr>
            <p:cNvPr id="11" name="Rectangle 5">
              <a:extLst>
                <a:ext uri="{FF2B5EF4-FFF2-40B4-BE49-F238E27FC236}">
                  <a16:creationId xmlns:a16="http://schemas.microsoft.com/office/drawing/2014/main" id="{A9E67E8A-8218-BFA2-2AB3-CDD0EC28ABF7}"/>
                </a:ext>
              </a:extLst>
            </p:cNvPr>
            <p:cNvSpPr>
              <a:spLocks noChangeArrowheads="1"/>
            </p:cNvSpPr>
            <p:nvPr/>
          </p:nvSpPr>
          <p:spPr bwMode="auto">
            <a:xfrm>
              <a:off x="3829" y="1488"/>
              <a:ext cx="1739"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40000"/>
                </a:lnSpc>
              </a:pPr>
              <a:endParaRPr lang="ar-EG" altLang="ar-SA" sz="3200" b="1" dirty="0">
                <a:effectLst>
                  <a:outerShdw blurRad="38100" dist="38100" dir="2700000" algn="tl">
                    <a:srgbClr val="000000"/>
                  </a:outerShdw>
                </a:effectLst>
                <a:latin typeface="Arial Narrow" panose="020B0606020202030204" pitchFamily="34" charset="0"/>
              </a:endParaRP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المواقف</a:t>
              </a: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التوقعات</a:t>
              </a: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السلوك</a:t>
              </a:r>
              <a:endParaRPr lang="en-US" altLang="ar-SA" dirty="0">
                <a:effectLst>
                  <a:outerShdw blurRad="38100" dist="38100" dir="2700000" algn="tl">
                    <a:srgbClr val="FFFFFF"/>
                  </a:outerShdw>
                </a:effectLst>
              </a:endParaRPr>
            </a:p>
          </p:txBody>
        </p:sp>
        <p:sp>
          <p:nvSpPr>
            <p:cNvPr id="12" name="Rectangle 6">
              <a:extLst>
                <a:ext uri="{FF2B5EF4-FFF2-40B4-BE49-F238E27FC236}">
                  <a16:creationId xmlns:a16="http://schemas.microsoft.com/office/drawing/2014/main" id="{B5E70CFA-C769-3643-BA91-F4DAF6BF1931}"/>
                </a:ext>
              </a:extLst>
            </p:cNvPr>
            <p:cNvSpPr>
              <a:spLocks noChangeArrowheads="1"/>
            </p:cNvSpPr>
            <p:nvPr/>
          </p:nvSpPr>
          <p:spPr bwMode="auto">
            <a:xfrm>
              <a:off x="1931" y="1488"/>
              <a:ext cx="1898" cy="2400"/>
            </a:xfrm>
            <a:prstGeom prst="rect">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40000"/>
                </a:lnSpc>
              </a:pPr>
              <a:endParaRPr lang="ar-EG" altLang="ar-SA" sz="3200" b="1" dirty="0">
                <a:effectLst>
                  <a:outerShdw blurRad="38100" dist="38100" dir="2700000" algn="tl">
                    <a:srgbClr val="000000"/>
                  </a:outerShdw>
                </a:effectLst>
                <a:latin typeface="Arial Narrow" panose="020B0606020202030204" pitchFamily="34" charset="0"/>
              </a:endParaRP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العمليات</a:t>
              </a: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الأساليب</a:t>
              </a:r>
            </a:p>
            <a:p>
              <a:pPr algn="ctr">
                <a:lnSpc>
                  <a:spcPct val="140000"/>
                </a:lnSpc>
              </a:pPr>
              <a:r>
                <a:rPr lang="ar-EG" altLang="ar-SA" sz="3200" b="1" dirty="0">
                  <a:effectLst>
                    <a:outerShdw blurRad="38100" dist="38100" dir="2700000" algn="tl">
                      <a:srgbClr val="000000"/>
                    </a:outerShdw>
                  </a:effectLst>
                  <a:latin typeface="Arial Narrow" panose="020B0606020202030204" pitchFamily="34" charset="0"/>
                </a:rPr>
                <a:t>المعدات</a:t>
              </a:r>
              <a:endParaRPr lang="en-US" altLang="ar-SA" dirty="0">
                <a:effectLst>
                  <a:outerShdw blurRad="38100" dist="38100" dir="2700000" algn="tl">
                    <a:srgbClr val="FFFFFF"/>
                  </a:outerShdw>
                </a:effectLst>
              </a:endParaRPr>
            </a:p>
          </p:txBody>
        </p:sp>
        <p:sp>
          <p:nvSpPr>
            <p:cNvPr id="20" name="Text Box 7">
              <a:extLst>
                <a:ext uri="{FF2B5EF4-FFF2-40B4-BE49-F238E27FC236}">
                  <a16:creationId xmlns:a16="http://schemas.microsoft.com/office/drawing/2014/main" id="{6B104549-5951-FFA4-09AD-08FC844ED120}"/>
                </a:ext>
              </a:extLst>
            </p:cNvPr>
            <p:cNvSpPr txBox="1">
              <a:spLocks noChangeArrowheads="1"/>
            </p:cNvSpPr>
            <p:nvPr/>
          </p:nvSpPr>
          <p:spPr bwMode="auto">
            <a:xfrm>
              <a:off x="4198" y="1507"/>
              <a:ext cx="776" cy="527"/>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ar-EG" altLang="ar-SA" sz="3200" b="1" u="sng" dirty="0">
                  <a:effectLst>
                    <a:outerShdw blurRad="38100" dist="38100" dir="2700000" algn="tl">
                      <a:srgbClr val="C0C0C0"/>
                    </a:outerShdw>
                  </a:effectLst>
                  <a:latin typeface="Arial" panose="020B0604020202020204" pitchFamily="34" charset="0"/>
                </a:rPr>
                <a:t>الأشخاص</a:t>
              </a:r>
              <a:endParaRPr lang="en-US" altLang="ar-SA" dirty="0">
                <a:effectLst>
                  <a:outerShdw blurRad="38100" dist="38100" dir="2700000" algn="tl">
                    <a:srgbClr val="C0C0C0"/>
                  </a:outerShdw>
                </a:effectLst>
              </a:endParaRPr>
            </a:p>
          </p:txBody>
        </p:sp>
        <p:sp>
          <p:nvSpPr>
            <p:cNvPr id="21" name="Text Box 8">
              <a:extLst>
                <a:ext uri="{FF2B5EF4-FFF2-40B4-BE49-F238E27FC236}">
                  <a16:creationId xmlns:a16="http://schemas.microsoft.com/office/drawing/2014/main" id="{5AD572B9-3560-5A91-46B4-F2791D3FF703}"/>
                </a:ext>
              </a:extLst>
            </p:cNvPr>
            <p:cNvSpPr txBox="1">
              <a:spLocks noChangeArrowheads="1"/>
            </p:cNvSpPr>
            <p:nvPr/>
          </p:nvSpPr>
          <p:spPr bwMode="auto">
            <a:xfrm>
              <a:off x="2412" y="1514"/>
              <a:ext cx="877" cy="527"/>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ar-EG" altLang="ar-SA" sz="3200" b="1" u="sng" dirty="0">
                  <a:effectLst>
                    <a:outerShdw blurRad="38100" dist="38100" dir="2700000" algn="tl">
                      <a:srgbClr val="C0C0C0"/>
                    </a:outerShdw>
                  </a:effectLst>
                  <a:latin typeface="Arial" panose="020B0604020202020204" pitchFamily="34" charset="0"/>
                </a:rPr>
                <a:t>التكنولوجيا</a:t>
              </a:r>
              <a:endParaRPr lang="en-US" altLang="ar-SA" dirty="0">
                <a:effectLst>
                  <a:outerShdw blurRad="38100" dist="38100" dir="2700000" algn="tl">
                    <a:srgbClr val="C0C0C0"/>
                  </a:outerShdw>
                </a:effectLst>
              </a:endParaRPr>
            </a:p>
          </p:txBody>
        </p:sp>
        <p:sp>
          <p:nvSpPr>
            <p:cNvPr id="22" name="Text Box 9">
              <a:extLst>
                <a:ext uri="{FF2B5EF4-FFF2-40B4-BE49-F238E27FC236}">
                  <a16:creationId xmlns:a16="http://schemas.microsoft.com/office/drawing/2014/main" id="{F5C8A5D8-16B1-193F-BDD9-F6B2409EBE44}"/>
                </a:ext>
              </a:extLst>
            </p:cNvPr>
            <p:cNvSpPr txBox="1">
              <a:spLocks noChangeArrowheads="1"/>
            </p:cNvSpPr>
            <p:nvPr/>
          </p:nvSpPr>
          <p:spPr bwMode="auto">
            <a:xfrm>
              <a:off x="753" y="1507"/>
              <a:ext cx="529" cy="527"/>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ar-EG" altLang="ar-SA" sz="3200" b="1" u="sng" dirty="0">
                  <a:effectLst>
                    <a:outerShdw blurRad="38100" dist="38100" dir="2700000" algn="tl">
                      <a:srgbClr val="C0C0C0"/>
                    </a:outerShdw>
                  </a:effectLst>
                  <a:latin typeface="Arial" panose="020B0604020202020204" pitchFamily="34" charset="0"/>
                </a:rPr>
                <a:t>الهيكل</a:t>
              </a:r>
              <a:endParaRPr lang="en-US" altLang="ar-SA" dirty="0">
                <a:effectLst>
                  <a:outerShdw blurRad="38100" dist="38100" dir="2700000" algn="tl">
                    <a:srgbClr val="C0C0C0"/>
                  </a:outerShdw>
                </a:effectLst>
              </a:endParaRPr>
            </a:p>
          </p:txBody>
        </p:sp>
      </p:grpSp>
    </p:spTree>
    <p:extLst>
      <p:ext uri="{BB962C8B-B14F-4D97-AF65-F5344CB8AC3E}">
        <p14:creationId xmlns:p14="http://schemas.microsoft.com/office/powerpoint/2010/main" val="4045568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73401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3600" b="1" dirty="0">
                <a:latin typeface="+mn-lt"/>
              </a:rPr>
              <a:t>فئات التغيير</a:t>
            </a:r>
            <a:endParaRPr lang="ar-SA" sz="3600" b="1" dirty="0">
              <a:latin typeface="+mn-lt"/>
            </a:endParaRPr>
          </a:p>
        </p:txBody>
      </p:sp>
      <p:sp>
        <p:nvSpPr>
          <p:cNvPr id="12" name="Rectangle: Rounded Corners 11">
            <a:extLst>
              <a:ext uri="{FF2B5EF4-FFF2-40B4-BE49-F238E27FC236}">
                <a16:creationId xmlns:a16="http://schemas.microsoft.com/office/drawing/2014/main" id="{F82B2A9F-5DF6-B1BA-2226-FB99F76BEC85}"/>
              </a:ext>
            </a:extLst>
          </p:cNvPr>
          <p:cNvSpPr/>
          <p:nvPr/>
        </p:nvSpPr>
        <p:spPr>
          <a:xfrm>
            <a:off x="589372" y="1818715"/>
            <a:ext cx="10812720" cy="45305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11" name="Rectangle 10">
            <a:extLst>
              <a:ext uri="{FF2B5EF4-FFF2-40B4-BE49-F238E27FC236}">
                <a16:creationId xmlns:a16="http://schemas.microsoft.com/office/drawing/2014/main" id="{3E3671B1-38E4-4400-1D28-5A4D08EBA22A}"/>
              </a:ext>
            </a:extLst>
          </p:cNvPr>
          <p:cNvSpPr/>
          <p:nvPr/>
        </p:nvSpPr>
        <p:spPr>
          <a:xfrm>
            <a:off x="391940" y="10273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5" name="Picture 4">
            <a:extLst>
              <a:ext uri="{FF2B5EF4-FFF2-40B4-BE49-F238E27FC236}">
                <a16:creationId xmlns:a16="http://schemas.microsoft.com/office/drawing/2014/main" id="{A357B1AC-2289-DED1-54DE-37256EAC15C0}"/>
              </a:ext>
            </a:extLst>
          </p:cNvPr>
          <p:cNvPicPr>
            <a:picLocks noChangeAspect="1"/>
          </p:cNvPicPr>
          <p:nvPr/>
        </p:nvPicPr>
        <p:blipFill>
          <a:blip r:embed="rId3"/>
          <a:srcRect l="7190" t="31155" r="8416" b="10499"/>
          <a:stretch/>
        </p:blipFill>
        <p:spPr>
          <a:xfrm>
            <a:off x="956441" y="1975945"/>
            <a:ext cx="10152993" cy="4256689"/>
          </a:xfrm>
          <a:prstGeom prst="rect">
            <a:avLst/>
          </a:prstGeom>
        </p:spPr>
      </p:pic>
    </p:spTree>
    <p:extLst>
      <p:ext uri="{BB962C8B-B14F-4D97-AF65-F5344CB8AC3E}">
        <p14:creationId xmlns:p14="http://schemas.microsoft.com/office/powerpoint/2010/main" val="1116796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732429" y="763833"/>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b="1" i="0" u="none" strike="noStrike" dirty="0">
                <a:solidFill>
                  <a:srgbClr val="101828"/>
                </a:solidFill>
                <a:effectLst/>
                <a:highlight>
                  <a:srgbClr val="FFFFFF"/>
                </a:highlight>
                <a:latin typeface="Albert Sans"/>
              </a:rPr>
              <a:t>نماذج إدارة التغيير الشائعة</a:t>
            </a:r>
            <a:endParaRPr lang="en-US" b="1" i="0" u="none" strike="noStrike" dirty="0">
              <a:solidFill>
                <a:srgbClr val="101828"/>
              </a:solidFill>
              <a:effectLst/>
              <a:highlight>
                <a:srgbClr val="FFFFFF"/>
              </a:highlight>
              <a:latin typeface="Albert Sans"/>
            </a:endParaRPr>
          </a:p>
        </p:txBody>
      </p:sp>
      <p:pic>
        <p:nvPicPr>
          <p:cNvPr id="3074" name="Picture 2" descr="Visual of Kotter’s 8-Step Theory">
            <a:extLst>
              <a:ext uri="{FF2B5EF4-FFF2-40B4-BE49-F238E27FC236}">
                <a16:creationId xmlns:a16="http://schemas.microsoft.com/office/drawing/2014/main" id="{4991FF13-2568-BC9F-E786-049215BEF0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234" y="1772976"/>
            <a:ext cx="4115754" cy="403924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7FD04EA3-EFE1-D9A4-6C19-C7B17B067389}"/>
              </a:ext>
            </a:extLst>
          </p:cNvPr>
          <p:cNvSpPr txBox="1"/>
          <p:nvPr/>
        </p:nvSpPr>
        <p:spPr>
          <a:xfrm>
            <a:off x="2726322" y="2145241"/>
            <a:ext cx="3736356" cy="461665"/>
          </a:xfrm>
          <a:prstGeom prst="rect">
            <a:avLst/>
          </a:prstGeom>
          <a:noFill/>
        </p:spPr>
        <p:txBody>
          <a:bodyPr wrap="square">
            <a:spAutoFit/>
          </a:bodyPr>
          <a:lstStyle/>
          <a:p>
            <a:pPr algn="ctr"/>
            <a:r>
              <a:rPr lang="ar-EG" sz="2400" b="1" i="0" u="none" strike="noStrike" dirty="0">
                <a:solidFill>
                  <a:srgbClr val="FF0000"/>
                </a:solidFill>
                <a:effectLst/>
                <a:highlight>
                  <a:srgbClr val="FFFFFF"/>
                </a:highlight>
                <a:latin typeface="Albert Sans"/>
              </a:rPr>
              <a:t>نظرية كوتر المكونة من 8 خطوات</a:t>
            </a:r>
            <a:endParaRPr lang="en-US" sz="2400" b="1" i="0" u="none" strike="noStrike" dirty="0">
              <a:solidFill>
                <a:srgbClr val="FF0000"/>
              </a:solidFill>
              <a:effectLst/>
              <a:highlight>
                <a:srgbClr val="FFFFFF"/>
              </a:highlight>
              <a:latin typeface="Albert Sans"/>
            </a:endParaRPr>
          </a:p>
        </p:txBody>
      </p:sp>
      <p:sp>
        <p:nvSpPr>
          <p:cNvPr id="11" name="TextBox 10">
            <a:extLst>
              <a:ext uri="{FF2B5EF4-FFF2-40B4-BE49-F238E27FC236}">
                <a16:creationId xmlns:a16="http://schemas.microsoft.com/office/drawing/2014/main" id="{1946D3DB-9D76-C2D3-0C43-C5FD8FF08AC7}"/>
              </a:ext>
            </a:extLst>
          </p:cNvPr>
          <p:cNvSpPr txBox="1"/>
          <p:nvPr/>
        </p:nvSpPr>
        <p:spPr>
          <a:xfrm>
            <a:off x="663816" y="3073233"/>
            <a:ext cx="5684431" cy="2308324"/>
          </a:xfrm>
          <a:prstGeom prst="rect">
            <a:avLst/>
          </a:prstGeom>
          <a:noFill/>
        </p:spPr>
        <p:txBody>
          <a:bodyPr wrap="square">
            <a:spAutoFit/>
          </a:bodyPr>
          <a:lstStyle/>
          <a:p>
            <a:pPr algn="just" rtl="1"/>
            <a:r>
              <a:rPr lang="ar-EG" sz="2400" dirty="0"/>
              <a:t>هو إطار عمل تم تطويره من قبل الدكتور جون كوتر من كلية هارفارد للأعمال، وهو خبير في القيادة وإدارة التغيير.</a:t>
            </a:r>
          </a:p>
          <a:p>
            <a:pPr algn="just" rtl="1"/>
            <a:endParaRPr lang="ar-EG" sz="2400" dirty="0"/>
          </a:p>
          <a:p>
            <a:pPr algn="just" rtl="1"/>
            <a:r>
              <a:rPr lang="ar-EG" sz="2400" dirty="0"/>
              <a:t>ويركز على أهمية إشراك الموظفين وأصحاب المصلحة في جميع مراحل عملية إدارة التغيير التنظيمي.</a:t>
            </a:r>
            <a:endParaRPr lang="en-US" sz="2400" dirty="0"/>
          </a:p>
        </p:txBody>
      </p:sp>
    </p:spTree>
    <p:extLst>
      <p:ext uri="{BB962C8B-B14F-4D97-AF65-F5344CB8AC3E}">
        <p14:creationId xmlns:p14="http://schemas.microsoft.com/office/powerpoint/2010/main" val="34910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825344" y="695802"/>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b="1" i="0" u="none" strike="noStrike" dirty="0">
                <a:solidFill>
                  <a:srgbClr val="101828"/>
                </a:solidFill>
                <a:effectLst/>
                <a:highlight>
                  <a:srgbClr val="FFFFFF"/>
                </a:highlight>
                <a:latin typeface="Albert Sans"/>
              </a:rPr>
              <a:t>نماذج إدارة التغيير الشائعة</a:t>
            </a:r>
            <a:endParaRPr lang="en-US" b="1" i="0" u="none" strike="noStrike" dirty="0">
              <a:solidFill>
                <a:srgbClr val="101828"/>
              </a:solidFill>
              <a:effectLst/>
              <a:highlight>
                <a:srgbClr val="FFFFFF"/>
              </a:highlight>
              <a:latin typeface="Albert Sans"/>
            </a:endParaRPr>
          </a:p>
        </p:txBody>
      </p:sp>
      <p:sp>
        <p:nvSpPr>
          <p:cNvPr id="9" name="TextBox 8">
            <a:extLst>
              <a:ext uri="{FF2B5EF4-FFF2-40B4-BE49-F238E27FC236}">
                <a16:creationId xmlns:a16="http://schemas.microsoft.com/office/drawing/2014/main" id="{7FD04EA3-EFE1-D9A4-6C19-C7B17B067389}"/>
              </a:ext>
            </a:extLst>
          </p:cNvPr>
          <p:cNvSpPr txBox="1"/>
          <p:nvPr/>
        </p:nvSpPr>
        <p:spPr>
          <a:xfrm>
            <a:off x="2939710" y="2024826"/>
            <a:ext cx="3270496" cy="461665"/>
          </a:xfrm>
          <a:prstGeom prst="rect">
            <a:avLst/>
          </a:prstGeom>
          <a:noFill/>
        </p:spPr>
        <p:txBody>
          <a:bodyPr wrap="square">
            <a:spAutoFit/>
          </a:bodyPr>
          <a:lstStyle/>
          <a:p>
            <a:pPr algn="r" rtl="1"/>
            <a:r>
              <a:rPr lang="ar-EG" sz="2400" b="1" dirty="0">
                <a:solidFill>
                  <a:srgbClr val="FF0000"/>
                </a:solidFill>
              </a:rPr>
              <a:t>نموذج 7-</a:t>
            </a:r>
            <a:r>
              <a:rPr lang="en-US" sz="2400" b="1" dirty="0">
                <a:solidFill>
                  <a:srgbClr val="FF0000"/>
                </a:solidFill>
              </a:rPr>
              <a:t>S </a:t>
            </a:r>
            <a:r>
              <a:rPr lang="ar-EG" sz="2400" b="1" dirty="0">
                <a:solidFill>
                  <a:srgbClr val="FF0000"/>
                </a:solidFill>
              </a:rPr>
              <a:t> لشركة ماكينزي</a:t>
            </a:r>
            <a:endParaRPr lang="en-US" sz="2400" b="1" dirty="0">
              <a:solidFill>
                <a:srgbClr val="FF0000"/>
              </a:solidFill>
            </a:endParaRPr>
          </a:p>
        </p:txBody>
      </p:sp>
      <p:pic>
        <p:nvPicPr>
          <p:cNvPr id="3076" name="Picture 4" descr="Visual of McKinsey’s 7-S Model">
            <a:extLst>
              <a:ext uri="{FF2B5EF4-FFF2-40B4-BE49-F238E27FC236}">
                <a16:creationId xmlns:a16="http://schemas.microsoft.com/office/drawing/2014/main" id="{F0DD60BD-36E5-9BD7-28EC-C6F63EA504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47945" y="1772976"/>
            <a:ext cx="4555120" cy="4018224"/>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3BCBE60E-7EAC-8298-BEEF-C85A33E3EE40}"/>
              </a:ext>
            </a:extLst>
          </p:cNvPr>
          <p:cNvSpPr txBox="1"/>
          <p:nvPr/>
        </p:nvSpPr>
        <p:spPr>
          <a:xfrm>
            <a:off x="567558" y="2943687"/>
            <a:ext cx="5528441" cy="2308324"/>
          </a:xfrm>
          <a:prstGeom prst="rect">
            <a:avLst/>
          </a:prstGeom>
          <a:noFill/>
        </p:spPr>
        <p:txBody>
          <a:bodyPr wrap="square">
            <a:spAutoFit/>
          </a:bodyPr>
          <a:lstStyle/>
          <a:p>
            <a:pPr algn="just" rtl="1"/>
            <a:r>
              <a:rPr lang="ar-EG" sz="2400" dirty="0"/>
              <a:t>يُستخدم نموذج 7-</a:t>
            </a:r>
            <a:r>
              <a:rPr lang="en-US" sz="2400" dirty="0"/>
              <a:t>S </a:t>
            </a:r>
            <a:r>
              <a:rPr lang="ar-EG" sz="2400" dirty="0"/>
              <a:t>من شركة </a:t>
            </a:r>
            <a:r>
              <a:rPr lang="en-US" sz="2400" dirty="0"/>
              <a:t>McKinsey</a:t>
            </a:r>
            <a:r>
              <a:rPr lang="ar-EG" sz="2400" dirty="0"/>
              <a:t> لتقييم كيفية تفاعل الأجزاء المختلفة من الشركة وتأثيرها على بعضها البعض.</a:t>
            </a:r>
          </a:p>
          <a:p>
            <a:pPr algn="just" rtl="1"/>
            <a:endParaRPr lang="ar-EG" sz="2400" dirty="0"/>
          </a:p>
          <a:p>
            <a:pPr algn="just" rtl="1"/>
            <a:r>
              <a:rPr lang="ar-EG" sz="2400" dirty="0"/>
              <a:t>يساعدك تحليل هذه العناصر على معرفة التغيير الذي يجب أن يحدث وكيفية تنفيذه بشكل فعال.</a:t>
            </a:r>
            <a:endParaRPr lang="en-US" sz="2400" b="1" dirty="0"/>
          </a:p>
        </p:txBody>
      </p:sp>
    </p:spTree>
    <p:extLst>
      <p:ext uri="{BB962C8B-B14F-4D97-AF65-F5344CB8AC3E}">
        <p14:creationId xmlns:p14="http://schemas.microsoft.com/office/powerpoint/2010/main" val="2222613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18126" y="724830"/>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b="1" i="0" u="none" strike="noStrike" dirty="0">
                <a:solidFill>
                  <a:srgbClr val="101828"/>
                </a:solidFill>
                <a:effectLst/>
                <a:highlight>
                  <a:srgbClr val="FFFFFF"/>
                </a:highlight>
                <a:latin typeface="Albert Sans"/>
              </a:rPr>
              <a:t>نماذج إدارة التغيير الشائعة</a:t>
            </a:r>
            <a:endParaRPr lang="en-US" b="1" i="0" u="none" strike="noStrike" dirty="0">
              <a:solidFill>
                <a:srgbClr val="101828"/>
              </a:solidFill>
              <a:effectLst/>
              <a:highlight>
                <a:srgbClr val="FFFFFF"/>
              </a:highlight>
              <a:latin typeface="Albert Sans"/>
            </a:endParaRPr>
          </a:p>
        </p:txBody>
      </p:sp>
      <p:sp>
        <p:nvSpPr>
          <p:cNvPr id="9" name="TextBox 8">
            <a:extLst>
              <a:ext uri="{FF2B5EF4-FFF2-40B4-BE49-F238E27FC236}">
                <a16:creationId xmlns:a16="http://schemas.microsoft.com/office/drawing/2014/main" id="{7FD04EA3-EFE1-D9A4-6C19-C7B17B067389}"/>
              </a:ext>
            </a:extLst>
          </p:cNvPr>
          <p:cNvSpPr txBox="1"/>
          <p:nvPr/>
        </p:nvSpPr>
        <p:spPr>
          <a:xfrm>
            <a:off x="744456" y="2074169"/>
            <a:ext cx="4931130" cy="461665"/>
          </a:xfrm>
          <a:prstGeom prst="rect">
            <a:avLst/>
          </a:prstGeom>
          <a:noFill/>
        </p:spPr>
        <p:txBody>
          <a:bodyPr wrap="square">
            <a:spAutoFit/>
          </a:bodyPr>
          <a:lstStyle/>
          <a:p>
            <a:pPr algn="r" rtl="1"/>
            <a:r>
              <a:rPr lang="ar-EG" sz="2400" b="1" dirty="0">
                <a:solidFill>
                  <a:srgbClr val="FF0000"/>
                </a:solidFill>
              </a:rPr>
              <a:t>نموذج لوين للتغيير بثلاث مراحل</a:t>
            </a:r>
            <a:endParaRPr lang="en-US" sz="2400" b="1" dirty="0">
              <a:solidFill>
                <a:srgbClr val="FF0000"/>
              </a:solidFill>
            </a:endParaRPr>
          </a:p>
        </p:txBody>
      </p:sp>
      <p:pic>
        <p:nvPicPr>
          <p:cNvPr id="3078" name="Picture 6" descr="Visual of Lewin’s 3-Stage Model of Change">
            <a:extLst>
              <a:ext uri="{FF2B5EF4-FFF2-40B4-BE49-F238E27FC236}">
                <a16:creationId xmlns:a16="http://schemas.microsoft.com/office/drawing/2014/main" id="{AB35A523-B90D-9BDE-FE67-3FE727FCD2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0594" y="1767201"/>
            <a:ext cx="4764130" cy="411859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C4981D99-8465-718D-0E37-4B7614E63FDD}"/>
              </a:ext>
            </a:extLst>
          </p:cNvPr>
          <p:cNvSpPr txBox="1"/>
          <p:nvPr/>
        </p:nvSpPr>
        <p:spPr>
          <a:xfrm>
            <a:off x="691452" y="2943687"/>
            <a:ext cx="5244662" cy="1569660"/>
          </a:xfrm>
          <a:prstGeom prst="rect">
            <a:avLst/>
          </a:prstGeom>
          <a:noFill/>
        </p:spPr>
        <p:txBody>
          <a:bodyPr wrap="square">
            <a:spAutoFit/>
          </a:bodyPr>
          <a:lstStyle/>
          <a:p>
            <a:pPr algn="just" rtl="1"/>
            <a:r>
              <a:rPr lang="ar-EG" sz="2400" dirty="0"/>
              <a:t>نموذج لوين للتغيير المكون من ثلاث مراحل هو إطار عمل يركز على أهمية "إزالة التجميد" عن الحالة الحالية لعملك قبل إدخال التغيير. ووفقًا للوين، يساعد هذا في تقليل المقاومة وزيادة القبول.</a:t>
            </a:r>
            <a:endParaRPr lang="en-US" sz="2400" dirty="0"/>
          </a:p>
        </p:txBody>
      </p:sp>
    </p:spTree>
    <p:extLst>
      <p:ext uri="{BB962C8B-B14F-4D97-AF65-F5344CB8AC3E}">
        <p14:creationId xmlns:p14="http://schemas.microsoft.com/office/powerpoint/2010/main" val="2816744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0014" y="1651401"/>
            <a:ext cx="425321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latin typeface="Source Sans Pro" panose="020B0503030403020204" pitchFamily="34" charset="0"/>
                <a:ea typeface="Source Sans Pro" panose="020B0503030403020204" pitchFamily="34" charset="0"/>
                <a:cs typeface="Tahoma" panose="020B0604030504040204" pitchFamily="34" charset="0"/>
              </a:rPr>
              <a:t>• He explained organizational change using the analogy of changing the shape of a block of ice</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644536" y="459857"/>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b="1" i="0" u="none" strike="noStrike" dirty="0">
                <a:solidFill>
                  <a:srgbClr val="101828"/>
                </a:solidFill>
                <a:effectLst/>
                <a:highlight>
                  <a:srgbClr val="FFFFFF"/>
                </a:highlight>
                <a:latin typeface="Albert Sans"/>
              </a:rPr>
              <a:t>نماذج إدارة التغيير الشائعة</a:t>
            </a:r>
            <a:endParaRPr lang="en-US" b="1" i="0" u="none" strike="noStrike" dirty="0">
              <a:solidFill>
                <a:srgbClr val="101828"/>
              </a:solidFill>
              <a:effectLst/>
              <a:highlight>
                <a:srgbClr val="FFFFFF"/>
              </a:highlight>
              <a:latin typeface="Albert Sans"/>
            </a:endParaRPr>
          </a:p>
        </p:txBody>
      </p:sp>
      <p:sp>
        <p:nvSpPr>
          <p:cNvPr id="9" name="TextBox 8">
            <a:extLst>
              <a:ext uri="{FF2B5EF4-FFF2-40B4-BE49-F238E27FC236}">
                <a16:creationId xmlns:a16="http://schemas.microsoft.com/office/drawing/2014/main" id="{7FD04EA3-EFE1-D9A4-6C19-C7B17B067389}"/>
              </a:ext>
            </a:extLst>
          </p:cNvPr>
          <p:cNvSpPr txBox="1"/>
          <p:nvPr/>
        </p:nvSpPr>
        <p:spPr>
          <a:xfrm>
            <a:off x="744456" y="2074169"/>
            <a:ext cx="3181158" cy="830997"/>
          </a:xfrm>
          <a:prstGeom prst="rect">
            <a:avLst/>
          </a:prstGeom>
          <a:noFill/>
        </p:spPr>
        <p:txBody>
          <a:bodyPr wrap="square">
            <a:spAutoFit/>
          </a:bodyPr>
          <a:lstStyle/>
          <a:p>
            <a:pPr algn="ctr" rtl="1"/>
            <a:r>
              <a:rPr lang="ar-EG" sz="2400" b="1" dirty="0">
                <a:solidFill>
                  <a:srgbClr val="FF0000"/>
                </a:solidFill>
              </a:rPr>
              <a:t>نموذج لوين للتغيير بثلاث مراحل</a:t>
            </a:r>
            <a:endParaRPr lang="en-US" sz="2400" b="1" dirty="0">
              <a:solidFill>
                <a:srgbClr val="FF0000"/>
              </a:solidFill>
            </a:endParaRPr>
          </a:p>
        </p:txBody>
      </p:sp>
      <p:sp>
        <p:nvSpPr>
          <p:cNvPr id="11" name="TextBox 10">
            <a:extLst>
              <a:ext uri="{FF2B5EF4-FFF2-40B4-BE49-F238E27FC236}">
                <a16:creationId xmlns:a16="http://schemas.microsoft.com/office/drawing/2014/main" id="{BAE19E95-AFAC-BFA9-5A2B-DBAA3573F426}"/>
              </a:ext>
            </a:extLst>
          </p:cNvPr>
          <p:cNvSpPr txBox="1"/>
          <p:nvPr/>
        </p:nvSpPr>
        <p:spPr>
          <a:xfrm>
            <a:off x="744456" y="3547060"/>
            <a:ext cx="3181158" cy="1015663"/>
          </a:xfrm>
          <a:prstGeom prst="rect">
            <a:avLst/>
          </a:prstGeom>
          <a:noFill/>
        </p:spPr>
        <p:txBody>
          <a:bodyPr wrap="square">
            <a:spAutoFit/>
          </a:bodyPr>
          <a:lstStyle/>
          <a:p>
            <a:pPr algn="ctr"/>
            <a:r>
              <a:rPr lang="ar-EG" sz="2000" dirty="0">
                <a:ea typeface="Source Sans Pro" panose="020B0503030403020204" pitchFamily="34" charset="0"/>
                <a:cs typeface="Tahoma" panose="020B0604030504040204" pitchFamily="34" charset="0"/>
              </a:rPr>
              <a:t>شرح لوين التغيير التنظيمي باستخدام تشبيه تغيير شكل كتلة من الجليد</a:t>
            </a:r>
            <a:endParaRPr lang="en-US" sz="2000" dirty="0"/>
          </a:p>
        </p:txBody>
      </p:sp>
      <p:pic>
        <p:nvPicPr>
          <p:cNvPr id="8" name="Picture 7">
            <a:extLst>
              <a:ext uri="{FF2B5EF4-FFF2-40B4-BE49-F238E27FC236}">
                <a16:creationId xmlns:a16="http://schemas.microsoft.com/office/drawing/2014/main" id="{3FB7EE9B-22B0-CB3F-4A75-77AFFA13A8CE}"/>
              </a:ext>
            </a:extLst>
          </p:cNvPr>
          <p:cNvPicPr>
            <a:picLocks noChangeAspect="1"/>
          </p:cNvPicPr>
          <p:nvPr/>
        </p:nvPicPr>
        <p:blipFill>
          <a:blip r:embed="rId3"/>
          <a:stretch>
            <a:fillRect/>
          </a:stretch>
        </p:blipFill>
        <p:spPr>
          <a:xfrm>
            <a:off x="7293845" y="1145598"/>
            <a:ext cx="3448050" cy="1015430"/>
          </a:xfrm>
          <a:prstGeom prst="rect">
            <a:avLst/>
          </a:prstGeom>
        </p:spPr>
      </p:pic>
      <p:pic>
        <p:nvPicPr>
          <p:cNvPr id="10" name="Picture 9">
            <a:extLst>
              <a:ext uri="{FF2B5EF4-FFF2-40B4-BE49-F238E27FC236}">
                <a16:creationId xmlns:a16="http://schemas.microsoft.com/office/drawing/2014/main" id="{F5AA1CBF-7293-F54A-3DAB-713EAAF6DF6B}"/>
              </a:ext>
            </a:extLst>
          </p:cNvPr>
          <p:cNvPicPr>
            <a:picLocks noChangeAspect="1"/>
          </p:cNvPicPr>
          <p:nvPr/>
        </p:nvPicPr>
        <p:blipFill>
          <a:blip r:embed="rId4"/>
          <a:stretch>
            <a:fillRect/>
          </a:stretch>
        </p:blipFill>
        <p:spPr>
          <a:xfrm>
            <a:off x="7284320" y="3046036"/>
            <a:ext cx="3467100" cy="1022952"/>
          </a:xfrm>
          <a:prstGeom prst="rect">
            <a:avLst/>
          </a:prstGeom>
        </p:spPr>
      </p:pic>
      <p:pic>
        <p:nvPicPr>
          <p:cNvPr id="12" name="Picture 11">
            <a:extLst>
              <a:ext uri="{FF2B5EF4-FFF2-40B4-BE49-F238E27FC236}">
                <a16:creationId xmlns:a16="http://schemas.microsoft.com/office/drawing/2014/main" id="{C91109EA-131F-B61C-598F-A82DBC23ED5F}"/>
              </a:ext>
            </a:extLst>
          </p:cNvPr>
          <p:cNvPicPr>
            <a:picLocks noChangeAspect="1"/>
          </p:cNvPicPr>
          <p:nvPr/>
        </p:nvPicPr>
        <p:blipFill>
          <a:blip r:embed="rId5"/>
          <a:stretch>
            <a:fillRect/>
          </a:stretch>
        </p:blipFill>
        <p:spPr>
          <a:xfrm>
            <a:off x="7289082" y="4911937"/>
            <a:ext cx="3457575" cy="1000387"/>
          </a:xfrm>
          <a:prstGeom prst="rect">
            <a:avLst/>
          </a:prstGeom>
        </p:spPr>
      </p:pic>
      <p:sp>
        <p:nvSpPr>
          <p:cNvPr id="13" name="Rectangle 12">
            <a:extLst>
              <a:ext uri="{FF2B5EF4-FFF2-40B4-BE49-F238E27FC236}">
                <a16:creationId xmlns:a16="http://schemas.microsoft.com/office/drawing/2014/main" id="{3827D9F2-9802-F0F9-A7D1-8A9BCE8900A9}"/>
              </a:ext>
            </a:extLst>
          </p:cNvPr>
          <p:cNvSpPr/>
          <p:nvPr/>
        </p:nvSpPr>
        <p:spPr>
          <a:xfrm>
            <a:off x="7902154" y="2227120"/>
            <a:ext cx="2411237" cy="369332"/>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dirty="0">
                <a:solidFill>
                  <a:srgbClr val="39383A"/>
                </a:solidFill>
                <a:latin typeface="Open Sans"/>
              </a:rPr>
              <a:t>خلق شعور بالحاجة إلى التغيير</a:t>
            </a:r>
            <a:endParaRPr lang="en-US" b="0" i="0" dirty="0">
              <a:solidFill>
                <a:srgbClr val="39383A"/>
              </a:solidFill>
              <a:effectLst/>
              <a:latin typeface="Open Sans"/>
            </a:endParaRPr>
          </a:p>
        </p:txBody>
      </p:sp>
      <p:sp>
        <p:nvSpPr>
          <p:cNvPr id="14" name="Rectangle 13">
            <a:extLst>
              <a:ext uri="{FF2B5EF4-FFF2-40B4-BE49-F238E27FC236}">
                <a16:creationId xmlns:a16="http://schemas.microsoft.com/office/drawing/2014/main" id="{269C476F-81AA-F0F7-49F2-59007049B8A7}"/>
              </a:ext>
            </a:extLst>
          </p:cNvPr>
          <p:cNvSpPr/>
          <p:nvPr/>
        </p:nvSpPr>
        <p:spPr>
          <a:xfrm>
            <a:off x="7031723" y="4190584"/>
            <a:ext cx="4253215" cy="369332"/>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EG" dirty="0">
                <a:solidFill>
                  <a:srgbClr val="39383A"/>
                </a:solidFill>
                <a:latin typeface="Open Sans"/>
              </a:rPr>
              <a:t>التحرك نحو سلوك جديد ومرغوب فيه</a:t>
            </a:r>
            <a:endParaRPr lang="en-US" b="0" i="0" dirty="0">
              <a:solidFill>
                <a:srgbClr val="39383A"/>
              </a:solidFill>
              <a:effectLst/>
              <a:latin typeface="Open Sans"/>
            </a:endParaRPr>
          </a:p>
        </p:txBody>
      </p:sp>
      <p:sp>
        <p:nvSpPr>
          <p:cNvPr id="15" name="Rectangle 14">
            <a:extLst>
              <a:ext uri="{FF2B5EF4-FFF2-40B4-BE49-F238E27FC236}">
                <a16:creationId xmlns:a16="http://schemas.microsoft.com/office/drawing/2014/main" id="{921D6202-3F39-E765-9AFE-BD8CC6148943}"/>
              </a:ext>
            </a:extLst>
          </p:cNvPr>
          <p:cNvSpPr/>
          <p:nvPr/>
        </p:nvSpPr>
        <p:spPr>
          <a:xfrm>
            <a:off x="7031723" y="6033920"/>
            <a:ext cx="3767377" cy="369332"/>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EG" dirty="0">
                <a:solidFill>
                  <a:srgbClr val="39383A"/>
                </a:solidFill>
                <a:latin typeface="Open Sans"/>
              </a:rPr>
              <a:t>تعيين هذا السلوك باعتباره السلوك الطبيعي الجديد</a:t>
            </a:r>
            <a:endParaRPr lang="en-US" b="0" i="0" dirty="0">
              <a:solidFill>
                <a:srgbClr val="39383A"/>
              </a:solidFill>
              <a:effectLst/>
              <a:latin typeface="Open Sans"/>
            </a:endParaRPr>
          </a:p>
        </p:txBody>
      </p:sp>
    </p:spTree>
    <p:extLst>
      <p:ext uri="{BB962C8B-B14F-4D97-AF65-F5344CB8AC3E}">
        <p14:creationId xmlns:p14="http://schemas.microsoft.com/office/powerpoint/2010/main" val="3602694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0014" y="165140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a:latin typeface="Source Sans Pro" panose="020B0503030403020204" pitchFamily="34" charset="0"/>
                <a:ea typeface="Source Sans Pro" panose="020B0503030403020204" pitchFamily="34" charset="0"/>
                <a:cs typeface="Tahoma" panose="020B0604030504040204" pitchFamily="34" charset="0"/>
              </a:rPr>
              <a:t>• He explained organizational change using the analogy of changing the shape of a block of ice</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806001" y="738560"/>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b="1" i="0" u="none" strike="noStrike" dirty="0">
                <a:solidFill>
                  <a:srgbClr val="101828"/>
                </a:solidFill>
                <a:effectLst/>
                <a:highlight>
                  <a:srgbClr val="FFFFFF"/>
                </a:highlight>
                <a:latin typeface="Albert Sans"/>
              </a:rPr>
              <a:t>نماذج إدارة التغيير الشائعة</a:t>
            </a:r>
            <a:endParaRPr lang="en-US" b="1" i="0" u="none" strike="noStrike" dirty="0">
              <a:solidFill>
                <a:srgbClr val="101828"/>
              </a:solidFill>
              <a:effectLst/>
              <a:highlight>
                <a:srgbClr val="FFFFFF"/>
              </a:highlight>
              <a:latin typeface="Albert Sans"/>
            </a:endParaRPr>
          </a:p>
        </p:txBody>
      </p:sp>
      <p:pic>
        <p:nvPicPr>
          <p:cNvPr id="6" name="Picture 5">
            <a:extLst>
              <a:ext uri="{FF2B5EF4-FFF2-40B4-BE49-F238E27FC236}">
                <a16:creationId xmlns:a16="http://schemas.microsoft.com/office/drawing/2014/main" id="{4096518F-4DC5-3E0B-E62F-97ACCFC300EB}"/>
              </a:ext>
            </a:extLst>
          </p:cNvPr>
          <p:cNvPicPr>
            <a:picLocks noChangeAspect="1"/>
          </p:cNvPicPr>
          <p:nvPr/>
        </p:nvPicPr>
        <p:blipFill>
          <a:blip r:embed="rId3"/>
          <a:stretch>
            <a:fillRect/>
          </a:stretch>
        </p:blipFill>
        <p:spPr>
          <a:xfrm>
            <a:off x="6710856" y="2436634"/>
            <a:ext cx="4547946" cy="3403294"/>
          </a:xfrm>
          <a:prstGeom prst="rect">
            <a:avLst/>
          </a:prstGeom>
        </p:spPr>
      </p:pic>
      <p:sp>
        <p:nvSpPr>
          <p:cNvPr id="9" name="TextBox 8">
            <a:extLst>
              <a:ext uri="{FF2B5EF4-FFF2-40B4-BE49-F238E27FC236}">
                <a16:creationId xmlns:a16="http://schemas.microsoft.com/office/drawing/2014/main" id="{7FD04EA3-EFE1-D9A4-6C19-C7B17B067389}"/>
              </a:ext>
            </a:extLst>
          </p:cNvPr>
          <p:cNvSpPr txBox="1"/>
          <p:nvPr/>
        </p:nvSpPr>
        <p:spPr>
          <a:xfrm>
            <a:off x="6710856" y="1793084"/>
            <a:ext cx="3778468" cy="461665"/>
          </a:xfrm>
          <a:prstGeom prst="rect">
            <a:avLst/>
          </a:prstGeom>
          <a:noFill/>
        </p:spPr>
        <p:txBody>
          <a:bodyPr wrap="square">
            <a:spAutoFit/>
          </a:bodyPr>
          <a:lstStyle/>
          <a:p>
            <a:pPr algn="r" rtl="1"/>
            <a:r>
              <a:rPr lang="ar-EG" sz="2400" b="1" dirty="0">
                <a:solidFill>
                  <a:srgbClr val="FF0000"/>
                </a:solidFill>
              </a:rPr>
              <a:t>نموذج لوين للتغيير بثلاث مراحل</a:t>
            </a:r>
            <a:endParaRPr lang="en-US" sz="2400" b="1" dirty="0">
              <a:solidFill>
                <a:srgbClr val="FF0000"/>
              </a:solidFill>
            </a:endParaRPr>
          </a:p>
        </p:txBody>
      </p:sp>
      <p:pic>
        <p:nvPicPr>
          <p:cNvPr id="10" name="Picture 9">
            <a:extLst>
              <a:ext uri="{FF2B5EF4-FFF2-40B4-BE49-F238E27FC236}">
                <a16:creationId xmlns:a16="http://schemas.microsoft.com/office/drawing/2014/main" id="{A7790EE9-6BC6-0229-A0A4-5F3A7B9F0403}"/>
              </a:ext>
            </a:extLst>
          </p:cNvPr>
          <p:cNvPicPr>
            <a:picLocks noChangeAspect="1"/>
          </p:cNvPicPr>
          <p:nvPr/>
        </p:nvPicPr>
        <p:blipFill>
          <a:blip r:embed="rId4"/>
          <a:srcRect l="9829" t="29117" r="14036" b="10254"/>
          <a:stretch/>
        </p:blipFill>
        <p:spPr>
          <a:xfrm>
            <a:off x="777302" y="1824490"/>
            <a:ext cx="5706267" cy="4157977"/>
          </a:xfrm>
          <a:prstGeom prst="rect">
            <a:avLst/>
          </a:prstGeom>
        </p:spPr>
      </p:pic>
    </p:spTree>
    <p:extLst>
      <p:ext uri="{BB962C8B-B14F-4D97-AF65-F5344CB8AC3E}">
        <p14:creationId xmlns:p14="http://schemas.microsoft.com/office/powerpoint/2010/main" val="192325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1962624" y="73214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b="1" i="0" u="none" strike="noStrike" dirty="0">
                <a:solidFill>
                  <a:srgbClr val="101828"/>
                </a:solidFill>
                <a:effectLst/>
                <a:highlight>
                  <a:srgbClr val="FFFFFF"/>
                </a:highlight>
                <a:latin typeface="Albert Sans"/>
              </a:rPr>
              <a:t>نماذج إدارة التغيير الشائعة</a:t>
            </a:r>
            <a:endParaRPr lang="en-US" b="1" i="0" u="none" strike="noStrike" dirty="0">
              <a:solidFill>
                <a:srgbClr val="101828"/>
              </a:solidFill>
              <a:effectLst/>
              <a:highlight>
                <a:srgbClr val="FFFFFF"/>
              </a:highlight>
              <a:latin typeface="Albert Sans"/>
            </a:endParaRPr>
          </a:p>
        </p:txBody>
      </p:sp>
      <p:sp>
        <p:nvSpPr>
          <p:cNvPr id="8" name="TextBox 7">
            <a:extLst>
              <a:ext uri="{FF2B5EF4-FFF2-40B4-BE49-F238E27FC236}">
                <a16:creationId xmlns:a16="http://schemas.microsoft.com/office/drawing/2014/main" id="{217541A7-9092-C477-5922-D409280DEB45}"/>
              </a:ext>
            </a:extLst>
          </p:cNvPr>
          <p:cNvSpPr txBox="1"/>
          <p:nvPr/>
        </p:nvSpPr>
        <p:spPr>
          <a:xfrm>
            <a:off x="809298" y="2271838"/>
            <a:ext cx="4025462" cy="830997"/>
          </a:xfrm>
          <a:prstGeom prst="rect">
            <a:avLst/>
          </a:prstGeom>
          <a:noFill/>
        </p:spPr>
        <p:txBody>
          <a:bodyPr wrap="square">
            <a:spAutoFit/>
          </a:bodyPr>
          <a:lstStyle/>
          <a:p>
            <a:pPr algn="r" rtl="1"/>
            <a:r>
              <a:rPr lang="ar-EG" sz="2400" b="1" i="0" dirty="0">
                <a:effectLst/>
                <a:highlight>
                  <a:srgbClr val="FFFFFF"/>
                </a:highlight>
                <a:latin typeface="Inter"/>
              </a:rPr>
              <a:t>يتتبع مراحل أداء الموظفين لقياس مدى شعورهم تجاه التغيير.</a:t>
            </a:r>
            <a:endParaRPr lang="en-US" sz="2400" b="1" i="0" dirty="0">
              <a:effectLst/>
              <a:highlight>
                <a:srgbClr val="FFFFFF"/>
              </a:highlight>
              <a:latin typeface="Inter"/>
            </a:endParaRPr>
          </a:p>
        </p:txBody>
      </p:sp>
      <p:sp>
        <p:nvSpPr>
          <p:cNvPr id="11" name="TextBox 10">
            <a:extLst>
              <a:ext uri="{FF2B5EF4-FFF2-40B4-BE49-F238E27FC236}">
                <a16:creationId xmlns:a16="http://schemas.microsoft.com/office/drawing/2014/main" id="{A909FECD-71BE-4F0F-3F47-ABE7EA9478A4}"/>
              </a:ext>
            </a:extLst>
          </p:cNvPr>
          <p:cNvSpPr txBox="1"/>
          <p:nvPr/>
        </p:nvSpPr>
        <p:spPr>
          <a:xfrm>
            <a:off x="1040525" y="1871728"/>
            <a:ext cx="4393324" cy="400110"/>
          </a:xfrm>
          <a:prstGeom prst="rect">
            <a:avLst/>
          </a:prstGeom>
          <a:noFill/>
        </p:spPr>
        <p:txBody>
          <a:bodyPr wrap="square">
            <a:spAutoFit/>
          </a:bodyPr>
          <a:lstStyle/>
          <a:p>
            <a:pPr algn="r" rtl="1"/>
            <a:r>
              <a:rPr lang="ar-EG" sz="2000" b="1" i="0" u="none" strike="noStrike" dirty="0">
                <a:solidFill>
                  <a:srgbClr val="FF0000"/>
                </a:solidFill>
                <a:effectLst/>
                <a:highlight>
                  <a:srgbClr val="FFFFFF"/>
                </a:highlight>
                <a:latin typeface="Albert Sans"/>
              </a:rPr>
              <a:t>نموذج </a:t>
            </a:r>
            <a:r>
              <a:rPr lang="en-US" sz="2000" b="1" i="0" u="none" strike="noStrike" dirty="0">
                <a:solidFill>
                  <a:srgbClr val="FF0000"/>
                </a:solidFill>
                <a:effectLst/>
                <a:highlight>
                  <a:srgbClr val="FFFFFF"/>
                </a:highlight>
                <a:latin typeface="Albert Sans"/>
              </a:rPr>
              <a:t>ADKAR</a:t>
            </a:r>
            <a:r>
              <a:rPr lang="ar-EG" sz="2000" b="1" i="0" u="none" strike="noStrike" dirty="0">
                <a:solidFill>
                  <a:srgbClr val="FF0000"/>
                </a:solidFill>
                <a:effectLst/>
                <a:highlight>
                  <a:srgbClr val="FFFFFF"/>
                </a:highlight>
                <a:latin typeface="Albert Sans"/>
              </a:rPr>
              <a:t> للتغيير </a:t>
            </a:r>
            <a:r>
              <a:rPr lang="ar-EG" sz="2000" b="1" i="0" u="none" strike="noStrike" dirty="0" err="1">
                <a:solidFill>
                  <a:srgbClr val="FF0000"/>
                </a:solidFill>
                <a:effectLst/>
                <a:highlight>
                  <a:srgbClr val="FFFFFF"/>
                </a:highlight>
                <a:latin typeface="Albert Sans"/>
              </a:rPr>
              <a:t>الإدارى</a:t>
            </a:r>
            <a:endParaRPr lang="en-US" sz="2000" b="1" i="0" u="none" strike="noStrike" dirty="0">
              <a:solidFill>
                <a:srgbClr val="FF0000"/>
              </a:solidFill>
              <a:effectLst/>
              <a:highlight>
                <a:srgbClr val="FFFFFF"/>
              </a:highlight>
              <a:latin typeface="Albert Sans"/>
            </a:endParaRPr>
          </a:p>
        </p:txBody>
      </p:sp>
      <p:pic>
        <p:nvPicPr>
          <p:cNvPr id="4098" name="Picture 2" descr="Visual of the ADKAR Change Management Model">
            <a:extLst>
              <a:ext uri="{FF2B5EF4-FFF2-40B4-BE49-F238E27FC236}">
                <a16:creationId xmlns:a16="http://schemas.microsoft.com/office/drawing/2014/main" id="{15681426-775C-89EB-3727-DDC2E5683A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131" y="3140272"/>
            <a:ext cx="3710152" cy="278524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95D593F0-21A2-93A7-9A9F-BF1FC6E3A15E}"/>
              </a:ext>
            </a:extLst>
          </p:cNvPr>
          <p:cNvPicPr>
            <a:picLocks noChangeAspect="1"/>
          </p:cNvPicPr>
          <p:nvPr/>
        </p:nvPicPr>
        <p:blipFill>
          <a:blip r:embed="rId4"/>
          <a:srcRect l="18633" t="33941" r="20882" b="14789"/>
          <a:stretch/>
        </p:blipFill>
        <p:spPr>
          <a:xfrm>
            <a:off x="4954836" y="2592848"/>
            <a:ext cx="6222124" cy="3024620"/>
          </a:xfrm>
          <a:prstGeom prst="rect">
            <a:avLst/>
          </a:prstGeom>
        </p:spPr>
      </p:pic>
    </p:spTree>
    <p:extLst>
      <p:ext uri="{BB962C8B-B14F-4D97-AF65-F5344CB8AC3E}">
        <p14:creationId xmlns:p14="http://schemas.microsoft.com/office/powerpoint/2010/main" val="425298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6" name="Line Callout 1 3">
            <a:extLst>
              <a:ext uri="{FF2B5EF4-FFF2-40B4-BE49-F238E27FC236}">
                <a16:creationId xmlns:a16="http://schemas.microsoft.com/office/drawing/2014/main" id="{941CC217-C172-FB7D-D51D-4B893DBE577D}"/>
              </a:ext>
            </a:extLst>
          </p:cNvPr>
          <p:cNvSpPr/>
          <p:nvPr/>
        </p:nvSpPr>
        <p:spPr>
          <a:xfrm>
            <a:off x="2266076" y="1960835"/>
            <a:ext cx="8229600" cy="533400"/>
          </a:xfrm>
          <a:prstGeom prst="borderCallout1">
            <a:avLst>
              <a:gd name="adj1" fmla="val 86314"/>
              <a:gd name="adj2" fmla="val 17"/>
              <a:gd name="adj3" fmla="val 212751"/>
              <a:gd name="adj4" fmla="val 5"/>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t>مراقبة الأداء</a:t>
            </a:r>
            <a:endParaRPr lang="en-US" b="1" dirty="0"/>
          </a:p>
        </p:txBody>
      </p:sp>
      <p:sp>
        <p:nvSpPr>
          <p:cNvPr id="9" name="Line Callout 1 4">
            <a:extLst>
              <a:ext uri="{FF2B5EF4-FFF2-40B4-BE49-F238E27FC236}">
                <a16:creationId xmlns:a16="http://schemas.microsoft.com/office/drawing/2014/main" id="{EBD1440C-204E-F949-57A5-A613AB3EC03B}"/>
              </a:ext>
            </a:extLst>
          </p:cNvPr>
          <p:cNvSpPr/>
          <p:nvPr/>
        </p:nvSpPr>
        <p:spPr>
          <a:xfrm>
            <a:off x="7806554" y="5313635"/>
            <a:ext cx="2286000" cy="533400"/>
          </a:xfrm>
          <a:prstGeom prst="borderCallout1">
            <a:avLst>
              <a:gd name="adj1" fmla="val 600"/>
              <a:gd name="adj2" fmla="val 50020"/>
              <a:gd name="adj3" fmla="val -256575"/>
              <a:gd name="adj4" fmla="val 49667"/>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dirty="0"/>
              <a:t>المستقبل</a:t>
            </a:r>
            <a:endParaRPr lang="en-US" sz="2400" dirty="0"/>
          </a:p>
        </p:txBody>
      </p:sp>
      <p:sp>
        <p:nvSpPr>
          <p:cNvPr id="10" name="Line Callout 1 5">
            <a:extLst>
              <a:ext uri="{FF2B5EF4-FFF2-40B4-BE49-F238E27FC236}">
                <a16:creationId xmlns:a16="http://schemas.microsoft.com/office/drawing/2014/main" id="{0A2A3B8B-B260-C659-4804-53861B60462B}"/>
              </a:ext>
            </a:extLst>
          </p:cNvPr>
          <p:cNvSpPr/>
          <p:nvPr/>
        </p:nvSpPr>
        <p:spPr>
          <a:xfrm>
            <a:off x="2022899" y="5313635"/>
            <a:ext cx="2286000" cy="533400"/>
          </a:xfrm>
          <a:prstGeom prst="borderCallout1">
            <a:avLst>
              <a:gd name="adj1" fmla="val 600"/>
              <a:gd name="adj2" fmla="val 20821"/>
              <a:gd name="adj3" fmla="val -250556"/>
              <a:gd name="adj4" fmla="val 21248"/>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dirty="0"/>
              <a:t>حاضِر</a:t>
            </a:r>
            <a:endParaRPr lang="en-US" dirty="0"/>
          </a:p>
        </p:txBody>
      </p:sp>
      <p:sp>
        <p:nvSpPr>
          <p:cNvPr id="12" name="Line Callout 1 6">
            <a:extLst>
              <a:ext uri="{FF2B5EF4-FFF2-40B4-BE49-F238E27FC236}">
                <a16:creationId xmlns:a16="http://schemas.microsoft.com/office/drawing/2014/main" id="{25FAC713-BD77-5C6F-6E44-AB9624903C1C}"/>
              </a:ext>
            </a:extLst>
          </p:cNvPr>
          <p:cNvSpPr/>
          <p:nvPr/>
        </p:nvSpPr>
        <p:spPr>
          <a:xfrm>
            <a:off x="4909964" y="5313635"/>
            <a:ext cx="2286000" cy="533400"/>
          </a:xfrm>
          <a:prstGeom prst="borderCallout1">
            <a:avLst>
              <a:gd name="adj1" fmla="val 600"/>
              <a:gd name="adj2" fmla="val 50020"/>
              <a:gd name="adj3" fmla="val -256575"/>
              <a:gd name="adj4" fmla="val 49667"/>
            </a:avLst>
          </a:prstGeom>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dirty="0" err="1"/>
              <a:t>الإنتقال</a:t>
            </a:r>
            <a:endParaRPr lang="en-US" dirty="0"/>
          </a:p>
        </p:txBody>
      </p:sp>
      <p:sp>
        <p:nvSpPr>
          <p:cNvPr id="13" name="Right Arrow 8">
            <a:extLst>
              <a:ext uri="{FF2B5EF4-FFF2-40B4-BE49-F238E27FC236}">
                <a16:creationId xmlns:a16="http://schemas.microsoft.com/office/drawing/2014/main" id="{C47F8AD5-592B-ACB3-4999-77B6E8004532}"/>
              </a:ext>
            </a:extLst>
          </p:cNvPr>
          <p:cNvSpPr/>
          <p:nvPr/>
        </p:nvSpPr>
        <p:spPr>
          <a:xfrm>
            <a:off x="2243954" y="2570435"/>
            <a:ext cx="8229600" cy="1849271"/>
          </a:xfrm>
          <a:prstGeom prst="rightArrow">
            <a:avLst/>
          </a:prstGeom>
          <a:gradFill flip="none" rotWithShape="1">
            <a:gsLst>
              <a:gs pos="0">
                <a:srgbClr val="C00000"/>
              </a:gs>
              <a:gs pos="10000">
                <a:srgbClr val="FF0000"/>
              </a:gs>
              <a:gs pos="25000">
                <a:srgbClr val="FFC000"/>
              </a:gs>
              <a:gs pos="82000">
                <a:srgbClr val="00B050"/>
              </a:gs>
              <a:gs pos="74000">
                <a:srgbClr val="92D050"/>
              </a:gs>
              <a:gs pos="45000">
                <a:srgbClr val="FFFF00"/>
              </a:gs>
              <a:gs pos="51000">
                <a:srgbClr val="FFFF00"/>
              </a:gs>
            </a:gsLst>
            <a:lin ang="0" scaled="1"/>
            <a:tileRect/>
          </a:gradFill>
          <a:ln>
            <a:solidFill>
              <a:schemeClr val="tx1">
                <a:alpha val="50000"/>
              </a:schemeClr>
            </a:solidFill>
          </a:ln>
          <a:effectLst>
            <a:outerShdw blurRad="50800" dist="50800" dir="5400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chemeClr val="tx1"/>
                </a:solidFill>
              </a:rPr>
              <a:t>إدارة التغيير</a:t>
            </a:r>
            <a:endParaRPr lang="en-US" sz="3600" b="1" dirty="0">
              <a:solidFill>
                <a:schemeClr val="tx1"/>
              </a:solidFill>
            </a:endParaRPr>
          </a:p>
        </p:txBody>
      </p:sp>
      <p:sp>
        <p:nvSpPr>
          <p:cNvPr id="14" name="Title 1">
            <a:extLst>
              <a:ext uri="{FF2B5EF4-FFF2-40B4-BE49-F238E27FC236}">
                <a16:creationId xmlns:a16="http://schemas.microsoft.com/office/drawing/2014/main" id="{86976010-17B5-64B3-F91D-E70C1730215B}"/>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altLang="fr-FR" dirty="0"/>
              <a:t>عملية إدارة التغيير</a:t>
            </a:r>
            <a:endParaRPr lang="ar-SA" dirty="0"/>
          </a:p>
        </p:txBody>
      </p:sp>
      <p:cxnSp>
        <p:nvCxnSpPr>
          <p:cNvPr id="15" name="Straight Connector 14">
            <a:extLst>
              <a:ext uri="{FF2B5EF4-FFF2-40B4-BE49-F238E27FC236}">
                <a16:creationId xmlns:a16="http://schemas.microsoft.com/office/drawing/2014/main" id="{DCA6FFAF-26DD-3F6A-12B8-D3C7A9B18A57}"/>
              </a:ext>
            </a:extLst>
          </p:cNvPr>
          <p:cNvCxnSpPr/>
          <p:nvPr/>
        </p:nvCxnSpPr>
        <p:spPr>
          <a:xfrm>
            <a:off x="10495676" y="2418035"/>
            <a:ext cx="0" cy="106680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9023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altLang="fr-FR" dirty="0"/>
              <a:t>عملية إدارة التغيير</a:t>
            </a:r>
            <a:endParaRPr lang="ar-SA" dirty="0"/>
          </a:p>
        </p:txBody>
      </p:sp>
      <p:sp>
        <p:nvSpPr>
          <p:cNvPr id="12" name="TextBox 11">
            <a:extLst>
              <a:ext uri="{FF2B5EF4-FFF2-40B4-BE49-F238E27FC236}">
                <a16:creationId xmlns:a16="http://schemas.microsoft.com/office/drawing/2014/main" id="{ED5E8320-C40D-D3C8-C668-C07E559FACCE}"/>
              </a:ext>
            </a:extLst>
          </p:cNvPr>
          <p:cNvSpPr txBox="1"/>
          <p:nvPr/>
        </p:nvSpPr>
        <p:spPr>
          <a:xfrm>
            <a:off x="1849821" y="1715374"/>
            <a:ext cx="8264167" cy="954107"/>
          </a:xfrm>
          <a:prstGeom prst="rect">
            <a:avLst/>
          </a:prstGeom>
          <a:noFill/>
        </p:spPr>
        <p:txBody>
          <a:bodyPr wrap="square">
            <a:spAutoFit/>
          </a:bodyPr>
          <a:lstStyle/>
          <a:p>
            <a:pPr marL="0" lvl="0" indent="0" algn="ctr">
              <a:buNone/>
            </a:pPr>
            <a:r>
              <a:rPr lang="ar-EG" sz="2800" b="1" dirty="0">
                <a:solidFill>
                  <a:srgbClr val="FF0000"/>
                </a:solidFill>
              </a:rPr>
              <a:t>إدارة التغيير باستخدام عملية حل المشكلات</a:t>
            </a:r>
          </a:p>
          <a:p>
            <a:pPr marL="0" lvl="0" indent="0" algn="ctr">
              <a:buNone/>
            </a:pPr>
            <a:r>
              <a:rPr lang="ar-EG" sz="2800" b="1" dirty="0">
                <a:solidFill>
                  <a:srgbClr val="FF0000"/>
                </a:solidFill>
              </a:rPr>
              <a:t> المكونة من 7 خطوات</a:t>
            </a:r>
            <a:endParaRPr lang="en-US" sz="2800" b="1" dirty="0">
              <a:solidFill>
                <a:srgbClr val="FF0000"/>
              </a:solidFill>
            </a:endParaRPr>
          </a:p>
        </p:txBody>
      </p:sp>
      <p:sp>
        <p:nvSpPr>
          <p:cNvPr id="14" name="TextBox 13">
            <a:extLst>
              <a:ext uri="{FF2B5EF4-FFF2-40B4-BE49-F238E27FC236}">
                <a16:creationId xmlns:a16="http://schemas.microsoft.com/office/drawing/2014/main" id="{E7BF1B81-2343-9FF7-FBFD-59F9D2F83CE4}"/>
              </a:ext>
            </a:extLst>
          </p:cNvPr>
          <p:cNvSpPr txBox="1"/>
          <p:nvPr/>
        </p:nvSpPr>
        <p:spPr>
          <a:xfrm>
            <a:off x="4528662" y="3014276"/>
            <a:ext cx="6096000" cy="2677656"/>
          </a:xfrm>
          <a:prstGeom prst="rect">
            <a:avLst/>
          </a:prstGeom>
          <a:noFill/>
        </p:spPr>
        <p:txBody>
          <a:bodyPr wrap="square">
            <a:spAutoFit/>
          </a:bodyPr>
          <a:lstStyle/>
          <a:p>
            <a:pPr marL="342900" indent="-342900" algn="r" rtl="1">
              <a:buFont typeface="+mj-lt"/>
              <a:buAutoNum type="arabicPeriod"/>
            </a:pPr>
            <a:r>
              <a:rPr lang="ar-EG" sz="2400" b="1" dirty="0"/>
              <a:t>المشكلة</a:t>
            </a:r>
          </a:p>
          <a:p>
            <a:pPr marL="342900" indent="-342900" algn="r" rtl="1">
              <a:buFont typeface="+mj-lt"/>
              <a:buAutoNum type="arabicPeriod"/>
            </a:pPr>
            <a:r>
              <a:rPr lang="ar-EG" sz="2400" b="1" dirty="0"/>
              <a:t>جمع الحقائق ووضع الافتراضات</a:t>
            </a:r>
          </a:p>
          <a:p>
            <a:pPr marL="342900" indent="-342900" algn="r" rtl="1">
              <a:buFont typeface="+mj-lt"/>
              <a:buAutoNum type="arabicPeriod"/>
            </a:pPr>
            <a:r>
              <a:rPr lang="ar-EG" sz="2400" b="1" dirty="0"/>
              <a:t>تحديد الحالات النهائية ووضع المعايير</a:t>
            </a:r>
          </a:p>
          <a:p>
            <a:pPr marL="342900" indent="-342900" algn="r" rtl="1">
              <a:buFont typeface="+mj-lt"/>
              <a:buAutoNum type="arabicPeriod"/>
            </a:pPr>
            <a:r>
              <a:rPr lang="ar-EG" sz="2400" b="1" dirty="0"/>
              <a:t>تطوير الحلول الممكنة</a:t>
            </a:r>
          </a:p>
          <a:p>
            <a:pPr marL="342900" indent="-342900" algn="r" rtl="1">
              <a:buFont typeface="+mj-lt"/>
              <a:buAutoNum type="arabicPeriod"/>
            </a:pPr>
            <a:r>
              <a:rPr lang="ar-EG" sz="2400" b="1" dirty="0"/>
              <a:t>تحليل ومقارنة الحلول الممكنة</a:t>
            </a:r>
          </a:p>
          <a:p>
            <a:pPr marL="342900" indent="-342900" algn="r" rtl="1">
              <a:buFont typeface="+mj-lt"/>
              <a:buAutoNum type="arabicPeriod"/>
            </a:pPr>
            <a:r>
              <a:rPr lang="ar-EG" sz="2400" b="1" dirty="0"/>
              <a:t>اختيار الحل وتنفيذه</a:t>
            </a:r>
          </a:p>
          <a:p>
            <a:pPr marL="342900" indent="-342900" algn="r" rtl="1">
              <a:buFont typeface="+mj-lt"/>
              <a:buAutoNum type="arabicPeriod"/>
            </a:pPr>
            <a:r>
              <a:rPr lang="ar-EG" sz="2400" b="1" dirty="0"/>
              <a:t>تحليل الحل من أجل الفعالية</a:t>
            </a:r>
            <a:endParaRPr lang="en-US" sz="2400" dirty="0"/>
          </a:p>
        </p:txBody>
      </p:sp>
    </p:spTree>
    <p:extLst>
      <p:ext uri="{BB962C8B-B14F-4D97-AF65-F5344CB8AC3E}">
        <p14:creationId xmlns:p14="http://schemas.microsoft.com/office/powerpoint/2010/main" val="3336361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1">
            <a:extLst>
              <a:ext uri="{FF2B5EF4-FFF2-40B4-BE49-F238E27FC236}">
                <a16:creationId xmlns:a16="http://schemas.microsoft.com/office/drawing/2014/main" id="{D66C8A2F-903F-5D7E-815C-DE9597781A7C}"/>
              </a:ext>
            </a:extLst>
          </p:cNvPr>
          <p:cNvSpPr txBox="1">
            <a:spLocks/>
          </p:cNvSpPr>
          <p:nvPr/>
        </p:nvSpPr>
        <p:spPr>
          <a:xfrm>
            <a:off x="436972" y="2234401"/>
            <a:ext cx="9562660" cy="380365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spcBef>
                <a:spcPct val="20000"/>
              </a:spcBef>
              <a:buFont typeface="Arial" panose="020B0604020202020204" pitchFamily="34" charset="0"/>
              <a:buNone/>
            </a:pPr>
            <a:endParaRPr lang="en-US" altLang="fr-FR" sz="2800" dirty="0"/>
          </a:p>
        </p:txBody>
      </p:sp>
      <p:sp>
        <p:nvSpPr>
          <p:cNvPr id="2" name="Title 1">
            <a:extLst>
              <a:ext uri="{FF2B5EF4-FFF2-40B4-BE49-F238E27FC236}">
                <a16:creationId xmlns:a16="http://schemas.microsoft.com/office/drawing/2014/main" id="{5221FAEF-73B6-3E0C-EF24-3DCC79AADFC6}"/>
              </a:ext>
            </a:extLst>
          </p:cNvPr>
          <p:cNvSpPr txBox="1">
            <a:spLocks/>
          </p:cNvSpPr>
          <p:nvPr/>
        </p:nvSpPr>
        <p:spPr>
          <a:xfrm>
            <a:off x="2078012" y="797925"/>
            <a:ext cx="8035976" cy="707886"/>
          </a:xfrm>
          <a:prstGeom prst="rect">
            <a:avLst/>
          </a:prstGeom>
          <a:noFill/>
        </p:spPr>
        <p:txBody>
          <a:bodyPr wrap="square" rtlCol="0">
            <a:spAutoFit/>
          </a:bodyPr>
          <a:lstStyle>
            <a:defPPr>
              <a:defRPr lang="en-US"/>
            </a:defPPr>
            <a:lvl1pPr algn="ctr">
              <a:defRPr sz="4000" b="1">
                <a:latin typeface="Times New Roman" panose="02020603050405020304" pitchFamily="18" charset="0"/>
                <a:cs typeface="Times New Roman" panose="02020603050405020304" pitchFamily="18" charset="0"/>
              </a:defRPr>
            </a:lvl1pPr>
          </a:lstStyle>
          <a:p>
            <a:r>
              <a:rPr lang="ar-EG" altLang="fr-FR" dirty="0"/>
              <a:t>عملية إدارة التغيير</a:t>
            </a:r>
            <a:endParaRPr lang="ar-SA" dirty="0"/>
          </a:p>
        </p:txBody>
      </p:sp>
      <p:pic>
        <p:nvPicPr>
          <p:cNvPr id="2050" name="Picture 2" descr="Cycle for change management">
            <a:extLst>
              <a:ext uri="{FF2B5EF4-FFF2-40B4-BE49-F238E27FC236}">
                <a16:creationId xmlns:a16="http://schemas.microsoft.com/office/drawing/2014/main" id="{63F58A56-135B-0C1D-D7CA-B049C8A4A8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8454" y="2753710"/>
            <a:ext cx="4535993" cy="284788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FA07CCAA-317E-5934-22B1-B0CD6261AFFE}"/>
              </a:ext>
            </a:extLst>
          </p:cNvPr>
          <p:cNvPicPr>
            <a:picLocks noChangeAspect="1"/>
          </p:cNvPicPr>
          <p:nvPr/>
        </p:nvPicPr>
        <p:blipFill>
          <a:blip r:embed="rId4"/>
          <a:srcRect l="15364" t="30641" r="15171" b="11975"/>
          <a:stretch/>
        </p:blipFill>
        <p:spPr>
          <a:xfrm>
            <a:off x="608528" y="1987272"/>
            <a:ext cx="5794681" cy="3935332"/>
          </a:xfrm>
          <a:prstGeom prst="rect">
            <a:avLst/>
          </a:prstGeom>
        </p:spPr>
      </p:pic>
    </p:spTree>
    <p:extLst>
      <p:ext uri="{BB962C8B-B14F-4D97-AF65-F5344CB8AC3E}">
        <p14:creationId xmlns:p14="http://schemas.microsoft.com/office/powerpoint/2010/main" val="3246844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itle 1">
            <a:extLst>
              <a:ext uri="{FF2B5EF4-FFF2-40B4-BE49-F238E27FC236}">
                <a16:creationId xmlns:a16="http://schemas.microsoft.com/office/drawing/2014/main" id="{E4FDE700-5692-42F4-FFA6-FDFBE66EF927}"/>
              </a:ext>
            </a:extLst>
          </p:cNvPr>
          <p:cNvSpPr txBox="1">
            <a:spLocks/>
          </p:cNvSpPr>
          <p:nvPr/>
        </p:nvSpPr>
        <p:spPr>
          <a:xfrm>
            <a:off x="1792041" y="645284"/>
            <a:ext cx="7707234" cy="461665"/>
          </a:xfrm>
          <a:prstGeom prst="rect">
            <a:avLst/>
          </a:prstGeom>
          <a:noFill/>
        </p:spPr>
        <p:txBody>
          <a:bodyPr wrap="square" rtlCol="0">
            <a:spAutoFit/>
          </a:bodyPr>
          <a:lstStyle>
            <a:defPPr>
              <a:defRPr lang="en-US"/>
            </a:defPPr>
            <a:lvl1pPr algn="ctr">
              <a:defRPr sz="2800" b="1">
                <a:latin typeface="Times New Roman" panose="02020603050405020304" pitchFamily="18" charset="0"/>
                <a:cs typeface="Times New Roman" panose="02020603050405020304" pitchFamily="18" charset="0"/>
              </a:defRPr>
            </a:lvl1pPr>
          </a:lstStyle>
          <a:p>
            <a:r>
              <a:rPr lang="ar-EG" sz="2400" b="1" i="0" u="none" strike="noStrike" dirty="0">
                <a:solidFill>
                  <a:srgbClr val="101828"/>
                </a:solidFill>
                <a:effectLst/>
                <a:highlight>
                  <a:srgbClr val="FFFFFF"/>
                </a:highlight>
                <a:latin typeface="Albert Sans"/>
              </a:rPr>
              <a:t>أفضل النصائح لإنشاء عملية إدارة التغيير الناجحة</a:t>
            </a:r>
            <a:endParaRPr lang="en-US" sz="2400" b="1" i="0" u="none" strike="noStrike" dirty="0">
              <a:solidFill>
                <a:srgbClr val="101828"/>
              </a:solidFill>
              <a:effectLst/>
              <a:highlight>
                <a:srgbClr val="FFFFFF"/>
              </a:highlight>
              <a:latin typeface="Albert Sans"/>
            </a:endParaRPr>
          </a:p>
        </p:txBody>
      </p:sp>
      <p:graphicFrame>
        <p:nvGraphicFramePr>
          <p:cNvPr id="2" name="Diagram 1">
            <a:extLst>
              <a:ext uri="{FF2B5EF4-FFF2-40B4-BE49-F238E27FC236}">
                <a16:creationId xmlns:a16="http://schemas.microsoft.com/office/drawing/2014/main" id="{7EDB9298-5C85-A04D-12E5-858C6FA2FC53}"/>
              </a:ext>
            </a:extLst>
          </p:cNvPr>
          <p:cNvGraphicFramePr/>
          <p:nvPr>
            <p:extLst>
              <p:ext uri="{D42A27DB-BD31-4B8C-83A1-F6EECF244321}">
                <p14:modId xmlns:p14="http://schemas.microsoft.com/office/powerpoint/2010/main" val="3825443867"/>
              </p:ext>
            </p:extLst>
          </p:nvPr>
        </p:nvGraphicFramePr>
        <p:xfrm>
          <a:off x="662153" y="2091559"/>
          <a:ext cx="10289626" cy="40467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521123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5176" indent="-265176">
              <a:buFont typeface="Wingdings 2"/>
              <a:buChar char=""/>
              <a:defRPr/>
            </a:pPr>
            <a:endParaRPr lang="en-AU" sz="2800" dirty="0">
              <a:solidFill>
                <a:schemeClr val="tx1"/>
              </a:solidFill>
              <a:latin typeface="Times New Roman" pitchFamily="18" charset="0"/>
              <a:cs typeface="Times New Roman"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2800" b="1" dirty="0">
                <a:latin typeface="inherit"/>
              </a:rPr>
              <a:t>لماذا التغيير </a:t>
            </a:r>
            <a:r>
              <a:rPr lang="ar-EG" sz="2800" b="1" dirty="0" err="1">
                <a:latin typeface="inherit"/>
              </a:rPr>
              <a:t>المؤسسى</a:t>
            </a:r>
            <a:r>
              <a:rPr lang="ar-EG" sz="2800" b="1" dirty="0">
                <a:latin typeface="inherit"/>
              </a:rPr>
              <a:t> ( التنظيمي) ؟</a:t>
            </a:r>
            <a:endParaRPr lang="ar-SA" sz="2800" b="1" dirty="0">
              <a:latin typeface="+mn-lt"/>
            </a:endParaRPr>
          </a:p>
        </p:txBody>
      </p:sp>
      <p:sp>
        <p:nvSpPr>
          <p:cNvPr id="3" name="TextBox 2">
            <a:extLst>
              <a:ext uri="{FF2B5EF4-FFF2-40B4-BE49-F238E27FC236}">
                <a16:creationId xmlns:a16="http://schemas.microsoft.com/office/drawing/2014/main" id="{086130BB-6FCB-9444-5430-D83E44419CAA}"/>
              </a:ext>
            </a:extLst>
          </p:cNvPr>
          <p:cNvSpPr txBox="1"/>
          <p:nvPr/>
        </p:nvSpPr>
        <p:spPr>
          <a:xfrm>
            <a:off x="1513490" y="2554464"/>
            <a:ext cx="8809556" cy="2677656"/>
          </a:xfrm>
          <a:prstGeom prst="rect">
            <a:avLst/>
          </a:prstGeom>
          <a:noFill/>
        </p:spPr>
        <p:txBody>
          <a:bodyPr wrap="square">
            <a:spAutoFit/>
          </a:bodyPr>
          <a:lstStyle/>
          <a:p>
            <a:pPr algn="ctr"/>
            <a:r>
              <a:rPr lang="ar-EG" sz="2800" b="0" i="0" dirty="0">
                <a:solidFill>
                  <a:srgbClr val="273239"/>
                </a:solidFill>
                <a:effectLst/>
                <a:highlight>
                  <a:srgbClr val="FFFFFF"/>
                </a:highlight>
                <a:latin typeface="Nunito" pitchFamily="2" charset="0"/>
              </a:rPr>
              <a:t>يمكن أن يحدث التغيير التنظيمي نتيجة لعوامل داخلية أو خارجية، ويوجهه الحاجة إلى تعزيز النمو والنجاح.</a:t>
            </a:r>
          </a:p>
          <a:p>
            <a:pPr algn="ctr"/>
            <a:endParaRPr lang="ar-EG" sz="2800" b="0" i="0" dirty="0">
              <a:solidFill>
                <a:srgbClr val="273239"/>
              </a:solidFill>
              <a:effectLst/>
              <a:highlight>
                <a:srgbClr val="FFFFFF"/>
              </a:highlight>
              <a:latin typeface="Nunito" pitchFamily="2" charset="0"/>
            </a:endParaRPr>
          </a:p>
          <a:p>
            <a:pPr algn="ctr"/>
            <a:r>
              <a:rPr lang="ar-EG" sz="2800" b="0" i="0" dirty="0">
                <a:solidFill>
                  <a:srgbClr val="273239"/>
                </a:solidFill>
                <a:effectLst/>
                <a:highlight>
                  <a:srgbClr val="FFFFFF"/>
                </a:highlight>
                <a:latin typeface="Nunito" pitchFamily="2" charset="0"/>
              </a:rPr>
              <a:t>ويشمل مجالات متنوعة مثل إعادة الهيكلة، والتطور الثقافي، وتحسين العمليات، والتقدم التكنولوجي، وإعادة التنظيم الاستراتيجي، والمبادرات التي تركز على الناس.</a:t>
            </a:r>
            <a:endParaRPr lang="en-US" sz="2800" dirty="0"/>
          </a:p>
        </p:txBody>
      </p:sp>
    </p:spTree>
    <p:extLst>
      <p:ext uri="{BB962C8B-B14F-4D97-AF65-F5344CB8AC3E}">
        <p14:creationId xmlns:p14="http://schemas.microsoft.com/office/powerpoint/2010/main" val="2618723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3200" b="1" dirty="0">
                <a:solidFill>
                  <a:srgbClr val="C00000"/>
                </a:solidFill>
                <a:latin typeface="+mn-lt"/>
              </a:rPr>
              <a:t>قوى التغيير</a:t>
            </a:r>
            <a:endParaRPr lang="ar-SA" sz="3200" b="1" dirty="0">
              <a:solidFill>
                <a:srgbClr val="C00000"/>
              </a:solidFill>
              <a:latin typeface="+mn-lt"/>
            </a:endParaRPr>
          </a:p>
        </p:txBody>
      </p:sp>
      <p:pic>
        <p:nvPicPr>
          <p:cNvPr id="8" name="Picture 7">
            <a:extLst>
              <a:ext uri="{FF2B5EF4-FFF2-40B4-BE49-F238E27FC236}">
                <a16:creationId xmlns:a16="http://schemas.microsoft.com/office/drawing/2014/main" id="{281EF3BE-0AAA-E947-5EF4-1E13DE7C4807}"/>
              </a:ext>
            </a:extLst>
          </p:cNvPr>
          <p:cNvPicPr>
            <a:picLocks noChangeAspect="1"/>
          </p:cNvPicPr>
          <p:nvPr/>
        </p:nvPicPr>
        <p:blipFill rotWithShape="1">
          <a:blip r:embed="rId3"/>
          <a:srcRect l="21290" t="19616" r="22414" b="16935"/>
          <a:stretch/>
        </p:blipFill>
        <p:spPr>
          <a:xfrm>
            <a:off x="7483364" y="2117130"/>
            <a:ext cx="3636579" cy="3652232"/>
          </a:xfrm>
          <a:prstGeom prst="rect">
            <a:avLst/>
          </a:prstGeom>
        </p:spPr>
      </p:pic>
      <p:pic>
        <p:nvPicPr>
          <p:cNvPr id="3" name="Picture 2">
            <a:extLst>
              <a:ext uri="{FF2B5EF4-FFF2-40B4-BE49-F238E27FC236}">
                <a16:creationId xmlns:a16="http://schemas.microsoft.com/office/drawing/2014/main" id="{05F32827-2961-F3EA-E90F-F1E93E45729C}"/>
              </a:ext>
            </a:extLst>
          </p:cNvPr>
          <p:cNvPicPr>
            <a:picLocks noChangeAspect="1"/>
          </p:cNvPicPr>
          <p:nvPr/>
        </p:nvPicPr>
        <p:blipFill>
          <a:blip r:embed="rId4"/>
          <a:srcRect l="7804" t="35670" r="11174" b="18621"/>
          <a:stretch/>
        </p:blipFill>
        <p:spPr>
          <a:xfrm>
            <a:off x="557049" y="1731370"/>
            <a:ext cx="6600496" cy="4423752"/>
          </a:xfrm>
          <a:prstGeom prst="rect">
            <a:avLst/>
          </a:prstGeom>
        </p:spPr>
      </p:pic>
    </p:spTree>
    <p:extLst>
      <p:ext uri="{BB962C8B-B14F-4D97-AF65-F5344CB8AC3E}">
        <p14:creationId xmlns:p14="http://schemas.microsoft.com/office/powerpoint/2010/main" val="300494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678774" y="468847"/>
            <a:ext cx="6329116"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3600" b="1" dirty="0">
                <a:solidFill>
                  <a:srgbClr val="C00000"/>
                </a:solidFill>
                <a:latin typeface="+mn-lt"/>
              </a:rPr>
              <a:t>مصادر أخرى للتغيير</a:t>
            </a:r>
            <a:endParaRPr lang="ar-SA" sz="3600" b="1" dirty="0">
              <a:solidFill>
                <a:srgbClr val="C00000"/>
              </a:solidFill>
              <a:latin typeface="+mn-lt"/>
            </a:endParaRPr>
          </a:p>
        </p:txBody>
      </p:sp>
      <p:graphicFrame>
        <p:nvGraphicFramePr>
          <p:cNvPr id="2" name="Diagram 1">
            <a:extLst>
              <a:ext uri="{FF2B5EF4-FFF2-40B4-BE49-F238E27FC236}">
                <a16:creationId xmlns:a16="http://schemas.microsoft.com/office/drawing/2014/main" id="{28AF3122-BFF5-7EC2-A603-09617BCE8D3B}"/>
              </a:ext>
            </a:extLst>
          </p:cNvPr>
          <p:cNvGraphicFramePr/>
          <p:nvPr>
            <p:extLst>
              <p:ext uri="{D42A27DB-BD31-4B8C-83A1-F6EECF244321}">
                <p14:modId xmlns:p14="http://schemas.microsoft.com/office/powerpoint/2010/main" val="389352148"/>
              </p:ext>
            </p:extLst>
          </p:nvPr>
        </p:nvGraphicFramePr>
        <p:xfrm>
          <a:off x="2032000" y="1839310"/>
          <a:ext cx="8128000" cy="42990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89441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447D3DD7-2F7A-FB7A-EE0D-7801657AAAEC}"/>
              </a:ext>
            </a:extLst>
          </p:cNvPr>
          <p:cNvPicPr>
            <a:picLocks noChangeAspect="1"/>
          </p:cNvPicPr>
          <p:nvPr/>
        </p:nvPicPr>
        <p:blipFill rotWithShape="1">
          <a:blip r:embed="rId3"/>
          <a:srcRect l="21597" t="20443" r="28266" b="17854"/>
          <a:stretch/>
        </p:blipFill>
        <p:spPr>
          <a:xfrm>
            <a:off x="6095999" y="1863671"/>
            <a:ext cx="4950373" cy="4231601"/>
          </a:xfrm>
          <a:prstGeom prst="rect">
            <a:avLst/>
          </a:prstGeom>
        </p:spPr>
      </p:pic>
      <p:pic>
        <p:nvPicPr>
          <p:cNvPr id="6" name="Picture 5">
            <a:extLst>
              <a:ext uri="{FF2B5EF4-FFF2-40B4-BE49-F238E27FC236}">
                <a16:creationId xmlns:a16="http://schemas.microsoft.com/office/drawing/2014/main" id="{EAFA1472-59FF-D596-A400-6D2FC5D6A6E5}"/>
              </a:ext>
            </a:extLst>
          </p:cNvPr>
          <p:cNvPicPr>
            <a:picLocks noChangeAspect="1"/>
          </p:cNvPicPr>
          <p:nvPr/>
        </p:nvPicPr>
        <p:blipFill>
          <a:blip r:embed="rId4"/>
          <a:srcRect l="13321" t="21915" r="26500" b="16381"/>
          <a:stretch/>
        </p:blipFill>
        <p:spPr>
          <a:xfrm>
            <a:off x="546539" y="1896199"/>
            <a:ext cx="5255172" cy="4231601"/>
          </a:xfrm>
          <a:prstGeom prst="rect">
            <a:avLst/>
          </a:prstGeom>
        </p:spPr>
      </p:pic>
    </p:spTree>
    <p:extLst>
      <p:ext uri="{BB962C8B-B14F-4D97-AF65-F5344CB8AC3E}">
        <p14:creationId xmlns:p14="http://schemas.microsoft.com/office/powerpoint/2010/main" val="3955823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rtl="1"/>
            <a:r>
              <a:rPr lang="ar-EG" sz="2800" b="1" dirty="0">
                <a:latin typeface="inherit"/>
              </a:rPr>
              <a:t>تتضمن الأنواع الثلاثة الأكثر شيوعًا للتغيير التنظيمي ما يلي:</a:t>
            </a:r>
            <a:endParaRPr lang="ar-SA" sz="2800" b="1" dirty="0">
              <a:latin typeface="+mn-lt"/>
            </a:endParaRPr>
          </a:p>
        </p:txBody>
      </p:sp>
      <p:pic>
        <p:nvPicPr>
          <p:cNvPr id="1026" name="Picture 2">
            <a:extLst>
              <a:ext uri="{FF2B5EF4-FFF2-40B4-BE49-F238E27FC236}">
                <a16:creationId xmlns:a16="http://schemas.microsoft.com/office/drawing/2014/main" id="{5BA5643B-364F-3467-EF2C-ED6990039C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5807" y="2130571"/>
            <a:ext cx="4161414" cy="351939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4CB5D2CE-A3D5-548E-AF10-07F8782BDA89}"/>
              </a:ext>
            </a:extLst>
          </p:cNvPr>
          <p:cNvPicPr>
            <a:picLocks noChangeAspect="1"/>
          </p:cNvPicPr>
          <p:nvPr/>
        </p:nvPicPr>
        <p:blipFill>
          <a:blip r:embed="rId4"/>
          <a:srcRect l="8211" t="30641" r="15978" b="10692"/>
          <a:stretch/>
        </p:blipFill>
        <p:spPr>
          <a:xfrm>
            <a:off x="536028" y="1839829"/>
            <a:ext cx="6207308" cy="4023386"/>
          </a:xfrm>
          <a:prstGeom prst="rect">
            <a:avLst/>
          </a:prstGeom>
        </p:spPr>
      </p:pic>
    </p:spTree>
    <p:extLst>
      <p:ext uri="{BB962C8B-B14F-4D97-AF65-F5344CB8AC3E}">
        <p14:creationId xmlns:p14="http://schemas.microsoft.com/office/powerpoint/2010/main" val="147901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4372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rtl="1"/>
            <a:r>
              <a:rPr lang="ar-EG" sz="2800" b="1" dirty="0">
                <a:latin typeface="inherit"/>
              </a:rPr>
              <a:t>تتضمن الأنواع الثلاثة الأكثر شيوعًا للتغيير التنظيمي ما يلي:</a:t>
            </a:r>
            <a:endParaRPr lang="ar-SA" sz="2800" b="1" dirty="0"/>
          </a:p>
        </p:txBody>
      </p:sp>
      <p:graphicFrame>
        <p:nvGraphicFramePr>
          <p:cNvPr id="2" name="Diagram 1">
            <a:extLst>
              <a:ext uri="{FF2B5EF4-FFF2-40B4-BE49-F238E27FC236}">
                <a16:creationId xmlns:a16="http://schemas.microsoft.com/office/drawing/2014/main" id="{38624034-CADE-9BC6-697D-80C5BC75A501}"/>
              </a:ext>
            </a:extLst>
          </p:cNvPr>
          <p:cNvGraphicFramePr/>
          <p:nvPr>
            <p:extLst>
              <p:ext uri="{D42A27DB-BD31-4B8C-83A1-F6EECF244321}">
                <p14:modId xmlns:p14="http://schemas.microsoft.com/office/powerpoint/2010/main" val="382510850"/>
              </p:ext>
            </p:extLst>
          </p:nvPr>
        </p:nvGraphicFramePr>
        <p:xfrm>
          <a:off x="2032000" y="1868494"/>
          <a:ext cx="8128000" cy="42698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92572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ar-EG" sz="2800" b="1" dirty="0">
                <a:latin typeface="inherit"/>
              </a:rPr>
              <a:t>لماذا يقاوم الناس التغيير؟</a:t>
            </a:r>
            <a:endParaRPr lang="ar-SA" sz="2800" b="1" dirty="0">
              <a:latin typeface="+mn-lt"/>
            </a:endParaRPr>
          </a:p>
        </p:txBody>
      </p:sp>
      <p:pic>
        <p:nvPicPr>
          <p:cNvPr id="5122" name="Picture 2" descr="14 Reasons People Resistance Change ...">
            <a:extLst>
              <a:ext uri="{FF2B5EF4-FFF2-40B4-BE49-F238E27FC236}">
                <a16:creationId xmlns:a16="http://schemas.microsoft.com/office/drawing/2014/main" id="{878419E2-3DD8-CFBC-3EEF-32FB2CB509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4901" y="1987908"/>
            <a:ext cx="3082699" cy="3487981"/>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1">
            <a:extLst>
              <a:ext uri="{FF2B5EF4-FFF2-40B4-BE49-F238E27FC236}">
                <a16:creationId xmlns:a16="http://schemas.microsoft.com/office/drawing/2014/main" id="{7EB95574-6B03-15F2-168E-577E73C68D88}"/>
              </a:ext>
            </a:extLst>
          </p:cNvPr>
          <p:cNvGrpSpPr>
            <a:grpSpLocks/>
          </p:cNvGrpSpPr>
          <p:nvPr/>
        </p:nvGrpSpPr>
        <p:grpSpPr bwMode="auto">
          <a:xfrm>
            <a:off x="1364997" y="2303574"/>
            <a:ext cx="6188307" cy="3590160"/>
            <a:chOff x="1837916" y="2132856"/>
            <a:chExt cx="5470388" cy="3253680"/>
          </a:xfrm>
        </p:grpSpPr>
        <p:sp>
          <p:nvSpPr>
            <p:cNvPr id="3" name="Rectangle 4">
              <a:extLst>
                <a:ext uri="{FF2B5EF4-FFF2-40B4-BE49-F238E27FC236}">
                  <a16:creationId xmlns:a16="http://schemas.microsoft.com/office/drawing/2014/main" id="{5378573F-A8D6-2FF7-D107-5DAEF1128B5B}"/>
                </a:ext>
              </a:extLst>
            </p:cNvPr>
            <p:cNvSpPr>
              <a:spLocks noChangeArrowheads="1"/>
            </p:cNvSpPr>
            <p:nvPr/>
          </p:nvSpPr>
          <p:spPr bwMode="auto">
            <a:xfrm>
              <a:off x="1868277" y="2132856"/>
              <a:ext cx="1346572" cy="360040"/>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ar-EG" altLang="fr-FR" b="1" dirty="0"/>
                <a:t>التغيير</a:t>
              </a:r>
              <a:endParaRPr lang="en-US" altLang="fr-FR" b="1" dirty="0"/>
            </a:p>
          </p:txBody>
        </p:sp>
        <p:sp>
          <p:nvSpPr>
            <p:cNvPr id="8" name="Rectangle 5">
              <a:extLst>
                <a:ext uri="{FF2B5EF4-FFF2-40B4-BE49-F238E27FC236}">
                  <a16:creationId xmlns:a16="http://schemas.microsoft.com/office/drawing/2014/main" id="{148417EC-DAD4-C71E-BC95-3DBE91A2719B}"/>
                </a:ext>
              </a:extLst>
            </p:cNvPr>
            <p:cNvSpPr>
              <a:spLocks noChangeArrowheads="1"/>
            </p:cNvSpPr>
            <p:nvPr/>
          </p:nvSpPr>
          <p:spPr bwMode="auto">
            <a:xfrm>
              <a:off x="5552814" y="2204864"/>
              <a:ext cx="1284188" cy="419100"/>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ar-EG" altLang="fr-FR" sz="2400" b="1" dirty="0" err="1">
                  <a:latin typeface="Times New Roman" panose="02020603050405020304" pitchFamily="18" charset="0"/>
                </a:rPr>
                <a:t>الإستجابة</a:t>
              </a:r>
              <a:endParaRPr lang="en-US" altLang="fr-FR" sz="2400" b="1" dirty="0">
                <a:latin typeface="Times New Roman" panose="02020603050405020304" pitchFamily="18" charset="0"/>
              </a:endParaRPr>
            </a:p>
          </p:txBody>
        </p:sp>
        <p:sp>
          <p:nvSpPr>
            <p:cNvPr id="9" name="Rectangle 6">
              <a:extLst>
                <a:ext uri="{FF2B5EF4-FFF2-40B4-BE49-F238E27FC236}">
                  <a16:creationId xmlns:a16="http://schemas.microsoft.com/office/drawing/2014/main" id="{4B24320B-FEBB-A65F-2782-C8B6007A7CEB}"/>
                </a:ext>
              </a:extLst>
            </p:cNvPr>
            <p:cNvSpPr>
              <a:spLocks noChangeArrowheads="1"/>
            </p:cNvSpPr>
            <p:nvPr/>
          </p:nvSpPr>
          <p:spPr bwMode="auto">
            <a:xfrm>
              <a:off x="1837916" y="4941168"/>
              <a:ext cx="2282676" cy="445368"/>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ar-EG" altLang="fr-FR" sz="2400" b="1" dirty="0">
                  <a:latin typeface="Times New Roman" panose="02020603050405020304" pitchFamily="18" charset="0"/>
                </a:rPr>
                <a:t>التاريخ الشخصي</a:t>
              </a:r>
              <a:endParaRPr lang="en-US" altLang="fr-FR" sz="2400" b="1" dirty="0">
                <a:latin typeface="Times New Roman" panose="02020603050405020304" pitchFamily="18" charset="0"/>
              </a:endParaRPr>
            </a:p>
          </p:txBody>
        </p:sp>
        <p:sp>
          <p:nvSpPr>
            <p:cNvPr id="10" name="Rectangle 7">
              <a:extLst>
                <a:ext uri="{FF2B5EF4-FFF2-40B4-BE49-F238E27FC236}">
                  <a16:creationId xmlns:a16="http://schemas.microsoft.com/office/drawing/2014/main" id="{6E30FBAE-F96B-3449-F7EB-24B7C71074E3}"/>
                </a:ext>
              </a:extLst>
            </p:cNvPr>
            <p:cNvSpPr>
              <a:spLocks noChangeArrowheads="1"/>
            </p:cNvSpPr>
            <p:nvPr/>
          </p:nvSpPr>
          <p:spPr bwMode="auto">
            <a:xfrm>
              <a:off x="3585096" y="3550915"/>
              <a:ext cx="1630040" cy="415280"/>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ar-EG" altLang="fr-FR" sz="2400" b="1" dirty="0">
                  <a:latin typeface="Times New Roman" panose="02020603050405020304" pitchFamily="18" charset="0"/>
                </a:rPr>
                <a:t>المواقف والطباع</a:t>
              </a:r>
              <a:endParaRPr lang="en-US" altLang="fr-FR" sz="2400" b="1" dirty="0">
                <a:latin typeface="Times New Roman" panose="02020603050405020304" pitchFamily="18" charset="0"/>
              </a:endParaRPr>
            </a:p>
          </p:txBody>
        </p:sp>
        <p:sp>
          <p:nvSpPr>
            <p:cNvPr id="11" name="Rectangle 8">
              <a:extLst>
                <a:ext uri="{FF2B5EF4-FFF2-40B4-BE49-F238E27FC236}">
                  <a16:creationId xmlns:a16="http://schemas.microsoft.com/office/drawing/2014/main" id="{7F4D51DE-45E0-6457-7CC6-6F6C00FCEBA1}"/>
                </a:ext>
              </a:extLst>
            </p:cNvPr>
            <p:cNvSpPr>
              <a:spLocks noChangeArrowheads="1"/>
            </p:cNvSpPr>
            <p:nvPr/>
          </p:nvSpPr>
          <p:spPr bwMode="auto">
            <a:xfrm>
              <a:off x="5215136" y="4941168"/>
              <a:ext cx="2093168" cy="445368"/>
            </a:xfrm>
            <a:prstGeom prst="rect">
              <a:avLst/>
            </a:prstGeom>
            <a:solidFill>
              <a:schemeClr val="accent4">
                <a:lumMod val="40000"/>
                <a:lumOff val="60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p>
              <a:pPr algn="ctr"/>
              <a:r>
                <a:rPr lang="ar-EG" altLang="fr-FR" sz="2400" b="1" dirty="0">
                  <a:latin typeface="Times New Roman" panose="02020603050405020304" pitchFamily="18" charset="0"/>
                </a:rPr>
                <a:t>الوضع الاجتماعي</a:t>
              </a:r>
              <a:endParaRPr lang="en-US" altLang="fr-FR" sz="2400" b="1" dirty="0">
                <a:latin typeface="Times New Roman" panose="02020603050405020304" pitchFamily="18" charset="0"/>
              </a:endParaRPr>
            </a:p>
          </p:txBody>
        </p:sp>
        <p:sp>
          <p:nvSpPr>
            <p:cNvPr id="12" name="Line 9">
              <a:extLst>
                <a:ext uri="{FF2B5EF4-FFF2-40B4-BE49-F238E27FC236}">
                  <a16:creationId xmlns:a16="http://schemas.microsoft.com/office/drawing/2014/main" id="{5F816E6B-4180-F7A9-0119-C43E9CE1C85F}"/>
                </a:ext>
              </a:extLst>
            </p:cNvPr>
            <p:cNvSpPr>
              <a:spLocks noChangeShapeType="1"/>
            </p:cNvSpPr>
            <p:nvPr/>
          </p:nvSpPr>
          <p:spPr bwMode="auto">
            <a:xfrm flipV="1">
              <a:off x="3191937" y="4038600"/>
              <a:ext cx="1067048" cy="902568"/>
            </a:xfrm>
            <a:prstGeom prst="line">
              <a:avLst/>
            </a:prstGeom>
            <a:noFill/>
            <a:ln w="25400">
              <a:solidFill>
                <a:schemeClr val="tx1"/>
              </a:solidFill>
              <a:round/>
              <a:headEnd type="triangl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sp>
          <p:nvSpPr>
            <p:cNvPr id="13" name="Line 10">
              <a:extLst>
                <a:ext uri="{FF2B5EF4-FFF2-40B4-BE49-F238E27FC236}">
                  <a16:creationId xmlns:a16="http://schemas.microsoft.com/office/drawing/2014/main" id="{2653461C-FB45-5AD7-70C0-3EBB2150E155}"/>
                </a:ext>
              </a:extLst>
            </p:cNvPr>
            <p:cNvSpPr>
              <a:spLocks noChangeShapeType="1"/>
            </p:cNvSpPr>
            <p:nvPr/>
          </p:nvSpPr>
          <p:spPr bwMode="auto">
            <a:xfrm flipV="1">
              <a:off x="5327485" y="2642765"/>
              <a:ext cx="926049" cy="899666"/>
            </a:xfrm>
            <a:prstGeom prst="line">
              <a:avLst/>
            </a:prstGeom>
            <a:noFill/>
            <a:ln w="2540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sp>
          <p:nvSpPr>
            <p:cNvPr id="14" name="Line 12">
              <a:extLst>
                <a:ext uri="{FF2B5EF4-FFF2-40B4-BE49-F238E27FC236}">
                  <a16:creationId xmlns:a16="http://schemas.microsoft.com/office/drawing/2014/main" id="{D2A85315-89B5-68F7-5DD6-FF2893BA5B1F}"/>
                </a:ext>
              </a:extLst>
            </p:cNvPr>
            <p:cNvSpPr>
              <a:spLocks noChangeShapeType="1"/>
            </p:cNvSpPr>
            <p:nvPr/>
          </p:nvSpPr>
          <p:spPr bwMode="auto">
            <a:xfrm>
              <a:off x="5062611" y="4038600"/>
              <a:ext cx="879761" cy="902568"/>
            </a:xfrm>
            <a:prstGeom prst="line">
              <a:avLst/>
            </a:prstGeom>
            <a:noFill/>
            <a:ln w="25400">
              <a:solidFill>
                <a:schemeClr val="tx1"/>
              </a:solidFill>
              <a:round/>
              <a:headEnd type="triangl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sp>
          <p:nvSpPr>
            <p:cNvPr id="15" name="Line 13">
              <a:extLst>
                <a:ext uri="{FF2B5EF4-FFF2-40B4-BE49-F238E27FC236}">
                  <a16:creationId xmlns:a16="http://schemas.microsoft.com/office/drawing/2014/main" id="{19CB7FD4-475A-03DB-6B17-A05A6C19950B}"/>
                </a:ext>
              </a:extLst>
            </p:cNvPr>
            <p:cNvSpPr>
              <a:spLocks noChangeShapeType="1"/>
            </p:cNvSpPr>
            <p:nvPr/>
          </p:nvSpPr>
          <p:spPr bwMode="auto">
            <a:xfrm flipH="1" flipV="1">
              <a:off x="2853544" y="2570758"/>
              <a:ext cx="916451" cy="907752"/>
            </a:xfrm>
            <a:prstGeom prst="line">
              <a:avLst/>
            </a:prstGeom>
            <a:noFill/>
            <a:ln w="25400">
              <a:solidFill>
                <a:schemeClr val="tx1"/>
              </a:solidFill>
              <a:round/>
              <a:headEnd type="triangl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ar-SA"/>
            </a:p>
          </p:txBody>
        </p:sp>
      </p:grpSp>
    </p:spTree>
    <p:extLst>
      <p:ext uri="{BB962C8B-B14F-4D97-AF65-F5344CB8AC3E}">
        <p14:creationId xmlns:p14="http://schemas.microsoft.com/office/powerpoint/2010/main" val="1670331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4">
            <a:extLst>
              <a:ext uri="{FF2B5EF4-FFF2-40B4-BE49-F238E27FC236}">
                <a16:creationId xmlns:a16="http://schemas.microsoft.com/office/drawing/2014/main" id="{724998F9-FDEB-54F8-C1DB-E173FD988910}"/>
              </a:ext>
            </a:extLst>
          </p:cNvPr>
          <p:cNvSpPr txBox="1">
            <a:spLocks noChangeArrowheads="1"/>
          </p:cNvSpPr>
          <p:nvPr/>
        </p:nvSpPr>
        <p:spPr>
          <a:xfrm>
            <a:off x="2079159" y="733218"/>
            <a:ext cx="8243887" cy="933098"/>
          </a:xfrm>
          <a:prstGeom prst="rect">
            <a:avLst/>
          </a:prstGeo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rtl="1"/>
            <a:r>
              <a:rPr lang="ar-EG" sz="2800" b="1" dirty="0">
                <a:latin typeface="inherit"/>
              </a:rPr>
              <a:t>لماذا يقاوم الناس التغيير؟</a:t>
            </a:r>
            <a:endParaRPr lang="ar-SA" sz="2800" b="1" dirty="0">
              <a:latin typeface="+mn-lt"/>
            </a:endParaRPr>
          </a:p>
        </p:txBody>
      </p:sp>
      <p:pic>
        <p:nvPicPr>
          <p:cNvPr id="7170" name="Picture 2" descr="Resistance to Change: 7 Causes &amp; How to Overcome Them (2024)">
            <a:extLst>
              <a:ext uri="{FF2B5EF4-FFF2-40B4-BE49-F238E27FC236}">
                <a16:creationId xmlns:a16="http://schemas.microsoft.com/office/drawing/2014/main" id="{0C662E81-858B-7098-533E-65E7E49C3D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7559" y="2397236"/>
            <a:ext cx="2892766" cy="350701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A1ADA53E-75EB-72A2-2FA3-E033B45F90E2}"/>
              </a:ext>
            </a:extLst>
          </p:cNvPr>
          <p:cNvPicPr>
            <a:picLocks noChangeAspect="1"/>
          </p:cNvPicPr>
          <p:nvPr/>
        </p:nvPicPr>
        <p:blipFill>
          <a:blip r:embed="rId4"/>
          <a:srcRect l="8417" t="33589" r="9643" b="11977"/>
          <a:stretch/>
        </p:blipFill>
        <p:spPr>
          <a:xfrm>
            <a:off x="546539" y="1984945"/>
            <a:ext cx="7471653" cy="3733154"/>
          </a:xfrm>
          <a:prstGeom prst="rect">
            <a:avLst/>
          </a:prstGeom>
        </p:spPr>
      </p:pic>
    </p:spTree>
    <p:extLst>
      <p:ext uri="{BB962C8B-B14F-4D97-AF65-F5344CB8AC3E}">
        <p14:creationId xmlns:p14="http://schemas.microsoft.com/office/powerpoint/2010/main" val="3116565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9501" y="1505811"/>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C425E7F7-844D-1F64-1816-7AD2261EB42F}"/>
              </a:ext>
            </a:extLst>
          </p:cNvPr>
          <p:cNvSpPr txBox="1">
            <a:spLocks/>
          </p:cNvSpPr>
          <p:nvPr/>
        </p:nvSpPr>
        <p:spPr>
          <a:xfrm>
            <a:off x="2256828" y="712957"/>
            <a:ext cx="6540331" cy="461665"/>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ar-EG" sz="2400" dirty="0">
                <a:solidFill>
                  <a:srgbClr val="FF0000"/>
                </a:solidFill>
              </a:rPr>
              <a:t>دور المدير في التغيير التنظيمي</a:t>
            </a:r>
            <a:endParaRPr lang="ar-SA" sz="2400" dirty="0">
              <a:solidFill>
                <a:srgbClr val="FF0000"/>
              </a:solidFill>
            </a:endParaRPr>
          </a:p>
        </p:txBody>
      </p:sp>
      <p:sp>
        <p:nvSpPr>
          <p:cNvPr id="3" name="Content Placeholder 2">
            <a:extLst>
              <a:ext uri="{FF2B5EF4-FFF2-40B4-BE49-F238E27FC236}">
                <a16:creationId xmlns:a16="http://schemas.microsoft.com/office/drawing/2014/main" id="{90F1E350-3809-B963-E000-EB99793CF614}"/>
              </a:ext>
            </a:extLst>
          </p:cNvPr>
          <p:cNvSpPr txBox="1">
            <a:spLocks/>
          </p:cNvSpPr>
          <p:nvPr/>
        </p:nvSpPr>
        <p:spPr>
          <a:xfrm>
            <a:off x="1196344" y="1836999"/>
            <a:ext cx="10375877" cy="396393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None/>
            </a:pPr>
            <a:r>
              <a:rPr lang="ar-EG" sz="3000" dirty="0">
                <a:latin typeface="Times New Roman" panose="02020603050405020304" pitchFamily="18" charset="0"/>
                <a:cs typeface="Times New Roman" panose="02020603050405020304" pitchFamily="18" charset="0"/>
              </a:rPr>
              <a:t>داخل المنظمة، يكون لكل موظف دور مختلف في المساعدة على التغيير. وفي حين قد ينجز العديد من أعضاء الفريق عملاً شديد التفصيل، فقد يكون للمديرين التنفيذيين على مستوى عالٍ والذين يعملون لفترة أطول أهداف مختلفة. وحتى داخل الإدارة، يؤدي القادة والمديرون مهام مختلفة.</a:t>
            </a:r>
            <a:endParaRPr lang="ar-SA" dirty="0"/>
          </a:p>
        </p:txBody>
      </p:sp>
    </p:spTree>
    <p:extLst>
      <p:ext uri="{BB962C8B-B14F-4D97-AF65-F5344CB8AC3E}">
        <p14:creationId xmlns:p14="http://schemas.microsoft.com/office/powerpoint/2010/main" val="866860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9501" y="1505811"/>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C425E7F7-844D-1F64-1816-7AD2261EB42F}"/>
              </a:ext>
            </a:extLst>
          </p:cNvPr>
          <p:cNvSpPr txBox="1">
            <a:spLocks/>
          </p:cNvSpPr>
          <p:nvPr/>
        </p:nvSpPr>
        <p:spPr>
          <a:xfrm>
            <a:off x="2375492" y="733061"/>
            <a:ext cx="6540331" cy="461665"/>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ar-EG" sz="2400" dirty="0">
                <a:solidFill>
                  <a:srgbClr val="FF0000"/>
                </a:solidFill>
              </a:rPr>
              <a:t>دور المدير في التغيير التنظيمي</a:t>
            </a:r>
            <a:endParaRPr lang="ar-SA" sz="2400" dirty="0">
              <a:solidFill>
                <a:srgbClr val="FF0000"/>
              </a:solidFill>
            </a:endParaRPr>
          </a:p>
        </p:txBody>
      </p:sp>
      <p:sp>
        <p:nvSpPr>
          <p:cNvPr id="3" name="Content Placeholder 2">
            <a:extLst>
              <a:ext uri="{FF2B5EF4-FFF2-40B4-BE49-F238E27FC236}">
                <a16:creationId xmlns:a16="http://schemas.microsoft.com/office/drawing/2014/main" id="{90F1E350-3809-B963-E000-EB99793CF614}"/>
              </a:ext>
            </a:extLst>
          </p:cNvPr>
          <p:cNvSpPr txBox="1">
            <a:spLocks/>
          </p:cNvSpPr>
          <p:nvPr/>
        </p:nvSpPr>
        <p:spPr>
          <a:xfrm>
            <a:off x="977922" y="1949779"/>
            <a:ext cx="10375877" cy="396393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None/>
            </a:pPr>
            <a:r>
              <a:rPr lang="ar-EG" b="1" dirty="0">
                <a:latin typeface="Times New Roman" panose="02020603050405020304" pitchFamily="18" charset="0"/>
                <a:cs typeface="Times New Roman" panose="02020603050405020304" pitchFamily="18" charset="0"/>
              </a:rPr>
              <a:t>لتحقيق ذلك، يجب أن يتمتع المديرون بمجموعة واسعة من المهارات، مثل:</a:t>
            </a:r>
          </a:p>
          <a:p>
            <a:pPr lvl="1" algn="r" rtl="1"/>
            <a:r>
              <a:rPr lang="ar-EG" sz="2000" b="1" dirty="0">
                <a:latin typeface="Times New Roman" panose="02020603050405020304" pitchFamily="18" charset="0"/>
                <a:cs typeface="Times New Roman" panose="02020603050405020304" pitchFamily="18" charset="0"/>
              </a:rPr>
              <a:t>القدرة على التواصل بوضوح وفعالية - وهذا يشمل الاستماع بنشاط إلى فريقهم وزملائهم</a:t>
            </a:r>
          </a:p>
          <a:p>
            <a:pPr lvl="1" algn="r" rtl="1"/>
            <a:r>
              <a:rPr lang="ar-EG" sz="2000" b="1" dirty="0">
                <a:latin typeface="Times New Roman" panose="02020603050405020304" pitchFamily="18" charset="0"/>
                <a:cs typeface="Times New Roman" panose="02020603050405020304" pitchFamily="18" charset="0"/>
              </a:rPr>
              <a:t>مستوى متطور للغاية من الذكاء العاطفي</a:t>
            </a:r>
          </a:p>
          <a:p>
            <a:pPr lvl="1" algn="r" rtl="1"/>
            <a:r>
              <a:rPr lang="ar-EG" sz="2000" b="1" dirty="0">
                <a:latin typeface="Times New Roman" panose="02020603050405020304" pitchFamily="18" charset="0"/>
                <a:cs typeface="Times New Roman" panose="02020603050405020304" pitchFamily="18" charset="0"/>
              </a:rPr>
              <a:t>مهارات تنظيمية قوية</a:t>
            </a:r>
          </a:p>
          <a:p>
            <a:pPr lvl="1" algn="r" rtl="1"/>
            <a:r>
              <a:rPr lang="ar-EG" sz="2000" b="1" dirty="0">
                <a:latin typeface="Times New Roman" panose="02020603050405020304" pitchFamily="18" charset="0"/>
                <a:cs typeface="Times New Roman" panose="02020603050405020304" pitchFamily="18" charset="0"/>
              </a:rPr>
              <a:t>نظرة ثاقبة للتفاصيل</a:t>
            </a:r>
          </a:p>
          <a:p>
            <a:pPr lvl="1" algn="r" rtl="1"/>
            <a:r>
              <a:rPr lang="ar-EG" sz="2000" b="1" dirty="0">
                <a:latin typeface="Times New Roman" panose="02020603050405020304" pitchFamily="18" charset="0"/>
                <a:cs typeface="Times New Roman" panose="02020603050405020304" pitchFamily="18" charset="0"/>
              </a:rPr>
              <a:t>مهارات حل المشكلات واتخاذ القرار</a:t>
            </a:r>
          </a:p>
          <a:p>
            <a:pPr lvl="1" algn="r" rtl="1"/>
            <a:r>
              <a:rPr lang="ar-EG" sz="2000" b="1" dirty="0">
                <a:latin typeface="Times New Roman" panose="02020603050405020304" pitchFamily="18" charset="0"/>
                <a:cs typeface="Times New Roman" panose="02020603050405020304" pitchFamily="18" charset="0"/>
              </a:rPr>
              <a:t>التفويض.</a:t>
            </a:r>
            <a:endParaRPr lang="ar-SA" sz="1000" dirty="0"/>
          </a:p>
        </p:txBody>
      </p:sp>
    </p:spTree>
    <p:extLst>
      <p:ext uri="{BB962C8B-B14F-4D97-AF65-F5344CB8AC3E}">
        <p14:creationId xmlns:p14="http://schemas.microsoft.com/office/powerpoint/2010/main" val="1207717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 name="Rectangle 3">
            <a:extLst>
              <a:ext uri="{FF2B5EF4-FFF2-40B4-BE49-F238E27FC236}">
                <a16:creationId xmlns:a16="http://schemas.microsoft.com/office/drawing/2014/main" id="{77256A95-CC0E-DD24-78A0-7635D44C9A9A}"/>
              </a:ext>
            </a:extLst>
          </p:cNvPr>
          <p:cNvSpPr>
            <a:spLocks noChangeArrowheads="1"/>
          </p:cNvSpPr>
          <p:nvPr/>
        </p:nvSpPr>
        <p:spPr bwMode="auto">
          <a:xfrm>
            <a:off x="2362200" y="27496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ar-EG" altLang="ar-SA" sz="2400" b="1" dirty="0">
                <a:latin typeface="Tahoma" panose="020B0604030504040204" pitchFamily="34" charset="0"/>
              </a:rPr>
              <a:t>التعلم والتواصل</a:t>
            </a:r>
            <a:endParaRPr lang="en-US" altLang="ar-SA" dirty="0">
              <a:latin typeface="Tahoma" panose="020B0604030504040204" pitchFamily="34" charset="0"/>
            </a:endParaRPr>
          </a:p>
        </p:txBody>
      </p:sp>
      <p:sp>
        <p:nvSpPr>
          <p:cNvPr id="31" name="Rectangle 4">
            <a:extLst>
              <a:ext uri="{FF2B5EF4-FFF2-40B4-BE49-F238E27FC236}">
                <a16:creationId xmlns:a16="http://schemas.microsoft.com/office/drawing/2014/main" id="{E6599202-31A9-935B-DDED-D8A83AA37A07}"/>
              </a:ext>
            </a:extLst>
          </p:cNvPr>
          <p:cNvSpPr>
            <a:spLocks noChangeArrowheads="1"/>
          </p:cNvSpPr>
          <p:nvPr/>
        </p:nvSpPr>
        <p:spPr bwMode="auto">
          <a:xfrm>
            <a:off x="6324600" y="27496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ar-EG" altLang="ar-SA" sz="2400" b="1" dirty="0">
                <a:latin typeface="Tahoma" panose="020B0604030504040204" pitchFamily="34" charset="0"/>
              </a:rPr>
              <a:t>المشاركة</a:t>
            </a:r>
            <a:endParaRPr lang="en-US" altLang="ar-SA" dirty="0">
              <a:latin typeface="Tahoma" panose="020B0604030504040204" pitchFamily="34" charset="0"/>
            </a:endParaRPr>
          </a:p>
        </p:txBody>
      </p:sp>
      <p:sp>
        <p:nvSpPr>
          <p:cNvPr id="32" name="Rectangle 5">
            <a:extLst>
              <a:ext uri="{FF2B5EF4-FFF2-40B4-BE49-F238E27FC236}">
                <a16:creationId xmlns:a16="http://schemas.microsoft.com/office/drawing/2014/main" id="{C20F2C77-C543-F2A6-6B93-31B6A549043E}"/>
              </a:ext>
            </a:extLst>
          </p:cNvPr>
          <p:cNvSpPr>
            <a:spLocks noChangeArrowheads="1"/>
          </p:cNvSpPr>
          <p:nvPr/>
        </p:nvSpPr>
        <p:spPr bwMode="auto">
          <a:xfrm>
            <a:off x="2362200" y="41974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ar-EG" altLang="ar-SA" sz="2400" b="1" dirty="0">
                <a:latin typeface="Tahoma" panose="020B0604030504040204" pitchFamily="34" charset="0"/>
              </a:rPr>
              <a:t>التفاوض</a:t>
            </a:r>
            <a:endParaRPr lang="en-US" altLang="ar-SA" dirty="0">
              <a:latin typeface="Tahoma" panose="020B0604030504040204" pitchFamily="34" charset="0"/>
            </a:endParaRPr>
          </a:p>
        </p:txBody>
      </p:sp>
      <p:sp>
        <p:nvSpPr>
          <p:cNvPr id="33" name="Rectangle 6">
            <a:extLst>
              <a:ext uri="{FF2B5EF4-FFF2-40B4-BE49-F238E27FC236}">
                <a16:creationId xmlns:a16="http://schemas.microsoft.com/office/drawing/2014/main" id="{232C84ED-C90E-838D-741F-E4F362F89E85}"/>
              </a:ext>
            </a:extLst>
          </p:cNvPr>
          <p:cNvSpPr>
            <a:spLocks noChangeArrowheads="1"/>
          </p:cNvSpPr>
          <p:nvPr/>
        </p:nvSpPr>
        <p:spPr bwMode="auto">
          <a:xfrm>
            <a:off x="6324600" y="41974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ar-EG" altLang="ar-SA" sz="2400" b="1" dirty="0">
                <a:latin typeface="Tahoma" panose="020B0604030504040204" pitchFamily="34" charset="0"/>
              </a:rPr>
              <a:t>التسهيل والدعم</a:t>
            </a:r>
            <a:endParaRPr lang="en-US" altLang="ar-SA" dirty="0">
              <a:latin typeface="Tahoma" panose="020B0604030504040204" pitchFamily="34" charset="0"/>
            </a:endParaRPr>
          </a:p>
        </p:txBody>
      </p:sp>
      <p:sp>
        <p:nvSpPr>
          <p:cNvPr id="34" name="Rectangle 7">
            <a:extLst>
              <a:ext uri="{FF2B5EF4-FFF2-40B4-BE49-F238E27FC236}">
                <a16:creationId xmlns:a16="http://schemas.microsoft.com/office/drawing/2014/main" id="{40D9EAAA-82EF-C35E-F956-0CE337D92FDA}"/>
              </a:ext>
            </a:extLst>
          </p:cNvPr>
          <p:cNvSpPr>
            <a:spLocks noChangeArrowheads="1"/>
          </p:cNvSpPr>
          <p:nvPr/>
        </p:nvSpPr>
        <p:spPr bwMode="auto">
          <a:xfrm>
            <a:off x="6324600" y="56452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en-US" altLang="ar-SA" sz="2400" b="1" dirty="0">
                <a:latin typeface="Tahoma" panose="020B0604030504040204" pitchFamily="34" charset="0"/>
              </a:rPr>
              <a:t>Coercion </a:t>
            </a:r>
            <a:r>
              <a:rPr lang="ar-EG" altLang="ar-SA" sz="2400" b="1">
                <a:latin typeface="Tahoma" panose="020B0604030504040204" pitchFamily="34" charset="0"/>
              </a:rPr>
              <a:t>الاكراه</a:t>
            </a:r>
            <a:endParaRPr lang="en-US" altLang="ar-SA" dirty="0">
              <a:latin typeface="Tahoma" panose="020B0604030504040204" pitchFamily="34" charset="0"/>
            </a:endParaRPr>
          </a:p>
        </p:txBody>
      </p:sp>
      <p:sp>
        <p:nvSpPr>
          <p:cNvPr id="35" name="Rectangle 8">
            <a:extLst>
              <a:ext uri="{FF2B5EF4-FFF2-40B4-BE49-F238E27FC236}">
                <a16:creationId xmlns:a16="http://schemas.microsoft.com/office/drawing/2014/main" id="{E0DF5DF3-EC41-806A-0B38-644D8411F8A4}"/>
              </a:ext>
            </a:extLst>
          </p:cNvPr>
          <p:cNvSpPr>
            <a:spLocks noChangeArrowheads="1"/>
          </p:cNvSpPr>
          <p:nvPr/>
        </p:nvSpPr>
        <p:spPr bwMode="auto">
          <a:xfrm>
            <a:off x="2362200" y="5645263"/>
            <a:ext cx="3505200" cy="768669"/>
          </a:xfrm>
          <a:prstGeom prst="rect">
            <a:avLst/>
          </a:prstGeom>
          <a:solidFill>
            <a:srgbClr val="FFCC66"/>
          </a:solidFill>
          <a:ln w="9525">
            <a:solidFill>
              <a:schemeClr val="tx1"/>
            </a:solidFill>
            <a:miter lim="800000"/>
            <a:headEnd/>
            <a:tailEnd/>
          </a:ln>
          <a:effectLst>
            <a:outerShdw dist="35921" dir="2700000" algn="ctr" rotWithShape="0">
              <a:schemeClr val="bg2"/>
            </a:outerShdw>
          </a:effectLst>
        </p:spPr>
        <p:txBody>
          <a:bodyPr wrap="none" anchor="ctr"/>
          <a:lstStyle/>
          <a:p>
            <a:pPr algn="ctr"/>
            <a:r>
              <a:rPr lang="ar-EG" altLang="ar-SA" sz="2400" b="1" dirty="0">
                <a:latin typeface="Tahoma" panose="020B0604030504040204" pitchFamily="34" charset="0"/>
              </a:rPr>
              <a:t>التلاعب و الاستقطاب</a:t>
            </a:r>
            <a:endParaRPr lang="en-US" altLang="ar-SA" dirty="0">
              <a:latin typeface="Tahoma" panose="020B0604030504040204" pitchFamily="34" charset="0"/>
            </a:endParaRPr>
          </a:p>
        </p:txBody>
      </p:sp>
      <p:sp>
        <p:nvSpPr>
          <p:cNvPr id="36" name="Rectangle 9">
            <a:extLst>
              <a:ext uri="{FF2B5EF4-FFF2-40B4-BE49-F238E27FC236}">
                <a16:creationId xmlns:a16="http://schemas.microsoft.com/office/drawing/2014/main" id="{151D9F58-2193-9916-22A9-C2CAB203B882}"/>
              </a:ext>
            </a:extLst>
          </p:cNvPr>
          <p:cNvSpPr>
            <a:spLocks noChangeArrowheads="1"/>
          </p:cNvSpPr>
          <p:nvPr/>
        </p:nvSpPr>
        <p:spPr bwMode="auto">
          <a:xfrm>
            <a:off x="2209800" y="1211431"/>
            <a:ext cx="7772400" cy="859101"/>
          </a:xfrm>
          <a:prstGeom prst="rect">
            <a:avLst/>
          </a:prstGeom>
          <a:solidFill>
            <a:srgbClr val="FFCC66"/>
          </a:solidFill>
          <a:ln w="9525">
            <a:solidFill>
              <a:schemeClr val="tx1"/>
            </a:solidFill>
            <a:miter lim="800000"/>
            <a:headEnd/>
            <a:tailEnd/>
          </a:ln>
          <a:effectLst>
            <a:outerShdw dist="35921" dir="2700000" algn="ctr" rotWithShape="0">
              <a:srgbClr val="808080"/>
            </a:outerShdw>
          </a:effectLst>
        </p:spPr>
        <p:txBody>
          <a:bodyPr wrap="none" anchor="ctr"/>
          <a:lstStyle/>
          <a:p>
            <a:pPr algn="ctr"/>
            <a:r>
              <a:rPr lang="ar-EG" altLang="ar-SA" sz="2800" b="1" dirty="0">
                <a:latin typeface="Tahoma" panose="020B0604030504040204" pitchFamily="34" charset="0"/>
              </a:rPr>
              <a:t>تقنيات تقليل المقاومة</a:t>
            </a:r>
            <a:endParaRPr lang="en-US" altLang="ar-SA" sz="2800" b="1" dirty="0">
              <a:latin typeface="Tahoma" panose="020B0604030504040204" pitchFamily="34" charset="0"/>
            </a:endParaRPr>
          </a:p>
        </p:txBody>
      </p:sp>
      <p:cxnSp>
        <p:nvCxnSpPr>
          <p:cNvPr id="37" name="AutoShape 10">
            <a:extLst>
              <a:ext uri="{FF2B5EF4-FFF2-40B4-BE49-F238E27FC236}">
                <a16:creationId xmlns:a16="http://schemas.microsoft.com/office/drawing/2014/main" id="{92FB1C79-C8A0-76C2-5787-BFD6091909E8}"/>
              </a:ext>
            </a:extLst>
          </p:cNvPr>
          <p:cNvCxnSpPr>
            <a:cxnSpLocks noChangeShapeType="1"/>
            <a:stCxn id="36" idx="1"/>
            <a:endCxn id="35" idx="1"/>
          </p:cNvCxnSpPr>
          <p:nvPr/>
        </p:nvCxnSpPr>
        <p:spPr bwMode="auto">
          <a:xfrm rot="10800000" flipH="1" flipV="1">
            <a:off x="2209800" y="1640982"/>
            <a:ext cx="152400" cy="43886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8" name="AutoShape 11">
            <a:extLst>
              <a:ext uri="{FF2B5EF4-FFF2-40B4-BE49-F238E27FC236}">
                <a16:creationId xmlns:a16="http://schemas.microsoft.com/office/drawing/2014/main" id="{CB4486C6-55FD-DFED-F063-32D261D2D055}"/>
              </a:ext>
            </a:extLst>
          </p:cNvPr>
          <p:cNvCxnSpPr>
            <a:cxnSpLocks noChangeShapeType="1"/>
            <a:stCxn id="36" idx="3"/>
            <a:endCxn id="34" idx="3"/>
          </p:cNvCxnSpPr>
          <p:nvPr/>
        </p:nvCxnSpPr>
        <p:spPr bwMode="auto">
          <a:xfrm flipH="1">
            <a:off x="9829800" y="1640982"/>
            <a:ext cx="152400" cy="43886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9" name="AutoShape 12">
            <a:extLst>
              <a:ext uri="{FF2B5EF4-FFF2-40B4-BE49-F238E27FC236}">
                <a16:creationId xmlns:a16="http://schemas.microsoft.com/office/drawing/2014/main" id="{FE9F3E1E-A84B-E879-1F10-B8BB534B9B1D}"/>
              </a:ext>
            </a:extLst>
          </p:cNvPr>
          <p:cNvCxnSpPr>
            <a:cxnSpLocks noChangeShapeType="1"/>
            <a:stCxn id="36" idx="1"/>
            <a:endCxn id="30" idx="1"/>
          </p:cNvCxnSpPr>
          <p:nvPr/>
        </p:nvCxnSpPr>
        <p:spPr bwMode="auto">
          <a:xfrm rot="10800000" flipH="1" flipV="1">
            <a:off x="2209800" y="1640982"/>
            <a:ext cx="152400" cy="14930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0" name="AutoShape 13">
            <a:extLst>
              <a:ext uri="{FF2B5EF4-FFF2-40B4-BE49-F238E27FC236}">
                <a16:creationId xmlns:a16="http://schemas.microsoft.com/office/drawing/2014/main" id="{B6618AE1-0328-84FC-C399-A3406030305C}"/>
              </a:ext>
            </a:extLst>
          </p:cNvPr>
          <p:cNvCxnSpPr>
            <a:cxnSpLocks noChangeShapeType="1"/>
            <a:stCxn id="36" idx="1"/>
            <a:endCxn id="32" idx="1"/>
          </p:cNvCxnSpPr>
          <p:nvPr/>
        </p:nvCxnSpPr>
        <p:spPr bwMode="auto">
          <a:xfrm rot="10800000" flipH="1" flipV="1">
            <a:off x="2209800" y="1640982"/>
            <a:ext cx="152400" cy="29408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 name="AutoShape 14">
            <a:extLst>
              <a:ext uri="{FF2B5EF4-FFF2-40B4-BE49-F238E27FC236}">
                <a16:creationId xmlns:a16="http://schemas.microsoft.com/office/drawing/2014/main" id="{FD9D510A-CA3A-2705-7530-EB12EFE1B7B8}"/>
              </a:ext>
            </a:extLst>
          </p:cNvPr>
          <p:cNvCxnSpPr>
            <a:cxnSpLocks noChangeShapeType="1"/>
            <a:stCxn id="36" idx="3"/>
            <a:endCxn id="31" idx="3"/>
          </p:cNvCxnSpPr>
          <p:nvPr/>
        </p:nvCxnSpPr>
        <p:spPr bwMode="auto">
          <a:xfrm flipH="1">
            <a:off x="9829800" y="1640982"/>
            <a:ext cx="152400" cy="14930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2" name="AutoShape 15">
            <a:extLst>
              <a:ext uri="{FF2B5EF4-FFF2-40B4-BE49-F238E27FC236}">
                <a16:creationId xmlns:a16="http://schemas.microsoft.com/office/drawing/2014/main" id="{D0F09598-A7DC-A9A0-BC56-07BF7B2E252B}"/>
              </a:ext>
            </a:extLst>
          </p:cNvPr>
          <p:cNvCxnSpPr>
            <a:cxnSpLocks noChangeShapeType="1"/>
            <a:stCxn id="36" idx="3"/>
            <a:endCxn id="33" idx="3"/>
          </p:cNvCxnSpPr>
          <p:nvPr/>
        </p:nvCxnSpPr>
        <p:spPr bwMode="auto">
          <a:xfrm flipH="1">
            <a:off x="9829800" y="1640982"/>
            <a:ext cx="152400" cy="2940816"/>
          </a:xfrm>
          <a:prstGeom prst="bentConnector3">
            <a:avLst>
              <a:gd name="adj1" fmla="val -150000"/>
            </a:avLst>
          </a:prstGeom>
          <a:noFill/>
          <a:ln w="2857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809185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5855" y="1487958"/>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FFD2159E-13E8-692E-FC40-0181EA51F759}"/>
              </a:ext>
            </a:extLst>
          </p:cNvPr>
          <p:cNvSpPr txBox="1">
            <a:spLocks/>
          </p:cNvSpPr>
          <p:nvPr/>
        </p:nvSpPr>
        <p:spPr>
          <a:xfrm>
            <a:off x="1670269" y="2130940"/>
            <a:ext cx="9123891" cy="3668023"/>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fontAlgn="base">
              <a:buFont typeface="Arial" panose="020B0604020202020204" pitchFamily="34" charset="0"/>
              <a:buNone/>
            </a:pPr>
            <a:r>
              <a:rPr lang="ar-EG" b="1" dirty="0">
                <a:solidFill>
                  <a:srgbClr val="FF0000"/>
                </a:solidFill>
              </a:rPr>
              <a:t>هناك بعض القواعد وأفضل الممارسات التي يجب على كل منظمة اتباعها:</a:t>
            </a:r>
          </a:p>
          <a:p>
            <a:pPr marL="0" indent="0" algn="r" rtl="1" fontAlgn="base">
              <a:buFont typeface="Arial" panose="020B0604020202020204" pitchFamily="34" charset="0"/>
              <a:buNone/>
            </a:pPr>
            <a:r>
              <a:rPr lang="ar-EG" b="1" dirty="0"/>
              <a:t>1. تحديد أهداف واضحة</a:t>
            </a:r>
          </a:p>
          <a:p>
            <a:pPr marL="0" indent="0" algn="r" rtl="1" fontAlgn="base">
              <a:buFont typeface="Arial" panose="020B0604020202020204" pitchFamily="34" charset="0"/>
              <a:buNone/>
            </a:pPr>
            <a:r>
              <a:rPr lang="ar-EG" b="1" dirty="0"/>
              <a:t>2. كن صادقًا وشفافًا</a:t>
            </a:r>
          </a:p>
          <a:p>
            <a:pPr marL="0" indent="0" algn="r" rtl="1" fontAlgn="base">
              <a:buFont typeface="Arial" panose="020B0604020202020204" pitchFamily="34" charset="0"/>
              <a:buNone/>
            </a:pPr>
            <a:r>
              <a:rPr lang="ar-EG" b="1" dirty="0"/>
              <a:t>3. تدريب وطمأنة فرقك</a:t>
            </a:r>
          </a:p>
          <a:p>
            <a:pPr marL="0" indent="0" algn="r" rtl="1" fontAlgn="base">
              <a:buFont typeface="Arial" panose="020B0604020202020204" pitchFamily="34" charset="0"/>
              <a:buNone/>
            </a:pPr>
            <a:r>
              <a:rPr lang="ar-EG" b="1" dirty="0"/>
              <a:t>4. تشجيع المحادثات والتواصل بانتظام</a:t>
            </a:r>
          </a:p>
          <a:p>
            <a:pPr marL="0" indent="0" algn="r" rtl="1" fontAlgn="base">
              <a:buFont typeface="Arial" panose="020B0604020202020204" pitchFamily="34" charset="0"/>
              <a:buNone/>
            </a:pPr>
            <a:r>
              <a:rPr lang="ar-EG" b="1" dirty="0"/>
              <a:t>5. الاستماع إلى موظفيك</a:t>
            </a:r>
            <a:endParaRPr lang="ar-SA" sz="1800" dirty="0"/>
          </a:p>
        </p:txBody>
      </p:sp>
      <p:sp>
        <p:nvSpPr>
          <p:cNvPr id="10" name="Title 1">
            <a:extLst>
              <a:ext uri="{FF2B5EF4-FFF2-40B4-BE49-F238E27FC236}">
                <a16:creationId xmlns:a16="http://schemas.microsoft.com/office/drawing/2014/main" id="{E4FDE700-5692-42F4-FFA6-FDFBE66EF927}"/>
              </a:ext>
            </a:extLst>
          </p:cNvPr>
          <p:cNvSpPr txBox="1">
            <a:spLocks/>
          </p:cNvSpPr>
          <p:nvPr/>
        </p:nvSpPr>
        <p:spPr>
          <a:xfrm>
            <a:off x="1888712" y="823455"/>
            <a:ext cx="7707234" cy="584775"/>
          </a:xfrm>
          <a:prstGeom prst="rect">
            <a:avLst/>
          </a:prstGeom>
          <a:noFill/>
        </p:spPr>
        <p:txBody>
          <a:bodyPr wrap="square" rtlCol="0">
            <a:spAutoFit/>
          </a:bodyPr>
          <a:lstStyle>
            <a:defPPr>
              <a:defRPr lang="en-US"/>
            </a:defPPr>
            <a:lvl1pPr algn="ctr">
              <a:defRPr sz="2800" b="1">
                <a:latin typeface="Times New Roman" panose="02020603050405020304" pitchFamily="18" charset="0"/>
                <a:cs typeface="Times New Roman" panose="02020603050405020304" pitchFamily="18" charset="0"/>
              </a:defRPr>
            </a:lvl1pPr>
          </a:lstStyle>
          <a:p>
            <a:r>
              <a:rPr lang="ar-EG" sz="3200" dirty="0">
                <a:solidFill>
                  <a:srgbClr val="FF0000"/>
                </a:solidFill>
              </a:rPr>
              <a:t>12 أفضل ممارسات لإدارة التغيير</a:t>
            </a:r>
            <a:endParaRPr lang="ar-SA" sz="3200" dirty="0">
              <a:solidFill>
                <a:srgbClr val="FF0000"/>
              </a:solidFill>
            </a:endParaRPr>
          </a:p>
        </p:txBody>
      </p:sp>
    </p:spTree>
    <p:extLst>
      <p:ext uri="{BB962C8B-B14F-4D97-AF65-F5344CB8AC3E}">
        <p14:creationId xmlns:p14="http://schemas.microsoft.com/office/powerpoint/2010/main" val="2720585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FFD2159E-13E8-692E-FC40-0181EA51F759}"/>
              </a:ext>
            </a:extLst>
          </p:cNvPr>
          <p:cNvSpPr txBox="1">
            <a:spLocks/>
          </p:cNvSpPr>
          <p:nvPr/>
        </p:nvSpPr>
        <p:spPr>
          <a:xfrm>
            <a:off x="1155226" y="2207172"/>
            <a:ext cx="9659919"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fontAlgn="base">
              <a:buFont typeface="Arial" panose="020B0604020202020204" pitchFamily="34" charset="0"/>
              <a:buNone/>
            </a:pPr>
            <a:r>
              <a:rPr lang="ar-EG" sz="2800" b="1" dirty="0"/>
              <a:t>6. احضر قادتك الجيدين</a:t>
            </a:r>
          </a:p>
          <a:p>
            <a:pPr marL="0" indent="0" algn="r" rtl="1" fontAlgn="base">
              <a:buFont typeface="Arial" panose="020B0604020202020204" pitchFamily="34" charset="0"/>
              <a:buNone/>
            </a:pPr>
            <a:r>
              <a:rPr lang="ar-EG" sz="2800" b="1" dirty="0"/>
              <a:t>7. اختر أداة الاتصال المناسبة</a:t>
            </a:r>
          </a:p>
          <a:p>
            <a:pPr marL="0" indent="0" algn="r" rtl="1" fontAlgn="base">
              <a:buFont typeface="Arial" panose="020B0604020202020204" pitchFamily="34" charset="0"/>
              <a:buNone/>
            </a:pPr>
            <a:r>
              <a:rPr lang="ar-EG" sz="2800" b="1" dirty="0"/>
              <a:t>8. قم بتمكين موظفيك</a:t>
            </a:r>
          </a:p>
          <a:p>
            <a:pPr marL="0" indent="0" algn="r" rtl="1" fontAlgn="base">
              <a:buFont typeface="Arial" panose="020B0604020202020204" pitchFamily="34" charset="0"/>
              <a:buNone/>
            </a:pPr>
            <a:r>
              <a:rPr lang="ar-EG" sz="2800" b="1" dirty="0"/>
              <a:t>9. شجع تبادل المعرفة</a:t>
            </a:r>
          </a:p>
          <a:p>
            <a:pPr marL="0" indent="0" algn="r" rtl="1" fontAlgn="base">
              <a:buFont typeface="Arial" panose="020B0604020202020204" pitchFamily="34" charset="0"/>
              <a:buNone/>
            </a:pPr>
            <a:r>
              <a:rPr lang="ar-EG" sz="2800" b="1" dirty="0"/>
              <a:t>10. قم بتوثيق المعلومات وجعلها في متناول الجميع</a:t>
            </a:r>
          </a:p>
          <a:p>
            <a:pPr marL="0" indent="0" algn="r" rtl="1" fontAlgn="base">
              <a:buFont typeface="Arial" panose="020B0604020202020204" pitchFamily="34" charset="0"/>
              <a:buNone/>
            </a:pPr>
            <a:r>
              <a:rPr lang="ar-EG" sz="2800" b="1" dirty="0"/>
              <a:t>11. قم بالاعتراف بها ومكافأتها</a:t>
            </a:r>
          </a:p>
          <a:p>
            <a:pPr marL="0" indent="0" algn="r" rtl="1" fontAlgn="base">
              <a:buFont typeface="Arial" panose="020B0604020202020204" pitchFamily="34" charset="0"/>
              <a:buNone/>
            </a:pPr>
            <a:r>
              <a:rPr lang="ar-EG" sz="2800" b="1" dirty="0"/>
              <a:t>12. اجعلها اجتماعية</a:t>
            </a:r>
            <a:endParaRPr lang="ar-SA" sz="2800" dirty="0"/>
          </a:p>
        </p:txBody>
      </p:sp>
      <p:sp>
        <p:nvSpPr>
          <p:cNvPr id="10" name="Title 1">
            <a:extLst>
              <a:ext uri="{FF2B5EF4-FFF2-40B4-BE49-F238E27FC236}">
                <a16:creationId xmlns:a16="http://schemas.microsoft.com/office/drawing/2014/main" id="{E4FDE700-5692-42F4-FFA6-FDFBE66EF927}"/>
              </a:ext>
            </a:extLst>
          </p:cNvPr>
          <p:cNvSpPr txBox="1">
            <a:spLocks/>
          </p:cNvSpPr>
          <p:nvPr/>
        </p:nvSpPr>
        <p:spPr>
          <a:xfrm>
            <a:off x="1888712" y="823455"/>
            <a:ext cx="7707234" cy="584775"/>
          </a:xfrm>
          <a:prstGeom prst="rect">
            <a:avLst/>
          </a:prstGeom>
          <a:noFill/>
        </p:spPr>
        <p:txBody>
          <a:bodyPr wrap="square" rtlCol="0">
            <a:spAutoFit/>
          </a:bodyPr>
          <a:lstStyle>
            <a:defPPr>
              <a:defRPr lang="en-US"/>
            </a:defPPr>
            <a:lvl1pPr algn="ctr">
              <a:defRPr sz="2800" b="1">
                <a:latin typeface="Times New Roman" panose="02020603050405020304" pitchFamily="18" charset="0"/>
                <a:cs typeface="Times New Roman" panose="02020603050405020304" pitchFamily="18" charset="0"/>
              </a:defRPr>
            </a:lvl1pPr>
          </a:lstStyle>
          <a:p>
            <a:r>
              <a:rPr lang="en-US" sz="3200" dirty="0">
                <a:solidFill>
                  <a:srgbClr val="FF0000"/>
                </a:solidFill>
              </a:rPr>
              <a:t>12 Change Management Best Practices</a:t>
            </a:r>
            <a:endParaRPr lang="ar-SA" sz="3200" dirty="0">
              <a:solidFill>
                <a:srgbClr val="FF0000"/>
              </a:solidFill>
            </a:endParaRPr>
          </a:p>
        </p:txBody>
      </p:sp>
    </p:spTree>
    <p:extLst>
      <p:ext uri="{BB962C8B-B14F-4D97-AF65-F5344CB8AC3E}">
        <p14:creationId xmlns:p14="http://schemas.microsoft.com/office/powerpoint/2010/main" val="3794333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6315"/>
            <a:ext cx="10812720" cy="4626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eaLnBrk="1" hangingPunct="1"/>
            <a:endParaRPr lang="en-US" altLang="en-US" dirty="0">
              <a:solidFill>
                <a:schemeClr val="tx1"/>
              </a:solidFill>
            </a:endParaRPr>
          </a:p>
        </p:txBody>
      </p:sp>
      <p:sp>
        <p:nvSpPr>
          <p:cNvPr id="5" name="Rectangle 4"/>
          <p:cNvSpPr/>
          <p:nvPr/>
        </p:nvSpPr>
        <p:spPr>
          <a:xfrm>
            <a:off x="208009" y="5653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a:extLst>
              <a:ext uri="{FF2B5EF4-FFF2-40B4-BE49-F238E27FC236}">
                <a16:creationId xmlns:a16="http://schemas.microsoft.com/office/drawing/2014/main" id="{FFD2159E-13E8-692E-FC40-0181EA51F759}"/>
              </a:ext>
            </a:extLst>
          </p:cNvPr>
          <p:cNvSpPr txBox="1">
            <a:spLocks/>
          </p:cNvSpPr>
          <p:nvPr/>
        </p:nvSpPr>
        <p:spPr>
          <a:xfrm>
            <a:off x="1155226" y="2207172"/>
            <a:ext cx="10707018" cy="3907102"/>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ar-SA" sz="2800" dirty="0"/>
          </a:p>
        </p:txBody>
      </p:sp>
      <p:pic>
        <p:nvPicPr>
          <p:cNvPr id="8" name="Content Placeholder 6" descr="A diagram of project integration management. There is an arrow called project integration management that starts at stakeholders’ needs and expectations. Most of the arrow is in a section called 10 knowledge areas. There are nine boxes that go to the arrow. The nine boxes are scope management, time management, cost management, quality management, human resource management, communications management, risk management, procurement management, and stakeholder management. The arrow is also in a box called tools and techniques and there is an image of a computer screen, a clock and a list with checkmarks. The arrow ends at project success. This goes to project portfolio which is a briefcase with project 1, project 2, project 3 and project 4. This goes to enterprise success. ">
            <a:extLst>
              <a:ext uri="{FF2B5EF4-FFF2-40B4-BE49-F238E27FC236}">
                <a16:creationId xmlns:a16="http://schemas.microsoft.com/office/drawing/2014/main" id="{6EFFA08A-EFF3-C7BE-E634-751E7FAD31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4499" y="1925725"/>
            <a:ext cx="8998226" cy="4277728"/>
          </a:xfrm>
          <a:prstGeom prst="rect">
            <a:avLst/>
          </a:prstGeom>
        </p:spPr>
      </p:pic>
    </p:spTree>
    <p:extLst>
      <p:ext uri="{BB962C8B-B14F-4D97-AF65-F5344CB8AC3E}">
        <p14:creationId xmlns:p14="http://schemas.microsoft.com/office/powerpoint/2010/main" val="1664235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CA1BD48-AC0B-44BA-8BA8-1B5A2D32161B}"/>
</file>

<file path=customXml/itemProps2.xml><?xml version="1.0" encoding="utf-8"?>
<ds:datastoreItem xmlns:ds="http://schemas.openxmlformats.org/officeDocument/2006/customXml" ds:itemID="{972BFE34-905C-46FF-8321-25758BE66C65}"/>
</file>

<file path=customXml/itemProps3.xml><?xml version="1.0" encoding="utf-8"?>
<ds:datastoreItem xmlns:ds="http://schemas.openxmlformats.org/officeDocument/2006/customXml" ds:itemID="{5E626910-7BAB-46FA-BE88-E01651177E4E}"/>
</file>

<file path=docProps/app.xml><?xml version="1.0" encoding="utf-8"?>
<Properties xmlns="http://schemas.openxmlformats.org/officeDocument/2006/extended-properties" xmlns:vt="http://schemas.openxmlformats.org/officeDocument/2006/docPropsVTypes">
  <TotalTime>0</TotalTime>
  <Words>1248</Words>
  <Application>Microsoft Office PowerPoint</Application>
  <PresentationFormat>Widescreen</PresentationFormat>
  <Paragraphs>206</Paragraphs>
  <Slides>43</Slides>
  <Notes>1</Notes>
  <HiddenSlides>0</HiddenSlides>
  <MMClips>0</MMClips>
  <ScaleCrop>false</ScaleCrop>
  <HeadingPairs>
    <vt:vector size="6" baseType="variant">
      <vt:variant>
        <vt:lpstr>Fonts Used</vt:lpstr>
      </vt:variant>
      <vt:variant>
        <vt:i4>20</vt:i4>
      </vt:variant>
      <vt:variant>
        <vt:lpstr>Theme</vt:lpstr>
      </vt:variant>
      <vt:variant>
        <vt:i4>1</vt:i4>
      </vt:variant>
      <vt:variant>
        <vt:lpstr>Slide Titles</vt:lpstr>
      </vt:variant>
      <vt:variant>
        <vt:i4>43</vt:i4>
      </vt:variant>
    </vt:vector>
  </HeadingPairs>
  <TitlesOfParts>
    <vt:vector size="64" baseType="lpstr">
      <vt:lpstr>Aharoni</vt:lpstr>
      <vt:lpstr>Albert Sans</vt:lpstr>
      <vt:lpstr>Alexandria</vt:lpstr>
      <vt:lpstr>Arial</vt:lpstr>
      <vt:lpstr>Arial Narrow</vt:lpstr>
      <vt:lpstr>Calibri</vt:lpstr>
      <vt:lpstr>Calibri Light</vt:lpstr>
      <vt:lpstr>inherit</vt:lpstr>
      <vt:lpstr>Inter</vt:lpstr>
      <vt:lpstr>latoregular</vt:lpstr>
      <vt:lpstr>neue-haas-unica</vt:lpstr>
      <vt:lpstr>Nunito</vt:lpstr>
      <vt:lpstr>Open Sans</vt:lpstr>
      <vt:lpstr>Roboto Light</vt:lpstr>
      <vt:lpstr>Source Sans Pro</vt:lpstr>
      <vt:lpstr>Tahoma</vt:lpstr>
      <vt:lpstr>Times New Roman</vt:lpstr>
      <vt:lpstr>Trade Gothic W01 Roman</vt:lpstr>
      <vt:lpstr>Wingdings</vt:lpstr>
      <vt:lpstr>Wingdings 2</vt:lpstr>
      <vt:lpstr>Office Theme</vt:lpstr>
      <vt:lpstr>PowerPoint Presentation</vt:lpstr>
      <vt:lpstr>المحاضرة 10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Bothaina Mahmoud Fouad</cp:lastModifiedBy>
  <cp:revision>418</cp:revision>
  <dcterms:created xsi:type="dcterms:W3CDTF">2024-05-21T09:15:01Z</dcterms:created>
  <dcterms:modified xsi:type="dcterms:W3CDTF">2024-12-02T21:49:38Z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