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3" r:id="rId1"/>
  </p:sldMasterIdLst>
  <p:notesMasterIdLst>
    <p:notesMasterId r:id="rId42"/>
  </p:notesMasterIdLst>
  <p:sldIdLst>
    <p:sldId id="256" r:id="rId2"/>
    <p:sldId id="259" r:id="rId3"/>
    <p:sldId id="262" r:id="rId4"/>
    <p:sldId id="271" r:id="rId5"/>
    <p:sldId id="272" r:id="rId6"/>
    <p:sldId id="266" r:id="rId7"/>
    <p:sldId id="263" r:id="rId8"/>
    <p:sldId id="264" r:id="rId9"/>
    <p:sldId id="265" r:id="rId10"/>
    <p:sldId id="260" r:id="rId11"/>
    <p:sldId id="278" r:id="rId12"/>
    <p:sldId id="273" r:id="rId13"/>
    <p:sldId id="274" r:id="rId14"/>
    <p:sldId id="275" r:id="rId15"/>
    <p:sldId id="279" r:id="rId16"/>
    <p:sldId id="277" r:id="rId17"/>
    <p:sldId id="284" r:id="rId18"/>
    <p:sldId id="280" r:id="rId19"/>
    <p:sldId id="276" r:id="rId20"/>
    <p:sldId id="261" r:id="rId21"/>
    <p:sldId id="283" r:id="rId22"/>
    <p:sldId id="282" r:id="rId23"/>
    <p:sldId id="285" r:id="rId24"/>
    <p:sldId id="286" r:id="rId25"/>
    <p:sldId id="287" r:id="rId26"/>
    <p:sldId id="288" r:id="rId27"/>
    <p:sldId id="290" r:id="rId28"/>
    <p:sldId id="289" r:id="rId29"/>
    <p:sldId id="292" r:id="rId30"/>
    <p:sldId id="291" r:id="rId31"/>
    <p:sldId id="293" r:id="rId32"/>
    <p:sldId id="297" r:id="rId33"/>
    <p:sldId id="295" r:id="rId34"/>
    <p:sldId id="296" r:id="rId35"/>
    <p:sldId id="298" r:id="rId36"/>
    <p:sldId id="294" r:id="rId37"/>
    <p:sldId id="268" r:id="rId38"/>
    <p:sldId id="269" r:id="rId39"/>
    <p:sldId id="270" r:id="rId40"/>
    <p:sldId id="26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71" d="100"/>
          <a:sy n="71" d="100"/>
        </p:scale>
        <p:origin x="69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hierarchy3" loCatId="list" qsTypeId="urn:microsoft.com/office/officeart/2005/8/quickstyle/3d1" qsCatId="3D" csTypeId="urn:microsoft.com/office/officeart/2005/8/colors/colorful1" csCatId="colorful" phldr="1"/>
      <dgm:spPr/>
      <dgm:t>
        <a:bodyPr/>
        <a:lstStyle/>
        <a:p>
          <a:endParaRPr lang="en-US"/>
        </a:p>
      </dgm:t>
    </dgm:pt>
    <dgm:pt modelId="{58CC7B93-9F82-4042-A1CD-FD418701A725}">
      <dgm:prSet/>
      <dgm:spPr>
        <a:xfrm>
          <a:off x="974792" y="589964"/>
          <a:ext cx="2701690" cy="1879926"/>
        </a:xfrm>
      </dgm:spPr>
      <dgm:t>
        <a:bodyPr/>
        <a:lstStyle/>
        <a:p>
          <a:r>
            <a:rPr lang="en-US" dirty="0">
              <a:latin typeface="Calibri" panose="020F0502020204030204"/>
              <a:ea typeface="+mn-ea"/>
              <a:cs typeface="+mn-cs"/>
            </a:rPr>
            <a:t>Introduction to the Course</a:t>
          </a:r>
        </a:p>
      </dgm:t>
    </dgm:pt>
    <dgm:pt modelId="{236776CA-0BCB-423D-922E-906E1564C4D7}" type="parTrans" cxnId="{D9BF79C3-3101-45EA-B7EA-E56F3F562678}">
      <dgm:prSet/>
      <dgm:spPr/>
      <dgm:t>
        <a:bodyPr/>
        <a:lstStyle/>
        <a:p>
          <a:endParaRPr lang="en-US"/>
        </a:p>
      </dgm:t>
    </dgm:pt>
    <dgm:pt modelId="{834D3694-29DE-42DE-BFEC-8DB79937CD0C}" type="sibTrans" cxnId="{D9BF79C3-3101-45EA-B7EA-E56F3F562678}">
      <dgm:prSet/>
      <dgm:spPr/>
      <dgm:t>
        <a:bodyPr/>
        <a:lstStyle/>
        <a:p>
          <a:endParaRPr lang="en-US"/>
        </a:p>
      </dgm:t>
    </dgm:pt>
    <dgm:pt modelId="{91871ACD-0AD2-4277-BEA3-75E6B1505319}">
      <dgm:prSet custT="1"/>
      <dgm:spPr>
        <a:xfrm>
          <a:off x="3706256" y="587745"/>
          <a:ext cx="2664702" cy="1879926"/>
        </a:xfrm>
      </dgm:spPr>
      <dgm:t>
        <a:bodyPr/>
        <a:lstStyle/>
        <a:p>
          <a:pPr algn="l"/>
          <a:r>
            <a:rPr lang="en-US" sz="1800" dirty="0">
              <a:latin typeface="Calibri" panose="020F0502020204030204"/>
              <a:ea typeface="+mn-ea"/>
              <a:cs typeface="+mn-cs"/>
            </a:rPr>
            <a:t>- Brief Description</a:t>
          </a:r>
        </a:p>
      </dgm:t>
    </dgm:pt>
    <dgm:pt modelId="{F3851278-2987-40D4-929C-F86BD42473D8}" type="parTrans" cxnId="{3061A44E-53B6-493B-8A27-E0D01A7FD9FB}">
      <dgm:prSet/>
      <dgm:spPr/>
      <dgm:t>
        <a:bodyPr/>
        <a:lstStyle/>
        <a:p>
          <a:endParaRPr lang="en-US"/>
        </a:p>
      </dgm:t>
    </dgm:pt>
    <dgm:pt modelId="{0884F9AC-869F-4C40-B99D-603462F9D35E}" type="sibTrans" cxnId="{3061A44E-53B6-493B-8A27-E0D01A7FD9FB}">
      <dgm:prSet/>
      <dgm:spPr/>
      <dgm:t>
        <a:bodyPr/>
        <a:lstStyle/>
        <a:p>
          <a:endParaRPr lang="en-US"/>
        </a:p>
      </dgm:t>
    </dgm:pt>
    <dgm:pt modelId="{A120EC5C-3013-4D4B-A2C3-8C66C4C205A6}">
      <dgm:prSet custT="1"/>
      <dgm:spPr>
        <a:xfrm>
          <a:off x="3706256" y="587745"/>
          <a:ext cx="2664702" cy="1879926"/>
        </a:xfrm>
      </dgm:spPr>
      <dgm:t>
        <a:bodyPr/>
        <a:lstStyle/>
        <a:p>
          <a:pPr algn="l"/>
          <a:r>
            <a:rPr lang="en-US" sz="1800">
              <a:latin typeface="Calibri" panose="020F0502020204030204"/>
              <a:ea typeface="+mn-ea"/>
              <a:cs typeface="+mn-cs"/>
            </a:rPr>
            <a:t>- Topics</a:t>
          </a:r>
        </a:p>
      </dgm:t>
    </dgm:pt>
    <dgm:pt modelId="{E4BA6175-804F-4A13-9D7E-036F33A0DCEE}" type="parTrans" cxnId="{8B400837-DDDC-4152-B0BE-36EBBD5FE82B}">
      <dgm:prSet/>
      <dgm:spPr/>
      <dgm:t>
        <a:bodyPr/>
        <a:lstStyle/>
        <a:p>
          <a:endParaRPr lang="en-US"/>
        </a:p>
      </dgm:t>
    </dgm:pt>
    <dgm:pt modelId="{CA9353E6-8518-4266-A1A2-EBEA58675485}" type="sibTrans" cxnId="{8B400837-DDDC-4152-B0BE-36EBBD5FE82B}">
      <dgm:prSet/>
      <dgm:spPr/>
      <dgm:t>
        <a:bodyPr/>
        <a:lstStyle/>
        <a:p>
          <a:endParaRPr lang="en-US"/>
        </a:p>
      </dgm:t>
    </dgm:pt>
    <dgm:pt modelId="{87886E4A-DA8E-4DF9-AE4C-BAF28184F40C}">
      <dgm:prSet custT="1"/>
      <dgm:spPr>
        <a:xfrm>
          <a:off x="3706256" y="587745"/>
          <a:ext cx="2664702" cy="1879926"/>
        </a:xfrm>
      </dgm:spPr>
      <dgm:t>
        <a:bodyPr/>
        <a:lstStyle/>
        <a:p>
          <a:pPr algn="l"/>
          <a:r>
            <a:rPr lang="en-US" sz="1800" dirty="0">
              <a:latin typeface="Calibri" panose="020F0502020204030204"/>
              <a:ea typeface="+mn-ea"/>
              <a:cs typeface="+mn-cs"/>
            </a:rPr>
            <a:t>- Learning Outcomes</a:t>
          </a:r>
        </a:p>
      </dgm:t>
    </dgm:pt>
    <dgm:pt modelId="{28DE189D-74DB-4630-89EB-04D7BEC954FB}" type="parTrans" cxnId="{7CB87DA6-E892-466E-8F79-B2038E7C615D}">
      <dgm:prSet/>
      <dgm:spPr/>
      <dgm:t>
        <a:bodyPr/>
        <a:lstStyle/>
        <a:p>
          <a:endParaRPr lang="en-US"/>
        </a:p>
      </dgm:t>
    </dgm:pt>
    <dgm:pt modelId="{EF04D371-671D-47C8-B0D0-8ED0B53ED7FE}" type="sibTrans" cxnId="{7CB87DA6-E892-466E-8F79-B2038E7C615D}">
      <dgm:prSet/>
      <dgm:spPr/>
      <dgm:t>
        <a:bodyPr/>
        <a:lstStyle/>
        <a:p>
          <a:endParaRPr lang="en-US"/>
        </a:p>
      </dgm:t>
    </dgm:pt>
    <dgm:pt modelId="{BBA87055-65E4-4AE8-80E9-C3A9083DF5E2}">
      <dgm:prSet/>
      <dgm:spPr>
        <a:xfrm>
          <a:off x="1019595" y="3750534"/>
          <a:ext cx="3729616" cy="1879926"/>
        </a:xfrm>
      </dgm:spPr>
      <dgm:t>
        <a:bodyPr/>
        <a:lstStyle/>
        <a:p>
          <a:r>
            <a:rPr lang="en-US" dirty="0">
              <a:latin typeface="Calibri" panose="020F0502020204030204"/>
              <a:ea typeface="+mn-ea"/>
              <a:cs typeface="+mn-cs"/>
            </a:rPr>
            <a:t>ERM</a:t>
          </a:r>
        </a:p>
      </dgm:t>
    </dgm:pt>
    <dgm:pt modelId="{35F6F413-F453-4CA3-8582-862EBD276D9E}" type="parTrans" cxnId="{23DF792F-32BF-4EC9-A375-4848D05DE06A}">
      <dgm:prSet/>
      <dgm:spPr/>
      <dgm:t>
        <a:bodyPr/>
        <a:lstStyle/>
        <a:p>
          <a:endParaRPr lang="en-US"/>
        </a:p>
      </dgm:t>
    </dgm:pt>
    <dgm:pt modelId="{262160E2-17CA-45D0-9E54-2F921E3751FF}" type="sibTrans" cxnId="{23DF792F-32BF-4EC9-A375-4848D05DE06A}">
      <dgm:prSet/>
      <dgm:spPr/>
      <dgm:t>
        <a:bodyPr/>
        <a:lstStyle/>
        <a:p>
          <a:endParaRPr lang="en-US"/>
        </a:p>
      </dgm:t>
    </dgm:pt>
    <dgm:pt modelId="{A9690CEE-2405-48D5-9CEF-7211E1F8B9EA}">
      <dgm:prSet custT="1"/>
      <dgm:spPr>
        <a:xfrm>
          <a:off x="3694331" y="3753561"/>
          <a:ext cx="4627390" cy="1879926"/>
        </a:xfrm>
      </dgm:spPr>
      <dgm:t>
        <a:bodyPr/>
        <a:lstStyle/>
        <a:p>
          <a:pPr algn="l"/>
          <a:r>
            <a:rPr lang="en-US" sz="1800" dirty="0"/>
            <a:t>- ERM History and Drivers</a:t>
          </a:r>
          <a:endParaRPr lang="en-US" sz="1800" dirty="0">
            <a:latin typeface="Calibri" panose="020F0502020204030204"/>
            <a:ea typeface="+mn-ea"/>
            <a:cs typeface="+mn-cs"/>
          </a:endParaRPr>
        </a:p>
      </dgm:t>
    </dgm:pt>
    <dgm:pt modelId="{BB6D463C-1597-48C2-A1E1-E9598839F65F}" type="parTrans" cxnId="{352B2465-B736-46FA-ACA6-1E4E9C2B9345}">
      <dgm:prSet/>
      <dgm:spPr/>
      <dgm:t>
        <a:bodyPr/>
        <a:lstStyle/>
        <a:p>
          <a:endParaRPr lang="en-US"/>
        </a:p>
      </dgm:t>
    </dgm:pt>
    <dgm:pt modelId="{ADDBE130-0264-4DA0-88BC-ADA0BCC25F37}" type="sibTrans" cxnId="{352B2465-B736-46FA-ACA6-1E4E9C2B9345}">
      <dgm:prSet/>
      <dgm:spPr/>
      <dgm:t>
        <a:bodyPr/>
        <a:lstStyle/>
        <a:p>
          <a:endParaRPr lang="en-US"/>
        </a:p>
      </dgm:t>
    </dgm:pt>
    <dgm:pt modelId="{8EE512FA-C3A1-4B7D-921A-0E0D9FEFC9B1}">
      <dgm:prSet custT="1"/>
      <dgm:spPr>
        <a:xfrm>
          <a:off x="3706256" y="587745"/>
          <a:ext cx="2664702" cy="1879926"/>
        </a:xfrm>
      </dgm:spPr>
      <dgm:t>
        <a:bodyPr/>
        <a:lstStyle/>
        <a:p>
          <a:pPr algn="l"/>
          <a:r>
            <a:rPr lang="en-US" sz="1800" dirty="0"/>
            <a:t>- Learning Platform </a:t>
          </a:r>
          <a:endParaRPr lang="en-US" sz="1800" dirty="0">
            <a:latin typeface="Calibri" panose="020F0502020204030204"/>
            <a:ea typeface="+mn-ea"/>
            <a:cs typeface="+mn-cs"/>
          </a:endParaRPr>
        </a:p>
      </dgm:t>
    </dgm:pt>
    <dgm:pt modelId="{C2695FBC-2E41-412B-A31E-4F45E34CE507}" type="parTrans" cxnId="{4B2DDF70-8F01-42AD-993F-30141F27DF61}">
      <dgm:prSet/>
      <dgm:spPr/>
      <dgm:t>
        <a:bodyPr/>
        <a:lstStyle/>
        <a:p>
          <a:endParaRPr lang="en-US"/>
        </a:p>
      </dgm:t>
    </dgm:pt>
    <dgm:pt modelId="{1C3AA988-E454-4ABA-B674-D8BCF2DDE2BF}" type="sibTrans" cxnId="{4B2DDF70-8F01-42AD-993F-30141F27DF61}">
      <dgm:prSet/>
      <dgm:spPr/>
      <dgm:t>
        <a:bodyPr/>
        <a:lstStyle/>
        <a:p>
          <a:endParaRPr lang="en-US"/>
        </a:p>
      </dgm:t>
    </dgm:pt>
    <dgm:pt modelId="{5CF7986B-5F87-4822-8797-FF8E773DA9FB}">
      <dgm:prSet custT="1"/>
      <dgm:spPr>
        <a:xfrm>
          <a:off x="3706256" y="587745"/>
          <a:ext cx="2664702" cy="1879926"/>
        </a:xfrm>
      </dgm:spPr>
      <dgm:t>
        <a:bodyPr/>
        <a:lstStyle/>
        <a:p>
          <a:pPr algn="l"/>
          <a:r>
            <a:rPr lang="en-US" sz="1800" dirty="0">
              <a:latin typeface="Calibri" panose="020F0502020204030204"/>
              <a:ea typeface="+mn-ea"/>
              <a:cs typeface="+mn-cs"/>
            </a:rPr>
            <a:t>- References</a:t>
          </a:r>
        </a:p>
      </dgm:t>
    </dgm:pt>
    <dgm:pt modelId="{19EC919A-A58C-4E98-A290-04CE2FCEC024}" type="parTrans" cxnId="{BA75966C-B0E9-413D-9F9E-AA3B53E9AE53}">
      <dgm:prSet/>
      <dgm:spPr/>
      <dgm:t>
        <a:bodyPr/>
        <a:lstStyle/>
        <a:p>
          <a:endParaRPr lang="en-US"/>
        </a:p>
      </dgm:t>
    </dgm:pt>
    <dgm:pt modelId="{92E45370-0212-4D7D-BF0C-BF78E3FF0D27}" type="sibTrans" cxnId="{BA75966C-B0E9-413D-9F9E-AA3B53E9AE53}">
      <dgm:prSet/>
      <dgm:spPr/>
      <dgm:t>
        <a:bodyPr/>
        <a:lstStyle/>
        <a:p>
          <a:endParaRPr lang="en-US"/>
        </a:p>
      </dgm:t>
    </dgm:pt>
    <dgm:pt modelId="{9BC39649-F28A-4F5B-AA61-3FECC80DFEF7}">
      <dgm:prSet custT="1"/>
      <dgm:spPr>
        <a:xfrm>
          <a:off x="3694331" y="3753561"/>
          <a:ext cx="4627390" cy="1879926"/>
        </a:xfrm>
      </dgm:spPr>
      <dgm:t>
        <a:bodyPr/>
        <a:lstStyle/>
        <a:p>
          <a:pPr algn="l"/>
          <a:r>
            <a:rPr lang="en-US" sz="1800" dirty="0">
              <a:latin typeface="Calibri" panose="020F0502020204030204"/>
              <a:ea typeface="+mn-ea"/>
              <a:cs typeface="+mn-cs"/>
            </a:rPr>
            <a:t>- Summary</a:t>
          </a:r>
        </a:p>
      </dgm:t>
    </dgm:pt>
    <dgm:pt modelId="{26C5AD99-69EA-413C-960E-0F5DD7114B58}" type="parTrans" cxnId="{5936FEAA-85DE-4646-9D80-0E8E812A0136}">
      <dgm:prSet/>
      <dgm:spPr/>
      <dgm:t>
        <a:bodyPr/>
        <a:lstStyle/>
        <a:p>
          <a:endParaRPr lang="en-US"/>
        </a:p>
      </dgm:t>
    </dgm:pt>
    <dgm:pt modelId="{85103678-4C24-4659-B378-2C8A06687E68}" type="sibTrans" cxnId="{5936FEAA-85DE-4646-9D80-0E8E812A0136}">
      <dgm:prSet/>
      <dgm:spPr/>
      <dgm:t>
        <a:bodyPr/>
        <a:lstStyle/>
        <a:p>
          <a:endParaRPr lang="en-US"/>
        </a:p>
      </dgm:t>
    </dgm:pt>
    <dgm:pt modelId="{4676B0A1-9E0F-4582-9942-9467DF111C29}">
      <dgm:prSet custT="1"/>
      <dgm:spPr>
        <a:xfrm>
          <a:off x="3694331" y="3753561"/>
          <a:ext cx="4627390" cy="1879926"/>
        </a:xfrm>
      </dgm:spPr>
      <dgm:t>
        <a:bodyPr/>
        <a:lstStyle/>
        <a:p>
          <a:pPr algn="l"/>
          <a:r>
            <a:rPr lang="en-US" sz="1800" dirty="0"/>
            <a:t>- What is ERM?</a:t>
          </a:r>
          <a:endParaRPr lang="en-US" sz="1800" dirty="0">
            <a:latin typeface="Calibri" panose="020F0502020204030204"/>
            <a:ea typeface="+mn-ea"/>
            <a:cs typeface="+mn-cs"/>
          </a:endParaRPr>
        </a:p>
      </dgm:t>
    </dgm:pt>
    <dgm:pt modelId="{4CAB8E44-DF4F-4D0D-897D-D43D0FBBB532}" type="parTrans" cxnId="{086AAB01-22DC-47CF-8810-F37B1C8777A2}">
      <dgm:prSet/>
      <dgm:spPr/>
      <dgm:t>
        <a:bodyPr/>
        <a:lstStyle/>
        <a:p>
          <a:endParaRPr lang="en-US"/>
        </a:p>
      </dgm:t>
    </dgm:pt>
    <dgm:pt modelId="{48B11E0F-DFC5-4EE4-8F56-DB9504DE4729}" type="sibTrans" cxnId="{086AAB01-22DC-47CF-8810-F37B1C8777A2}">
      <dgm:prSet/>
      <dgm:spPr/>
      <dgm:t>
        <a:bodyPr/>
        <a:lstStyle/>
        <a:p>
          <a:endParaRPr lang="en-US"/>
        </a:p>
      </dgm:t>
    </dgm:pt>
    <dgm:pt modelId="{DCEC5716-F536-4810-9839-840B8053C6A2}">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Benefits of ERM</a:t>
          </a:r>
          <a:endParaRPr lang="en-US" sz="1800" dirty="0">
            <a:latin typeface="Calibri" panose="020F0502020204030204"/>
            <a:ea typeface="+mn-ea"/>
            <a:cs typeface="+mn-cs"/>
          </a:endParaRPr>
        </a:p>
      </dgm:t>
    </dgm:pt>
    <dgm:pt modelId="{8D1E1372-3019-4290-B978-A38EBEC56A9A}" type="parTrans" cxnId="{738BBA16-7661-4C9F-A1C7-4E046EECD50A}">
      <dgm:prSet/>
      <dgm:spPr/>
      <dgm:t>
        <a:bodyPr/>
        <a:lstStyle/>
        <a:p>
          <a:endParaRPr lang="en-US"/>
        </a:p>
      </dgm:t>
    </dgm:pt>
    <dgm:pt modelId="{74A6DEBC-2AE2-48FC-9040-4C2B359264D9}" type="sibTrans" cxnId="{738BBA16-7661-4C9F-A1C7-4E046EECD50A}">
      <dgm:prSet/>
      <dgm:spPr/>
      <dgm:t>
        <a:bodyPr/>
        <a:lstStyle/>
        <a:p>
          <a:endParaRPr lang="en-US"/>
        </a:p>
      </dgm:t>
    </dgm:pt>
    <dgm:pt modelId="{7E52A232-DC2B-47BB-92D1-2FD8B9D252E1}">
      <dgm:prSet custT="1"/>
      <dgm:spPr>
        <a:xfrm>
          <a:off x="3694331" y="3753561"/>
          <a:ext cx="4627390" cy="1879926"/>
        </a:xfrm>
      </dgm:spPr>
      <dgm:t>
        <a:bodyPr/>
        <a:lstStyle/>
        <a:p>
          <a:pPr algn="l"/>
          <a:r>
            <a:rPr lang="en-US" sz="1800" dirty="0"/>
            <a:t>- Clearing Misconceptions</a:t>
          </a:r>
          <a:endParaRPr lang="en-US" sz="1800" dirty="0">
            <a:latin typeface="Calibri" panose="020F0502020204030204"/>
            <a:ea typeface="+mn-ea"/>
            <a:cs typeface="+mn-cs"/>
          </a:endParaRPr>
        </a:p>
      </dgm:t>
    </dgm:pt>
    <dgm:pt modelId="{89C61691-B0B5-4473-9B6D-3FBDA9522625}" type="parTrans" cxnId="{3E70FF02-83B9-4866-A024-70B0A803F524}">
      <dgm:prSet/>
      <dgm:spPr/>
      <dgm:t>
        <a:bodyPr/>
        <a:lstStyle/>
        <a:p>
          <a:endParaRPr lang="en-US"/>
        </a:p>
      </dgm:t>
    </dgm:pt>
    <dgm:pt modelId="{B48182A6-7C55-401A-8F2C-228EBB9BA55D}" type="sibTrans" cxnId="{3E70FF02-83B9-4866-A024-70B0A803F524}">
      <dgm:prSet/>
      <dgm:spPr/>
      <dgm:t>
        <a:bodyPr/>
        <a:lstStyle/>
        <a:p>
          <a:endParaRPr lang="en-US"/>
        </a:p>
      </dgm:t>
    </dgm:pt>
    <dgm:pt modelId="{0A8DAA14-3CD8-4058-8C9F-CD71300B8C5A}">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Internal Control vs. ERM</a:t>
          </a:r>
          <a:endParaRPr lang="en-US" sz="1800" dirty="0">
            <a:latin typeface="Calibri" panose="020F0502020204030204"/>
            <a:ea typeface="+mn-ea"/>
            <a:cs typeface="+mn-cs"/>
          </a:endParaRPr>
        </a:p>
      </dgm:t>
    </dgm:pt>
    <dgm:pt modelId="{C7C3AC62-13D3-48BC-AE60-E548284D16CB}" type="parTrans" cxnId="{E120D161-C807-452B-9057-3574A805FEDF}">
      <dgm:prSet/>
      <dgm:spPr/>
      <dgm:t>
        <a:bodyPr/>
        <a:lstStyle/>
        <a:p>
          <a:endParaRPr lang="en-US"/>
        </a:p>
      </dgm:t>
    </dgm:pt>
    <dgm:pt modelId="{CEABA7EC-E86D-4B90-98B0-42B46E28BBD4}" type="sibTrans" cxnId="{E120D161-C807-452B-9057-3574A805FEDF}">
      <dgm:prSet/>
      <dgm:spPr/>
      <dgm:t>
        <a:bodyPr/>
        <a:lstStyle/>
        <a:p>
          <a:endParaRPr lang="en-US"/>
        </a:p>
      </dgm:t>
    </dgm:pt>
    <dgm:pt modelId="{DDA6DE50-E371-4E27-BBDF-BE5D9A7E550F}">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ERM Limitations</a:t>
          </a:r>
          <a:endParaRPr lang="en-US" sz="1800" dirty="0">
            <a:latin typeface="Calibri" panose="020F0502020204030204"/>
            <a:ea typeface="+mn-ea"/>
            <a:cs typeface="+mn-cs"/>
          </a:endParaRPr>
        </a:p>
      </dgm:t>
    </dgm:pt>
    <dgm:pt modelId="{0AD6F346-8955-4C72-A93E-6D5ED22FFFA7}" type="parTrans" cxnId="{FA054454-8CE7-4155-B1A1-1907DCC1EA14}">
      <dgm:prSet/>
      <dgm:spPr/>
      <dgm:t>
        <a:bodyPr/>
        <a:lstStyle/>
        <a:p>
          <a:endParaRPr lang="en-US"/>
        </a:p>
      </dgm:t>
    </dgm:pt>
    <dgm:pt modelId="{0F95DCE0-42A2-4933-A2A0-EF3F0920F0DE}" type="sibTrans" cxnId="{FA054454-8CE7-4155-B1A1-1907DCC1EA14}">
      <dgm:prSet/>
      <dgm:spPr/>
      <dgm:t>
        <a:bodyPr/>
        <a:lstStyle/>
        <a:p>
          <a:endParaRPr lang="en-US"/>
        </a:p>
      </dgm:t>
    </dgm:pt>
    <dgm:pt modelId="{35E4592C-B207-4F32-B6C5-3DB213140977}" type="pres">
      <dgm:prSet presAssocID="{DB71BC6C-1DC7-4D16-A3CC-8F6A927E9A64}" presName="diagram" presStyleCnt="0">
        <dgm:presLayoutVars>
          <dgm:chPref val="1"/>
          <dgm:dir/>
          <dgm:animOne val="branch"/>
          <dgm:animLvl val="lvl"/>
          <dgm:resizeHandles/>
        </dgm:presLayoutVars>
      </dgm:prSet>
      <dgm:spPr/>
    </dgm:pt>
    <dgm:pt modelId="{829B1CB5-144F-4DFE-ACFE-5E352C4EB471}" type="pres">
      <dgm:prSet presAssocID="{58CC7B93-9F82-4042-A1CD-FD418701A725}" presName="root" presStyleCnt="0"/>
      <dgm:spPr/>
    </dgm:pt>
    <dgm:pt modelId="{9E928C81-A970-4DB6-9317-345AAD7C648C}" type="pres">
      <dgm:prSet presAssocID="{58CC7B93-9F82-4042-A1CD-FD418701A725}" presName="rootComposite" presStyleCnt="0"/>
      <dgm:spPr/>
    </dgm:pt>
    <dgm:pt modelId="{3802AFD3-5E46-4AB7-9C69-CE3A60D34799}" type="pres">
      <dgm:prSet presAssocID="{58CC7B93-9F82-4042-A1CD-FD418701A725}" presName="rootText" presStyleLbl="node1" presStyleIdx="0" presStyleCnt="2" custScaleX="322740"/>
      <dgm:spPr/>
    </dgm:pt>
    <dgm:pt modelId="{F3DF11F5-81B4-4E4B-9012-5263516C28FF}" type="pres">
      <dgm:prSet presAssocID="{58CC7B93-9F82-4042-A1CD-FD418701A725}" presName="rootConnector" presStyleLbl="node1" presStyleIdx="0" presStyleCnt="2"/>
      <dgm:spPr/>
    </dgm:pt>
    <dgm:pt modelId="{F2EB0299-CAB0-490A-A113-387D437D2D0D}" type="pres">
      <dgm:prSet presAssocID="{58CC7B93-9F82-4042-A1CD-FD418701A725}" presName="childShape" presStyleCnt="0"/>
      <dgm:spPr/>
    </dgm:pt>
    <dgm:pt modelId="{3DE7E871-9A71-4934-98FE-3B245E284539}" type="pres">
      <dgm:prSet presAssocID="{C2695FBC-2E41-412B-A31E-4F45E34CE507}" presName="Name13" presStyleLbl="parChTrans1D2" presStyleIdx="0" presStyleCnt="12"/>
      <dgm:spPr/>
    </dgm:pt>
    <dgm:pt modelId="{28076F2A-1F46-43A2-A92A-F482EC525E95}" type="pres">
      <dgm:prSet presAssocID="{8EE512FA-C3A1-4B7D-921A-0E0D9FEFC9B1}" presName="childText" presStyleLbl="bgAcc1" presStyleIdx="0" presStyleCnt="12" custScaleX="322740">
        <dgm:presLayoutVars>
          <dgm:bulletEnabled val="1"/>
        </dgm:presLayoutVars>
      </dgm:prSet>
      <dgm:spPr/>
    </dgm:pt>
    <dgm:pt modelId="{4627CA65-0199-4450-9CC8-FBB634A1B891}" type="pres">
      <dgm:prSet presAssocID="{19EC919A-A58C-4E98-A290-04CE2FCEC024}" presName="Name13" presStyleLbl="parChTrans1D2" presStyleIdx="1" presStyleCnt="12"/>
      <dgm:spPr/>
    </dgm:pt>
    <dgm:pt modelId="{41543A0E-2A9E-4003-B0CB-DC7A2A6A150D}" type="pres">
      <dgm:prSet presAssocID="{5CF7986B-5F87-4822-8797-FF8E773DA9FB}" presName="childText" presStyleLbl="bgAcc1" presStyleIdx="1" presStyleCnt="12" custScaleX="322740">
        <dgm:presLayoutVars>
          <dgm:bulletEnabled val="1"/>
        </dgm:presLayoutVars>
      </dgm:prSet>
      <dgm:spPr/>
    </dgm:pt>
    <dgm:pt modelId="{B54C391A-A4CC-49F0-BEAA-DB131DE042B0}" type="pres">
      <dgm:prSet presAssocID="{F3851278-2987-40D4-929C-F86BD42473D8}" presName="Name13" presStyleLbl="parChTrans1D2" presStyleIdx="2" presStyleCnt="12"/>
      <dgm:spPr/>
    </dgm:pt>
    <dgm:pt modelId="{04FA5CB8-E061-4A82-89EE-B8DA5C6EFB08}" type="pres">
      <dgm:prSet presAssocID="{91871ACD-0AD2-4277-BEA3-75E6B1505319}" presName="childText" presStyleLbl="bgAcc1" presStyleIdx="2" presStyleCnt="12" custScaleX="322740">
        <dgm:presLayoutVars>
          <dgm:bulletEnabled val="1"/>
        </dgm:presLayoutVars>
      </dgm:prSet>
      <dgm:spPr/>
    </dgm:pt>
    <dgm:pt modelId="{495CE176-C7B3-4739-ACAE-2E325E21D5E7}" type="pres">
      <dgm:prSet presAssocID="{E4BA6175-804F-4A13-9D7E-036F33A0DCEE}" presName="Name13" presStyleLbl="parChTrans1D2" presStyleIdx="3" presStyleCnt="12"/>
      <dgm:spPr/>
    </dgm:pt>
    <dgm:pt modelId="{83F17EA2-7904-403F-9766-6E69472D1435}" type="pres">
      <dgm:prSet presAssocID="{A120EC5C-3013-4D4B-A2C3-8C66C4C205A6}" presName="childText" presStyleLbl="bgAcc1" presStyleIdx="3" presStyleCnt="12" custScaleX="322740">
        <dgm:presLayoutVars>
          <dgm:bulletEnabled val="1"/>
        </dgm:presLayoutVars>
      </dgm:prSet>
      <dgm:spPr/>
    </dgm:pt>
    <dgm:pt modelId="{E1814F7E-32CE-40D2-9B0E-BD5AF50B506E}" type="pres">
      <dgm:prSet presAssocID="{28DE189D-74DB-4630-89EB-04D7BEC954FB}" presName="Name13" presStyleLbl="parChTrans1D2" presStyleIdx="4" presStyleCnt="12"/>
      <dgm:spPr/>
    </dgm:pt>
    <dgm:pt modelId="{3DC7A853-8A74-4D86-AC22-4101AD5E4D49}" type="pres">
      <dgm:prSet presAssocID="{87886E4A-DA8E-4DF9-AE4C-BAF28184F40C}" presName="childText" presStyleLbl="bgAcc1" presStyleIdx="4" presStyleCnt="12" custScaleX="322740">
        <dgm:presLayoutVars>
          <dgm:bulletEnabled val="1"/>
        </dgm:presLayoutVars>
      </dgm:prSet>
      <dgm:spPr/>
    </dgm:pt>
    <dgm:pt modelId="{278E7CD7-0F00-45A6-8222-A7D646063AFE}" type="pres">
      <dgm:prSet presAssocID="{BBA87055-65E4-4AE8-80E9-C3A9083DF5E2}" presName="root" presStyleCnt="0"/>
      <dgm:spPr/>
    </dgm:pt>
    <dgm:pt modelId="{AA257B75-7AB7-4076-B709-8ED27DEBCFDA}" type="pres">
      <dgm:prSet presAssocID="{BBA87055-65E4-4AE8-80E9-C3A9083DF5E2}" presName="rootComposite" presStyleCnt="0"/>
      <dgm:spPr/>
    </dgm:pt>
    <dgm:pt modelId="{D1CEA1B1-48D1-4258-AEA1-3E37708974B1}" type="pres">
      <dgm:prSet presAssocID="{BBA87055-65E4-4AE8-80E9-C3A9083DF5E2}" presName="rootText" presStyleLbl="node1" presStyleIdx="1" presStyleCnt="2" custScaleX="322740"/>
      <dgm:spPr/>
    </dgm:pt>
    <dgm:pt modelId="{F4AC968A-7AB9-47F3-9A5B-E918D05C48E9}" type="pres">
      <dgm:prSet presAssocID="{BBA87055-65E4-4AE8-80E9-C3A9083DF5E2}" presName="rootConnector" presStyleLbl="node1" presStyleIdx="1" presStyleCnt="2"/>
      <dgm:spPr/>
    </dgm:pt>
    <dgm:pt modelId="{42572F23-2126-473B-A65C-31866A5AD1F0}" type="pres">
      <dgm:prSet presAssocID="{BBA87055-65E4-4AE8-80E9-C3A9083DF5E2}" presName="childShape" presStyleCnt="0"/>
      <dgm:spPr/>
    </dgm:pt>
    <dgm:pt modelId="{698702BA-50AD-4008-8DCB-E8C7D7FAF0F9}" type="pres">
      <dgm:prSet presAssocID="{BB6D463C-1597-48C2-A1E1-E9598839F65F}" presName="Name13" presStyleLbl="parChTrans1D2" presStyleIdx="5" presStyleCnt="12"/>
      <dgm:spPr/>
    </dgm:pt>
    <dgm:pt modelId="{29FCBA27-0C07-4D32-848F-E548BDD9FB3F}" type="pres">
      <dgm:prSet presAssocID="{A9690CEE-2405-48D5-9CEF-7211E1F8B9EA}" presName="childText" presStyleLbl="bgAcc1" presStyleIdx="5" presStyleCnt="12" custScaleX="322740">
        <dgm:presLayoutVars>
          <dgm:bulletEnabled val="1"/>
        </dgm:presLayoutVars>
      </dgm:prSet>
      <dgm:spPr/>
    </dgm:pt>
    <dgm:pt modelId="{308E545E-2BFB-4CA3-A623-199ED1668830}" type="pres">
      <dgm:prSet presAssocID="{4CAB8E44-DF4F-4D0D-897D-D43D0FBBB532}" presName="Name13" presStyleLbl="parChTrans1D2" presStyleIdx="6" presStyleCnt="12"/>
      <dgm:spPr/>
    </dgm:pt>
    <dgm:pt modelId="{F3D4FC31-DFB0-494A-81D2-A10F765E8624}" type="pres">
      <dgm:prSet presAssocID="{4676B0A1-9E0F-4582-9942-9467DF111C29}" presName="childText" presStyleLbl="bgAcc1" presStyleIdx="6" presStyleCnt="12" custScaleX="322740">
        <dgm:presLayoutVars>
          <dgm:bulletEnabled val="1"/>
        </dgm:presLayoutVars>
      </dgm:prSet>
      <dgm:spPr/>
    </dgm:pt>
    <dgm:pt modelId="{58DBB86D-D0C9-4486-9C5F-7D73A88D30C9}" type="pres">
      <dgm:prSet presAssocID="{8D1E1372-3019-4290-B978-A38EBEC56A9A}" presName="Name13" presStyleLbl="parChTrans1D2" presStyleIdx="7" presStyleCnt="12"/>
      <dgm:spPr/>
    </dgm:pt>
    <dgm:pt modelId="{75D5DE3F-545C-4E16-81BF-66340C5D9E00}" type="pres">
      <dgm:prSet presAssocID="{DCEC5716-F536-4810-9839-840B8053C6A2}" presName="childText" presStyleLbl="bgAcc1" presStyleIdx="7" presStyleCnt="12" custScaleX="322740">
        <dgm:presLayoutVars>
          <dgm:bulletEnabled val="1"/>
        </dgm:presLayoutVars>
      </dgm:prSet>
      <dgm:spPr/>
    </dgm:pt>
    <dgm:pt modelId="{8C5EFF13-A504-4973-B994-F41148A414A7}" type="pres">
      <dgm:prSet presAssocID="{89C61691-B0B5-4473-9B6D-3FBDA9522625}" presName="Name13" presStyleLbl="parChTrans1D2" presStyleIdx="8" presStyleCnt="12"/>
      <dgm:spPr/>
    </dgm:pt>
    <dgm:pt modelId="{DBDC10F9-84DC-4775-AAA2-4CEDE3CB9F48}" type="pres">
      <dgm:prSet presAssocID="{7E52A232-DC2B-47BB-92D1-2FD8B9D252E1}" presName="childText" presStyleLbl="bgAcc1" presStyleIdx="8" presStyleCnt="12" custScaleX="322740">
        <dgm:presLayoutVars>
          <dgm:bulletEnabled val="1"/>
        </dgm:presLayoutVars>
      </dgm:prSet>
      <dgm:spPr/>
    </dgm:pt>
    <dgm:pt modelId="{401BFDBE-5DE0-43C4-850F-5034C0F007A6}" type="pres">
      <dgm:prSet presAssocID="{C7C3AC62-13D3-48BC-AE60-E548284D16CB}" presName="Name13" presStyleLbl="parChTrans1D2" presStyleIdx="9" presStyleCnt="12"/>
      <dgm:spPr/>
    </dgm:pt>
    <dgm:pt modelId="{61480764-A1DF-4456-93CE-0E8C82C8CE9F}" type="pres">
      <dgm:prSet presAssocID="{0A8DAA14-3CD8-4058-8C9F-CD71300B8C5A}" presName="childText" presStyleLbl="bgAcc1" presStyleIdx="9" presStyleCnt="12" custScaleX="322740">
        <dgm:presLayoutVars>
          <dgm:bulletEnabled val="1"/>
        </dgm:presLayoutVars>
      </dgm:prSet>
      <dgm:spPr/>
    </dgm:pt>
    <dgm:pt modelId="{44906DE7-69CF-4D48-BA06-514FA58B18CA}" type="pres">
      <dgm:prSet presAssocID="{0AD6F346-8955-4C72-A93E-6D5ED22FFFA7}" presName="Name13" presStyleLbl="parChTrans1D2" presStyleIdx="10" presStyleCnt="12"/>
      <dgm:spPr/>
    </dgm:pt>
    <dgm:pt modelId="{9B7A6D0A-5F65-4C91-AAB2-A4FE5337696E}" type="pres">
      <dgm:prSet presAssocID="{DDA6DE50-E371-4E27-BBDF-BE5D9A7E550F}" presName="childText" presStyleLbl="bgAcc1" presStyleIdx="10" presStyleCnt="12" custScaleX="322740">
        <dgm:presLayoutVars>
          <dgm:bulletEnabled val="1"/>
        </dgm:presLayoutVars>
      </dgm:prSet>
      <dgm:spPr/>
    </dgm:pt>
    <dgm:pt modelId="{CCE56FD8-5882-4B2F-8FCB-30C5A61EE9E2}" type="pres">
      <dgm:prSet presAssocID="{26C5AD99-69EA-413C-960E-0F5DD7114B58}" presName="Name13" presStyleLbl="parChTrans1D2" presStyleIdx="11" presStyleCnt="12"/>
      <dgm:spPr/>
    </dgm:pt>
    <dgm:pt modelId="{CAECB656-16CB-4847-ACE6-B9E3E93079DA}" type="pres">
      <dgm:prSet presAssocID="{9BC39649-F28A-4F5B-AA61-3FECC80DFEF7}" presName="childText" presStyleLbl="bgAcc1" presStyleIdx="11" presStyleCnt="12" custScaleX="322740">
        <dgm:presLayoutVars>
          <dgm:bulletEnabled val="1"/>
        </dgm:presLayoutVars>
      </dgm:prSet>
      <dgm:spPr/>
    </dgm:pt>
  </dgm:ptLst>
  <dgm:cxnLst>
    <dgm:cxn modelId="{086AAB01-22DC-47CF-8810-F37B1C8777A2}" srcId="{BBA87055-65E4-4AE8-80E9-C3A9083DF5E2}" destId="{4676B0A1-9E0F-4582-9942-9467DF111C29}" srcOrd="1" destOrd="0" parTransId="{4CAB8E44-DF4F-4D0D-897D-D43D0FBBB532}" sibTransId="{48B11E0F-DFC5-4EE4-8F56-DB9504DE4729}"/>
    <dgm:cxn modelId="{3E70FF02-83B9-4866-A024-70B0A803F524}" srcId="{BBA87055-65E4-4AE8-80E9-C3A9083DF5E2}" destId="{7E52A232-DC2B-47BB-92D1-2FD8B9D252E1}" srcOrd="3" destOrd="0" parTransId="{89C61691-B0B5-4473-9B6D-3FBDA9522625}" sibTransId="{B48182A6-7C55-401A-8F2C-228EBB9BA55D}"/>
    <dgm:cxn modelId="{B922B409-10B3-4E8E-BD84-B3D23AF29A90}" type="presOf" srcId="{9BC39649-F28A-4F5B-AA61-3FECC80DFEF7}" destId="{CAECB656-16CB-4847-ACE6-B9E3E93079DA}" srcOrd="0" destOrd="0" presId="urn:microsoft.com/office/officeart/2005/8/layout/hierarchy3"/>
    <dgm:cxn modelId="{52E99B0B-1382-48C6-9770-78DF0782EC49}" type="presOf" srcId="{BBA87055-65E4-4AE8-80E9-C3A9083DF5E2}" destId="{D1CEA1B1-48D1-4258-AEA1-3E37708974B1}" srcOrd="0" destOrd="0" presId="urn:microsoft.com/office/officeart/2005/8/layout/hierarchy3"/>
    <dgm:cxn modelId="{74249114-1CEF-4252-A0C3-FA68307E8BCC}" type="presOf" srcId="{8D1E1372-3019-4290-B978-A38EBEC56A9A}" destId="{58DBB86D-D0C9-4486-9C5F-7D73A88D30C9}" srcOrd="0" destOrd="0" presId="urn:microsoft.com/office/officeart/2005/8/layout/hierarchy3"/>
    <dgm:cxn modelId="{738BBA16-7661-4C9F-A1C7-4E046EECD50A}" srcId="{BBA87055-65E4-4AE8-80E9-C3A9083DF5E2}" destId="{DCEC5716-F536-4810-9839-840B8053C6A2}" srcOrd="2" destOrd="0" parTransId="{8D1E1372-3019-4290-B978-A38EBEC56A9A}" sibTransId="{74A6DEBC-2AE2-48FC-9040-4C2B359264D9}"/>
    <dgm:cxn modelId="{1A0BA119-4BAE-44BE-8ABE-44A6F053C442}" type="presOf" srcId="{4676B0A1-9E0F-4582-9942-9467DF111C29}" destId="{F3D4FC31-DFB0-494A-81D2-A10F765E8624}" srcOrd="0" destOrd="0" presId="urn:microsoft.com/office/officeart/2005/8/layout/hierarchy3"/>
    <dgm:cxn modelId="{4821DB21-23E1-4FCE-88C0-DDB8A8509EB3}" type="presOf" srcId="{0AD6F346-8955-4C72-A93E-6D5ED22FFFA7}" destId="{44906DE7-69CF-4D48-BA06-514FA58B18CA}" srcOrd="0" destOrd="0" presId="urn:microsoft.com/office/officeart/2005/8/layout/hierarchy3"/>
    <dgm:cxn modelId="{5E550E22-9DF7-4369-A457-ABFA115AA273}" type="presOf" srcId="{DB71BC6C-1DC7-4D16-A3CC-8F6A927E9A64}" destId="{35E4592C-B207-4F32-B6C5-3DB213140977}" srcOrd="0" destOrd="0" presId="urn:microsoft.com/office/officeart/2005/8/layout/hierarchy3"/>
    <dgm:cxn modelId="{FB49CD29-78A9-4842-BC65-70BD71A8CB2A}" type="presOf" srcId="{DDA6DE50-E371-4E27-BBDF-BE5D9A7E550F}" destId="{9B7A6D0A-5F65-4C91-AAB2-A4FE5337696E}" srcOrd="0" destOrd="0" presId="urn:microsoft.com/office/officeart/2005/8/layout/hierarchy3"/>
    <dgm:cxn modelId="{8872EB2C-2A9D-4F5B-9DB2-2C55501F2C71}" type="presOf" srcId="{E4BA6175-804F-4A13-9D7E-036F33A0DCEE}" destId="{495CE176-C7B3-4739-ACAE-2E325E21D5E7}" srcOrd="0" destOrd="0" presId="urn:microsoft.com/office/officeart/2005/8/layout/hierarchy3"/>
    <dgm:cxn modelId="{4601122E-1290-47D0-A3CE-5C2513B85A95}" type="presOf" srcId="{8EE512FA-C3A1-4B7D-921A-0E0D9FEFC9B1}" destId="{28076F2A-1F46-43A2-A92A-F482EC525E95}" srcOrd="0" destOrd="0" presId="urn:microsoft.com/office/officeart/2005/8/layout/hierarchy3"/>
    <dgm:cxn modelId="{23DF792F-32BF-4EC9-A375-4848D05DE06A}" srcId="{DB71BC6C-1DC7-4D16-A3CC-8F6A927E9A64}" destId="{BBA87055-65E4-4AE8-80E9-C3A9083DF5E2}" srcOrd="1" destOrd="0" parTransId="{35F6F413-F453-4CA3-8582-862EBD276D9E}" sibTransId="{262160E2-17CA-45D0-9E54-2F921E3751FF}"/>
    <dgm:cxn modelId="{8B400837-DDDC-4152-B0BE-36EBBD5FE82B}" srcId="{58CC7B93-9F82-4042-A1CD-FD418701A725}" destId="{A120EC5C-3013-4D4B-A2C3-8C66C4C205A6}" srcOrd="3" destOrd="0" parTransId="{E4BA6175-804F-4A13-9D7E-036F33A0DCEE}" sibTransId="{CA9353E6-8518-4266-A1A2-EBEA58675485}"/>
    <dgm:cxn modelId="{E120D161-C807-452B-9057-3574A805FEDF}" srcId="{BBA87055-65E4-4AE8-80E9-C3A9083DF5E2}" destId="{0A8DAA14-3CD8-4058-8C9F-CD71300B8C5A}" srcOrd="4" destOrd="0" parTransId="{C7C3AC62-13D3-48BC-AE60-E548284D16CB}" sibTransId="{CEABA7EC-E86D-4B90-98B0-42B46E28BBD4}"/>
    <dgm:cxn modelId="{352B2465-B736-46FA-ACA6-1E4E9C2B9345}" srcId="{BBA87055-65E4-4AE8-80E9-C3A9083DF5E2}" destId="{A9690CEE-2405-48D5-9CEF-7211E1F8B9EA}" srcOrd="0" destOrd="0" parTransId="{BB6D463C-1597-48C2-A1E1-E9598839F65F}" sibTransId="{ADDBE130-0264-4DA0-88BC-ADA0BCC25F37}"/>
    <dgm:cxn modelId="{0B747848-88F7-441D-8ABC-4C8672CBC29F}" type="presOf" srcId="{5CF7986B-5F87-4822-8797-FF8E773DA9FB}" destId="{41543A0E-2A9E-4003-B0CB-DC7A2A6A150D}" srcOrd="0" destOrd="0" presId="urn:microsoft.com/office/officeart/2005/8/layout/hierarchy3"/>
    <dgm:cxn modelId="{BA75966C-B0E9-413D-9F9E-AA3B53E9AE53}" srcId="{58CC7B93-9F82-4042-A1CD-FD418701A725}" destId="{5CF7986B-5F87-4822-8797-FF8E773DA9FB}" srcOrd="1" destOrd="0" parTransId="{19EC919A-A58C-4E98-A290-04CE2FCEC024}" sibTransId="{92E45370-0212-4D7D-BF0C-BF78E3FF0D27}"/>
    <dgm:cxn modelId="{3061A44E-53B6-493B-8A27-E0D01A7FD9FB}" srcId="{58CC7B93-9F82-4042-A1CD-FD418701A725}" destId="{91871ACD-0AD2-4277-BEA3-75E6B1505319}" srcOrd="2" destOrd="0" parTransId="{F3851278-2987-40D4-929C-F86BD42473D8}" sibTransId="{0884F9AC-869F-4C40-B99D-603462F9D35E}"/>
    <dgm:cxn modelId="{4B2DDF70-8F01-42AD-993F-30141F27DF61}" srcId="{58CC7B93-9F82-4042-A1CD-FD418701A725}" destId="{8EE512FA-C3A1-4B7D-921A-0E0D9FEFC9B1}" srcOrd="0" destOrd="0" parTransId="{C2695FBC-2E41-412B-A31E-4F45E34CE507}" sibTransId="{1C3AA988-E454-4ABA-B674-D8BCF2DDE2BF}"/>
    <dgm:cxn modelId="{D6B66074-BC69-40B3-844C-1573924C8004}" type="presOf" srcId="{DCEC5716-F536-4810-9839-840B8053C6A2}" destId="{75D5DE3F-545C-4E16-81BF-66340C5D9E00}" srcOrd="0" destOrd="0" presId="urn:microsoft.com/office/officeart/2005/8/layout/hierarchy3"/>
    <dgm:cxn modelId="{FA054454-8CE7-4155-B1A1-1907DCC1EA14}" srcId="{BBA87055-65E4-4AE8-80E9-C3A9083DF5E2}" destId="{DDA6DE50-E371-4E27-BBDF-BE5D9A7E550F}" srcOrd="5" destOrd="0" parTransId="{0AD6F346-8955-4C72-A93E-6D5ED22FFFA7}" sibTransId="{0F95DCE0-42A2-4933-A2A0-EF3F0920F0DE}"/>
    <dgm:cxn modelId="{FDF33179-3FA8-4F58-93A4-A6DC7849242F}" type="presOf" srcId="{BB6D463C-1597-48C2-A1E1-E9598839F65F}" destId="{698702BA-50AD-4008-8DCB-E8C7D7FAF0F9}" srcOrd="0" destOrd="0" presId="urn:microsoft.com/office/officeart/2005/8/layout/hierarchy3"/>
    <dgm:cxn modelId="{1DD1D584-DB9C-41DA-81FE-A58848FA9894}" type="presOf" srcId="{A9690CEE-2405-48D5-9CEF-7211E1F8B9EA}" destId="{29FCBA27-0C07-4D32-848F-E548BDD9FB3F}" srcOrd="0" destOrd="0" presId="urn:microsoft.com/office/officeart/2005/8/layout/hierarchy3"/>
    <dgm:cxn modelId="{7CB87DA6-E892-466E-8F79-B2038E7C615D}" srcId="{58CC7B93-9F82-4042-A1CD-FD418701A725}" destId="{87886E4A-DA8E-4DF9-AE4C-BAF28184F40C}" srcOrd="4" destOrd="0" parTransId="{28DE189D-74DB-4630-89EB-04D7BEC954FB}" sibTransId="{EF04D371-671D-47C8-B0D0-8ED0B53ED7FE}"/>
    <dgm:cxn modelId="{5936FEAA-85DE-4646-9D80-0E8E812A0136}" srcId="{BBA87055-65E4-4AE8-80E9-C3A9083DF5E2}" destId="{9BC39649-F28A-4F5B-AA61-3FECC80DFEF7}" srcOrd="6" destOrd="0" parTransId="{26C5AD99-69EA-413C-960E-0F5DD7114B58}" sibTransId="{85103678-4C24-4659-B378-2C8A06687E68}"/>
    <dgm:cxn modelId="{21577CAB-96A7-4AE7-8AB8-5092761B17E1}" type="presOf" srcId="{7E52A232-DC2B-47BB-92D1-2FD8B9D252E1}" destId="{DBDC10F9-84DC-4775-AAA2-4CEDE3CB9F48}" srcOrd="0" destOrd="0" presId="urn:microsoft.com/office/officeart/2005/8/layout/hierarchy3"/>
    <dgm:cxn modelId="{F327DFB8-B964-4A03-BF91-29B8E864CD13}" type="presOf" srcId="{4CAB8E44-DF4F-4D0D-897D-D43D0FBBB532}" destId="{308E545E-2BFB-4CA3-A623-199ED1668830}" srcOrd="0" destOrd="0" presId="urn:microsoft.com/office/officeart/2005/8/layout/hierarchy3"/>
    <dgm:cxn modelId="{26E5ECBE-D967-4EB4-99DA-A457D8EDA40C}" type="presOf" srcId="{91871ACD-0AD2-4277-BEA3-75E6B1505319}" destId="{04FA5CB8-E061-4A82-89EE-B8DA5C6EFB08}" srcOrd="0" destOrd="0" presId="urn:microsoft.com/office/officeart/2005/8/layout/hierarchy3"/>
    <dgm:cxn modelId="{2A2AA9C2-8B55-4DB9-91B3-28EB4B4E74B6}" type="presOf" srcId="{C2695FBC-2E41-412B-A31E-4F45E34CE507}" destId="{3DE7E871-9A71-4934-98FE-3B245E284539}" srcOrd="0" destOrd="0" presId="urn:microsoft.com/office/officeart/2005/8/layout/hierarchy3"/>
    <dgm:cxn modelId="{D9BF79C3-3101-45EA-B7EA-E56F3F562678}" srcId="{DB71BC6C-1DC7-4D16-A3CC-8F6A927E9A64}" destId="{58CC7B93-9F82-4042-A1CD-FD418701A725}" srcOrd="0" destOrd="0" parTransId="{236776CA-0BCB-423D-922E-906E1564C4D7}" sibTransId="{834D3694-29DE-42DE-BFEC-8DB79937CD0C}"/>
    <dgm:cxn modelId="{55E36ACE-6283-4B69-99D4-3D1116E2F670}" type="presOf" srcId="{F3851278-2987-40D4-929C-F86BD42473D8}" destId="{B54C391A-A4CC-49F0-BEAA-DB131DE042B0}" srcOrd="0" destOrd="0" presId="urn:microsoft.com/office/officeart/2005/8/layout/hierarchy3"/>
    <dgm:cxn modelId="{E8A004CF-0B27-40B3-AA99-F6761DCC6820}" type="presOf" srcId="{BBA87055-65E4-4AE8-80E9-C3A9083DF5E2}" destId="{F4AC968A-7AB9-47F3-9A5B-E918D05C48E9}" srcOrd="1" destOrd="0" presId="urn:microsoft.com/office/officeart/2005/8/layout/hierarchy3"/>
    <dgm:cxn modelId="{473C06D5-660D-4379-96E6-A7FC6790B83F}" type="presOf" srcId="{26C5AD99-69EA-413C-960E-0F5DD7114B58}" destId="{CCE56FD8-5882-4B2F-8FCB-30C5A61EE9E2}" srcOrd="0" destOrd="0" presId="urn:microsoft.com/office/officeart/2005/8/layout/hierarchy3"/>
    <dgm:cxn modelId="{08FF30D7-E118-496D-B91B-A1BA22CBB8D1}" type="presOf" srcId="{A120EC5C-3013-4D4B-A2C3-8C66C4C205A6}" destId="{83F17EA2-7904-403F-9766-6E69472D1435}" srcOrd="0" destOrd="0" presId="urn:microsoft.com/office/officeart/2005/8/layout/hierarchy3"/>
    <dgm:cxn modelId="{EBC28DD7-DDDE-49A4-A06C-BB312E113D17}" type="presOf" srcId="{28DE189D-74DB-4630-89EB-04D7BEC954FB}" destId="{E1814F7E-32CE-40D2-9B0E-BD5AF50B506E}" srcOrd="0" destOrd="0" presId="urn:microsoft.com/office/officeart/2005/8/layout/hierarchy3"/>
    <dgm:cxn modelId="{730E0BDC-B70F-4856-B3A1-BC2619F2D2C2}" type="presOf" srcId="{58CC7B93-9F82-4042-A1CD-FD418701A725}" destId="{3802AFD3-5E46-4AB7-9C69-CE3A60D34799}" srcOrd="0" destOrd="0" presId="urn:microsoft.com/office/officeart/2005/8/layout/hierarchy3"/>
    <dgm:cxn modelId="{BE7A09DE-99B8-4DB9-907C-7D3920EF4A3A}" type="presOf" srcId="{89C61691-B0B5-4473-9B6D-3FBDA9522625}" destId="{8C5EFF13-A504-4973-B994-F41148A414A7}" srcOrd="0" destOrd="0" presId="urn:microsoft.com/office/officeart/2005/8/layout/hierarchy3"/>
    <dgm:cxn modelId="{AAEE16DF-08A3-475E-80F2-D0406B5740E4}" type="presOf" srcId="{19EC919A-A58C-4E98-A290-04CE2FCEC024}" destId="{4627CA65-0199-4450-9CC8-FBB634A1B891}" srcOrd="0" destOrd="0" presId="urn:microsoft.com/office/officeart/2005/8/layout/hierarchy3"/>
    <dgm:cxn modelId="{E76046E8-A7B5-4FE4-B4C9-121E95658E8A}" type="presOf" srcId="{0A8DAA14-3CD8-4058-8C9F-CD71300B8C5A}" destId="{61480764-A1DF-4456-93CE-0E8C82C8CE9F}" srcOrd="0" destOrd="0" presId="urn:microsoft.com/office/officeart/2005/8/layout/hierarchy3"/>
    <dgm:cxn modelId="{3D492AF0-1F54-4C32-85C1-9C4FEDEE4895}" type="presOf" srcId="{87886E4A-DA8E-4DF9-AE4C-BAF28184F40C}" destId="{3DC7A853-8A74-4D86-AC22-4101AD5E4D49}" srcOrd="0" destOrd="0" presId="urn:microsoft.com/office/officeart/2005/8/layout/hierarchy3"/>
    <dgm:cxn modelId="{B3DD30F0-F92F-4F99-8984-2A37E3FF854B}" type="presOf" srcId="{C7C3AC62-13D3-48BC-AE60-E548284D16CB}" destId="{401BFDBE-5DE0-43C4-850F-5034C0F007A6}" srcOrd="0" destOrd="0" presId="urn:microsoft.com/office/officeart/2005/8/layout/hierarchy3"/>
    <dgm:cxn modelId="{3675B1F2-4472-49A7-BA54-A89D588C0A60}" type="presOf" srcId="{58CC7B93-9F82-4042-A1CD-FD418701A725}" destId="{F3DF11F5-81B4-4E4B-9012-5263516C28FF}" srcOrd="1" destOrd="0" presId="urn:microsoft.com/office/officeart/2005/8/layout/hierarchy3"/>
    <dgm:cxn modelId="{27E7107C-0A1F-4A0F-A7B0-5068E8A8F16C}" type="presParOf" srcId="{35E4592C-B207-4F32-B6C5-3DB213140977}" destId="{829B1CB5-144F-4DFE-ACFE-5E352C4EB471}" srcOrd="0" destOrd="0" presId="urn:microsoft.com/office/officeart/2005/8/layout/hierarchy3"/>
    <dgm:cxn modelId="{55C61721-3CB7-4A84-995A-B621228A7BFB}" type="presParOf" srcId="{829B1CB5-144F-4DFE-ACFE-5E352C4EB471}" destId="{9E928C81-A970-4DB6-9317-345AAD7C648C}" srcOrd="0" destOrd="0" presId="urn:microsoft.com/office/officeart/2005/8/layout/hierarchy3"/>
    <dgm:cxn modelId="{EB90E4B3-BEE6-4EFE-B881-BAA554CF9ECE}" type="presParOf" srcId="{9E928C81-A970-4DB6-9317-345AAD7C648C}" destId="{3802AFD3-5E46-4AB7-9C69-CE3A60D34799}" srcOrd="0" destOrd="0" presId="urn:microsoft.com/office/officeart/2005/8/layout/hierarchy3"/>
    <dgm:cxn modelId="{687EAAE1-2255-42F7-A157-4494D81E0960}" type="presParOf" srcId="{9E928C81-A970-4DB6-9317-345AAD7C648C}" destId="{F3DF11F5-81B4-4E4B-9012-5263516C28FF}" srcOrd="1" destOrd="0" presId="urn:microsoft.com/office/officeart/2005/8/layout/hierarchy3"/>
    <dgm:cxn modelId="{635D3A3A-A4F9-4CF5-868F-B94ECF570CC1}" type="presParOf" srcId="{829B1CB5-144F-4DFE-ACFE-5E352C4EB471}" destId="{F2EB0299-CAB0-490A-A113-387D437D2D0D}" srcOrd="1" destOrd="0" presId="urn:microsoft.com/office/officeart/2005/8/layout/hierarchy3"/>
    <dgm:cxn modelId="{C4EC1941-0B23-485C-B002-73BC25F8EAA1}" type="presParOf" srcId="{F2EB0299-CAB0-490A-A113-387D437D2D0D}" destId="{3DE7E871-9A71-4934-98FE-3B245E284539}" srcOrd="0" destOrd="0" presId="urn:microsoft.com/office/officeart/2005/8/layout/hierarchy3"/>
    <dgm:cxn modelId="{0F1CC23C-D113-480C-9F49-7BA66AF1DF2D}" type="presParOf" srcId="{F2EB0299-CAB0-490A-A113-387D437D2D0D}" destId="{28076F2A-1F46-43A2-A92A-F482EC525E95}" srcOrd="1" destOrd="0" presId="urn:microsoft.com/office/officeart/2005/8/layout/hierarchy3"/>
    <dgm:cxn modelId="{7A1550B9-D6BB-4CE0-82B1-54E2CBC85860}" type="presParOf" srcId="{F2EB0299-CAB0-490A-A113-387D437D2D0D}" destId="{4627CA65-0199-4450-9CC8-FBB634A1B891}" srcOrd="2" destOrd="0" presId="urn:microsoft.com/office/officeart/2005/8/layout/hierarchy3"/>
    <dgm:cxn modelId="{26428C57-CDA6-480B-A397-AB3D4ABFBE7C}" type="presParOf" srcId="{F2EB0299-CAB0-490A-A113-387D437D2D0D}" destId="{41543A0E-2A9E-4003-B0CB-DC7A2A6A150D}" srcOrd="3" destOrd="0" presId="urn:microsoft.com/office/officeart/2005/8/layout/hierarchy3"/>
    <dgm:cxn modelId="{7D7C50F3-943B-4C44-A595-B8F2AF8EB088}" type="presParOf" srcId="{F2EB0299-CAB0-490A-A113-387D437D2D0D}" destId="{B54C391A-A4CC-49F0-BEAA-DB131DE042B0}" srcOrd="4" destOrd="0" presId="urn:microsoft.com/office/officeart/2005/8/layout/hierarchy3"/>
    <dgm:cxn modelId="{FD93CDB7-7C17-445B-ABFC-F418DCCEBC18}" type="presParOf" srcId="{F2EB0299-CAB0-490A-A113-387D437D2D0D}" destId="{04FA5CB8-E061-4A82-89EE-B8DA5C6EFB08}" srcOrd="5" destOrd="0" presId="urn:microsoft.com/office/officeart/2005/8/layout/hierarchy3"/>
    <dgm:cxn modelId="{E2D41C0A-A63A-4369-B6AF-45FE186BB051}" type="presParOf" srcId="{F2EB0299-CAB0-490A-A113-387D437D2D0D}" destId="{495CE176-C7B3-4739-ACAE-2E325E21D5E7}" srcOrd="6" destOrd="0" presId="urn:microsoft.com/office/officeart/2005/8/layout/hierarchy3"/>
    <dgm:cxn modelId="{BBF5E8F5-A853-4F5F-8CC1-4E0E555B7D6B}" type="presParOf" srcId="{F2EB0299-CAB0-490A-A113-387D437D2D0D}" destId="{83F17EA2-7904-403F-9766-6E69472D1435}" srcOrd="7" destOrd="0" presId="urn:microsoft.com/office/officeart/2005/8/layout/hierarchy3"/>
    <dgm:cxn modelId="{A12C89FB-0522-43B5-B982-65D199F87AD7}" type="presParOf" srcId="{F2EB0299-CAB0-490A-A113-387D437D2D0D}" destId="{E1814F7E-32CE-40D2-9B0E-BD5AF50B506E}" srcOrd="8" destOrd="0" presId="urn:microsoft.com/office/officeart/2005/8/layout/hierarchy3"/>
    <dgm:cxn modelId="{ACD359E5-ECE2-4CB9-B2D5-EC954081564D}" type="presParOf" srcId="{F2EB0299-CAB0-490A-A113-387D437D2D0D}" destId="{3DC7A853-8A74-4D86-AC22-4101AD5E4D49}" srcOrd="9" destOrd="0" presId="urn:microsoft.com/office/officeart/2005/8/layout/hierarchy3"/>
    <dgm:cxn modelId="{3230F42D-DD2C-4E4A-8EC6-DADC7084F331}" type="presParOf" srcId="{35E4592C-B207-4F32-B6C5-3DB213140977}" destId="{278E7CD7-0F00-45A6-8222-A7D646063AFE}" srcOrd="1" destOrd="0" presId="urn:microsoft.com/office/officeart/2005/8/layout/hierarchy3"/>
    <dgm:cxn modelId="{EBA33C5B-DC04-4F8F-B354-7F1211D04FA0}" type="presParOf" srcId="{278E7CD7-0F00-45A6-8222-A7D646063AFE}" destId="{AA257B75-7AB7-4076-B709-8ED27DEBCFDA}" srcOrd="0" destOrd="0" presId="urn:microsoft.com/office/officeart/2005/8/layout/hierarchy3"/>
    <dgm:cxn modelId="{2EBC9197-885F-489E-9524-400608DBE5A6}" type="presParOf" srcId="{AA257B75-7AB7-4076-B709-8ED27DEBCFDA}" destId="{D1CEA1B1-48D1-4258-AEA1-3E37708974B1}" srcOrd="0" destOrd="0" presId="urn:microsoft.com/office/officeart/2005/8/layout/hierarchy3"/>
    <dgm:cxn modelId="{1E2FE9D0-6DFA-4D61-A822-49D9DFF09F09}" type="presParOf" srcId="{AA257B75-7AB7-4076-B709-8ED27DEBCFDA}" destId="{F4AC968A-7AB9-47F3-9A5B-E918D05C48E9}" srcOrd="1" destOrd="0" presId="urn:microsoft.com/office/officeart/2005/8/layout/hierarchy3"/>
    <dgm:cxn modelId="{21171227-90A8-448B-839F-B7AD87B39B58}" type="presParOf" srcId="{278E7CD7-0F00-45A6-8222-A7D646063AFE}" destId="{42572F23-2126-473B-A65C-31866A5AD1F0}" srcOrd="1" destOrd="0" presId="urn:microsoft.com/office/officeart/2005/8/layout/hierarchy3"/>
    <dgm:cxn modelId="{920E0150-587F-4C7F-98AE-CCA1A0E905EE}" type="presParOf" srcId="{42572F23-2126-473B-A65C-31866A5AD1F0}" destId="{698702BA-50AD-4008-8DCB-E8C7D7FAF0F9}" srcOrd="0" destOrd="0" presId="urn:microsoft.com/office/officeart/2005/8/layout/hierarchy3"/>
    <dgm:cxn modelId="{D586010A-4033-45AD-A262-2A39464DDCCD}" type="presParOf" srcId="{42572F23-2126-473B-A65C-31866A5AD1F0}" destId="{29FCBA27-0C07-4D32-848F-E548BDD9FB3F}" srcOrd="1" destOrd="0" presId="urn:microsoft.com/office/officeart/2005/8/layout/hierarchy3"/>
    <dgm:cxn modelId="{C955AB92-BD97-4B3C-B4C8-EE760B93A124}" type="presParOf" srcId="{42572F23-2126-473B-A65C-31866A5AD1F0}" destId="{308E545E-2BFB-4CA3-A623-199ED1668830}" srcOrd="2" destOrd="0" presId="urn:microsoft.com/office/officeart/2005/8/layout/hierarchy3"/>
    <dgm:cxn modelId="{23DA79FB-9126-47C8-A2AF-7FD456134CA0}" type="presParOf" srcId="{42572F23-2126-473B-A65C-31866A5AD1F0}" destId="{F3D4FC31-DFB0-494A-81D2-A10F765E8624}" srcOrd="3" destOrd="0" presId="urn:microsoft.com/office/officeart/2005/8/layout/hierarchy3"/>
    <dgm:cxn modelId="{D888F2A6-BAE3-4FBF-BFB1-89A59D26606C}" type="presParOf" srcId="{42572F23-2126-473B-A65C-31866A5AD1F0}" destId="{58DBB86D-D0C9-4486-9C5F-7D73A88D30C9}" srcOrd="4" destOrd="0" presId="urn:microsoft.com/office/officeart/2005/8/layout/hierarchy3"/>
    <dgm:cxn modelId="{0075D99D-A417-43A1-B36C-8224EE1492A8}" type="presParOf" srcId="{42572F23-2126-473B-A65C-31866A5AD1F0}" destId="{75D5DE3F-545C-4E16-81BF-66340C5D9E00}" srcOrd="5" destOrd="0" presId="urn:microsoft.com/office/officeart/2005/8/layout/hierarchy3"/>
    <dgm:cxn modelId="{AB36436F-AC0E-4CB5-924E-D5AC17A350EA}" type="presParOf" srcId="{42572F23-2126-473B-A65C-31866A5AD1F0}" destId="{8C5EFF13-A504-4973-B994-F41148A414A7}" srcOrd="6" destOrd="0" presId="urn:microsoft.com/office/officeart/2005/8/layout/hierarchy3"/>
    <dgm:cxn modelId="{D9F23D07-ACDF-44A8-9C8A-2FD32782259F}" type="presParOf" srcId="{42572F23-2126-473B-A65C-31866A5AD1F0}" destId="{DBDC10F9-84DC-4775-AAA2-4CEDE3CB9F48}" srcOrd="7" destOrd="0" presId="urn:microsoft.com/office/officeart/2005/8/layout/hierarchy3"/>
    <dgm:cxn modelId="{00D6FF5F-77A1-4B7F-8100-7FDA3375B207}" type="presParOf" srcId="{42572F23-2126-473B-A65C-31866A5AD1F0}" destId="{401BFDBE-5DE0-43C4-850F-5034C0F007A6}" srcOrd="8" destOrd="0" presId="urn:microsoft.com/office/officeart/2005/8/layout/hierarchy3"/>
    <dgm:cxn modelId="{2A54E156-8FB1-4500-8793-9E0C94D7AF40}" type="presParOf" srcId="{42572F23-2126-473B-A65C-31866A5AD1F0}" destId="{61480764-A1DF-4456-93CE-0E8C82C8CE9F}" srcOrd="9" destOrd="0" presId="urn:microsoft.com/office/officeart/2005/8/layout/hierarchy3"/>
    <dgm:cxn modelId="{50869792-074C-4910-8831-398D82568A5C}" type="presParOf" srcId="{42572F23-2126-473B-A65C-31866A5AD1F0}" destId="{44906DE7-69CF-4D48-BA06-514FA58B18CA}" srcOrd="10" destOrd="0" presId="urn:microsoft.com/office/officeart/2005/8/layout/hierarchy3"/>
    <dgm:cxn modelId="{20540B35-986B-444F-81A6-8136F367AE42}" type="presParOf" srcId="{42572F23-2126-473B-A65C-31866A5AD1F0}" destId="{9B7A6D0A-5F65-4C91-AAB2-A4FE5337696E}" srcOrd="11" destOrd="0" presId="urn:microsoft.com/office/officeart/2005/8/layout/hierarchy3"/>
    <dgm:cxn modelId="{CFB72318-9F70-4EA2-ABA1-CFFBB416083C}" type="presParOf" srcId="{42572F23-2126-473B-A65C-31866A5AD1F0}" destId="{CCE56FD8-5882-4B2F-8FCB-30C5A61EE9E2}" srcOrd="12" destOrd="0" presId="urn:microsoft.com/office/officeart/2005/8/layout/hierarchy3"/>
    <dgm:cxn modelId="{F50A7FDA-E637-4909-8E9B-F0ADBD421350}" type="presParOf" srcId="{42572F23-2126-473B-A65C-31866A5AD1F0}" destId="{CAECB656-16CB-4847-ACE6-B9E3E93079DA}" srcOrd="1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8F6B27-1159-4C7D-B027-64319DBF42FC}"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987077AF-CB99-4BBE-A6A3-4FA44C21E1FC}">
      <dgm:prSet/>
      <dgm:spPr/>
      <dgm:t>
        <a:bodyPr/>
        <a:lstStyle/>
        <a:p>
          <a:r>
            <a:rPr lang="en-US"/>
            <a:t>Introduction to Enterprise Risk Management</a:t>
          </a:r>
        </a:p>
      </dgm:t>
    </dgm:pt>
    <dgm:pt modelId="{DD35FABC-E3D4-46C0-8F77-213E4347326B}" type="parTrans" cxnId="{E05ADD4F-1A74-430F-93A1-4175EA20ED99}">
      <dgm:prSet/>
      <dgm:spPr/>
      <dgm:t>
        <a:bodyPr/>
        <a:lstStyle/>
        <a:p>
          <a:endParaRPr lang="en-US"/>
        </a:p>
      </dgm:t>
    </dgm:pt>
    <dgm:pt modelId="{C55C4018-9D12-4CBA-9B2C-F4B0CB9F3F15}" type="sibTrans" cxnId="{E05ADD4F-1A74-430F-93A1-4175EA20ED99}">
      <dgm:prSet/>
      <dgm:spPr/>
      <dgm:t>
        <a:bodyPr/>
        <a:lstStyle/>
        <a:p>
          <a:endParaRPr lang="en-US"/>
        </a:p>
      </dgm:t>
    </dgm:pt>
    <dgm:pt modelId="{ADF06F6C-C6DC-478C-AB0C-7CF53379CEDD}">
      <dgm:prSet/>
      <dgm:spPr/>
      <dgm:t>
        <a:bodyPr/>
        <a:lstStyle/>
        <a:p>
          <a:r>
            <a:rPr lang="en-US"/>
            <a:t>Risk Management Fundamentals and Risk Portfolio Management</a:t>
          </a:r>
        </a:p>
      </dgm:t>
    </dgm:pt>
    <dgm:pt modelId="{311FAD40-A05F-4DEB-B040-6891B0B8F180}" type="parTrans" cxnId="{C3179580-FED9-402E-9C18-88D016DBB195}">
      <dgm:prSet/>
      <dgm:spPr/>
      <dgm:t>
        <a:bodyPr/>
        <a:lstStyle/>
        <a:p>
          <a:endParaRPr lang="en-US"/>
        </a:p>
      </dgm:t>
    </dgm:pt>
    <dgm:pt modelId="{8AFAD1F7-CE2B-4568-933C-22F990765704}" type="sibTrans" cxnId="{C3179580-FED9-402E-9C18-88D016DBB195}">
      <dgm:prSet/>
      <dgm:spPr/>
      <dgm:t>
        <a:bodyPr/>
        <a:lstStyle/>
        <a:p>
          <a:endParaRPr lang="en-US"/>
        </a:p>
      </dgm:t>
    </dgm:pt>
    <dgm:pt modelId="{FC83BDE8-0886-4857-83DC-878095FB4DF6}">
      <dgm:prSet/>
      <dgm:spPr/>
      <dgm:t>
        <a:bodyPr/>
        <a:lstStyle/>
        <a:p>
          <a:r>
            <a:rPr lang="en-US"/>
            <a:t>Importance of Governance, Risk, and Compliance Principles and Practices.</a:t>
          </a:r>
        </a:p>
      </dgm:t>
    </dgm:pt>
    <dgm:pt modelId="{B1A79534-0C7E-4BFB-BB55-7BBF8EEE42C5}" type="parTrans" cxnId="{250906D6-276C-4D64-9DC4-D722AA19D67D}">
      <dgm:prSet/>
      <dgm:spPr/>
      <dgm:t>
        <a:bodyPr/>
        <a:lstStyle/>
        <a:p>
          <a:endParaRPr lang="en-US"/>
        </a:p>
      </dgm:t>
    </dgm:pt>
    <dgm:pt modelId="{4A2555E1-CFA4-43E3-B69D-E44E6926D858}" type="sibTrans" cxnId="{250906D6-276C-4D64-9DC4-D722AA19D67D}">
      <dgm:prSet/>
      <dgm:spPr/>
      <dgm:t>
        <a:bodyPr/>
        <a:lstStyle/>
        <a:p>
          <a:endParaRPr lang="en-US"/>
        </a:p>
      </dgm:t>
    </dgm:pt>
    <dgm:pt modelId="{38E139F2-75BE-4FC1-9B33-B7F4A5FB89DF}">
      <dgm:prSet/>
      <dgm:spPr/>
      <dgm:t>
        <a:bodyPr/>
        <a:lstStyle/>
        <a:p>
          <a:r>
            <a:rPr lang="en-US"/>
            <a:t>ERM Frameworks: COSO ERM Frameworks, ISO 31000, and 38500 Risk Management Worldwide Standards</a:t>
          </a:r>
        </a:p>
      </dgm:t>
    </dgm:pt>
    <dgm:pt modelId="{2A348EC9-F5F7-43A7-ADA9-5422C6BD9FD9}" type="parTrans" cxnId="{10EC198C-07BC-424C-86F6-298D14B362B0}">
      <dgm:prSet/>
      <dgm:spPr/>
      <dgm:t>
        <a:bodyPr/>
        <a:lstStyle/>
        <a:p>
          <a:endParaRPr lang="en-US"/>
        </a:p>
      </dgm:t>
    </dgm:pt>
    <dgm:pt modelId="{90913E46-24EB-4996-ACB8-E67D7407368B}" type="sibTrans" cxnId="{10EC198C-07BC-424C-86F6-298D14B362B0}">
      <dgm:prSet/>
      <dgm:spPr/>
      <dgm:t>
        <a:bodyPr/>
        <a:lstStyle/>
        <a:p>
          <a:endParaRPr lang="en-US"/>
        </a:p>
      </dgm:t>
    </dgm:pt>
    <dgm:pt modelId="{7CEFF988-77CD-4359-B233-E42A980C49CA}">
      <dgm:prSet/>
      <dgm:spPr/>
      <dgm:t>
        <a:bodyPr/>
        <a:lstStyle/>
        <a:p>
          <a:r>
            <a:rPr lang="en-US"/>
            <a:t>Implementing ERM in the Enterprise</a:t>
          </a:r>
        </a:p>
      </dgm:t>
    </dgm:pt>
    <dgm:pt modelId="{EBE15809-70CF-468A-8D41-50F23C5BB29C}" type="parTrans" cxnId="{C930DBF8-D104-46A4-AA8C-45C6FB57ED5D}">
      <dgm:prSet/>
      <dgm:spPr/>
      <dgm:t>
        <a:bodyPr/>
        <a:lstStyle/>
        <a:p>
          <a:endParaRPr lang="en-US"/>
        </a:p>
      </dgm:t>
    </dgm:pt>
    <dgm:pt modelId="{47A76F4B-4626-4487-B571-372651F55104}" type="sibTrans" cxnId="{C930DBF8-D104-46A4-AA8C-45C6FB57ED5D}">
      <dgm:prSet/>
      <dgm:spPr/>
      <dgm:t>
        <a:bodyPr/>
        <a:lstStyle/>
        <a:p>
          <a:endParaRPr lang="en-US"/>
        </a:p>
      </dgm:t>
    </dgm:pt>
    <dgm:pt modelId="{FC32C066-92B9-4A71-8FB4-A14D3C40D9FF}">
      <dgm:prSet/>
      <dgm:spPr/>
      <dgm:t>
        <a:bodyPr/>
        <a:lstStyle/>
        <a:p>
          <a:r>
            <a:rPr lang="en-US"/>
            <a:t>Integration of KPIs and KRIs and ERM Dashboard Reporting</a:t>
          </a:r>
        </a:p>
      </dgm:t>
    </dgm:pt>
    <dgm:pt modelId="{6E7E6C32-974F-4245-B839-CC14821F674A}" type="parTrans" cxnId="{AFAEA438-B23F-47FD-B4D8-C556436CF874}">
      <dgm:prSet/>
      <dgm:spPr/>
      <dgm:t>
        <a:bodyPr/>
        <a:lstStyle/>
        <a:p>
          <a:endParaRPr lang="en-US"/>
        </a:p>
      </dgm:t>
    </dgm:pt>
    <dgm:pt modelId="{2DEE5196-7785-4B82-80D8-37089F542E55}" type="sibTrans" cxnId="{AFAEA438-B23F-47FD-B4D8-C556436CF874}">
      <dgm:prSet/>
      <dgm:spPr/>
      <dgm:t>
        <a:bodyPr/>
        <a:lstStyle/>
        <a:p>
          <a:endParaRPr lang="en-US"/>
        </a:p>
      </dgm:t>
    </dgm:pt>
    <dgm:pt modelId="{0B7601B7-EF26-45BC-9C16-73131BFABC26}">
      <dgm:prSet/>
      <dgm:spPr/>
      <dgm:t>
        <a:bodyPr/>
        <a:lstStyle/>
        <a:p>
          <a:r>
            <a:rPr lang="en-US"/>
            <a:t>Enterprise Compliance Issues Today</a:t>
          </a:r>
        </a:p>
      </dgm:t>
    </dgm:pt>
    <dgm:pt modelId="{43C5DD2B-58B7-4FC0-91E4-8F9BA086A441}" type="parTrans" cxnId="{8F15C4D7-810C-4287-8C22-4BBD5F3A6491}">
      <dgm:prSet/>
      <dgm:spPr/>
      <dgm:t>
        <a:bodyPr/>
        <a:lstStyle/>
        <a:p>
          <a:endParaRPr lang="en-US"/>
        </a:p>
      </dgm:t>
    </dgm:pt>
    <dgm:pt modelId="{358F8F63-288C-44DE-9BA7-320C24C21D99}" type="sibTrans" cxnId="{8F15C4D7-810C-4287-8C22-4BBD5F3A6491}">
      <dgm:prSet/>
      <dgm:spPr/>
      <dgm:t>
        <a:bodyPr/>
        <a:lstStyle/>
        <a:p>
          <a:endParaRPr lang="en-US"/>
        </a:p>
      </dgm:t>
    </dgm:pt>
    <dgm:pt modelId="{93190ADE-6515-4518-B5D1-7B4625ADC28C}">
      <dgm:prSet/>
      <dgm:spPr/>
      <dgm:t>
        <a:bodyPr/>
        <a:lstStyle/>
        <a:p>
          <a:r>
            <a:rPr lang="en-US"/>
            <a:t>Role of Internal Audit in Enterprise Risk Management</a:t>
          </a:r>
        </a:p>
      </dgm:t>
    </dgm:pt>
    <dgm:pt modelId="{A9473900-C456-4618-B0B5-FC10BF69EEDF}" type="parTrans" cxnId="{66CF7AB8-5595-43C4-BE29-80AC51DECDF0}">
      <dgm:prSet/>
      <dgm:spPr/>
      <dgm:t>
        <a:bodyPr/>
        <a:lstStyle/>
        <a:p>
          <a:endParaRPr lang="en-US"/>
        </a:p>
      </dgm:t>
    </dgm:pt>
    <dgm:pt modelId="{37EA4F49-9A06-4917-BA76-E7A3612A405A}" type="sibTrans" cxnId="{66CF7AB8-5595-43C4-BE29-80AC51DECDF0}">
      <dgm:prSet/>
      <dgm:spPr/>
      <dgm:t>
        <a:bodyPr/>
        <a:lstStyle/>
        <a:p>
          <a:endParaRPr lang="en-US"/>
        </a:p>
      </dgm:t>
    </dgm:pt>
    <dgm:pt modelId="{0542211A-0FF5-4975-B8DA-24D39854F929}">
      <dgm:prSet/>
      <dgm:spPr/>
      <dgm:t>
        <a:bodyPr/>
        <a:lstStyle/>
        <a:p>
          <a:r>
            <a:rPr lang="en-US"/>
            <a:t>Importance of GRC Principles in the Board Room</a:t>
          </a:r>
        </a:p>
      </dgm:t>
    </dgm:pt>
    <dgm:pt modelId="{07FC45F8-B553-47CD-95FB-BE54B8B53265}" type="parTrans" cxnId="{73F6AE72-9061-4E44-895B-3D84889E0839}">
      <dgm:prSet/>
      <dgm:spPr/>
      <dgm:t>
        <a:bodyPr/>
        <a:lstStyle/>
        <a:p>
          <a:endParaRPr lang="en-US"/>
        </a:p>
      </dgm:t>
    </dgm:pt>
    <dgm:pt modelId="{A575A9EF-C851-4368-968A-6F8521FEA6D9}" type="sibTrans" cxnId="{73F6AE72-9061-4E44-895B-3D84889E0839}">
      <dgm:prSet/>
      <dgm:spPr/>
      <dgm:t>
        <a:bodyPr/>
        <a:lstStyle/>
        <a:p>
          <a:endParaRPr lang="en-US"/>
        </a:p>
      </dgm:t>
    </dgm:pt>
    <dgm:pt modelId="{D54BB72B-38E3-4098-A1DE-1CC752767E29}">
      <dgm:prSet/>
      <dgm:spPr/>
      <dgm:t>
        <a:bodyPr/>
        <a:lstStyle/>
        <a:p>
          <a:r>
            <a:rPr lang="en-US"/>
            <a:t>Cybersecurity and Information Technology and Enterprise Risk Management</a:t>
          </a:r>
        </a:p>
      </dgm:t>
    </dgm:pt>
    <dgm:pt modelId="{B840D6BF-69C7-4DF5-9421-435F3BBACA8C}" type="parTrans" cxnId="{B5588D5C-2586-420D-BAE6-8CBB2C93E14E}">
      <dgm:prSet/>
      <dgm:spPr/>
      <dgm:t>
        <a:bodyPr/>
        <a:lstStyle/>
        <a:p>
          <a:endParaRPr lang="en-US"/>
        </a:p>
      </dgm:t>
    </dgm:pt>
    <dgm:pt modelId="{842ED172-2C5C-4E1B-8225-5D19AC46A563}" type="sibTrans" cxnId="{B5588D5C-2586-420D-BAE6-8CBB2C93E14E}">
      <dgm:prSet/>
      <dgm:spPr/>
      <dgm:t>
        <a:bodyPr/>
        <a:lstStyle/>
        <a:p>
          <a:endParaRPr lang="en-US"/>
        </a:p>
      </dgm:t>
    </dgm:pt>
    <dgm:pt modelId="{83A558A0-3BAA-4293-BC23-DA05BEFDC3B5}">
      <dgm:prSet/>
      <dgm:spPr/>
      <dgm:t>
        <a:bodyPr/>
        <a:lstStyle/>
        <a:p>
          <a:r>
            <a:rPr lang="en-US"/>
            <a:t>Establishing an Effective GRC Culture throughout the Enterprise</a:t>
          </a:r>
        </a:p>
      </dgm:t>
    </dgm:pt>
    <dgm:pt modelId="{E16A8C65-85B1-4077-AC39-0AF4A4FCC681}" type="parTrans" cxnId="{A2436446-C256-416D-9232-50F47A134027}">
      <dgm:prSet/>
      <dgm:spPr/>
      <dgm:t>
        <a:bodyPr/>
        <a:lstStyle/>
        <a:p>
          <a:endParaRPr lang="en-US"/>
        </a:p>
      </dgm:t>
    </dgm:pt>
    <dgm:pt modelId="{F98CEF70-DEA7-45A4-B980-9060510443E8}" type="sibTrans" cxnId="{A2436446-C256-416D-9232-50F47A134027}">
      <dgm:prSet/>
      <dgm:spPr/>
      <dgm:t>
        <a:bodyPr/>
        <a:lstStyle/>
        <a:p>
          <a:endParaRPr lang="en-US"/>
        </a:p>
      </dgm:t>
    </dgm:pt>
    <dgm:pt modelId="{0493395A-C36D-4AF8-AE1C-F540820D6FEB}">
      <dgm:prSet/>
      <dgm:spPr/>
      <dgm:t>
        <a:bodyPr/>
        <a:lstStyle/>
        <a:p>
          <a:r>
            <a:rPr lang="en-US"/>
            <a:t>ERM and GRC Principles Going Forward</a:t>
          </a:r>
        </a:p>
      </dgm:t>
    </dgm:pt>
    <dgm:pt modelId="{1D6C7B2E-9809-4EAD-8D86-676770714091}" type="parTrans" cxnId="{1124BDA0-A231-4E98-88CE-1563FF132827}">
      <dgm:prSet/>
      <dgm:spPr/>
      <dgm:t>
        <a:bodyPr/>
        <a:lstStyle/>
        <a:p>
          <a:endParaRPr lang="en-US"/>
        </a:p>
      </dgm:t>
    </dgm:pt>
    <dgm:pt modelId="{D7F7C21D-7DB0-4135-BAE3-C3B7C8B6D876}" type="sibTrans" cxnId="{1124BDA0-A231-4E98-88CE-1563FF132827}">
      <dgm:prSet/>
      <dgm:spPr/>
      <dgm:t>
        <a:bodyPr/>
        <a:lstStyle/>
        <a:p>
          <a:endParaRPr lang="en-US"/>
        </a:p>
      </dgm:t>
    </dgm:pt>
    <dgm:pt modelId="{754C1768-DC39-4D4C-94E7-BF9F10F6D72A}" type="pres">
      <dgm:prSet presAssocID="{DF8F6B27-1159-4C7D-B027-64319DBF42FC}" presName="linear" presStyleCnt="0">
        <dgm:presLayoutVars>
          <dgm:animLvl val="lvl"/>
          <dgm:resizeHandles val="exact"/>
        </dgm:presLayoutVars>
      </dgm:prSet>
      <dgm:spPr/>
    </dgm:pt>
    <dgm:pt modelId="{7CD30462-D680-45AE-8F2D-A27BA03DAF20}" type="pres">
      <dgm:prSet presAssocID="{987077AF-CB99-4BBE-A6A3-4FA44C21E1FC}" presName="parentText" presStyleLbl="node1" presStyleIdx="0" presStyleCnt="12">
        <dgm:presLayoutVars>
          <dgm:chMax val="0"/>
          <dgm:bulletEnabled val="1"/>
        </dgm:presLayoutVars>
      </dgm:prSet>
      <dgm:spPr/>
    </dgm:pt>
    <dgm:pt modelId="{F0BECDEB-5D00-447D-83AC-F6C287D9C7C8}" type="pres">
      <dgm:prSet presAssocID="{C55C4018-9D12-4CBA-9B2C-F4B0CB9F3F15}" presName="spacer" presStyleCnt="0"/>
      <dgm:spPr/>
    </dgm:pt>
    <dgm:pt modelId="{4CD70449-7511-4577-9722-F1FE78C67126}" type="pres">
      <dgm:prSet presAssocID="{ADF06F6C-C6DC-478C-AB0C-7CF53379CEDD}" presName="parentText" presStyleLbl="node1" presStyleIdx="1" presStyleCnt="12">
        <dgm:presLayoutVars>
          <dgm:chMax val="0"/>
          <dgm:bulletEnabled val="1"/>
        </dgm:presLayoutVars>
      </dgm:prSet>
      <dgm:spPr/>
    </dgm:pt>
    <dgm:pt modelId="{A922322E-033A-4640-99D3-BC9A79656120}" type="pres">
      <dgm:prSet presAssocID="{8AFAD1F7-CE2B-4568-933C-22F990765704}" presName="spacer" presStyleCnt="0"/>
      <dgm:spPr/>
    </dgm:pt>
    <dgm:pt modelId="{C90015BA-A9B5-4DB5-A8EA-2B65E96E6949}" type="pres">
      <dgm:prSet presAssocID="{FC83BDE8-0886-4857-83DC-878095FB4DF6}" presName="parentText" presStyleLbl="node1" presStyleIdx="2" presStyleCnt="12">
        <dgm:presLayoutVars>
          <dgm:chMax val="0"/>
          <dgm:bulletEnabled val="1"/>
        </dgm:presLayoutVars>
      </dgm:prSet>
      <dgm:spPr/>
    </dgm:pt>
    <dgm:pt modelId="{F29674B8-46C2-44FA-9848-CDDD7407DE25}" type="pres">
      <dgm:prSet presAssocID="{4A2555E1-CFA4-43E3-B69D-E44E6926D858}" presName="spacer" presStyleCnt="0"/>
      <dgm:spPr/>
    </dgm:pt>
    <dgm:pt modelId="{3C455DDD-E94A-40A5-8712-5E561D255F91}" type="pres">
      <dgm:prSet presAssocID="{38E139F2-75BE-4FC1-9B33-B7F4A5FB89DF}" presName="parentText" presStyleLbl="node1" presStyleIdx="3" presStyleCnt="12">
        <dgm:presLayoutVars>
          <dgm:chMax val="0"/>
          <dgm:bulletEnabled val="1"/>
        </dgm:presLayoutVars>
      </dgm:prSet>
      <dgm:spPr/>
    </dgm:pt>
    <dgm:pt modelId="{D0A9A823-EB83-498E-A0F4-98322C1D69EB}" type="pres">
      <dgm:prSet presAssocID="{90913E46-24EB-4996-ACB8-E67D7407368B}" presName="spacer" presStyleCnt="0"/>
      <dgm:spPr/>
    </dgm:pt>
    <dgm:pt modelId="{9AA6494C-10A8-4C3F-88E3-429520C3CBFF}" type="pres">
      <dgm:prSet presAssocID="{7CEFF988-77CD-4359-B233-E42A980C49CA}" presName="parentText" presStyleLbl="node1" presStyleIdx="4" presStyleCnt="12">
        <dgm:presLayoutVars>
          <dgm:chMax val="0"/>
          <dgm:bulletEnabled val="1"/>
        </dgm:presLayoutVars>
      </dgm:prSet>
      <dgm:spPr/>
    </dgm:pt>
    <dgm:pt modelId="{B34F94F5-ED5F-497C-BD02-7FB61C220442}" type="pres">
      <dgm:prSet presAssocID="{47A76F4B-4626-4487-B571-372651F55104}" presName="spacer" presStyleCnt="0"/>
      <dgm:spPr/>
    </dgm:pt>
    <dgm:pt modelId="{F550B1A3-29AE-4ADF-A2FC-F0F96D122D58}" type="pres">
      <dgm:prSet presAssocID="{FC32C066-92B9-4A71-8FB4-A14D3C40D9FF}" presName="parentText" presStyleLbl="node1" presStyleIdx="5" presStyleCnt="12">
        <dgm:presLayoutVars>
          <dgm:chMax val="0"/>
          <dgm:bulletEnabled val="1"/>
        </dgm:presLayoutVars>
      </dgm:prSet>
      <dgm:spPr/>
    </dgm:pt>
    <dgm:pt modelId="{18692875-F14C-453F-8A42-009493BFFBAE}" type="pres">
      <dgm:prSet presAssocID="{2DEE5196-7785-4B82-80D8-37089F542E55}" presName="spacer" presStyleCnt="0"/>
      <dgm:spPr/>
    </dgm:pt>
    <dgm:pt modelId="{9E8DFA31-ADAD-4342-ABB6-5502959368FE}" type="pres">
      <dgm:prSet presAssocID="{0B7601B7-EF26-45BC-9C16-73131BFABC26}" presName="parentText" presStyleLbl="node1" presStyleIdx="6" presStyleCnt="12">
        <dgm:presLayoutVars>
          <dgm:chMax val="0"/>
          <dgm:bulletEnabled val="1"/>
        </dgm:presLayoutVars>
      </dgm:prSet>
      <dgm:spPr/>
    </dgm:pt>
    <dgm:pt modelId="{DE1B6F9C-0DF7-47DD-BD37-C85A7974F632}" type="pres">
      <dgm:prSet presAssocID="{358F8F63-288C-44DE-9BA7-320C24C21D99}" presName="spacer" presStyleCnt="0"/>
      <dgm:spPr/>
    </dgm:pt>
    <dgm:pt modelId="{F169346E-3E5C-466E-9362-5995247DAC34}" type="pres">
      <dgm:prSet presAssocID="{93190ADE-6515-4518-B5D1-7B4625ADC28C}" presName="parentText" presStyleLbl="node1" presStyleIdx="7" presStyleCnt="12">
        <dgm:presLayoutVars>
          <dgm:chMax val="0"/>
          <dgm:bulletEnabled val="1"/>
        </dgm:presLayoutVars>
      </dgm:prSet>
      <dgm:spPr/>
    </dgm:pt>
    <dgm:pt modelId="{1DA6CCB0-D5AF-44CD-A986-DD1A220558C2}" type="pres">
      <dgm:prSet presAssocID="{37EA4F49-9A06-4917-BA76-E7A3612A405A}" presName="spacer" presStyleCnt="0"/>
      <dgm:spPr/>
    </dgm:pt>
    <dgm:pt modelId="{363E41EA-BD5F-404C-969F-12FAA8FDDC34}" type="pres">
      <dgm:prSet presAssocID="{0542211A-0FF5-4975-B8DA-24D39854F929}" presName="parentText" presStyleLbl="node1" presStyleIdx="8" presStyleCnt="12">
        <dgm:presLayoutVars>
          <dgm:chMax val="0"/>
          <dgm:bulletEnabled val="1"/>
        </dgm:presLayoutVars>
      </dgm:prSet>
      <dgm:spPr/>
    </dgm:pt>
    <dgm:pt modelId="{4CF4E015-8CB4-4BF2-8087-14C8F3E11D36}" type="pres">
      <dgm:prSet presAssocID="{A575A9EF-C851-4368-968A-6F8521FEA6D9}" presName="spacer" presStyleCnt="0"/>
      <dgm:spPr/>
    </dgm:pt>
    <dgm:pt modelId="{BECDC303-198E-4F0E-81FA-57FBB85F65E8}" type="pres">
      <dgm:prSet presAssocID="{D54BB72B-38E3-4098-A1DE-1CC752767E29}" presName="parentText" presStyleLbl="node1" presStyleIdx="9" presStyleCnt="12">
        <dgm:presLayoutVars>
          <dgm:chMax val="0"/>
          <dgm:bulletEnabled val="1"/>
        </dgm:presLayoutVars>
      </dgm:prSet>
      <dgm:spPr/>
    </dgm:pt>
    <dgm:pt modelId="{37627712-C5C5-45F1-A56D-CBB4C865D16E}" type="pres">
      <dgm:prSet presAssocID="{842ED172-2C5C-4E1B-8225-5D19AC46A563}" presName="spacer" presStyleCnt="0"/>
      <dgm:spPr/>
    </dgm:pt>
    <dgm:pt modelId="{73CFD95F-7513-4F8F-A547-FB6C30C51473}" type="pres">
      <dgm:prSet presAssocID="{83A558A0-3BAA-4293-BC23-DA05BEFDC3B5}" presName="parentText" presStyleLbl="node1" presStyleIdx="10" presStyleCnt="12">
        <dgm:presLayoutVars>
          <dgm:chMax val="0"/>
          <dgm:bulletEnabled val="1"/>
        </dgm:presLayoutVars>
      </dgm:prSet>
      <dgm:spPr/>
    </dgm:pt>
    <dgm:pt modelId="{8E217A08-67A5-411F-B118-BCE0A281291F}" type="pres">
      <dgm:prSet presAssocID="{F98CEF70-DEA7-45A4-B980-9060510443E8}" presName="spacer" presStyleCnt="0"/>
      <dgm:spPr/>
    </dgm:pt>
    <dgm:pt modelId="{1A321695-50D8-4761-B99D-BDBA186F2DA1}" type="pres">
      <dgm:prSet presAssocID="{0493395A-C36D-4AF8-AE1C-F540820D6FEB}" presName="parentText" presStyleLbl="node1" presStyleIdx="11" presStyleCnt="12">
        <dgm:presLayoutVars>
          <dgm:chMax val="0"/>
          <dgm:bulletEnabled val="1"/>
        </dgm:presLayoutVars>
      </dgm:prSet>
      <dgm:spPr/>
    </dgm:pt>
  </dgm:ptLst>
  <dgm:cxnLst>
    <dgm:cxn modelId="{75BE0E15-3E1D-4432-9D12-8DF95ABAEF63}" type="presOf" srcId="{ADF06F6C-C6DC-478C-AB0C-7CF53379CEDD}" destId="{4CD70449-7511-4577-9722-F1FE78C67126}" srcOrd="0" destOrd="0" presId="urn:microsoft.com/office/officeart/2005/8/layout/vList2"/>
    <dgm:cxn modelId="{A952CD1D-1110-4326-9082-08B8E5806870}" type="presOf" srcId="{0542211A-0FF5-4975-B8DA-24D39854F929}" destId="{363E41EA-BD5F-404C-969F-12FAA8FDDC34}" srcOrd="0" destOrd="0" presId="urn:microsoft.com/office/officeart/2005/8/layout/vList2"/>
    <dgm:cxn modelId="{5B85CE32-A7D5-4D39-A890-72D4912C3FD7}" type="presOf" srcId="{0B7601B7-EF26-45BC-9C16-73131BFABC26}" destId="{9E8DFA31-ADAD-4342-ABB6-5502959368FE}" srcOrd="0" destOrd="0" presId="urn:microsoft.com/office/officeart/2005/8/layout/vList2"/>
    <dgm:cxn modelId="{AFAEA438-B23F-47FD-B4D8-C556436CF874}" srcId="{DF8F6B27-1159-4C7D-B027-64319DBF42FC}" destId="{FC32C066-92B9-4A71-8FB4-A14D3C40D9FF}" srcOrd="5" destOrd="0" parTransId="{6E7E6C32-974F-4245-B839-CC14821F674A}" sibTransId="{2DEE5196-7785-4B82-80D8-37089F542E55}"/>
    <dgm:cxn modelId="{B5588D5C-2586-420D-BAE6-8CBB2C93E14E}" srcId="{DF8F6B27-1159-4C7D-B027-64319DBF42FC}" destId="{D54BB72B-38E3-4098-A1DE-1CC752767E29}" srcOrd="9" destOrd="0" parTransId="{B840D6BF-69C7-4DF5-9421-435F3BBACA8C}" sibTransId="{842ED172-2C5C-4E1B-8225-5D19AC46A563}"/>
    <dgm:cxn modelId="{E85C575F-A71E-4515-9043-C48590938216}" type="presOf" srcId="{D54BB72B-38E3-4098-A1DE-1CC752767E29}" destId="{BECDC303-198E-4F0E-81FA-57FBB85F65E8}" srcOrd="0" destOrd="0" presId="urn:microsoft.com/office/officeart/2005/8/layout/vList2"/>
    <dgm:cxn modelId="{A2436446-C256-416D-9232-50F47A134027}" srcId="{DF8F6B27-1159-4C7D-B027-64319DBF42FC}" destId="{83A558A0-3BAA-4293-BC23-DA05BEFDC3B5}" srcOrd="10" destOrd="0" parTransId="{E16A8C65-85B1-4077-AC39-0AF4A4FCC681}" sibTransId="{F98CEF70-DEA7-45A4-B980-9060510443E8}"/>
    <dgm:cxn modelId="{E05ADD4F-1A74-430F-93A1-4175EA20ED99}" srcId="{DF8F6B27-1159-4C7D-B027-64319DBF42FC}" destId="{987077AF-CB99-4BBE-A6A3-4FA44C21E1FC}" srcOrd="0" destOrd="0" parTransId="{DD35FABC-E3D4-46C0-8F77-213E4347326B}" sibTransId="{C55C4018-9D12-4CBA-9B2C-F4B0CB9F3F15}"/>
    <dgm:cxn modelId="{73F6AE72-9061-4E44-895B-3D84889E0839}" srcId="{DF8F6B27-1159-4C7D-B027-64319DBF42FC}" destId="{0542211A-0FF5-4975-B8DA-24D39854F929}" srcOrd="8" destOrd="0" parTransId="{07FC45F8-B553-47CD-95FB-BE54B8B53265}" sibTransId="{A575A9EF-C851-4368-968A-6F8521FEA6D9}"/>
    <dgm:cxn modelId="{C3179580-FED9-402E-9C18-88D016DBB195}" srcId="{DF8F6B27-1159-4C7D-B027-64319DBF42FC}" destId="{ADF06F6C-C6DC-478C-AB0C-7CF53379CEDD}" srcOrd="1" destOrd="0" parTransId="{311FAD40-A05F-4DEB-B040-6891B0B8F180}" sibTransId="{8AFAD1F7-CE2B-4568-933C-22F990765704}"/>
    <dgm:cxn modelId="{E5B67782-D59D-4E87-A107-2AB70F4C1304}" type="presOf" srcId="{DF8F6B27-1159-4C7D-B027-64319DBF42FC}" destId="{754C1768-DC39-4D4C-94E7-BF9F10F6D72A}" srcOrd="0" destOrd="0" presId="urn:microsoft.com/office/officeart/2005/8/layout/vList2"/>
    <dgm:cxn modelId="{10EC198C-07BC-424C-86F6-298D14B362B0}" srcId="{DF8F6B27-1159-4C7D-B027-64319DBF42FC}" destId="{38E139F2-75BE-4FC1-9B33-B7F4A5FB89DF}" srcOrd="3" destOrd="0" parTransId="{2A348EC9-F5F7-43A7-ADA9-5422C6BD9FD9}" sibTransId="{90913E46-24EB-4996-ACB8-E67D7407368B}"/>
    <dgm:cxn modelId="{37416397-F2E8-4355-B448-B8858FC301AE}" type="presOf" srcId="{38E139F2-75BE-4FC1-9B33-B7F4A5FB89DF}" destId="{3C455DDD-E94A-40A5-8712-5E561D255F91}" srcOrd="0" destOrd="0" presId="urn:microsoft.com/office/officeart/2005/8/layout/vList2"/>
    <dgm:cxn modelId="{BB7D77A0-A895-40E9-9D71-D45F3AA36470}" type="presOf" srcId="{987077AF-CB99-4BBE-A6A3-4FA44C21E1FC}" destId="{7CD30462-D680-45AE-8F2D-A27BA03DAF20}" srcOrd="0" destOrd="0" presId="urn:microsoft.com/office/officeart/2005/8/layout/vList2"/>
    <dgm:cxn modelId="{1124BDA0-A231-4E98-88CE-1563FF132827}" srcId="{DF8F6B27-1159-4C7D-B027-64319DBF42FC}" destId="{0493395A-C36D-4AF8-AE1C-F540820D6FEB}" srcOrd="11" destOrd="0" parTransId="{1D6C7B2E-9809-4EAD-8D86-676770714091}" sibTransId="{D7F7C21D-7DB0-4135-BAE3-C3B7C8B6D876}"/>
    <dgm:cxn modelId="{69374CA6-F2CA-49D1-80C1-B4045AA96B42}" type="presOf" srcId="{93190ADE-6515-4518-B5D1-7B4625ADC28C}" destId="{F169346E-3E5C-466E-9362-5995247DAC34}" srcOrd="0" destOrd="0" presId="urn:microsoft.com/office/officeart/2005/8/layout/vList2"/>
    <dgm:cxn modelId="{432CDEA7-8433-4A2D-85AB-3C11A6E7E952}" type="presOf" srcId="{FC32C066-92B9-4A71-8FB4-A14D3C40D9FF}" destId="{F550B1A3-29AE-4ADF-A2FC-F0F96D122D58}" srcOrd="0" destOrd="0" presId="urn:microsoft.com/office/officeart/2005/8/layout/vList2"/>
    <dgm:cxn modelId="{002EAEAA-18EE-49CC-AD79-2B53D7DE6D5E}" type="presOf" srcId="{7CEFF988-77CD-4359-B233-E42A980C49CA}" destId="{9AA6494C-10A8-4C3F-88E3-429520C3CBFF}" srcOrd="0" destOrd="0" presId="urn:microsoft.com/office/officeart/2005/8/layout/vList2"/>
    <dgm:cxn modelId="{66CF7AB8-5595-43C4-BE29-80AC51DECDF0}" srcId="{DF8F6B27-1159-4C7D-B027-64319DBF42FC}" destId="{93190ADE-6515-4518-B5D1-7B4625ADC28C}" srcOrd="7" destOrd="0" parTransId="{A9473900-C456-4618-B0B5-FC10BF69EEDF}" sibTransId="{37EA4F49-9A06-4917-BA76-E7A3612A405A}"/>
    <dgm:cxn modelId="{1D4BBBCD-D62A-43E8-A448-C38786E2291E}" type="presOf" srcId="{0493395A-C36D-4AF8-AE1C-F540820D6FEB}" destId="{1A321695-50D8-4761-B99D-BDBA186F2DA1}" srcOrd="0" destOrd="0" presId="urn:microsoft.com/office/officeart/2005/8/layout/vList2"/>
    <dgm:cxn modelId="{250906D6-276C-4D64-9DC4-D722AA19D67D}" srcId="{DF8F6B27-1159-4C7D-B027-64319DBF42FC}" destId="{FC83BDE8-0886-4857-83DC-878095FB4DF6}" srcOrd="2" destOrd="0" parTransId="{B1A79534-0C7E-4BFB-BB55-7BBF8EEE42C5}" sibTransId="{4A2555E1-CFA4-43E3-B69D-E44E6926D858}"/>
    <dgm:cxn modelId="{8F15C4D7-810C-4287-8C22-4BBD5F3A6491}" srcId="{DF8F6B27-1159-4C7D-B027-64319DBF42FC}" destId="{0B7601B7-EF26-45BC-9C16-73131BFABC26}" srcOrd="6" destOrd="0" parTransId="{43C5DD2B-58B7-4FC0-91E4-8F9BA086A441}" sibTransId="{358F8F63-288C-44DE-9BA7-320C24C21D99}"/>
    <dgm:cxn modelId="{1F0102E4-BB59-48C1-9AD1-F148B0AD0C1A}" type="presOf" srcId="{FC83BDE8-0886-4857-83DC-878095FB4DF6}" destId="{C90015BA-A9B5-4DB5-A8EA-2B65E96E6949}" srcOrd="0" destOrd="0" presId="urn:microsoft.com/office/officeart/2005/8/layout/vList2"/>
    <dgm:cxn modelId="{762B27EA-2A19-4760-8D6F-07237F7F8C3E}" type="presOf" srcId="{83A558A0-3BAA-4293-BC23-DA05BEFDC3B5}" destId="{73CFD95F-7513-4F8F-A547-FB6C30C51473}" srcOrd="0" destOrd="0" presId="urn:microsoft.com/office/officeart/2005/8/layout/vList2"/>
    <dgm:cxn modelId="{C930DBF8-D104-46A4-AA8C-45C6FB57ED5D}" srcId="{DF8F6B27-1159-4C7D-B027-64319DBF42FC}" destId="{7CEFF988-77CD-4359-B233-E42A980C49CA}" srcOrd="4" destOrd="0" parTransId="{EBE15809-70CF-468A-8D41-50F23C5BB29C}" sibTransId="{47A76F4B-4626-4487-B571-372651F55104}"/>
    <dgm:cxn modelId="{B3A091B9-1FD0-4C0A-AFE6-D4020EDF70B2}" type="presParOf" srcId="{754C1768-DC39-4D4C-94E7-BF9F10F6D72A}" destId="{7CD30462-D680-45AE-8F2D-A27BA03DAF20}" srcOrd="0" destOrd="0" presId="urn:microsoft.com/office/officeart/2005/8/layout/vList2"/>
    <dgm:cxn modelId="{F2443914-0213-44C6-B6FE-845FE28642E5}" type="presParOf" srcId="{754C1768-DC39-4D4C-94E7-BF9F10F6D72A}" destId="{F0BECDEB-5D00-447D-83AC-F6C287D9C7C8}" srcOrd="1" destOrd="0" presId="urn:microsoft.com/office/officeart/2005/8/layout/vList2"/>
    <dgm:cxn modelId="{A31AF14C-ABF4-432B-9154-C34D7F4A202B}" type="presParOf" srcId="{754C1768-DC39-4D4C-94E7-BF9F10F6D72A}" destId="{4CD70449-7511-4577-9722-F1FE78C67126}" srcOrd="2" destOrd="0" presId="urn:microsoft.com/office/officeart/2005/8/layout/vList2"/>
    <dgm:cxn modelId="{27411F09-2A71-4B36-8544-55BF7267FF5F}" type="presParOf" srcId="{754C1768-DC39-4D4C-94E7-BF9F10F6D72A}" destId="{A922322E-033A-4640-99D3-BC9A79656120}" srcOrd="3" destOrd="0" presId="urn:microsoft.com/office/officeart/2005/8/layout/vList2"/>
    <dgm:cxn modelId="{1B40DE5E-A2E8-4CEC-BE2A-81E8C58C6EE4}" type="presParOf" srcId="{754C1768-DC39-4D4C-94E7-BF9F10F6D72A}" destId="{C90015BA-A9B5-4DB5-A8EA-2B65E96E6949}" srcOrd="4" destOrd="0" presId="urn:microsoft.com/office/officeart/2005/8/layout/vList2"/>
    <dgm:cxn modelId="{7ACE6A7F-7B75-448F-98D4-1E0DBC95D10C}" type="presParOf" srcId="{754C1768-DC39-4D4C-94E7-BF9F10F6D72A}" destId="{F29674B8-46C2-44FA-9848-CDDD7407DE25}" srcOrd="5" destOrd="0" presId="urn:microsoft.com/office/officeart/2005/8/layout/vList2"/>
    <dgm:cxn modelId="{1B975CEE-56E7-4D02-9BBB-858CBCB4E5AE}" type="presParOf" srcId="{754C1768-DC39-4D4C-94E7-BF9F10F6D72A}" destId="{3C455DDD-E94A-40A5-8712-5E561D255F91}" srcOrd="6" destOrd="0" presId="urn:microsoft.com/office/officeart/2005/8/layout/vList2"/>
    <dgm:cxn modelId="{7CEABDA7-12C0-4005-9670-DB46F68FCE56}" type="presParOf" srcId="{754C1768-DC39-4D4C-94E7-BF9F10F6D72A}" destId="{D0A9A823-EB83-498E-A0F4-98322C1D69EB}" srcOrd="7" destOrd="0" presId="urn:microsoft.com/office/officeart/2005/8/layout/vList2"/>
    <dgm:cxn modelId="{FC4BD636-FA28-4F7A-81BB-CEFD6F7E9E44}" type="presParOf" srcId="{754C1768-DC39-4D4C-94E7-BF9F10F6D72A}" destId="{9AA6494C-10A8-4C3F-88E3-429520C3CBFF}" srcOrd="8" destOrd="0" presId="urn:microsoft.com/office/officeart/2005/8/layout/vList2"/>
    <dgm:cxn modelId="{F84172C6-21A8-4DD5-B179-2DCF24451D0B}" type="presParOf" srcId="{754C1768-DC39-4D4C-94E7-BF9F10F6D72A}" destId="{B34F94F5-ED5F-497C-BD02-7FB61C220442}" srcOrd="9" destOrd="0" presId="urn:microsoft.com/office/officeart/2005/8/layout/vList2"/>
    <dgm:cxn modelId="{A4BD7466-4D2E-4EFC-86E6-339FBD08AC12}" type="presParOf" srcId="{754C1768-DC39-4D4C-94E7-BF9F10F6D72A}" destId="{F550B1A3-29AE-4ADF-A2FC-F0F96D122D58}" srcOrd="10" destOrd="0" presId="urn:microsoft.com/office/officeart/2005/8/layout/vList2"/>
    <dgm:cxn modelId="{8463562A-43C2-4477-AC55-080262AB467B}" type="presParOf" srcId="{754C1768-DC39-4D4C-94E7-BF9F10F6D72A}" destId="{18692875-F14C-453F-8A42-009493BFFBAE}" srcOrd="11" destOrd="0" presId="urn:microsoft.com/office/officeart/2005/8/layout/vList2"/>
    <dgm:cxn modelId="{612E1B8A-EB0E-4593-AB58-9E5EBCBFCFAC}" type="presParOf" srcId="{754C1768-DC39-4D4C-94E7-BF9F10F6D72A}" destId="{9E8DFA31-ADAD-4342-ABB6-5502959368FE}" srcOrd="12" destOrd="0" presId="urn:microsoft.com/office/officeart/2005/8/layout/vList2"/>
    <dgm:cxn modelId="{15C14943-F599-412A-99C9-B645D21ABFCE}" type="presParOf" srcId="{754C1768-DC39-4D4C-94E7-BF9F10F6D72A}" destId="{DE1B6F9C-0DF7-47DD-BD37-C85A7974F632}" srcOrd="13" destOrd="0" presId="urn:microsoft.com/office/officeart/2005/8/layout/vList2"/>
    <dgm:cxn modelId="{0E17F57D-21C7-4D15-BB29-ACB5021E0168}" type="presParOf" srcId="{754C1768-DC39-4D4C-94E7-BF9F10F6D72A}" destId="{F169346E-3E5C-466E-9362-5995247DAC34}" srcOrd="14" destOrd="0" presId="urn:microsoft.com/office/officeart/2005/8/layout/vList2"/>
    <dgm:cxn modelId="{0C9F2838-5218-4E79-A98A-1811A9BA3981}" type="presParOf" srcId="{754C1768-DC39-4D4C-94E7-BF9F10F6D72A}" destId="{1DA6CCB0-D5AF-44CD-A986-DD1A220558C2}" srcOrd="15" destOrd="0" presId="urn:microsoft.com/office/officeart/2005/8/layout/vList2"/>
    <dgm:cxn modelId="{845A144C-7F7E-49DA-BB5B-D4670C3E82F1}" type="presParOf" srcId="{754C1768-DC39-4D4C-94E7-BF9F10F6D72A}" destId="{363E41EA-BD5F-404C-969F-12FAA8FDDC34}" srcOrd="16" destOrd="0" presId="urn:microsoft.com/office/officeart/2005/8/layout/vList2"/>
    <dgm:cxn modelId="{C58F61FF-4A67-4DD5-B5B5-753D3B8B4AB6}" type="presParOf" srcId="{754C1768-DC39-4D4C-94E7-BF9F10F6D72A}" destId="{4CF4E015-8CB4-4BF2-8087-14C8F3E11D36}" srcOrd="17" destOrd="0" presId="urn:microsoft.com/office/officeart/2005/8/layout/vList2"/>
    <dgm:cxn modelId="{AB0791D4-1DDE-4CAD-8FE4-547204DEFE7B}" type="presParOf" srcId="{754C1768-DC39-4D4C-94E7-BF9F10F6D72A}" destId="{BECDC303-198E-4F0E-81FA-57FBB85F65E8}" srcOrd="18" destOrd="0" presId="urn:microsoft.com/office/officeart/2005/8/layout/vList2"/>
    <dgm:cxn modelId="{6D4BAFC3-9FB6-4C8D-9D2E-8DB0402D711D}" type="presParOf" srcId="{754C1768-DC39-4D4C-94E7-BF9F10F6D72A}" destId="{37627712-C5C5-45F1-A56D-CBB4C865D16E}" srcOrd="19" destOrd="0" presId="urn:microsoft.com/office/officeart/2005/8/layout/vList2"/>
    <dgm:cxn modelId="{BD4476BE-960F-4764-B90D-573D8EE105B2}" type="presParOf" srcId="{754C1768-DC39-4D4C-94E7-BF9F10F6D72A}" destId="{73CFD95F-7513-4F8F-A547-FB6C30C51473}" srcOrd="20" destOrd="0" presId="urn:microsoft.com/office/officeart/2005/8/layout/vList2"/>
    <dgm:cxn modelId="{850C1A7C-1281-4A47-B014-595C9A32B1EC}" type="presParOf" srcId="{754C1768-DC39-4D4C-94E7-BF9F10F6D72A}" destId="{8E217A08-67A5-411F-B118-BCE0A281291F}" srcOrd="21" destOrd="0" presId="urn:microsoft.com/office/officeart/2005/8/layout/vList2"/>
    <dgm:cxn modelId="{772B0A8E-BB8D-42C0-A464-A08B689CF060}" type="presParOf" srcId="{754C1768-DC39-4D4C-94E7-BF9F10F6D72A}" destId="{1A321695-50D8-4761-B99D-BDBA186F2DA1}"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046D04-3419-470B-84F5-D610868C9DD6}" type="doc">
      <dgm:prSet loTypeId="urn:microsoft.com/office/officeart/2011/layout/TabList" loCatId="officeonline" qsTypeId="urn:microsoft.com/office/officeart/2005/8/quickstyle/simple5" qsCatId="simple" csTypeId="urn:microsoft.com/office/officeart/2005/8/colors/accent1_2" csCatId="accent1" phldr="1"/>
      <dgm:spPr/>
      <dgm:t>
        <a:bodyPr/>
        <a:lstStyle/>
        <a:p>
          <a:endParaRPr lang="en-US"/>
        </a:p>
      </dgm:t>
    </dgm:pt>
    <dgm:pt modelId="{59FFE4A5-5D09-44E3-97D9-E9BF06945BA2}">
      <dgm:prSet/>
      <dgm:spPr/>
      <dgm:t>
        <a:bodyPr/>
        <a:lstStyle/>
        <a:p>
          <a:r>
            <a:rPr lang="en-US" dirty="0"/>
            <a:t>1-</a:t>
          </a:r>
        </a:p>
      </dgm:t>
    </dgm:pt>
    <dgm:pt modelId="{852B4BA1-41C3-4B0F-B835-47CD1ED8B540}" type="parTrans" cxnId="{5F61AFAC-35FC-4F19-AB85-2A24F28C7FF3}">
      <dgm:prSet/>
      <dgm:spPr/>
      <dgm:t>
        <a:bodyPr/>
        <a:lstStyle/>
        <a:p>
          <a:endParaRPr lang="en-US"/>
        </a:p>
      </dgm:t>
    </dgm:pt>
    <dgm:pt modelId="{B270A295-B167-4365-AD19-57A6FD476CB7}" type="sibTrans" cxnId="{5F61AFAC-35FC-4F19-AB85-2A24F28C7FF3}">
      <dgm:prSet/>
      <dgm:spPr/>
      <dgm:t>
        <a:bodyPr/>
        <a:lstStyle/>
        <a:p>
          <a:endParaRPr lang="en-US"/>
        </a:p>
      </dgm:t>
    </dgm:pt>
    <dgm:pt modelId="{CC693AD6-8107-42BA-A550-0415F92ACCE8}">
      <dgm:prSet/>
      <dgm:spPr/>
      <dgm:t>
        <a:bodyPr/>
        <a:lstStyle/>
        <a:p>
          <a:r>
            <a:rPr lang="en-US" dirty="0"/>
            <a:t>2-</a:t>
          </a:r>
        </a:p>
      </dgm:t>
    </dgm:pt>
    <dgm:pt modelId="{23102150-3FD3-4E6B-8A4E-4B75FAAC9A17}" type="parTrans" cxnId="{362FB160-86A8-4815-BB3D-32334383BDA6}">
      <dgm:prSet/>
      <dgm:spPr/>
      <dgm:t>
        <a:bodyPr/>
        <a:lstStyle/>
        <a:p>
          <a:endParaRPr lang="en-US"/>
        </a:p>
      </dgm:t>
    </dgm:pt>
    <dgm:pt modelId="{80670058-D36F-4BC9-9773-57CB82E439D3}" type="sibTrans" cxnId="{362FB160-86A8-4815-BB3D-32334383BDA6}">
      <dgm:prSet/>
      <dgm:spPr/>
      <dgm:t>
        <a:bodyPr/>
        <a:lstStyle/>
        <a:p>
          <a:endParaRPr lang="en-US"/>
        </a:p>
      </dgm:t>
    </dgm:pt>
    <dgm:pt modelId="{B5915396-2B49-4E52-9B6E-92BCB77D6D72}">
      <dgm:prSet/>
      <dgm:spPr/>
      <dgm:t>
        <a:bodyPr/>
        <a:lstStyle/>
        <a:p>
          <a:r>
            <a:rPr lang="en-US" dirty="0"/>
            <a:t>3-</a:t>
          </a:r>
        </a:p>
      </dgm:t>
    </dgm:pt>
    <dgm:pt modelId="{5598E4E0-9CA9-491E-B6BC-D72CBDB5A424}" type="parTrans" cxnId="{463BBA3A-F334-43DF-B856-2C770F7EABBF}">
      <dgm:prSet/>
      <dgm:spPr/>
      <dgm:t>
        <a:bodyPr/>
        <a:lstStyle/>
        <a:p>
          <a:endParaRPr lang="en-US"/>
        </a:p>
      </dgm:t>
    </dgm:pt>
    <dgm:pt modelId="{B815CE01-4D50-4B68-9336-7BB6D6B0F403}" type="sibTrans" cxnId="{463BBA3A-F334-43DF-B856-2C770F7EABBF}">
      <dgm:prSet/>
      <dgm:spPr/>
      <dgm:t>
        <a:bodyPr/>
        <a:lstStyle/>
        <a:p>
          <a:endParaRPr lang="en-US"/>
        </a:p>
      </dgm:t>
    </dgm:pt>
    <dgm:pt modelId="{5F97088F-FEB5-4504-BA13-6AF708D63171}">
      <dgm:prSet/>
      <dgm:spPr/>
      <dgm:t>
        <a:bodyPr/>
        <a:lstStyle/>
        <a:p>
          <a:r>
            <a:rPr lang="en-US" dirty="0"/>
            <a:t>4-</a:t>
          </a:r>
        </a:p>
      </dgm:t>
    </dgm:pt>
    <dgm:pt modelId="{DCE712C9-6879-47DE-A9DD-30549B404FF2}" type="parTrans" cxnId="{7D622268-AAB4-4511-B3B0-EE0110A3A584}">
      <dgm:prSet/>
      <dgm:spPr/>
      <dgm:t>
        <a:bodyPr/>
        <a:lstStyle/>
        <a:p>
          <a:endParaRPr lang="en-US"/>
        </a:p>
      </dgm:t>
    </dgm:pt>
    <dgm:pt modelId="{2955C494-3A61-45DA-AA5E-D6345239DE46}" type="sibTrans" cxnId="{7D622268-AAB4-4511-B3B0-EE0110A3A584}">
      <dgm:prSet/>
      <dgm:spPr/>
      <dgm:t>
        <a:bodyPr/>
        <a:lstStyle/>
        <a:p>
          <a:endParaRPr lang="en-US"/>
        </a:p>
      </dgm:t>
    </dgm:pt>
    <dgm:pt modelId="{171B7889-4B48-41D0-BA0C-5C1C1795EC35}">
      <dgm:prSet/>
      <dgm:spPr/>
      <dgm:t>
        <a:bodyPr/>
        <a:lstStyle/>
        <a:p>
          <a:r>
            <a:rPr lang="en-US" dirty="0"/>
            <a:t>5-</a:t>
          </a:r>
        </a:p>
      </dgm:t>
    </dgm:pt>
    <dgm:pt modelId="{0E6ACF6C-4245-41B1-9167-E416CDBBFDCC}" type="parTrans" cxnId="{CBA132E9-BC90-42DB-9C1D-4BA4E66EA13A}">
      <dgm:prSet/>
      <dgm:spPr/>
      <dgm:t>
        <a:bodyPr/>
        <a:lstStyle/>
        <a:p>
          <a:endParaRPr lang="en-US"/>
        </a:p>
      </dgm:t>
    </dgm:pt>
    <dgm:pt modelId="{34C83D75-816E-4004-B5EF-B932197D3ABF}" type="sibTrans" cxnId="{CBA132E9-BC90-42DB-9C1D-4BA4E66EA13A}">
      <dgm:prSet/>
      <dgm:spPr/>
      <dgm:t>
        <a:bodyPr/>
        <a:lstStyle/>
        <a:p>
          <a:endParaRPr lang="en-US"/>
        </a:p>
      </dgm:t>
    </dgm:pt>
    <dgm:pt modelId="{CB5CAA0D-E6E6-40E1-9701-B0448383328C}">
      <dgm:prSet/>
      <dgm:spPr/>
      <dgm:t>
        <a:bodyPr/>
        <a:lstStyle/>
        <a:p>
          <a:r>
            <a:rPr lang="en-US" dirty="0"/>
            <a:t>6-</a:t>
          </a:r>
        </a:p>
      </dgm:t>
    </dgm:pt>
    <dgm:pt modelId="{42AE9C9C-AC27-4F56-A365-1C1345AF908C}" type="parTrans" cxnId="{5E3EAE93-77A3-4A88-B4B5-70A7CB74D290}">
      <dgm:prSet/>
      <dgm:spPr/>
      <dgm:t>
        <a:bodyPr/>
        <a:lstStyle/>
        <a:p>
          <a:endParaRPr lang="en-US"/>
        </a:p>
      </dgm:t>
    </dgm:pt>
    <dgm:pt modelId="{5D0BC2D4-D686-4ABD-A70A-F52EF9FE7B3F}" type="sibTrans" cxnId="{5E3EAE93-77A3-4A88-B4B5-70A7CB74D290}">
      <dgm:prSet/>
      <dgm:spPr/>
      <dgm:t>
        <a:bodyPr/>
        <a:lstStyle/>
        <a:p>
          <a:endParaRPr lang="en-US"/>
        </a:p>
      </dgm:t>
    </dgm:pt>
    <dgm:pt modelId="{05993427-104D-426C-84D7-86B7637A0FD6}">
      <dgm:prSet/>
      <dgm:spPr/>
      <dgm:t>
        <a:bodyPr/>
        <a:lstStyle/>
        <a:p>
          <a:r>
            <a:rPr lang="en-US" dirty="0"/>
            <a:t>7-</a:t>
          </a:r>
        </a:p>
      </dgm:t>
    </dgm:pt>
    <dgm:pt modelId="{880284E7-4FCE-4570-A70E-24CE24A5E97D}" type="parTrans" cxnId="{0CDE8F92-8B2C-448D-93BA-95B81201D828}">
      <dgm:prSet/>
      <dgm:spPr/>
      <dgm:t>
        <a:bodyPr/>
        <a:lstStyle/>
        <a:p>
          <a:endParaRPr lang="en-US"/>
        </a:p>
      </dgm:t>
    </dgm:pt>
    <dgm:pt modelId="{A090765C-DBDE-454E-8CC8-09475CB412BD}" type="sibTrans" cxnId="{0CDE8F92-8B2C-448D-93BA-95B81201D828}">
      <dgm:prSet/>
      <dgm:spPr/>
      <dgm:t>
        <a:bodyPr/>
        <a:lstStyle/>
        <a:p>
          <a:endParaRPr lang="en-US"/>
        </a:p>
      </dgm:t>
    </dgm:pt>
    <dgm:pt modelId="{E2C90D90-93F3-41FB-9369-6810A4CDD2AE}">
      <dgm:prSet/>
      <dgm:spPr/>
      <dgm:t>
        <a:bodyPr anchor="ctr" anchorCtr="0"/>
        <a:lstStyle/>
        <a:p>
          <a:r>
            <a:rPr lang="en-US" dirty="0"/>
            <a:t>Provide a definition of risk and describe why risk management is important.</a:t>
          </a:r>
        </a:p>
      </dgm:t>
    </dgm:pt>
    <dgm:pt modelId="{C1163A7F-712F-4294-8C0B-10B3AB8F9962}" type="parTrans" cxnId="{56BFAD8E-1159-477A-B19A-32686623D0B9}">
      <dgm:prSet/>
      <dgm:spPr/>
      <dgm:t>
        <a:bodyPr/>
        <a:lstStyle/>
        <a:p>
          <a:endParaRPr lang="en-US"/>
        </a:p>
      </dgm:t>
    </dgm:pt>
    <dgm:pt modelId="{B2D4CF6D-262F-4CBC-B6FC-34E29953726C}" type="sibTrans" cxnId="{56BFAD8E-1159-477A-B19A-32686623D0B9}">
      <dgm:prSet/>
      <dgm:spPr/>
      <dgm:t>
        <a:bodyPr/>
        <a:lstStyle/>
        <a:p>
          <a:endParaRPr lang="en-US"/>
        </a:p>
      </dgm:t>
    </dgm:pt>
    <dgm:pt modelId="{8AD6B797-A429-45B4-8545-7C26DEF9C358}">
      <dgm:prSet/>
      <dgm:spPr/>
      <dgm:t>
        <a:bodyPr anchor="ctr" anchorCtr="0"/>
        <a:lstStyle/>
        <a:p>
          <a:r>
            <a:rPr lang="en-US" dirty="0"/>
            <a:t>Understand the Importance of Governance, Risk, and Compliance Principles</a:t>
          </a:r>
        </a:p>
      </dgm:t>
    </dgm:pt>
    <dgm:pt modelId="{E443E650-4AD0-4CFC-AF57-A8B46348A4CA}" type="parTrans" cxnId="{CD7D2A44-E6E8-4867-BFD6-AB7B41981C3D}">
      <dgm:prSet/>
      <dgm:spPr/>
      <dgm:t>
        <a:bodyPr/>
        <a:lstStyle/>
        <a:p>
          <a:endParaRPr lang="en-US"/>
        </a:p>
      </dgm:t>
    </dgm:pt>
    <dgm:pt modelId="{D24BF026-8347-4739-B610-19BF8D1D3EBE}" type="sibTrans" cxnId="{CD7D2A44-E6E8-4867-BFD6-AB7B41981C3D}">
      <dgm:prSet/>
      <dgm:spPr/>
      <dgm:t>
        <a:bodyPr/>
        <a:lstStyle/>
        <a:p>
          <a:endParaRPr lang="en-US"/>
        </a:p>
      </dgm:t>
    </dgm:pt>
    <dgm:pt modelId="{DACE1030-FFEA-4CD7-89A6-4ABE24CDFDFE}">
      <dgm:prSet/>
      <dgm:spPr/>
      <dgm:t>
        <a:bodyPr anchor="ctr" anchorCtr="0"/>
        <a:lstStyle/>
        <a:p>
          <a:r>
            <a:rPr lang="en-US" dirty="0"/>
            <a:t>Describe the elements of an ERM framework.</a:t>
          </a:r>
        </a:p>
      </dgm:t>
    </dgm:pt>
    <dgm:pt modelId="{AFAC04BD-CB8F-42CE-8014-4E103BA1EE74}" type="parTrans" cxnId="{4DEF164B-4F42-44DE-955E-F037E43D7B26}">
      <dgm:prSet/>
      <dgm:spPr/>
      <dgm:t>
        <a:bodyPr/>
        <a:lstStyle/>
        <a:p>
          <a:endParaRPr lang="en-US"/>
        </a:p>
      </dgm:t>
    </dgm:pt>
    <dgm:pt modelId="{C1485B4F-F5AB-490F-B607-E266B96A2401}" type="sibTrans" cxnId="{4DEF164B-4F42-44DE-955E-F037E43D7B26}">
      <dgm:prSet/>
      <dgm:spPr/>
      <dgm:t>
        <a:bodyPr/>
        <a:lstStyle/>
        <a:p>
          <a:endParaRPr lang="en-US"/>
        </a:p>
      </dgm:t>
    </dgm:pt>
    <dgm:pt modelId="{D6BD70DA-5CFA-4D1C-8327-CE4F1CCAD918}">
      <dgm:prSet/>
      <dgm:spPr/>
      <dgm:t>
        <a:bodyPr anchor="ctr" anchorCtr="0"/>
        <a:lstStyle/>
        <a:p>
          <a:r>
            <a:rPr lang="en-US" dirty="0"/>
            <a:t>Identify the obstacles to effective risk management.</a:t>
          </a:r>
        </a:p>
      </dgm:t>
    </dgm:pt>
    <dgm:pt modelId="{552BEF83-639F-4A93-8C86-481F6650A869}" type="parTrans" cxnId="{A0FE8F63-BCE4-490A-9CEB-A21096886A4A}">
      <dgm:prSet/>
      <dgm:spPr/>
      <dgm:t>
        <a:bodyPr/>
        <a:lstStyle/>
        <a:p>
          <a:endParaRPr lang="en-US"/>
        </a:p>
      </dgm:t>
    </dgm:pt>
    <dgm:pt modelId="{6C33C09F-CBBD-4AAD-A57B-4B5A5F0AB84C}" type="sibTrans" cxnId="{A0FE8F63-BCE4-490A-9CEB-A21096886A4A}">
      <dgm:prSet/>
      <dgm:spPr/>
      <dgm:t>
        <a:bodyPr/>
        <a:lstStyle/>
        <a:p>
          <a:endParaRPr lang="en-US"/>
        </a:p>
      </dgm:t>
    </dgm:pt>
    <dgm:pt modelId="{B7208650-E8D8-418E-9697-8D13D0E324E4}">
      <dgm:prSet/>
      <dgm:spPr/>
      <dgm:t>
        <a:bodyPr anchor="ctr" anchorCtr="0"/>
        <a:lstStyle/>
        <a:p>
          <a:r>
            <a:rPr lang="en-US" dirty="0"/>
            <a:t>Recognize and be able to discuss the rising expectations for risk management to be more strategic and value-adding.</a:t>
          </a:r>
        </a:p>
      </dgm:t>
    </dgm:pt>
    <dgm:pt modelId="{6313C856-EEF0-473A-943C-9594B39FCB52}" type="parTrans" cxnId="{6AAB635E-807A-4BC6-9661-6843CBBAA6A8}">
      <dgm:prSet/>
      <dgm:spPr/>
      <dgm:t>
        <a:bodyPr/>
        <a:lstStyle/>
        <a:p>
          <a:endParaRPr lang="en-US"/>
        </a:p>
      </dgm:t>
    </dgm:pt>
    <dgm:pt modelId="{504020DC-A938-470B-A69B-88C5CFB9CDA0}" type="sibTrans" cxnId="{6AAB635E-807A-4BC6-9661-6843CBBAA6A8}">
      <dgm:prSet/>
      <dgm:spPr/>
      <dgm:t>
        <a:bodyPr/>
        <a:lstStyle/>
        <a:p>
          <a:endParaRPr lang="en-US"/>
        </a:p>
      </dgm:t>
    </dgm:pt>
    <dgm:pt modelId="{22FF8BE6-06FB-4E78-8933-1A183D0B07BC}">
      <dgm:prSet/>
      <dgm:spPr/>
      <dgm:t>
        <a:bodyPr anchor="ctr" anchorCtr="0"/>
        <a:lstStyle/>
        <a:p>
          <a:r>
            <a:rPr lang="en-US" dirty="0"/>
            <a:t>Identify some of the organizational arrangements, processes and culture that enable successful risk management.</a:t>
          </a:r>
        </a:p>
      </dgm:t>
    </dgm:pt>
    <dgm:pt modelId="{8A352C53-ACDA-418D-BE21-F9FF39DD4EB6}" type="parTrans" cxnId="{548F07E5-C5D4-4652-91CA-DCC0ADEC603E}">
      <dgm:prSet/>
      <dgm:spPr/>
      <dgm:t>
        <a:bodyPr/>
        <a:lstStyle/>
        <a:p>
          <a:endParaRPr lang="en-US"/>
        </a:p>
      </dgm:t>
    </dgm:pt>
    <dgm:pt modelId="{E68B7B5B-D51A-4A2C-90D5-15C3543EE2E1}" type="sibTrans" cxnId="{548F07E5-C5D4-4652-91CA-DCC0ADEC603E}">
      <dgm:prSet/>
      <dgm:spPr/>
      <dgm:t>
        <a:bodyPr/>
        <a:lstStyle/>
        <a:p>
          <a:endParaRPr lang="en-US"/>
        </a:p>
      </dgm:t>
    </dgm:pt>
    <dgm:pt modelId="{F452FBCB-1AA2-4BC8-9E27-74CD1107EA0B}">
      <dgm:prSet/>
      <dgm:spPr/>
      <dgm:t>
        <a:bodyPr anchor="ctr" anchorCtr="0"/>
        <a:lstStyle/>
        <a:p>
          <a:r>
            <a:rPr lang="en-US" dirty="0"/>
            <a:t>Clarify what KRIs are and demonstrate their practical applications and value to an organization.</a:t>
          </a:r>
        </a:p>
      </dgm:t>
    </dgm:pt>
    <dgm:pt modelId="{22351099-37FA-4310-B0CB-B9AAB7B6961D}" type="parTrans" cxnId="{51DFB404-424A-4472-97A5-8FC6E0748B5D}">
      <dgm:prSet/>
      <dgm:spPr/>
      <dgm:t>
        <a:bodyPr/>
        <a:lstStyle/>
        <a:p>
          <a:endParaRPr lang="en-US"/>
        </a:p>
      </dgm:t>
    </dgm:pt>
    <dgm:pt modelId="{82F14D6F-7D56-4394-B1CA-115D8E15126F}" type="sibTrans" cxnId="{51DFB404-424A-4472-97A5-8FC6E0748B5D}">
      <dgm:prSet/>
      <dgm:spPr/>
      <dgm:t>
        <a:bodyPr/>
        <a:lstStyle/>
        <a:p>
          <a:endParaRPr lang="en-US"/>
        </a:p>
      </dgm:t>
    </dgm:pt>
    <dgm:pt modelId="{6E0B19F8-5785-4E27-BE72-8E66C44B1A48}" type="pres">
      <dgm:prSet presAssocID="{ED046D04-3419-470B-84F5-D610868C9DD6}" presName="Name0" presStyleCnt="0">
        <dgm:presLayoutVars>
          <dgm:chMax/>
          <dgm:chPref val="3"/>
          <dgm:dir/>
          <dgm:animOne val="branch"/>
          <dgm:animLvl val="lvl"/>
        </dgm:presLayoutVars>
      </dgm:prSet>
      <dgm:spPr/>
    </dgm:pt>
    <dgm:pt modelId="{866B748D-FF5E-40DC-99D7-30398AE0725A}" type="pres">
      <dgm:prSet presAssocID="{59FFE4A5-5D09-44E3-97D9-E9BF06945BA2}" presName="composite" presStyleCnt="0"/>
      <dgm:spPr/>
    </dgm:pt>
    <dgm:pt modelId="{4F350E2A-D54A-45B8-8FA7-102F26231D41}" type="pres">
      <dgm:prSet presAssocID="{59FFE4A5-5D09-44E3-97D9-E9BF06945BA2}" presName="FirstChild" presStyleLbl="revTx" presStyleIdx="0" presStyleCnt="7" custScaleX="118188" custLinFactNeighborX="-5328">
        <dgm:presLayoutVars>
          <dgm:chMax val="0"/>
          <dgm:chPref val="0"/>
          <dgm:bulletEnabled val="1"/>
        </dgm:presLayoutVars>
      </dgm:prSet>
      <dgm:spPr/>
    </dgm:pt>
    <dgm:pt modelId="{F68AD32C-6133-4CE1-81CD-32CBD748A9E5}" type="pres">
      <dgm:prSet presAssocID="{59FFE4A5-5D09-44E3-97D9-E9BF06945BA2}" presName="Parent" presStyleLbl="alignNode1" presStyleIdx="0" presStyleCnt="7" custScaleX="41757" custLinFactNeighborX="-58644">
        <dgm:presLayoutVars>
          <dgm:chMax val="3"/>
          <dgm:chPref val="3"/>
          <dgm:bulletEnabled val="1"/>
        </dgm:presLayoutVars>
      </dgm:prSet>
      <dgm:spPr/>
    </dgm:pt>
    <dgm:pt modelId="{0DA72A8B-E395-42CD-AD0B-1E23DBF07FB5}" type="pres">
      <dgm:prSet presAssocID="{59FFE4A5-5D09-44E3-97D9-E9BF06945BA2}" presName="Accent" presStyleLbl="parChTrans1D1" presStyleIdx="0" presStyleCnt="7"/>
      <dgm:spPr/>
    </dgm:pt>
    <dgm:pt modelId="{11052978-B940-401E-B436-51F77CE7F199}" type="pres">
      <dgm:prSet presAssocID="{B270A295-B167-4365-AD19-57A6FD476CB7}" presName="sibTrans" presStyleCnt="0"/>
      <dgm:spPr/>
    </dgm:pt>
    <dgm:pt modelId="{8388A32F-31D6-4A65-AA52-F5F9C088197C}" type="pres">
      <dgm:prSet presAssocID="{CC693AD6-8107-42BA-A550-0415F92ACCE8}" presName="composite" presStyleCnt="0"/>
      <dgm:spPr/>
    </dgm:pt>
    <dgm:pt modelId="{19E271D7-3530-4839-B2D5-00F537BFB1BA}" type="pres">
      <dgm:prSet presAssocID="{CC693AD6-8107-42BA-A550-0415F92ACCE8}" presName="FirstChild" presStyleLbl="revTx" presStyleIdx="1" presStyleCnt="7" custScaleX="118188" custLinFactNeighborX="-5328">
        <dgm:presLayoutVars>
          <dgm:chMax val="0"/>
          <dgm:chPref val="0"/>
          <dgm:bulletEnabled val="1"/>
        </dgm:presLayoutVars>
      </dgm:prSet>
      <dgm:spPr/>
    </dgm:pt>
    <dgm:pt modelId="{CFEAE904-9685-468A-82B3-C4263ECF0AFF}" type="pres">
      <dgm:prSet presAssocID="{CC693AD6-8107-42BA-A550-0415F92ACCE8}" presName="Parent" presStyleLbl="alignNode1" presStyleIdx="1" presStyleCnt="7" custScaleX="41757" custLinFactNeighborX="-58644">
        <dgm:presLayoutVars>
          <dgm:chMax val="3"/>
          <dgm:chPref val="3"/>
          <dgm:bulletEnabled val="1"/>
        </dgm:presLayoutVars>
      </dgm:prSet>
      <dgm:spPr/>
    </dgm:pt>
    <dgm:pt modelId="{502E41C8-2AD4-471C-9DA7-F5C5E2EB9C24}" type="pres">
      <dgm:prSet presAssocID="{CC693AD6-8107-42BA-A550-0415F92ACCE8}" presName="Accent" presStyleLbl="parChTrans1D1" presStyleIdx="1" presStyleCnt="7"/>
      <dgm:spPr/>
    </dgm:pt>
    <dgm:pt modelId="{09D37434-7501-4A29-B259-CC630F29ECB5}" type="pres">
      <dgm:prSet presAssocID="{80670058-D36F-4BC9-9773-57CB82E439D3}" presName="sibTrans" presStyleCnt="0"/>
      <dgm:spPr/>
    </dgm:pt>
    <dgm:pt modelId="{D20B9B60-966E-4B76-A417-5B98322DA784}" type="pres">
      <dgm:prSet presAssocID="{B5915396-2B49-4E52-9B6E-92BCB77D6D72}" presName="composite" presStyleCnt="0"/>
      <dgm:spPr/>
    </dgm:pt>
    <dgm:pt modelId="{71C26AB6-A603-43A5-9AED-86B6A8F188F7}" type="pres">
      <dgm:prSet presAssocID="{B5915396-2B49-4E52-9B6E-92BCB77D6D72}" presName="FirstChild" presStyleLbl="revTx" presStyleIdx="2" presStyleCnt="7" custScaleX="118188" custLinFactNeighborX="-5328">
        <dgm:presLayoutVars>
          <dgm:chMax val="0"/>
          <dgm:chPref val="0"/>
          <dgm:bulletEnabled val="1"/>
        </dgm:presLayoutVars>
      </dgm:prSet>
      <dgm:spPr/>
    </dgm:pt>
    <dgm:pt modelId="{3A42EA00-B908-4BF4-97A4-59B03F9AFC4C}" type="pres">
      <dgm:prSet presAssocID="{B5915396-2B49-4E52-9B6E-92BCB77D6D72}" presName="Parent" presStyleLbl="alignNode1" presStyleIdx="2" presStyleCnt="7" custScaleX="41757" custLinFactNeighborX="-58644" custLinFactNeighborY="-4729">
        <dgm:presLayoutVars>
          <dgm:chMax val="3"/>
          <dgm:chPref val="3"/>
          <dgm:bulletEnabled val="1"/>
        </dgm:presLayoutVars>
      </dgm:prSet>
      <dgm:spPr/>
    </dgm:pt>
    <dgm:pt modelId="{8BC8D840-2464-477E-AEBF-5C0DD3D25857}" type="pres">
      <dgm:prSet presAssocID="{B5915396-2B49-4E52-9B6E-92BCB77D6D72}" presName="Accent" presStyleLbl="parChTrans1D1" presStyleIdx="2" presStyleCnt="7"/>
      <dgm:spPr/>
    </dgm:pt>
    <dgm:pt modelId="{B6C50940-F8F8-4081-9452-304AD0240B36}" type="pres">
      <dgm:prSet presAssocID="{B815CE01-4D50-4B68-9336-7BB6D6B0F403}" presName="sibTrans" presStyleCnt="0"/>
      <dgm:spPr/>
    </dgm:pt>
    <dgm:pt modelId="{D4D688B8-3FBE-4797-95EC-F4DAE2BD59BD}" type="pres">
      <dgm:prSet presAssocID="{5F97088F-FEB5-4504-BA13-6AF708D63171}" presName="composite" presStyleCnt="0"/>
      <dgm:spPr/>
    </dgm:pt>
    <dgm:pt modelId="{6385D6C1-E24A-4C07-B496-097BEA686576}" type="pres">
      <dgm:prSet presAssocID="{5F97088F-FEB5-4504-BA13-6AF708D63171}" presName="FirstChild" presStyleLbl="revTx" presStyleIdx="3" presStyleCnt="7" custScaleX="118188" custLinFactNeighborX="-5328">
        <dgm:presLayoutVars>
          <dgm:chMax val="0"/>
          <dgm:chPref val="0"/>
          <dgm:bulletEnabled val="1"/>
        </dgm:presLayoutVars>
      </dgm:prSet>
      <dgm:spPr/>
    </dgm:pt>
    <dgm:pt modelId="{A5327D22-9C0C-416B-BBA8-EA8E5A9528F7}" type="pres">
      <dgm:prSet presAssocID="{5F97088F-FEB5-4504-BA13-6AF708D63171}" presName="Parent" presStyleLbl="alignNode1" presStyleIdx="3" presStyleCnt="7" custScaleX="41757" custLinFactNeighborX="-58644" custLinFactNeighborY="-4729">
        <dgm:presLayoutVars>
          <dgm:chMax val="3"/>
          <dgm:chPref val="3"/>
          <dgm:bulletEnabled val="1"/>
        </dgm:presLayoutVars>
      </dgm:prSet>
      <dgm:spPr/>
    </dgm:pt>
    <dgm:pt modelId="{47263384-1B5C-4339-979A-E6730D1AC793}" type="pres">
      <dgm:prSet presAssocID="{5F97088F-FEB5-4504-BA13-6AF708D63171}" presName="Accent" presStyleLbl="parChTrans1D1" presStyleIdx="3" presStyleCnt="7"/>
      <dgm:spPr/>
    </dgm:pt>
    <dgm:pt modelId="{4362485A-8158-4AEA-9B19-99E080C360CB}" type="pres">
      <dgm:prSet presAssocID="{2955C494-3A61-45DA-AA5E-D6345239DE46}" presName="sibTrans" presStyleCnt="0"/>
      <dgm:spPr/>
    </dgm:pt>
    <dgm:pt modelId="{CDA1DB30-5816-4473-8566-3ADD6314235A}" type="pres">
      <dgm:prSet presAssocID="{171B7889-4B48-41D0-BA0C-5C1C1795EC35}" presName="composite" presStyleCnt="0"/>
      <dgm:spPr/>
    </dgm:pt>
    <dgm:pt modelId="{8B11DFD7-5F78-4B5B-BAD3-6A3D7A908530}" type="pres">
      <dgm:prSet presAssocID="{171B7889-4B48-41D0-BA0C-5C1C1795EC35}" presName="FirstChild" presStyleLbl="revTx" presStyleIdx="4" presStyleCnt="7" custScaleX="118188" custLinFactNeighborX="-5328">
        <dgm:presLayoutVars>
          <dgm:chMax val="0"/>
          <dgm:chPref val="0"/>
          <dgm:bulletEnabled val="1"/>
        </dgm:presLayoutVars>
      </dgm:prSet>
      <dgm:spPr/>
    </dgm:pt>
    <dgm:pt modelId="{31DA8C71-A4BF-4DA1-A6CF-AD4A2A2DA3AB}" type="pres">
      <dgm:prSet presAssocID="{171B7889-4B48-41D0-BA0C-5C1C1795EC35}" presName="Parent" presStyleLbl="alignNode1" presStyleIdx="4" presStyleCnt="7" custScaleX="41757" custLinFactNeighborX="-58644" custLinFactNeighborY="-4729">
        <dgm:presLayoutVars>
          <dgm:chMax val="3"/>
          <dgm:chPref val="3"/>
          <dgm:bulletEnabled val="1"/>
        </dgm:presLayoutVars>
      </dgm:prSet>
      <dgm:spPr/>
    </dgm:pt>
    <dgm:pt modelId="{1E742454-D3C3-4A0F-8EB5-AA1E9B8B19B6}" type="pres">
      <dgm:prSet presAssocID="{171B7889-4B48-41D0-BA0C-5C1C1795EC35}" presName="Accent" presStyleLbl="parChTrans1D1" presStyleIdx="4" presStyleCnt="7"/>
      <dgm:spPr/>
    </dgm:pt>
    <dgm:pt modelId="{B216AB9D-ED3B-404B-9E53-20D65623D6A5}" type="pres">
      <dgm:prSet presAssocID="{34C83D75-816E-4004-B5EF-B932197D3ABF}" presName="sibTrans" presStyleCnt="0"/>
      <dgm:spPr/>
    </dgm:pt>
    <dgm:pt modelId="{A24BE380-4F9E-4200-8C12-AFC32B628D77}" type="pres">
      <dgm:prSet presAssocID="{CB5CAA0D-E6E6-40E1-9701-B0448383328C}" presName="composite" presStyleCnt="0"/>
      <dgm:spPr/>
    </dgm:pt>
    <dgm:pt modelId="{BAADED98-C6D2-477F-AB7C-115FA5D7C252}" type="pres">
      <dgm:prSet presAssocID="{CB5CAA0D-E6E6-40E1-9701-B0448383328C}" presName="FirstChild" presStyleLbl="revTx" presStyleIdx="5" presStyleCnt="7" custScaleX="118188" custLinFactNeighborX="-5328">
        <dgm:presLayoutVars>
          <dgm:chMax val="0"/>
          <dgm:chPref val="0"/>
          <dgm:bulletEnabled val="1"/>
        </dgm:presLayoutVars>
      </dgm:prSet>
      <dgm:spPr/>
    </dgm:pt>
    <dgm:pt modelId="{51C4FD05-91C1-4E7D-843D-11AAC297B838}" type="pres">
      <dgm:prSet presAssocID="{CB5CAA0D-E6E6-40E1-9701-B0448383328C}" presName="Parent" presStyleLbl="alignNode1" presStyleIdx="5" presStyleCnt="7" custScaleX="41757" custLinFactNeighborX="-58644" custLinFactNeighborY="-4729">
        <dgm:presLayoutVars>
          <dgm:chMax val="3"/>
          <dgm:chPref val="3"/>
          <dgm:bulletEnabled val="1"/>
        </dgm:presLayoutVars>
      </dgm:prSet>
      <dgm:spPr/>
    </dgm:pt>
    <dgm:pt modelId="{AC631B9C-8AE8-4837-9C83-3CFDC8708D74}" type="pres">
      <dgm:prSet presAssocID="{CB5CAA0D-E6E6-40E1-9701-B0448383328C}" presName="Accent" presStyleLbl="parChTrans1D1" presStyleIdx="5" presStyleCnt="7"/>
      <dgm:spPr/>
    </dgm:pt>
    <dgm:pt modelId="{667B78AB-9573-49B5-B69D-3BD33FC631C5}" type="pres">
      <dgm:prSet presAssocID="{5D0BC2D4-D686-4ABD-A70A-F52EF9FE7B3F}" presName="sibTrans" presStyleCnt="0"/>
      <dgm:spPr/>
    </dgm:pt>
    <dgm:pt modelId="{7DC296D8-F990-41B2-B20E-22347F98CB94}" type="pres">
      <dgm:prSet presAssocID="{05993427-104D-426C-84D7-86B7637A0FD6}" presName="composite" presStyleCnt="0"/>
      <dgm:spPr/>
    </dgm:pt>
    <dgm:pt modelId="{3933C39D-D8C7-42A0-A4EB-C6AE409BDFC4}" type="pres">
      <dgm:prSet presAssocID="{05993427-104D-426C-84D7-86B7637A0FD6}" presName="FirstChild" presStyleLbl="revTx" presStyleIdx="6" presStyleCnt="7" custScaleX="118188" custLinFactNeighborX="-5328">
        <dgm:presLayoutVars>
          <dgm:chMax val="0"/>
          <dgm:chPref val="0"/>
          <dgm:bulletEnabled val="1"/>
        </dgm:presLayoutVars>
      </dgm:prSet>
      <dgm:spPr/>
    </dgm:pt>
    <dgm:pt modelId="{B30B1CCC-8303-46D2-8095-E504BCBCAFFD}" type="pres">
      <dgm:prSet presAssocID="{05993427-104D-426C-84D7-86B7637A0FD6}" presName="Parent" presStyleLbl="alignNode1" presStyleIdx="6" presStyleCnt="7" custScaleX="41757" custLinFactNeighborX="-58644" custLinFactNeighborY="-4729">
        <dgm:presLayoutVars>
          <dgm:chMax val="3"/>
          <dgm:chPref val="3"/>
          <dgm:bulletEnabled val="1"/>
        </dgm:presLayoutVars>
      </dgm:prSet>
      <dgm:spPr/>
    </dgm:pt>
    <dgm:pt modelId="{6C4812DC-63F8-447B-99A6-B824A8E66EC7}" type="pres">
      <dgm:prSet presAssocID="{05993427-104D-426C-84D7-86B7637A0FD6}" presName="Accent" presStyleLbl="parChTrans1D1" presStyleIdx="6" presStyleCnt="7"/>
      <dgm:spPr/>
    </dgm:pt>
  </dgm:ptLst>
  <dgm:cxnLst>
    <dgm:cxn modelId="{51DFB404-424A-4472-97A5-8FC6E0748B5D}" srcId="{05993427-104D-426C-84D7-86B7637A0FD6}" destId="{F452FBCB-1AA2-4BC8-9E27-74CD1107EA0B}" srcOrd="0" destOrd="0" parTransId="{22351099-37FA-4310-B0CB-B9AAB7B6961D}" sibTransId="{82F14D6F-7D56-4394-B1CA-115D8E15126F}"/>
    <dgm:cxn modelId="{AACA1B10-2798-4755-B7FC-80D03166FBD0}" type="presOf" srcId="{D6BD70DA-5CFA-4D1C-8327-CE4F1CCAD918}" destId="{6385D6C1-E24A-4C07-B496-097BEA686576}" srcOrd="0" destOrd="0" presId="urn:microsoft.com/office/officeart/2011/layout/TabList"/>
    <dgm:cxn modelId="{DF35E714-4D25-412B-94B3-6A239EF72E76}" type="presOf" srcId="{CC693AD6-8107-42BA-A550-0415F92ACCE8}" destId="{CFEAE904-9685-468A-82B3-C4263ECF0AFF}" srcOrd="0" destOrd="0" presId="urn:microsoft.com/office/officeart/2011/layout/TabList"/>
    <dgm:cxn modelId="{486CEF1F-137E-41DC-AF5F-7842E1CB6831}" type="presOf" srcId="{CB5CAA0D-E6E6-40E1-9701-B0448383328C}" destId="{51C4FD05-91C1-4E7D-843D-11AAC297B838}" srcOrd="0" destOrd="0" presId="urn:microsoft.com/office/officeart/2011/layout/TabList"/>
    <dgm:cxn modelId="{1B59412C-8C0C-42CC-BEBA-E76E42A271EF}" type="presOf" srcId="{ED046D04-3419-470B-84F5-D610868C9DD6}" destId="{6E0B19F8-5785-4E27-BE72-8E66C44B1A48}" srcOrd="0" destOrd="0" presId="urn:microsoft.com/office/officeart/2011/layout/TabList"/>
    <dgm:cxn modelId="{E4E8DC32-CF84-4D81-9DBD-4135C1FC5277}" type="presOf" srcId="{22FF8BE6-06FB-4E78-8933-1A183D0B07BC}" destId="{BAADED98-C6D2-477F-AB7C-115FA5D7C252}" srcOrd="0" destOrd="0" presId="urn:microsoft.com/office/officeart/2011/layout/TabList"/>
    <dgm:cxn modelId="{463BBA3A-F334-43DF-B856-2C770F7EABBF}" srcId="{ED046D04-3419-470B-84F5-D610868C9DD6}" destId="{B5915396-2B49-4E52-9B6E-92BCB77D6D72}" srcOrd="2" destOrd="0" parTransId="{5598E4E0-9CA9-491E-B6BC-D72CBDB5A424}" sibTransId="{B815CE01-4D50-4B68-9336-7BB6D6B0F403}"/>
    <dgm:cxn modelId="{6AAB635E-807A-4BC6-9661-6843CBBAA6A8}" srcId="{171B7889-4B48-41D0-BA0C-5C1C1795EC35}" destId="{B7208650-E8D8-418E-9697-8D13D0E324E4}" srcOrd="0" destOrd="0" parTransId="{6313C856-EEF0-473A-943C-9594B39FCB52}" sibTransId="{504020DC-A938-470B-A69B-88C5CFB9CDA0}"/>
    <dgm:cxn modelId="{362FB160-86A8-4815-BB3D-32334383BDA6}" srcId="{ED046D04-3419-470B-84F5-D610868C9DD6}" destId="{CC693AD6-8107-42BA-A550-0415F92ACCE8}" srcOrd="1" destOrd="0" parTransId="{23102150-3FD3-4E6B-8A4E-4B75FAAC9A17}" sibTransId="{80670058-D36F-4BC9-9773-57CB82E439D3}"/>
    <dgm:cxn modelId="{C9041F41-EAFB-45D2-BB2D-F9C22974FA79}" type="presOf" srcId="{DACE1030-FFEA-4CD7-89A6-4ABE24CDFDFE}" destId="{71C26AB6-A603-43A5-9AED-86B6A8F188F7}" srcOrd="0" destOrd="0" presId="urn:microsoft.com/office/officeart/2011/layout/TabList"/>
    <dgm:cxn modelId="{A0FE8F63-BCE4-490A-9CEB-A21096886A4A}" srcId="{5F97088F-FEB5-4504-BA13-6AF708D63171}" destId="{D6BD70DA-5CFA-4D1C-8327-CE4F1CCAD918}" srcOrd="0" destOrd="0" parTransId="{552BEF83-639F-4A93-8C86-481F6650A869}" sibTransId="{6C33C09F-CBBD-4AAD-A57B-4B5A5F0AB84C}"/>
    <dgm:cxn modelId="{CD7D2A44-E6E8-4867-BFD6-AB7B41981C3D}" srcId="{CC693AD6-8107-42BA-A550-0415F92ACCE8}" destId="{8AD6B797-A429-45B4-8545-7C26DEF9C358}" srcOrd="0" destOrd="0" parTransId="{E443E650-4AD0-4CFC-AF57-A8B46348A4CA}" sibTransId="{D24BF026-8347-4739-B610-19BF8D1D3EBE}"/>
    <dgm:cxn modelId="{7D622268-AAB4-4511-B3B0-EE0110A3A584}" srcId="{ED046D04-3419-470B-84F5-D610868C9DD6}" destId="{5F97088F-FEB5-4504-BA13-6AF708D63171}" srcOrd="3" destOrd="0" parTransId="{DCE712C9-6879-47DE-A9DD-30549B404FF2}" sibTransId="{2955C494-3A61-45DA-AA5E-D6345239DE46}"/>
    <dgm:cxn modelId="{4DEF164B-4F42-44DE-955E-F037E43D7B26}" srcId="{B5915396-2B49-4E52-9B6E-92BCB77D6D72}" destId="{DACE1030-FFEA-4CD7-89A6-4ABE24CDFDFE}" srcOrd="0" destOrd="0" parTransId="{AFAC04BD-CB8F-42CE-8014-4E103BA1EE74}" sibTransId="{C1485B4F-F5AB-490F-B607-E266B96A2401}"/>
    <dgm:cxn modelId="{FCDBE355-CE7B-4819-B326-D7783AB828C7}" type="presOf" srcId="{B7208650-E8D8-418E-9697-8D13D0E324E4}" destId="{8B11DFD7-5F78-4B5B-BAD3-6A3D7A908530}" srcOrd="0" destOrd="0" presId="urn:microsoft.com/office/officeart/2011/layout/TabList"/>
    <dgm:cxn modelId="{32C18386-5B65-490E-94E6-292DBE6953DF}" type="presOf" srcId="{E2C90D90-93F3-41FB-9369-6810A4CDD2AE}" destId="{4F350E2A-D54A-45B8-8FA7-102F26231D41}" srcOrd="0" destOrd="0" presId="urn:microsoft.com/office/officeart/2011/layout/TabList"/>
    <dgm:cxn modelId="{56BFAD8E-1159-477A-B19A-32686623D0B9}" srcId="{59FFE4A5-5D09-44E3-97D9-E9BF06945BA2}" destId="{E2C90D90-93F3-41FB-9369-6810A4CDD2AE}" srcOrd="0" destOrd="0" parTransId="{C1163A7F-712F-4294-8C0B-10B3AB8F9962}" sibTransId="{B2D4CF6D-262F-4CBC-B6FC-34E29953726C}"/>
    <dgm:cxn modelId="{0CDE8F92-8B2C-448D-93BA-95B81201D828}" srcId="{ED046D04-3419-470B-84F5-D610868C9DD6}" destId="{05993427-104D-426C-84D7-86B7637A0FD6}" srcOrd="6" destOrd="0" parTransId="{880284E7-4FCE-4570-A70E-24CE24A5E97D}" sibTransId="{A090765C-DBDE-454E-8CC8-09475CB412BD}"/>
    <dgm:cxn modelId="{5E3EAE93-77A3-4A88-B4B5-70A7CB74D290}" srcId="{ED046D04-3419-470B-84F5-D610868C9DD6}" destId="{CB5CAA0D-E6E6-40E1-9701-B0448383328C}" srcOrd="5" destOrd="0" parTransId="{42AE9C9C-AC27-4F56-A365-1C1345AF908C}" sibTransId="{5D0BC2D4-D686-4ABD-A70A-F52EF9FE7B3F}"/>
    <dgm:cxn modelId="{31622C94-F7D7-4A62-A44E-F5C5833752BA}" type="presOf" srcId="{171B7889-4B48-41D0-BA0C-5C1C1795EC35}" destId="{31DA8C71-A4BF-4DA1-A6CF-AD4A2A2DA3AB}" srcOrd="0" destOrd="0" presId="urn:microsoft.com/office/officeart/2011/layout/TabList"/>
    <dgm:cxn modelId="{5F61AFAC-35FC-4F19-AB85-2A24F28C7FF3}" srcId="{ED046D04-3419-470B-84F5-D610868C9DD6}" destId="{59FFE4A5-5D09-44E3-97D9-E9BF06945BA2}" srcOrd="0" destOrd="0" parTransId="{852B4BA1-41C3-4B0F-B835-47CD1ED8B540}" sibTransId="{B270A295-B167-4365-AD19-57A6FD476CB7}"/>
    <dgm:cxn modelId="{8DEAA4B6-567B-457B-BFDA-DBF7A17E744E}" type="presOf" srcId="{05993427-104D-426C-84D7-86B7637A0FD6}" destId="{B30B1CCC-8303-46D2-8095-E504BCBCAFFD}" srcOrd="0" destOrd="0" presId="urn:microsoft.com/office/officeart/2011/layout/TabList"/>
    <dgm:cxn modelId="{BF8578C8-E315-458C-B7CF-C69B57E78B57}" type="presOf" srcId="{F452FBCB-1AA2-4BC8-9E27-74CD1107EA0B}" destId="{3933C39D-D8C7-42A0-A4EB-C6AE409BDFC4}" srcOrd="0" destOrd="0" presId="urn:microsoft.com/office/officeart/2011/layout/TabList"/>
    <dgm:cxn modelId="{80BBFFDE-9055-4364-8526-9C9D20AC8AC4}" type="presOf" srcId="{59FFE4A5-5D09-44E3-97D9-E9BF06945BA2}" destId="{F68AD32C-6133-4CE1-81CD-32CBD748A9E5}" srcOrd="0" destOrd="0" presId="urn:microsoft.com/office/officeart/2011/layout/TabList"/>
    <dgm:cxn modelId="{7AF02EDF-3AE9-41A0-9486-957C815D584B}" type="presOf" srcId="{5F97088F-FEB5-4504-BA13-6AF708D63171}" destId="{A5327D22-9C0C-416B-BBA8-EA8E5A9528F7}" srcOrd="0" destOrd="0" presId="urn:microsoft.com/office/officeart/2011/layout/TabList"/>
    <dgm:cxn modelId="{548F07E5-C5D4-4652-91CA-DCC0ADEC603E}" srcId="{CB5CAA0D-E6E6-40E1-9701-B0448383328C}" destId="{22FF8BE6-06FB-4E78-8933-1A183D0B07BC}" srcOrd="0" destOrd="0" parTransId="{8A352C53-ACDA-418D-BE21-F9FF39DD4EB6}" sibTransId="{E68B7B5B-D51A-4A2C-90D5-15C3543EE2E1}"/>
    <dgm:cxn modelId="{CBA132E9-BC90-42DB-9C1D-4BA4E66EA13A}" srcId="{ED046D04-3419-470B-84F5-D610868C9DD6}" destId="{171B7889-4B48-41D0-BA0C-5C1C1795EC35}" srcOrd="4" destOrd="0" parTransId="{0E6ACF6C-4245-41B1-9167-E416CDBBFDCC}" sibTransId="{34C83D75-816E-4004-B5EF-B932197D3ABF}"/>
    <dgm:cxn modelId="{EDC780E9-358F-42ED-9820-BCDC7BBD3614}" type="presOf" srcId="{8AD6B797-A429-45B4-8545-7C26DEF9C358}" destId="{19E271D7-3530-4839-B2D5-00F537BFB1BA}" srcOrd="0" destOrd="0" presId="urn:microsoft.com/office/officeart/2011/layout/TabList"/>
    <dgm:cxn modelId="{FF9571F7-03B7-4CB4-909A-90088DA1070B}" type="presOf" srcId="{B5915396-2B49-4E52-9B6E-92BCB77D6D72}" destId="{3A42EA00-B908-4BF4-97A4-59B03F9AFC4C}" srcOrd="0" destOrd="0" presId="urn:microsoft.com/office/officeart/2011/layout/TabList"/>
    <dgm:cxn modelId="{990A9E61-71B6-4928-988A-344C3D3420DC}" type="presParOf" srcId="{6E0B19F8-5785-4E27-BE72-8E66C44B1A48}" destId="{866B748D-FF5E-40DC-99D7-30398AE0725A}" srcOrd="0" destOrd="0" presId="urn:microsoft.com/office/officeart/2011/layout/TabList"/>
    <dgm:cxn modelId="{DE07228E-05AD-4358-92FF-488C29148564}" type="presParOf" srcId="{866B748D-FF5E-40DC-99D7-30398AE0725A}" destId="{4F350E2A-D54A-45B8-8FA7-102F26231D41}" srcOrd="0" destOrd="0" presId="urn:microsoft.com/office/officeart/2011/layout/TabList"/>
    <dgm:cxn modelId="{1614F78E-C681-4980-8A00-27747736B274}" type="presParOf" srcId="{866B748D-FF5E-40DC-99D7-30398AE0725A}" destId="{F68AD32C-6133-4CE1-81CD-32CBD748A9E5}" srcOrd="1" destOrd="0" presId="urn:microsoft.com/office/officeart/2011/layout/TabList"/>
    <dgm:cxn modelId="{F6EDE23A-73D6-40AF-8B24-BCB102C7C214}" type="presParOf" srcId="{866B748D-FF5E-40DC-99D7-30398AE0725A}" destId="{0DA72A8B-E395-42CD-AD0B-1E23DBF07FB5}" srcOrd="2" destOrd="0" presId="urn:microsoft.com/office/officeart/2011/layout/TabList"/>
    <dgm:cxn modelId="{72B1463C-2C2E-42F2-98D9-59960963BE4E}" type="presParOf" srcId="{6E0B19F8-5785-4E27-BE72-8E66C44B1A48}" destId="{11052978-B940-401E-B436-51F77CE7F199}" srcOrd="1" destOrd="0" presId="urn:microsoft.com/office/officeart/2011/layout/TabList"/>
    <dgm:cxn modelId="{92DA6D5C-9722-4871-B245-914921AF0C24}" type="presParOf" srcId="{6E0B19F8-5785-4E27-BE72-8E66C44B1A48}" destId="{8388A32F-31D6-4A65-AA52-F5F9C088197C}" srcOrd="2" destOrd="0" presId="urn:microsoft.com/office/officeart/2011/layout/TabList"/>
    <dgm:cxn modelId="{EC3F739A-66BF-4027-968F-8E317C1D412A}" type="presParOf" srcId="{8388A32F-31D6-4A65-AA52-F5F9C088197C}" destId="{19E271D7-3530-4839-B2D5-00F537BFB1BA}" srcOrd="0" destOrd="0" presId="urn:microsoft.com/office/officeart/2011/layout/TabList"/>
    <dgm:cxn modelId="{19519946-82C0-4DB9-AC1E-A86220FB063F}" type="presParOf" srcId="{8388A32F-31D6-4A65-AA52-F5F9C088197C}" destId="{CFEAE904-9685-468A-82B3-C4263ECF0AFF}" srcOrd="1" destOrd="0" presId="urn:microsoft.com/office/officeart/2011/layout/TabList"/>
    <dgm:cxn modelId="{7DC68651-CC2A-42B9-AA72-52A7F2828354}" type="presParOf" srcId="{8388A32F-31D6-4A65-AA52-F5F9C088197C}" destId="{502E41C8-2AD4-471C-9DA7-F5C5E2EB9C24}" srcOrd="2" destOrd="0" presId="urn:microsoft.com/office/officeart/2011/layout/TabList"/>
    <dgm:cxn modelId="{9258CC35-C97A-495C-AFDA-A36783F2659D}" type="presParOf" srcId="{6E0B19F8-5785-4E27-BE72-8E66C44B1A48}" destId="{09D37434-7501-4A29-B259-CC630F29ECB5}" srcOrd="3" destOrd="0" presId="urn:microsoft.com/office/officeart/2011/layout/TabList"/>
    <dgm:cxn modelId="{71BD978C-C1C0-49B3-B601-A14E07AB8477}" type="presParOf" srcId="{6E0B19F8-5785-4E27-BE72-8E66C44B1A48}" destId="{D20B9B60-966E-4B76-A417-5B98322DA784}" srcOrd="4" destOrd="0" presId="urn:microsoft.com/office/officeart/2011/layout/TabList"/>
    <dgm:cxn modelId="{1A247909-B505-4E9E-B8C9-A76783140812}" type="presParOf" srcId="{D20B9B60-966E-4B76-A417-5B98322DA784}" destId="{71C26AB6-A603-43A5-9AED-86B6A8F188F7}" srcOrd="0" destOrd="0" presId="urn:microsoft.com/office/officeart/2011/layout/TabList"/>
    <dgm:cxn modelId="{71581206-BB5A-452E-9351-9392E2C41985}" type="presParOf" srcId="{D20B9B60-966E-4B76-A417-5B98322DA784}" destId="{3A42EA00-B908-4BF4-97A4-59B03F9AFC4C}" srcOrd="1" destOrd="0" presId="urn:microsoft.com/office/officeart/2011/layout/TabList"/>
    <dgm:cxn modelId="{133098B9-2C58-4B9F-9FE4-90A420CB864D}" type="presParOf" srcId="{D20B9B60-966E-4B76-A417-5B98322DA784}" destId="{8BC8D840-2464-477E-AEBF-5C0DD3D25857}" srcOrd="2" destOrd="0" presId="urn:microsoft.com/office/officeart/2011/layout/TabList"/>
    <dgm:cxn modelId="{8F0922EE-711E-4725-929D-9F6127E1B8CF}" type="presParOf" srcId="{6E0B19F8-5785-4E27-BE72-8E66C44B1A48}" destId="{B6C50940-F8F8-4081-9452-304AD0240B36}" srcOrd="5" destOrd="0" presId="urn:microsoft.com/office/officeart/2011/layout/TabList"/>
    <dgm:cxn modelId="{B60AE94F-8023-4285-BF93-F00337C1263E}" type="presParOf" srcId="{6E0B19F8-5785-4E27-BE72-8E66C44B1A48}" destId="{D4D688B8-3FBE-4797-95EC-F4DAE2BD59BD}" srcOrd="6" destOrd="0" presId="urn:microsoft.com/office/officeart/2011/layout/TabList"/>
    <dgm:cxn modelId="{310CDF3F-D741-4A38-A84A-115C048400B7}" type="presParOf" srcId="{D4D688B8-3FBE-4797-95EC-F4DAE2BD59BD}" destId="{6385D6C1-E24A-4C07-B496-097BEA686576}" srcOrd="0" destOrd="0" presId="urn:microsoft.com/office/officeart/2011/layout/TabList"/>
    <dgm:cxn modelId="{D14BA9A3-C921-4980-B6AB-4405F8E1C152}" type="presParOf" srcId="{D4D688B8-3FBE-4797-95EC-F4DAE2BD59BD}" destId="{A5327D22-9C0C-416B-BBA8-EA8E5A9528F7}" srcOrd="1" destOrd="0" presId="urn:microsoft.com/office/officeart/2011/layout/TabList"/>
    <dgm:cxn modelId="{141910CE-32FF-4360-AB78-4998746A4AD1}" type="presParOf" srcId="{D4D688B8-3FBE-4797-95EC-F4DAE2BD59BD}" destId="{47263384-1B5C-4339-979A-E6730D1AC793}" srcOrd="2" destOrd="0" presId="urn:microsoft.com/office/officeart/2011/layout/TabList"/>
    <dgm:cxn modelId="{16884EBF-A13B-4EBA-9BA9-1670EAD9AC1B}" type="presParOf" srcId="{6E0B19F8-5785-4E27-BE72-8E66C44B1A48}" destId="{4362485A-8158-4AEA-9B19-99E080C360CB}" srcOrd="7" destOrd="0" presId="urn:microsoft.com/office/officeart/2011/layout/TabList"/>
    <dgm:cxn modelId="{CBA19691-B142-426E-B3B1-10C45B9FBBF0}" type="presParOf" srcId="{6E0B19F8-5785-4E27-BE72-8E66C44B1A48}" destId="{CDA1DB30-5816-4473-8566-3ADD6314235A}" srcOrd="8" destOrd="0" presId="urn:microsoft.com/office/officeart/2011/layout/TabList"/>
    <dgm:cxn modelId="{925F02B0-4248-48B5-A069-8BF41505F5AA}" type="presParOf" srcId="{CDA1DB30-5816-4473-8566-3ADD6314235A}" destId="{8B11DFD7-5F78-4B5B-BAD3-6A3D7A908530}" srcOrd="0" destOrd="0" presId="urn:microsoft.com/office/officeart/2011/layout/TabList"/>
    <dgm:cxn modelId="{0A8D94BD-E967-40F8-91FD-5224DE870862}" type="presParOf" srcId="{CDA1DB30-5816-4473-8566-3ADD6314235A}" destId="{31DA8C71-A4BF-4DA1-A6CF-AD4A2A2DA3AB}" srcOrd="1" destOrd="0" presId="urn:microsoft.com/office/officeart/2011/layout/TabList"/>
    <dgm:cxn modelId="{B05BE1FD-85C5-4DBD-89A5-71D60A058F97}" type="presParOf" srcId="{CDA1DB30-5816-4473-8566-3ADD6314235A}" destId="{1E742454-D3C3-4A0F-8EB5-AA1E9B8B19B6}" srcOrd="2" destOrd="0" presId="urn:microsoft.com/office/officeart/2011/layout/TabList"/>
    <dgm:cxn modelId="{96DBF9C8-96CB-4C19-861C-902D86E938BB}" type="presParOf" srcId="{6E0B19F8-5785-4E27-BE72-8E66C44B1A48}" destId="{B216AB9D-ED3B-404B-9E53-20D65623D6A5}" srcOrd="9" destOrd="0" presId="urn:microsoft.com/office/officeart/2011/layout/TabList"/>
    <dgm:cxn modelId="{BD1F787B-A930-4B79-AE13-36233F7E7F33}" type="presParOf" srcId="{6E0B19F8-5785-4E27-BE72-8E66C44B1A48}" destId="{A24BE380-4F9E-4200-8C12-AFC32B628D77}" srcOrd="10" destOrd="0" presId="urn:microsoft.com/office/officeart/2011/layout/TabList"/>
    <dgm:cxn modelId="{14A64260-6CD4-4ED9-9CB6-EF1204BB80F0}" type="presParOf" srcId="{A24BE380-4F9E-4200-8C12-AFC32B628D77}" destId="{BAADED98-C6D2-477F-AB7C-115FA5D7C252}" srcOrd="0" destOrd="0" presId="urn:microsoft.com/office/officeart/2011/layout/TabList"/>
    <dgm:cxn modelId="{FC60FDBD-99A8-4F90-BB5E-75A34247A386}" type="presParOf" srcId="{A24BE380-4F9E-4200-8C12-AFC32B628D77}" destId="{51C4FD05-91C1-4E7D-843D-11AAC297B838}" srcOrd="1" destOrd="0" presId="urn:microsoft.com/office/officeart/2011/layout/TabList"/>
    <dgm:cxn modelId="{D9258D13-211A-4E88-B87E-F5A8F94A5F02}" type="presParOf" srcId="{A24BE380-4F9E-4200-8C12-AFC32B628D77}" destId="{AC631B9C-8AE8-4837-9C83-3CFDC8708D74}" srcOrd="2" destOrd="0" presId="urn:microsoft.com/office/officeart/2011/layout/TabList"/>
    <dgm:cxn modelId="{D26DA9E6-FF87-4F46-B102-3DBEADEC0C31}" type="presParOf" srcId="{6E0B19F8-5785-4E27-BE72-8E66C44B1A48}" destId="{667B78AB-9573-49B5-B69D-3BD33FC631C5}" srcOrd="11" destOrd="0" presId="urn:microsoft.com/office/officeart/2011/layout/TabList"/>
    <dgm:cxn modelId="{C1548CBC-F822-4509-BE9F-4D992074F625}" type="presParOf" srcId="{6E0B19F8-5785-4E27-BE72-8E66C44B1A48}" destId="{7DC296D8-F990-41B2-B20E-22347F98CB94}" srcOrd="12" destOrd="0" presId="urn:microsoft.com/office/officeart/2011/layout/TabList"/>
    <dgm:cxn modelId="{94BCB034-1BDB-4363-99D9-824BA6A2F933}" type="presParOf" srcId="{7DC296D8-F990-41B2-B20E-22347F98CB94}" destId="{3933C39D-D8C7-42A0-A4EB-C6AE409BDFC4}" srcOrd="0" destOrd="0" presId="urn:microsoft.com/office/officeart/2011/layout/TabList"/>
    <dgm:cxn modelId="{DFE5B07D-D366-409C-AE1B-DC229508BFBE}" type="presParOf" srcId="{7DC296D8-F990-41B2-B20E-22347F98CB94}" destId="{B30B1CCC-8303-46D2-8095-E504BCBCAFFD}" srcOrd="1" destOrd="0" presId="urn:microsoft.com/office/officeart/2011/layout/TabList"/>
    <dgm:cxn modelId="{E80F0546-1414-4FBA-830C-3D0715D13B31}" type="presParOf" srcId="{7DC296D8-F990-41B2-B20E-22347F98CB94}" destId="{6C4812DC-63F8-447B-99A6-B824A8E66EC7}" srcOrd="2"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2AFD3-5E46-4AB7-9C69-CE3A60D34799}">
      <dsp:nvSpPr>
        <dsp:cNvPr id="0" name=""/>
        <dsp:cNvSpPr/>
      </dsp:nvSpPr>
      <dsp:spPr>
        <a:xfrm>
          <a:off x="752216" y="1890"/>
          <a:ext cx="3282862" cy="50859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Introduction to the Course</a:t>
          </a:r>
        </a:p>
      </dsp:txBody>
      <dsp:txXfrm>
        <a:off x="767112" y="16786"/>
        <a:ext cx="3253070" cy="478800"/>
      </dsp:txXfrm>
    </dsp:sp>
    <dsp:sp modelId="{3DE7E871-9A71-4934-98FE-3B245E284539}">
      <dsp:nvSpPr>
        <dsp:cNvPr id="0" name=""/>
        <dsp:cNvSpPr/>
      </dsp:nvSpPr>
      <dsp:spPr>
        <a:xfrm>
          <a:off x="1080502" y="510482"/>
          <a:ext cx="328286" cy="381444"/>
        </a:xfrm>
        <a:custGeom>
          <a:avLst/>
          <a:gdLst/>
          <a:ahLst/>
          <a:cxnLst/>
          <a:rect l="0" t="0" r="0" b="0"/>
          <a:pathLst>
            <a:path>
              <a:moveTo>
                <a:pt x="0" y="0"/>
              </a:moveTo>
              <a:lnTo>
                <a:pt x="0" y="381444"/>
              </a:lnTo>
              <a:lnTo>
                <a:pt x="328286" y="38144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8076F2A-1F46-43A2-A92A-F482EC525E95}">
      <dsp:nvSpPr>
        <dsp:cNvPr id="0" name=""/>
        <dsp:cNvSpPr/>
      </dsp:nvSpPr>
      <dsp:spPr>
        <a:xfrm>
          <a:off x="1408788" y="637630"/>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Learning Platform </a:t>
          </a:r>
          <a:endParaRPr lang="en-US" sz="1800" kern="1200" dirty="0">
            <a:latin typeface="Calibri" panose="020F0502020204030204"/>
            <a:ea typeface="+mn-ea"/>
            <a:cs typeface="+mn-cs"/>
          </a:endParaRPr>
        </a:p>
      </dsp:txBody>
      <dsp:txXfrm>
        <a:off x="1423684" y="652526"/>
        <a:ext cx="2596497" cy="478800"/>
      </dsp:txXfrm>
    </dsp:sp>
    <dsp:sp modelId="{4627CA65-0199-4450-9CC8-FBB634A1B891}">
      <dsp:nvSpPr>
        <dsp:cNvPr id="0" name=""/>
        <dsp:cNvSpPr/>
      </dsp:nvSpPr>
      <dsp:spPr>
        <a:xfrm>
          <a:off x="1080502" y="510482"/>
          <a:ext cx="328286" cy="1017184"/>
        </a:xfrm>
        <a:custGeom>
          <a:avLst/>
          <a:gdLst/>
          <a:ahLst/>
          <a:cxnLst/>
          <a:rect l="0" t="0" r="0" b="0"/>
          <a:pathLst>
            <a:path>
              <a:moveTo>
                <a:pt x="0" y="0"/>
              </a:moveTo>
              <a:lnTo>
                <a:pt x="0" y="1017184"/>
              </a:lnTo>
              <a:lnTo>
                <a:pt x="328286" y="101718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1543A0E-2A9E-4003-B0CB-DC7A2A6A150D}">
      <dsp:nvSpPr>
        <dsp:cNvPr id="0" name=""/>
        <dsp:cNvSpPr/>
      </dsp:nvSpPr>
      <dsp:spPr>
        <a:xfrm>
          <a:off x="1408788" y="1273371"/>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References</a:t>
          </a:r>
        </a:p>
      </dsp:txBody>
      <dsp:txXfrm>
        <a:off x="1423684" y="1288267"/>
        <a:ext cx="2596497" cy="478800"/>
      </dsp:txXfrm>
    </dsp:sp>
    <dsp:sp modelId="{B54C391A-A4CC-49F0-BEAA-DB131DE042B0}">
      <dsp:nvSpPr>
        <dsp:cNvPr id="0" name=""/>
        <dsp:cNvSpPr/>
      </dsp:nvSpPr>
      <dsp:spPr>
        <a:xfrm>
          <a:off x="1080502" y="510482"/>
          <a:ext cx="328286" cy="1652925"/>
        </a:xfrm>
        <a:custGeom>
          <a:avLst/>
          <a:gdLst/>
          <a:ahLst/>
          <a:cxnLst/>
          <a:rect l="0" t="0" r="0" b="0"/>
          <a:pathLst>
            <a:path>
              <a:moveTo>
                <a:pt x="0" y="0"/>
              </a:moveTo>
              <a:lnTo>
                <a:pt x="0" y="1652925"/>
              </a:lnTo>
              <a:lnTo>
                <a:pt x="328286" y="165292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4FA5CB8-E061-4A82-89EE-B8DA5C6EFB08}">
      <dsp:nvSpPr>
        <dsp:cNvPr id="0" name=""/>
        <dsp:cNvSpPr/>
      </dsp:nvSpPr>
      <dsp:spPr>
        <a:xfrm>
          <a:off x="1408788" y="190911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Brief Description</a:t>
          </a:r>
        </a:p>
      </dsp:txBody>
      <dsp:txXfrm>
        <a:off x="1423684" y="1924008"/>
        <a:ext cx="2596497" cy="478800"/>
      </dsp:txXfrm>
    </dsp:sp>
    <dsp:sp modelId="{495CE176-C7B3-4739-ACAE-2E325E21D5E7}">
      <dsp:nvSpPr>
        <dsp:cNvPr id="0" name=""/>
        <dsp:cNvSpPr/>
      </dsp:nvSpPr>
      <dsp:spPr>
        <a:xfrm>
          <a:off x="1080502" y="510482"/>
          <a:ext cx="328286" cy="2288665"/>
        </a:xfrm>
        <a:custGeom>
          <a:avLst/>
          <a:gdLst/>
          <a:ahLst/>
          <a:cxnLst/>
          <a:rect l="0" t="0" r="0" b="0"/>
          <a:pathLst>
            <a:path>
              <a:moveTo>
                <a:pt x="0" y="0"/>
              </a:moveTo>
              <a:lnTo>
                <a:pt x="0" y="2288665"/>
              </a:lnTo>
              <a:lnTo>
                <a:pt x="328286" y="228866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3F17EA2-7904-403F-9766-6E69472D1435}">
      <dsp:nvSpPr>
        <dsp:cNvPr id="0" name=""/>
        <dsp:cNvSpPr/>
      </dsp:nvSpPr>
      <dsp:spPr>
        <a:xfrm>
          <a:off x="1408788" y="254485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a:latin typeface="Calibri" panose="020F0502020204030204"/>
              <a:ea typeface="+mn-ea"/>
              <a:cs typeface="+mn-cs"/>
            </a:rPr>
            <a:t>- Topics</a:t>
          </a:r>
        </a:p>
      </dsp:txBody>
      <dsp:txXfrm>
        <a:off x="1423684" y="2559748"/>
        <a:ext cx="2596497" cy="478800"/>
      </dsp:txXfrm>
    </dsp:sp>
    <dsp:sp modelId="{E1814F7E-32CE-40D2-9B0E-BD5AF50B506E}">
      <dsp:nvSpPr>
        <dsp:cNvPr id="0" name=""/>
        <dsp:cNvSpPr/>
      </dsp:nvSpPr>
      <dsp:spPr>
        <a:xfrm>
          <a:off x="1080502" y="510482"/>
          <a:ext cx="328286" cy="2924406"/>
        </a:xfrm>
        <a:custGeom>
          <a:avLst/>
          <a:gdLst/>
          <a:ahLst/>
          <a:cxnLst/>
          <a:rect l="0" t="0" r="0" b="0"/>
          <a:pathLst>
            <a:path>
              <a:moveTo>
                <a:pt x="0" y="0"/>
              </a:moveTo>
              <a:lnTo>
                <a:pt x="0" y="2924406"/>
              </a:lnTo>
              <a:lnTo>
                <a:pt x="328286" y="292440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DC7A853-8A74-4D86-AC22-4101AD5E4D49}">
      <dsp:nvSpPr>
        <dsp:cNvPr id="0" name=""/>
        <dsp:cNvSpPr/>
      </dsp:nvSpPr>
      <dsp:spPr>
        <a:xfrm>
          <a:off x="1408788" y="318059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Learning Outcomes</a:t>
          </a:r>
        </a:p>
      </dsp:txBody>
      <dsp:txXfrm>
        <a:off x="1423684" y="3195489"/>
        <a:ext cx="2596497" cy="478800"/>
      </dsp:txXfrm>
    </dsp:sp>
    <dsp:sp modelId="{D1CEA1B1-48D1-4258-AEA1-3E37708974B1}">
      <dsp:nvSpPr>
        <dsp:cNvPr id="0" name=""/>
        <dsp:cNvSpPr/>
      </dsp:nvSpPr>
      <dsp:spPr>
        <a:xfrm>
          <a:off x="4289375" y="1890"/>
          <a:ext cx="3282862" cy="508592"/>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ERM</a:t>
          </a:r>
        </a:p>
      </dsp:txBody>
      <dsp:txXfrm>
        <a:off x="4304271" y="16786"/>
        <a:ext cx="3253070" cy="478800"/>
      </dsp:txXfrm>
    </dsp:sp>
    <dsp:sp modelId="{698702BA-50AD-4008-8DCB-E8C7D7FAF0F9}">
      <dsp:nvSpPr>
        <dsp:cNvPr id="0" name=""/>
        <dsp:cNvSpPr/>
      </dsp:nvSpPr>
      <dsp:spPr>
        <a:xfrm>
          <a:off x="4617661" y="510482"/>
          <a:ext cx="328286" cy="381444"/>
        </a:xfrm>
        <a:custGeom>
          <a:avLst/>
          <a:gdLst/>
          <a:ahLst/>
          <a:cxnLst/>
          <a:rect l="0" t="0" r="0" b="0"/>
          <a:pathLst>
            <a:path>
              <a:moveTo>
                <a:pt x="0" y="0"/>
              </a:moveTo>
              <a:lnTo>
                <a:pt x="0" y="381444"/>
              </a:lnTo>
              <a:lnTo>
                <a:pt x="328286" y="38144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9FCBA27-0C07-4D32-848F-E548BDD9FB3F}">
      <dsp:nvSpPr>
        <dsp:cNvPr id="0" name=""/>
        <dsp:cNvSpPr/>
      </dsp:nvSpPr>
      <dsp:spPr>
        <a:xfrm>
          <a:off x="4945947" y="637630"/>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ERM History and Drivers</a:t>
          </a:r>
          <a:endParaRPr lang="en-US" sz="1800" kern="1200" dirty="0">
            <a:latin typeface="Calibri" panose="020F0502020204030204"/>
            <a:ea typeface="+mn-ea"/>
            <a:cs typeface="+mn-cs"/>
          </a:endParaRPr>
        </a:p>
      </dsp:txBody>
      <dsp:txXfrm>
        <a:off x="4960843" y="652526"/>
        <a:ext cx="2596497" cy="478800"/>
      </dsp:txXfrm>
    </dsp:sp>
    <dsp:sp modelId="{308E545E-2BFB-4CA3-A623-199ED1668830}">
      <dsp:nvSpPr>
        <dsp:cNvPr id="0" name=""/>
        <dsp:cNvSpPr/>
      </dsp:nvSpPr>
      <dsp:spPr>
        <a:xfrm>
          <a:off x="4617661" y="510482"/>
          <a:ext cx="328286" cy="1017184"/>
        </a:xfrm>
        <a:custGeom>
          <a:avLst/>
          <a:gdLst/>
          <a:ahLst/>
          <a:cxnLst/>
          <a:rect l="0" t="0" r="0" b="0"/>
          <a:pathLst>
            <a:path>
              <a:moveTo>
                <a:pt x="0" y="0"/>
              </a:moveTo>
              <a:lnTo>
                <a:pt x="0" y="1017184"/>
              </a:lnTo>
              <a:lnTo>
                <a:pt x="328286" y="101718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3D4FC31-DFB0-494A-81D2-A10F765E8624}">
      <dsp:nvSpPr>
        <dsp:cNvPr id="0" name=""/>
        <dsp:cNvSpPr/>
      </dsp:nvSpPr>
      <dsp:spPr>
        <a:xfrm>
          <a:off x="4945947" y="1273371"/>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What is ERM?</a:t>
          </a:r>
          <a:endParaRPr lang="en-US" sz="1800" kern="1200" dirty="0">
            <a:latin typeface="Calibri" panose="020F0502020204030204"/>
            <a:ea typeface="+mn-ea"/>
            <a:cs typeface="+mn-cs"/>
          </a:endParaRPr>
        </a:p>
      </dsp:txBody>
      <dsp:txXfrm>
        <a:off x="4960843" y="1288267"/>
        <a:ext cx="2596497" cy="478800"/>
      </dsp:txXfrm>
    </dsp:sp>
    <dsp:sp modelId="{58DBB86D-D0C9-4486-9C5F-7D73A88D30C9}">
      <dsp:nvSpPr>
        <dsp:cNvPr id="0" name=""/>
        <dsp:cNvSpPr/>
      </dsp:nvSpPr>
      <dsp:spPr>
        <a:xfrm>
          <a:off x="4617661" y="510482"/>
          <a:ext cx="328286" cy="1652925"/>
        </a:xfrm>
        <a:custGeom>
          <a:avLst/>
          <a:gdLst/>
          <a:ahLst/>
          <a:cxnLst/>
          <a:rect l="0" t="0" r="0" b="0"/>
          <a:pathLst>
            <a:path>
              <a:moveTo>
                <a:pt x="0" y="0"/>
              </a:moveTo>
              <a:lnTo>
                <a:pt x="0" y="1652925"/>
              </a:lnTo>
              <a:lnTo>
                <a:pt x="328286" y="165292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5D5DE3F-545C-4E16-81BF-66340C5D9E00}">
      <dsp:nvSpPr>
        <dsp:cNvPr id="0" name=""/>
        <dsp:cNvSpPr/>
      </dsp:nvSpPr>
      <dsp:spPr>
        <a:xfrm>
          <a:off x="4945947" y="190911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Benefits of ERM</a:t>
          </a:r>
          <a:endParaRPr lang="en-US" sz="1800" kern="1200" dirty="0">
            <a:latin typeface="Calibri" panose="020F0502020204030204"/>
            <a:ea typeface="+mn-ea"/>
            <a:cs typeface="+mn-cs"/>
          </a:endParaRPr>
        </a:p>
      </dsp:txBody>
      <dsp:txXfrm>
        <a:off x="4960843" y="1924008"/>
        <a:ext cx="2596497" cy="478800"/>
      </dsp:txXfrm>
    </dsp:sp>
    <dsp:sp modelId="{8C5EFF13-A504-4973-B994-F41148A414A7}">
      <dsp:nvSpPr>
        <dsp:cNvPr id="0" name=""/>
        <dsp:cNvSpPr/>
      </dsp:nvSpPr>
      <dsp:spPr>
        <a:xfrm>
          <a:off x="4617661" y="510482"/>
          <a:ext cx="328286" cy="2288665"/>
        </a:xfrm>
        <a:custGeom>
          <a:avLst/>
          <a:gdLst/>
          <a:ahLst/>
          <a:cxnLst/>
          <a:rect l="0" t="0" r="0" b="0"/>
          <a:pathLst>
            <a:path>
              <a:moveTo>
                <a:pt x="0" y="0"/>
              </a:moveTo>
              <a:lnTo>
                <a:pt x="0" y="2288665"/>
              </a:lnTo>
              <a:lnTo>
                <a:pt x="328286" y="228866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BDC10F9-84DC-4775-AAA2-4CEDE3CB9F48}">
      <dsp:nvSpPr>
        <dsp:cNvPr id="0" name=""/>
        <dsp:cNvSpPr/>
      </dsp:nvSpPr>
      <dsp:spPr>
        <a:xfrm>
          <a:off x="4945947" y="254485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Clearing Misconceptions</a:t>
          </a:r>
          <a:endParaRPr lang="en-US" sz="1800" kern="1200" dirty="0">
            <a:latin typeface="Calibri" panose="020F0502020204030204"/>
            <a:ea typeface="+mn-ea"/>
            <a:cs typeface="+mn-cs"/>
          </a:endParaRPr>
        </a:p>
      </dsp:txBody>
      <dsp:txXfrm>
        <a:off x="4960843" y="2559748"/>
        <a:ext cx="2596497" cy="478800"/>
      </dsp:txXfrm>
    </dsp:sp>
    <dsp:sp modelId="{401BFDBE-5DE0-43C4-850F-5034C0F007A6}">
      <dsp:nvSpPr>
        <dsp:cNvPr id="0" name=""/>
        <dsp:cNvSpPr/>
      </dsp:nvSpPr>
      <dsp:spPr>
        <a:xfrm>
          <a:off x="4617661" y="510482"/>
          <a:ext cx="328286" cy="2924406"/>
        </a:xfrm>
        <a:custGeom>
          <a:avLst/>
          <a:gdLst/>
          <a:ahLst/>
          <a:cxnLst/>
          <a:rect l="0" t="0" r="0" b="0"/>
          <a:pathLst>
            <a:path>
              <a:moveTo>
                <a:pt x="0" y="0"/>
              </a:moveTo>
              <a:lnTo>
                <a:pt x="0" y="2924406"/>
              </a:lnTo>
              <a:lnTo>
                <a:pt x="328286" y="292440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1480764-A1DF-4456-93CE-0E8C82C8CE9F}">
      <dsp:nvSpPr>
        <dsp:cNvPr id="0" name=""/>
        <dsp:cNvSpPr/>
      </dsp:nvSpPr>
      <dsp:spPr>
        <a:xfrm>
          <a:off x="4945947" y="318059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Internal Control vs. ERM</a:t>
          </a:r>
          <a:endParaRPr lang="en-US" sz="1800" kern="1200" dirty="0">
            <a:latin typeface="Calibri" panose="020F0502020204030204"/>
            <a:ea typeface="+mn-ea"/>
            <a:cs typeface="+mn-cs"/>
          </a:endParaRPr>
        </a:p>
      </dsp:txBody>
      <dsp:txXfrm>
        <a:off x="4960843" y="3195489"/>
        <a:ext cx="2596497" cy="478800"/>
      </dsp:txXfrm>
    </dsp:sp>
    <dsp:sp modelId="{44906DE7-69CF-4D48-BA06-514FA58B18CA}">
      <dsp:nvSpPr>
        <dsp:cNvPr id="0" name=""/>
        <dsp:cNvSpPr/>
      </dsp:nvSpPr>
      <dsp:spPr>
        <a:xfrm>
          <a:off x="4617661" y="510482"/>
          <a:ext cx="328286" cy="3560147"/>
        </a:xfrm>
        <a:custGeom>
          <a:avLst/>
          <a:gdLst/>
          <a:ahLst/>
          <a:cxnLst/>
          <a:rect l="0" t="0" r="0" b="0"/>
          <a:pathLst>
            <a:path>
              <a:moveTo>
                <a:pt x="0" y="0"/>
              </a:moveTo>
              <a:lnTo>
                <a:pt x="0" y="3560147"/>
              </a:lnTo>
              <a:lnTo>
                <a:pt x="328286" y="3560147"/>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B7A6D0A-5F65-4C91-AAB2-A4FE5337696E}">
      <dsp:nvSpPr>
        <dsp:cNvPr id="0" name=""/>
        <dsp:cNvSpPr/>
      </dsp:nvSpPr>
      <dsp:spPr>
        <a:xfrm>
          <a:off x="4945947" y="381633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ERM Limitations</a:t>
          </a:r>
          <a:endParaRPr lang="en-US" sz="1800" kern="1200" dirty="0">
            <a:latin typeface="Calibri" panose="020F0502020204030204"/>
            <a:ea typeface="+mn-ea"/>
            <a:cs typeface="+mn-cs"/>
          </a:endParaRPr>
        </a:p>
      </dsp:txBody>
      <dsp:txXfrm>
        <a:off x="4960843" y="3831229"/>
        <a:ext cx="2596497" cy="478800"/>
      </dsp:txXfrm>
    </dsp:sp>
    <dsp:sp modelId="{CCE56FD8-5882-4B2F-8FCB-30C5A61EE9E2}">
      <dsp:nvSpPr>
        <dsp:cNvPr id="0" name=""/>
        <dsp:cNvSpPr/>
      </dsp:nvSpPr>
      <dsp:spPr>
        <a:xfrm>
          <a:off x="4617661" y="510482"/>
          <a:ext cx="328286" cy="4195887"/>
        </a:xfrm>
        <a:custGeom>
          <a:avLst/>
          <a:gdLst/>
          <a:ahLst/>
          <a:cxnLst/>
          <a:rect l="0" t="0" r="0" b="0"/>
          <a:pathLst>
            <a:path>
              <a:moveTo>
                <a:pt x="0" y="0"/>
              </a:moveTo>
              <a:lnTo>
                <a:pt x="0" y="4195887"/>
              </a:lnTo>
              <a:lnTo>
                <a:pt x="328286" y="4195887"/>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AECB656-16CB-4847-ACE6-B9E3E93079DA}">
      <dsp:nvSpPr>
        <dsp:cNvPr id="0" name=""/>
        <dsp:cNvSpPr/>
      </dsp:nvSpPr>
      <dsp:spPr>
        <a:xfrm>
          <a:off x="4945947" y="4452074"/>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Summary</a:t>
          </a:r>
        </a:p>
      </dsp:txBody>
      <dsp:txXfrm>
        <a:off x="4960843" y="4466970"/>
        <a:ext cx="2596497" cy="478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30462-D680-45AE-8F2D-A27BA03DAF20}">
      <dsp:nvSpPr>
        <dsp:cNvPr id="0" name=""/>
        <dsp:cNvSpPr/>
      </dsp:nvSpPr>
      <dsp:spPr>
        <a:xfrm>
          <a:off x="0" y="24082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Introduction to Enterprise Risk Management</a:t>
          </a:r>
        </a:p>
      </dsp:txBody>
      <dsp:txXfrm>
        <a:off x="16392" y="257213"/>
        <a:ext cx="8025739" cy="303006"/>
      </dsp:txXfrm>
    </dsp:sp>
    <dsp:sp modelId="{4CD70449-7511-4577-9722-F1FE78C67126}">
      <dsp:nvSpPr>
        <dsp:cNvPr id="0" name=""/>
        <dsp:cNvSpPr/>
      </dsp:nvSpPr>
      <dsp:spPr>
        <a:xfrm>
          <a:off x="0" y="61693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Risk Management Fundamentals and Risk Portfolio Management</a:t>
          </a:r>
        </a:p>
      </dsp:txBody>
      <dsp:txXfrm>
        <a:off x="16392" y="633323"/>
        <a:ext cx="8025739" cy="303006"/>
      </dsp:txXfrm>
    </dsp:sp>
    <dsp:sp modelId="{C90015BA-A9B5-4DB5-A8EA-2B65E96E6949}">
      <dsp:nvSpPr>
        <dsp:cNvPr id="0" name=""/>
        <dsp:cNvSpPr/>
      </dsp:nvSpPr>
      <dsp:spPr>
        <a:xfrm>
          <a:off x="0" y="99304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Importance of Governance, Risk, and Compliance Principles and Practices.</a:t>
          </a:r>
        </a:p>
      </dsp:txBody>
      <dsp:txXfrm>
        <a:off x="16392" y="1009433"/>
        <a:ext cx="8025739" cy="303006"/>
      </dsp:txXfrm>
    </dsp:sp>
    <dsp:sp modelId="{3C455DDD-E94A-40A5-8712-5E561D255F91}">
      <dsp:nvSpPr>
        <dsp:cNvPr id="0" name=""/>
        <dsp:cNvSpPr/>
      </dsp:nvSpPr>
      <dsp:spPr>
        <a:xfrm>
          <a:off x="0" y="136915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ERM Frameworks: COSO ERM Frameworks, ISO 31000, and 38500 Risk Management Worldwide Standards</a:t>
          </a:r>
        </a:p>
      </dsp:txBody>
      <dsp:txXfrm>
        <a:off x="16392" y="1385543"/>
        <a:ext cx="8025739" cy="303006"/>
      </dsp:txXfrm>
    </dsp:sp>
    <dsp:sp modelId="{9AA6494C-10A8-4C3F-88E3-429520C3CBFF}">
      <dsp:nvSpPr>
        <dsp:cNvPr id="0" name=""/>
        <dsp:cNvSpPr/>
      </dsp:nvSpPr>
      <dsp:spPr>
        <a:xfrm>
          <a:off x="0" y="174526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Implementing ERM in the Enterprise</a:t>
          </a:r>
        </a:p>
      </dsp:txBody>
      <dsp:txXfrm>
        <a:off x="16392" y="1761653"/>
        <a:ext cx="8025739" cy="303006"/>
      </dsp:txXfrm>
    </dsp:sp>
    <dsp:sp modelId="{F550B1A3-29AE-4ADF-A2FC-F0F96D122D58}">
      <dsp:nvSpPr>
        <dsp:cNvPr id="0" name=""/>
        <dsp:cNvSpPr/>
      </dsp:nvSpPr>
      <dsp:spPr>
        <a:xfrm>
          <a:off x="0" y="212137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Integration of KPIs and KRIs and ERM Dashboard Reporting</a:t>
          </a:r>
        </a:p>
      </dsp:txBody>
      <dsp:txXfrm>
        <a:off x="16392" y="2137763"/>
        <a:ext cx="8025739" cy="303006"/>
      </dsp:txXfrm>
    </dsp:sp>
    <dsp:sp modelId="{9E8DFA31-ADAD-4342-ABB6-5502959368FE}">
      <dsp:nvSpPr>
        <dsp:cNvPr id="0" name=""/>
        <dsp:cNvSpPr/>
      </dsp:nvSpPr>
      <dsp:spPr>
        <a:xfrm>
          <a:off x="0" y="249748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Enterprise Compliance Issues Today</a:t>
          </a:r>
        </a:p>
      </dsp:txBody>
      <dsp:txXfrm>
        <a:off x="16392" y="2513873"/>
        <a:ext cx="8025739" cy="303006"/>
      </dsp:txXfrm>
    </dsp:sp>
    <dsp:sp modelId="{F169346E-3E5C-466E-9362-5995247DAC34}">
      <dsp:nvSpPr>
        <dsp:cNvPr id="0" name=""/>
        <dsp:cNvSpPr/>
      </dsp:nvSpPr>
      <dsp:spPr>
        <a:xfrm>
          <a:off x="0" y="287359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Role of Internal Audit in Enterprise Risk Management</a:t>
          </a:r>
        </a:p>
      </dsp:txBody>
      <dsp:txXfrm>
        <a:off x="16392" y="2889983"/>
        <a:ext cx="8025739" cy="303006"/>
      </dsp:txXfrm>
    </dsp:sp>
    <dsp:sp modelId="{363E41EA-BD5F-404C-969F-12FAA8FDDC34}">
      <dsp:nvSpPr>
        <dsp:cNvPr id="0" name=""/>
        <dsp:cNvSpPr/>
      </dsp:nvSpPr>
      <dsp:spPr>
        <a:xfrm>
          <a:off x="0" y="324970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Importance of GRC Principles in the Board Room</a:t>
          </a:r>
        </a:p>
      </dsp:txBody>
      <dsp:txXfrm>
        <a:off x="16392" y="3266093"/>
        <a:ext cx="8025739" cy="303006"/>
      </dsp:txXfrm>
    </dsp:sp>
    <dsp:sp modelId="{BECDC303-198E-4F0E-81FA-57FBB85F65E8}">
      <dsp:nvSpPr>
        <dsp:cNvPr id="0" name=""/>
        <dsp:cNvSpPr/>
      </dsp:nvSpPr>
      <dsp:spPr>
        <a:xfrm>
          <a:off x="0" y="362581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Cybersecurity and Information Technology and Enterprise Risk Management</a:t>
          </a:r>
        </a:p>
      </dsp:txBody>
      <dsp:txXfrm>
        <a:off x="16392" y="3642203"/>
        <a:ext cx="8025739" cy="303006"/>
      </dsp:txXfrm>
    </dsp:sp>
    <dsp:sp modelId="{73CFD95F-7513-4F8F-A547-FB6C30C51473}">
      <dsp:nvSpPr>
        <dsp:cNvPr id="0" name=""/>
        <dsp:cNvSpPr/>
      </dsp:nvSpPr>
      <dsp:spPr>
        <a:xfrm>
          <a:off x="0" y="400192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Establishing an Effective GRC Culture throughout the Enterprise</a:t>
          </a:r>
        </a:p>
      </dsp:txBody>
      <dsp:txXfrm>
        <a:off x="16392" y="4018313"/>
        <a:ext cx="8025739" cy="303006"/>
      </dsp:txXfrm>
    </dsp:sp>
    <dsp:sp modelId="{1A321695-50D8-4761-B99D-BDBA186F2DA1}">
      <dsp:nvSpPr>
        <dsp:cNvPr id="0" name=""/>
        <dsp:cNvSpPr/>
      </dsp:nvSpPr>
      <dsp:spPr>
        <a:xfrm>
          <a:off x="0" y="437803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ERM and GRC Principles Going Forward</a:t>
          </a:r>
        </a:p>
      </dsp:txBody>
      <dsp:txXfrm>
        <a:off x="16392" y="4394423"/>
        <a:ext cx="8025739" cy="3030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4812DC-63F8-447B-99A6-B824A8E66EC7}">
      <dsp:nvSpPr>
        <dsp:cNvPr id="0" name=""/>
        <dsp:cNvSpPr/>
      </dsp:nvSpPr>
      <dsp:spPr>
        <a:xfrm>
          <a:off x="-288247" y="4376323"/>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631B9C-8AE8-4837-9C83-3CFDC8708D74}">
      <dsp:nvSpPr>
        <dsp:cNvPr id="0" name=""/>
        <dsp:cNvSpPr/>
      </dsp:nvSpPr>
      <dsp:spPr>
        <a:xfrm>
          <a:off x="-288247" y="3747124"/>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742454-D3C3-4A0F-8EB5-AA1E9B8B19B6}">
      <dsp:nvSpPr>
        <dsp:cNvPr id="0" name=""/>
        <dsp:cNvSpPr/>
      </dsp:nvSpPr>
      <dsp:spPr>
        <a:xfrm>
          <a:off x="-288247" y="3117925"/>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263384-1B5C-4339-979A-E6730D1AC793}">
      <dsp:nvSpPr>
        <dsp:cNvPr id="0" name=""/>
        <dsp:cNvSpPr/>
      </dsp:nvSpPr>
      <dsp:spPr>
        <a:xfrm>
          <a:off x="-288247" y="2488727"/>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C8D840-2464-477E-AEBF-5C0DD3D25857}">
      <dsp:nvSpPr>
        <dsp:cNvPr id="0" name=""/>
        <dsp:cNvSpPr/>
      </dsp:nvSpPr>
      <dsp:spPr>
        <a:xfrm>
          <a:off x="-288247" y="1859528"/>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2E41C8-2AD4-471C-9DA7-F5C5E2EB9C24}">
      <dsp:nvSpPr>
        <dsp:cNvPr id="0" name=""/>
        <dsp:cNvSpPr/>
      </dsp:nvSpPr>
      <dsp:spPr>
        <a:xfrm>
          <a:off x="-288247" y="1230329"/>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A72A8B-E395-42CD-AD0B-1E23DBF07FB5}">
      <dsp:nvSpPr>
        <dsp:cNvPr id="0" name=""/>
        <dsp:cNvSpPr/>
      </dsp:nvSpPr>
      <dsp:spPr>
        <a:xfrm>
          <a:off x="-288247" y="601130"/>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350E2A-D54A-45B8-8FA7-102F26231D41}">
      <dsp:nvSpPr>
        <dsp:cNvPr id="0" name=""/>
        <dsp:cNvSpPr/>
      </dsp:nvSpPr>
      <dsp:spPr>
        <a:xfrm>
          <a:off x="1024818" y="1893"/>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Provide a definition of risk and describe why risk management is important.</a:t>
          </a:r>
        </a:p>
      </dsp:txBody>
      <dsp:txXfrm>
        <a:off x="1024818" y="1893"/>
        <a:ext cx="7492284" cy="599237"/>
      </dsp:txXfrm>
    </dsp:sp>
    <dsp:sp modelId="{F68AD32C-6133-4CE1-81CD-32CBD748A9E5}">
      <dsp:nvSpPr>
        <dsp:cNvPr id="0" name=""/>
        <dsp:cNvSpPr/>
      </dsp:nvSpPr>
      <dsp:spPr>
        <a:xfrm>
          <a:off x="0" y="1893"/>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1-</a:t>
          </a:r>
        </a:p>
      </dsp:txBody>
      <dsp:txXfrm>
        <a:off x="29258" y="31151"/>
        <a:ext cx="871545" cy="569979"/>
      </dsp:txXfrm>
    </dsp:sp>
    <dsp:sp modelId="{19E271D7-3530-4839-B2D5-00F537BFB1BA}">
      <dsp:nvSpPr>
        <dsp:cNvPr id="0" name=""/>
        <dsp:cNvSpPr/>
      </dsp:nvSpPr>
      <dsp:spPr>
        <a:xfrm>
          <a:off x="1024818" y="631092"/>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Understand the Importance of Governance, Risk, and Compliance Principles</a:t>
          </a:r>
        </a:p>
      </dsp:txBody>
      <dsp:txXfrm>
        <a:off x="1024818" y="631092"/>
        <a:ext cx="7492284" cy="599237"/>
      </dsp:txXfrm>
    </dsp:sp>
    <dsp:sp modelId="{CFEAE904-9685-468A-82B3-C4263ECF0AFF}">
      <dsp:nvSpPr>
        <dsp:cNvPr id="0" name=""/>
        <dsp:cNvSpPr/>
      </dsp:nvSpPr>
      <dsp:spPr>
        <a:xfrm>
          <a:off x="0" y="631092"/>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2-</a:t>
          </a:r>
        </a:p>
      </dsp:txBody>
      <dsp:txXfrm>
        <a:off x="29258" y="660350"/>
        <a:ext cx="871545" cy="569979"/>
      </dsp:txXfrm>
    </dsp:sp>
    <dsp:sp modelId="{71C26AB6-A603-43A5-9AED-86B6A8F188F7}">
      <dsp:nvSpPr>
        <dsp:cNvPr id="0" name=""/>
        <dsp:cNvSpPr/>
      </dsp:nvSpPr>
      <dsp:spPr>
        <a:xfrm>
          <a:off x="1024818" y="1260291"/>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Describe the elements of an ERM framework.</a:t>
          </a:r>
        </a:p>
      </dsp:txBody>
      <dsp:txXfrm>
        <a:off x="1024818" y="1260291"/>
        <a:ext cx="7492284" cy="599237"/>
      </dsp:txXfrm>
    </dsp:sp>
    <dsp:sp modelId="{3A42EA00-B908-4BF4-97A4-59B03F9AFC4C}">
      <dsp:nvSpPr>
        <dsp:cNvPr id="0" name=""/>
        <dsp:cNvSpPr/>
      </dsp:nvSpPr>
      <dsp:spPr>
        <a:xfrm>
          <a:off x="0" y="1231953"/>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3-</a:t>
          </a:r>
        </a:p>
      </dsp:txBody>
      <dsp:txXfrm>
        <a:off x="29258" y="1261211"/>
        <a:ext cx="871545" cy="569979"/>
      </dsp:txXfrm>
    </dsp:sp>
    <dsp:sp modelId="{6385D6C1-E24A-4C07-B496-097BEA686576}">
      <dsp:nvSpPr>
        <dsp:cNvPr id="0" name=""/>
        <dsp:cNvSpPr/>
      </dsp:nvSpPr>
      <dsp:spPr>
        <a:xfrm>
          <a:off x="1024818" y="1889489"/>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Identify the obstacles to effective risk management.</a:t>
          </a:r>
        </a:p>
      </dsp:txBody>
      <dsp:txXfrm>
        <a:off x="1024818" y="1889489"/>
        <a:ext cx="7492284" cy="599237"/>
      </dsp:txXfrm>
    </dsp:sp>
    <dsp:sp modelId="{A5327D22-9C0C-416B-BBA8-EA8E5A9528F7}">
      <dsp:nvSpPr>
        <dsp:cNvPr id="0" name=""/>
        <dsp:cNvSpPr/>
      </dsp:nvSpPr>
      <dsp:spPr>
        <a:xfrm>
          <a:off x="0" y="1861152"/>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4-</a:t>
          </a:r>
        </a:p>
      </dsp:txBody>
      <dsp:txXfrm>
        <a:off x="29258" y="1890410"/>
        <a:ext cx="871545" cy="569979"/>
      </dsp:txXfrm>
    </dsp:sp>
    <dsp:sp modelId="{8B11DFD7-5F78-4B5B-BAD3-6A3D7A908530}">
      <dsp:nvSpPr>
        <dsp:cNvPr id="0" name=""/>
        <dsp:cNvSpPr/>
      </dsp:nvSpPr>
      <dsp:spPr>
        <a:xfrm>
          <a:off x="1024818" y="2518688"/>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Recognize and be able to discuss the rising expectations for risk management to be more strategic and value-adding.</a:t>
          </a:r>
        </a:p>
      </dsp:txBody>
      <dsp:txXfrm>
        <a:off x="1024818" y="2518688"/>
        <a:ext cx="7492284" cy="599237"/>
      </dsp:txXfrm>
    </dsp:sp>
    <dsp:sp modelId="{31DA8C71-A4BF-4DA1-A6CF-AD4A2A2DA3AB}">
      <dsp:nvSpPr>
        <dsp:cNvPr id="0" name=""/>
        <dsp:cNvSpPr/>
      </dsp:nvSpPr>
      <dsp:spPr>
        <a:xfrm>
          <a:off x="0" y="2490350"/>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5-</a:t>
          </a:r>
        </a:p>
      </dsp:txBody>
      <dsp:txXfrm>
        <a:off x="29258" y="2519608"/>
        <a:ext cx="871545" cy="569979"/>
      </dsp:txXfrm>
    </dsp:sp>
    <dsp:sp modelId="{BAADED98-C6D2-477F-AB7C-115FA5D7C252}">
      <dsp:nvSpPr>
        <dsp:cNvPr id="0" name=""/>
        <dsp:cNvSpPr/>
      </dsp:nvSpPr>
      <dsp:spPr>
        <a:xfrm>
          <a:off x="1024818" y="3147887"/>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Identify some of the organizational arrangements, processes and culture that enable successful risk management.</a:t>
          </a:r>
        </a:p>
      </dsp:txBody>
      <dsp:txXfrm>
        <a:off x="1024818" y="3147887"/>
        <a:ext cx="7492284" cy="599237"/>
      </dsp:txXfrm>
    </dsp:sp>
    <dsp:sp modelId="{51C4FD05-91C1-4E7D-843D-11AAC297B838}">
      <dsp:nvSpPr>
        <dsp:cNvPr id="0" name=""/>
        <dsp:cNvSpPr/>
      </dsp:nvSpPr>
      <dsp:spPr>
        <a:xfrm>
          <a:off x="0" y="3119549"/>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6-</a:t>
          </a:r>
        </a:p>
      </dsp:txBody>
      <dsp:txXfrm>
        <a:off x="29258" y="3148807"/>
        <a:ext cx="871545" cy="569979"/>
      </dsp:txXfrm>
    </dsp:sp>
    <dsp:sp modelId="{3933C39D-D8C7-42A0-A4EB-C6AE409BDFC4}">
      <dsp:nvSpPr>
        <dsp:cNvPr id="0" name=""/>
        <dsp:cNvSpPr/>
      </dsp:nvSpPr>
      <dsp:spPr>
        <a:xfrm>
          <a:off x="1024818" y="3777086"/>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Clarify what KRIs are and demonstrate their practical applications and value to an organization.</a:t>
          </a:r>
        </a:p>
      </dsp:txBody>
      <dsp:txXfrm>
        <a:off x="1024818" y="3777086"/>
        <a:ext cx="7492284" cy="599237"/>
      </dsp:txXfrm>
    </dsp:sp>
    <dsp:sp modelId="{B30B1CCC-8303-46D2-8095-E504BCBCAFFD}">
      <dsp:nvSpPr>
        <dsp:cNvPr id="0" name=""/>
        <dsp:cNvSpPr/>
      </dsp:nvSpPr>
      <dsp:spPr>
        <a:xfrm>
          <a:off x="0" y="3748748"/>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7-</a:t>
          </a:r>
        </a:p>
      </dsp:txBody>
      <dsp:txXfrm>
        <a:off x="29258" y="3778006"/>
        <a:ext cx="871545" cy="56997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emf"/><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6.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emf"/><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6.emf"/><Relationship Id="rId4" Type="http://schemas.openxmlformats.org/officeDocument/2006/relationships/image" Target="../media/image3.emf"/></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emf"/><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6.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5837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a:t>L1 - </a:t>
            </a:r>
            <a:fld id="{FDED41F8-FC0F-4085-8150-313B6CF05213}" type="slidenum">
              <a:rPr lang="en-US" smtClean="0"/>
              <a:pPr/>
              <a:t>‹#›</a:t>
            </a:fld>
            <a:endParaRPr lang="en-US" dirty="0"/>
          </a:p>
        </p:txBody>
      </p:sp>
      <p:pic>
        <p:nvPicPr>
          <p:cNvPr id="8" name="Picture 7">
            <a:extLst>
              <a:ext uri="{FF2B5EF4-FFF2-40B4-BE49-F238E27FC236}">
                <a16:creationId xmlns:a16="http://schemas.microsoft.com/office/drawing/2014/main" id="{B3ED3D6B-E9A8-4EE3-8127-C50F7189B70C}"/>
              </a:ext>
            </a:extLst>
          </p:cNvPr>
          <p:cNvPicPr>
            <a:picLocks noChangeAspect="1"/>
          </p:cNvPicPr>
          <p:nvPr userDrawn="1"/>
        </p:nvPicPr>
        <p:blipFill>
          <a:blip r:embed="rId2"/>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15F74F07-F9DD-4C20-8F2E-A55397618F85}"/>
              </a:ext>
            </a:extLst>
          </p:cNvPr>
          <p:cNvPicPr>
            <a:picLocks noChangeAspect="1"/>
          </p:cNvPicPr>
          <p:nvPr userDrawn="1"/>
        </p:nvPicPr>
        <p:blipFill>
          <a:blip r:embed="rId3"/>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46E89B40-8694-41C5-8E24-72F811802844}"/>
              </a:ext>
            </a:extLst>
          </p:cNvPr>
          <p:cNvPicPr>
            <a:picLocks noChangeAspect="1"/>
          </p:cNvPicPr>
          <p:nvPr userDrawn="1"/>
        </p:nvPicPr>
        <p:blipFill>
          <a:blip r:embed="rId3"/>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7821A90C-C3A0-47EC-B691-8720F7C2B2B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5C0623C-3071-4A4E-B808-C5D08CBC341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3" name="Group 4">
            <a:extLst>
              <a:ext uri="{FF2B5EF4-FFF2-40B4-BE49-F238E27FC236}">
                <a16:creationId xmlns:a16="http://schemas.microsoft.com/office/drawing/2014/main" id="{9A7A2B78-9D9D-4E21-BDCF-784978E16C06}"/>
              </a:ext>
            </a:extLst>
          </p:cNvPr>
          <p:cNvGrpSpPr>
            <a:grpSpLocks noChangeAspect="1"/>
          </p:cNvGrpSpPr>
          <p:nvPr userDrawn="1"/>
        </p:nvGrpSpPr>
        <p:grpSpPr bwMode="auto">
          <a:xfrm>
            <a:off x="0" y="12677"/>
            <a:ext cx="11999912" cy="1633538"/>
            <a:chOff x="-8" y="-18"/>
            <a:chExt cx="7559" cy="1029"/>
          </a:xfrm>
        </p:grpSpPr>
        <p:sp>
          <p:nvSpPr>
            <p:cNvPr id="14" name="AutoShape 3">
              <a:extLst>
                <a:ext uri="{FF2B5EF4-FFF2-40B4-BE49-F238E27FC236}">
                  <a16:creationId xmlns:a16="http://schemas.microsoft.com/office/drawing/2014/main" id="{71F26030-6C5A-484F-8F9A-284B3827073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67345BE5-43E3-4DB9-ADE5-0368282E7D76}"/>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DE59AC9F-C3CC-46E3-9C3A-92733D952F28}"/>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DB2FDB23-8E13-40FB-8FE6-DF55B3EFFD06}"/>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258D108B-F96F-4781-AD7C-41EFABA92818}"/>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9" name="TextBox 18">
            <a:extLst>
              <a:ext uri="{FF2B5EF4-FFF2-40B4-BE49-F238E27FC236}">
                <a16:creationId xmlns:a16="http://schemas.microsoft.com/office/drawing/2014/main" id="{F9BC8752-31DF-432C-B2A6-728260F06E99}"/>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 name="Graphic 21">
            <a:extLst>
              <a:ext uri="{FF2B5EF4-FFF2-40B4-BE49-F238E27FC236}">
                <a16:creationId xmlns:a16="http://schemas.microsoft.com/office/drawing/2014/main" id="{9F10216E-0E3F-4D36-A1B7-F38D675B74CF}"/>
              </a:ext>
            </a:extLst>
          </p:cNvPr>
          <p:cNvPicPr>
            <a:picLocks noChangeAspect="1"/>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2" y="6034574"/>
            <a:ext cx="1378257" cy="643552"/>
          </a:xfrm>
          <a:prstGeom prst="rect">
            <a:avLst/>
          </a:prstGeom>
        </p:spPr>
      </p:pic>
    </p:spTree>
    <p:extLst>
      <p:ext uri="{BB962C8B-B14F-4D97-AF65-F5344CB8AC3E}">
        <p14:creationId xmlns:p14="http://schemas.microsoft.com/office/powerpoint/2010/main" val="592784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US"/>
              <a:t>L1 - </a:t>
            </a:r>
            <a:fld id="{FDED41F8-FC0F-4085-8150-313B6CF05213}" type="slidenum">
              <a:rPr lang="en-US" smtClean="0"/>
              <a:pPr/>
              <a:t>‹#›</a:t>
            </a:fld>
            <a:endParaRPr lang="en-US" dirty="0"/>
          </a:p>
        </p:txBody>
      </p:sp>
      <p:sp>
        <p:nvSpPr>
          <p:cNvPr id="7" name="TextBox 6">
            <a:extLst>
              <a:ext uri="{FF2B5EF4-FFF2-40B4-BE49-F238E27FC236}">
                <a16:creationId xmlns:a16="http://schemas.microsoft.com/office/drawing/2014/main" id="{705C5EF1-7973-4F7A-8A5E-A1A48BF60A0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0C534971-1B79-4132-91EE-8CFC7E346DFE}"/>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21F87C-72B1-4F09-817A-D040A047EA4C}"/>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EA548641-CCB8-4A5C-932B-60EC7BF47974}"/>
              </a:ext>
            </a:extLst>
          </p:cNvPr>
          <p:cNvPicPr>
            <a:picLocks noChangeAspect="1"/>
          </p:cNvPicPr>
          <p:nvPr userDrawn="1"/>
        </p:nvPicPr>
        <p:blipFill>
          <a:blip r:embed="rId2"/>
          <a:stretch>
            <a:fillRect/>
          </a:stretch>
        </p:blipFill>
        <p:spPr>
          <a:xfrm>
            <a:off x="9833969" y="-27434"/>
            <a:ext cx="2483250" cy="6912868"/>
          </a:xfrm>
          <a:prstGeom prst="rect">
            <a:avLst/>
          </a:prstGeom>
        </p:spPr>
      </p:pic>
      <p:pic>
        <p:nvPicPr>
          <p:cNvPr id="11" name="Picture 10">
            <a:extLst>
              <a:ext uri="{FF2B5EF4-FFF2-40B4-BE49-F238E27FC236}">
                <a16:creationId xmlns:a16="http://schemas.microsoft.com/office/drawing/2014/main" id="{2BD5CB51-86A1-4148-9ED6-227A7CE13D7B}"/>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2" name="Picture 11">
            <a:extLst>
              <a:ext uri="{FF2B5EF4-FFF2-40B4-BE49-F238E27FC236}">
                <a16:creationId xmlns:a16="http://schemas.microsoft.com/office/drawing/2014/main" id="{3D275C32-08DF-4DD9-AA1D-BB62DF090CF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3" name="Picture 12">
            <a:extLst>
              <a:ext uri="{FF2B5EF4-FFF2-40B4-BE49-F238E27FC236}">
                <a16:creationId xmlns:a16="http://schemas.microsoft.com/office/drawing/2014/main" id="{1CFEEC61-D067-42F2-B205-6BFE825C9EED}"/>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4" name="TextBox 13">
            <a:extLst>
              <a:ext uri="{FF2B5EF4-FFF2-40B4-BE49-F238E27FC236}">
                <a16:creationId xmlns:a16="http://schemas.microsoft.com/office/drawing/2014/main" id="{3137A07B-AE93-4F09-8A7D-30B05C6554D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B73C0B7-F0D8-49D8-B473-CFD2240C6B5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AutoShape 3">
            <a:extLst>
              <a:ext uri="{FF2B5EF4-FFF2-40B4-BE49-F238E27FC236}">
                <a16:creationId xmlns:a16="http://schemas.microsoft.com/office/drawing/2014/main" id="{170374FA-856A-47C2-A890-745726E6C94B}"/>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5">
            <a:extLst>
              <a:ext uri="{FF2B5EF4-FFF2-40B4-BE49-F238E27FC236}">
                <a16:creationId xmlns:a16="http://schemas.microsoft.com/office/drawing/2014/main" id="{0F02B8E9-2943-4910-8E94-6E3D16BDA5BE}"/>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18639381-E40C-4ABB-8ACA-B816A71C4122}"/>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7">
            <a:extLst>
              <a:ext uri="{FF2B5EF4-FFF2-40B4-BE49-F238E27FC236}">
                <a16:creationId xmlns:a16="http://schemas.microsoft.com/office/drawing/2014/main" id="{462F8DF8-EF4B-40C4-A809-B4C76D9D2A1B}"/>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8">
            <a:extLst>
              <a:ext uri="{FF2B5EF4-FFF2-40B4-BE49-F238E27FC236}">
                <a16:creationId xmlns:a16="http://schemas.microsoft.com/office/drawing/2014/main" id="{27F0BAA1-0E78-4CED-99AF-F137849336E9}"/>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TextBox 20">
            <a:extLst>
              <a:ext uri="{FF2B5EF4-FFF2-40B4-BE49-F238E27FC236}">
                <a16:creationId xmlns:a16="http://schemas.microsoft.com/office/drawing/2014/main" id="{063D6ED3-363E-4569-85C4-B7AAFA672C99}"/>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762D1DBA-1691-463D-8B00-9F53C7391D87}"/>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5" name="Graphic 21">
            <a:extLst>
              <a:ext uri="{FF2B5EF4-FFF2-40B4-BE49-F238E27FC236}">
                <a16:creationId xmlns:a16="http://schemas.microsoft.com/office/drawing/2014/main" id="{A4E01A24-696B-4DA9-B12D-A2EA808BA7E6}"/>
              </a:ext>
            </a:extLst>
          </p:cNvPr>
          <p:cNvPicPr>
            <a:picLocks noChangeAspect="1"/>
          </p:cNvPicPr>
          <p:nvPr userDrawn="1"/>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2" y="6034574"/>
            <a:ext cx="1378257" cy="643552"/>
          </a:xfrm>
          <a:prstGeom prst="rect">
            <a:avLst/>
          </a:prstGeom>
        </p:spPr>
      </p:pic>
    </p:spTree>
    <p:extLst>
      <p:ext uri="{BB962C8B-B14F-4D97-AF65-F5344CB8AC3E}">
        <p14:creationId xmlns:p14="http://schemas.microsoft.com/office/powerpoint/2010/main" val="3047295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14812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20601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0374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57B739-8E3A-4247-9182-FB18089E66F7}" type="datetime1">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099735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69678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33672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3080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98986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64222381"/>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0288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9673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95406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59094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3412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80347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524830110"/>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25090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75193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5477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63532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4789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013739" y="6582714"/>
            <a:ext cx="1166972" cy="204838"/>
          </a:xfrm>
        </p:spPr>
        <p:txBody>
          <a:bodyPr/>
          <a:lstStyle/>
          <a:p>
            <a:r>
              <a:rPr lang="en-US" dirty="0"/>
              <a:t>L1 -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pic>
        <p:nvPicPr>
          <p:cNvPr id="30" name="Graphic 21">
            <a:extLst>
              <a:ext uri="{FF2B5EF4-FFF2-40B4-BE49-F238E27FC236}">
                <a16:creationId xmlns:a16="http://schemas.microsoft.com/office/drawing/2014/main" id="{90647AA9-F352-4B2E-A266-C9670F4BD0BC}"/>
              </a:ext>
            </a:extLst>
          </p:cNvPr>
          <p:cNvPicPr>
            <a:picLocks noChangeAspect="1"/>
          </p:cNvPicPr>
          <p:nvPr userDrawn="1"/>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2" y="6034574"/>
            <a:ext cx="1378257" cy="643552"/>
          </a:xfrm>
          <a:prstGeom prst="rect">
            <a:avLst/>
          </a:prstGeom>
        </p:spPr>
      </p:pic>
    </p:spTree>
    <p:extLst>
      <p:ext uri="{BB962C8B-B14F-4D97-AF65-F5344CB8AC3E}">
        <p14:creationId xmlns:p14="http://schemas.microsoft.com/office/powerpoint/2010/main" val="34468890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4A74F43E-393E-4409-A55F-82F1DD627E25}"/>
              </a:ext>
            </a:extLst>
          </p:cNvPr>
          <p:cNvSpPr>
            <a:spLocks noGrp="1"/>
          </p:cNvSpPr>
          <p:nvPr>
            <p:ph type="sldNum" sz="quarter" idx="12"/>
          </p:nvPr>
        </p:nvSpPr>
        <p:spPr>
          <a:xfrm>
            <a:off x="11013739" y="6582714"/>
            <a:ext cx="1166972" cy="204838"/>
          </a:xfrm>
        </p:spPr>
        <p:txBody>
          <a:bodyPr/>
          <a:lstStyle/>
          <a:p>
            <a:r>
              <a:rPr lang="en-US" dirty="0"/>
              <a:t>L1 - </a:t>
            </a:r>
            <a:fld id="{FDED41F8-FC0F-4085-8150-313B6CF05213}" type="slidenum">
              <a:rPr lang="en-US" smtClean="0"/>
              <a:pPr/>
              <a:t>‹#›</a:t>
            </a:fld>
            <a:endParaRPr lang="en-US" dirty="0"/>
          </a:p>
        </p:txBody>
      </p:sp>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9" name="Graphic 21">
            <a:extLst>
              <a:ext uri="{FF2B5EF4-FFF2-40B4-BE49-F238E27FC236}">
                <a16:creationId xmlns:a16="http://schemas.microsoft.com/office/drawing/2014/main" id="{5D3A7CCF-7C78-424B-BA7F-B40A00943955}"/>
              </a:ext>
            </a:extLst>
          </p:cNvPr>
          <p:cNvPicPr>
            <a:picLocks noChangeAspect="1"/>
          </p:cNvPicPr>
          <p:nvPr userDrawn="1"/>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2" y="6034574"/>
            <a:ext cx="1378257" cy="643552"/>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553532307"/>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 id="2147483731" r:id="rId18"/>
    <p:sldLayoutId id="2147483732" r:id="rId19"/>
    <p:sldLayoutId id="2147483733" r:id="rId20"/>
    <p:sldLayoutId id="2147483734" r:id="rId21"/>
    <p:sldLayoutId id="2147483735" r:id="rId22"/>
    <p:sldLayoutId id="2147483736" r:id="rId23"/>
    <p:sldLayoutId id="2147483737" r:id="rId24"/>
    <p:sldLayoutId id="2147483738" r:id="rId25"/>
    <p:sldLayoutId id="2147483651" r:id="rId2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emf"/><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hyperlink" Target="mailto:ahalawany@esu.edu.sa" TargetMode="External"/><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2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lms.midocean.ae/" TargetMode="Externa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5.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7.png"/><Relationship Id="rId2" Type="http://schemas.openxmlformats.org/officeDocument/2006/relationships/diagramData" Target="../diagrams/data2.xml"/><Relationship Id="rId1" Type="http://schemas.openxmlformats.org/officeDocument/2006/relationships/slideLayout" Target="../slideLayouts/slideLayout2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8.png"/><Relationship Id="rId2" Type="http://schemas.openxmlformats.org/officeDocument/2006/relationships/diagramData" Target="../diagrams/data3.xml"/><Relationship Id="rId1" Type="http://schemas.openxmlformats.org/officeDocument/2006/relationships/slideLayout" Target="../slideLayouts/slideLayout2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coso.org/Pages/erm.aspx"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6276609" y="3125529"/>
            <a:ext cx="5882401" cy="1034667"/>
          </a:xfrm>
          <a:prstGeom prst="rect">
            <a:avLst/>
          </a:prstGeom>
        </p:spPr>
      </p:pic>
      <p:sp>
        <p:nvSpPr>
          <p:cNvPr id="16" name="TextBox 15"/>
          <p:cNvSpPr txBox="1"/>
          <p:nvPr/>
        </p:nvSpPr>
        <p:spPr>
          <a:xfrm>
            <a:off x="6770302" y="3159395"/>
            <a:ext cx="5275313"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Lecture 1</a:t>
            </a:r>
          </a:p>
          <a:p>
            <a:r>
              <a:rPr lang="en-US" sz="2800" dirty="0">
                <a:solidFill>
                  <a:schemeClr val="bg1"/>
                </a:solidFill>
                <a:latin typeface="Tajawal Medium" panose="00000600000000000000" pitchFamily="2" charset="-78"/>
                <a:cs typeface="Tajawal Medium" panose="00000600000000000000" pitchFamily="2" charset="-78"/>
              </a:rPr>
              <a:t>Introduction to ERM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05F71B41-9FC0-4DA0-A2DE-37D30EAF258E}"/>
              </a:ext>
            </a:extLst>
          </p:cNvPr>
          <p:cNvSpPr/>
          <p:nvPr/>
        </p:nvSpPr>
        <p:spPr>
          <a:xfrm>
            <a:off x="5315" y="5843657"/>
            <a:ext cx="384153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sp>
        <p:nvSpPr>
          <p:cNvPr id="15" name="Oval 14">
            <a:extLst>
              <a:ext uri="{FF2B5EF4-FFF2-40B4-BE49-F238E27FC236}">
                <a16:creationId xmlns:a16="http://schemas.microsoft.com/office/drawing/2014/main" id="{713E609F-93CC-449C-8E92-3E831B6E4436}"/>
              </a:ext>
            </a:extLst>
          </p:cNvPr>
          <p:cNvSpPr/>
          <p:nvPr/>
        </p:nvSpPr>
        <p:spPr>
          <a:xfrm>
            <a:off x="6173839"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FA5059C8-45B6-46A8-A37A-D1FD19889F03}"/>
              </a:ext>
            </a:extLst>
          </p:cNvPr>
          <p:cNvSpPr txBox="1"/>
          <p:nvPr/>
        </p:nvSpPr>
        <p:spPr>
          <a:xfrm>
            <a:off x="102419" y="2134007"/>
            <a:ext cx="6174190" cy="3170099"/>
          </a:xfrm>
          <a:prstGeom prst="rect">
            <a:avLst/>
          </a:prstGeom>
          <a:noFill/>
        </p:spPr>
        <p:txBody>
          <a:bodyPr wrap="square" rtlCol="0">
            <a:spAutoFit/>
          </a:bodyPr>
          <a:lstStyle/>
          <a:p>
            <a:r>
              <a:rPr lang="en-US" sz="4000" b="1" dirty="0">
                <a:solidFill>
                  <a:srgbClr val="FF9518"/>
                </a:solidFill>
                <a:latin typeface="Tajawal Medium" panose="00000600000000000000" pitchFamily="2" charset="-78"/>
                <a:cs typeface="Tajawal Medium" panose="00000600000000000000" pitchFamily="2" charset="-78"/>
              </a:rPr>
              <a:t>PMG 611</a:t>
            </a:r>
          </a:p>
          <a:p>
            <a:r>
              <a:rPr lang="en-US" sz="3200" dirty="0">
                <a:latin typeface="Tajawal Medium" panose="00000600000000000000" pitchFamily="2" charset="-78"/>
                <a:cs typeface="Tajawal Medium" panose="00000600000000000000" pitchFamily="2" charset="-78"/>
              </a:rPr>
              <a:t>Enterprise Risk Management</a:t>
            </a:r>
          </a:p>
          <a:p>
            <a:endParaRPr lang="en-US" sz="3200" dirty="0">
              <a:latin typeface="Tajawal Medium" panose="00000600000000000000" pitchFamily="2" charset="-78"/>
              <a:cs typeface="Tajawal Medium" panose="00000600000000000000" pitchFamily="2" charset="-78"/>
            </a:endParaRPr>
          </a:p>
          <a:p>
            <a:endParaRPr lang="en-US" sz="3200" dirty="0">
              <a:latin typeface="Tajawal Medium" panose="00000600000000000000" pitchFamily="2" charset="-78"/>
              <a:cs typeface="Tajawal Medium" panose="00000600000000000000" pitchFamily="2" charset="-78"/>
            </a:endParaRPr>
          </a:p>
          <a:p>
            <a:r>
              <a:rPr lang="en-US" sz="3200" dirty="0">
                <a:solidFill>
                  <a:srgbClr val="24A9E1"/>
                </a:solidFill>
                <a:latin typeface="Tajawal Medium" panose="00000600000000000000" pitchFamily="2" charset="-78"/>
                <a:cs typeface="Tajawal Medium" panose="00000600000000000000" pitchFamily="2" charset="-78"/>
              </a:rPr>
              <a:t>Prepared by:</a:t>
            </a:r>
          </a:p>
          <a:p>
            <a:r>
              <a:rPr lang="en-US" sz="3200" dirty="0">
                <a:solidFill>
                  <a:srgbClr val="24A9E1"/>
                </a:solidFill>
                <a:latin typeface="Tajawal Medium" panose="00000600000000000000" pitchFamily="2" charset="-78"/>
                <a:cs typeface="Tajawal Medium" panose="00000600000000000000" pitchFamily="2" charset="-78"/>
              </a:rPr>
              <a:t>Dr. Abdullah Jameel </a:t>
            </a:r>
            <a:r>
              <a:rPr lang="en-US" sz="3200" dirty="0" err="1">
                <a:solidFill>
                  <a:srgbClr val="24A9E1"/>
                </a:solidFill>
                <a:latin typeface="Tajawal Medium" panose="00000600000000000000" pitchFamily="2" charset="-78"/>
                <a:cs typeface="Tajawal Medium" panose="00000600000000000000" pitchFamily="2" charset="-78"/>
              </a:rPr>
              <a:t>Halawany</a:t>
            </a:r>
            <a:endParaRPr lang="en-US" sz="3200" dirty="0">
              <a:solidFill>
                <a:srgbClr val="24A9E1"/>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8A87CCD-A731-4B23-8CD9-D76A7450908E}"/>
              </a:ext>
            </a:extLst>
          </p:cNvPr>
          <p:cNvSpPr txBox="1"/>
          <p:nvPr/>
        </p:nvSpPr>
        <p:spPr>
          <a:xfrm>
            <a:off x="476139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 name="Graphic 21">
            <a:extLst>
              <a:ext uri="{FF2B5EF4-FFF2-40B4-BE49-F238E27FC236}">
                <a16:creationId xmlns:a16="http://schemas.microsoft.com/office/drawing/2014/main" id="{D252663D-2F19-48D0-BCA2-48090874F4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419" y="247434"/>
            <a:ext cx="3122277" cy="1457890"/>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CB9B57-6C4B-43CF-8289-37257C288320}"/>
              </a:ext>
            </a:extLst>
          </p:cNvPr>
          <p:cNvSpPr>
            <a:spLocks noGrp="1"/>
          </p:cNvSpPr>
          <p:nvPr>
            <p:ph type="sldNum" sz="quarter" idx="12"/>
          </p:nvPr>
        </p:nvSpPr>
        <p:spPr/>
        <p:txBody>
          <a:bodyPr/>
          <a:lstStyle/>
          <a:p>
            <a:r>
              <a:rPr lang="en-US" dirty="0"/>
              <a:t>L1 - </a:t>
            </a:r>
            <a:fld id="{FDED41F8-FC0F-4085-8150-313B6CF05213}" type="slidenum">
              <a:rPr lang="en-US" smtClean="0"/>
              <a:pPr/>
              <a:t>2</a:t>
            </a:fld>
            <a:endParaRPr lang="en-US" dirty="0"/>
          </a:p>
        </p:txBody>
      </p:sp>
      <p:sp>
        <p:nvSpPr>
          <p:cNvPr id="3" name="Title 2">
            <a:extLst>
              <a:ext uri="{FF2B5EF4-FFF2-40B4-BE49-F238E27FC236}">
                <a16:creationId xmlns:a16="http://schemas.microsoft.com/office/drawing/2014/main" id="{2006A9EB-3E10-4E25-9636-AA5F59CE4958}"/>
              </a:ext>
            </a:extLst>
          </p:cNvPr>
          <p:cNvSpPr>
            <a:spLocks noGrp="1"/>
          </p:cNvSpPr>
          <p:nvPr>
            <p:ph type="title"/>
          </p:nvPr>
        </p:nvSpPr>
        <p:spPr/>
        <p:txBody>
          <a:bodyPr>
            <a:normAutofit/>
          </a:bodyPr>
          <a:lstStyle/>
          <a:p>
            <a:r>
              <a:rPr lang="en-US" dirty="0"/>
              <a:t>Dr. Eng. Abdullah Jameel Halawany</a:t>
            </a:r>
          </a:p>
        </p:txBody>
      </p:sp>
      <p:sp>
        <p:nvSpPr>
          <p:cNvPr id="4" name="Content Placeholder 3">
            <a:extLst>
              <a:ext uri="{FF2B5EF4-FFF2-40B4-BE49-F238E27FC236}">
                <a16:creationId xmlns:a16="http://schemas.microsoft.com/office/drawing/2014/main" id="{F121C289-5812-4819-AC9A-D65B11C7A76B}"/>
              </a:ext>
            </a:extLst>
          </p:cNvPr>
          <p:cNvSpPr>
            <a:spLocks noGrp="1"/>
          </p:cNvSpPr>
          <p:nvPr>
            <p:ph idx="1"/>
          </p:nvPr>
        </p:nvSpPr>
        <p:spPr>
          <a:xfrm>
            <a:off x="640505" y="2276298"/>
            <a:ext cx="6824820" cy="3870492"/>
          </a:xfrm>
        </p:spPr>
        <p:txBody>
          <a:bodyPr>
            <a:normAutofit lnSpcReduction="10000"/>
          </a:bodyPr>
          <a:lstStyle/>
          <a:p>
            <a:r>
              <a:rPr lang="en-US" sz="2000" dirty="0"/>
              <a:t>PhD in Industrial Engineering </a:t>
            </a:r>
          </a:p>
          <a:p>
            <a:pPr lvl="1"/>
            <a:r>
              <a:rPr lang="en-US" sz="1800" dirty="0"/>
              <a:t>University of Central Florida, Orlando, FL, USA</a:t>
            </a:r>
          </a:p>
          <a:p>
            <a:r>
              <a:rPr lang="en-US" sz="2000" dirty="0"/>
              <a:t>Project Engineering Certificate </a:t>
            </a:r>
          </a:p>
          <a:p>
            <a:r>
              <a:rPr lang="en-US" sz="2000" dirty="0"/>
              <a:t>Quality Assurance Certificate</a:t>
            </a:r>
          </a:p>
          <a:p>
            <a:r>
              <a:rPr lang="en-US" sz="2000" dirty="0"/>
              <a:t>Six Sigma Green Belt Certificate </a:t>
            </a:r>
          </a:p>
          <a:p>
            <a:r>
              <a:rPr lang="en-US" sz="2000" dirty="0"/>
              <a:t>Trainer of Trainee (TOT) </a:t>
            </a:r>
          </a:p>
          <a:p>
            <a:r>
              <a:rPr lang="en-US" sz="2000" dirty="0"/>
              <a:t>Professional Engineer Certificate</a:t>
            </a:r>
          </a:p>
        </p:txBody>
      </p:sp>
      <p:pic>
        <p:nvPicPr>
          <p:cNvPr id="5" name="Picture Placeholder 7" descr="A person wearing a white robe&#10;&#10;Description automatically generated with low confidence">
            <a:extLst>
              <a:ext uri="{FF2B5EF4-FFF2-40B4-BE49-F238E27FC236}">
                <a16:creationId xmlns:a16="http://schemas.microsoft.com/office/drawing/2014/main" id="{FD20BA2E-7338-4282-B071-AE1B6198B3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22"/>
          <a:stretch/>
        </p:blipFill>
        <p:spPr>
          <a:xfrm>
            <a:off x="8946683" y="2101758"/>
            <a:ext cx="2908811" cy="34067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itle 3">
            <a:extLst>
              <a:ext uri="{FF2B5EF4-FFF2-40B4-BE49-F238E27FC236}">
                <a16:creationId xmlns:a16="http://schemas.microsoft.com/office/drawing/2014/main" id="{361B9C23-24A0-49D9-AA60-A707959B0B40}"/>
              </a:ext>
            </a:extLst>
          </p:cNvPr>
          <p:cNvSpPr txBox="1">
            <a:spLocks/>
          </p:cNvSpPr>
          <p:nvPr/>
        </p:nvSpPr>
        <p:spPr>
          <a:xfrm>
            <a:off x="3347045" y="1332099"/>
            <a:ext cx="4551637" cy="85693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lumMod val="95000"/>
                  </a:schemeClr>
                </a:solidFill>
                <a:latin typeface="+mj-lt"/>
                <a:ea typeface="+mj-ea"/>
                <a:cs typeface="+mj-cs"/>
              </a:defRPr>
            </a:lvl1pPr>
          </a:lstStyle>
          <a:p>
            <a:pPr algn="ctr">
              <a:lnSpc>
                <a:spcPct val="125000"/>
              </a:lnSpc>
            </a:pPr>
            <a:r>
              <a:rPr lang="en-US" sz="2800" b="1" dirty="0">
                <a:solidFill>
                  <a:schemeClr val="bg1"/>
                </a:solidFill>
                <a:hlinkClick r:id="rId3"/>
              </a:rPr>
              <a:t>ahalawany@esu.edu.sa</a:t>
            </a:r>
            <a:endParaRPr lang="en-US" sz="4000" b="1" dirty="0">
              <a:solidFill>
                <a:schemeClr val="bg1"/>
              </a:solidFill>
            </a:endParaRPr>
          </a:p>
        </p:txBody>
      </p:sp>
    </p:spTree>
    <p:extLst>
      <p:ext uri="{BB962C8B-B14F-4D97-AF65-F5344CB8AC3E}">
        <p14:creationId xmlns:p14="http://schemas.microsoft.com/office/powerpoint/2010/main" val="1907811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59B7CE0-F1F4-4782-9996-5A66F4960196}"/>
              </a:ext>
            </a:extLst>
          </p:cNvPr>
          <p:cNvSpPr>
            <a:spLocks noGrp="1"/>
          </p:cNvSpPr>
          <p:nvPr>
            <p:ph type="sldNum" sz="quarter" idx="12"/>
          </p:nvPr>
        </p:nvSpPr>
        <p:spPr/>
        <p:txBody>
          <a:bodyPr/>
          <a:lstStyle/>
          <a:p>
            <a:r>
              <a:rPr lang="en-US"/>
              <a:t>L1 - </a:t>
            </a:r>
            <a:fld id="{FDED41F8-FC0F-4085-8150-313B6CF05213}" type="slidenum">
              <a:rPr lang="en-US" smtClean="0"/>
              <a:pPr/>
              <a:t>3</a:t>
            </a:fld>
            <a:endParaRPr lang="en-US" dirty="0"/>
          </a:p>
        </p:txBody>
      </p:sp>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2"/>
          <a:stretch>
            <a:fillRect/>
          </a:stretch>
        </p:blipFill>
        <p:spPr>
          <a:xfrm>
            <a:off x="9042500" y="3052453"/>
            <a:ext cx="2673614" cy="1660455"/>
          </a:xfrm>
          <a:prstGeom prst="rect">
            <a:avLst/>
          </a:prstGeom>
        </p:spPr>
      </p:pic>
      <p:graphicFrame>
        <p:nvGraphicFramePr>
          <p:cNvPr id="13" name="Content Placeholder 4">
            <a:extLst>
              <a:ext uri="{FF2B5EF4-FFF2-40B4-BE49-F238E27FC236}">
                <a16:creationId xmlns:a16="http://schemas.microsoft.com/office/drawing/2014/main" id="{25C39256-352E-4805-A2B4-7C963D6E664B}"/>
              </a:ext>
            </a:extLst>
          </p:cNvPr>
          <p:cNvGraphicFramePr>
            <a:graphicFrameLocks/>
          </p:cNvGraphicFramePr>
          <p:nvPr>
            <p:extLst>
              <p:ext uri="{D42A27DB-BD31-4B8C-83A1-F6EECF244321}">
                <p14:modId xmlns:p14="http://schemas.microsoft.com/office/powerpoint/2010/main" val="789757296"/>
              </p:ext>
            </p:extLst>
          </p:nvPr>
        </p:nvGraphicFramePr>
        <p:xfrm>
          <a:off x="11289" y="1722576"/>
          <a:ext cx="8324454" cy="49625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9871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1D9C21-4541-42ED-B2E8-67F2EE93ECF6}"/>
              </a:ext>
            </a:extLst>
          </p:cNvPr>
          <p:cNvSpPr>
            <a:spLocks noGrp="1"/>
          </p:cNvSpPr>
          <p:nvPr>
            <p:ph type="title"/>
          </p:nvPr>
        </p:nvSpPr>
        <p:spPr>
          <a:xfrm>
            <a:off x="2560983" y="136525"/>
            <a:ext cx="10515600" cy="1325563"/>
          </a:xfrm>
        </p:spPr>
        <p:txBody>
          <a:bodyPr>
            <a:normAutofit/>
          </a:bodyPr>
          <a:lstStyle/>
          <a:p>
            <a:r>
              <a:rPr lang="en-US" dirty="0">
                <a:solidFill>
                  <a:schemeClr val="bg1">
                    <a:lumMod val="95000"/>
                  </a:schemeClr>
                </a:solidFill>
              </a:rPr>
              <a:t>Introduction to the course</a:t>
            </a:r>
          </a:p>
        </p:txBody>
      </p:sp>
      <p:sp>
        <p:nvSpPr>
          <p:cNvPr id="2" name="Slide Number Placeholder 1">
            <a:extLst>
              <a:ext uri="{FF2B5EF4-FFF2-40B4-BE49-F238E27FC236}">
                <a16:creationId xmlns:a16="http://schemas.microsoft.com/office/drawing/2014/main" id="{9012D7F5-7611-444F-96E7-EAACDB4F5BA0}"/>
              </a:ext>
            </a:extLst>
          </p:cNvPr>
          <p:cNvSpPr>
            <a:spLocks noGrp="1"/>
          </p:cNvSpPr>
          <p:nvPr>
            <p:ph type="sldNum" sz="quarter" idx="12"/>
          </p:nvPr>
        </p:nvSpPr>
        <p:spPr/>
        <p:txBody>
          <a:bodyPr/>
          <a:lstStyle/>
          <a:p>
            <a:r>
              <a:rPr lang="en-US"/>
              <a:t>L1 - </a:t>
            </a:r>
            <a:fld id="{FDED41F8-FC0F-4085-8150-313B6CF05213}" type="slidenum">
              <a:rPr lang="en-US" smtClean="0"/>
              <a:pPr/>
              <a:t>4</a:t>
            </a:fld>
            <a:endParaRPr lang="en-US" dirty="0"/>
          </a:p>
        </p:txBody>
      </p:sp>
      <p:pic>
        <p:nvPicPr>
          <p:cNvPr id="3" name="Picture 2">
            <a:extLst>
              <a:ext uri="{FF2B5EF4-FFF2-40B4-BE49-F238E27FC236}">
                <a16:creationId xmlns:a16="http://schemas.microsoft.com/office/drawing/2014/main" id="{4D84FD4E-0CA0-4B62-9C3C-271909C2B8CE}"/>
              </a:ext>
            </a:extLst>
          </p:cNvPr>
          <p:cNvPicPr>
            <a:picLocks noChangeAspect="1"/>
          </p:cNvPicPr>
          <p:nvPr/>
        </p:nvPicPr>
        <p:blipFill>
          <a:blip r:embed="rId2"/>
          <a:stretch>
            <a:fillRect/>
          </a:stretch>
        </p:blipFill>
        <p:spPr>
          <a:xfrm>
            <a:off x="4353685" y="2225285"/>
            <a:ext cx="4256915" cy="3192686"/>
          </a:xfrm>
          <a:prstGeom prst="rect">
            <a:avLst/>
          </a:prstGeom>
        </p:spPr>
      </p:pic>
    </p:spTree>
    <p:extLst>
      <p:ext uri="{BB962C8B-B14F-4D97-AF65-F5344CB8AC3E}">
        <p14:creationId xmlns:p14="http://schemas.microsoft.com/office/powerpoint/2010/main" val="828842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D5A994-F5AA-495A-B3B0-CBBF51926B15}"/>
              </a:ext>
            </a:extLst>
          </p:cNvPr>
          <p:cNvSpPr>
            <a:spLocks noGrp="1"/>
          </p:cNvSpPr>
          <p:nvPr>
            <p:ph type="sldNum" sz="quarter" idx="12"/>
          </p:nvPr>
        </p:nvSpPr>
        <p:spPr/>
        <p:txBody>
          <a:bodyPr/>
          <a:lstStyle/>
          <a:p>
            <a:r>
              <a:rPr lang="en-US"/>
              <a:t>L1 - </a:t>
            </a:r>
            <a:fld id="{FDED41F8-FC0F-4085-8150-313B6CF05213}" type="slidenum">
              <a:rPr lang="en-US" smtClean="0"/>
              <a:pPr/>
              <a:t>5</a:t>
            </a:fld>
            <a:endParaRPr lang="en-US" dirty="0"/>
          </a:p>
        </p:txBody>
      </p:sp>
      <p:sp>
        <p:nvSpPr>
          <p:cNvPr id="11" name="Title 10">
            <a:extLst>
              <a:ext uri="{FF2B5EF4-FFF2-40B4-BE49-F238E27FC236}">
                <a16:creationId xmlns:a16="http://schemas.microsoft.com/office/drawing/2014/main" id="{2EDA7A25-F1BA-4CCB-8B24-213BAAF20DCA}"/>
              </a:ext>
            </a:extLst>
          </p:cNvPr>
          <p:cNvSpPr>
            <a:spLocks noGrp="1"/>
          </p:cNvSpPr>
          <p:nvPr>
            <p:ph type="title"/>
          </p:nvPr>
        </p:nvSpPr>
        <p:spPr/>
        <p:txBody>
          <a:bodyPr/>
          <a:lstStyle/>
          <a:p>
            <a:r>
              <a:rPr lang="en-US" dirty="0"/>
              <a:t>Learning Platform </a:t>
            </a:r>
          </a:p>
        </p:txBody>
      </p:sp>
      <p:sp>
        <p:nvSpPr>
          <p:cNvPr id="12" name="Content Placeholder 11">
            <a:extLst>
              <a:ext uri="{FF2B5EF4-FFF2-40B4-BE49-F238E27FC236}">
                <a16:creationId xmlns:a16="http://schemas.microsoft.com/office/drawing/2014/main" id="{4792AC25-4329-4130-8217-0C5808328A92}"/>
              </a:ext>
            </a:extLst>
          </p:cNvPr>
          <p:cNvSpPr>
            <a:spLocks noGrp="1"/>
          </p:cNvSpPr>
          <p:nvPr>
            <p:ph idx="1"/>
          </p:nvPr>
        </p:nvSpPr>
        <p:spPr>
          <a:xfrm>
            <a:off x="272016" y="1628070"/>
            <a:ext cx="8324454" cy="4695238"/>
          </a:xfrm>
        </p:spPr>
        <p:txBody>
          <a:bodyPr>
            <a:normAutofit/>
          </a:bodyPr>
          <a:lstStyle/>
          <a:p>
            <a:r>
              <a:rPr lang="en-US" dirty="0">
                <a:hlinkClick r:id="rId2"/>
              </a:rPr>
              <a:t>https://lms.midocean.ae/</a:t>
            </a:r>
            <a:endParaRPr lang="en-US" dirty="0"/>
          </a:p>
          <a:p>
            <a:r>
              <a:rPr lang="en-US" dirty="0"/>
              <a:t>IT MUST be checked frequently</a:t>
            </a:r>
          </a:p>
          <a:p>
            <a:r>
              <a:rPr lang="en-US" dirty="0"/>
              <a:t>Include All course material and information</a:t>
            </a:r>
          </a:p>
          <a:p>
            <a:pPr lvl="1"/>
            <a:r>
              <a:rPr lang="en-US" dirty="0"/>
              <a:t>Lectures’ Videos and PDF/PPT files </a:t>
            </a:r>
          </a:p>
          <a:p>
            <a:pPr lvl="1"/>
            <a:r>
              <a:rPr lang="en-US" dirty="0"/>
              <a:t>Course grades distribution</a:t>
            </a:r>
          </a:p>
          <a:p>
            <a:pPr lvl="1"/>
            <a:r>
              <a:rPr lang="en-US" dirty="0"/>
              <a:t>Quizzes/Assignments/Exams Dates </a:t>
            </a:r>
          </a:p>
          <a:p>
            <a:pPr lvl="1"/>
            <a:r>
              <a:rPr lang="en-US" dirty="0"/>
              <a:t>Regulations for accepted excuses </a:t>
            </a:r>
          </a:p>
          <a:p>
            <a:pPr lvl="1"/>
            <a:r>
              <a:rPr lang="en-US" dirty="0"/>
              <a:t>Zoom weekly meeting link (same link is used for all meetings)</a:t>
            </a:r>
          </a:p>
        </p:txBody>
      </p:sp>
    </p:spTree>
    <p:extLst>
      <p:ext uri="{BB962C8B-B14F-4D97-AF65-F5344CB8AC3E}">
        <p14:creationId xmlns:p14="http://schemas.microsoft.com/office/powerpoint/2010/main" val="1969214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D2D9FFF-98D9-4AB8-A7B9-BA692D85289B}"/>
              </a:ext>
            </a:extLst>
          </p:cNvPr>
          <p:cNvSpPr>
            <a:spLocks noGrp="1"/>
          </p:cNvSpPr>
          <p:nvPr>
            <p:ph type="sldNum" sz="quarter" idx="12"/>
          </p:nvPr>
        </p:nvSpPr>
        <p:spPr/>
        <p:txBody>
          <a:bodyPr/>
          <a:lstStyle/>
          <a:p>
            <a:r>
              <a:rPr lang="en-US"/>
              <a:t>L1 - </a:t>
            </a:r>
            <a:fld id="{FDED41F8-FC0F-4085-8150-313B6CF05213}" type="slidenum">
              <a:rPr lang="en-US" smtClean="0"/>
              <a:pPr/>
              <a:t>6</a:t>
            </a:fld>
            <a:endParaRPr lang="en-US" dirty="0"/>
          </a:p>
        </p:txBody>
      </p:sp>
      <p:sp>
        <p:nvSpPr>
          <p:cNvPr id="3" name="Title 2">
            <a:extLst>
              <a:ext uri="{FF2B5EF4-FFF2-40B4-BE49-F238E27FC236}">
                <a16:creationId xmlns:a16="http://schemas.microsoft.com/office/drawing/2014/main" id="{D22E45FD-01B9-4402-9D1C-B9CE0A81B7CA}"/>
              </a:ext>
            </a:extLst>
          </p:cNvPr>
          <p:cNvSpPr>
            <a:spLocks noGrp="1"/>
          </p:cNvSpPr>
          <p:nvPr>
            <p:ph type="title"/>
          </p:nvPr>
        </p:nvSpPr>
        <p:spPr/>
        <p:txBody>
          <a:bodyPr/>
          <a:lstStyle/>
          <a:p>
            <a:r>
              <a:rPr lang="en-US" dirty="0"/>
              <a:t>References</a:t>
            </a:r>
          </a:p>
        </p:txBody>
      </p:sp>
      <p:sp>
        <p:nvSpPr>
          <p:cNvPr id="4" name="Content Placeholder 3">
            <a:extLst>
              <a:ext uri="{FF2B5EF4-FFF2-40B4-BE49-F238E27FC236}">
                <a16:creationId xmlns:a16="http://schemas.microsoft.com/office/drawing/2014/main" id="{E19EF492-AC90-4CDB-A3E2-3391B770C831}"/>
              </a:ext>
            </a:extLst>
          </p:cNvPr>
          <p:cNvSpPr>
            <a:spLocks noGrp="1"/>
          </p:cNvSpPr>
          <p:nvPr>
            <p:ph idx="1"/>
          </p:nvPr>
        </p:nvSpPr>
        <p:spPr>
          <a:xfrm>
            <a:off x="272015" y="1667741"/>
            <a:ext cx="6710129" cy="4509222"/>
          </a:xfrm>
        </p:spPr>
        <p:txBody>
          <a:bodyPr>
            <a:normAutofit/>
          </a:bodyPr>
          <a:lstStyle/>
          <a:p>
            <a:r>
              <a:rPr lang="en-US" dirty="0"/>
              <a:t>COSO Enterprise Risk Management: Establishing Effective Governance, Risk, and Compliance Processes. Robert R. Moeller.</a:t>
            </a:r>
          </a:p>
          <a:p>
            <a:endParaRPr lang="en-US" dirty="0"/>
          </a:p>
          <a:p>
            <a:r>
              <a:rPr lang="en-US" dirty="0"/>
              <a:t>Implementing Enterprise Risk Management: From Methods To Applications. James Lam.</a:t>
            </a:r>
          </a:p>
        </p:txBody>
      </p:sp>
      <p:sp>
        <p:nvSpPr>
          <p:cNvPr id="5" name="Content Placeholder 4">
            <a:extLst>
              <a:ext uri="{FF2B5EF4-FFF2-40B4-BE49-F238E27FC236}">
                <a16:creationId xmlns:a16="http://schemas.microsoft.com/office/drawing/2014/main" id="{47FF06F8-AE36-4F87-A4FB-55FDEF22B1C2}"/>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78C5064B-07D9-4C52-A20B-7D5A4819DC07}"/>
              </a:ext>
            </a:extLst>
          </p:cNvPr>
          <p:cNvPicPr>
            <a:picLocks noChangeAspect="1"/>
          </p:cNvPicPr>
          <p:nvPr/>
        </p:nvPicPr>
        <p:blipFill>
          <a:blip r:embed="rId2"/>
          <a:stretch>
            <a:fillRect/>
          </a:stretch>
        </p:blipFill>
        <p:spPr>
          <a:xfrm>
            <a:off x="9307744" y="2811118"/>
            <a:ext cx="2143125" cy="2143125"/>
          </a:xfrm>
          <a:prstGeom prst="rect">
            <a:avLst/>
          </a:prstGeom>
        </p:spPr>
      </p:pic>
      <p:pic>
        <p:nvPicPr>
          <p:cNvPr id="7" name="Picture 6">
            <a:extLst>
              <a:ext uri="{FF2B5EF4-FFF2-40B4-BE49-F238E27FC236}">
                <a16:creationId xmlns:a16="http://schemas.microsoft.com/office/drawing/2014/main" id="{53EF1925-3C62-4F68-BE5D-A046A66E1DDB}"/>
              </a:ext>
            </a:extLst>
          </p:cNvPr>
          <p:cNvPicPr>
            <a:picLocks noChangeAspect="1"/>
          </p:cNvPicPr>
          <p:nvPr/>
        </p:nvPicPr>
        <p:blipFill>
          <a:blip r:embed="rId3"/>
          <a:stretch>
            <a:fillRect/>
          </a:stretch>
        </p:blipFill>
        <p:spPr>
          <a:xfrm>
            <a:off x="6982145" y="1318848"/>
            <a:ext cx="1651502" cy="2366048"/>
          </a:xfrm>
          <a:prstGeom prst="rect">
            <a:avLst/>
          </a:prstGeom>
        </p:spPr>
      </p:pic>
      <p:pic>
        <p:nvPicPr>
          <p:cNvPr id="8" name="Picture 7">
            <a:extLst>
              <a:ext uri="{FF2B5EF4-FFF2-40B4-BE49-F238E27FC236}">
                <a16:creationId xmlns:a16="http://schemas.microsoft.com/office/drawing/2014/main" id="{F4D50A3F-505D-4E47-8F75-097EF11DDB45}"/>
              </a:ext>
            </a:extLst>
          </p:cNvPr>
          <p:cNvPicPr>
            <a:picLocks noChangeAspect="1"/>
          </p:cNvPicPr>
          <p:nvPr/>
        </p:nvPicPr>
        <p:blipFill>
          <a:blip r:embed="rId4"/>
          <a:stretch>
            <a:fillRect/>
          </a:stretch>
        </p:blipFill>
        <p:spPr>
          <a:xfrm>
            <a:off x="6982145" y="3841736"/>
            <a:ext cx="1651502" cy="2484737"/>
          </a:xfrm>
          <a:prstGeom prst="rect">
            <a:avLst/>
          </a:prstGeom>
        </p:spPr>
      </p:pic>
    </p:spTree>
    <p:extLst>
      <p:ext uri="{BB962C8B-B14F-4D97-AF65-F5344CB8AC3E}">
        <p14:creationId xmlns:p14="http://schemas.microsoft.com/office/powerpoint/2010/main" val="4202663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1AA3540-BD89-40A4-ADCD-E6EEE96E11B9}"/>
              </a:ext>
            </a:extLst>
          </p:cNvPr>
          <p:cNvSpPr>
            <a:spLocks noGrp="1"/>
          </p:cNvSpPr>
          <p:nvPr>
            <p:ph type="sldNum" sz="quarter" idx="12"/>
          </p:nvPr>
        </p:nvSpPr>
        <p:spPr/>
        <p:txBody>
          <a:bodyPr/>
          <a:lstStyle/>
          <a:p>
            <a:r>
              <a:rPr lang="en-US"/>
              <a:t>L1 - </a:t>
            </a:r>
            <a:fld id="{FDED41F8-FC0F-4085-8150-313B6CF05213}" type="slidenum">
              <a:rPr lang="en-US" smtClean="0"/>
              <a:pPr/>
              <a:t>7</a:t>
            </a:fld>
            <a:endParaRPr lang="en-US" dirty="0"/>
          </a:p>
        </p:txBody>
      </p:sp>
      <p:sp>
        <p:nvSpPr>
          <p:cNvPr id="3" name="Title 2">
            <a:extLst>
              <a:ext uri="{FF2B5EF4-FFF2-40B4-BE49-F238E27FC236}">
                <a16:creationId xmlns:a16="http://schemas.microsoft.com/office/drawing/2014/main" id="{C1D9BABF-FED3-4F80-BE4A-282781718AC7}"/>
              </a:ext>
            </a:extLst>
          </p:cNvPr>
          <p:cNvSpPr>
            <a:spLocks noGrp="1"/>
          </p:cNvSpPr>
          <p:nvPr>
            <p:ph type="title"/>
          </p:nvPr>
        </p:nvSpPr>
        <p:spPr/>
        <p:txBody>
          <a:bodyPr>
            <a:normAutofit/>
          </a:bodyPr>
          <a:lstStyle/>
          <a:p>
            <a:r>
              <a:rPr lang="en-US" dirty="0"/>
              <a:t>Brief Description of The Course</a:t>
            </a:r>
          </a:p>
        </p:txBody>
      </p:sp>
      <p:sp>
        <p:nvSpPr>
          <p:cNvPr id="4" name="Content Placeholder 3">
            <a:extLst>
              <a:ext uri="{FF2B5EF4-FFF2-40B4-BE49-F238E27FC236}">
                <a16:creationId xmlns:a16="http://schemas.microsoft.com/office/drawing/2014/main" id="{2E12EE95-C104-4B91-8E50-078B5252869C}"/>
              </a:ext>
            </a:extLst>
          </p:cNvPr>
          <p:cNvSpPr>
            <a:spLocks noGrp="1"/>
          </p:cNvSpPr>
          <p:nvPr>
            <p:ph idx="1"/>
          </p:nvPr>
        </p:nvSpPr>
        <p:spPr>
          <a:xfrm>
            <a:off x="299311" y="1858810"/>
            <a:ext cx="8324454" cy="4469551"/>
          </a:xfrm>
        </p:spPr>
        <p:txBody>
          <a:bodyPr>
            <a:normAutofit fontScale="77500" lnSpcReduction="20000"/>
          </a:bodyPr>
          <a:lstStyle/>
          <a:p>
            <a:r>
              <a:rPr lang="en-US" dirty="0"/>
              <a:t>In Enterprise Risk Management, we develop a holistic approach to the identification and management of risks facing an organization, allowing leaders to identify and quantify the risks facing the enterprise. </a:t>
            </a:r>
          </a:p>
          <a:p>
            <a:r>
              <a:rPr lang="en-US" dirty="0"/>
              <a:t>This course will present management tools and frameworks to understand and identify risk. </a:t>
            </a:r>
          </a:p>
          <a:p>
            <a:r>
              <a:rPr lang="en-US" dirty="0"/>
              <a:t>Emphasis will be placed on how to improve a firm’s risk position, and how to adapt an organization to deal with risk.</a:t>
            </a:r>
          </a:p>
          <a:p>
            <a:r>
              <a:rPr lang="en-US" dirty="0"/>
              <a:t>In addition, this course discusses issues related to the implementation of risk management systems and compliance with key regulatory requirements, and the importance of Governance, Risk, and Compliance Principles (GRC).</a:t>
            </a:r>
          </a:p>
        </p:txBody>
      </p:sp>
      <p:sp>
        <p:nvSpPr>
          <p:cNvPr id="5" name="Content Placeholder 4">
            <a:extLst>
              <a:ext uri="{FF2B5EF4-FFF2-40B4-BE49-F238E27FC236}">
                <a16:creationId xmlns:a16="http://schemas.microsoft.com/office/drawing/2014/main" id="{4518F374-40FA-4B20-A4C0-3B062417A23D}"/>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5C86F4FB-46BC-4AFC-A739-0BE43E62452A}"/>
              </a:ext>
            </a:extLst>
          </p:cNvPr>
          <p:cNvPicPr>
            <a:picLocks noChangeAspect="1"/>
          </p:cNvPicPr>
          <p:nvPr/>
        </p:nvPicPr>
        <p:blipFill>
          <a:blip r:embed="rId2"/>
          <a:stretch>
            <a:fillRect/>
          </a:stretch>
        </p:blipFill>
        <p:spPr>
          <a:xfrm>
            <a:off x="9336319" y="2787306"/>
            <a:ext cx="2085975" cy="2190750"/>
          </a:xfrm>
          <a:prstGeom prst="rect">
            <a:avLst/>
          </a:prstGeom>
        </p:spPr>
      </p:pic>
    </p:spTree>
    <p:extLst>
      <p:ext uri="{BB962C8B-B14F-4D97-AF65-F5344CB8AC3E}">
        <p14:creationId xmlns:p14="http://schemas.microsoft.com/office/powerpoint/2010/main" val="333226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C6AA5E-A580-4D04-AB19-A04C3EF527DD}"/>
              </a:ext>
            </a:extLst>
          </p:cNvPr>
          <p:cNvSpPr>
            <a:spLocks noGrp="1"/>
          </p:cNvSpPr>
          <p:nvPr>
            <p:ph type="sldNum" sz="quarter" idx="12"/>
          </p:nvPr>
        </p:nvSpPr>
        <p:spPr/>
        <p:txBody>
          <a:bodyPr/>
          <a:lstStyle/>
          <a:p>
            <a:r>
              <a:rPr lang="en-US"/>
              <a:t>L1 - </a:t>
            </a:r>
            <a:fld id="{FDED41F8-FC0F-4085-8150-313B6CF05213}" type="slidenum">
              <a:rPr lang="en-US" smtClean="0"/>
              <a:pPr/>
              <a:t>8</a:t>
            </a:fld>
            <a:endParaRPr lang="en-US" dirty="0"/>
          </a:p>
        </p:txBody>
      </p:sp>
      <p:sp>
        <p:nvSpPr>
          <p:cNvPr id="3" name="Title 2">
            <a:extLst>
              <a:ext uri="{FF2B5EF4-FFF2-40B4-BE49-F238E27FC236}">
                <a16:creationId xmlns:a16="http://schemas.microsoft.com/office/drawing/2014/main" id="{20170187-7047-4053-BA16-FCCF78E13AD8}"/>
              </a:ext>
            </a:extLst>
          </p:cNvPr>
          <p:cNvSpPr>
            <a:spLocks noGrp="1"/>
          </p:cNvSpPr>
          <p:nvPr>
            <p:ph type="title"/>
          </p:nvPr>
        </p:nvSpPr>
        <p:spPr/>
        <p:txBody>
          <a:bodyPr/>
          <a:lstStyle/>
          <a:p>
            <a:r>
              <a:rPr lang="en-US" dirty="0"/>
              <a:t>Topics</a:t>
            </a:r>
          </a:p>
        </p:txBody>
      </p:sp>
      <p:graphicFrame>
        <p:nvGraphicFramePr>
          <p:cNvPr id="8" name="Content Placeholder 7">
            <a:extLst>
              <a:ext uri="{FF2B5EF4-FFF2-40B4-BE49-F238E27FC236}">
                <a16:creationId xmlns:a16="http://schemas.microsoft.com/office/drawing/2014/main" id="{3E078DD0-91DB-4597-B5B9-DD0C5AD4C77F}"/>
              </a:ext>
            </a:extLst>
          </p:cNvPr>
          <p:cNvGraphicFramePr>
            <a:graphicFrameLocks noGrp="1"/>
          </p:cNvGraphicFramePr>
          <p:nvPr>
            <p:ph idx="1"/>
            <p:extLst>
              <p:ext uri="{D42A27DB-BD31-4B8C-83A1-F6EECF244321}">
                <p14:modId xmlns:p14="http://schemas.microsoft.com/office/powerpoint/2010/main" val="3271253302"/>
              </p:ext>
            </p:extLst>
          </p:nvPr>
        </p:nvGraphicFramePr>
        <p:xfrm>
          <a:off x="475886" y="1445029"/>
          <a:ext cx="8058523" cy="49546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a:extLst>
              <a:ext uri="{FF2B5EF4-FFF2-40B4-BE49-F238E27FC236}">
                <a16:creationId xmlns:a16="http://schemas.microsoft.com/office/drawing/2014/main" id="{4B47693E-AF9A-4ECD-93FB-479F2D44780E}"/>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BAF617BC-A13F-4386-8A8E-CA9C71E30542}"/>
              </a:ext>
            </a:extLst>
          </p:cNvPr>
          <p:cNvPicPr>
            <a:picLocks noChangeAspect="1"/>
          </p:cNvPicPr>
          <p:nvPr/>
        </p:nvPicPr>
        <p:blipFill>
          <a:blip r:embed="rId7"/>
          <a:stretch>
            <a:fillRect/>
          </a:stretch>
        </p:blipFill>
        <p:spPr>
          <a:xfrm>
            <a:off x="9302982" y="2860314"/>
            <a:ext cx="2152650" cy="2124075"/>
          </a:xfrm>
          <a:prstGeom prst="rect">
            <a:avLst/>
          </a:prstGeom>
        </p:spPr>
      </p:pic>
    </p:spTree>
    <p:extLst>
      <p:ext uri="{BB962C8B-B14F-4D97-AF65-F5344CB8AC3E}">
        <p14:creationId xmlns:p14="http://schemas.microsoft.com/office/powerpoint/2010/main" val="4231713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9758D0-8B98-4E2A-A74E-369C3601DB7D}"/>
              </a:ext>
            </a:extLst>
          </p:cNvPr>
          <p:cNvSpPr>
            <a:spLocks noGrp="1"/>
          </p:cNvSpPr>
          <p:nvPr>
            <p:ph type="sldNum" sz="quarter" idx="12"/>
          </p:nvPr>
        </p:nvSpPr>
        <p:spPr/>
        <p:txBody>
          <a:bodyPr/>
          <a:lstStyle/>
          <a:p>
            <a:r>
              <a:rPr lang="en-US"/>
              <a:t>L1 - </a:t>
            </a:r>
            <a:fld id="{FDED41F8-FC0F-4085-8150-313B6CF05213}" type="slidenum">
              <a:rPr lang="en-US" smtClean="0"/>
              <a:pPr/>
              <a:t>9</a:t>
            </a:fld>
            <a:endParaRPr lang="en-US" dirty="0"/>
          </a:p>
        </p:txBody>
      </p:sp>
      <p:sp>
        <p:nvSpPr>
          <p:cNvPr id="3" name="Title 2">
            <a:extLst>
              <a:ext uri="{FF2B5EF4-FFF2-40B4-BE49-F238E27FC236}">
                <a16:creationId xmlns:a16="http://schemas.microsoft.com/office/drawing/2014/main" id="{C67D0003-7AAC-4300-A980-CB8E27924589}"/>
              </a:ext>
            </a:extLst>
          </p:cNvPr>
          <p:cNvSpPr>
            <a:spLocks noGrp="1"/>
          </p:cNvSpPr>
          <p:nvPr>
            <p:ph type="title"/>
          </p:nvPr>
        </p:nvSpPr>
        <p:spPr/>
        <p:txBody>
          <a:bodyPr>
            <a:normAutofit/>
          </a:bodyPr>
          <a:lstStyle/>
          <a:p>
            <a:r>
              <a:rPr lang="en-US" dirty="0"/>
              <a:t>Course Learning Outcomes</a:t>
            </a:r>
          </a:p>
        </p:txBody>
      </p:sp>
      <p:graphicFrame>
        <p:nvGraphicFramePr>
          <p:cNvPr id="7" name="Content Placeholder 6">
            <a:extLst>
              <a:ext uri="{FF2B5EF4-FFF2-40B4-BE49-F238E27FC236}">
                <a16:creationId xmlns:a16="http://schemas.microsoft.com/office/drawing/2014/main" id="{EF23F224-831B-4C6B-8B0E-82D7B1938999}"/>
              </a:ext>
            </a:extLst>
          </p:cNvPr>
          <p:cNvGraphicFramePr>
            <a:graphicFrameLocks noGrp="1"/>
          </p:cNvGraphicFramePr>
          <p:nvPr>
            <p:ph idx="1"/>
            <p:extLst>
              <p:ext uri="{D42A27DB-BD31-4B8C-83A1-F6EECF244321}">
                <p14:modId xmlns:p14="http://schemas.microsoft.com/office/powerpoint/2010/main" val="2652852231"/>
              </p:ext>
            </p:extLst>
          </p:nvPr>
        </p:nvGraphicFramePr>
        <p:xfrm>
          <a:off x="339408" y="1720868"/>
          <a:ext cx="8566613" cy="43782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a:extLst>
              <a:ext uri="{FF2B5EF4-FFF2-40B4-BE49-F238E27FC236}">
                <a16:creationId xmlns:a16="http://schemas.microsoft.com/office/drawing/2014/main" id="{220930C6-7B58-492F-AFEA-18F3EBCB491D}"/>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B9DF0C08-E8AF-4B83-840C-00FD449D5BCA}"/>
              </a:ext>
            </a:extLst>
          </p:cNvPr>
          <p:cNvPicPr>
            <a:picLocks noChangeAspect="1"/>
          </p:cNvPicPr>
          <p:nvPr/>
        </p:nvPicPr>
        <p:blipFill>
          <a:blip r:embed="rId7"/>
          <a:stretch>
            <a:fillRect/>
          </a:stretch>
        </p:blipFill>
        <p:spPr>
          <a:xfrm>
            <a:off x="8888644" y="3155589"/>
            <a:ext cx="2981325" cy="1533525"/>
          </a:xfrm>
          <a:prstGeom prst="rect">
            <a:avLst/>
          </a:prstGeom>
        </p:spPr>
      </p:pic>
    </p:spTree>
    <p:extLst>
      <p:ext uri="{BB962C8B-B14F-4D97-AF65-F5344CB8AC3E}">
        <p14:creationId xmlns:p14="http://schemas.microsoft.com/office/powerpoint/2010/main" val="204263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44AC467-5BA5-4120-B3DF-CFB6F45AE374}"/>
              </a:ext>
            </a:extLst>
          </p:cNvPr>
          <p:cNvSpPr>
            <a:spLocks noGrp="1"/>
          </p:cNvSpPr>
          <p:nvPr>
            <p:ph type="title"/>
          </p:nvPr>
        </p:nvSpPr>
        <p:spPr>
          <a:xfrm>
            <a:off x="1765775" y="2061492"/>
            <a:ext cx="7043900" cy="1367508"/>
          </a:xfrm>
        </p:spPr>
        <p:txBody>
          <a:bodyPr>
            <a:noAutofit/>
          </a:bodyPr>
          <a:lstStyle/>
          <a:p>
            <a:r>
              <a:rPr lang="en-US" sz="4800" dirty="0">
                <a:solidFill>
                  <a:schemeClr val="bg1"/>
                </a:solidFill>
              </a:rPr>
              <a:t>Enterprise Risk Management</a:t>
            </a:r>
            <a:r>
              <a:rPr lang="ar-SA" sz="4800" dirty="0">
                <a:solidFill>
                  <a:schemeClr val="bg1"/>
                </a:solidFill>
              </a:rPr>
              <a:t> </a:t>
            </a:r>
            <a:r>
              <a:rPr lang="en-US" sz="4800" dirty="0">
                <a:solidFill>
                  <a:schemeClr val="bg1"/>
                </a:solidFill>
              </a:rPr>
              <a:t>(ERM)</a:t>
            </a:r>
            <a:br>
              <a:rPr lang="en-US" sz="4800" dirty="0">
                <a:solidFill>
                  <a:schemeClr val="bg1"/>
                </a:solidFill>
              </a:rPr>
            </a:br>
            <a:r>
              <a:rPr lang="en-US" sz="4800" dirty="0">
                <a:solidFill>
                  <a:schemeClr val="bg1"/>
                </a:solidFill>
              </a:rPr>
              <a:t>History and Drivers </a:t>
            </a:r>
          </a:p>
        </p:txBody>
      </p:sp>
      <p:sp>
        <p:nvSpPr>
          <p:cNvPr id="6" name="Content Placeholder 5">
            <a:extLst>
              <a:ext uri="{FF2B5EF4-FFF2-40B4-BE49-F238E27FC236}">
                <a16:creationId xmlns:a16="http://schemas.microsoft.com/office/drawing/2014/main" id="{FB891E48-256E-40C3-9C38-AD39B462D7A1}"/>
              </a:ext>
            </a:extLst>
          </p:cNvPr>
          <p:cNvSpPr>
            <a:spLocks noGrp="1"/>
          </p:cNvSpPr>
          <p:nvPr>
            <p:ph type="body" idx="1"/>
          </p:nvPr>
        </p:nvSpPr>
        <p:spPr/>
        <p:txBody>
          <a:bodyPr/>
          <a:lstStyle/>
          <a:p>
            <a:endParaRPr lang="en-US"/>
          </a:p>
        </p:txBody>
      </p:sp>
      <p:sp>
        <p:nvSpPr>
          <p:cNvPr id="2" name="Slide Number Placeholder 1">
            <a:extLst>
              <a:ext uri="{FF2B5EF4-FFF2-40B4-BE49-F238E27FC236}">
                <a16:creationId xmlns:a16="http://schemas.microsoft.com/office/drawing/2014/main" id="{0D007BE6-B155-437B-A3EE-750ABD9B57E7}"/>
              </a:ext>
            </a:extLst>
          </p:cNvPr>
          <p:cNvSpPr>
            <a:spLocks noGrp="1"/>
          </p:cNvSpPr>
          <p:nvPr>
            <p:ph type="sldNum" sz="quarter" idx="12"/>
          </p:nvPr>
        </p:nvSpPr>
        <p:spPr/>
        <p:txBody>
          <a:bodyPr/>
          <a:lstStyle/>
          <a:p>
            <a:r>
              <a:rPr lang="en-US"/>
              <a:t>L1 - </a:t>
            </a:r>
            <a:fld id="{FDED41F8-FC0F-4085-8150-313B6CF05213}" type="slidenum">
              <a:rPr lang="en-US" smtClean="0"/>
              <a:pPr/>
              <a:t>10</a:t>
            </a:fld>
            <a:endParaRPr lang="en-US" dirty="0"/>
          </a:p>
        </p:txBody>
      </p:sp>
    </p:spTree>
    <p:extLst>
      <p:ext uri="{BB962C8B-B14F-4D97-AF65-F5344CB8AC3E}">
        <p14:creationId xmlns:p14="http://schemas.microsoft.com/office/powerpoint/2010/main" val="2174894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098268-482A-4F4B-ACE5-B6F759BA8835}"/>
              </a:ext>
            </a:extLst>
          </p:cNvPr>
          <p:cNvSpPr>
            <a:spLocks noGrp="1"/>
          </p:cNvSpPr>
          <p:nvPr>
            <p:ph type="title"/>
          </p:nvPr>
        </p:nvSpPr>
        <p:spPr>
          <a:xfrm>
            <a:off x="2411505" y="136525"/>
            <a:ext cx="10515600" cy="1325563"/>
          </a:xfrm>
        </p:spPr>
        <p:txBody>
          <a:bodyPr/>
          <a:lstStyle/>
          <a:p>
            <a:r>
              <a:rPr lang="en-US" b="1" dirty="0">
                <a:solidFill>
                  <a:schemeClr val="bg1"/>
                </a:solidFill>
              </a:rPr>
              <a:t>Risk Management (RM) </a:t>
            </a:r>
          </a:p>
        </p:txBody>
      </p:sp>
      <p:sp>
        <p:nvSpPr>
          <p:cNvPr id="6" name="Content Placeholder 5">
            <a:extLst>
              <a:ext uri="{FF2B5EF4-FFF2-40B4-BE49-F238E27FC236}">
                <a16:creationId xmlns:a16="http://schemas.microsoft.com/office/drawing/2014/main" id="{DA3553B9-A0A6-4B87-B64E-3E72934B0B0B}"/>
              </a:ext>
            </a:extLst>
          </p:cNvPr>
          <p:cNvSpPr>
            <a:spLocks noGrp="1"/>
          </p:cNvSpPr>
          <p:nvPr>
            <p:ph idx="1"/>
          </p:nvPr>
        </p:nvSpPr>
        <p:spPr/>
        <p:txBody>
          <a:bodyPr>
            <a:normAutofit fontScale="77500" lnSpcReduction="20000"/>
          </a:bodyPr>
          <a:lstStyle/>
          <a:p>
            <a:pPr>
              <a:lnSpc>
                <a:spcPct val="200000"/>
              </a:lnSpc>
            </a:pPr>
            <a:r>
              <a:rPr lang="en-US" dirty="0"/>
              <a:t>Protecting ourselves against risk is a natural practice. </a:t>
            </a:r>
          </a:p>
          <a:p>
            <a:pPr>
              <a:lnSpc>
                <a:spcPct val="200000"/>
              </a:lnSpc>
            </a:pPr>
            <a:r>
              <a:rPr lang="en-US" dirty="0"/>
              <a:t>In fact, one could argue that risk management has existed as long as human history.</a:t>
            </a:r>
          </a:p>
          <a:p>
            <a:pPr>
              <a:lnSpc>
                <a:spcPct val="200000"/>
              </a:lnSpc>
            </a:pPr>
            <a:r>
              <a:rPr lang="en-US" dirty="0"/>
              <a:t>Despite the intuitive nature of risk management—or perhaps because of it—it did not become part of formal business practice until the second half of the last century.</a:t>
            </a:r>
          </a:p>
          <a:p>
            <a:pPr>
              <a:lnSpc>
                <a:spcPct val="200000"/>
              </a:lnSpc>
            </a:pPr>
            <a:r>
              <a:rPr lang="en-US" dirty="0"/>
              <a:t>It wasn’t until 1963 that the first discussion on risk appeared in an attempt to codify and improve such practices.</a:t>
            </a:r>
          </a:p>
        </p:txBody>
      </p:sp>
      <p:sp>
        <p:nvSpPr>
          <p:cNvPr id="2" name="Slide Number Placeholder 1">
            <a:extLst>
              <a:ext uri="{FF2B5EF4-FFF2-40B4-BE49-F238E27FC236}">
                <a16:creationId xmlns:a16="http://schemas.microsoft.com/office/drawing/2014/main" id="{771A5338-CDF1-4886-B511-128D1B3799D3}"/>
              </a:ext>
            </a:extLst>
          </p:cNvPr>
          <p:cNvSpPr>
            <a:spLocks noGrp="1"/>
          </p:cNvSpPr>
          <p:nvPr>
            <p:ph type="sldNum" sz="quarter" idx="12"/>
          </p:nvPr>
        </p:nvSpPr>
        <p:spPr/>
        <p:txBody>
          <a:bodyPr/>
          <a:lstStyle/>
          <a:p>
            <a:r>
              <a:rPr lang="en-US"/>
              <a:t>L1 - </a:t>
            </a:r>
            <a:fld id="{FDED41F8-FC0F-4085-8150-313B6CF05213}" type="slidenum">
              <a:rPr lang="en-US" smtClean="0"/>
              <a:pPr/>
              <a:t>11</a:t>
            </a:fld>
            <a:endParaRPr lang="en-US" dirty="0"/>
          </a:p>
        </p:txBody>
      </p:sp>
    </p:spTree>
    <p:extLst>
      <p:ext uri="{BB962C8B-B14F-4D97-AF65-F5344CB8AC3E}">
        <p14:creationId xmlns:p14="http://schemas.microsoft.com/office/powerpoint/2010/main" val="2059221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FCD6290-80C9-493D-AB27-9B9E87610642}"/>
              </a:ext>
            </a:extLst>
          </p:cNvPr>
          <p:cNvSpPr>
            <a:spLocks noGrp="1"/>
          </p:cNvSpPr>
          <p:nvPr>
            <p:ph type="title"/>
          </p:nvPr>
        </p:nvSpPr>
        <p:spPr>
          <a:xfrm>
            <a:off x="2545977" y="229633"/>
            <a:ext cx="10515600" cy="1325563"/>
          </a:xfrm>
        </p:spPr>
        <p:txBody>
          <a:bodyPr vert="horz" lIns="91440" tIns="45720" rIns="91440" bIns="45720" rtlCol="0" anchor="ctr">
            <a:normAutofit/>
          </a:bodyPr>
          <a:lstStyle/>
          <a:p>
            <a:r>
              <a:rPr lang="en-US" b="1" dirty="0">
                <a:solidFill>
                  <a:schemeClr val="bg1"/>
                </a:solidFill>
              </a:rPr>
              <a:t>Enterprise Risk Management (ERM)</a:t>
            </a:r>
          </a:p>
        </p:txBody>
      </p:sp>
      <p:sp>
        <p:nvSpPr>
          <p:cNvPr id="6" name="Content Placeholder 5">
            <a:extLst>
              <a:ext uri="{FF2B5EF4-FFF2-40B4-BE49-F238E27FC236}">
                <a16:creationId xmlns:a16="http://schemas.microsoft.com/office/drawing/2014/main" id="{B541E87C-E37C-433E-A317-74554A1A7838}"/>
              </a:ext>
            </a:extLst>
          </p:cNvPr>
          <p:cNvSpPr>
            <a:spLocks noGrp="1"/>
          </p:cNvSpPr>
          <p:nvPr>
            <p:ph idx="1"/>
          </p:nvPr>
        </p:nvSpPr>
        <p:spPr>
          <a:xfrm>
            <a:off x="309658" y="1941095"/>
            <a:ext cx="6814473" cy="4190370"/>
          </a:xfrm>
        </p:spPr>
        <p:txBody>
          <a:bodyPr>
            <a:normAutofit/>
          </a:bodyPr>
          <a:lstStyle/>
          <a:p>
            <a:r>
              <a:rPr lang="en-US" dirty="0"/>
              <a:t> The concept of a holistic approach of ERM traces its roots to the early 1970s when Gustav Hamilton proposed the “Risk Management Circle” to describe the interaction of all elements in the risk management process (assessment, control, financing and communication). </a:t>
            </a:r>
          </a:p>
        </p:txBody>
      </p:sp>
      <p:sp>
        <p:nvSpPr>
          <p:cNvPr id="2" name="Slide Number Placeholder 1">
            <a:extLst>
              <a:ext uri="{FF2B5EF4-FFF2-40B4-BE49-F238E27FC236}">
                <a16:creationId xmlns:a16="http://schemas.microsoft.com/office/drawing/2014/main" id="{16D78DBB-B0E6-43F2-8A9B-BB67671929AE}"/>
              </a:ext>
            </a:extLst>
          </p:cNvPr>
          <p:cNvSpPr>
            <a:spLocks noGrp="1"/>
          </p:cNvSpPr>
          <p:nvPr>
            <p:ph type="sldNum" sz="quarter" idx="12"/>
          </p:nvPr>
        </p:nvSpPr>
        <p:spPr/>
        <p:txBody>
          <a:bodyPr/>
          <a:lstStyle/>
          <a:p>
            <a:r>
              <a:rPr lang="en-US"/>
              <a:t>L1 - </a:t>
            </a:r>
            <a:fld id="{FDED41F8-FC0F-4085-8150-313B6CF05213}" type="slidenum">
              <a:rPr lang="en-US" smtClean="0"/>
              <a:pPr/>
              <a:t>12</a:t>
            </a:fld>
            <a:endParaRPr lang="en-US" dirty="0"/>
          </a:p>
        </p:txBody>
      </p:sp>
      <p:pic>
        <p:nvPicPr>
          <p:cNvPr id="7" name="Picture 6">
            <a:extLst>
              <a:ext uri="{FF2B5EF4-FFF2-40B4-BE49-F238E27FC236}">
                <a16:creationId xmlns:a16="http://schemas.microsoft.com/office/drawing/2014/main" id="{47851304-132E-4FEC-96AF-361D69D173BD}"/>
              </a:ext>
            </a:extLst>
          </p:cNvPr>
          <p:cNvPicPr>
            <a:picLocks noChangeAspect="1"/>
          </p:cNvPicPr>
          <p:nvPr/>
        </p:nvPicPr>
        <p:blipFill>
          <a:blip r:embed="rId2"/>
          <a:stretch>
            <a:fillRect/>
          </a:stretch>
        </p:blipFill>
        <p:spPr>
          <a:xfrm>
            <a:off x="7394528" y="1800884"/>
            <a:ext cx="4287956" cy="4511675"/>
          </a:xfrm>
          <a:prstGeom prst="rect">
            <a:avLst/>
          </a:prstGeom>
        </p:spPr>
      </p:pic>
    </p:spTree>
    <p:extLst>
      <p:ext uri="{BB962C8B-B14F-4D97-AF65-F5344CB8AC3E}">
        <p14:creationId xmlns:p14="http://schemas.microsoft.com/office/powerpoint/2010/main" val="2678901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B1FDA2-FA7D-486F-B8DD-837CA12CD6F5}"/>
              </a:ext>
            </a:extLst>
          </p:cNvPr>
          <p:cNvSpPr>
            <a:spLocks noGrp="1"/>
          </p:cNvSpPr>
          <p:nvPr>
            <p:ph type="title"/>
          </p:nvPr>
        </p:nvSpPr>
        <p:spPr>
          <a:xfrm>
            <a:off x="2572870" y="320675"/>
            <a:ext cx="10515600" cy="1325563"/>
          </a:xfrm>
        </p:spPr>
        <p:txBody>
          <a:bodyPr vert="horz" lIns="91440" tIns="45720" rIns="91440" bIns="45720" rtlCol="0" anchor="ctr">
            <a:normAutofit/>
          </a:bodyPr>
          <a:lstStyle/>
          <a:p>
            <a:r>
              <a:rPr lang="en-US" b="1" dirty="0">
                <a:solidFill>
                  <a:schemeClr val="bg1"/>
                </a:solidFill>
              </a:rPr>
              <a:t>Enterprise Risk Management (ERM)</a:t>
            </a:r>
          </a:p>
        </p:txBody>
      </p:sp>
      <p:sp>
        <p:nvSpPr>
          <p:cNvPr id="2" name="Content Placeholder 1">
            <a:extLst>
              <a:ext uri="{FF2B5EF4-FFF2-40B4-BE49-F238E27FC236}">
                <a16:creationId xmlns:a16="http://schemas.microsoft.com/office/drawing/2014/main" id="{E6743C99-506F-442D-93C5-6BE0FD996B4F}"/>
              </a:ext>
            </a:extLst>
          </p:cNvPr>
          <p:cNvSpPr>
            <a:spLocks noGrp="1"/>
          </p:cNvSpPr>
          <p:nvPr>
            <p:ph idx="1"/>
          </p:nvPr>
        </p:nvSpPr>
        <p:spPr/>
        <p:txBody>
          <a:bodyPr>
            <a:normAutofit fontScale="85000" lnSpcReduction="20000"/>
          </a:bodyPr>
          <a:lstStyle/>
          <a:p>
            <a:pPr>
              <a:lnSpc>
                <a:spcPct val="200000"/>
              </a:lnSpc>
            </a:pPr>
            <a:r>
              <a:rPr lang="en-US" dirty="0"/>
              <a:t> In the 20th century, risk managers were primarily responsible for managing "pure" risks through the purchase of insurance.</a:t>
            </a:r>
          </a:p>
          <a:p>
            <a:pPr>
              <a:lnSpc>
                <a:spcPct val="200000"/>
              </a:lnSpc>
            </a:pPr>
            <a:r>
              <a:rPr lang="en-US" dirty="0"/>
              <a:t>The concept of risk management soon became associated with financial risk management with the use of derivative financial products. </a:t>
            </a:r>
          </a:p>
          <a:p>
            <a:pPr>
              <a:lnSpc>
                <a:spcPct val="200000"/>
              </a:lnSpc>
            </a:pPr>
            <a:r>
              <a:rPr lang="en-US" dirty="0"/>
              <a:t>There are several checkpoints that have driven the need for enterprise risk management. </a:t>
            </a:r>
          </a:p>
        </p:txBody>
      </p:sp>
      <p:sp>
        <p:nvSpPr>
          <p:cNvPr id="4" name="Slide Number Placeholder 3">
            <a:extLst>
              <a:ext uri="{FF2B5EF4-FFF2-40B4-BE49-F238E27FC236}">
                <a16:creationId xmlns:a16="http://schemas.microsoft.com/office/drawing/2014/main" id="{396698D2-5EBB-40AD-B249-88CDE73C3C89}"/>
              </a:ext>
            </a:extLst>
          </p:cNvPr>
          <p:cNvSpPr>
            <a:spLocks noGrp="1"/>
          </p:cNvSpPr>
          <p:nvPr>
            <p:ph type="sldNum" sz="quarter" idx="12"/>
          </p:nvPr>
        </p:nvSpPr>
        <p:spPr/>
        <p:txBody>
          <a:bodyPr/>
          <a:lstStyle/>
          <a:p>
            <a:r>
              <a:rPr lang="en-US"/>
              <a:t>L1 - </a:t>
            </a:r>
            <a:fld id="{FDED41F8-FC0F-4085-8150-313B6CF05213}" type="slidenum">
              <a:rPr lang="en-US" smtClean="0"/>
              <a:pPr/>
              <a:t>13</a:t>
            </a:fld>
            <a:endParaRPr lang="en-US" dirty="0"/>
          </a:p>
        </p:txBody>
      </p:sp>
    </p:spTree>
    <p:extLst>
      <p:ext uri="{BB962C8B-B14F-4D97-AF65-F5344CB8AC3E}">
        <p14:creationId xmlns:p14="http://schemas.microsoft.com/office/powerpoint/2010/main" val="3348723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F3A84C3-E759-4F25-933A-60D87EA092C1}"/>
              </a:ext>
            </a:extLst>
          </p:cNvPr>
          <p:cNvSpPr>
            <a:spLocks noGrp="1"/>
          </p:cNvSpPr>
          <p:nvPr>
            <p:ph type="title"/>
          </p:nvPr>
        </p:nvSpPr>
        <p:spPr>
          <a:xfrm>
            <a:off x="2492188" y="225095"/>
            <a:ext cx="10515600" cy="1325563"/>
          </a:xfrm>
        </p:spPr>
        <p:txBody>
          <a:bodyPr vert="horz" lIns="91440" tIns="45720" rIns="91440" bIns="45720" rtlCol="0" anchor="ctr">
            <a:normAutofit/>
          </a:bodyPr>
          <a:lstStyle/>
          <a:p>
            <a:r>
              <a:rPr lang="en-US" b="1" dirty="0">
                <a:solidFill>
                  <a:schemeClr val="bg1"/>
                </a:solidFill>
              </a:rPr>
              <a:t>ERM Drives  </a:t>
            </a:r>
          </a:p>
        </p:txBody>
      </p:sp>
      <p:sp>
        <p:nvSpPr>
          <p:cNvPr id="2" name="Content Placeholder 1">
            <a:extLst>
              <a:ext uri="{FF2B5EF4-FFF2-40B4-BE49-F238E27FC236}">
                <a16:creationId xmlns:a16="http://schemas.microsoft.com/office/drawing/2014/main" id="{3E800435-5C00-4C73-ADD0-E85BF253DE13}"/>
              </a:ext>
            </a:extLst>
          </p:cNvPr>
          <p:cNvSpPr>
            <a:spLocks noGrp="1"/>
          </p:cNvSpPr>
          <p:nvPr>
            <p:ph idx="1"/>
          </p:nvPr>
        </p:nvSpPr>
        <p:spPr>
          <a:xfrm>
            <a:off x="309658" y="1615770"/>
            <a:ext cx="11572684" cy="4825133"/>
          </a:xfrm>
        </p:spPr>
        <p:txBody>
          <a:bodyPr>
            <a:normAutofit/>
          </a:bodyPr>
          <a:lstStyle/>
          <a:p>
            <a:r>
              <a:rPr lang="en-US" dirty="0"/>
              <a:t>This includes an increase in: </a:t>
            </a:r>
          </a:p>
          <a:p>
            <a:pPr lvl="1"/>
            <a:r>
              <a:rPr lang="en-US" dirty="0"/>
              <a:t>Greater transparency </a:t>
            </a:r>
          </a:p>
          <a:p>
            <a:pPr lvl="1"/>
            <a:r>
              <a:rPr lang="en-US" dirty="0"/>
              <a:t>Financial disclosures with more strict reporting and control requirements </a:t>
            </a:r>
          </a:p>
          <a:p>
            <a:pPr lvl="1"/>
            <a:r>
              <a:rPr lang="en-US" dirty="0"/>
              <a:t>Security and technology issues </a:t>
            </a:r>
          </a:p>
          <a:p>
            <a:pPr lvl="1"/>
            <a:r>
              <a:rPr lang="en-US" dirty="0"/>
              <a:t>Business continuity and disaster</a:t>
            </a:r>
          </a:p>
          <a:p>
            <a:pPr lvl="1"/>
            <a:r>
              <a:rPr lang="en-US" dirty="0"/>
              <a:t>Focus from rating agencies </a:t>
            </a:r>
          </a:p>
          <a:p>
            <a:pPr lvl="1"/>
            <a:r>
              <a:rPr lang="en-US" dirty="0"/>
              <a:t>Regulatory compliance </a:t>
            </a:r>
          </a:p>
          <a:p>
            <a:pPr lvl="1"/>
            <a:r>
              <a:rPr lang="en-US" dirty="0"/>
              <a:t>Globalization in a continuously competitive environment</a:t>
            </a:r>
          </a:p>
        </p:txBody>
      </p:sp>
      <p:sp>
        <p:nvSpPr>
          <p:cNvPr id="4" name="Slide Number Placeholder 3">
            <a:extLst>
              <a:ext uri="{FF2B5EF4-FFF2-40B4-BE49-F238E27FC236}">
                <a16:creationId xmlns:a16="http://schemas.microsoft.com/office/drawing/2014/main" id="{6BE341D7-66FC-498E-822D-CF6F56D5B83B}"/>
              </a:ext>
            </a:extLst>
          </p:cNvPr>
          <p:cNvSpPr>
            <a:spLocks noGrp="1"/>
          </p:cNvSpPr>
          <p:nvPr>
            <p:ph type="sldNum" sz="quarter" idx="12"/>
          </p:nvPr>
        </p:nvSpPr>
        <p:spPr/>
        <p:txBody>
          <a:bodyPr/>
          <a:lstStyle/>
          <a:p>
            <a:r>
              <a:rPr lang="en-US"/>
              <a:t>L1 - </a:t>
            </a:r>
            <a:fld id="{FDED41F8-FC0F-4085-8150-313B6CF05213}" type="slidenum">
              <a:rPr lang="en-US" smtClean="0"/>
              <a:pPr/>
              <a:t>14</a:t>
            </a:fld>
            <a:endParaRPr lang="en-US" dirty="0"/>
          </a:p>
        </p:txBody>
      </p:sp>
    </p:spTree>
    <p:extLst>
      <p:ext uri="{BB962C8B-B14F-4D97-AF65-F5344CB8AC3E}">
        <p14:creationId xmlns:p14="http://schemas.microsoft.com/office/powerpoint/2010/main" val="2886431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FC7FB36-D80A-4D3A-B5D6-3B5F9749E327}"/>
              </a:ext>
            </a:extLst>
          </p:cNvPr>
          <p:cNvSpPr>
            <a:spLocks noGrp="1"/>
          </p:cNvSpPr>
          <p:nvPr>
            <p:ph type="title"/>
          </p:nvPr>
        </p:nvSpPr>
        <p:spPr>
          <a:xfrm>
            <a:off x="1396626" y="1144962"/>
            <a:ext cx="10515600" cy="2852737"/>
          </a:xfrm>
        </p:spPr>
        <p:txBody>
          <a:bodyPr vert="horz" lIns="91440" tIns="45720" rIns="91440" bIns="45720" rtlCol="0" anchor="ctr">
            <a:normAutofit/>
          </a:bodyPr>
          <a:lstStyle/>
          <a:p>
            <a:r>
              <a:rPr lang="en-US" sz="4400" b="1" dirty="0">
                <a:solidFill>
                  <a:schemeClr val="bg1"/>
                </a:solidFill>
              </a:rPr>
              <a:t>What is ERM?</a:t>
            </a:r>
          </a:p>
        </p:txBody>
      </p:sp>
      <p:sp>
        <p:nvSpPr>
          <p:cNvPr id="4" name="Slide Number Placeholder 3">
            <a:extLst>
              <a:ext uri="{FF2B5EF4-FFF2-40B4-BE49-F238E27FC236}">
                <a16:creationId xmlns:a16="http://schemas.microsoft.com/office/drawing/2014/main" id="{08ED28AD-890F-41F2-B224-5AEDBB08F944}"/>
              </a:ext>
            </a:extLst>
          </p:cNvPr>
          <p:cNvSpPr>
            <a:spLocks noGrp="1"/>
          </p:cNvSpPr>
          <p:nvPr>
            <p:ph type="sldNum" sz="quarter" idx="12"/>
          </p:nvPr>
        </p:nvSpPr>
        <p:spPr/>
        <p:txBody>
          <a:bodyPr/>
          <a:lstStyle/>
          <a:p>
            <a:r>
              <a:rPr lang="en-US"/>
              <a:t>L1 - </a:t>
            </a:r>
            <a:fld id="{FDED41F8-FC0F-4085-8150-313B6CF05213}" type="slidenum">
              <a:rPr lang="en-US" smtClean="0"/>
              <a:pPr/>
              <a:t>15</a:t>
            </a:fld>
            <a:endParaRPr lang="en-US" dirty="0"/>
          </a:p>
        </p:txBody>
      </p:sp>
    </p:spTree>
    <p:extLst>
      <p:ext uri="{BB962C8B-B14F-4D97-AF65-F5344CB8AC3E}">
        <p14:creationId xmlns:p14="http://schemas.microsoft.com/office/powerpoint/2010/main" val="156628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74C3587-2ECD-409B-980C-AF8BB5D1B16B}"/>
              </a:ext>
            </a:extLst>
          </p:cNvPr>
          <p:cNvSpPr>
            <a:spLocks noGrp="1"/>
          </p:cNvSpPr>
          <p:nvPr>
            <p:ph type="title"/>
          </p:nvPr>
        </p:nvSpPr>
        <p:spPr>
          <a:xfrm>
            <a:off x="2424953" y="219853"/>
            <a:ext cx="10515600" cy="1325563"/>
          </a:xfrm>
        </p:spPr>
        <p:txBody>
          <a:bodyPr vert="horz" lIns="91440" tIns="45720" rIns="91440" bIns="45720" rtlCol="0" anchor="ctr">
            <a:normAutofit/>
          </a:bodyPr>
          <a:lstStyle/>
          <a:p>
            <a:r>
              <a:rPr lang="en-US" b="1" dirty="0">
                <a:solidFill>
                  <a:schemeClr val="bg1"/>
                </a:solidFill>
              </a:rPr>
              <a:t>Event</a:t>
            </a:r>
          </a:p>
        </p:txBody>
      </p:sp>
      <p:sp>
        <p:nvSpPr>
          <p:cNvPr id="6" name="Content Placeholder 5">
            <a:extLst>
              <a:ext uri="{FF2B5EF4-FFF2-40B4-BE49-F238E27FC236}">
                <a16:creationId xmlns:a16="http://schemas.microsoft.com/office/drawing/2014/main" id="{7AB521E3-2419-4E25-9741-90129A18CCB6}"/>
              </a:ext>
            </a:extLst>
          </p:cNvPr>
          <p:cNvSpPr>
            <a:spLocks noGrp="1"/>
          </p:cNvSpPr>
          <p:nvPr>
            <p:ph idx="1"/>
          </p:nvPr>
        </p:nvSpPr>
        <p:spPr>
          <a:xfrm>
            <a:off x="300868" y="1613149"/>
            <a:ext cx="11572684" cy="4664820"/>
          </a:xfrm>
        </p:spPr>
        <p:txBody>
          <a:bodyPr>
            <a:normAutofit/>
          </a:bodyPr>
          <a:lstStyle/>
          <a:p>
            <a:r>
              <a:rPr lang="en-US" dirty="0"/>
              <a:t>Events can have </a:t>
            </a:r>
            <a:r>
              <a:rPr lang="en-US" b="1" dirty="0">
                <a:solidFill>
                  <a:srgbClr val="FF0000"/>
                </a:solidFill>
              </a:rPr>
              <a:t>negative impact</a:t>
            </a:r>
            <a:r>
              <a:rPr lang="en-US" dirty="0"/>
              <a:t>, </a:t>
            </a:r>
            <a:r>
              <a:rPr lang="en-US" b="1" dirty="0">
                <a:solidFill>
                  <a:schemeClr val="accent6">
                    <a:lumMod val="75000"/>
                  </a:schemeClr>
                </a:solidFill>
              </a:rPr>
              <a:t>positive impact</a:t>
            </a:r>
            <a:r>
              <a:rPr lang="en-US" dirty="0"/>
              <a:t>, or both. </a:t>
            </a:r>
          </a:p>
          <a:p>
            <a:r>
              <a:rPr lang="en-US" dirty="0"/>
              <a:t>Events with a negative impact represent </a:t>
            </a:r>
            <a:r>
              <a:rPr lang="en-US" b="1" dirty="0">
                <a:solidFill>
                  <a:srgbClr val="FF0000"/>
                </a:solidFill>
              </a:rPr>
              <a:t>risks</a:t>
            </a:r>
            <a:r>
              <a:rPr lang="en-US" dirty="0"/>
              <a:t>, which can prevent value creation or erode existing value. </a:t>
            </a:r>
          </a:p>
          <a:p>
            <a:r>
              <a:rPr lang="en-US" dirty="0"/>
              <a:t>Events with positive impact may offset negative impacts or represent opportunities.</a:t>
            </a:r>
          </a:p>
          <a:p>
            <a:r>
              <a:rPr lang="en-US" dirty="0"/>
              <a:t> Opportunities are the possibility that an event will occur and positively affect the achievement of objectives, supporting value creation or preservation. </a:t>
            </a:r>
          </a:p>
          <a:p>
            <a:r>
              <a:rPr lang="en-US" dirty="0"/>
              <a:t>Management channels opportunities back to its strategy or objective-setting processes, formulating plans to seize the opportunities. </a:t>
            </a:r>
          </a:p>
        </p:txBody>
      </p:sp>
      <p:sp>
        <p:nvSpPr>
          <p:cNvPr id="2" name="Slide Number Placeholder 1">
            <a:extLst>
              <a:ext uri="{FF2B5EF4-FFF2-40B4-BE49-F238E27FC236}">
                <a16:creationId xmlns:a16="http://schemas.microsoft.com/office/drawing/2014/main" id="{EC9750B8-15B3-4D48-8D10-FF0A8D93249E}"/>
              </a:ext>
            </a:extLst>
          </p:cNvPr>
          <p:cNvSpPr>
            <a:spLocks noGrp="1"/>
          </p:cNvSpPr>
          <p:nvPr>
            <p:ph type="sldNum" sz="quarter" idx="12"/>
          </p:nvPr>
        </p:nvSpPr>
        <p:spPr/>
        <p:txBody>
          <a:bodyPr/>
          <a:lstStyle/>
          <a:p>
            <a:r>
              <a:rPr lang="en-US"/>
              <a:t>L1 - </a:t>
            </a:r>
            <a:fld id="{FDED41F8-FC0F-4085-8150-313B6CF05213}" type="slidenum">
              <a:rPr lang="en-US" smtClean="0"/>
              <a:pPr/>
              <a:t>16</a:t>
            </a:fld>
            <a:endParaRPr lang="en-US" dirty="0"/>
          </a:p>
        </p:txBody>
      </p:sp>
    </p:spTree>
    <p:extLst>
      <p:ext uri="{BB962C8B-B14F-4D97-AF65-F5344CB8AC3E}">
        <p14:creationId xmlns:p14="http://schemas.microsoft.com/office/powerpoint/2010/main" val="1333540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2E3407-2C4C-4D01-B094-8FC5191E3C58}"/>
              </a:ext>
            </a:extLst>
          </p:cNvPr>
          <p:cNvSpPr>
            <a:spLocks noGrp="1"/>
          </p:cNvSpPr>
          <p:nvPr>
            <p:ph type="title"/>
          </p:nvPr>
        </p:nvSpPr>
        <p:spPr>
          <a:xfrm>
            <a:off x="2599765" y="227479"/>
            <a:ext cx="10515600" cy="1325563"/>
          </a:xfrm>
        </p:spPr>
        <p:txBody>
          <a:bodyPr vert="horz" lIns="91440" tIns="45720" rIns="91440" bIns="45720" rtlCol="0" anchor="ctr">
            <a:normAutofit/>
          </a:bodyPr>
          <a:lstStyle/>
          <a:p>
            <a:r>
              <a:rPr lang="en-US" b="1" dirty="0">
                <a:solidFill>
                  <a:schemeClr val="bg1"/>
                </a:solidFill>
              </a:rPr>
              <a:t>What is ERM?</a:t>
            </a:r>
          </a:p>
        </p:txBody>
      </p:sp>
      <p:sp>
        <p:nvSpPr>
          <p:cNvPr id="2" name="Content Placeholder 1">
            <a:extLst>
              <a:ext uri="{FF2B5EF4-FFF2-40B4-BE49-F238E27FC236}">
                <a16:creationId xmlns:a16="http://schemas.microsoft.com/office/drawing/2014/main" id="{E41A1966-A7D8-4ED5-8443-F45A2DE45AC8}"/>
              </a:ext>
            </a:extLst>
          </p:cNvPr>
          <p:cNvSpPr>
            <a:spLocks noGrp="1"/>
          </p:cNvSpPr>
          <p:nvPr>
            <p:ph idx="1"/>
          </p:nvPr>
        </p:nvSpPr>
        <p:spPr/>
        <p:txBody>
          <a:bodyPr>
            <a:normAutofit fontScale="92500" lnSpcReduction="20000"/>
          </a:bodyPr>
          <a:lstStyle/>
          <a:p>
            <a:pPr>
              <a:lnSpc>
                <a:spcPct val="200000"/>
              </a:lnSpc>
            </a:pPr>
            <a:r>
              <a:rPr lang="en-US" dirty="0"/>
              <a:t>All organizations need to set strategy and periodically adjust it, always staying aware of </a:t>
            </a:r>
            <a:endParaRPr lang="ar-SA" dirty="0"/>
          </a:p>
          <a:p>
            <a:pPr lvl="1">
              <a:lnSpc>
                <a:spcPct val="200000"/>
              </a:lnSpc>
            </a:pPr>
            <a:r>
              <a:rPr lang="en-US" dirty="0"/>
              <a:t>ever-changing opportunities for creating value </a:t>
            </a:r>
            <a:endParaRPr lang="ar-SA" dirty="0"/>
          </a:p>
          <a:p>
            <a:pPr lvl="1">
              <a:lnSpc>
                <a:spcPct val="200000"/>
              </a:lnSpc>
            </a:pPr>
            <a:r>
              <a:rPr lang="en-US" dirty="0"/>
              <a:t>the challenges that will occur in pursuit of that value. </a:t>
            </a:r>
            <a:endParaRPr lang="ar-SA" dirty="0"/>
          </a:p>
          <a:p>
            <a:pPr>
              <a:lnSpc>
                <a:spcPct val="200000"/>
              </a:lnSpc>
            </a:pPr>
            <a:r>
              <a:rPr lang="en-US" dirty="0"/>
              <a:t>To do that, they need the best possible framework for optimizing strategy and performance.</a:t>
            </a:r>
          </a:p>
        </p:txBody>
      </p:sp>
      <p:sp>
        <p:nvSpPr>
          <p:cNvPr id="4" name="Slide Number Placeholder 3">
            <a:extLst>
              <a:ext uri="{FF2B5EF4-FFF2-40B4-BE49-F238E27FC236}">
                <a16:creationId xmlns:a16="http://schemas.microsoft.com/office/drawing/2014/main" id="{09D4B518-D263-4E2A-86F4-83F5C5D0696B}"/>
              </a:ext>
            </a:extLst>
          </p:cNvPr>
          <p:cNvSpPr>
            <a:spLocks noGrp="1"/>
          </p:cNvSpPr>
          <p:nvPr>
            <p:ph type="sldNum" sz="quarter" idx="12"/>
          </p:nvPr>
        </p:nvSpPr>
        <p:spPr/>
        <p:txBody>
          <a:bodyPr/>
          <a:lstStyle/>
          <a:p>
            <a:r>
              <a:rPr lang="en-US"/>
              <a:t>L1 - </a:t>
            </a:r>
            <a:fld id="{FDED41F8-FC0F-4085-8150-313B6CF05213}" type="slidenum">
              <a:rPr lang="en-US" smtClean="0"/>
              <a:pPr/>
              <a:t>17</a:t>
            </a:fld>
            <a:endParaRPr lang="en-US" dirty="0"/>
          </a:p>
        </p:txBody>
      </p:sp>
    </p:spTree>
    <p:extLst>
      <p:ext uri="{BB962C8B-B14F-4D97-AF65-F5344CB8AC3E}">
        <p14:creationId xmlns:p14="http://schemas.microsoft.com/office/powerpoint/2010/main" val="2334585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51F168-8727-4207-AD38-5308A18DEDF8}"/>
              </a:ext>
            </a:extLst>
          </p:cNvPr>
          <p:cNvSpPr>
            <a:spLocks noGrp="1"/>
          </p:cNvSpPr>
          <p:nvPr>
            <p:ph type="title"/>
          </p:nvPr>
        </p:nvSpPr>
        <p:spPr>
          <a:xfrm>
            <a:off x="2640105" y="284443"/>
            <a:ext cx="10515600" cy="1325563"/>
          </a:xfrm>
        </p:spPr>
        <p:txBody>
          <a:bodyPr vert="horz" lIns="91440" tIns="45720" rIns="91440" bIns="45720" rtlCol="0" anchor="ctr">
            <a:normAutofit/>
          </a:bodyPr>
          <a:lstStyle/>
          <a:p>
            <a:r>
              <a:rPr lang="en-US" b="1" dirty="0">
                <a:solidFill>
                  <a:schemeClr val="bg1"/>
                </a:solidFill>
              </a:rPr>
              <a:t>What is ERM?</a:t>
            </a:r>
          </a:p>
        </p:txBody>
      </p:sp>
      <p:sp>
        <p:nvSpPr>
          <p:cNvPr id="2" name="Content Placeholder 1">
            <a:extLst>
              <a:ext uri="{FF2B5EF4-FFF2-40B4-BE49-F238E27FC236}">
                <a16:creationId xmlns:a16="http://schemas.microsoft.com/office/drawing/2014/main" id="{F6F987F7-97A3-4A9D-B453-06AFFF47B32D}"/>
              </a:ext>
            </a:extLst>
          </p:cNvPr>
          <p:cNvSpPr>
            <a:spLocks noGrp="1"/>
          </p:cNvSpPr>
          <p:nvPr>
            <p:ph idx="1"/>
          </p:nvPr>
        </p:nvSpPr>
        <p:spPr>
          <a:xfrm>
            <a:off x="1489833" y="2279176"/>
            <a:ext cx="9212334" cy="3856844"/>
          </a:xfrm>
        </p:spPr>
        <p:txBody>
          <a:bodyPr/>
          <a:lstStyle/>
          <a:p>
            <a:pPr marL="0" indent="0" algn="just">
              <a:buNone/>
            </a:pPr>
            <a:r>
              <a:rPr lang="en-US" dirty="0"/>
              <a:t>“</a:t>
            </a:r>
            <a:r>
              <a:rPr lang="en-US" i="1" dirty="0"/>
              <a:t>is a </a:t>
            </a:r>
            <a:r>
              <a:rPr lang="en-US" b="1" i="1" dirty="0">
                <a:solidFill>
                  <a:schemeClr val="accent1">
                    <a:lumMod val="75000"/>
                  </a:schemeClr>
                </a:solidFill>
              </a:rPr>
              <a:t>methodology</a:t>
            </a:r>
            <a:r>
              <a:rPr lang="en-US" i="1" dirty="0"/>
              <a:t> that looks at risk management </a:t>
            </a:r>
            <a:r>
              <a:rPr lang="en-US" b="1" i="1" dirty="0">
                <a:solidFill>
                  <a:schemeClr val="accent6">
                    <a:lumMod val="75000"/>
                  </a:schemeClr>
                </a:solidFill>
              </a:rPr>
              <a:t>strategically</a:t>
            </a:r>
            <a:r>
              <a:rPr lang="en-US" i="1" dirty="0"/>
              <a:t> from the perspective of the </a:t>
            </a:r>
            <a:r>
              <a:rPr lang="en-US" b="1" i="1" dirty="0">
                <a:solidFill>
                  <a:schemeClr val="accent2">
                    <a:lumMod val="75000"/>
                  </a:schemeClr>
                </a:solidFill>
              </a:rPr>
              <a:t>entire</a:t>
            </a:r>
            <a:r>
              <a:rPr lang="en-US" i="1" dirty="0">
                <a:solidFill>
                  <a:schemeClr val="accent2">
                    <a:lumMod val="75000"/>
                  </a:schemeClr>
                </a:solidFill>
              </a:rPr>
              <a:t> </a:t>
            </a:r>
            <a:r>
              <a:rPr lang="en-US" i="1" dirty="0"/>
              <a:t>firm or organization. It is a top-down strategy that aims to </a:t>
            </a:r>
            <a:r>
              <a:rPr lang="en-US" i="1" u="sng" dirty="0"/>
              <a:t>identify</a:t>
            </a:r>
            <a:r>
              <a:rPr lang="en-US" i="1" dirty="0"/>
              <a:t>, </a:t>
            </a:r>
            <a:r>
              <a:rPr lang="en-US" i="1" u="sng" dirty="0"/>
              <a:t>assess</a:t>
            </a:r>
            <a:r>
              <a:rPr lang="en-US" i="1" dirty="0"/>
              <a:t>, and </a:t>
            </a:r>
            <a:r>
              <a:rPr lang="en-US" i="1" u="sng" dirty="0"/>
              <a:t>prepare</a:t>
            </a:r>
            <a:r>
              <a:rPr lang="en-US" i="1" dirty="0"/>
              <a:t> for potential losses, dangers, hazards, and other potentials for harm that may </a:t>
            </a:r>
            <a:r>
              <a:rPr lang="en-US" b="1" i="1" dirty="0">
                <a:solidFill>
                  <a:schemeClr val="accent1">
                    <a:lumMod val="75000"/>
                  </a:schemeClr>
                </a:solidFill>
              </a:rPr>
              <a:t>interfere</a:t>
            </a:r>
            <a:r>
              <a:rPr lang="en-US" i="1" dirty="0"/>
              <a:t> with an organization's operations and objectives and/or lead to losses.</a:t>
            </a:r>
            <a:r>
              <a:rPr lang="en-US" dirty="0"/>
              <a:t>”</a:t>
            </a:r>
          </a:p>
        </p:txBody>
      </p:sp>
      <p:sp>
        <p:nvSpPr>
          <p:cNvPr id="4" name="Slide Number Placeholder 3">
            <a:extLst>
              <a:ext uri="{FF2B5EF4-FFF2-40B4-BE49-F238E27FC236}">
                <a16:creationId xmlns:a16="http://schemas.microsoft.com/office/drawing/2014/main" id="{1E9886D4-07C9-4F34-AF39-8B4E6F2F7328}"/>
              </a:ext>
            </a:extLst>
          </p:cNvPr>
          <p:cNvSpPr>
            <a:spLocks noGrp="1"/>
          </p:cNvSpPr>
          <p:nvPr>
            <p:ph type="sldNum" sz="quarter" idx="12"/>
          </p:nvPr>
        </p:nvSpPr>
        <p:spPr/>
        <p:txBody>
          <a:bodyPr/>
          <a:lstStyle/>
          <a:p>
            <a:r>
              <a:rPr lang="en-US"/>
              <a:t>L1 - </a:t>
            </a:r>
            <a:fld id="{FDED41F8-FC0F-4085-8150-313B6CF05213}" type="slidenum">
              <a:rPr lang="en-US" smtClean="0"/>
              <a:pPr/>
              <a:t>18</a:t>
            </a:fld>
            <a:endParaRPr lang="en-US" dirty="0"/>
          </a:p>
        </p:txBody>
      </p:sp>
    </p:spTree>
    <p:extLst>
      <p:ext uri="{BB962C8B-B14F-4D97-AF65-F5344CB8AC3E}">
        <p14:creationId xmlns:p14="http://schemas.microsoft.com/office/powerpoint/2010/main" val="31266406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51F168-8727-4207-AD38-5308A18DEDF8}"/>
              </a:ext>
            </a:extLst>
          </p:cNvPr>
          <p:cNvSpPr>
            <a:spLocks noGrp="1"/>
          </p:cNvSpPr>
          <p:nvPr>
            <p:ph type="title"/>
          </p:nvPr>
        </p:nvSpPr>
        <p:spPr>
          <a:xfrm>
            <a:off x="2613211" y="320675"/>
            <a:ext cx="10515600" cy="1325563"/>
          </a:xfrm>
        </p:spPr>
        <p:txBody>
          <a:bodyPr vert="horz" lIns="91440" tIns="45720" rIns="91440" bIns="45720" rtlCol="0" anchor="ctr">
            <a:normAutofit/>
          </a:bodyPr>
          <a:lstStyle/>
          <a:p>
            <a:r>
              <a:rPr lang="en-US" b="1" dirty="0">
                <a:solidFill>
                  <a:schemeClr val="bg1"/>
                </a:solidFill>
              </a:rPr>
              <a:t>What is ERM?</a:t>
            </a:r>
          </a:p>
        </p:txBody>
      </p:sp>
      <p:sp>
        <p:nvSpPr>
          <p:cNvPr id="2" name="Content Placeholder 1">
            <a:extLst>
              <a:ext uri="{FF2B5EF4-FFF2-40B4-BE49-F238E27FC236}">
                <a16:creationId xmlns:a16="http://schemas.microsoft.com/office/drawing/2014/main" id="{F6F987F7-97A3-4A9D-B453-06AFFF47B32D}"/>
              </a:ext>
            </a:extLst>
          </p:cNvPr>
          <p:cNvSpPr>
            <a:spLocks noGrp="1"/>
          </p:cNvSpPr>
          <p:nvPr>
            <p:ph idx="1"/>
          </p:nvPr>
        </p:nvSpPr>
        <p:spPr/>
        <p:txBody>
          <a:bodyPr/>
          <a:lstStyle/>
          <a:p>
            <a:pPr marL="0" indent="0" algn="ctr">
              <a:buNone/>
            </a:pPr>
            <a:r>
              <a:rPr lang="en-US" dirty="0"/>
              <a:t>Definition by Committee of Sponsoring Organizations of the Treadway Commission (COSO)</a:t>
            </a:r>
          </a:p>
          <a:p>
            <a:pPr marL="0" indent="0" algn="ctr">
              <a:buNone/>
            </a:pPr>
            <a:endParaRPr lang="en-US" sz="1200" dirty="0"/>
          </a:p>
          <a:p>
            <a:pPr marL="0" indent="0" algn="just">
              <a:buNone/>
            </a:pPr>
            <a:r>
              <a:rPr lang="en-US" dirty="0"/>
              <a:t>“Enterprise risk management is a </a:t>
            </a:r>
            <a:r>
              <a:rPr lang="en-US" b="1" dirty="0">
                <a:solidFill>
                  <a:schemeClr val="tx2">
                    <a:lumMod val="60000"/>
                    <a:lumOff val="40000"/>
                  </a:schemeClr>
                </a:solidFill>
              </a:rPr>
              <a:t>process</a:t>
            </a:r>
            <a:r>
              <a:rPr lang="en-US" dirty="0"/>
              <a:t>, </a:t>
            </a:r>
            <a:r>
              <a:rPr lang="en-US" u="sng" dirty="0">
                <a:solidFill>
                  <a:schemeClr val="accent4">
                    <a:lumMod val="75000"/>
                  </a:schemeClr>
                </a:solidFill>
              </a:rPr>
              <a:t>effected by</a:t>
            </a:r>
            <a:r>
              <a:rPr lang="en-US" dirty="0">
                <a:solidFill>
                  <a:schemeClr val="accent4">
                    <a:lumMod val="75000"/>
                  </a:schemeClr>
                </a:solidFill>
              </a:rPr>
              <a:t> </a:t>
            </a:r>
            <a:r>
              <a:rPr lang="en-US" dirty="0"/>
              <a:t>an entity’s board of directors,  management and other personnel, </a:t>
            </a:r>
            <a:r>
              <a:rPr lang="en-US" b="1" dirty="0">
                <a:solidFill>
                  <a:srgbClr val="00B050"/>
                </a:solidFill>
              </a:rPr>
              <a:t>applied in strategy setting </a:t>
            </a:r>
            <a:r>
              <a:rPr lang="en-US" dirty="0"/>
              <a:t>and </a:t>
            </a:r>
            <a:r>
              <a:rPr lang="en-US" dirty="0">
                <a:solidFill>
                  <a:schemeClr val="accent1">
                    <a:lumMod val="75000"/>
                  </a:schemeClr>
                </a:solidFill>
              </a:rPr>
              <a:t>across the enterprise</a:t>
            </a:r>
            <a:r>
              <a:rPr lang="en-US" dirty="0"/>
              <a:t>, designed </a:t>
            </a:r>
            <a:r>
              <a:rPr lang="en-US" b="1" i="1" dirty="0"/>
              <a:t>to identify </a:t>
            </a:r>
            <a:r>
              <a:rPr lang="en-US" dirty="0"/>
              <a:t>potential </a:t>
            </a:r>
            <a:r>
              <a:rPr lang="en-US" b="1" dirty="0"/>
              <a:t>events</a:t>
            </a:r>
            <a:r>
              <a:rPr lang="en-US" dirty="0"/>
              <a:t> that may affect the entity, and </a:t>
            </a:r>
            <a:r>
              <a:rPr lang="en-US" b="1" dirty="0">
                <a:solidFill>
                  <a:srgbClr val="FF0000"/>
                </a:solidFill>
              </a:rPr>
              <a:t>manage risk </a:t>
            </a:r>
            <a:r>
              <a:rPr lang="en-US" dirty="0"/>
              <a:t>to be within its </a:t>
            </a:r>
            <a:r>
              <a:rPr lang="en-US" b="1" dirty="0">
                <a:solidFill>
                  <a:srgbClr val="FF0000"/>
                </a:solidFill>
              </a:rPr>
              <a:t>risk appetite</a:t>
            </a:r>
            <a:r>
              <a:rPr lang="en-US" dirty="0"/>
              <a:t>, to provide </a:t>
            </a:r>
            <a:r>
              <a:rPr lang="en-US" b="1" dirty="0">
                <a:solidFill>
                  <a:schemeClr val="accent2">
                    <a:lumMod val="60000"/>
                    <a:lumOff val="40000"/>
                  </a:schemeClr>
                </a:solidFill>
              </a:rPr>
              <a:t>reasonable assurance </a:t>
            </a:r>
            <a:r>
              <a:rPr lang="en-US" dirty="0"/>
              <a:t>regarding the achievement of </a:t>
            </a:r>
            <a:r>
              <a:rPr lang="en-US" b="1" dirty="0">
                <a:solidFill>
                  <a:schemeClr val="accent1">
                    <a:lumMod val="75000"/>
                  </a:schemeClr>
                </a:solidFill>
              </a:rPr>
              <a:t>entity objectives</a:t>
            </a:r>
            <a:r>
              <a:rPr lang="en-US" dirty="0"/>
              <a:t>.”</a:t>
            </a:r>
          </a:p>
        </p:txBody>
      </p:sp>
      <p:sp>
        <p:nvSpPr>
          <p:cNvPr id="4" name="Slide Number Placeholder 3">
            <a:extLst>
              <a:ext uri="{FF2B5EF4-FFF2-40B4-BE49-F238E27FC236}">
                <a16:creationId xmlns:a16="http://schemas.microsoft.com/office/drawing/2014/main" id="{1E9886D4-07C9-4F34-AF39-8B4E6F2F7328}"/>
              </a:ext>
            </a:extLst>
          </p:cNvPr>
          <p:cNvSpPr>
            <a:spLocks noGrp="1"/>
          </p:cNvSpPr>
          <p:nvPr>
            <p:ph type="sldNum" sz="quarter" idx="12"/>
          </p:nvPr>
        </p:nvSpPr>
        <p:spPr/>
        <p:txBody>
          <a:bodyPr/>
          <a:lstStyle/>
          <a:p>
            <a:r>
              <a:rPr lang="en-US"/>
              <a:t>L1 - </a:t>
            </a:r>
            <a:fld id="{FDED41F8-FC0F-4085-8150-313B6CF05213}" type="slidenum">
              <a:rPr lang="en-US" smtClean="0"/>
              <a:pPr/>
              <a:t>19</a:t>
            </a:fld>
            <a:endParaRPr lang="en-US" dirty="0"/>
          </a:p>
        </p:txBody>
      </p:sp>
    </p:spTree>
    <p:extLst>
      <p:ext uri="{BB962C8B-B14F-4D97-AF65-F5344CB8AC3E}">
        <p14:creationId xmlns:p14="http://schemas.microsoft.com/office/powerpoint/2010/main" val="1875694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20</a:t>
            </a:fld>
            <a:endParaRPr lang="en-US" dirty="0"/>
          </a:p>
        </p:txBody>
      </p:sp>
      <p:pic>
        <p:nvPicPr>
          <p:cNvPr id="5" name="Picture 4">
            <a:extLst>
              <a:ext uri="{FF2B5EF4-FFF2-40B4-BE49-F238E27FC236}">
                <a16:creationId xmlns:a16="http://schemas.microsoft.com/office/drawing/2014/main" id="{AD00ABAB-D310-4981-8EFE-C5A7AEC49D91}"/>
              </a:ext>
            </a:extLst>
          </p:cNvPr>
          <p:cNvPicPr>
            <a:picLocks noChangeAspect="1"/>
          </p:cNvPicPr>
          <p:nvPr/>
        </p:nvPicPr>
        <p:blipFill>
          <a:blip r:embed="rId2"/>
          <a:stretch>
            <a:fillRect/>
          </a:stretch>
        </p:blipFill>
        <p:spPr>
          <a:xfrm>
            <a:off x="2732751" y="0"/>
            <a:ext cx="7757956" cy="6857999"/>
          </a:xfrm>
          <a:prstGeom prst="rect">
            <a:avLst/>
          </a:prstGeom>
        </p:spPr>
      </p:pic>
    </p:spTree>
    <p:extLst>
      <p:ext uri="{BB962C8B-B14F-4D97-AF65-F5344CB8AC3E}">
        <p14:creationId xmlns:p14="http://schemas.microsoft.com/office/powerpoint/2010/main" val="3426971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FC7FB36-D80A-4D3A-B5D6-3B5F9749E327}"/>
              </a:ext>
            </a:extLst>
          </p:cNvPr>
          <p:cNvSpPr>
            <a:spLocks noGrp="1"/>
          </p:cNvSpPr>
          <p:nvPr>
            <p:ph type="title"/>
          </p:nvPr>
        </p:nvSpPr>
        <p:spPr/>
        <p:txBody>
          <a:bodyPr vert="horz" lIns="91440" tIns="45720" rIns="91440" bIns="45720" rtlCol="0" anchor="ctr">
            <a:normAutofit/>
          </a:bodyPr>
          <a:lstStyle/>
          <a:p>
            <a:r>
              <a:rPr lang="en-US" sz="4400" b="1" dirty="0">
                <a:solidFill>
                  <a:schemeClr val="bg1"/>
                </a:solidFill>
              </a:rPr>
              <a:t>Benefits of ERM</a:t>
            </a:r>
          </a:p>
        </p:txBody>
      </p:sp>
      <p:sp>
        <p:nvSpPr>
          <p:cNvPr id="9" name="Content Placeholder 8">
            <a:extLst>
              <a:ext uri="{FF2B5EF4-FFF2-40B4-BE49-F238E27FC236}">
                <a16:creationId xmlns:a16="http://schemas.microsoft.com/office/drawing/2014/main" id="{5B2E641D-3A8B-439B-BAC4-B23E7D448D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8ED28AD-890F-41F2-B224-5AEDBB08F944}"/>
              </a:ext>
            </a:extLst>
          </p:cNvPr>
          <p:cNvSpPr>
            <a:spLocks noGrp="1"/>
          </p:cNvSpPr>
          <p:nvPr>
            <p:ph type="sldNum" sz="quarter" idx="12"/>
          </p:nvPr>
        </p:nvSpPr>
        <p:spPr/>
        <p:txBody>
          <a:bodyPr/>
          <a:lstStyle/>
          <a:p>
            <a:r>
              <a:rPr lang="en-US"/>
              <a:t>L1 - </a:t>
            </a:r>
            <a:fld id="{FDED41F8-FC0F-4085-8150-313B6CF05213}" type="slidenum">
              <a:rPr lang="en-US" smtClean="0"/>
              <a:pPr/>
              <a:t>21</a:t>
            </a:fld>
            <a:endParaRPr lang="en-US" dirty="0"/>
          </a:p>
        </p:txBody>
      </p:sp>
    </p:spTree>
    <p:extLst>
      <p:ext uri="{BB962C8B-B14F-4D97-AF65-F5344CB8AC3E}">
        <p14:creationId xmlns:p14="http://schemas.microsoft.com/office/powerpoint/2010/main" val="1647203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a:xfrm>
            <a:off x="2545976" y="342177"/>
            <a:ext cx="10515600" cy="1325563"/>
          </a:xfrm>
        </p:spPr>
        <p:txBody>
          <a:bodyPr vert="horz" lIns="91440" tIns="45720" rIns="91440" bIns="45720" rtlCol="0" anchor="ctr">
            <a:normAutofit/>
          </a:bodyPr>
          <a:lstStyle/>
          <a:p>
            <a:r>
              <a:rPr lang="en-US" b="1" dirty="0">
                <a:solidFill>
                  <a:schemeClr val="bg1"/>
                </a:solidFill>
              </a:rPr>
              <a:t>Benefits of ERM</a:t>
            </a:r>
          </a:p>
        </p:txBody>
      </p:sp>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a:xfrm>
            <a:off x="300868" y="1667740"/>
            <a:ext cx="11572684" cy="4700975"/>
          </a:xfrm>
        </p:spPr>
        <p:txBody>
          <a:bodyPr/>
          <a:lstStyle/>
          <a:p>
            <a:r>
              <a:rPr lang="en-US" dirty="0"/>
              <a:t>Organizations that integrate enterprise risk management throughout the entity can realize many benefits, including, though not limited to:</a:t>
            </a:r>
          </a:p>
          <a:p>
            <a:pPr lvl="1"/>
            <a:r>
              <a:rPr lang="en-US" dirty="0"/>
              <a:t>Increasing the range of opportunities</a:t>
            </a:r>
          </a:p>
          <a:p>
            <a:pPr lvl="1"/>
            <a:r>
              <a:rPr lang="en-US" dirty="0"/>
              <a:t>Identifying and managing risk entity-wide</a:t>
            </a:r>
          </a:p>
          <a:p>
            <a:pPr lvl="1"/>
            <a:r>
              <a:rPr lang="en-US" dirty="0"/>
              <a:t>Increasing positive outcomes and advantage while reducing negative surprises</a:t>
            </a:r>
          </a:p>
          <a:p>
            <a:pPr lvl="1"/>
            <a:r>
              <a:rPr lang="en-US" dirty="0"/>
              <a:t>Reducing performance variability</a:t>
            </a:r>
          </a:p>
          <a:p>
            <a:pPr lvl="1"/>
            <a:r>
              <a:rPr lang="en-US" dirty="0"/>
              <a:t>Improving resource deployment</a:t>
            </a:r>
          </a:p>
          <a:p>
            <a:pPr lvl="1"/>
            <a:r>
              <a:rPr lang="en-US" dirty="0"/>
              <a:t>Enhancing enterprise resilience</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22</a:t>
            </a:fld>
            <a:endParaRPr lang="en-US" dirty="0"/>
          </a:p>
        </p:txBody>
      </p:sp>
    </p:spTree>
    <p:extLst>
      <p:ext uri="{BB962C8B-B14F-4D97-AF65-F5344CB8AC3E}">
        <p14:creationId xmlns:p14="http://schemas.microsoft.com/office/powerpoint/2010/main" val="8772625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a:xfrm>
            <a:off x="2465294" y="243930"/>
            <a:ext cx="10515600" cy="1325563"/>
          </a:xfrm>
        </p:spPr>
        <p:txBody>
          <a:bodyPr vert="horz" lIns="91440" tIns="45720" rIns="91440" bIns="45720" rtlCol="0" anchor="ctr">
            <a:normAutofit/>
          </a:bodyPr>
          <a:lstStyle/>
          <a:p>
            <a:r>
              <a:rPr lang="en-US" b="1" dirty="0">
                <a:solidFill>
                  <a:schemeClr val="bg1"/>
                </a:solidFill>
              </a:rPr>
              <a:t>Benefits of ERM</a:t>
            </a:r>
          </a:p>
        </p:txBody>
      </p:sp>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a:xfrm>
            <a:off x="300868" y="1569493"/>
            <a:ext cx="11572684" cy="4607470"/>
          </a:xfrm>
        </p:spPr>
        <p:txBody>
          <a:bodyPr>
            <a:normAutofit fontScale="85000" lnSpcReduction="10000"/>
          </a:bodyPr>
          <a:lstStyle/>
          <a:p>
            <a:pPr>
              <a:lnSpc>
                <a:spcPct val="200000"/>
              </a:lnSpc>
            </a:pPr>
            <a:r>
              <a:rPr lang="en-US" b="1" dirty="0">
                <a:solidFill>
                  <a:schemeClr val="accent2">
                    <a:lumMod val="60000"/>
                    <a:lumOff val="40000"/>
                  </a:schemeClr>
                </a:solidFill>
              </a:rPr>
              <a:t>Increasing the range of opportunities</a:t>
            </a:r>
          </a:p>
          <a:p>
            <a:pPr lvl="1">
              <a:lnSpc>
                <a:spcPct val="200000"/>
              </a:lnSpc>
            </a:pPr>
            <a:r>
              <a:rPr lang="en-US" dirty="0"/>
              <a:t>By considering all possibilities—both positive and negative aspects of risk—management can identify new opportunities and unique challenges associated with current opportunities.</a:t>
            </a:r>
          </a:p>
          <a:p>
            <a:pPr>
              <a:lnSpc>
                <a:spcPct val="200000"/>
              </a:lnSpc>
            </a:pPr>
            <a:r>
              <a:rPr lang="en-US" b="1" dirty="0">
                <a:solidFill>
                  <a:schemeClr val="accent2">
                    <a:lumMod val="60000"/>
                    <a:lumOff val="40000"/>
                  </a:schemeClr>
                </a:solidFill>
              </a:rPr>
              <a:t>Identifying and managing risk entity-wide</a:t>
            </a:r>
          </a:p>
          <a:p>
            <a:pPr lvl="1">
              <a:lnSpc>
                <a:spcPct val="200000"/>
              </a:lnSpc>
            </a:pPr>
            <a:r>
              <a:rPr lang="en-US" dirty="0"/>
              <a:t>Countless risks that can affect many parts of the organization. Sometimes a risk can originate in one part of the entity but impact a different part. Consequently, management identifies and manages these entity-wide risks to sustain and improve performance.</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23</a:t>
            </a:fld>
            <a:endParaRPr lang="en-US" dirty="0"/>
          </a:p>
        </p:txBody>
      </p:sp>
    </p:spTree>
    <p:extLst>
      <p:ext uri="{BB962C8B-B14F-4D97-AF65-F5344CB8AC3E}">
        <p14:creationId xmlns:p14="http://schemas.microsoft.com/office/powerpoint/2010/main" val="2941582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a:xfrm>
            <a:off x="2505635" y="227479"/>
            <a:ext cx="10515600" cy="1325563"/>
          </a:xfrm>
        </p:spPr>
        <p:txBody>
          <a:bodyPr vert="horz" lIns="91440" tIns="45720" rIns="91440" bIns="45720" rtlCol="0" anchor="ctr">
            <a:normAutofit/>
          </a:bodyPr>
          <a:lstStyle/>
          <a:p>
            <a:r>
              <a:rPr lang="en-US" b="1" dirty="0">
                <a:solidFill>
                  <a:schemeClr val="bg1"/>
                </a:solidFill>
              </a:rPr>
              <a:t>Benefits of ERM</a:t>
            </a:r>
          </a:p>
        </p:txBody>
      </p:sp>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p:txBody>
          <a:bodyPr/>
          <a:lstStyle/>
          <a:p>
            <a:r>
              <a:rPr lang="en-US" b="1" dirty="0">
                <a:solidFill>
                  <a:schemeClr val="accent2">
                    <a:lumMod val="60000"/>
                    <a:lumOff val="40000"/>
                  </a:schemeClr>
                </a:solidFill>
              </a:rPr>
              <a:t>Increasing positive outcomes and advantage while reducing negative surprises</a:t>
            </a:r>
          </a:p>
          <a:p>
            <a:pPr lvl="1"/>
            <a:r>
              <a:rPr lang="en-US" dirty="0"/>
              <a:t>ERM improve ability to identify risks and establish appropriate responses, reducing surprises and related costs or losses, while profiting from advantageous developments.</a:t>
            </a:r>
          </a:p>
          <a:p>
            <a:r>
              <a:rPr lang="en-US" b="1" dirty="0">
                <a:solidFill>
                  <a:schemeClr val="accent2">
                    <a:lumMod val="60000"/>
                    <a:lumOff val="40000"/>
                  </a:schemeClr>
                </a:solidFill>
              </a:rPr>
              <a:t>Reducing performance variability</a:t>
            </a:r>
          </a:p>
          <a:p>
            <a:pPr lvl="1"/>
            <a:r>
              <a:rPr lang="en-US" dirty="0"/>
              <a:t>Performing ahead of schedule or beyond expectations may cause as much concern as performing short of scheduling and expectations.</a:t>
            </a:r>
          </a:p>
          <a:p>
            <a:pPr lvl="1"/>
            <a:r>
              <a:rPr lang="en-US" dirty="0"/>
              <a:t>ERM allows organizations to anticipate the risks that would affect performance and enable them to put in place the actions needed to minimize disruption and maximize opportunity.</a:t>
            </a:r>
          </a:p>
          <a:p>
            <a:pPr lvl="1"/>
            <a:endParaRPr lang="en-US" dirty="0"/>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24</a:t>
            </a:fld>
            <a:endParaRPr lang="en-US" dirty="0"/>
          </a:p>
        </p:txBody>
      </p:sp>
    </p:spTree>
    <p:extLst>
      <p:ext uri="{BB962C8B-B14F-4D97-AF65-F5344CB8AC3E}">
        <p14:creationId xmlns:p14="http://schemas.microsoft.com/office/powerpoint/2010/main" val="2047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a:xfrm>
            <a:off x="2505635" y="320675"/>
            <a:ext cx="10515600" cy="1325563"/>
          </a:xfrm>
        </p:spPr>
        <p:txBody>
          <a:bodyPr vert="horz" lIns="91440" tIns="45720" rIns="91440" bIns="45720" rtlCol="0" anchor="ctr">
            <a:normAutofit/>
          </a:bodyPr>
          <a:lstStyle/>
          <a:p>
            <a:r>
              <a:rPr lang="en-US" b="1" dirty="0">
                <a:solidFill>
                  <a:schemeClr val="bg1"/>
                </a:solidFill>
              </a:rPr>
              <a:t>Benefits of ERM</a:t>
            </a:r>
          </a:p>
        </p:txBody>
      </p:sp>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p:txBody>
          <a:bodyPr>
            <a:normAutofit/>
          </a:bodyPr>
          <a:lstStyle/>
          <a:p>
            <a:r>
              <a:rPr lang="en-US" b="1" dirty="0">
                <a:solidFill>
                  <a:schemeClr val="accent2">
                    <a:lumMod val="60000"/>
                    <a:lumOff val="40000"/>
                  </a:schemeClr>
                </a:solidFill>
              </a:rPr>
              <a:t>Improving resource deployment</a:t>
            </a:r>
          </a:p>
          <a:p>
            <a:pPr lvl="1"/>
            <a:r>
              <a:rPr lang="en-US" dirty="0"/>
              <a:t>Every risk could be considered a request for resources. Obtaining robust information on risk allows management, in the face of finite resources, to assess overall resource needs, prioritize resource deployment and enhance resource allocation.</a:t>
            </a:r>
          </a:p>
          <a:p>
            <a:r>
              <a:rPr lang="en-US" b="1" dirty="0">
                <a:solidFill>
                  <a:schemeClr val="accent2">
                    <a:lumMod val="60000"/>
                    <a:lumOff val="40000"/>
                  </a:schemeClr>
                </a:solidFill>
              </a:rPr>
              <a:t>Enhancing enterprise resilience</a:t>
            </a:r>
          </a:p>
          <a:p>
            <a:pPr lvl="1"/>
            <a:r>
              <a:rPr lang="en-US" dirty="0"/>
              <a:t>An entity’s medium- and long-term viability depends on its ability to anticipate and respond to change, not only to survive but also to evolve and thrive. It becomes increasingly important as the pace of change accelerates and business complexity increases.</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25</a:t>
            </a:fld>
            <a:endParaRPr lang="en-US" dirty="0"/>
          </a:p>
        </p:txBody>
      </p:sp>
    </p:spTree>
    <p:extLst>
      <p:ext uri="{BB962C8B-B14F-4D97-AF65-F5344CB8AC3E}">
        <p14:creationId xmlns:p14="http://schemas.microsoft.com/office/powerpoint/2010/main" val="2881834009"/>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69A2572-AC8A-4FCF-B531-09D0DE6EF941}"/>
              </a:ext>
            </a:extLst>
          </p:cNvPr>
          <p:cNvSpPr>
            <a:spLocks noGrp="1"/>
          </p:cNvSpPr>
          <p:nvPr>
            <p:ph type="title"/>
          </p:nvPr>
        </p:nvSpPr>
        <p:spPr>
          <a:xfrm>
            <a:off x="831850" y="1319774"/>
            <a:ext cx="10515600" cy="2852737"/>
          </a:xfrm>
        </p:spPr>
        <p:txBody>
          <a:bodyPr vert="horz" lIns="91440" tIns="45720" rIns="91440" bIns="45720" rtlCol="0" anchor="ctr">
            <a:normAutofit/>
          </a:bodyPr>
          <a:lstStyle/>
          <a:p>
            <a:r>
              <a:rPr lang="en-US" sz="4400" b="1" dirty="0">
                <a:solidFill>
                  <a:schemeClr val="bg1"/>
                </a:solidFill>
              </a:rPr>
              <a:t>Clearing Up a Few Misconceptions</a:t>
            </a:r>
          </a:p>
        </p:txBody>
      </p:sp>
      <p:sp>
        <p:nvSpPr>
          <p:cNvPr id="6" name="Content Placeholder 5">
            <a:extLst>
              <a:ext uri="{FF2B5EF4-FFF2-40B4-BE49-F238E27FC236}">
                <a16:creationId xmlns:a16="http://schemas.microsoft.com/office/drawing/2014/main" id="{5BFBC3F3-D4B9-4F9C-B4F4-3A77E1339B9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C685E06-A717-45D5-A200-2772BF7E16B3}"/>
              </a:ext>
            </a:extLst>
          </p:cNvPr>
          <p:cNvSpPr>
            <a:spLocks noGrp="1"/>
          </p:cNvSpPr>
          <p:nvPr>
            <p:ph type="sldNum" sz="quarter" idx="12"/>
          </p:nvPr>
        </p:nvSpPr>
        <p:spPr/>
        <p:txBody>
          <a:bodyPr/>
          <a:lstStyle/>
          <a:p>
            <a:r>
              <a:rPr lang="en-US"/>
              <a:t>L1 - </a:t>
            </a:r>
            <a:fld id="{FDED41F8-FC0F-4085-8150-313B6CF05213}" type="slidenum">
              <a:rPr lang="en-US" smtClean="0"/>
              <a:pPr/>
              <a:t>26</a:t>
            </a:fld>
            <a:endParaRPr lang="en-US" dirty="0"/>
          </a:p>
        </p:txBody>
      </p:sp>
    </p:spTree>
    <p:extLst>
      <p:ext uri="{BB962C8B-B14F-4D97-AF65-F5344CB8AC3E}">
        <p14:creationId xmlns:p14="http://schemas.microsoft.com/office/powerpoint/2010/main" val="4096871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a:xfrm>
            <a:off x="2505635" y="243930"/>
            <a:ext cx="10515600" cy="1325563"/>
          </a:xfrm>
        </p:spPr>
        <p:txBody>
          <a:bodyPr vert="horz" lIns="91440" tIns="45720" rIns="91440" bIns="45720" rtlCol="0" anchor="ctr">
            <a:normAutofit/>
          </a:bodyPr>
          <a:lstStyle/>
          <a:p>
            <a:r>
              <a:rPr lang="en-US" b="1" dirty="0">
                <a:solidFill>
                  <a:schemeClr val="bg1"/>
                </a:solidFill>
              </a:rPr>
              <a:t>Clearing Up a Few Misconceptions</a:t>
            </a:r>
          </a:p>
        </p:txBody>
      </p:sp>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a:xfrm>
            <a:off x="300868" y="1569493"/>
            <a:ext cx="11572684" cy="4607469"/>
          </a:xfrm>
        </p:spPr>
        <p:txBody>
          <a:bodyPr/>
          <a:lstStyle/>
          <a:p>
            <a:pPr marL="0" indent="0" algn="ctr">
              <a:lnSpc>
                <a:spcPct val="200000"/>
              </a:lnSpc>
              <a:buNone/>
            </a:pPr>
            <a:r>
              <a:rPr lang="en-US" sz="2800" b="1" dirty="0">
                <a:solidFill>
                  <a:schemeClr val="accent2"/>
                </a:solidFill>
              </a:rPr>
              <a:t>“Enterprise risk management is not a function or department.”</a:t>
            </a:r>
          </a:p>
          <a:p>
            <a:pPr>
              <a:lnSpc>
                <a:spcPct val="200000"/>
              </a:lnSpc>
            </a:pPr>
            <a:r>
              <a:rPr lang="en-US" dirty="0"/>
              <a:t>It is the culture, capabilities, and practices that organizations integrate with strategy-setting and apply when they carry out that strategy, with a purpose of managing risk in creating, preserving, and realizing value.</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27</a:t>
            </a:fld>
            <a:endParaRPr lang="en-US" dirty="0"/>
          </a:p>
        </p:txBody>
      </p:sp>
    </p:spTree>
    <p:extLst>
      <p:ext uri="{BB962C8B-B14F-4D97-AF65-F5344CB8AC3E}">
        <p14:creationId xmlns:p14="http://schemas.microsoft.com/office/powerpoint/2010/main" val="2417667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a:xfrm>
            <a:off x="2478741" y="320169"/>
            <a:ext cx="10515600" cy="1325563"/>
          </a:xfrm>
        </p:spPr>
        <p:txBody>
          <a:bodyPr vert="horz" lIns="91440" tIns="45720" rIns="91440" bIns="45720" rtlCol="0" anchor="ctr">
            <a:normAutofit/>
          </a:bodyPr>
          <a:lstStyle/>
          <a:p>
            <a:r>
              <a:rPr lang="en-US" b="1" dirty="0">
                <a:solidFill>
                  <a:schemeClr val="bg1"/>
                </a:solidFill>
              </a:rPr>
              <a:t>Clearing Up a Few Misconceptions</a:t>
            </a:r>
          </a:p>
        </p:txBody>
      </p:sp>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a:xfrm>
            <a:off x="156078" y="1746430"/>
            <a:ext cx="11879843" cy="4509222"/>
          </a:xfrm>
        </p:spPr>
        <p:txBody>
          <a:bodyPr/>
          <a:lstStyle/>
          <a:p>
            <a:pPr marL="0" indent="0" algn="ctr">
              <a:lnSpc>
                <a:spcPct val="200000"/>
              </a:lnSpc>
              <a:buNone/>
            </a:pPr>
            <a:r>
              <a:rPr lang="en-US" sz="2800" b="1" dirty="0">
                <a:solidFill>
                  <a:schemeClr val="accent2"/>
                </a:solidFill>
              </a:rPr>
              <a:t>“Enterprise risk management is more than a risk listing.”</a:t>
            </a:r>
          </a:p>
          <a:p>
            <a:pPr>
              <a:lnSpc>
                <a:spcPct val="200000"/>
              </a:lnSpc>
            </a:pPr>
            <a:r>
              <a:rPr lang="en-US" dirty="0"/>
              <a:t>It requires more than taking an inventory of all the risks within the organization. </a:t>
            </a:r>
          </a:p>
          <a:p>
            <a:pPr>
              <a:lnSpc>
                <a:spcPct val="200000"/>
              </a:lnSpc>
            </a:pPr>
            <a:r>
              <a:rPr lang="en-US" dirty="0"/>
              <a:t>It is broader and includes practices that management puts in place to actively manage risk.</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28</a:t>
            </a:fld>
            <a:endParaRPr lang="en-US" dirty="0"/>
          </a:p>
        </p:txBody>
      </p:sp>
    </p:spTree>
    <p:extLst>
      <p:ext uri="{BB962C8B-B14F-4D97-AF65-F5344CB8AC3E}">
        <p14:creationId xmlns:p14="http://schemas.microsoft.com/office/powerpoint/2010/main" val="1395351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a:xfrm>
            <a:off x="2465294" y="320675"/>
            <a:ext cx="10515600" cy="1325563"/>
          </a:xfrm>
        </p:spPr>
        <p:txBody>
          <a:bodyPr vert="horz" lIns="91440" tIns="45720" rIns="91440" bIns="45720" rtlCol="0" anchor="ctr">
            <a:normAutofit/>
          </a:bodyPr>
          <a:lstStyle/>
          <a:p>
            <a:r>
              <a:rPr lang="en-US" b="1" dirty="0">
                <a:solidFill>
                  <a:schemeClr val="bg1"/>
                </a:solidFill>
              </a:rPr>
              <a:t>Clearing Up a Few Misconceptions</a:t>
            </a:r>
          </a:p>
        </p:txBody>
      </p:sp>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lstStyle/>
          <a:p>
            <a:pPr marL="0" indent="0" algn="ctr">
              <a:lnSpc>
                <a:spcPct val="200000"/>
              </a:lnSpc>
              <a:buNone/>
            </a:pPr>
            <a:r>
              <a:rPr lang="en-US" sz="2800" b="1" dirty="0">
                <a:solidFill>
                  <a:schemeClr val="accent2"/>
                </a:solidFill>
              </a:rPr>
              <a:t>“Enterprise risk management is not a checklist.“</a:t>
            </a:r>
          </a:p>
          <a:p>
            <a:pPr>
              <a:lnSpc>
                <a:spcPct val="200000"/>
              </a:lnSpc>
            </a:pPr>
            <a:r>
              <a:rPr lang="en-US" dirty="0"/>
              <a:t>It is a set of principles on which processes can be built or integrated for a particular organization, and it is a system of monitoring, learning, and improving performance.</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29</a:t>
            </a:fld>
            <a:endParaRPr lang="en-US" dirty="0"/>
          </a:p>
        </p:txBody>
      </p:sp>
    </p:spTree>
    <p:extLst>
      <p:ext uri="{BB962C8B-B14F-4D97-AF65-F5344CB8AC3E}">
        <p14:creationId xmlns:p14="http://schemas.microsoft.com/office/powerpoint/2010/main" val="2408100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a:xfrm>
            <a:off x="2330824" y="320675"/>
            <a:ext cx="10515600" cy="1325563"/>
          </a:xfrm>
        </p:spPr>
        <p:txBody>
          <a:bodyPr vert="horz" lIns="91440" tIns="45720" rIns="91440" bIns="45720" rtlCol="0" anchor="ctr">
            <a:normAutofit/>
          </a:bodyPr>
          <a:lstStyle/>
          <a:p>
            <a:r>
              <a:rPr lang="en-US" b="1" dirty="0">
                <a:solidFill>
                  <a:schemeClr val="bg1"/>
                </a:solidFill>
              </a:rPr>
              <a:t>Clearing Up a Few Misconceptions</a:t>
            </a:r>
          </a:p>
        </p:txBody>
      </p:sp>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normAutofit fontScale="77500" lnSpcReduction="20000"/>
          </a:bodyPr>
          <a:lstStyle/>
          <a:p>
            <a:pPr marL="0" indent="0" algn="ctr">
              <a:lnSpc>
                <a:spcPct val="200000"/>
              </a:lnSpc>
              <a:buNone/>
            </a:pPr>
            <a:r>
              <a:rPr lang="en-US" sz="2800" b="1" dirty="0">
                <a:solidFill>
                  <a:schemeClr val="accent2"/>
                </a:solidFill>
              </a:rPr>
              <a:t>“Enterprise risk management can be used by organizations of any size.”</a:t>
            </a:r>
          </a:p>
          <a:p>
            <a:pPr>
              <a:lnSpc>
                <a:spcPct val="200000"/>
              </a:lnSpc>
            </a:pPr>
            <a:r>
              <a:rPr lang="en-US" dirty="0"/>
              <a:t> If an organization has a mission, a strategy, and objectives—and the need to make decisions that fully consider risk—then enterprise risk management can be applied. </a:t>
            </a:r>
          </a:p>
          <a:p>
            <a:pPr>
              <a:lnSpc>
                <a:spcPct val="200000"/>
              </a:lnSpc>
            </a:pPr>
            <a:r>
              <a:rPr lang="en-US" dirty="0"/>
              <a:t>It can and should be used by all kinds of organizations, from small businesses to community-based social enterprises to government agencies to Fortune 500 companies.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30</a:t>
            </a:fld>
            <a:endParaRPr lang="en-US" dirty="0"/>
          </a:p>
        </p:txBody>
      </p:sp>
    </p:spTree>
    <p:extLst>
      <p:ext uri="{BB962C8B-B14F-4D97-AF65-F5344CB8AC3E}">
        <p14:creationId xmlns:p14="http://schemas.microsoft.com/office/powerpoint/2010/main" val="12242510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a:xfrm>
            <a:off x="2371165" y="320675"/>
            <a:ext cx="10515600" cy="1325563"/>
          </a:xfrm>
        </p:spPr>
        <p:txBody>
          <a:bodyPr vert="horz" lIns="91440" tIns="45720" rIns="91440" bIns="45720" rtlCol="0" anchor="ctr">
            <a:normAutofit/>
          </a:bodyPr>
          <a:lstStyle/>
          <a:p>
            <a:r>
              <a:rPr lang="en-US" b="1" dirty="0">
                <a:solidFill>
                  <a:schemeClr val="bg1"/>
                </a:solidFill>
              </a:rPr>
              <a:t>Clearing Up a Few Misconceptions</a:t>
            </a:r>
          </a:p>
        </p:txBody>
      </p:sp>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normAutofit lnSpcReduction="10000"/>
          </a:bodyPr>
          <a:lstStyle/>
          <a:p>
            <a:pPr marL="0" indent="0" algn="ctr">
              <a:lnSpc>
                <a:spcPct val="200000"/>
              </a:lnSpc>
              <a:buNone/>
            </a:pPr>
            <a:r>
              <a:rPr lang="en-US" sz="2800" b="1" dirty="0">
                <a:solidFill>
                  <a:schemeClr val="accent2"/>
                </a:solidFill>
              </a:rPr>
              <a:t>“Enterprise risk management addresses more than Internal Control.“</a:t>
            </a:r>
          </a:p>
          <a:p>
            <a:pPr>
              <a:lnSpc>
                <a:spcPct val="200000"/>
              </a:lnSpc>
            </a:pPr>
            <a:r>
              <a:rPr lang="en-US" dirty="0"/>
              <a:t>It also addresses other topics such as strategy-setting, governance, communicating with stakeholders, and measuring performance. </a:t>
            </a:r>
          </a:p>
          <a:p>
            <a:pPr>
              <a:lnSpc>
                <a:spcPct val="200000"/>
              </a:lnSpc>
            </a:pPr>
            <a:r>
              <a:rPr lang="en-US" dirty="0"/>
              <a:t>Its principles apply at all levels of the organization and across all functions.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31</a:t>
            </a:fld>
            <a:endParaRPr lang="en-US" dirty="0"/>
          </a:p>
        </p:txBody>
      </p:sp>
    </p:spTree>
    <p:extLst>
      <p:ext uri="{BB962C8B-B14F-4D97-AF65-F5344CB8AC3E}">
        <p14:creationId xmlns:p14="http://schemas.microsoft.com/office/powerpoint/2010/main" val="13061677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8F9C327-0D7A-419E-B2F7-EAABC815D7C2}"/>
              </a:ext>
            </a:extLst>
          </p:cNvPr>
          <p:cNvSpPr>
            <a:spLocks noGrp="1"/>
          </p:cNvSpPr>
          <p:nvPr>
            <p:ph type="title"/>
          </p:nvPr>
        </p:nvSpPr>
        <p:spPr/>
        <p:txBody>
          <a:bodyPr vert="horz" lIns="91440" tIns="45720" rIns="91440" bIns="45720" rtlCol="0" anchor="ctr">
            <a:normAutofit/>
          </a:bodyPr>
          <a:lstStyle/>
          <a:p>
            <a:r>
              <a:rPr lang="en-US" sz="4400" b="1" dirty="0">
                <a:solidFill>
                  <a:schemeClr val="bg1"/>
                </a:solidFill>
              </a:rPr>
              <a:t>Internal Control vs. ERM</a:t>
            </a:r>
          </a:p>
        </p:txBody>
      </p:sp>
      <p:sp>
        <p:nvSpPr>
          <p:cNvPr id="6" name="Content Placeholder 5">
            <a:extLst>
              <a:ext uri="{FF2B5EF4-FFF2-40B4-BE49-F238E27FC236}">
                <a16:creationId xmlns:a16="http://schemas.microsoft.com/office/drawing/2014/main" id="{EC0AD116-21B9-498E-9838-F9454FFC88A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B097515-0CDC-4E38-85E1-57C5518463FC}"/>
              </a:ext>
            </a:extLst>
          </p:cNvPr>
          <p:cNvSpPr>
            <a:spLocks noGrp="1"/>
          </p:cNvSpPr>
          <p:nvPr>
            <p:ph type="sldNum" sz="quarter" idx="12"/>
          </p:nvPr>
        </p:nvSpPr>
        <p:spPr/>
        <p:txBody>
          <a:bodyPr/>
          <a:lstStyle/>
          <a:p>
            <a:r>
              <a:rPr lang="en-US"/>
              <a:t>L1 - </a:t>
            </a:r>
            <a:fld id="{FDED41F8-FC0F-4085-8150-313B6CF05213}" type="slidenum">
              <a:rPr lang="en-US" smtClean="0"/>
              <a:pPr/>
              <a:t>32</a:t>
            </a:fld>
            <a:endParaRPr lang="en-US" dirty="0"/>
          </a:p>
        </p:txBody>
      </p:sp>
    </p:spTree>
    <p:extLst>
      <p:ext uri="{BB962C8B-B14F-4D97-AF65-F5344CB8AC3E}">
        <p14:creationId xmlns:p14="http://schemas.microsoft.com/office/powerpoint/2010/main" val="1835913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43EFD22-CBD6-4B18-A14B-A2E4C4FC7AFA}"/>
              </a:ext>
            </a:extLst>
          </p:cNvPr>
          <p:cNvSpPr>
            <a:spLocks noGrp="1"/>
          </p:cNvSpPr>
          <p:nvPr>
            <p:ph type="title"/>
          </p:nvPr>
        </p:nvSpPr>
        <p:spPr>
          <a:xfrm>
            <a:off x="2411506" y="320675"/>
            <a:ext cx="10515600" cy="1325563"/>
          </a:xfrm>
        </p:spPr>
        <p:txBody>
          <a:bodyPr vert="horz" lIns="91440" tIns="45720" rIns="91440" bIns="45720" rtlCol="0" anchor="ctr">
            <a:normAutofit/>
          </a:bodyPr>
          <a:lstStyle/>
          <a:p>
            <a:r>
              <a:rPr lang="en-US" b="1" dirty="0">
                <a:solidFill>
                  <a:schemeClr val="bg1"/>
                </a:solidFill>
              </a:rPr>
              <a:t>Internal Control</a:t>
            </a:r>
          </a:p>
        </p:txBody>
      </p:sp>
      <p:sp>
        <p:nvSpPr>
          <p:cNvPr id="2" name="Content Placeholder 1">
            <a:extLst>
              <a:ext uri="{FF2B5EF4-FFF2-40B4-BE49-F238E27FC236}">
                <a16:creationId xmlns:a16="http://schemas.microsoft.com/office/drawing/2014/main" id="{6F58C27D-AAD0-4058-9833-86E946A6279C}"/>
              </a:ext>
            </a:extLst>
          </p:cNvPr>
          <p:cNvSpPr>
            <a:spLocks noGrp="1"/>
          </p:cNvSpPr>
          <p:nvPr>
            <p:ph idx="1"/>
          </p:nvPr>
        </p:nvSpPr>
        <p:spPr/>
        <p:txBody>
          <a:bodyPr>
            <a:normAutofit fontScale="92500" lnSpcReduction="20000"/>
          </a:bodyPr>
          <a:lstStyle/>
          <a:p>
            <a:pPr>
              <a:lnSpc>
                <a:spcPct val="200000"/>
              </a:lnSpc>
            </a:pPr>
            <a:r>
              <a:rPr lang="en-US" b="1" dirty="0">
                <a:solidFill>
                  <a:srgbClr val="FF0000"/>
                </a:solidFill>
              </a:rPr>
              <a:t>Internal control </a:t>
            </a:r>
            <a:r>
              <a:rPr lang="en-US" dirty="0"/>
              <a:t>is a process, effected by an entity’s board of directors, management, and other personnel, designed to provide reasonable assurance regarding the achievement of objectives relating to </a:t>
            </a:r>
            <a:r>
              <a:rPr lang="en-US" b="1" dirty="0">
                <a:solidFill>
                  <a:schemeClr val="accent6">
                    <a:lumMod val="75000"/>
                  </a:schemeClr>
                </a:solidFill>
              </a:rPr>
              <a:t>operations</a:t>
            </a:r>
            <a:r>
              <a:rPr lang="en-US" dirty="0"/>
              <a:t>, </a:t>
            </a:r>
            <a:r>
              <a:rPr lang="en-US" b="1" dirty="0">
                <a:solidFill>
                  <a:schemeClr val="accent1">
                    <a:lumMod val="75000"/>
                  </a:schemeClr>
                </a:solidFill>
              </a:rPr>
              <a:t>reporting</a:t>
            </a:r>
            <a:r>
              <a:rPr lang="en-US" dirty="0"/>
              <a:t>, and </a:t>
            </a:r>
            <a:r>
              <a:rPr lang="en-US" b="1" dirty="0">
                <a:solidFill>
                  <a:schemeClr val="accent4">
                    <a:lumMod val="75000"/>
                  </a:schemeClr>
                </a:solidFill>
              </a:rPr>
              <a:t>compliance</a:t>
            </a:r>
            <a:r>
              <a:rPr lang="en-US" dirty="0"/>
              <a:t>.</a:t>
            </a:r>
          </a:p>
          <a:p>
            <a:pPr marL="0" indent="0" algn="ctr">
              <a:buNone/>
            </a:pPr>
            <a:r>
              <a:rPr lang="en-US" b="1" dirty="0">
                <a:solidFill>
                  <a:schemeClr val="accent6">
                    <a:lumMod val="75000"/>
                  </a:schemeClr>
                </a:solidFill>
              </a:rPr>
              <a:t>Operations</a:t>
            </a:r>
            <a:r>
              <a:rPr lang="en-US" dirty="0"/>
              <a:t> – Effectiveness and efficiency of operations</a:t>
            </a:r>
          </a:p>
          <a:p>
            <a:pPr marL="0" indent="0" algn="ctr">
              <a:buNone/>
            </a:pPr>
            <a:r>
              <a:rPr lang="en-US" b="1" dirty="0">
                <a:solidFill>
                  <a:schemeClr val="accent1">
                    <a:lumMod val="75000"/>
                  </a:schemeClr>
                </a:solidFill>
              </a:rPr>
              <a:t>Reporting</a:t>
            </a:r>
            <a:r>
              <a:rPr lang="en-US" dirty="0"/>
              <a:t> – Reliability of reporting for internal and external use</a:t>
            </a:r>
          </a:p>
          <a:p>
            <a:pPr marL="0" indent="0" algn="ctr">
              <a:buNone/>
            </a:pPr>
            <a:r>
              <a:rPr lang="en-US" b="1" dirty="0">
                <a:solidFill>
                  <a:schemeClr val="accent4">
                    <a:lumMod val="75000"/>
                  </a:schemeClr>
                </a:solidFill>
              </a:rPr>
              <a:t>Compliance</a:t>
            </a:r>
            <a:r>
              <a:rPr lang="en-US" dirty="0"/>
              <a:t> – Compliance with applicable laws and regulations”</a:t>
            </a:r>
          </a:p>
          <a:p>
            <a:pPr>
              <a:lnSpc>
                <a:spcPct val="200000"/>
              </a:lnSpc>
            </a:pPr>
            <a:endParaRPr lang="en-US" dirty="0"/>
          </a:p>
        </p:txBody>
      </p:sp>
      <p:sp>
        <p:nvSpPr>
          <p:cNvPr id="4" name="Slide Number Placeholder 3">
            <a:extLst>
              <a:ext uri="{FF2B5EF4-FFF2-40B4-BE49-F238E27FC236}">
                <a16:creationId xmlns:a16="http://schemas.microsoft.com/office/drawing/2014/main" id="{7E904078-9357-4EF4-B63D-9C9068B30463}"/>
              </a:ext>
            </a:extLst>
          </p:cNvPr>
          <p:cNvSpPr>
            <a:spLocks noGrp="1"/>
          </p:cNvSpPr>
          <p:nvPr>
            <p:ph type="sldNum" sz="quarter" idx="12"/>
          </p:nvPr>
        </p:nvSpPr>
        <p:spPr/>
        <p:txBody>
          <a:bodyPr/>
          <a:lstStyle/>
          <a:p>
            <a:r>
              <a:rPr lang="en-US"/>
              <a:t>L1 - </a:t>
            </a:r>
            <a:fld id="{FDED41F8-FC0F-4085-8150-313B6CF05213}" type="slidenum">
              <a:rPr lang="en-US" smtClean="0"/>
              <a:pPr/>
              <a:t>33</a:t>
            </a:fld>
            <a:endParaRPr lang="en-US" dirty="0"/>
          </a:p>
        </p:txBody>
      </p:sp>
    </p:spTree>
    <p:extLst>
      <p:ext uri="{BB962C8B-B14F-4D97-AF65-F5344CB8AC3E}">
        <p14:creationId xmlns:p14="http://schemas.microsoft.com/office/powerpoint/2010/main" val="878889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F03ACC-65C5-4D88-B6B6-7469D1474E57}"/>
              </a:ext>
            </a:extLst>
          </p:cNvPr>
          <p:cNvSpPr>
            <a:spLocks noGrp="1"/>
          </p:cNvSpPr>
          <p:nvPr>
            <p:ph idx="1"/>
          </p:nvPr>
        </p:nvSpPr>
        <p:spPr>
          <a:xfrm>
            <a:off x="300868" y="1667740"/>
            <a:ext cx="11572684" cy="4637525"/>
          </a:xfrm>
        </p:spPr>
        <p:txBody>
          <a:bodyPr>
            <a:normAutofit fontScale="77500" lnSpcReduction="20000"/>
          </a:bodyPr>
          <a:lstStyle/>
          <a:p>
            <a:pPr>
              <a:lnSpc>
                <a:spcPct val="200000"/>
              </a:lnSpc>
            </a:pPr>
            <a:r>
              <a:rPr lang="en-US" b="1" dirty="0">
                <a:solidFill>
                  <a:schemeClr val="accent4">
                    <a:lumMod val="75000"/>
                  </a:schemeClr>
                </a:solidFill>
              </a:rPr>
              <a:t>Internal control </a:t>
            </a:r>
            <a:r>
              <a:rPr lang="en-US" dirty="0"/>
              <a:t>is indeed important to developing reasonable assurance that the applicable processes will operate as designed and achieve the desired objectives.</a:t>
            </a:r>
          </a:p>
          <a:p>
            <a:pPr>
              <a:lnSpc>
                <a:spcPct val="200000"/>
              </a:lnSpc>
            </a:pPr>
            <a:r>
              <a:rPr lang="en-US" dirty="0"/>
              <a:t>Organizations can have </a:t>
            </a:r>
            <a:r>
              <a:rPr lang="en-US" b="1" dirty="0">
                <a:solidFill>
                  <a:srgbClr val="FF0000"/>
                </a:solidFill>
              </a:rPr>
              <a:t>objectives outside </a:t>
            </a:r>
            <a:r>
              <a:rPr lang="en-US" dirty="0"/>
              <a:t>of these three categories. </a:t>
            </a:r>
          </a:p>
          <a:p>
            <a:pPr>
              <a:lnSpc>
                <a:spcPct val="200000"/>
              </a:lnSpc>
            </a:pPr>
            <a:r>
              <a:rPr lang="en-US" dirty="0"/>
              <a:t>Any choice of a future action typically entails risk. </a:t>
            </a:r>
          </a:p>
          <a:p>
            <a:pPr>
              <a:lnSpc>
                <a:spcPct val="200000"/>
              </a:lnSpc>
            </a:pPr>
            <a:r>
              <a:rPr lang="en-US" dirty="0"/>
              <a:t>Those choices extend far beyond the execution of currently implemented business processes and include any decision for future action not dependent on an existing process.</a:t>
            </a:r>
          </a:p>
        </p:txBody>
      </p:sp>
      <p:sp>
        <p:nvSpPr>
          <p:cNvPr id="4" name="Slide Number Placeholder 3">
            <a:extLst>
              <a:ext uri="{FF2B5EF4-FFF2-40B4-BE49-F238E27FC236}">
                <a16:creationId xmlns:a16="http://schemas.microsoft.com/office/drawing/2014/main" id="{39C259C2-B5FA-4F56-A13F-574DB3DAECA3}"/>
              </a:ext>
            </a:extLst>
          </p:cNvPr>
          <p:cNvSpPr>
            <a:spLocks noGrp="1"/>
          </p:cNvSpPr>
          <p:nvPr>
            <p:ph type="sldNum" sz="quarter" idx="12"/>
          </p:nvPr>
        </p:nvSpPr>
        <p:spPr/>
        <p:txBody>
          <a:bodyPr/>
          <a:lstStyle/>
          <a:p>
            <a:r>
              <a:rPr lang="en-US"/>
              <a:t>L1 - </a:t>
            </a:r>
            <a:fld id="{FDED41F8-FC0F-4085-8150-313B6CF05213}" type="slidenum">
              <a:rPr lang="en-US" smtClean="0"/>
              <a:pPr/>
              <a:t>34</a:t>
            </a:fld>
            <a:endParaRPr lang="en-US" dirty="0"/>
          </a:p>
        </p:txBody>
      </p:sp>
      <p:sp>
        <p:nvSpPr>
          <p:cNvPr id="5" name="Title 2">
            <a:extLst>
              <a:ext uri="{FF2B5EF4-FFF2-40B4-BE49-F238E27FC236}">
                <a16:creationId xmlns:a16="http://schemas.microsoft.com/office/drawing/2014/main" id="{E406B63F-A28F-41A4-AA37-B4DFC7F034C2}"/>
              </a:ext>
            </a:extLst>
          </p:cNvPr>
          <p:cNvSpPr>
            <a:spLocks noGrp="1"/>
          </p:cNvSpPr>
          <p:nvPr>
            <p:ph type="title"/>
          </p:nvPr>
        </p:nvSpPr>
        <p:spPr>
          <a:xfrm>
            <a:off x="2411506" y="320675"/>
            <a:ext cx="10515600" cy="1325563"/>
          </a:xfrm>
        </p:spPr>
        <p:txBody>
          <a:bodyPr vert="horz" lIns="91440" tIns="45720" rIns="91440" bIns="45720" rtlCol="0" anchor="ctr">
            <a:normAutofit/>
          </a:bodyPr>
          <a:lstStyle/>
          <a:p>
            <a:r>
              <a:rPr lang="en-US" b="1" dirty="0">
                <a:solidFill>
                  <a:schemeClr val="bg1"/>
                </a:solidFill>
              </a:rPr>
              <a:t>Internal Control</a:t>
            </a:r>
          </a:p>
        </p:txBody>
      </p:sp>
    </p:spTree>
    <p:extLst>
      <p:ext uri="{BB962C8B-B14F-4D97-AF65-F5344CB8AC3E}">
        <p14:creationId xmlns:p14="http://schemas.microsoft.com/office/powerpoint/2010/main" val="3626865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399826-93B0-4DEC-ABBA-2C7142E42A14}"/>
              </a:ext>
            </a:extLst>
          </p:cNvPr>
          <p:cNvSpPr>
            <a:spLocks noGrp="1"/>
          </p:cNvSpPr>
          <p:nvPr>
            <p:ph type="title"/>
          </p:nvPr>
        </p:nvSpPr>
        <p:spPr>
          <a:xfrm>
            <a:off x="2438400" y="320675"/>
            <a:ext cx="10515600" cy="1325563"/>
          </a:xfrm>
        </p:spPr>
        <p:txBody>
          <a:bodyPr vert="horz" lIns="91440" tIns="45720" rIns="91440" bIns="45720" rtlCol="0" anchor="ctr">
            <a:normAutofit/>
          </a:bodyPr>
          <a:lstStyle/>
          <a:p>
            <a:r>
              <a:rPr lang="en-US" b="1" dirty="0">
                <a:solidFill>
                  <a:schemeClr val="bg1"/>
                </a:solidFill>
              </a:rPr>
              <a:t>ERM Encompasses Internal Control </a:t>
            </a:r>
          </a:p>
        </p:txBody>
      </p:sp>
      <p:sp>
        <p:nvSpPr>
          <p:cNvPr id="2" name="Content Placeholder 1">
            <a:extLst>
              <a:ext uri="{FF2B5EF4-FFF2-40B4-BE49-F238E27FC236}">
                <a16:creationId xmlns:a16="http://schemas.microsoft.com/office/drawing/2014/main" id="{2D0E5E67-99E1-4EEB-91AE-F961895E6C5D}"/>
              </a:ext>
            </a:extLst>
          </p:cNvPr>
          <p:cNvSpPr>
            <a:spLocks noGrp="1"/>
          </p:cNvSpPr>
          <p:nvPr>
            <p:ph idx="1"/>
          </p:nvPr>
        </p:nvSpPr>
        <p:spPr/>
        <p:txBody>
          <a:bodyPr/>
          <a:lstStyle/>
          <a:p>
            <a:pPr>
              <a:lnSpc>
                <a:spcPct val="200000"/>
              </a:lnSpc>
            </a:pPr>
            <a:r>
              <a:rPr lang="en-US" b="1" dirty="0"/>
              <a:t>Internal control </a:t>
            </a:r>
            <a:r>
              <a:rPr lang="en-US" dirty="0"/>
              <a:t>is an integral part of enterprise risk management. </a:t>
            </a:r>
          </a:p>
          <a:p>
            <a:pPr>
              <a:lnSpc>
                <a:spcPct val="200000"/>
              </a:lnSpc>
            </a:pPr>
            <a:r>
              <a:rPr lang="en-US" dirty="0"/>
              <a:t>This enterprise risk management framework encompasses internal control, forming a more robust conceptualization and tool for management</a:t>
            </a:r>
          </a:p>
        </p:txBody>
      </p:sp>
      <p:sp>
        <p:nvSpPr>
          <p:cNvPr id="4" name="Slide Number Placeholder 3">
            <a:extLst>
              <a:ext uri="{FF2B5EF4-FFF2-40B4-BE49-F238E27FC236}">
                <a16:creationId xmlns:a16="http://schemas.microsoft.com/office/drawing/2014/main" id="{03080153-AE9A-4D68-B4D8-66BDF72F0FE0}"/>
              </a:ext>
            </a:extLst>
          </p:cNvPr>
          <p:cNvSpPr>
            <a:spLocks noGrp="1"/>
          </p:cNvSpPr>
          <p:nvPr>
            <p:ph type="sldNum" sz="quarter" idx="12"/>
          </p:nvPr>
        </p:nvSpPr>
        <p:spPr/>
        <p:txBody>
          <a:bodyPr/>
          <a:lstStyle/>
          <a:p>
            <a:r>
              <a:rPr lang="en-US"/>
              <a:t>L1 - </a:t>
            </a:r>
            <a:fld id="{FDED41F8-FC0F-4085-8150-313B6CF05213}" type="slidenum">
              <a:rPr lang="en-US" smtClean="0"/>
              <a:pPr/>
              <a:t>35</a:t>
            </a:fld>
            <a:endParaRPr lang="en-US" dirty="0"/>
          </a:p>
        </p:txBody>
      </p:sp>
    </p:spTree>
    <p:extLst>
      <p:ext uri="{BB962C8B-B14F-4D97-AF65-F5344CB8AC3E}">
        <p14:creationId xmlns:p14="http://schemas.microsoft.com/office/powerpoint/2010/main" val="2938652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8981818-FE0C-4682-A4F5-D9188959B67C}"/>
              </a:ext>
            </a:extLst>
          </p:cNvPr>
          <p:cNvSpPr>
            <a:spLocks noGrp="1"/>
          </p:cNvSpPr>
          <p:nvPr>
            <p:ph type="sldNum" sz="quarter" idx="12"/>
          </p:nvPr>
        </p:nvSpPr>
        <p:spPr/>
        <p:txBody>
          <a:bodyPr/>
          <a:lstStyle/>
          <a:p>
            <a:r>
              <a:rPr lang="en-US"/>
              <a:t>L1 - </a:t>
            </a:r>
            <a:fld id="{FDED41F8-FC0F-4085-8150-313B6CF05213}" type="slidenum">
              <a:rPr lang="en-US" smtClean="0"/>
              <a:pPr/>
              <a:t>36</a:t>
            </a:fld>
            <a:endParaRPr lang="en-US" dirty="0"/>
          </a:p>
        </p:txBody>
      </p:sp>
      <p:sp>
        <p:nvSpPr>
          <p:cNvPr id="3" name="Title 2">
            <a:extLst>
              <a:ext uri="{FF2B5EF4-FFF2-40B4-BE49-F238E27FC236}">
                <a16:creationId xmlns:a16="http://schemas.microsoft.com/office/drawing/2014/main" id="{4131BFAD-B5E7-4DA0-B889-4DD689173B3D}"/>
              </a:ext>
            </a:extLst>
          </p:cNvPr>
          <p:cNvSpPr>
            <a:spLocks noGrp="1"/>
          </p:cNvSpPr>
          <p:nvPr>
            <p:ph type="title"/>
          </p:nvPr>
        </p:nvSpPr>
        <p:spPr/>
        <p:txBody>
          <a:bodyPr/>
          <a:lstStyle/>
          <a:p>
            <a:r>
              <a:rPr lang="en-US" dirty="0"/>
              <a:t>ERM Limitations</a:t>
            </a:r>
          </a:p>
        </p:txBody>
      </p:sp>
      <p:sp>
        <p:nvSpPr>
          <p:cNvPr id="2" name="Content Placeholder 1">
            <a:extLst>
              <a:ext uri="{FF2B5EF4-FFF2-40B4-BE49-F238E27FC236}">
                <a16:creationId xmlns:a16="http://schemas.microsoft.com/office/drawing/2014/main" id="{44661375-16AE-4B3B-8FE3-C71A2CBD24B1}"/>
              </a:ext>
            </a:extLst>
          </p:cNvPr>
          <p:cNvSpPr>
            <a:spLocks noGrp="1"/>
          </p:cNvSpPr>
          <p:nvPr>
            <p:ph idx="1"/>
          </p:nvPr>
        </p:nvSpPr>
        <p:spPr/>
        <p:txBody>
          <a:bodyPr>
            <a:normAutofit fontScale="92500" lnSpcReduction="20000"/>
          </a:bodyPr>
          <a:lstStyle/>
          <a:p>
            <a:r>
              <a:rPr lang="en-US" b="1" dirty="0">
                <a:solidFill>
                  <a:srgbClr val="0070C0"/>
                </a:solidFill>
              </a:rPr>
              <a:t>Human judgment </a:t>
            </a:r>
            <a:r>
              <a:rPr lang="en-US" dirty="0"/>
              <a:t>in decision making can be faulty</a:t>
            </a:r>
          </a:p>
          <a:p>
            <a:r>
              <a:rPr lang="en-US" dirty="0"/>
              <a:t>Decisions on responding to risk and establishing controls need to consider the relative </a:t>
            </a:r>
            <a:r>
              <a:rPr lang="en-US" i="1" dirty="0">
                <a:solidFill>
                  <a:srgbClr val="FF0000"/>
                </a:solidFill>
              </a:rPr>
              <a:t>costs</a:t>
            </a:r>
            <a:r>
              <a:rPr lang="en-US" dirty="0"/>
              <a:t> and </a:t>
            </a:r>
            <a:r>
              <a:rPr lang="en-US" i="1" dirty="0">
                <a:solidFill>
                  <a:srgbClr val="00B050"/>
                </a:solidFill>
              </a:rPr>
              <a:t>benefits</a:t>
            </a:r>
            <a:r>
              <a:rPr lang="en-US" dirty="0"/>
              <a:t>, breakdowns can occur because of human failures such as simple errors or mistakes</a:t>
            </a:r>
          </a:p>
          <a:p>
            <a:r>
              <a:rPr lang="en-US" dirty="0"/>
              <a:t>Controls can be circumvented by collusion of two or more people</a:t>
            </a:r>
          </a:p>
          <a:p>
            <a:r>
              <a:rPr lang="en-US" dirty="0"/>
              <a:t>Management has the ability to override enterprise risk management decisions. </a:t>
            </a:r>
          </a:p>
          <a:p>
            <a:r>
              <a:rPr lang="en-US" dirty="0"/>
              <a:t>These limitations prevent a board and management from having absolute assurance as to achievement of the entity’s objectives. </a:t>
            </a:r>
          </a:p>
        </p:txBody>
      </p:sp>
      <p:sp>
        <p:nvSpPr>
          <p:cNvPr id="5" name="Content Placeholder 4">
            <a:extLst>
              <a:ext uri="{FF2B5EF4-FFF2-40B4-BE49-F238E27FC236}">
                <a16:creationId xmlns:a16="http://schemas.microsoft.com/office/drawing/2014/main" id="{2317DB08-00C2-4D02-B0FC-6AF322B4629F}"/>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E40D7B64-BAFD-4907-BF5D-5D3EEAAEAA80}"/>
              </a:ext>
            </a:extLst>
          </p:cNvPr>
          <p:cNvPicPr>
            <a:picLocks noChangeAspect="1"/>
          </p:cNvPicPr>
          <p:nvPr/>
        </p:nvPicPr>
        <p:blipFill>
          <a:blip r:embed="rId2"/>
          <a:stretch>
            <a:fillRect/>
          </a:stretch>
        </p:blipFill>
        <p:spPr>
          <a:xfrm>
            <a:off x="8966936" y="2965309"/>
            <a:ext cx="2904922" cy="1844625"/>
          </a:xfrm>
          <a:prstGeom prst="rect">
            <a:avLst/>
          </a:prstGeom>
        </p:spPr>
      </p:pic>
    </p:spTree>
    <p:extLst>
      <p:ext uri="{BB962C8B-B14F-4D97-AF65-F5344CB8AC3E}">
        <p14:creationId xmlns:p14="http://schemas.microsoft.com/office/powerpoint/2010/main" val="16751469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vert="horz" lIns="91440" tIns="45720" rIns="91440" bIns="45720" rtlCol="0" anchor="ctr">
            <a:normAutofit/>
          </a:bodyPr>
          <a:lstStyle/>
          <a:p>
            <a:r>
              <a:rPr lang="en-US" sz="4400" b="1" dirty="0">
                <a:solidFill>
                  <a:schemeClr val="bg1"/>
                </a:solidFill>
              </a:rPr>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70EB95F-E353-4D92-8823-503BC0E134BE}"/>
              </a:ext>
            </a:extLst>
          </p:cNvPr>
          <p:cNvSpPr>
            <a:spLocks noGrp="1"/>
          </p:cNvSpPr>
          <p:nvPr>
            <p:ph type="sldNum" sz="quarter" idx="12"/>
          </p:nvPr>
        </p:nvSpPr>
        <p:spPr/>
        <p:txBody>
          <a:bodyPr/>
          <a:lstStyle/>
          <a:p>
            <a:r>
              <a:rPr lang="en-US"/>
              <a:t>L1 - </a:t>
            </a:r>
            <a:fld id="{FDED41F8-FC0F-4085-8150-313B6CF05213}" type="slidenum">
              <a:rPr lang="en-US" smtClean="0"/>
              <a:pPr/>
              <a:t>37</a:t>
            </a:fld>
            <a:endParaRPr lang="en-US" dirty="0"/>
          </a:p>
        </p:txBody>
      </p:sp>
    </p:spTree>
    <p:extLst>
      <p:ext uri="{BB962C8B-B14F-4D97-AF65-F5344CB8AC3E}">
        <p14:creationId xmlns:p14="http://schemas.microsoft.com/office/powerpoint/2010/main" val="3198891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8CE6A0B-5AEA-4E64-A656-A0D1B8094D6E}"/>
              </a:ext>
            </a:extLst>
          </p:cNvPr>
          <p:cNvPicPr>
            <a:picLocks noGrp="1" noChangeAspect="1"/>
          </p:cNvPicPr>
          <p:nvPr>
            <p:ph idx="1"/>
          </p:nvPr>
        </p:nvPicPr>
        <p:blipFill>
          <a:blip r:embed="rId2"/>
          <a:stretch>
            <a:fillRect/>
          </a:stretch>
        </p:blipFill>
        <p:spPr>
          <a:xfrm>
            <a:off x="7205923" y="1482976"/>
            <a:ext cx="4476561" cy="2518065"/>
          </a:xfrm>
          <a:prstGeom prst="rect">
            <a:avLst/>
          </a:prstGeom>
          <a:ln>
            <a:noFill/>
          </a:ln>
          <a:effectLst>
            <a:outerShdw blurRad="292100" dist="139700" dir="2700000" algn="tl" rotWithShape="0">
              <a:srgbClr val="333333">
                <a:alpha val="65000"/>
              </a:srgbClr>
            </a:outerShdw>
          </a:effectLst>
        </p:spPr>
      </p:pic>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38</a:t>
            </a:fld>
            <a:endParaRPr lang="en-US" dirty="0"/>
          </a:p>
        </p:txBody>
      </p:sp>
      <p:pic>
        <p:nvPicPr>
          <p:cNvPr id="5" name="Picture 4">
            <a:extLst>
              <a:ext uri="{FF2B5EF4-FFF2-40B4-BE49-F238E27FC236}">
                <a16:creationId xmlns:a16="http://schemas.microsoft.com/office/drawing/2014/main" id="{13C356AB-F771-4024-8093-E9B7113A326A}"/>
              </a:ext>
            </a:extLst>
          </p:cNvPr>
          <p:cNvPicPr>
            <a:picLocks noChangeAspect="1"/>
          </p:cNvPicPr>
          <p:nvPr/>
        </p:nvPicPr>
        <p:blipFill>
          <a:blip r:embed="rId3"/>
          <a:stretch>
            <a:fillRect/>
          </a:stretch>
        </p:blipFill>
        <p:spPr>
          <a:xfrm>
            <a:off x="427582" y="1719565"/>
            <a:ext cx="4476561" cy="2518065"/>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529206C7-6D7B-4B21-91A4-B4ADF8A71032}"/>
              </a:ext>
            </a:extLst>
          </p:cNvPr>
          <p:cNvPicPr>
            <a:picLocks noChangeAspect="1"/>
          </p:cNvPicPr>
          <p:nvPr/>
        </p:nvPicPr>
        <p:blipFill>
          <a:blip r:embed="rId4"/>
          <a:stretch>
            <a:fillRect/>
          </a:stretch>
        </p:blipFill>
        <p:spPr>
          <a:xfrm>
            <a:off x="5154125" y="4167068"/>
            <a:ext cx="4476561" cy="25180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664150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611FBB-1D94-40AB-B767-457173138B93}"/>
              </a:ext>
            </a:extLst>
          </p:cNvPr>
          <p:cNvSpPr>
            <a:spLocks noGrp="1"/>
          </p:cNvSpPr>
          <p:nvPr>
            <p:ph idx="1"/>
          </p:nvPr>
        </p:nvSpPr>
        <p:spPr>
          <a:xfrm>
            <a:off x="300869" y="1667741"/>
            <a:ext cx="5795132" cy="4509222"/>
          </a:xfrm>
        </p:spPr>
        <p:txBody>
          <a:bodyPr/>
          <a:lstStyle/>
          <a:p>
            <a:r>
              <a:rPr lang="en-US" b="1" dirty="0">
                <a:solidFill>
                  <a:srgbClr val="FF0000"/>
                </a:solidFill>
              </a:rPr>
              <a:t>ERM</a:t>
            </a:r>
            <a:r>
              <a:rPr lang="en-US" dirty="0"/>
              <a:t>: </a:t>
            </a:r>
            <a:r>
              <a:rPr lang="en-US" b="1" dirty="0">
                <a:solidFill>
                  <a:srgbClr val="FF0000"/>
                </a:solidFill>
              </a:rPr>
              <a:t>E</a:t>
            </a:r>
            <a:r>
              <a:rPr lang="en-US" dirty="0"/>
              <a:t>nterprise </a:t>
            </a:r>
            <a:r>
              <a:rPr lang="en-US" b="1" dirty="0">
                <a:solidFill>
                  <a:srgbClr val="FF0000"/>
                </a:solidFill>
              </a:rPr>
              <a:t>R</a:t>
            </a:r>
            <a:r>
              <a:rPr lang="en-US" dirty="0"/>
              <a:t>isk </a:t>
            </a:r>
            <a:r>
              <a:rPr lang="en-US" b="1" dirty="0">
                <a:solidFill>
                  <a:srgbClr val="FF0000"/>
                </a:solidFill>
              </a:rPr>
              <a:t>M</a:t>
            </a:r>
            <a:r>
              <a:rPr lang="en-US" dirty="0"/>
              <a:t>anagement</a:t>
            </a:r>
          </a:p>
          <a:p>
            <a:r>
              <a:rPr lang="en-US" b="1" dirty="0">
                <a:solidFill>
                  <a:srgbClr val="0070C0"/>
                </a:solidFill>
              </a:rPr>
              <a:t>GRC</a:t>
            </a:r>
            <a:r>
              <a:rPr lang="en-US" dirty="0"/>
              <a:t>: </a:t>
            </a:r>
            <a:r>
              <a:rPr lang="en-US" b="1" dirty="0">
                <a:solidFill>
                  <a:srgbClr val="0070C0"/>
                </a:solidFill>
              </a:rPr>
              <a:t>G</a:t>
            </a:r>
            <a:r>
              <a:rPr lang="en-US" dirty="0"/>
              <a:t>overnance, </a:t>
            </a:r>
            <a:r>
              <a:rPr lang="en-US" b="1" dirty="0">
                <a:solidFill>
                  <a:srgbClr val="0070C0"/>
                </a:solidFill>
              </a:rPr>
              <a:t>R</a:t>
            </a:r>
            <a:r>
              <a:rPr lang="en-US" dirty="0"/>
              <a:t>isk, and </a:t>
            </a:r>
            <a:r>
              <a:rPr lang="en-US" b="1" dirty="0">
                <a:solidFill>
                  <a:srgbClr val="0070C0"/>
                </a:solidFill>
              </a:rPr>
              <a:t>C</a:t>
            </a:r>
            <a:r>
              <a:rPr lang="en-US" dirty="0"/>
              <a:t>ompliance</a:t>
            </a:r>
          </a:p>
          <a:p>
            <a:r>
              <a:rPr lang="en-US" b="1" dirty="0">
                <a:solidFill>
                  <a:srgbClr val="FF9518"/>
                </a:solidFill>
              </a:rPr>
              <a:t>RM</a:t>
            </a:r>
            <a:r>
              <a:rPr lang="en-US" dirty="0"/>
              <a:t>: </a:t>
            </a:r>
            <a:r>
              <a:rPr lang="en-US" b="1" dirty="0">
                <a:solidFill>
                  <a:srgbClr val="FF9518"/>
                </a:solidFill>
              </a:rPr>
              <a:t>R</a:t>
            </a:r>
            <a:r>
              <a:rPr lang="en-US" dirty="0"/>
              <a:t>isk </a:t>
            </a:r>
            <a:r>
              <a:rPr lang="en-US" b="1" dirty="0">
                <a:solidFill>
                  <a:srgbClr val="FF9518"/>
                </a:solidFill>
              </a:rPr>
              <a:t>M</a:t>
            </a:r>
            <a:r>
              <a:rPr lang="en-US" dirty="0"/>
              <a:t>anagement</a:t>
            </a:r>
            <a:endParaRPr lang="en-US" b="1" dirty="0">
              <a:solidFill>
                <a:srgbClr val="FF0000"/>
              </a:solidFill>
            </a:endParaRPr>
          </a:p>
          <a:p>
            <a:r>
              <a:rPr lang="en-US" b="1" dirty="0">
                <a:solidFill>
                  <a:schemeClr val="accent6">
                    <a:lumMod val="75000"/>
                  </a:schemeClr>
                </a:solidFill>
              </a:rPr>
              <a:t>COSO</a:t>
            </a:r>
            <a:r>
              <a:rPr lang="en-US" dirty="0"/>
              <a:t>: </a:t>
            </a:r>
            <a:r>
              <a:rPr lang="en-US" b="1" dirty="0">
                <a:solidFill>
                  <a:schemeClr val="accent6">
                    <a:lumMod val="75000"/>
                  </a:schemeClr>
                </a:solidFill>
              </a:rPr>
              <a:t>C</a:t>
            </a:r>
            <a:r>
              <a:rPr lang="en-US" dirty="0"/>
              <a:t>ommittee </a:t>
            </a:r>
            <a:r>
              <a:rPr lang="en-US" b="1" dirty="0">
                <a:solidFill>
                  <a:schemeClr val="accent6">
                    <a:lumMod val="75000"/>
                  </a:schemeClr>
                </a:solidFill>
              </a:rPr>
              <a:t>o</a:t>
            </a:r>
            <a:r>
              <a:rPr lang="en-US" dirty="0"/>
              <a:t>f </a:t>
            </a:r>
            <a:r>
              <a:rPr lang="en-US" b="1" dirty="0">
                <a:solidFill>
                  <a:schemeClr val="accent6">
                    <a:lumMod val="75000"/>
                  </a:schemeClr>
                </a:solidFill>
              </a:rPr>
              <a:t>S</a:t>
            </a:r>
            <a:r>
              <a:rPr lang="en-US" dirty="0"/>
              <a:t>ponsoring Organizations of the Treadway </a:t>
            </a:r>
            <a:r>
              <a:rPr lang="en-US" b="1" dirty="0">
                <a:solidFill>
                  <a:schemeClr val="accent6">
                    <a:lumMod val="75000"/>
                  </a:schemeClr>
                </a:solidFill>
              </a:rPr>
              <a:t>C</a:t>
            </a:r>
            <a:r>
              <a:rPr lang="en-US" dirty="0"/>
              <a:t>ommission </a:t>
            </a:r>
          </a:p>
        </p:txBody>
      </p:sp>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39</a:t>
            </a:fld>
            <a:endParaRPr lang="en-US" dirty="0"/>
          </a:p>
        </p:txBody>
      </p:sp>
      <p:pic>
        <p:nvPicPr>
          <p:cNvPr id="5" name="Picture 4">
            <a:extLst>
              <a:ext uri="{FF2B5EF4-FFF2-40B4-BE49-F238E27FC236}">
                <a16:creationId xmlns:a16="http://schemas.microsoft.com/office/drawing/2014/main" id="{88BF9C6B-5957-4EBF-857E-15646B7B5DA5}"/>
              </a:ext>
            </a:extLst>
          </p:cNvPr>
          <p:cNvPicPr>
            <a:picLocks noChangeAspect="1"/>
          </p:cNvPicPr>
          <p:nvPr/>
        </p:nvPicPr>
        <p:blipFill>
          <a:blip r:embed="rId2"/>
          <a:stretch>
            <a:fillRect/>
          </a:stretch>
        </p:blipFill>
        <p:spPr>
          <a:xfrm>
            <a:off x="6578221" y="1262959"/>
            <a:ext cx="5312911" cy="46966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84566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a:xfrm>
            <a:off x="657038" y="2074862"/>
            <a:ext cx="10515600" cy="912620"/>
          </a:xfrm>
        </p:spPr>
        <p:txBody>
          <a:bodyPr>
            <a:normAutofit fontScale="90000"/>
          </a:bodyPr>
          <a:lstStyle/>
          <a:p>
            <a:r>
              <a:rPr lang="en-US" b="1" dirty="0">
                <a:solidFill>
                  <a:schemeClr val="bg1"/>
                </a:solidFill>
              </a:rPr>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type="body" idx="1"/>
          </p:nvPr>
        </p:nvSpPr>
        <p:spPr>
          <a:xfrm>
            <a:off x="286146" y="3870518"/>
            <a:ext cx="8324454" cy="2485832"/>
          </a:xfrm>
        </p:spPr>
        <p:txBody>
          <a:bodyPr>
            <a:normAutofit/>
          </a:bodyPr>
          <a:lstStyle/>
          <a:p>
            <a:r>
              <a:rPr lang="en-US" sz="2000" dirty="0"/>
              <a:t>COSO Enterprise Risk Management: Establishing Effective Governance, Risk, and Compliance Processes  </a:t>
            </a:r>
          </a:p>
          <a:p>
            <a:r>
              <a:rPr lang="en-US" sz="2000" dirty="0"/>
              <a:t>Guidance on Enterprise Risk Management. </a:t>
            </a:r>
            <a:r>
              <a:rPr lang="en-US" sz="2000" dirty="0">
                <a:hlinkClick r:id="rId2"/>
              </a:rPr>
              <a:t>https://www.coso.org/Pages/erm.aspx</a:t>
            </a:r>
            <a:r>
              <a:rPr lang="en-US" sz="2000" dirty="0"/>
              <a:t> </a:t>
            </a:r>
          </a:p>
          <a:p>
            <a:endParaRPr lang="en-US" sz="2000" dirty="0"/>
          </a:p>
        </p:txBody>
      </p:sp>
      <p:sp>
        <p:nvSpPr>
          <p:cNvPr id="4" name="Slide Number Placeholder 3">
            <a:extLst>
              <a:ext uri="{FF2B5EF4-FFF2-40B4-BE49-F238E27FC236}">
                <a16:creationId xmlns:a16="http://schemas.microsoft.com/office/drawing/2014/main" id="{5A26A68E-8F4A-4A4D-995E-4D99F085A262}"/>
              </a:ext>
            </a:extLst>
          </p:cNvPr>
          <p:cNvSpPr>
            <a:spLocks noGrp="1"/>
          </p:cNvSpPr>
          <p:nvPr>
            <p:ph type="sldNum" sz="quarter" idx="12"/>
          </p:nvPr>
        </p:nvSpPr>
        <p:spPr/>
        <p:txBody>
          <a:bodyPr/>
          <a:lstStyle/>
          <a:p>
            <a:r>
              <a:rPr lang="en-US"/>
              <a:t>L1 - </a:t>
            </a:r>
            <a:fld id="{FDED41F8-FC0F-4085-8150-313B6CF05213}" type="slidenum">
              <a:rPr lang="en-US" smtClean="0"/>
              <a:pPr/>
              <a:t>40</a:t>
            </a:fld>
            <a:endParaRPr lang="en-US" dirty="0"/>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3404</TotalTime>
  <Words>2091</Words>
  <Application>Microsoft Office PowerPoint</Application>
  <PresentationFormat>Widescreen</PresentationFormat>
  <Paragraphs>232</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Times New Roman</vt:lpstr>
      <vt:lpstr>Presentation Midocean  White</vt:lpstr>
      <vt:lpstr>PowerPoint Presentation</vt:lpstr>
      <vt:lpstr>Dr. Eng. Abdullah Jameel Halawany</vt:lpstr>
      <vt:lpstr>Session Outline</vt:lpstr>
      <vt:lpstr>Introduction to the course</vt:lpstr>
      <vt:lpstr>Learning Platform </vt:lpstr>
      <vt:lpstr>References</vt:lpstr>
      <vt:lpstr>Brief Description of The Course</vt:lpstr>
      <vt:lpstr>Topics</vt:lpstr>
      <vt:lpstr>Course Learning Outcomes</vt:lpstr>
      <vt:lpstr>Enterprise Risk Management (ERM) History and Drivers </vt:lpstr>
      <vt:lpstr>Risk Management (RM) </vt:lpstr>
      <vt:lpstr>Enterprise Risk Management (ERM)</vt:lpstr>
      <vt:lpstr>Enterprise Risk Management (ERM)</vt:lpstr>
      <vt:lpstr>ERM Drives  </vt:lpstr>
      <vt:lpstr>What is ERM?</vt:lpstr>
      <vt:lpstr>Event</vt:lpstr>
      <vt:lpstr>What is ERM?</vt:lpstr>
      <vt:lpstr>What is ERM?</vt:lpstr>
      <vt:lpstr>What is ERM?</vt:lpstr>
      <vt:lpstr>PowerPoint Presentation</vt:lpstr>
      <vt:lpstr>Benefits of ERM</vt:lpstr>
      <vt:lpstr>Benefits of ERM</vt:lpstr>
      <vt:lpstr>Benefits of ERM</vt:lpstr>
      <vt:lpstr>Benefits of ERM</vt:lpstr>
      <vt:lpstr>Benefits of ERM</vt:lpstr>
      <vt:lpstr>Clearing Up a Few Misconceptions</vt:lpstr>
      <vt:lpstr>Clearing Up a Few Misconceptions</vt:lpstr>
      <vt:lpstr>Clearing Up a Few Misconceptions</vt:lpstr>
      <vt:lpstr>Clearing Up a Few Misconceptions</vt:lpstr>
      <vt:lpstr>Clearing Up a Few Misconceptions</vt:lpstr>
      <vt:lpstr>Clearing Up a Few Misconceptions</vt:lpstr>
      <vt:lpstr>Internal Control vs. ERM</vt:lpstr>
      <vt:lpstr>Internal Control</vt:lpstr>
      <vt:lpstr>Internal Control</vt:lpstr>
      <vt:lpstr>ERM Encompasses Internal Control </vt:lpstr>
      <vt:lpstr>ERM Limitations</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omar wahban</cp:lastModifiedBy>
  <cp:revision>23</cp:revision>
  <dcterms:created xsi:type="dcterms:W3CDTF">2021-08-03T13:03:26Z</dcterms:created>
  <dcterms:modified xsi:type="dcterms:W3CDTF">2024-06-07T19:55:24Z</dcterms:modified>
</cp:coreProperties>
</file>