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4"/>
  </p:notesMasterIdLst>
  <p:sldIdLst>
    <p:sldId id="480" r:id="rId5"/>
    <p:sldId id="303" r:id="rId6"/>
    <p:sldId id="481" r:id="rId7"/>
    <p:sldId id="271" r:id="rId8"/>
    <p:sldId id="313" r:id="rId9"/>
    <p:sldId id="276" r:id="rId10"/>
    <p:sldId id="306" r:id="rId11"/>
    <p:sldId id="482" r:id="rId12"/>
    <p:sldId id="256" r:id="rId13"/>
    <p:sldId id="483" r:id="rId14"/>
    <p:sldId id="484" r:id="rId15"/>
    <p:sldId id="485" r:id="rId16"/>
    <p:sldId id="486" r:id="rId17"/>
    <p:sldId id="487" r:id="rId18"/>
    <p:sldId id="488" r:id="rId19"/>
    <p:sldId id="489" r:id="rId20"/>
    <p:sldId id="490" r:id="rId21"/>
    <p:sldId id="491" r:id="rId22"/>
    <p:sldId id="492" r:id="rId23"/>
    <p:sldId id="493" r:id="rId24"/>
    <p:sldId id="494" r:id="rId25"/>
    <p:sldId id="495" r:id="rId26"/>
    <p:sldId id="508" r:id="rId27"/>
    <p:sldId id="509" r:id="rId28"/>
    <p:sldId id="510" r:id="rId29"/>
    <p:sldId id="511" r:id="rId30"/>
    <p:sldId id="512" r:id="rId31"/>
    <p:sldId id="513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1"/>
            <p14:sldId id="271"/>
            <p14:sldId id="313"/>
            <p14:sldId id="276"/>
            <p14:sldId id="306"/>
            <p14:sldId id="482"/>
            <p14:sldId id="256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8"/>
            <p14:sldId id="509"/>
            <p14:sldId id="510"/>
            <p14:sldId id="511"/>
            <p14:sldId id="512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C39680-BA8E-4B57-AB80-7997C7DE509F}" v="13" dt="2026-09-01T18:44:13.6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609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6/11/relationships/changesInfo" Target="changesInfos/changesInfo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E2EB3595-FD6D-4EAC-A2C0-465A3842CB5C}"/>
    <pc:docChg chg="undo custSel addSld delSld modSld modSection">
      <pc:chgData name="AbdullahHalawany" userId="93acd4f6-3999-43c0-a02f-17f31116eace" providerId="ADAL" clId="{E2EB3595-FD6D-4EAC-A2C0-465A3842CB5C}" dt="2026-09-01T18:58:49.522" v="49" actId="478"/>
      <pc:docMkLst>
        <pc:docMk/>
      </pc:docMkLst>
      <pc:sldChg chg="delSp add mod delAnim">
        <pc:chgData name="AbdullahHalawany" userId="93acd4f6-3999-43c0-a02f-17f31116eace" providerId="ADAL" clId="{E2EB3595-FD6D-4EAC-A2C0-465A3842CB5C}" dt="2026-09-01T18:58:21.082" v="29" actId="478"/>
        <pc:sldMkLst>
          <pc:docMk/>
          <pc:sldMk cId="0" sldId="256"/>
        </pc:sldMkLst>
        <pc:picChg chg="del">
          <ac:chgData name="AbdullahHalawany" userId="93acd4f6-3999-43c0-a02f-17f31116eace" providerId="ADAL" clId="{E2EB3595-FD6D-4EAC-A2C0-465A3842CB5C}" dt="2026-09-01T18:58:21.082" v="29" actId="478"/>
          <ac:picMkLst>
            <pc:docMk/>
            <pc:sldMk cId="0" sldId="256"/>
            <ac:picMk id="3" creationId="{CC2C2897-885B-8474-FAC9-5688CDB9DD6A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13.701" v="24" actId="478"/>
        <pc:sldMkLst>
          <pc:docMk/>
          <pc:sldMk cId="0" sldId="271"/>
        </pc:sldMkLst>
        <pc:picChg chg="del">
          <ac:chgData name="AbdullahHalawany" userId="93acd4f6-3999-43c0-a02f-17f31116eace" providerId="ADAL" clId="{E2EB3595-FD6D-4EAC-A2C0-465A3842CB5C}" dt="2026-09-01T18:58:13.701" v="24" actId="478"/>
          <ac:picMkLst>
            <pc:docMk/>
            <pc:sldMk cId="0" sldId="271"/>
            <ac:picMk id="2" creationId="{6AC54B05-AF7F-0558-9770-02D199446710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17.024" v="26" actId="478"/>
        <pc:sldMkLst>
          <pc:docMk/>
          <pc:sldMk cId="0" sldId="276"/>
        </pc:sldMkLst>
        <pc:picChg chg="del">
          <ac:chgData name="AbdullahHalawany" userId="93acd4f6-3999-43c0-a02f-17f31116eace" providerId="ADAL" clId="{E2EB3595-FD6D-4EAC-A2C0-465A3842CB5C}" dt="2026-09-01T18:58:17.024" v="26" actId="478"/>
          <ac:picMkLst>
            <pc:docMk/>
            <pc:sldMk cId="0" sldId="276"/>
            <ac:picMk id="2" creationId="{3F371E59-36C5-62ED-F579-C910E29BA0BA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09.115" v="22" actId="478"/>
        <pc:sldMkLst>
          <pc:docMk/>
          <pc:sldMk cId="0" sldId="303"/>
        </pc:sldMkLst>
        <pc:picChg chg="add del mod">
          <ac:chgData name="AbdullahHalawany" userId="93acd4f6-3999-43c0-a02f-17f31116eace" providerId="ADAL" clId="{E2EB3595-FD6D-4EAC-A2C0-465A3842CB5C}" dt="2026-09-01T18:36:57.013" v="9" actId="478"/>
          <ac:picMkLst>
            <pc:docMk/>
            <pc:sldMk cId="0" sldId="303"/>
            <ac:picMk id="3" creationId="{05E123E1-1453-2483-0E15-2FE8406508E3}"/>
          </ac:picMkLst>
        </pc:picChg>
        <pc:picChg chg="add del mod">
          <ac:chgData name="AbdullahHalawany" userId="93acd4f6-3999-43c0-a02f-17f31116eace" providerId="ADAL" clId="{E2EB3595-FD6D-4EAC-A2C0-465A3842CB5C}" dt="2026-09-01T18:58:09.115" v="22" actId="478"/>
          <ac:picMkLst>
            <pc:docMk/>
            <pc:sldMk cId="0" sldId="303"/>
            <ac:picMk id="7" creationId="{717002A4-E03C-46BE-09FE-C8E8498BD80A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18.494" v="27" actId="478"/>
        <pc:sldMkLst>
          <pc:docMk/>
          <pc:sldMk cId="0" sldId="306"/>
        </pc:sldMkLst>
        <pc:picChg chg="del">
          <ac:chgData name="AbdullahHalawany" userId="93acd4f6-3999-43c0-a02f-17f31116eace" providerId="ADAL" clId="{E2EB3595-FD6D-4EAC-A2C0-465A3842CB5C}" dt="2026-09-01T18:58:18.494" v="27" actId="478"/>
          <ac:picMkLst>
            <pc:docMk/>
            <pc:sldMk cId="0" sldId="306"/>
            <ac:picMk id="3" creationId="{B06DD77D-ADAB-CCE0-352D-395D37A0E21D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15.772" v="25" actId="478"/>
        <pc:sldMkLst>
          <pc:docMk/>
          <pc:sldMk cId="0" sldId="313"/>
        </pc:sldMkLst>
        <pc:picChg chg="del">
          <ac:chgData name="AbdullahHalawany" userId="93acd4f6-3999-43c0-a02f-17f31116eace" providerId="ADAL" clId="{E2EB3595-FD6D-4EAC-A2C0-465A3842CB5C}" dt="2026-09-01T18:58:15.772" v="25" actId="478"/>
          <ac:picMkLst>
            <pc:docMk/>
            <pc:sldMk cId="0" sldId="313"/>
            <ac:picMk id="9" creationId="{3272218C-D97A-70E9-7F64-D25D52968091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9.522" v="49" actId="478"/>
        <pc:sldMkLst>
          <pc:docMk/>
          <pc:sldMk cId="0" sldId="349"/>
        </pc:sldMkLst>
        <pc:picChg chg="add del mod">
          <ac:chgData name="AbdullahHalawany" userId="93acd4f6-3999-43c0-a02f-17f31116eace" providerId="ADAL" clId="{E2EB3595-FD6D-4EAC-A2C0-465A3842CB5C}" dt="2026-09-01T18:58:49.522" v="49" actId="478"/>
          <ac:picMkLst>
            <pc:docMk/>
            <pc:sldMk cId="0" sldId="349"/>
            <ac:picMk id="4" creationId="{1ACE782E-2FF3-4AEC-CCF3-0B97029C5F30}"/>
          </ac:picMkLst>
        </pc:picChg>
      </pc:sldChg>
      <pc:sldChg chg="modSp mod">
        <pc:chgData name="AbdullahHalawany" userId="93acd4f6-3999-43c0-a02f-17f31116eace" providerId="ADAL" clId="{E2EB3595-FD6D-4EAC-A2C0-465A3842CB5C}" dt="2026-09-01T18:44:13.670" v="21"/>
        <pc:sldMkLst>
          <pc:docMk/>
          <pc:sldMk cId="0" sldId="480"/>
        </pc:sldMkLst>
        <pc:spChg chg="mod">
          <ac:chgData name="AbdullahHalawany" userId="93acd4f6-3999-43c0-a02f-17f31116eace" providerId="ADAL" clId="{E2EB3595-FD6D-4EAC-A2C0-465A3842CB5C}" dt="2026-09-01T18:23:52.390" v="1" actId="20577"/>
          <ac:spMkLst>
            <pc:docMk/>
            <pc:sldMk cId="0" sldId="480"/>
            <ac:spMk id="34" creationId="{00000000-0000-0000-0000-000000000000}"/>
          </ac:spMkLst>
        </pc:spChg>
        <pc:spChg chg="mod">
          <ac:chgData name="AbdullahHalawany" userId="93acd4f6-3999-43c0-a02f-17f31116eace" providerId="ADAL" clId="{E2EB3595-FD6D-4EAC-A2C0-465A3842CB5C}" dt="2026-09-01T18:44:13.670" v="21"/>
          <ac:spMkLst>
            <pc:docMk/>
            <pc:sldMk cId="0" sldId="480"/>
            <ac:spMk id="46" creationId="{00000000-0000-0000-0000-000000000000}"/>
          </ac:spMkLst>
        </pc:spChg>
      </pc:sldChg>
      <pc:sldChg chg="delSp add del mod delAnim">
        <pc:chgData name="AbdullahHalawany" userId="93acd4f6-3999-43c0-a02f-17f31116eace" providerId="ADAL" clId="{E2EB3595-FD6D-4EAC-A2C0-465A3842CB5C}" dt="2026-09-01T18:58:12.060" v="23" actId="478"/>
        <pc:sldMkLst>
          <pc:docMk/>
          <pc:sldMk cId="4048485228" sldId="481"/>
        </pc:sldMkLst>
        <pc:picChg chg="del">
          <ac:chgData name="AbdullahHalawany" userId="93acd4f6-3999-43c0-a02f-17f31116eace" providerId="ADAL" clId="{E2EB3595-FD6D-4EAC-A2C0-465A3842CB5C}" dt="2026-09-01T18:58:12.060" v="23" actId="478"/>
          <ac:picMkLst>
            <pc:docMk/>
            <pc:sldMk cId="4048485228" sldId="481"/>
            <ac:picMk id="8" creationId="{0B6AAA32-056E-0981-1E3E-B8AAD3EDF314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19.897" v="28" actId="478"/>
        <pc:sldMkLst>
          <pc:docMk/>
          <pc:sldMk cId="394718335" sldId="482"/>
        </pc:sldMkLst>
        <pc:picChg chg="del">
          <ac:chgData name="AbdullahHalawany" userId="93acd4f6-3999-43c0-a02f-17f31116eace" providerId="ADAL" clId="{E2EB3595-FD6D-4EAC-A2C0-465A3842CB5C}" dt="2026-09-01T18:58:19.897" v="28" actId="478"/>
          <ac:picMkLst>
            <pc:docMk/>
            <pc:sldMk cId="394718335" sldId="482"/>
            <ac:picMk id="4" creationId="{6E14A675-E5D0-EE36-3D20-16268B6F1828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22.238" v="30" actId="478"/>
        <pc:sldMkLst>
          <pc:docMk/>
          <pc:sldMk cId="1693891294" sldId="483"/>
        </pc:sldMkLst>
        <pc:picChg chg="del">
          <ac:chgData name="AbdullahHalawany" userId="93acd4f6-3999-43c0-a02f-17f31116eace" providerId="ADAL" clId="{E2EB3595-FD6D-4EAC-A2C0-465A3842CB5C}" dt="2026-09-01T18:58:22.238" v="30" actId="478"/>
          <ac:picMkLst>
            <pc:docMk/>
            <pc:sldMk cId="1693891294" sldId="483"/>
            <ac:picMk id="4" creationId="{EB20892D-5C25-FD37-BF40-5F1AD17F172A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25.483" v="31" actId="478"/>
        <pc:sldMkLst>
          <pc:docMk/>
          <pc:sldMk cId="2577026585" sldId="484"/>
        </pc:sldMkLst>
        <pc:picChg chg="del">
          <ac:chgData name="AbdullahHalawany" userId="93acd4f6-3999-43c0-a02f-17f31116eace" providerId="ADAL" clId="{E2EB3595-FD6D-4EAC-A2C0-465A3842CB5C}" dt="2026-09-01T18:58:25.483" v="31" actId="478"/>
          <ac:picMkLst>
            <pc:docMk/>
            <pc:sldMk cId="2577026585" sldId="484"/>
            <ac:picMk id="7" creationId="{90B7C638-6584-504C-3176-8B1C3BAA0979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26.715" v="32" actId="478"/>
        <pc:sldMkLst>
          <pc:docMk/>
          <pc:sldMk cId="4194171641" sldId="485"/>
        </pc:sldMkLst>
        <pc:picChg chg="del">
          <ac:chgData name="AbdullahHalawany" userId="93acd4f6-3999-43c0-a02f-17f31116eace" providerId="ADAL" clId="{E2EB3595-FD6D-4EAC-A2C0-465A3842CB5C}" dt="2026-09-01T18:58:26.715" v="32" actId="478"/>
          <ac:picMkLst>
            <pc:docMk/>
            <pc:sldMk cId="4194171641" sldId="485"/>
            <ac:picMk id="3" creationId="{A4860463-8D15-2037-7223-933DAE0428C6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28.262" v="33" actId="478"/>
        <pc:sldMkLst>
          <pc:docMk/>
          <pc:sldMk cId="1894647579" sldId="486"/>
        </pc:sldMkLst>
        <pc:picChg chg="del">
          <ac:chgData name="AbdullahHalawany" userId="93acd4f6-3999-43c0-a02f-17f31116eace" providerId="ADAL" clId="{E2EB3595-FD6D-4EAC-A2C0-465A3842CB5C}" dt="2026-09-01T18:58:28.262" v="33" actId="478"/>
          <ac:picMkLst>
            <pc:docMk/>
            <pc:sldMk cId="1894647579" sldId="486"/>
            <ac:picMk id="2" creationId="{25341C0B-4C4E-65EB-1EA8-1CAE2108C25C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29.564" v="34" actId="478"/>
        <pc:sldMkLst>
          <pc:docMk/>
          <pc:sldMk cId="1035213649" sldId="487"/>
        </pc:sldMkLst>
        <pc:picChg chg="del">
          <ac:chgData name="AbdullahHalawany" userId="93acd4f6-3999-43c0-a02f-17f31116eace" providerId="ADAL" clId="{E2EB3595-FD6D-4EAC-A2C0-465A3842CB5C}" dt="2026-09-01T18:58:29.564" v="34" actId="478"/>
          <ac:picMkLst>
            <pc:docMk/>
            <pc:sldMk cId="1035213649" sldId="487"/>
            <ac:picMk id="3" creationId="{DF00F01A-239E-BA9E-B59C-D1650F481EDD}"/>
          </ac:picMkLst>
        </pc:picChg>
      </pc:sldChg>
      <pc:sldChg chg="delSp add del mod delAnim">
        <pc:chgData name="AbdullahHalawany" userId="93acd4f6-3999-43c0-a02f-17f31116eace" providerId="ADAL" clId="{E2EB3595-FD6D-4EAC-A2C0-465A3842CB5C}" dt="2026-09-01T18:58:31.251" v="35" actId="478"/>
        <pc:sldMkLst>
          <pc:docMk/>
          <pc:sldMk cId="3398443047" sldId="488"/>
        </pc:sldMkLst>
        <pc:picChg chg="del">
          <ac:chgData name="AbdullahHalawany" userId="93acd4f6-3999-43c0-a02f-17f31116eace" providerId="ADAL" clId="{E2EB3595-FD6D-4EAC-A2C0-465A3842CB5C}" dt="2026-09-01T18:58:31.251" v="35" actId="478"/>
          <ac:picMkLst>
            <pc:docMk/>
            <pc:sldMk cId="3398443047" sldId="488"/>
            <ac:picMk id="2" creationId="{501C03AE-536E-5ECC-23A5-681D05EB469E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2.513" v="36" actId="478"/>
        <pc:sldMkLst>
          <pc:docMk/>
          <pc:sldMk cId="2665034402" sldId="489"/>
        </pc:sldMkLst>
        <pc:picChg chg="del">
          <ac:chgData name="AbdullahHalawany" userId="93acd4f6-3999-43c0-a02f-17f31116eace" providerId="ADAL" clId="{E2EB3595-FD6D-4EAC-A2C0-465A3842CB5C}" dt="2026-09-01T18:58:32.513" v="36" actId="478"/>
          <ac:picMkLst>
            <pc:docMk/>
            <pc:sldMk cId="2665034402" sldId="489"/>
            <ac:picMk id="4" creationId="{2ECD6175-9B40-9CD7-C7C8-CE05B044EB66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3.729" v="37" actId="478"/>
        <pc:sldMkLst>
          <pc:docMk/>
          <pc:sldMk cId="2895281682" sldId="490"/>
        </pc:sldMkLst>
        <pc:picChg chg="del">
          <ac:chgData name="AbdullahHalawany" userId="93acd4f6-3999-43c0-a02f-17f31116eace" providerId="ADAL" clId="{E2EB3595-FD6D-4EAC-A2C0-465A3842CB5C}" dt="2026-09-01T18:58:33.729" v="37" actId="478"/>
          <ac:picMkLst>
            <pc:docMk/>
            <pc:sldMk cId="2895281682" sldId="490"/>
            <ac:picMk id="2" creationId="{19725F93-8AD9-BE5A-E5FE-66BE3EBD3D1A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4.814" v="38" actId="478"/>
        <pc:sldMkLst>
          <pc:docMk/>
          <pc:sldMk cId="2758995827" sldId="491"/>
        </pc:sldMkLst>
        <pc:picChg chg="del">
          <ac:chgData name="AbdullahHalawany" userId="93acd4f6-3999-43c0-a02f-17f31116eace" providerId="ADAL" clId="{E2EB3595-FD6D-4EAC-A2C0-465A3842CB5C}" dt="2026-09-01T18:58:34.814" v="38" actId="478"/>
          <ac:picMkLst>
            <pc:docMk/>
            <pc:sldMk cId="2758995827" sldId="491"/>
            <ac:picMk id="2" creationId="{18E7A290-951A-A904-8156-2C1A593B5225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5.940" v="39" actId="478"/>
        <pc:sldMkLst>
          <pc:docMk/>
          <pc:sldMk cId="3451844386" sldId="492"/>
        </pc:sldMkLst>
        <pc:picChg chg="del">
          <ac:chgData name="AbdullahHalawany" userId="93acd4f6-3999-43c0-a02f-17f31116eace" providerId="ADAL" clId="{E2EB3595-FD6D-4EAC-A2C0-465A3842CB5C}" dt="2026-09-01T18:58:35.940" v="39" actId="478"/>
          <ac:picMkLst>
            <pc:docMk/>
            <pc:sldMk cId="3451844386" sldId="492"/>
            <ac:picMk id="2" creationId="{D176EB29-2FFA-4862-227C-DB46990848A2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7.035" v="40" actId="478"/>
        <pc:sldMkLst>
          <pc:docMk/>
          <pc:sldMk cId="1015493488" sldId="493"/>
        </pc:sldMkLst>
        <pc:picChg chg="del">
          <ac:chgData name="AbdullahHalawany" userId="93acd4f6-3999-43c0-a02f-17f31116eace" providerId="ADAL" clId="{E2EB3595-FD6D-4EAC-A2C0-465A3842CB5C}" dt="2026-09-01T18:58:37.035" v="40" actId="478"/>
          <ac:picMkLst>
            <pc:docMk/>
            <pc:sldMk cId="1015493488" sldId="493"/>
            <ac:picMk id="2" creationId="{CFE182BC-D87A-1FD9-A321-EF81C1C5A6B8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8.189" v="41" actId="478"/>
        <pc:sldMkLst>
          <pc:docMk/>
          <pc:sldMk cId="1237105245" sldId="494"/>
        </pc:sldMkLst>
        <pc:picChg chg="del">
          <ac:chgData name="AbdullahHalawany" userId="93acd4f6-3999-43c0-a02f-17f31116eace" providerId="ADAL" clId="{E2EB3595-FD6D-4EAC-A2C0-465A3842CB5C}" dt="2026-09-01T18:58:38.189" v="41" actId="478"/>
          <ac:picMkLst>
            <pc:docMk/>
            <pc:sldMk cId="1237105245" sldId="494"/>
            <ac:picMk id="3" creationId="{613F58A1-BC8D-3368-D8B9-C83B1A5A5E70}"/>
          </ac:picMkLst>
        </pc:picChg>
      </pc:sldChg>
      <pc:sldChg chg="delSp add mod delAnim">
        <pc:chgData name="AbdullahHalawany" userId="93acd4f6-3999-43c0-a02f-17f31116eace" providerId="ADAL" clId="{E2EB3595-FD6D-4EAC-A2C0-465A3842CB5C}" dt="2026-09-01T18:58:39.284" v="42" actId="478"/>
        <pc:sldMkLst>
          <pc:docMk/>
          <pc:sldMk cId="4290950508" sldId="495"/>
        </pc:sldMkLst>
        <pc:picChg chg="del">
          <ac:chgData name="AbdullahHalawany" userId="93acd4f6-3999-43c0-a02f-17f31116eace" providerId="ADAL" clId="{E2EB3595-FD6D-4EAC-A2C0-465A3842CB5C}" dt="2026-09-01T18:58:39.284" v="42" actId="478"/>
          <ac:picMkLst>
            <pc:docMk/>
            <pc:sldMk cId="4290950508" sldId="495"/>
            <ac:picMk id="2" creationId="{2B3CB629-F52D-94BC-2A08-9FA850DF8FE9}"/>
          </ac:picMkLst>
        </pc:picChg>
      </pc:sldChg>
      <pc:sldChg chg="add del">
        <pc:chgData name="AbdullahHalawany" userId="93acd4f6-3999-43c0-a02f-17f31116eace" providerId="ADAL" clId="{E2EB3595-FD6D-4EAC-A2C0-465A3842CB5C}" dt="2026-09-01T18:36:22.028" v="6" actId="47"/>
        <pc:sldMkLst>
          <pc:docMk/>
          <pc:sldMk cId="0" sldId="496"/>
        </pc:sldMkLst>
      </pc:sldChg>
      <pc:sldChg chg="add del">
        <pc:chgData name="AbdullahHalawany" userId="93acd4f6-3999-43c0-a02f-17f31116eace" providerId="ADAL" clId="{E2EB3595-FD6D-4EAC-A2C0-465A3842CB5C}" dt="2026-09-01T18:36:22.028" v="6" actId="47"/>
        <pc:sldMkLst>
          <pc:docMk/>
          <pc:sldMk cId="0" sldId="497"/>
        </pc:sldMkLst>
      </pc:sldChg>
      <pc:sldChg chg="add del">
        <pc:chgData name="AbdullahHalawany" userId="93acd4f6-3999-43c0-a02f-17f31116eace" providerId="ADAL" clId="{E2EB3595-FD6D-4EAC-A2C0-465A3842CB5C}" dt="2026-09-01T18:36:22.028" v="6" actId="47"/>
        <pc:sldMkLst>
          <pc:docMk/>
          <pc:sldMk cId="0" sldId="498"/>
        </pc:sldMkLst>
      </pc:sldChg>
      <pc:sldChg chg="add del">
        <pc:chgData name="AbdullahHalawany" userId="93acd4f6-3999-43c0-a02f-17f31116eace" providerId="ADAL" clId="{E2EB3595-FD6D-4EAC-A2C0-465A3842CB5C}" dt="2026-09-01T18:36:22.028" v="6" actId="47"/>
        <pc:sldMkLst>
          <pc:docMk/>
          <pc:sldMk cId="0" sldId="499"/>
        </pc:sldMkLst>
      </pc:sldChg>
      <pc:sldChg chg="add del">
        <pc:chgData name="AbdullahHalawany" userId="93acd4f6-3999-43c0-a02f-17f31116eace" providerId="ADAL" clId="{E2EB3595-FD6D-4EAC-A2C0-465A3842CB5C}" dt="2026-09-01T18:36:22.028" v="6" actId="47"/>
        <pc:sldMkLst>
          <pc:docMk/>
          <pc:sldMk cId="0" sldId="500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2665034402" sldId="501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2895281682" sldId="502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2758995827" sldId="503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3451844386" sldId="504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1015493488" sldId="505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1237105245" sldId="506"/>
        </pc:sldMkLst>
      </pc:sldChg>
      <pc:sldChg chg="add del">
        <pc:chgData name="AbdullahHalawany" userId="93acd4f6-3999-43c0-a02f-17f31116eace" providerId="ADAL" clId="{E2EB3595-FD6D-4EAC-A2C0-465A3842CB5C}" dt="2026-09-01T18:35:40.085" v="5" actId="47"/>
        <pc:sldMkLst>
          <pc:docMk/>
          <pc:sldMk cId="4290950508" sldId="507"/>
        </pc:sldMkLst>
      </pc:sldChg>
      <pc:sldChg chg="addSp delSp modSp mod delAnim modAnim">
        <pc:chgData name="AbdullahHalawany" userId="93acd4f6-3999-43c0-a02f-17f31116eace" providerId="ADAL" clId="{E2EB3595-FD6D-4EAC-A2C0-465A3842CB5C}" dt="2026-09-01T18:58:40.843" v="43" actId="478"/>
        <pc:sldMkLst>
          <pc:docMk/>
          <pc:sldMk cId="1189105531" sldId="508"/>
        </pc:sldMkLst>
        <pc:picChg chg="add del mod">
          <ac:chgData name="AbdullahHalawany" userId="93acd4f6-3999-43c0-a02f-17f31116eace" providerId="ADAL" clId="{E2EB3595-FD6D-4EAC-A2C0-465A3842CB5C}" dt="2026-09-01T18:58:40.843" v="43" actId="478"/>
          <ac:picMkLst>
            <pc:docMk/>
            <pc:sldMk cId="1189105531" sldId="508"/>
            <ac:picMk id="4" creationId="{36BDFF54-4FC5-F018-3246-293E3BD5CDF8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2.308" v="44" actId="478"/>
        <pc:sldMkLst>
          <pc:docMk/>
          <pc:sldMk cId="141948656" sldId="509"/>
        </pc:sldMkLst>
        <pc:picChg chg="add del mod">
          <ac:chgData name="AbdullahHalawany" userId="93acd4f6-3999-43c0-a02f-17f31116eace" providerId="ADAL" clId="{E2EB3595-FD6D-4EAC-A2C0-465A3842CB5C}" dt="2026-09-01T18:58:42.308" v="44" actId="478"/>
          <ac:picMkLst>
            <pc:docMk/>
            <pc:sldMk cId="141948656" sldId="509"/>
            <ac:picMk id="2" creationId="{64622396-FEF4-2992-CC61-BFFC1838E2CF}"/>
          </ac:picMkLst>
        </pc:picChg>
        <pc:picChg chg="mod">
          <ac:chgData name="AbdullahHalawany" userId="93acd4f6-3999-43c0-a02f-17f31116eace" providerId="ADAL" clId="{E2EB3595-FD6D-4EAC-A2C0-465A3842CB5C}" dt="2026-09-01T18:42:57.973" v="14" actId="1076"/>
          <ac:picMkLst>
            <pc:docMk/>
            <pc:sldMk cId="141948656" sldId="509"/>
            <ac:picMk id="9" creationId="{F51D8847-31F5-C633-D6EC-5127F2197171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4.429" v="45" actId="478"/>
        <pc:sldMkLst>
          <pc:docMk/>
          <pc:sldMk cId="3885819617" sldId="510"/>
        </pc:sldMkLst>
        <pc:picChg chg="add del mod">
          <ac:chgData name="AbdullahHalawany" userId="93acd4f6-3999-43c0-a02f-17f31116eace" providerId="ADAL" clId="{E2EB3595-FD6D-4EAC-A2C0-465A3842CB5C}" dt="2026-09-01T18:58:44.429" v="45" actId="478"/>
          <ac:picMkLst>
            <pc:docMk/>
            <pc:sldMk cId="3885819617" sldId="510"/>
            <ac:picMk id="2" creationId="{E134F544-7BF0-C1FA-5E51-91E2D5CD6B59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5.735" v="46" actId="478"/>
        <pc:sldMkLst>
          <pc:docMk/>
          <pc:sldMk cId="1076184407" sldId="511"/>
        </pc:sldMkLst>
        <pc:picChg chg="add del mod">
          <ac:chgData name="AbdullahHalawany" userId="93acd4f6-3999-43c0-a02f-17f31116eace" providerId="ADAL" clId="{E2EB3595-FD6D-4EAC-A2C0-465A3842CB5C}" dt="2026-09-01T18:58:45.735" v="46" actId="478"/>
          <ac:picMkLst>
            <pc:docMk/>
            <pc:sldMk cId="1076184407" sldId="511"/>
            <ac:picMk id="4" creationId="{5FE91C09-94E8-681F-9FCD-6F29A1FAC1AC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6.961" v="47" actId="478"/>
        <pc:sldMkLst>
          <pc:docMk/>
          <pc:sldMk cId="1215885367" sldId="512"/>
        </pc:sldMkLst>
        <pc:picChg chg="add del mod">
          <ac:chgData name="AbdullahHalawany" userId="93acd4f6-3999-43c0-a02f-17f31116eace" providerId="ADAL" clId="{E2EB3595-FD6D-4EAC-A2C0-465A3842CB5C}" dt="2026-09-01T18:58:46.961" v="47" actId="478"/>
          <ac:picMkLst>
            <pc:docMk/>
            <pc:sldMk cId="1215885367" sldId="512"/>
            <ac:picMk id="4" creationId="{147B202F-90D0-65C0-A007-2A612D99EC8F}"/>
          </ac:picMkLst>
        </pc:picChg>
      </pc:sldChg>
      <pc:sldChg chg="addSp delSp modSp mod delAnim modAnim">
        <pc:chgData name="AbdullahHalawany" userId="93acd4f6-3999-43c0-a02f-17f31116eace" providerId="ADAL" clId="{E2EB3595-FD6D-4EAC-A2C0-465A3842CB5C}" dt="2026-09-01T18:58:48.322" v="48" actId="478"/>
        <pc:sldMkLst>
          <pc:docMk/>
          <pc:sldMk cId="4155202982" sldId="513"/>
        </pc:sldMkLst>
        <pc:picChg chg="add del mod">
          <ac:chgData name="AbdullahHalawany" userId="93acd4f6-3999-43c0-a02f-17f31116eace" providerId="ADAL" clId="{E2EB3595-FD6D-4EAC-A2C0-465A3842CB5C}" dt="2026-09-01T18:58:48.322" v="48" actId="478"/>
          <ac:picMkLst>
            <pc:docMk/>
            <pc:sldMk cId="4155202982" sldId="513"/>
            <ac:picMk id="2" creationId="{327DFAAD-F4A7-DF90-4064-1CA50B884FCA}"/>
          </ac:picMkLst>
        </pc:picChg>
      </pc:sldChg>
      <pc:sldChg chg="add del">
        <pc:chgData name="AbdullahHalawany" userId="93acd4f6-3999-43c0-a02f-17f31116eace" providerId="ADAL" clId="{E2EB3595-FD6D-4EAC-A2C0-465A3842CB5C}" dt="2026-09-01T18:35:19.033" v="4" actId="47"/>
        <pc:sldMkLst>
          <pc:docMk/>
          <pc:sldMk cId="2314299042" sldId="514"/>
        </pc:sldMkLst>
      </pc:sldChg>
      <pc:sldMasterChg chg="addSldLayout delSldLayout">
        <pc:chgData name="AbdullahHalawany" userId="93acd4f6-3999-43c0-a02f-17f31116eace" providerId="ADAL" clId="{E2EB3595-FD6D-4EAC-A2C0-465A3842CB5C}" dt="2026-09-01T18:36:22.028" v="6" actId="47"/>
        <pc:sldMasterMkLst>
          <pc:docMk/>
          <pc:sldMasterMk cId="0" sldId="2147483648"/>
        </pc:sldMasterMkLst>
        <pc:sldLayoutChg chg="add del">
          <pc:chgData name="AbdullahHalawany" userId="93acd4f6-3999-43c0-a02f-17f31116eace" providerId="ADAL" clId="{E2EB3595-FD6D-4EAC-A2C0-465A3842CB5C}" dt="2026-09-01T18:36:22.028" v="6" actId="47"/>
          <pc:sldLayoutMkLst>
            <pc:docMk/>
            <pc:sldMasterMk cId="0" sldId="2147483648"/>
            <pc:sldLayoutMk cId="0" sldId="2147483662"/>
          </pc:sldLayoutMkLst>
        </pc:sldLayoutChg>
        <pc:sldLayoutChg chg="add del">
          <pc:chgData name="AbdullahHalawany" userId="93acd4f6-3999-43c0-a02f-17f31116eace" providerId="ADAL" clId="{E2EB3595-FD6D-4EAC-A2C0-465A3842CB5C}" dt="2026-09-01T18:36:22.028" v="6" actId="47"/>
          <pc:sldLayoutMkLst>
            <pc:docMk/>
            <pc:sldMasterMk cId="0" sldId="2147483648"/>
            <pc:sldLayoutMk cId="0" sldId="214748366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76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771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648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3307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000" dirty="0">
                <a:latin typeface="Alexandria" charset="0"/>
                <a:cs typeface="Alexandria" charset="0"/>
              </a:rPr>
              <a:t>دكتور مهندس/ عبدالله جميل حلواني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0791" y="1982450"/>
            <a:ext cx="53006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Enterprise Risk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87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611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Introductory Lecture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9" y="2785710"/>
            <a:ext cx="47704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Enterprise Risk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29562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611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Introductory Lecture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329935"/>
            <a:ext cx="7436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 مهندس/ عبدالله جميل حلواني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98275" y="5724454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608332-A086-0535-AF2B-2A143C1DE199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8DD298C-E8A4-D11C-A0E8-41ABEEC0BD8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234657"/>
            <a:ext cx="4542181" cy="1337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85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5209269"/>
            <a:ext cx="4747323" cy="731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SA" dirty="0">
                <a:latin typeface="Alexandria" charset="0"/>
                <a:cs typeface="Alexandria" charset="0"/>
              </a:rPr>
              <a:t>القبول بالتغيير أول خطوات التطور</a:t>
            </a:r>
          </a:p>
          <a:p>
            <a:pPr algn="ctr">
              <a:lnSpc>
                <a:spcPct val="120000"/>
              </a:lnSpc>
            </a:pPr>
            <a:endParaRPr lang="en-US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35506" y="626415"/>
            <a:ext cx="5005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PMG 605</a:t>
            </a:r>
          </a:p>
          <a:p>
            <a:r>
              <a:rPr lang="en-GB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About Your Instructor </a:t>
            </a:r>
            <a:endParaRPr lang="ar-SA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م. عبدالله جميل حلواني</a:t>
            </a:r>
          </a:p>
          <a:p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420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دكتوراة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ماجستير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بكالوريوس الهندسة الصناعية</a:t>
            </a:r>
          </a:p>
          <a:p>
            <a:pPr algn="ctr" rtl="1">
              <a:lnSpc>
                <a:spcPct val="150000"/>
              </a:lnSpc>
            </a:pPr>
            <a:r>
              <a:rPr lang="en-US" dirty="0">
                <a:latin typeface="Alexandria" charset="0"/>
                <a:cs typeface="Alexandria" charset="0"/>
              </a:rPr>
              <a:t>Lean Six Sigma Black Belt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دبلوم عالي هندسة المشاريع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دبلوم عالي تأكيد الجودة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عضو جمعية </a:t>
            </a:r>
            <a:r>
              <a:rPr lang="en-US" dirty="0">
                <a:latin typeface="Alexandria" charset="0"/>
                <a:cs typeface="Alexandria" charset="0"/>
              </a:rPr>
              <a:t>Golden key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عضو جمعية المهندسين السعوديين</a:t>
            </a:r>
          </a:p>
          <a:p>
            <a:pPr algn="ctr" rtl="1">
              <a:lnSpc>
                <a:spcPct val="150000"/>
              </a:lnSpc>
            </a:pPr>
            <a:r>
              <a:rPr lang="ar-SA" dirty="0">
                <a:latin typeface="Alexandria" charset="0"/>
                <a:cs typeface="Alexandria" charset="0"/>
              </a:rPr>
              <a:t> مهندس محترف</a:t>
            </a:r>
          </a:p>
          <a:p>
            <a:pPr algn="ctr" rtl="1">
              <a:lnSpc>
                <a:spcPct val="150000"/>
              </a:lnSpc>
            </a:pPr>
            <a:r>
              <a:rPr lang="en-US" dirty="0">
                <a:latin typeface="Alexandria" charset="0"/>
                <a:cs typeface="Alexandria" charset="0"/>
              </a:rPr>
              <a:t>ajhalawany@midocean.edu.km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A50AA1-2C53-3F68-C442-129DC195E6A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052" t="1968" r="9169" b="37818"/>
          <a:stretch>
            <a:fillRect/>
          </a:stretch>
        </p:blipFill>
        <p:spPr>
          <a:xfrm>
            <a:off x="1025772" y="4406497"/>
            <a:ext cx="2302273" cy="2407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800" b="1" dirty="0">
                <a:latin typeface="Alexandria" charset="0"/>
                <a:cs typeface="Alexandria" charset="0"/>
              </a:rPr>
              <a:t>التقويم الأكاديمي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3416932"/>
            <a:ext cx="10541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200" dirty="0">
                <a:latin typeface="Alexandria" charset="0"/>
                <a:cs typeface="Alexandria" charset="0"/>
              </a:rPr>
              <a:t>متوفر على المنصة التعليمية</a:t>
            </a:r>
            <a:endParaRPr lang="en-US" sz="3200" dirty="0">
              <a:latin typeface="Alexandria" charset="0"/>
              <a:cs typeface="Alexandria" charset="0"/>
            </a:endParaRPr>
          </a:p>
          <a:p>
            <a:endParaRPr lang="en-US" sz="3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7" name="Rectangle 6"/>
          <p:cNvSpPr/>
          <p:nvPr/>
        </p:nvSpPr>
        <p:spPr>
          <a:xfrm>
            <a:off x="6310823" y="4758349"/>
            <a:ext cx="4747323" cy="1609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8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مدة الفصل الدراسي ستكون</a:t>
            </a:r>
          </a:p>
          <a:p>
            <a:pPr algn="ctr" rtl="1">
              <a:lnSpc>
                <a:spcPct val="120000"/>
              </a:lnSpc>
            </a:pPr>
            <a:r>
              <a:rPr lang="ar-SA" sz="2800" dirty="0">
                <a:latin typeface="Alexandria" charset="0"/>
                <a:cs typeface="Alexandria" charset="0"/>
              </a:rPr>
              <a:t> ١٣ أسبوع</a:t>
            </a:r>
          </a:p>
          <a:p>
            <a:pPr algn="ctr" rtl="1">
              <a:lnSpc>
                <a:spcPct val="120000"/>
              </a:lnSpc>
            </a:pPr>
            <a:r>
              <a:rPr lang="ar-SA" sz="2800" dirty="0">
                <a:latin typeface="Alexandria" charset="0"/>
                <a:cs typeface="Alexandria" charset="0"/>
              </a:rPr>
              <a:t> </a:t>
            </a:r>
            <a:r>
              <a:rPr lang="ar-SA" sz="2800" dirty="0">
                <a:solidFill>
                  <a:srgbClr val="C00000"/>
                </a:solidFill>
                <a:latin typeface="Alexandria" charset="0"/>
                <a:cs typeface="Alexandria" charset="0"/>
              </a:rPr>
              <a:t>  ( تشمل الاختبارات النهائية)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مخطط الأسابيع الدراسية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F0633C51-C7BF-FF27-EF06-AB00B89CB142}"/>
              </a:ext>
            </a:extLst>
          </p:cNvPr>
          <p:cNvGrpSpPr/>
          <p:nvPr/>
        </p:nvGrpSpPr>
        <p:grpSpPr>
          <a:xfrm>
            <a:off x="1133854" y="1155869"/>
            <a:ext cx="4309702" cy="5414601"/>
            <a:chOff x="809624" y="1424120"/>
            <a:chExt cx="3776107" cy="504335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6C6EA95-A241-59DE-3E22-41CE2A9C8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303" t="65187" r="48805" b="1250"/>
            <a:stretch/>
          </p:blipFill>
          <p:spPr>
            <a:xfrm>
              <a:off x="809624" y="4371975"/>
              <a:ext cx="2495551" cy="2095500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D2FC671-A08E-A4BB-186D-2CCAD7E4F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2998" t="65187" r="2427" b="1250"/>
            <a:stretch/>
          </p:blipFill>
          <p:spPr>
            <a:xfrm>
              <a:off x="3305175" y="4358945"/>
              <a:ext cx="1280556" cy="20955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5180331-1D12-9299-076E-A94D6EB177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3303" t="13927" r="48805" b="38858"/>
            <a:stretch/>
          </p:blipFill>
          <p:spPr>
            <a:xfrm>
              <a:off x="809624" y="1424120"/>
              <a:ext cx="2495551" cy="294785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CB81570-D54F-8E76-6C57-821940459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2998" t="13927" r="2427" b="39066"/>
            <a:stretch/>
          </p:blipFill>
          <p:spPr>
            <a:xfrm>
              <a:off x="3305175" y="1424120"/>
              <a:ext cx="1280556" cy="2934825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7" name="Rectangle 6"/>
          <p:cNvSpPr/>
          <p:nvPr/>
        </p:nvSpPr>
        <p:spPr>
          <a:xfrm>
            <a:off x="6700456" y="5688281"/>
            <a:ext cx="4747323" cy="500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20000"/>
              </a:lnSpc>
            </a:pPr>
            <a:r>
              <a:rPr lang="ar-SA" sz="2400" dirty="0">
                <a:latin typeface="Alexandria" charset="0"/>
                <a:cs typeface="Alexandria" charset="0"/>
              </a:rPr>
              <a:t>لمرحلتي البكالوريوس والماجستير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17169" y="4233909"/>
            <a:ext cx="4113898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الأعمال وتوزيع درجات الفصل الدراسي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ED08E6-1DDE-EBBB-BB91-15CF463D32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07" y="1155869"/>
            <a:ext cx="5361853" cy="471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1833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25114BB-BE00-CF94-F8DF-6F95AEE94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298" y="1562095"/>
            <a:ext cx="8307550" cy="37132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2DC770B0-308A-2ED4-DD8B-4EE416B1C711}"/>
              </a:ext>
            </a:extLst>
          </p:cNvPr>
          <p:cNvSpPr txBox="1">
            <a:spLocks/>
          </p:cNvSpPr>
          <p:nvPr/>
        </p:nvSpPr>
        <p:spPr>
          <a:xfrm>
            <a:off x="1333001" y="1562095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https://sis.midocean.km/login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91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0A03A1-2DE1-A308-B8AA-D0F9D454DF2C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0AAEB9-E7F8-F914-76A6-436B0C3D1B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273" y="4131265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2658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1103;p33">
            <a:extLst>
              <a:ext uri="{FF2B5EF4-FFF2-40B4-BE49-F238E27FC236}">
                <a16:creationId xmlns:a16="http://schemas.microsoft.com/office/drawing/2014/main" id="{1CC55F41-0707-CD34-3113-B52F0BB2B251}"/>
              </a:ext>
            </a:extLst>
          </p:cNvPr>
          <p:cNvSpPr txBox="1">
            <a:spLocks/>
          </p:cNvSpPr>
          <p:nvPr/>
        </p:nvSpPr>
        <p:spPr>
          <a:xfrm>
            <a:off x="1346445" y="1285192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4194171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0AFDF32B-71B8-5DC4-C29F-D14DFCAA6258}"/>
              </a:ext>
            </a:extLst>
          </p:cNvPr>
          <p:cNvSpPr txBox="1">
            <a:spLocks/>
          </p:cNvSpPr>
          <p:nvPr/>
        </p:nvSpPr>
        <p:spPr>
          <a:xfrm>
            <a:off x="1181062" y="1411406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647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/>
          <p:cNvSpPr txBox="1"/>
          <p:nvPr/>
        </p:nvSpPr>
        <p:spPr>
          <a:xfrm>
            <a:off x="7017169" y="4233909"/>
            <a:ext cx="4113898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حلقات النقاش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ED10DF6-DBEE-8708-17CE-D18BE4B68625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1364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155869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اليوم والتوقيت متوفر على المنصة التعليمية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398443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2331AC-5017-DE3E-DDAC-08A0A61F31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45FC04-2F2C-EF4C-CBAA-0BDDC088E162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65034402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128656" y="1183551"/>
            <a:ext cx="9014983" cy="428761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&amp; False</a:t>
            </a:r>
            <a:endParaRPr kumimoji="0" lang="ar-SA" sz="20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2816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588508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4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4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4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</p:spTree>
    <p:extLst>
      <p:ext uri="{BB962C8B-B14F-4D97-AF65-F5344CB8AC3E}">
        <p14:creationId xmlns:p14="http://schemas.microsoft.com/office/powerpoint/2010/main" val="27589958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8:30 مساءاً 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8:30 مساءاً؟</a:t>
            </a: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4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1844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GB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الاختبار النهائي من 20 درجة.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</p:spTree>
    <p:extLst>
      <p:ext uri="{BB962C8B-B14F-4D97-AF65-F5344CB8AC3E}">
        <p14:creationId xmlns:p14="http://schemas.microsoft.com/office/powerpoint/2010/main" val="1015493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45FC04-2F2C-EF4C-CBAA-0BDDC088E162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F9ECCC-38FB-BBBF-1FED-5E7C8665C9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05245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423125" y="118355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1103;p33">
            <a:extLst>
              <a:ext uri="{FF2B5EF4-FFF2-40B4-BE49-F238E27FC236}">
                <a16:creationId xmlns:a16="http://schemas.microsoft.com/office/drawing/2014/main" id="{4AF59FE4-3E50-E576-817A-9F70106F639C}"/>
              </a:ext>
            </a:extLst>
          </p:cNvPr>
          <p:cNvSpPr txBox="1">
            <a:spLocks/>
          </p:cNvSpPr>
          <p:nvPr/>
        </p:nvSpPr>
        <p:spPr>
          <a:xfrm>
            <a:off x="1423125" y="130976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4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4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4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42909505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EDCFF9-7955-F952-3F82-EDE109AB0498}"/>
              </a:ext>
            </a:extLst>
          </p:cNvPr>
          <p:cNvSpPr txBox="1"/>
          <p:nvPr/>
        </p:nvSpPr>
        <p:spPr>
          <a:xfrm>
            <a:off x="7017169" y="4233909"/>
            <a:ext cx="4113898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Overview</a:t>
            </a:r>
          </a:p>
          <a:p>
            <a:pPr algn="ctr" rtl="1">
              <a:lnSpc>
                <a:spcPct val="150000"/>
              </a:lnSpc>
            </a:pPr>
            <a:endParaRPr lang="ar-SA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4DF9A7A-4384-F9AD-0470-57A32E59F77F}"/>
              </a:ext>
            </a:extLst>
          </p:cNvPr>
          <p:cNvSpPr/>
          <p:nvPr/>
        </p:nvSpPr>
        <p:spPr>
          <a:xfrm>
            <a:off x="737644" y="1562536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189105531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866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Overview of Enterprise Risk Management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id="{F51D8847-31F5-C633-D6EC-5127F2197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276" y="1781262"/>
            <a:ext cx="5245448" cy="427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4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About the Course 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1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Course Learning Outcomes</a:t>
            </a:r>
          </a:p>
          <a:p>
            <a:pPr algn="ctr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591ED4F-0CCE-69B2-208A-6EC86521E3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24"/>
          <a:stretch/>
        </p:blipFill>
        <p:spPr>
          <a:xfrm>
            <a:off x="2805014" y="1728750"/>
            <a:ext cx="7875392" cy="444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18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Alexandria" charset="0"/>
                <a:cs typeface="Alexandria" charset="0"/>
              </a:rPr>
              <a:t>Topics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5A6DC0-4900-40B8-C259-13476AB3B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933" y="1882478"/>
            <a:ext cx="7456415" cy="3956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88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39E827A-8E56-8696-774D-4B689F80901F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2CDBEFC4-2DDD-127A-C36D-73EEA76ED9B5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CF3B519-09AC-E9B1-F5E2-9E2567A46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5865" y="1611370"/>
            <a:ext cx="1446260" cy="20720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B7A3C5-D58E-2F56-6CDA-422182036A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5865" y="3811475"/>
            <a:ext cx="1446260" cy="217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029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A79B19-D080-C1BB-DD00-D6594828A39D}"/>
              </a:ext>
            </a:extLst>
          </p:cNvPr>
          <p:cNvSpPr txBox="1"/>
          <p:nvPr/>
        </p:nvSpPr>
        <p:spPr>
          <a:xfrm>
            <a:off x="270164" y="320980"/>
            <a:ext cx="5825836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B33C07-3BDF-4270-8FB8-946174E169D5}"/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685</Words>
  <Application>Microsoft Office PowerPoint</Application>
  <PresentationFormat>Widescreen</PresentationFormat>
  <Paragraphs>127</Paragraphs>
  <Slides>29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Alexandria</vt:lpstr>
      <vt:lpstr>Arial</vt:lpstr>
      <vt:lpstr>Arial Rounded MT Bold</vt:lpstr>
      <vt:lpstr>Calibri</vt:lpstr>
      <vt:lpstr>Calibri Light</vt:lpstr>
      <vt:lpstr>Roboto Light</vt:lpstr>
      <vt:lpstr>Segoe UI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14</cp:revision>
  <dcterms:created xsi:type="dcterms:W3CDTF">2023-04-29T09:08:00Z</dcterms:created>
  <dcterms:modified xsi:type="dcterms:W3CDTF">2026-09-01T18:58:55Z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