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80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9D002-E2CD-F165-F9DD-970B65DF41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3038B7-39AF-3016-34D5-99C7E909E1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9D65C5-F8A8-F0E3-48DC-0B9436139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31780-3EDC-4594-800C-FA01096117F4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E3C988-8FE8-26D8-612C-FB024E373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C8864-3E65-C618-A8AB-A4A6D60E8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7FEC-8A77-4A57-9F91-1054EA202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091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C8821-F40D-5BA5-A080-1CFDE64B2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BB62FD-E5DC-659C-3A1F-C4EDB7BDC6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48800F-C0E9-CB22-E94B-F71CB4815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31780-3EDC-4594-800C-FA01096117F4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0E52CA-9322-016A-46CF-4A2A315A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AB03D-93E0-09DF-6E8C-392A006E7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7FEC-8A77-4A57-9F91-1054EA202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763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82DED-1E41-88A3-F0EF-15FD2AF45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ABC89C-3E96-AC24-AE62-29B5812703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5A4802-79D8-9C0E-EF79-7160C49AF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31780-3EDC-4594-800C-FA01096117F4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6CF33-6E6B-DA16-F7C5-3BC5F1E3A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8BF528-7498-67AE-87DE-EDF20485E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7FEC-8A77-4A57-9F91-1054EA202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70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45B8D-60D0-148D-BCE0-C11237F96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7E3B18-8765-E6B5-3B0D-231AF2EA4D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43E0A2-2A02-8A57-58B9-C634102170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D095C2-9CDC-BB88-76DD-6C86330BD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31780-3EDC-4594-800C-FA01096117F4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DFE6CF-8EE3-C622-0F25-20C8BD90C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D5C4EC-235B-709F-217B-19CB20DCA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7FEC-8A77-4A57-9F91-1054EA202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592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94E13-B886-3649-D6FB-4A0EEE108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260ED6-D803-F5BE-8E8F-61D5C4A64D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969B4A-5503-4D3D-EE45-729874EBF6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C26DC-1F4E-8133-0EEE-D27CE53812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2B10C3-3526-6A61-4375-71D122F853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BFB1BC-0F5E-AA4F-8597-79EC65CD1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31780-3EDC-4594-800C-FA01096117F4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5E21BB-9D89-4777-2E4D-7358320D4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DF3C21-FDDF-6010-BD1C-2CC72E222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7FEC-8A77-4A57-9F91-1054EA202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20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92C7D-2C99-855F-1CC2-80CA98021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8926B8-2649-C86D-BC02-77413C0F8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31780-3EDC-4594-800C-FA01096117F4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2C71CE-635E-0687-1111-BBCA71D68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15BBFD-C958-CEB2-5D25-374CF98E7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7FEC-8A77-4A57-9F91-1054EA202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47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59AAAAC-3405-E97B-2AA9-3B9EDE419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31780-3EDC-4594-800C-FA01096117F4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644B6C-9EDC-55E5-2A00-2D856FE4A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863610-480B-0F63-1F05-FB4A5805E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7FEC-8A77-4A57-9F91-1054EA202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539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27CB-29DB-153A-350C-A51AD0337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68A9B3-61F2-0D8E-DB7A-6BD4C6DA5D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9FC632-8B63-C6D7-0631-7F9ED36311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BCE978-149C-AFA8-6A7C-577A6DCA1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31780-3EDC-4594-800C-FA01096117F4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E4010F-B59A-E5C5-ED79-C9D80F073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5EEA11-FB01-A546-A9B5-0CED7F321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7FEC-8A77-4A57-9F91-1054EA202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848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A6F2E2-A168-74CE-22A4-7F52879496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04B7D3-F2D8-5390-45C3-FEC902AC93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2E4618-43A9-A560-B325-AA5B6F42EA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1D8110-6FC9-93F0-9DF4-7D874C6D3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31780-3EDC-4594-800C-FA01096117F4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513B41-25A5-CCEE-66C5-37D550BD0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15112-D887-A780-DEEA-A855BB96E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7FEC-8A77-4A57-9F91-1054EA202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331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45B48-F0EE-9BAD-5F97-E1945CF81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7A1750-9966-0A55-BD77-4F174E3DE4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F76C70-2DE2-1078-6300-B5F03E51F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31780-3EDC-4594-800C-FA01096117F4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E6529D-11DD-2113-399D-E06C8B860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9BF1AB-0C15-19F9-EA44-98352730A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7FEC-8A77-4A57-9F91-1054EA202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44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3B207B1-AF52-D8DC-7319-9146073E83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BE99A9-228B-F3F2-7B2C-2B785D5DD0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989CCE-6C83-EC5A-9A46-63BDF6916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31780-3EDC-4594-800C-FA01096117F4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8A5FF2-D3C9-5BB9-6FA7-6B46BFBC3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37DA6-E0D8-1845-C566-57973DE9A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7FEC-8A77-4A57-9F91-1054EA202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58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4F718F-956B-21AA-FA02-0256B1E29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FCE303-85A5-FC01-8718-22A6CC3466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F270D0-406A-023E-9BC4-9FC16AF968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9F31780-3EDC-4594-800C-FA01096117F4}" type="datetimeFigureOut">
              <a:rPr lang="en-US" smtClean="0"/>
              <a:t>4/6/2025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88A2F0-0682-C849-31E5-DC24EDE8B6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8459C3-4904-F0D3-19EB-0C28269C54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E17FEC-8A77-4A57-9F91-1054EA202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394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82B39EE8-F763-0C2F-1348-EA568F1548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793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A9916C94-D242-D27F-2D99-C5A8E56586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56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44311AC0-8007-8E9C-EBB7-F09BDF0631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99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5C7F1CBF-AE20-D2D9-3520-33AFC24C7A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031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124432F8-EE80-8319-DFD0-F72659B91C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64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1F6784B5-CA75-23C8-F194-462EDFCE00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708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FE820BC9-1449-F8E6-67BA-61DA7D75DA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764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A89BEF40-8686-363D-B206-63E1330402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1926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5DA9FB6A-AA9A-3853-E1AF-BF2CD81BDD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863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9F0E785A-797D-0733-2751-29ADA0FB76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279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80DA166B-14B1-A748-6D2C-C8A7A6DDB3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5145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7F81CE50-8E73-1D43-E02A-8A169952A0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2087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AE5DECDA-DE8F-2C8A-86CA-52B2D7B768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503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9663C6F5-6DCF-954A-173F-4EF803EE19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9136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3087010E-DF13-6CCF-4511-C8E46043B6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7861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8175BBE5-8263-7B4E-D348-77AD6B7257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2819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AE87603D-75E0-5EC7-67EE-80CBA61ECB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1927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FB6F4A06-6838-D3C1-F126-D0C8020986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199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12B0940C-0F5C-43C5-DD3C-72BC049526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7732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568FF29D-2DAE-8742-BF3C-4D0F253573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145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A740E3B0-A7C7-EB98-4743-AF7BA0C811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8522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D496F845-D9B0-6023-C00B-2D8ABF4B55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8979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231E6059-93C5-0202-C447-145D777B73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1018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254348F8-5FDC-2E35-BC7B-AF3592AEFA4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6075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5F61EA51-AB1A-438B-4F84-16C2113117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72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CAEEB769-988B-AF56-8B56-D461EB562E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6093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E4CA42C3-5D3B-829E-FF2D-302E18891B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2729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ABCB5685-8492-8840-58FE-000E4995D7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9415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A02B4605-F185-60D8-CB43-C8C36B50C8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8079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595F435C-0B31-03B2-FC4F-1A584EC5EF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2642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92A333BA-6C73-3DC9-0222-0718AD3702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7531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8A6E7A3-7306-2F44-3D53-488F1339D2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4846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A853A7A1-4490-CCE7-E9C0-12981EE1C9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1460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02B5E2A9-A03B-FBB6-42CE-84959015BA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4988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6C6F7CF9-6D33-DE48-CFBB-FF199E0531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416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34CC4376-E0F7-D61E-A669-53C44DD269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5126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CC94B3F4-7A85-CDB6-8870-9A08BB1D00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4643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671FC26E-F9E4-0ED1-3707-1C172BED3D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7768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F54CB942-3D98-7892-757A-4DD3811783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999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3C28BCF3-1678-5315-B284-9E566BEF7C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52539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FC56C664-36BC-9EF3-88F2-54A1A656A3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1148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A66D666C-E192-1424-1F9F-9EF600730E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09950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48352BBF-EBCA-FAD2-04B5-570EEDF665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46068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62C586E9-1A96-A158-B087-90C7141639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49079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9F2C2624-B9FD-D288-FE2B-ED35C72E27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6381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356EEA14-4836-8A76-C782-BC9FF89896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3520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84FD8E30-253C-D8A2-80D2-EB83322032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30240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3F9F3A33-C14A-FC22-AB9F-FA58E89564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71612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0E8F5374-525F-8488-2D26-B4820F5460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29753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E00E5031-7421-E6E4-3D47-9030C4240A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80109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72744951-D61D-AB81-598A-30CC7999AF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05966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4C940A1F-0A4C-54CF-1935-0F5009A304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36880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B4449894-16CD-B35B-E56B-058D634A91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30805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CBDF69CD-706A-E31F-D1E2-6FD5B8C073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3649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2A12D397-A627-9254-90C0-0F39A54313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54665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6">
            <a:extLst>
              <a:ext uri="{FF2B5EF4-FFF2-40B4-BE49-F238E27FC236}">
                <a16:creationId xmlns:a16="http://schemas.microsoft.com/office/drawing/2014/main" id="{FD84EFFD-D5D2-923B-D20E-F11A3E711E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18649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7">
            <a:extLst>
              <a:ext uri="{FF2B5EF4-FFF2-40B4-BE49-F238E27FC236}">
                <a16:creationId xmlns:a16="http://schemas.microsoft.com/office/drawing/2014/main" id="{4BD7CB71-5BF2-675C-8E24-535F6DC83E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9700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hp</dc:creator>
  <cp:lastModifiedBy>hp</cp:lastModifiedBy>
  <cp:revision>1</cp:revision>
  <dcterms:created xsi:type="dcterms:W3CDTF">2025-04-06T19:19:10Z</dcterms:created>
  <dcterms:modified xsi:type="dcterms:W3CDTF">2025-04-06T19:20:09Z</dcterms:modified>
</cp:coreProperties>
</file>