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wav" ContentType="audio/x-wav"/>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diagrams/data7.xml" ContentType="application/vnd.openxmlformats-officedocument.drawingml.diagramData+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diagrams/data5.xml" ContentType="application/vnd.openxmlformats-officedocument.drawingml.diagramData+xml"/>
  <Override PartName="/ppt/diagrams/data6.xml" ContentType="application/vnd.openxmlformats-officedocument.drawingml.diagramData+xml"/>
  <Override PartName="/ppt/diagrams/data8.xml" ContentType="application/vnd.openxmlformats-officedocument.drawingml.diagramData+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4.xml" ContentType="application/vnd.openxmlformats-officedocument.presentationml.notesSlid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diagrams/colors7.xml" ContentType="application/vnd.openxmlformats-officedocument.drawingml.diagramColors+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diagrams/drawing7.xml" ContentType="application/vnd.ms-office.drawingml.diagramDrawing+xml"/>
  <Override PartName="/ppt/diagrams/quickStyle8.xml" ContentType="application/vnd.openxmlformats-officedocument.drawingml.diagramStyl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colors8.xml" ContentType="application/vnd.openxmlformats-officedocument.drawingml.diagramColors+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colors6.xml" ContentType="application/vnd.openxmlformats-officedocument.drawingml.diagramColors+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layout6.xml" ContentType="application/vnd.openxmlformats-officedocument.drawingml.diagramLayout+xml"/>
  <Override PartName="/ppt/diagrams/quickStyle6.xml" ContentType="application/vnd.openxmlformats-officedocument.drawingml.diagramStyle+xml"/>
  <Override PartName="/ppt/diagrams/layout7.xml" ContentType="application/vnd.openxmlformats-officedocument.drawingml.diagramLayout+xml"/>
  <Override PartName="/ppt/diagrams/drawing8.xml" ContentType="application/vnd.ms-office.drawingml.diagramDrawing+xml"/>
  <Override PartName="/ppt/diagrams/layout8.xml" ContentType="application/vnd.openxmlformats-officedocument.drawingml.diagramLayout+xml"/>
  <Override PartName="/ppt/diagrams/drawing6.xml" ContentType="application/vnd.ms-office.drawingml.diagramDrawing+xml"/>
  <Override PartName="/ppt/diagrams/quickStyle7.xml" ContentType="application/vnd.openxmlformats-officedocument.drawingml.diagramStyl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9.xml" ContentType="application/vnd.openxmlformats-officedocument.presentationml.tags+xml"/>
  <Override PartName="/ppt/tags/tag13.xml" ContentType="application/vnd.openxmlformats-officedocument.presentationml.tags+xml"/>
  <Override PartName="/ppt/tags/tag6.xml" ContentType="application/vnd.openxmlformats-officedocument.presentationml.tags+xml"/>
  <Override PartName="/ppt/tags/tag4.xml" ContentType="application/vnd.openxmlformats-officedocument.presentationml.tags+xml"/>
  <Override PartName="/ppt/tags/tag14.xml" ContentType="application/vnd.openxmlformats-officedocument.presentationml.tags+xml"/>
  <Override PartName="/ppt/tags/tag11.xml" ContentType="application/vnd.openxmlformats-officedocument.presentationml.tags+xml"/>
  <Override PartName="/ppt/tags/tag15.xml" ContentType="application/vnd.openxmlformats-officedocument.presentationml.tags+xml"/>
  <Override PartName="/ppt/tags/tag5.xml" ContentType="application/vnd.openxmlformats-officedocument.presentationml.tags+xml"/>
  <Override PartName="/ppt/tags/tag8.xml" ContentType="application/vnd.openxmlformats-officedocument.presentationml.tags+xml"/>
  <Override PartName="/ppt/tags/tag1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ppt/tags/tag7.xml" ContentType="application/vnd.openxmlformats-officedocument.presentationml.tags+xml"/>
  <Override PartName="/ppt/tags/tag10.xml" ContentType="application/vnd.openxmlformats-officedocument.presentationml.tag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74" r:id="rId2"/>
    <p:sldMasterId id="2147483693" r:id="rId3"/>
  </p:sldMasterIdLst>
  <p:notesMasterIdLst>
    <p:notesMasterId r:id="rId65"/>
  </p:notesMasterIdLst>
  <p:sldIdLst>
    <p:sldId id="498" r:id="rId4"/>
    <p:sldId id="497" r:id="rId5"/>
    <p:sldId id="481" r:id="rId6"/>
    <p:sldId id="256" r:id="rId7"/>
    <p:sldId id="482" r:id="rId8"/>
    <p:sldId id="329" r:id="rId9"/>
    <p:sldId id="327" r:id="rId10"/>
    <p:sldId id="331" r:id="rId11"/>
    <p:sldId id="272" r:id="rId12"/>
    <p:sldId id="302" r:id="rId13"/>
    <p:sldId id="346" r:id="rId14"/>
    <p:sldId id="273" r:id="rId15"/>
    <p:sldId id="274" r:id="rId16"/>
    <p:sldId id="347" r:id="rId17"/>
    <p:sldId id="275" r:id="rId18"/>
    <p:sldId id="276" r:id="rId19"/>
    <p:sldId id="339" r:id="rId20"/>
    <p:sldId id="333" r:id="rId21"/>
    <p:sldId id="292" r:id="rId22"/>
    <p:sldId id="338" r:id="rId23"/>
    <p:sldId id="342" r:id="rId24"/>
    <p:sldId id="341" r:id="rId25"/>
    <p:sldId id="343" r:id="rId26"/>
    <p:sldId id="290" r:id="rId27"/>
    <p:sldId id="336" r:id="rId28"/>
    <p:sldId id="281" r:id="rId29"/>
    <p:sldId id="334" r:id="rId30"/>
    <p:sldId id="335" r:id="rId31"/>
    <p:sldId id="303" r:id="rId32"/>
    <p:sldId id="282" r:id="rId33"/>
    <p:sldId id="317" r:id="rId34"/>
    <p:sldId id="286" r:id="rId35"/>
    <p:sldId id="287" r:id="rId36"/>
    <p:sldId id="288" r:id="rId37"/>
    <p:sldId id="326" r:id="rId38"/>
    <p:sldId id="340" r:id="rId39"/>
    <p:sldId id="307" r:id="rId40"/>
    <p:sldId id="314" r:id="rId41"/>
    <p:sldId id="315" r:id="rId42"/>
    <p:sldId id="310" r:id="rId43"/>
    <p:sldId id="311" r:id="rId44"/>
    <p:sldId id="324" r:id="rId45"/>
    <p:sldId id="328" r:id="rId46"/>
    <p:sldId id="277" r:id="rId47"/>
    <p:sldId id="325" r:id="rId48"/>
    <p:sldId id="353" r:id="rId49"/>
    <p:sldId id="354" r:id="rId50"/>
    <p:sldId id="355" r:id="rId51"/>
    <p:sldId id="356" r:id="rId52"/>
    <p:sldId id="348" r:id="rId53"/>
    <p:sldId id="349" r:id="rId54"/>
    <p:sldId id="351" r:id="rId55"/>
    <p:sldId id="352" r:id="rId56"/>
    <p:sldId id="295" r:id="rId57"/>
    <p:sldId id="359" r:id="rId58"/>
    <p:sldId id="357" r:id="rId59"/>
    <p:sldId id="360" r:id="rId60"/>
    <p:sldId id="344" r:id="rId61"/>
    <p:sldId id="361" r:id="rId62"/>
    <p:sldId id="362" r:id="rId63"/>
    <p:sldId id="483" r:id="rId64"/>
  </p:sldIdLst>
  <p:sldSz cx="12192000" cy="6858000"/>
  <p:notesSz cx="6858000" cy="9144000"/>
  <p:embeddedFontLst>
    <p:embeddedFont>
      <p:font typeface="Alexandria" pitchFamily="2" charset="-78"/>
      <p:regular r:id="rId66"/>
      <p:bold r:id="rId67"/>
    </p:embeddedFont>
    <p:embeddedFont>
      <p:font typeface="Cambria" panose="02040503050406030204" pitchFamily="18" charset="0"/>
      <p:regular r:id="rId68"/>
      <p:bold r:id="rId69"/>
      <p:italic r:id="rId70"/>
      <p:boldItalic r:id="rId71"/>
    </p:embeddedFont>
    <p:embeddedFont>
      <p:font typeface="Tajawal Medium" panose="020B0604020202020204" charset="0"/>
      <p:regular r:id="rId72"/>
      <p:bold r:id="rId73"/>
    </p:embeddedFont>
    <p:embeddedFont>
      <p:font typeface="Tw Cen MT" panose="020B0602020104020603" pitchFamily="34" charset="0"/>
      <p:regular r:id="rId74"/>
      <p:bold r:id="rId75"/>
      <p:italic r:id="rId76"/>
      <p:boldItalic r:id="rId7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90" roundtripDataSignature="AMtx7mgx5kY1Q5fVOU4SuxbmhJ4f9VuoW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441" autoAdjust="0"/>
    <p:restoredTop sz="94660"/>
  </p:normalViewPr>
  <p:slideViewPr>
    <p:cSldViewPr>
      <p:cViewPr varScale="1">
        <p:scale>
          <a:sx n="56" d="100"/>
          <a:sy n="56" d="100"/>
        </p:scale>
        <p:origin x="1168" y="52"/>
      </p:cViewPr>
      <p:guideLst>
        <p:guide orient="horz" pos="2160"/>
        <p:guide pos="3840"/>
      </p:guideLst>
    </p:cSldViewPr>
  </p:slideViewPr>
  <p:notesTextViewPr>
    <p:cViewPr>
      <p:scale>
        <a:sx n="1" d="1"/>
        <a:sy n="1" d="1"/>
      </p:scale>
      <p:origin x="0" y="0"/>
    </p:cViewPr>
  </p:notesTextViewPr>
  <p:sorterViewPr>
    <p:cViewPr>
      <p:scale>
        <a:sx n="100" d="100"/>
        <a:sy n="100" d="100"/>
      </p:scale>
      <p:origin x="0" y="-272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font" Target="fonts/font3.fntdata"/><Relationship Id="rId16" Type="http://schemas.openxmlformats.org/officeDocument/2006/relationships/slide" Target="slides/slide13.xml"/><Relationship Id="rId11" Type="http://schemas.openxmlformats.org/officeDocument/2006/relationships/slide" Target="slides/slide8.xml"/><Relationship Id="rId32" Type="http://schemas.openxmlformats.org/officeDocument/2006/relationships/slide" Target="slides/slide29.xml"/><Relationship Id="rId37" Type="http://schemas.openxmlformats.org/officeDocument/2006/relationships/slide" Target="slides/slide34.xml"/><Relationship Id="rId53" Type="http://schemas.openxmlformats.org/officeDocument/2006/relationships/slide" Target="slides/slide50.xml"/><Relationship Id="rId58" Type="http://schemas.openxmlformats.org/officeDocument/2006/relationships/slide" Target="slides/slide55.xml"/><Relationship Id="rId74" Type="http://schemas.openxmlformats.org/officeDocument/2006/relationships/font" Target="fonts/font9.fntdata"/><Relationship Id="rId5" Type="http://schemas.openxmlformats.org/officeDocument/2006/relationships/slide" Target="slides/slide2.xml"/><Relationship Id="rId90" Type="http://customschemas.google.com/relationships/presentationmetadata" Target="metadata"/><Relationship Id="rId95" Type="http://schemas.openxmlformats.org/officeDocument/2006/relationships/customXml" Target="../customXml/item1.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font" Target="fonts/font4.fntdata"/><Relationship Id="rId77" Type="http://schemas.openxmlformats.org/officeDocument/2006/relationships/font" Target="fonts/font12.fntdata"/><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font" Target="fonts/font7.fntdata"/><Relationship Id="rId93" Type="http://schemas.openxmlformats.org/officeDocument/2006/relationships/theme" Target="theme/theme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font" Target="fonts/font2.fntdata"/><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font" Target="fonts/font5.fntdata"/><Relationship Id="rId75" Type="http://schemas.openxmlformats.org/officeDocument/2006/relationships/font" Target="fonts/font10.fntdata"/><Relationship Id="rId91" Type="http://schemas.openxmlformats.org/officeDocument/2006/relationships/presProps" Target="presProps.xml"/><Relationship Id="rId96"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notesMaster" Target="notesMasters/notesMaster1.xml"/><Relationship Id="rId73" Type="http://schemas.openxmlformats.org/officeDocument/2006/relationships/font" Target="fonts/font8.fntdata"/><Relationship Id="rId94"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font" Target="fonts/font11.fntdata"/><Relationship Id="rId97" Type="http://schemas.openxmlformats.org/officeDocument/2006/relationships/customXml" Target="../customXml/item3.xml"/><Relationship Id="rId7" Type="http://schemas.openxmlformats.org/officeDocument/2006/relationships/slide" Target="slides/slide4.xml"/><Relationship Id="rId71" Type="http://schemas.openxmlformats.org/officeDocument/2006/relationships/font" Target="fonts/font6.fntdata"/><Relationship Id="rId92" Type="http://schemas.openxmlformats.org/officeDocument/2006/relationships/viewProps" Target="viewProps.xml"/><Relationship Id="rId2" Type="http://schemas.openxmlformats.org/officeDocument/2006/relationships/slideMaster" Target="slideMasters/slideMaster2.xml"/><Relationship Id="rId29" Type="http://schemas.openxmlformats.org/officeDocument/2006/relationships/slide" Target="slides/slide26.xml"/><Relationship Id="rId24" Type="http://schemas.openxmlformats.org/officeDocument/2006/relationships/slide" Target="slides/slide21.xml"/><Relationship Id="rId40" Type="http://schemas.openxmlformats.org/officeDocument/2006/relationships/slide" Target="slides/slide37.xml"/><Relationship Id="rId45" Type="http://schemas.openxmlformats.org/officeDocument/2006/relationships/slide" Target="slides/slide42.xml"/><Relationship Id="rId66" Type="http://schemas.openxmlformats.org/officeDocument/2006/relationships/font" Target="fonts/font1.fntdata"/><Relationship Id="rId61" Type="http://schemas.openxmlformats.org/officeDocument/2006/relationships/slide" Target="slides/slide58.xml"/></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5_5">
  <dgm:title val=""/>
  <dgm:desc val=""/>
  <dgm:catLst>
    <dgm:cat type="accent5" pri="11500"/>
  </dgm:catLst>
  <dgm:styleLbl name="node0">
    <dgm:fillClrLst meth="cycle">
      <a:schemeClr val="accent5">
        <a:alpha val="80000"/>
      </a:schemeClr>
    </dgm:fillClrLst>
    <dgm:linClrLst meth="repeat">
      <a:schemeClr val="lt1"/>
    </dgm:linClrLst>
    <dgm:effectClrLst/>
    <dgm:txLinClrLst/>
    <dgm:txFillClrLst/>
    <dgm:txEffectClrLst/>
  </dgm:styleLbl>
  <dgm:styleLbl name="node1">
    <dgm:fillClrLst>
      <a:schemeClr val="accent5">
        <a:alpha val="90000"/>
      </a:schemeClr>
      <a:schemeClr val="accent5">
        <a:alpha val="50000"/>
      </a:schemeClr>
    </dgm:fillClrLst>
    <dgm:linClrLst meth="repeat">
      <a:schemeClr val="lt1"/>
    </dgm:linClrLst>
    <dgm:effectClrLst/>
    <dgm:txLinClrLst/>
    <dgm:txFillClrLst/>
    <dgm:txEffectClrLst/>
  </dgm:styleLbl>
  <dgm:styleLbl name="alignNode1">
    <dgm:fillClrLst>
      <a:schemeClr val="accent5">
        <a:alpha val="90000"/>
      </a:schemeClr>
      <a:schemeClr val="accent5">
        <a:alpha val="50000"/>
      </a:schemeClr>
    </dgm:fillClrLst>
    <dgm:linClrLst>
      <a:schemeClr val="accent5">
        <a:alpha val="90000"/>
      </a:schemeClr>
      <a:schemeClr val="accent5">
        <a:alpha val="50000"/>
      </a:schemeClr>
    </dgm:linClrLst>
    <dgm:effectClrLst/>
    <dgm:txLinClrLst/>
    <dgm:txFillClrLst/>
    <dgm:txEffectClrLst/>
  </dgm:styleLbl>
  <dgm:styleLbl name="lnNode1">
    <dgm:fillClrLst>
      <a:schemeClr val="accent5">
        <a:shade val="90000"/>
      </a:schemeClr>
      <a:schemeClr val="accent5">
        <a:alpha val="50000"/>
        <a:tint val="50000"/>
      </a:schemeClr>
    </dgm:fillClrLst>
    <dgm:linClrLst meth="repeat">
      <a:schemeClr val="lt1"/>
    </dgm:linClrLst>
    <dgm:effectClrLst/>
    <dgm:txLinClrLst/>
    <dgm:txFillClrLst/>
    <dgm:txEffectClrLst/>
  </dgm:styleLbl>
  <dgm:styleLbl name="vennNode1">
    <dgm:fillClrLst>
      <a:schemeClr val="accent5">
        <a:shade val="80000"/>
        <a:alpha val="50000"/>
      </a:schemeClr>
      <a:schemeClr val="accent5">
        <a:alpha val="20000"/>
      </a:schemeClr>
    </dgm:fillClrLst>
    <dgm:linClrLst meth="repeat">
      <a:schemeClr val="lt1"/>
    </dgm:linClrLst>
    <dgm:effectClrLst/>
    <dgm:txLinClrLst/>
    <dgm:txFillClrLst/>
    <dgm:txEffectClrLst/>
  </dgm:styleLbl>
  <dgm:styleLbl name="node2">
    <dgm:fillClrLst>
      <a:schemeClr val="accent5">
        <a:alpha val="70000"/>
      </a:schemeClr>
    </dgm:fillClrLst>
    <dgm:linClrLst meth="repeat">
      <a:schemeClr val="lt1"/>
    </dgm:linClrLst>
    <dgm:effectClrLst/>
    <dgm:txLinClrLst/>
    <dgm:txFillClrLst/>
    <dgm:txEffectClrLst/>
  </dgm:styleLbl>
  <dgm:styleLbl name="node3">
    <dgm:fillClrLst>
      <a:schemeClr val="accent5">
        <a:alpha val="50000"/>
      </a:schemeClr>
    </dgm:fillClrLst>
    <dgm:linClrLst meth="repeat">
      <a:schemeClr val="lt1"/>
    </dgm:linClrLst>
    <dgm:effectClrLst/>
    <dgm:txLinClrLst/>
    <dgm:txFillClrLst/>
    <dgm:txEffectClrLst/>
  </dgm:styleLbl>
  <dgm:styleLbl name="node4">
    <dgm:fillClrLst>
      <a:schemeClr val="accent5">
        <a:alpha val="30000"/>
      </a:schemeClr>
    </dgm:fillClrLst>
    <dgm:linClrLst meth="repeat">
      <a:schemeClr val="lt1"/>
    </dgm:linClrLst>
    <dgm:effectClrLst/>
    <dgm:txLinClrLst/>
    <dgm:txFillClrLst/>
    <dgm:txEffectClrLst/>
  </dgm:styleLbl>
  <dgm:styleLbl name="fgImgPlace1">
    <dgm:fillClrLst>
      <a:schemeClr val="accent5">
        <a:tint val="50000"/>
        <a:alpha val="90000"/>
      </a:schemeClr>
      <a:schemeClr val="accent5">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f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b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sibTrans1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alpha val="90000"/>
      </a:schemeClr>
    </dgm:fillClrLst>
    <dgm:linClrLst meth="repeat">
      <a:schemeClr val="lt1"/>
    </dgm:linClrLst>
    <dgm:effectClrLst/>
    <dgm:txLinClrLst/>
    <dgm:txFillClrLst/>
    <dgm:txEffectClrLst/>
  </dgm:styleLbl>
  <dgm:styleLbl name="asst1">
    <dgm:fillClrLst meth="repeat">
      <a:schemeClr val="accent5">
        <a:alpha val="90000"/>
      </a:schemeClr>
    </dgm:fillClrLst>
    <dgm:linClrLst meth="repeat">
      <a:schemeClr val="lt1"/>
    </dgm:linClrLst>
    <dgm:effectClrLst/>
    <dgm:txLinClrLst/>
    <dgm:txFillClrLst/>
    <dgm:txEffectClrLst/>
  </dgm:styleLbl>
  <dgm:styleLbl name="asst2">
    <dgm:fillClrLst>
      <a:schemeClr val="accent5">
        <a:alpha val="90000"/>
      </a:schemeClr>
    </dgm:fillClrLst>
    <dgm:linClrLst meth="repeat">
      <a:schemeClr val="lt1"/>
    </dgm:linClrLst>
    <dgm:effectClrLst/>
    <dgm:txLinClrLst/>
    <dgm:txFillClrLst/>
    <dgm:txEffectClrLst/>
  </dgm:styleLbl>
  <dgm:styleLbl name="asst3">
    <dgm:fillClrLst>
      <a:schemeClr val="accent5">
        <a:alpha val="70000"/>
      </a:schemeClr>
    </dgm:fillClrLst>
    <dgm:linClrLst meth="repeat">
      <a:schemeClr val="lt1"/>
    </dgm:linClrLst>
    <dgm:effectClrLst/>
    <dgm:txLinClrLst/>
    <dgm:txFillClrLst/>
    <dgm:txEffectClrLst/>
  </dgm:styleLbl>
  <dgm:styleLbl name="asst4">
    <dgm:fillClrLst>
      <a:schemeClr val="accent5">
        <a:alpha val="50000"/>
      </a:schemeClr>
    </dgm:fillClrLst>
    <dgm:linClrLst meth="repeat">
      <a:schemeClr val="lt1"/>
    </dgm:linClrLst>
    <dgm:effectClrLst/>
    <dgm:txLinClrLst/>
    <dgm:txFillClrLst/>
    <dgm:txEffectClrLst/>
  </dgm:styleLbl>
  <dgm:styleLbl name="parChTrans2D1">
    <dgm:fillClrLst meth="repeat">
      <a:schemeClr val="accent5">
        <a:shade val="8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a:schemeClr val="accent5">
        <a:alpha val="90000"/>
        <a:tint val="40000"/>
      </a:schemeClr>
      <a:schemeClr val="accent5">
        <a:alpha val="5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7720A9D-691A-4226-BE00-A6A7DA44AFF3}" type="doc">
      <dgm:prSet loTypeId="urn:microsoft.com/office/officeart/2005/8/layout/cycle8" loCatId="cycle" qsTypeId="urn:microsoft.com/office/officeart/2005/8/quickstyle/simple1" qsCatId="simple" csTypeId="urn:microsoft.com/office/officeart/2005/8/colors/accent1_1" csCatId="accent1" phldr="1"/>
      <dgm:spPr/>
      <dgm:t>
        <a:bodyPr/>
        <a:lstStyle/>
        <a:p>
          <a:endParaRPr lang="en-US"/>
        </a:p>
      </dgm:t>
    </dgm:pt>
    <dgm:pt modelId="{9D9D4A9A-7471-4E3F-BF02-3EFEC9DB0FFC}">
      <dgm:prSet phldrT="[Text]" custT="1"/>
      <dgm:spPr/>
      <dgm:t>
        <a:bodyPr/>
        <a:lstStyle/>
        <a:p>
          <a:r>
            <a:rPr lang="ar-JO" sz="2400" b="1" dirty="0"/>
            <a:t>بناء الشخصية </a:t>
          </a:r>
        </a:p>
        <a:p>
          <a:r>
            <a:rPr lang="ar-JO" sz="2400" b="1" dirty="0"/>
            <a:t>الناضجة</a:t>
          </a:r>
          <a:endParaRPr lang="en-US" sz="2400" b="1" dirty="0"/>
        </a:p>
      </dgm:t>
    </dgm:pt>
    <dgm:pt modelId="{018FFB71-C8BE-43EF-9C25-88F7CE1B8E03}" type="parTrans" cxnId="{EC7AE235-0567-4FAC-A017-BCF4DCC47D2F}">
      <dgm:prSet/>
      <dgm:spPr/>
      <dgm:t>
        <a:bodyPr/>
        <a:lstStyle/>
        <a:p>
          <a:endParaRPr lang="en-US"/>
        </a:p>
      </dgm:t>
    </dgm:pt>
    <dgm:pt modelId="{B603E69A-F9B1-41E3-AF67-8B57F2BD5B08}" type="sibTrans" cxnId="{EC7AE235-0567-4FAC-A017-BCF4DCC47D2F}">
      <dgm:prSet/>
      <dgm:spPr/>
      <dgm:t>
        <a:bodyPr/>
        <a:lstStyle/>
        <a:p>
          <a:endParaRPr lang="en-US"/>
        </a:p>
      </dgm:t>
    </dgm:pt>
    <dgm:pt modelId="{B9A09FF2-03E8-41BD-98EE-31B77BADB2F3}">
      <dgm:prSet phldrT="[Text]" custT="1"/>
      <dgm:spPr/>
      <dgm:t>
        <a:bodyPr/>
        <a:lstStyle/>
        <a:p>
          <a:r>
            <a:rPr lang="ar-JO" sz="2400" b="1" dirty="0"/>
            <a:t>الإعداد المتكامل </a:t>
          </a:r>
          <a:endParaRPr lang="en-US" sz="2400" b="1" dirty="0"/>
        </a:p>
      </dgm:t>
    </dgm:pt>
    <dgm:pt modelId="{050F9E3C-44E1-4ABB-A186-B6E04D29E7D2}" type="parTrans" cxnId="{A788B5FD-BCA3-4FD3-B836-B8D23BCEFEEE}">
      <dgm:prSet/>
      <dgm:spPr/>
      <dgm:t>
        <a:bodyPr/>
        <a:lstStyle/>
        <a:p>
          <a:endParaRPr lang="en-US"/>
        </a:p>
      </dgm:t>
    </dgm:pt>
    <dgm:pt modelId="{0F07FB6D-550D-4E19-8492-601C4703AF9D}" type="sibTrans" cxnId="{A788B5FD-BCA3-4FD3-B836-B8D23BCEFEEE}">
      <dgm:prSet/>
      <dgm:spPr/>
      <dgm:t>
        <a:bodyPr/>
        <a:lstStyle/>
        <a:p>
          <a:endParaRPr lang="en-US"/>
        </a:p>
      </dgm:t>
    </dgm:pt>
    <dgm:pt modelId="{6A96A28C-FC75-4E34-B795-A475300BF5C6}">
      <dgm:prSet phldrT="[Text]" custT="1"/>
      <dgm:spPr/>
      <dgm:t>
        <a:bodyPr/>
        <a:lstStyle/>
        <a:p>
          <a:r>
            <a:rPr lang="ar-JO" sz="2400" b="1" dirty="0"/>
            <a:t>تنمية المقدرات </a:t>
          </a:r>
        </a:p>
        <a:p>
          <a:r>
            <a:rPr lang="ar-JO" sz="2400" b="1" dirty="0"/>
            <a:t>واكتشاف الموهوبين</a:t>
          </a:r>
          <a:endParaRPr lang="en-US" sz="2400" b="1" dirty="0"/>
        </a:p>
      </dgm:t>
    </dgm:pt>
    <dgm:pt modelId="{6910D187-7C6C-49D6-96FC-3527C6DBA149}" type="parTrans" cxnId="{02B7FB40-453F-4649-8CCE-9BB0953167F1}">
      <dgm:prSet/>
      <dgm:spPr/>
      <dgm:t>
        <a:bodyPr/>
        <a:lstStyle/>
        <a:p>
          <a:endParaRPr lang="en-US"/>
        </a:p>
      </dgm:t>
    </dgm:pt>
    <dgm:pt modelId="{2A2E48C6-9F02-425C-B665-DA898AD38120}" type="sibTrans" cxnId="{02B7FB40-453F-4649-8CCE-9BB0953167F1}">
      <dgm:prSet/>
      <dgm:spPr/>
      <dgm:t>
        <a:bodyPr/>
        <a:lstStyle/>
        <a:p>
          <a:endParaRPr lang="en-US"/>
        </a:p>
      </dgm:t>
    </dgm:pt>
    <dgm:pt modelId="{08B549E6-F745-48D4-89F0-B211F4B5FB69}" type="pres">
      <dgm:prSet presAssocID="{47720A9D-691A-4226-BE00-A6A7DA44AFF3}" presName="compositeShape" presStyleCnt="0">
        <dgm:presLayoutVars>
          <dgm:chMax val="7"/>
          <dgm:dir/>
          <dgm:resizeHandles val="exact"/>
        </dgm:presLayoutVars>
      </dgm:prSet>
      <dgm:spPr/>
    </dgm:pt>
    <dgm:pt modelId="{17BFFBFA-AF27-49D1-B444-AFDD838A0AD6}" type="pres">
      <dgm:prSet presAssocID="{47720A9D-691A-4226-BE00-A6A7DA44AFF3}" presName="wedge1" presStyleLbl="node1" presStyleIdx="0" presStyleCnt="3"/>
      <dgm:spPr/>
    </dgm:pt>
    <dgm:pt modelId="{CA78A5C6-DE33-41D0-BC88-EC0F39A92E15}" type="pres">
      <dgm:prSet presAssocID="{47720A9D-691A-4226-BE00-A6A7DA44AFF3}" presName="dummy1a" presStyleCnt="0"/>
      <dgm:spPr/>
    </dgm:pt>
    <dgm:pt modelId="{751BEFC2-A3D5-4D49-8F7A-E91B859D5441}" type="pres">
      <dgm:prSet presAssocID="{47720A9D-691A-4226-BE00-A6A7DA44AFF3}" presName="dummy1b" presStyleCnt="0"/>
      <dgm:spPr/>
    </dgm:pt>
    <dgm:pt modelId="{07CC662C-FED8-484F-ABEF-5B155A621373}" type="pres">
      <dgm:prSet presAssocID="{47720A9D-691A-4226-BE00-A6A7DA44AFF3}" presName="wedge1Tx" presStyleLbl="node1" presStyleIdx="0" presStyleCnt="3">
        <dgm:presLayoutVars>
          <dgm:chMax val="0"/>
          <dgm:chPref val="0"/>
          <dgm:bulletEnabled val="1"/>
        </dgm:presLayoutVars>
      </dgm:prSet>
      <dgm:spPr/>
    </dgm:pt>
    <dgm:pt modelId="{F77D6B42-E41D-4E9E-B9E4-EC1AD2D4811E}" type="pres">
      <dgm:prSet presAssocID="{47720A9D-691A-4226-BE00-A6A7DA44AFF3}" presName="wedge2" presStyleLbl="node1" presStyleIdx="1" presStyleCnt="3"/>
      <dgm:spPr/>
    </dgm:pt>
    <dgm:pt modelId="{1D42D40B-B2E2-4D54-99B3-D704B90F367E}" type="pres">
      <dgm:prSet presAssocID="{47720A9D-691A-4226-BE00-A6A7DA44AFF3}" presName="dummy2a" presStyleCnt="0"/>
      <dgm:spPr/>
    </dgm:pt>
    <dgm:pt modelId="{6AEEAA87-DE05-440A-99D3-2B1DA85669C4}" type="pres">
      <dgm:prSet presAssocID="{47720A9D-691A-4226-BE00-A6A7DA44AFF3}" presName="dummy2b" presStyleCnt="0"/>
      <dgm:spPr/>
    </dgm:pt>
    <dgm:pt modelId="{F31F3F9D-DE85-4412-8AF1-E9DECC9CC276}" type="pres">
      <dgm:prSet presAssocID="{47720A9D-691A-4226-BE00-A6A7DA44AFF3}" presName="wedge2Tx" presStyleLbl="node1" presStyleIdx="1" presStyleCnt="3">
        <dgm:presLayoutVars>
          <dgm:chMax val="0"/>
          <dgm:chPref val="0"/>
          <dgm:bulletEnabled val="1"/>
        </dgm:presLayoutVars>
      </dgm:prSet>
      <dgm:spPr/>
    </dgm:pt>
    <dgm:pt modelId="{B244D3FD-3D09-42E3-9AE0-1C3AD38A4839}" type="pres">
      <dgm:prSet presAssocID="{47720A9D-691A-4226-BE00-A6A7DA44AFF3}" presName="wedge3" presStyleLbl="node1" presStyleIdx="2" presStyleCnt="3"/>
      <dgm:spPr/>
    </dgm:pt>
    <dgm:pt modelId="{DF7905AF-2790-4D34-84BA-7A0520015EB8}" type="pres">
      <dgm:prSet presAssocID="{47720A9D-691A-4226-BE00-A6A7DA44AFF3}" presName="dummy3a" presStyleCnt="0"/>
      <dgm:spPr/>
    </dgm:pt>
    <dgm:pt modelId="{E27986F3-6E47-4540-AFB8-9D0A80B3F88D}" type="pres">
      <dgm:prSet presAssocID="{47720A9D-691A-4226-BE00-A6A7DA44AFF3}" presName="dummy3b" presStyleCnt="0"/>
      <dgm:spPr/>
    </dgm:pt>
    <dgm:pt modelId="{5B89ADCF-C6D8-4E6F-B8D2-5F22BF3FAE2C}" type="pres">
      <dgm:prSet presAssocID="{47720A9D-691A-4226-BE00-A6A7DA44AFF3}" presName="wedge3Tx" presStyleLbl="node1" presStyleIdx="2" presStyleCnt="3">
        <dgm:presLayoutVars>
          <dgm:chMax val="0"/>
          <dgm:chPref val="0"/>
          <dgm:bulletEnabled val="1"/>
        </dgm:presLayoutVars>
      </dgm:prSet>
      <dgm:spPr/>
    </dgm:pt>
    <dgm:pt modelId="{51F5C599-86A2-44C2-B05F-08A5C66DEC0E}" type="pres">
      <dgm:prSet presAssocID="{B603E69A-F9B1-41E3-AF67-8B57F2BD5B08}" presName="arrowWedge1" presStyleLbl="fgSibTrans2D1" presStyleIdx="0" presStyleCnt="3"/>
      <dgm:spPr>
        <a:solidFill>
          <a:srgbClr val="00B0F0"/>
        </a:solidFill>
      </dgm:spPr>
    </dgm:pt>
    <dgm:pt modelId="{327EFDA6-0343-4405-9F5C-18DEE6795FBC}" type="pres">
      <dgm:prSet presAssocID="{0F07FB6D-550D-4E19-8492-601C4703AF9D}" presName="arrowWedge2" presStyleLbl="fgSibTrans2D1" presStyleIdx="1" presStyleCnt="3"/>
      <dgm:spPr>
        <a:solidFill>
          <a:srgbClr val="00B0F0"/>
        </a:solidFill>
      </dgm:spPr>
    </dgm:pt>
    <dgm:pt modelId="{57AAFEFC-E208-47B9-8FB1-13BF0B487396}" type="pres">
      <dgm:prSet presAssocID="{2A2E48C6-9F02-425C-B665-DA898AD38120}" presName="arrowWedge3" presStyleLbl="fgSibTrans2D1" presStyleIdx="2" presStyleCnt="3"/>
      <dgm:spPr>
        <a:solidFill>
          <a:srgbClr val="00B0F0"/>
        </a:solidFill>
      </dgm:spPr>
    </dgm:pt>
  </dgm:ptLst>
  <dgm:cxnLst>
    <dgm:cxn modelId="{14250F25-D3CF-40D4-8AC4-200A060B0E55}" type="presOf" srcId="{6A96A28C-FC75-4E34-B795-A475300BF5C6}" destId="{B244D3FD-3D09-42E3-9AE0-1C3AD38A4839}" srcOrd="0" destOrd="0" presId="urn:microsoft.com/office/officeart/2005/8/layout/cycle8"/>
    <dgm:cxn modelId="{882B0535-151F-4C55-AB66-EE87BAEAAF4F}" type="presOf" srcId="{47720A9D-691A-4226-BE00-A6A7DA44AFF3}" destId="{08B549E6-F745-48D4-89F0-B211F4B5FB69}" srcOrd="0" destOrd="0" presId="urn:microsoft.com/office/officeart/2005/8/layout/cycle8"/>
    <dgm:cxn modelId="{EC7AE235-0567-4FAC-A017-BCF4DCC47D2F}" srcId="{47720A9D-691A-4226-BE00-A6A7DA44AFF3}" destId="{9D9D4A9A-7471-4E3F-BF02-3EFEC9DB0FFC}" srcOrd="0" destOrd="0" parTransId="{018FFB71-C8BE-43EF-9C25-88F7CE1B8E03}" sibTransId="{B603E69A-F9B1-41E3-AF67-8B57F2BD5B08}"/>
    <dgm:cxn modelId="{02B7FB40-453F-4649-8CCE-9BB0953167F1}" srcId="{47720A9D-691A-4226-BE00-A6A7DA44AFF3}" destId="{6A96A28C-FC75-4E34-B795-A475300BF5C6}" srcOrd="2" destOrd="0" parTransId="{6910D187-7C6C-49D6-96FC-3527C6DBA149}" sibTransId="{2A2E48C6-9F02-425C-B665-DA898AD38120}"/>
    <dgm:cxn modelId="{47E83458-4BDA-49C5-8AFE-E498D79A7DCA}" type="presOf" srcId="{6A96A28C-FC75-4E34-B795-A475300BF5C6}" destId="{5B89ADCF-C6D8-4E6F-B8D2-5F22BF3FAE2C}" srcOrd="1" destOrd="0" presId="urn:microsoft.com/office/officeart/2005/8/layout/cycle8"/>
    <dgm:cxn modelId="{AA3EB496-9DC0-441F-8D37-DF27A5FF1220}" type="presOf" srcId="{B9A09FF2-03E8-41BD-98EE-31B77BADB2F3}" destId="{F31F3F9D-DE85-4412-8AF1-E9DECC9CC276}" srcOrd="1" destOrd="0" presId="urn:microsoft.com/office/officeart/2005/8/layout/cycle8"/>
    <dgm:cxn modelId="{B4384CA2-78DE-413B-81A6-BEE9DB21E225}" type="presOf" srcId="{9D9D4A9A-7471-4E3F-BF02-3EFEC9DB0FFC}" destId="{07CC662C-FED8-484F-ABEF-5B155A621373}" srcOrd="1" destOrd="0" presId="urn:microsoft.com/office/officeart/2005/8/layout/cycle8"/>
    <dgm:cxn modelId="{9F26B4CA-B16C-42E1-AB81-A21E5D5ACD1B}" type="presOf" srcId="{B9A09FF2-03E8-41BD-98EE-31B77BADB2F3}" destId="{F77D6B42-E41D-4E9E-B9E4-EC1AD2D4811E}" srcOrd="0" destOrd="0" presId="urn:microsoft.com/office/officeart/2005/8/layout/cycle8"/>
    <dgm:cxn modelId="{09F78ED1-93D2-494D-859F-316A2A1DC45B}" type="presOf" srcId="{9D9D4A9A-7471-4E3F-BF02-3EFEC9DB0FFC}" destId="{17BFFBFA-AF27-49D1-B444-AFDD838A0AD6}" srcOrd="0" destOrd="0" presId="urn:microsoft.com/office/officeart/2005/8/layout/cycle8"/>
    <dgm:cxn modelId="{A788B5FD-BCA3-4FD3-B836-B8D23BCEFEEE}" srcId="{47720A9D-691A-4226-BE00-A6A7DA44AFF3}" destId="{B9A09FF2-03E8-41BD-98EE-31B77BADB2F3}" srcOrd="1" destOrd="0" parTransId="{050F9E3C-44E1-4ABB-A186-B6E04D29E7D2}" sibTransId="{0F07FB6D-550D-4E19-8492-601C4703AF9D}"/>
    <dgm:cxn modelId="{E9D27DFB-088F-4A2C-8E13-2440202D72D4}" type="presParOf" srcId="{08B549E6-F745-48D4-89F0-B211F4B5FB69}" destId="{17BFFBFA-AF27-49D1-B444-AFDD838A0AD6}" srcOrd="0" destOrd="0" presId="urn:microsoft.com/office/officeart/2005/8/layout/cycle8"/>
    <dgm:cxn modelId="{B8764E0F-2201-4FF8-BB9F-C662325BADA2}" type="presParOf" srcId="{08B549E6-F745-48D4-89F0-B211F4B5FB69}" destId="{CA78A5C6-DE33-41D0-BC88-EC0F39A92E15}" srcOrd="1" destOrd="0" presId="urn:microsoft.com/office/officeart/2005/8/layout/cycle8"/>
    <dgm:cxn modelId="{3FC5BEE1-49AF-4DD6-83EC-88641E8D6891}" type="presParOf" srcId="{08B549E6-F745-48D4-89F0-B211F4B5FB69}" destId="{751BEFC2-A3D5-4D49-8F7A-E91B859D5441}" srcOrd="2" destOrd="0" presId="urn:microsoft.com/office/officeart/2005/8/layout/cycle8"/>
    <dgm:cxn modelId="{86BB76F8-9C51-42B3-9C6C-A9EB210E983B}" type="presParOf" srcId="{08B549E6-F745-48D4-89F0-B211F4B5FB69}" destId="{07CC662C-FED8-484F-ABEF-5B155A621373}" srcOrd="3" destOrd="0" presId="urn:microsoft.com/office/officeart/2005/8/layout/cycle8"/>
    <dgm:cxn modelId="{1A1E37C7-583A-460C-A7A8-4B63C6DCFF9E}" type="presParOf" srcId="{08B549E6-F745-48D4-89F0-B211F4B5FB69}" destId="{F77D6B42-E41D-4E9E-B9E4-EC1AD2D4811E}" srcOrd="4" destOrd="0" presId="urn:microsoft.com/office/officeart/2005/8/layout/cycle8"/>
    <dgm:cxn modelId="{D07DEDFC-5E95-48B6-9FCC-F68FC727B25C}" type="presParOf" srcId="{08B549E6-F745-48D4-89F0-B211F4B5FB69}" destId="{1D42D40B-B2E2-4D54-99B3-D704B90F367E}" srcOrd="5" destOrd="0" presId="urn:microsoft.com/office/officeart/2005/8/layout/cycle8"/>
    <dgm:cxn modelId="{B868E902-B79A-4615-A47D-B3FF2E785812}" type="presParOf" srcId="{08B549E6-F745-48D4-89F0-B211F4B5FB69}" destId="{6AEEAA87-DE05-440A-99D3-2B1DA85669C4}" srcOrd="6" destOrd="0" presId="urn:microsoft.com/office/officeart/2005/8/layout/cycle8"/>
    <dgm:cxn modelId="{F961C057-B441-4AFB-8509-026DF5420F21}" type="presParOf" srcId="{08B549E6-F745-48D4-89F0-B211F4B5FB69}" destId="{F31F3F9D-DE85-4412-8AF1-E9DECC9CC276}" srcOrd="7" destOrd="0" presId="urn:microsoft.com/office/officeart/2005/8/layout/cycle8"/>
    <dgm:cxn modelId="{6D600F96-77B7-4B3B-932F-9332F713C120}" type="presParOf" srcId="{08B549E6-F745-48D4-89F0-B211F4B5FB69}" destId="{B244D3FD-3D09-42E3-9AE0-1C3AD38A4839}" srcOrd="8" destOrd="0" presId="urn:microsoft.com/office/officeart/2005/8/layout/cycle8"/>
    <dgm:cxn modelId="{ABD659BD-24F5-4007-9F33-848599E09E87}" type="presParOf" srcId="{08B549E6-F745-48D4-89F0-B211F4B5FB69}" destId="{DF7905AF-2790-4D34-84BA-7A0520015EB8}" srcOrd="9" destOrd="0" presId="urn:microsoft.com/office/officeart/2005/8/layout/cycle8"/>
    <dgm:cxn modelId="{988458C8-3D46-4DB5-A4CA-041E6EC4E955}" type="presParOf" srcId="{08B549E6-F745-48D4-89F0-B211F4B5FB69}" destId="{E27986F3-6E47-4540-AFB8-9D0A80B3F88D}" srcOrd="10" destOrd="0" presId="urn:microsoft.com/office/officeart/2005/8/layout/cycle8"/>
    <dgm:cxn modelId="{D7A5B44A-DC77-4160-9C36-6572A6085415}" type="presParOf" srcId="{08B549E6-F745-48D4-89F0-B211F4B5FB69}" destId="{5B89ADCF-C6D8-4E6F-B8D2-5F22BF3FAE2C}" srcOrd="11" destOrd="0" presId="urn:microsoft.com/office/officeart/2005/8/layout/cycle8"/>
    <dgm:cxn modelId="{9689E72B-AD4E-4903-B8B7-F02A9D3D131E}" type="presParOf" srcId="{08B549E6-F745-48D4-89F0-B211F4B5FB69}" destId="{51F5C599-86A2-44C2-B05F-08A5C66DEC0E}" srcOrd="12" destOrd="0" presId="urn:microsoft.com/office/officeart/2005/8/layout/cycle8"/>
    <dgm:cxn modelId="{30CA7670-4CE1-44E8-8F84-D7EDADA7237C}" type="presParOf" srcId="{08B549E6-F745-48D4-89F0-B211F4B5FB69}" destId="{327EFDA6-0343-4405-9F5C-18DEE6795FBC}" srcOrd="13" destOrd="0" presId="urn:microsoft.com/office/officeart/2005/8/layout/cycle8"/>
    <dgm:cxn modelId="{5C682178-46D1-47DA-BE38-105EF6D85027}" type="presParOf" srcId="{08B549E6-F745-48D4-89F0-B211F4B5FB69}" destId="{57AAFEFC-E208-47B9-8FB1-13BF0B487396}" srcOrd="14" destOrd="0" presId="urn:microsoft.com/office/officeart/2005/8/layout/cycle8"/>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7720A9D-691A-4226-BE00-A6A7DA44AFF3}" type="doc">
      <dgm:prSet loTypeId="urn:microsoft.com/office/officeart/2009/layout/CircleArrowProcess" loCatId="cycle" qsTypeId="urn:microsoft.com/office/officeart/2005/8/quickstyle/simple1" qsCatId="simple" csTypeId="urn:microsoft.com/office/officeart/2005/8/colors/colorful2" csCatId="colorful" phldr="1"/>
      <dgm:spPr/>
      <dgm:t>
        <a:bodyPr/>
        <a:lstStyle/>
        <a:p>
          <a:endParaRPr lang="en-US"/>
        </a:p>
      </dgm:t>
    </dgm:pt>
    <dgm:pt modelId="{9D9D4A9A-7471-4E3F-BF02-3EFEC9DB0FFC}">
      <dgm:prSet phldrT="[Text]" custT="1"/>
      <dgm:spPr/>
      <dgm:t>
        <a:bodyPr/>
        <a:lstStyle/>
        <a:p>
          <a:r>
            <a:rPr lang="ar-JO" sz="2400" b="1" dirty="0"/>
            <a:t>بناء الشخصية </a:t>
          </a:r>
        </a:p>
        <a:p>
          <a:r>
            <a:rPr lang="ar-JO" sz="2400" b="1" dirty="0"/>
            <a:t>الناضجة للطالب الجامعي </a:t>
          </a:r>
          <a:endParaRPr lang="en-US" sz="2400" b="1" dirty="0"/>
        </a:p>
      </dgm:t>
    </dgm:pt>
    <dgm:pt modelId="{018FFB71-C8BE-43EF-9C25-88F7CE1B8E03}" type="parTrans" cxnId="{EC7AE235-0567-4FAC-A017-BCF4DCC47D2F}">
      <dgm:prSet/>
      <dgm:spPr/>
      <dgm:t>
        <a:bodyPr/>
        <a:lstStyle/>
        <a:p>
          <a:endParaRPr lang="en-US"/>
        </a:p>
      </dgm:t>
    </dgm:pt>
    <dgm:pt modelId="{B603E69A-F9B1-41E3-AF67-8B57F2BD5B08}" type="sibTrans" cxnId="{EC7AE235-0567-4FAC-A017-BCF4DCC47D2F}">
      <dgm:prSet/>
      <dgm:spPr/>
      <dgm:t>
        <a:bodyPr/>
        <a:lstStyle/>
        <a:p>
          <a:endParaRPr lang="en-US"/>
        </a:p>
      </dgm:t>
    </dgm:pt>
    <dgm:pt modelId="{7292AB57-FB15-4663-A02C-4FD0B224AFC1}" type="pres">
      <dgm:prSet presAssocID="{47720A9D-691A-4226-BE00-A6A7DA44AFF3}" presName="Name0" presStyleCnt="0">
        <dgm:presLayoutVars>
          <dgm:chMax val="7"/>
          <dgm:chPref val="7"/>
          <dgm:dir/>
          <dgm:animLvl val="lvl"/>
        </dgm:presLayoutVars>
      </dgm:prSet>
      <dgm:spPr/>
    </dgm:pt>
    <dgm:pt modelId="{16127684-108F-432D-A9F7-B12927888928}" type="pres">
      <dgm:prSet presAssocID="{9D9D4A9A-7471-4E3F-BF02-3EFEC9DB0FFC}" presName="Accent1" presStyleCnt="0"/>
      <dgm:spPr/>
    </dgm:pt>
    <dgm:pt modelId="{E352135A-C7E2-4FE1-9B13-D9B0B17AECC2}" type="pres">
      <dgm:prSet presAssocID="{9D9D4A9A-7471-4E3F-BF02-3EFEC9DB0FFC}" presName="Accent" presStyleLbl="node1" presStyleIdx="0" presStyleCnt="1" custScaleX="138906" custScaleY="117725" custLinFactNeighborX="62268" custLinFactNeighborY="5529"/>
      <dgm:spPr>
        <a:solidFill>
          <a:srgbClr val="00B0F0"/>
        </a:solidFill>
      </dgm:spPr>
    </dgm:pt>
    <dgm:pt modelId="{F692F8B4-185B-4E74-80EE-4BB798BB224A}" type="pres">
      <dgm:prSet presAssocID="{9D9D4A9A-7471-4E3F-BF02-3EFEC9DB0FFC}" presName="Parent1" presStyleLbl="revTx" presStyleIdx="0" presStyleCnt="1" custScaleX="123379" custScaleY="262344" custLinFactX="12505" custLinFactNeighborX="100000" custLinFactNeighborY="11135">
        <dgm:presLayoutVars>
          <dgm:chMax val="1"/>
          <dgm:chPref val="1"/>
          <dgm:bulletEnabled val="1"/>
        </dgm:presLayoutVars>
      </dgm:prSet>
      <dgm:spPr/>
    </dgm:pt>
  </dgm:ptLst>
  <dgm:cxnLst>
    <dgm:cxn modelId="{EC7AE235-0567-4FAC-A017-BCF4DCC47D2F}" srcId="{47720A9D-691A-4226-BE00-A6A7DA44AFF3}" destId="{9D9D4A9A-7471-4E3F-BF02-3EFEC9DB0FFC}" srcOrd="0" destOrd="0" parTransId="{018FFB71-C8BE-43EF-9C25-88F7CE1B8E03}" sibTransId="{B603E69A-F9B1-41E3-AF67-8B57F2BD5B08}"/>
    <dgm:cxn modelId="{7AAFEA44-5926-45BB-9D8E-C408343F5EC4}" type="presOf" srcId="{9D9D4A9A-7471-4E3F-BF02-3EFEC9DB0FFC}" destId="{F692F8B4-185B-4E74-80EE-4BB798BB224A}" srcOrd="0" destOrd="0" presId="urn:microsoft.com/office/officeart/2009/layout/CircleArrowProcess"/>
    <dgm:cxn modelId="{AFC6249E-79B1-4D62-BC5A-52E6886E02D6}" type="presOf" srcId="{47720A9D-691A-4226-BE00-A6A7DA44AFF3}" destId="{7292AB57-FB15-4663-A02C-4FD0B224AFC1}" srcOrd="0" destOrd="0" presId="urn:microsoft.com/office/officeart/2009/layout/CircleArrowProcess"/>
    <dgm:cxn modelId="{40A35C88-FC64-4BC5-A96F-9766611D374B}" type="presParOf" srcId="{7292AB57-FB15-4663-A02C-4FD0B224AFC1}" destId="{16127684-108F-432D-A9F7-B12927888928}" srcOrd="0" destOrd="0" presId="urn:microsoft.com/office/officeart/2009/layout/CircleArrowProcess"/>
    <dgm:cxn modelId="{CC03D002-B6A8-4C27-8C5E-3909CFBDAA88}" type="presParOf" srcId="{16127684-108F-432D-A9F7-B12927888928}" destId="{E352135A-C7E2-4FE1-9B13-D9B0B17AECC2}" srcOrd="0" destOrd="0" presId="urn:microsoft.com/office/officeart/2009/layout/CircleArrowProcess"/>
    <dgm:cxn modelId="{ABA5FA48-A3F5-4E23-ACD7-86F57B9E8A2E}" type="presParOf" srcId="{7292AB57-FB15-4663-A02C-4FD0B224AFC1}" destId="{F692F8B4-185B-4E74-80EE-4BB798BB224A}" srcOrd="1" destOrd="0" presId="urn:microsoft.com/office/officeart/2009/layout/CircleArrow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7720A9D-691A-4226-BE00-A6A7DA44AFF3}" type="doc">
      <dgm:prSet loTypeId="urn:microsoft.com/office/officeart/2009/layout/CircleArrowProcess" loCatId="cycle" qsTypeId="urn:microsoft.com/office/officeart/2005/8/quickstyle/simple1" qsCatId="simple" csTypeId="urn:microsoft.com/office/officeart/2005/8/colors/accent1_1" csCatId="accent1" phldr="1"/>
      <dgm:spPr/>
      <dgm:t>
        <a:bodyPr/>
        <a:lstStyle/>
        <a:p>
          <a:endParaRPr lang="en-US"/>
        </a:p>
      </dgm:t>
    </dgm:pt>
    <dgm:pt modelId="{9D9D4A9A-7471-4E3F-BF02-3EFEC9DB0FFC}">
      <dgm:prSet phldrT="[Text]" custT="1"/>
      <dgm:spPr/>
      <dgm:t>
        <a:bodyPr/>
        <a:lstStyle/>
        <a:p>
          <a:r>
            <a:rPr lang="ar-JO" sz="2400" b="1" dirty="0"/>
            <a:t>بناء الشخصية </a:t>
          </a:r>
        </a:p>
        <a:p>
          <a:r>
            <a:rPr lang="ar-JO" sz="2400" b="1" dirty="0"/>
            <a:t>الناضجة</a:t>
          </a:r>
          <a:endParaRPr lang="en-US" sz="2400" b="1" dirty="0"/>
        </a:p>
      </dgm:t>
    </dgm:pt>
    <dgm:pt modelId="{018FFB71-C8BE-43EF-9C25-88F7CE1B8E03}" type="parTrans" cxnId="{EC7AE235-0567-4FAC-A017-BCF4DCC47D2F}">
      <dgm:prSet/>
      <dgm:spPr/>
      <dgm:t>
        <a:bodyPr/>
        <a:lstStyle/>
        <a:p>
          <a:endParaRPr lang="en-US"/>
        </a:p>
      </dgm:t>
    </dgm:pt>
    <dgm:pt modelId="{B603E69A-F9B1-41E3-AF67-8B57F2BD5B08}" type="sibTrans" cxnId="{EC7AE235-0567-4FAC-A017-BCF4DCC47D2F}">
      <dgm:prSet/>
      <dgm:spPr/>
      <dgm:t>
        <a:bodyPr/>
        <a:lstStyle/>
        <a:p>
          <a:endParaRPr lang="en-US"/>
        </a:p>
      </dgm:t>
    </dgm:pt>
    <dgm:pt modelId="{B9A09FF2-03E8-41BD-98EE-31B77BADB2F3}">
      <dgm:prSet phldrT="[Text]" custT="1"/>
      <dgm:spPr/>
      <dgm:t>
        <a:bodyPr/>
        <a:lstStyle/>
        <a:p>
          <a:r>
            <a:rPr lang="ar-JO" sz="3200" b="1" dirty="0"/>
            <a:t>الإعداد المتكامل </a:t>
          </a:r>
          <a:endParaRPr lang="en-US" sz="3200" b="1" dirty="0"/>
        </a:p>
      </dgm:t>
    </dgm:pt>
    <dgm:pt modelId="{050F9E3C-44E1-4ABB-A186-B6E04D29E7D2}" type="parTrans" cxnId="{A788B5FD-BCA3-4FD3-B836-B8D23BCEFEEE}">
      <dgm:prSet/>
      <dgm:spPr/>
      <dgm:t>
        <a:bodyPr/>
        <a:lstStyle/>
        <a:p>
          <a:endParaRPr lang="en-US"/>
        </a:p>
      </dgm:t>
    </dgm:pt>
    <dgm:pt modelId="{0F07FB6D-550D-4E19-8492-601C4703AF9D}" type="sibTrans" cxnId="{A788B5FD-BCA3-4FD3-B836-B8D23BCEFEEE}">
      <dgm:prSet/>
      <dgm:spPr/>
      <dgm:t>
        <a:bodyPr/>
        <a:lstStyle/>
        <a:p>
          <a:endParaRPr lang="en-US"/>
        </a:p>
      </dgm:t>
    </dgm:pt>
    <dgm:pt modelId="{7292AB57-FB15-4663-A02C-4FD0B224AFC1}" type="pres">
      <dgm:prSet presAssocID="{47720A9D-691A-4226-BE00-A6A7DA44AFF3}" presName="Name0" presStyleCnt="0">
        <dgm:presLayoutVars>
          <dgm:chMax val="7"/>
          <dgm:chPref val="7"/>
          <dgm:dir/>
          <dgm:animLvl val="lvl"/>
        </dgm:presLayoutVars>
      </dgm:prSet>
      <dgm:spPr/>
    </dgm:pt>
    <dgm:pt modelId="{16127684-108F-432D-A9F7-B12927888928}" type="pres">
      <dgm:prSet presAssocID="{9D9D4A9A-7471-4E3F-BF02-3EFEC9DB0FFC}" presName="Accent1" presStyleCnt="0"/>
      <dgm:spPr/>
    </dgm:pt>
    <dgm:pt modelId="{E352135A-C7E2-4FE1-9B13-D9B0B17AECC2}" type="pres">
      <dgm:prSet presAssocID="{9D9D4A9A-7471-4E3F-BF02-3EFEC9DB0FFC}" presName="Accent" presStyleLbl="node1" presStyleIdx="0" presStyleCnt="2" custScaleX="138906" custScaleY="95425" custLinFactNeighborX="42170" custLinFactNeighborY="-1970"/>
      <dgm:spPr>
        <a:solidFill>
          <a:srgbClr val="00B0F0"/>
        </a:solidFill>
      </dgm:spPr>
    </dgm:pt>
    <dgm:pt modelId="{F692F8B4-185B-4E74-80EE-4BB798BB224A}" type="pres">
      <dgm:prSet presAssocID="{9D9D4A9A-7471-4E3F-BF02-3EFEC9DB0FFC}" presName="Parent1" presStyleLbl="revTx" presStyleIdx="0" presStyleCnt="2" custScaleX="205243" custScaleY="262344" custLinFactNeighborX="62716" custLinFactNeighborY="6303">
        <dgm:presLayoutVars>
          <dgm:chMax val="1"/>
          <dgm:chPref val="1"/>
          <dgm:bulletEnabled val="1"/>
        </dgm:presLayoutVars>
      </dgm:prSet>
      <dgm:spPr/>
    </dgm:pt>
    <dgm:pt modelId="{74EF528A-09C5-4001-A7EB-CED203DF82A9}" type="pres">
      <dgm:prSet presAssocID="{B9A09FF2-03E8-41BD-98EE-31B77BADB2F3}" presName="Accent2" presStyleCnt="0"/>
      <dgm:spPr/>
    </dgm:pt>
    <dgm:pt modelId="{D6B10659-7445-4E28-8E16-617851D7A860}" type="pres">
      <dgm:prSet presAssocID="{B9A09FF2-03E8-41BD-98EE-31B77BADB2F3}" presName="Accent" presStyleLbl="node1" presStyleIdx="1" presStyleCnt="2" custScaleX="195158" custScaleY="133952" custLinFactNeighborX="-2376" custLinFactNeighborY="5307"/>
      <dgm:spPr>
        <a:solidFill>
          <a:srgbClr val="00B0F0"/>
        </a:solidFill>
      </dgm:spPr>
    </dgm:pt>
    <dgm:pt modelId="{203065C4-98A0-49B7-9C36-4E1E38EE784C}" type="pres">
      <dgm:prSet presAssocID="{B9A09FF2-03E8-41BD-98EE-31B77BADB2F3}" presName="Parent2" presStyleLbl="revTx" presStyleIdx="1" presStyleCnt="2">
        <dgm:presLayoutVars>
          <dgm:chMax val="1"/>
          <dgm:chPref val="1"/>
          <dgm:bulletEnabled val="1"/>
        </dgm:presLayoutVars>
      </dgm:prSet>
      <dgm:spPr/>
    </dgm:pt>
  </dgm:ptLst>
  <dgm:cxnLst>
    <dgm:cxn modelId="{22896F0B-930A-412E-91ED-F037CAD0BC57}" type="presOf" srcId="{B9A09FF2-03E8-41BD-98EE-31B77BADB2F3}" destId="{203065C4-98A0-49B7-9C36-4E1E38EE784C}" srcOrd="0" destOrd="0" presId="urn:microsoft.com/office/officeart/2009/layout/CircleArrowProcess"/>
    <dgm:cxn modelId="{004A2C32-4E2A-483E-A71D-B244C175EB71}" type="presOf" srcId="{47720A9D-691A-4226-BE00-A6A7DA44AFF3}" destId="{7292AB57-FB15-4663-A02C-4FD0B224AFC1}" srcOrd="0" destOrd="0" presId="urn:microsoft.com/office/officeart/2009/layout/CircleArrowProcess"/>
    <dgm:cxn modelId="{EC7AE235-0567-4FAC-A017-BCF4DCC47D2F}" srcId="{47720A9D-691A-4226-BE00-A6A7DA44AFF3}" destId="{9D9D4A9A-7471-4E3F-BF02-3EFEC9DB0FFC}" srcOrd="0" destOrd="0" parTransId="{018FFB71-C8BE-43EF-9C25-88F7CE1B8E03}" sibTransId="{B603E69A-F9B1-41E3-AF67-8B57F2BD5B08}"/>
    <dgm:cxn modelId="{E15B6DA6-2ADF-4077-B59D-B89CE2639277}" type="presOf" srcId="{9D9D4A9A-7471-4E3F-BF02-3EFEC9DB0FFC}" destId="{F692F8B4-185B-4E74-80EE-4BB798BB224A}" srcOrd="0" destOrd="0" presId="urn:microsoft.com/office/officeart/2009/layout/CircleArrowProcess"/>
    <dgm:cxn modelId="{A788B5FD-BCA3-4FD3-B836-B8D23BCEFEEE}" srcId="{47720A9D-691A-4226-BE00-A6A7DA44AFF3}" destId="{B9A09FF2-03E8-41BD-98EE-31B77BADB2F3}" srcOrd="1" destOrd="0" parTransId="{050F9E3C-44E1-4ABB-A186-B6E04D29E7D2}" sibTransId="{0F07FB6D-550D-4E19-8492-601C4703AF9D}"/>
    <dgm:cxn modelId="{35B2C1C9-10EC-491F-8AB2-1A3B042C436B}" type="presParOf" srcId="{7292AB57-FB15-4663-A02C-4FD0B224AFC1}" destId="{16127684-108F-432D-A9F7-B12927888928}" srcOrd="0" destOrd="0" presId="urn:microsoft.com/office/officeart/2009/layout/CircleArrowProcess"/>
    <dgm:cxn modelId="{A223C244-E973-4D3C-9081-9A60BB7154F6}" type="presParOf" srcId="{16127684-108F-432D-A9F7-B12927888928}" destId="{E352135A-C7E2-4FE1-9B13-D9B0B17AECC2}" srcOrd="0" destOrd="0" presId="urn:microsoft.com/office/officeart/2009/layout/CircleArrowProcess"/>
    <dgm:cxn modelId="{A0AF9934-4380-4828-A83F-51ECDD47F03E}" type="presParOf" srcId="{7292AB57-FB15-4663-A02C-4FD0B224AFC1}" destId="{F692F8B4-185B-4E74-80EE-4BB798BB224A}" srcOrd="1" destOrd="0" presId="urn:microsoft.com/office/officeart/2009/layout/CircleArrowProcess"/>
    <dgm:cxn modelId="{ECE84E22-901D-4919-81F8-6B96A31584F2}" type="presParOf" srcId="{7292AB57-FB15-4663-A02C-4FD0B224AFC1}" destId="{74EF528A-09C5-4001-A7EB-CED203DF82A9}" srcOrd="2" destOrd="0" presId="urn:microsoft.com/office/officeart/2009/layout/CircleArrowProcess"/>
    <dgm:cxn modelId="{AA7D5407-6019-482F-A36E-9F6080B40710}" type="presParOf" srcId="{74EF528A-09C5-4001-A7EB-CED203DF82A9}" destId="{D6B10659-7445-4E28-8E16-617851D7A860}" srcOrd="0" destOrd="0" presId="urn:microsoft.com/office/officeart/2009/layout/CircleArrowProcess"/>
    <dgm:cxn modelId="{657702A2-98A7-45B3-B5E9-A5AEDAFDACA6}" type="presParOf" srcId="{7292AB57-FB15-4663-A02C-4FD0B224AFC1}" destId="{203065C4-98A0-49B7-9C36-4E1E38EE784C}" srcOrd="3" destOrd="0" presId="urn:microsoft.com/office/officeart/2009/layout/CircleArrow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7720A9D-691A-4226-BE00-A6A7DA44AFF3}" type="doc">
      <dgm:prSet loTypeId="urn:microsoft.com/office/officeart/2005/8/layout/cycle2" loCatId="cycle" qsTypeId="urn:microsoft.com/office/officeart/2005/8/quickstyle/simple1" qsCatId="simple" csTypeId="urn:microsoft.com/office/officeart/2005/8/colors/accent1_1" csCatId="accent1" phldr="1"/>
      <dgm:spPr/>
      <dgm:t>
        <a:bodyPr/>
        <a:lstStyle/>
        <a:p>
          <a:endParaRPr lang="en-US"/>
        </a:p>
      </dgm:t>
    </dgm:pt>
    <dgm:pt modelId="{9D9D4A9A-7471-4E3F-BF02-3EFEC9DB0FFC}">
      <dgm:prSet phldrT="[Text]" custT="1"/>
      <dgm:spPr>
        <a:solidFill>
          <a:srgbClr val="00B0F0"/>
        </a:solidFill>
      </dgm:spPr>
      <dgm:t>
        <a:bodyPr/>
        <a:lstStyle/>
        <a:p>
          <a:r>
            <a:rPr lang="ar-JO" sz="2000" b="1" dirty="0"/>
            <a:t>بناء الشخصية </a:t>
          </a:r>
        </a:p>
        <a:p>
          <a:r>
            <a:rPr lang="ar-JO" sz="2000" b="1" dirty="0"/>
            <a:t>الناضجة</a:t>
          </a:r>
          <a:endParaRPr lang="en-US" sz="2000" b="1" dirty="0"/>
        </a:p>
      </dgm:t>
    </dgm:pt>
    <dgm:pt modelId="{018FFB71-C8BE-43EF-9C25-88F7CE1B8E03}" type="parTrans" cxnId="{EC7AE235-0567-4FAC-A017-BCF4DCC47D2F}">
      <dgm:prSet/>
      <dgm:spPr/>
      <dgm:t>
        <a:bodyPr/>
        <a:lstStyle/>
        <a:p>
          <a:endParaRPr lang="en-US"/>
        </a:p>
      </dgm:t>
    </dgm:pt>
    <dgm:pt modelId="{B603E69A-F9B1-41E3-AF67-8B57F2BD5B08}" type="sibTrans" cxnId="{EC7AE235-0567-4FAC-A017-BCF4DCC47D2F}">
      <dgm:prSet/>
      <dgm:spPr>
        <a:solidFill>
          <a:srgbClr val="00B0F0"/>
        </a:solidFill>
      </dgm:spPr>
      <dgm:t>
        <a:bodyPr/>
        <a:lstStyle/>
        <a:p>
          <a:endParaRPr lang="en-US"/>
        </a:p>
      </dgm:t>
    </dgm:pt>
    <dgm:pt modelId="{B9A09FF2-03E8-41BD-98EE-31B77BADB2F3}">
      <dgm:prSet phldrT="[Text]" custT="1"/>
      <dgm:spPr/>
      <dgm:t>
        <a:bodyPr/>
        <a:lstStyle/>
        <a:p>
          <a:r>
            <a:rPr lang="ar-JO" sz="2000" b="1" dirty="0"/>
            <a:t>الإعداد المتكامل </a:t>
          </a:r>
          <a:endParaRPr lang="en-US" sz="2000" b="1" dirty="0"/>
        </a:p>
      </dgm:t>
    </dgm:pt>
    <dgm:pt modelId="{050F9E3C-44E1-4ABB-A186-B6E04D29E7D2}" type="parTrans" cxnId="{A788B5FD-BCA3-4FD3-B836-B8D23BCEFEEE}">
      <dgm:prSet/>
      <dgm:spPr/>
      <dgm:t>
        <a:bodyPr/>
        <a:lstStyle/>
        <a:p>
          <a:endParaRPr lang="en-US"/>
        </a:p>
      </dgm:t>
    </dgm:pt>
    <dgm:pt modelId="{0F07FB6D-550D-4E19-8492-601C4703AF9D}" type="sibTrans" cxnId="{A788B5FD-BCA3-4FD3-B836-B8D23BCEFEEE}">
      <dgm:prSet/>
      <dgm:spPr>
        <a:solidFill>
          <a:srgbClr val="00B0F0"/>
        </a:solidFill>
      </dgm:spPr>
      <dgm:t>
        <a:bodyPr/>
        <a:lstStyle/>
        <a:p>
          <a:endParaRPr lang="en-US"/>
        </a:p>
      </dgm:t>
    </dgm:pt>
    <dgm:pt modelId="{6A96A28C-FC75-4E34-B795-A475300BF5C6}">
      <dgm:prSet phldrT="[Text]" custT="1"/>
      <dgm:spPr/>
      <dgm:t>
        <a:bodyPr/>
        <a:lstStyle/>
        <a:p>
          <a:r>
            <a:rPr lang="ar-JO" sz="2000" b="1" dirty="0"/>
            <a:t>تنمية المقدرات </a:t>
          </a:r>
        </a:p>
        <a:p>
          <a:r>
            <a:rPr lang="ar-JO" sz="2000" b="1" dirty="0"/>
            <a:t>واكتشاف الموهوبين </a:t>
          </a:r>
          <a:endParaRPr lang="en-US" sz="2000" b="1" dirty="0"/>
        </a:p>
      </dgm:t>
    </dgm:pt>
    <dgm:pt modelId="{6910D187-7C6C-49D6-96FC-3527C6DBA149}" type="parTrans" cxnId="{02B7FB40-453F-4649-8CCE-9BB0953167F1}">
      <dgm:prSet/>
      <dgm:spPr/>
      <dgm:t>
        <a:bodyPr/>
        <a:lstStyle/>
        <a:p>
          <a:endParaRPr lang="en-US"/>
        </a:p>
      </dgm:t>
    </dgm:pt>
    <dgm:pt modelId="{2A2E48C6-9F02-425C-B665-DA898AD38120}" type="sibTrans" cxnId="{02B7FB40-453F-4649-8CCE-9BB0953167F1}">
      <dgm:prSet/>
      <dgm:spPr>
        <a:solidFill>
          <a:srgbClr val="00B0F0"/>
        </a:solidFill>
      </dgm:spPr>
      <dgm:t>
        <a:bodyPr/>
        <a:lstStyle/>
        <a:p>
          <a:endParaRPr lang="en-US"/>
        </a:p>
      </dgm:t>
    </dgm:pt>
    <dgm:pt modelId="{B176FA8F-173B-42AA-A238-2186238ACBE6}" type="pres">
      <dgm:prSet presAssocID="{47720A9D-691A-4226-BE00-A6A7DA44AFF3}" presName="cycle" presStyleCnt="0">
        <dgm:presLayoutVars>
          <dgm:dir/>
          <dgm:resizeHandles val="exact"/>
        </dgm:presLayoutVars>
      </dgm:prSet>
      <dgm:spPr/>
    </dgm:pt>
    <dgm:pt modelId="{E4F493CA-381B-4279-BF4C-710D70A5C51B}" type="pres">
      <dgm:prSet presAssocID="{9D9D4A9A-7471-4E3F-BF02-3EFEC9DB0FFC}" presName="node" presStyleLbl="node1" presStyleIdx="0" presStyleCnt="3">
        <dgm:presLayoutVars>
          <dgm:bulletEnabled val="1"/>
        </dgm:presLayoutVars>
      </dgm:prSet>
      <dgm:spPr/>
    </dgm:pt>
    <dgm:pt modelId="{E3BC0718-9041-4391-A930-FFF41B8354A3}" type="pres">
      <dgm:prSet presAssocID="{B603E69A-F9B1-41E3-AF67-8B57F2BD5B08}" presName="sibTrans" presStyleLbl="sibTrans2D1" presStyleIdx="0" presStyleCnt="3"/>
      <dgm:spPr/>
    </dgm:pt>
    <dgm:pt modelId="{2A2EA8EB-F01B-4354-BBF0-B079740B7554}" type="pres">
      <dgm:prSet presAssocID="{B603E69A-F9B1-41E3-AF67-8B57F2BD5B08}" presName="connectorText" presStyleLbl="sibTrans2D1" presStyleIdx="0" presStyleCnt="3"/>
      <dgm:spPr/>
    </dgm:pt>
    <dgm:pt modelId="{1FF4D8CB-4A15-49E9-B88F-61203BF7B820}" type="pres">
      <dgm:prSet presAssocID="{B9A09FF2-03E8-41BD-98EE-31B77BADB2F3}" presName="node" presStyleLbl="node1" presStyleIdx="1" presStyleCnt="3">
        <dgm:presLayoutVars>
          <dgm:bulletEnabled val="1"/>
        </dgm:presLayoutVars>
      </dgm:prSet>
      <dgm:spPr/>
    </dgm:pt>
    <dgm:pt modelId="{AA3B65E6-ACF1-4DDE-9395-4C1DFA8E99E6}" type="pres">
      <dgm:prSet presAssocID="{0F07FB6D-550D-4E19-8492-601C4703AF9D}" presName="sibTrans" presStyleLbl="sibTrans2D1" presStyleIdx="1" presStyleCnt="3"/>
      <dgm:spPr/>
    </dgm:pt>
    <dgm:pt modelId="{449CA349-8744-49E5-B8CE-50A834F805AE}" type="pres">
      <dgm:prSet presAssocID="{0F07FB6D-550D-4E19-8492-601C4703AF9D}" presName="connectorText" presStyleLbl="sibTrans2D1" presStyleIdx="1" presStyleCnt="3"/>
      <dgm:spPr/>
    </dgm:pt>
    <dgm:pt modelId="{A354DCBD-1C5F-4D19-805E-29CCC7F83C8C}" type="pres">
      <dgm:prSet presAssocID="{6A96A28C-FC75-4E34-B795-A475300BF5C6}" presName="node" presStyleLbl="node1" presStyleIdx="2" presStyleCnt="3">
        <dgm:presLayoutVars>
          <dgm:bulletEnabled val="1"/>
        </dgm:presLayoutVars>
      </dgm:prSet>
      <dgm:spPr/>
    </dgm:pt>
    <dgm:pt modelId="{60910995-8559-49B4-81A8-E7C25DC2AC28}" type="pres">
      <dgm:prSet presAssocID="{2A2E48C6-9F02-425C-B665-DA898AD38120}" presName="sibTrans" presStyleLbl="sibTrans2D1" presStyleIdx="2" presStyleCnt="3"/>
      <dgm:spPr/>
    </dgm:pt>
    <dgm:pt modelId="{B92CD305-5328-49EB-8274-6D4A357D5D41}" type="pres">
      <dgm:prSet presAssocID="{2A2E48C6-9F02-425C-B665-DA898AD38120}" presName="connectorText" presStyleLbl="sibTrans2D1" presStyleIdx="2" presStyleCnt="3"/>
      <dgm:spPr/>
    </dgm:pt>
  </dgm:ptLst>
  <dgm:cxnLst>
    <dgm:cxn modelId="{EC7AE235-0567-4FAC-A017-BCF4DCC47D2F}" srcId="{47720A9D-691A-4226-BE00-A6A7DA44AFF3}" destId="{9D9D4A9A-7471-4E3F-BF02-3EFEC9DB0FFC}" srcOrd="0" destOrd="0" parTransId="{018FFB71-C8BE-43EF-9C25-88F7CE1B8E03}" sibTransId="{B603E69A-F9B1-41E3-AF67-8B57F2BD5B08}"/>
    <dgm:cxn modelId="{02B7FB40-453F-4649-8CCE-9BB0953167F1}" srcId="{47720A9D-691A-4226-BE00-A6A7DA44AFF3}" destId="{6A96A28C-FC75-4E34-B795-A475300BF5C6}" srcOrd="2" destOrd="0" parTransId="{6910D187-7C6C-49D6-96FC-3527C6DBA149}" sibTransId="{2A2E48C6-9F02-425C-B665-DA898AD38120}"/>
    <dgm:cxn modelId="{29941B5C-B709-45E4-BA8A-82AEFFADA9F2}" type="presOf" srcId="{B603E69A-F9B1-41E3-AF67-8B57F2BD5B08}" destId="{2A2EA8EB-F01B-4354-BBF0-B079740B7554}" srcOrd="1" destOrd="0" presId="urn:microsoft.com/office/officeart/2005/8/layout/cycle2"/>
    <dgm:cxn modelId="{97E67D5C-D20A-4532-A3B3-50CFC273962F}" type="presOf" srcId="{2A2E48C6-9F02-425C-B665-DA898AD38120}" destId="{60910995-8559-49B4-81A8-E7C25DC2AC28}" srcOrd="0" destOrd="0" presId="urn:microsoft.com/office/officeart/2005/8/layout/cycle2"/>
    <dgm:cxn modelId="{A5483469-303B-4A77-ACF5-9B37B1842874}" type="presOf" srcId="{9D9D4A9A-7471-4E3F-BF02-3EFEC9DB0FFC}" destId="{E4F493CA-381B-4279-BF4C-710D70A5C51B}" srcOrd="0" destOrd="0" presId="urn:microsoft.com/office/officeart/2005/8/layout/cycle2"/>
    <dgm:cxn modelId="{36943DAC-BDAB-4288-AA06-AA02B354FE53}" type="presOf" srcId="{0F07FB6D-550D-4E19-8492-601C4703AF9D}" destId="{449CA349-8744-49E5-B8CE-50A834F805AE}" srcOrd="1" destOrd="0" presId="urn:microsoft.com/office/officeart/2005/8/layout/cycle2"/>
    <dgm:cxn modelId="{195134AD-0239-4305-976C-FE88A98B1879}" type="presOf" srcId="{B603E69A-F9B1-41E3-AF67-8B57F2BD5B08}" destId="{E3BC0718-9041-4391-A930-FFF41B8354A3}" srcOrd="0" destOrd="0" presId="urn:microsoft.com/office/officeart/2005/8/layout/cycle2"/>
    <dgm:cxn modelId="{D1B914C4-E407-4DC8-82D9-57AA98C7E967}" type="presOf" srcId="{47720A9D-691A-4226-BE00-A6A7DA44AFF3}" destId="{B176FA8F-173B-42AA-A238-2186238ACBE6}" srcOrd="0" destOrd="0" presId="urn:microsoft.com/office/officeart/2005/8/layout/cycle2"/>
    <dgm:cxn modelId="{4CEACAC4-3B64-4DC9-9223-F46A1D16301B}" type="presOf" srcId="{2A2E48C6-9F02-425C-B665-DA898AD38120}" destId="{B92CD305-5328-49EB-8274-6D4A357D5D41}" srcOrd="1" destOrd="0" presId="urn:microsoft.com/office/officeart/2005/8/layout/cycle2"/>
    <dgm:cxn modelId="{E539F6D4-E20B-447A-ADD9-B889F6C23469}" type="presOf" srcId="{6A96A28C-FC75-4E34-B795-A475300BF5C6}" destId="{A354DCBD-1C5F-4D19-805E-29CCC7F83C8C}" srcOrd="0" destOrd="0" presId="urn:microsoft.com/office/officeart/2005/8/layout/cycle2"/>
    <dgm:cxn modelId="{6C4884ED-D7F4-4AEA-9AEB-44617632DB5E}" type="presOf" srcId="{0F07FB6D-550D-4E19-8492-601C4703AF9D}" destId="{AA3B65E6-ACF1-4DDE-9395-4C1DFA8E99E6}" srcOrd="0" destOrd="0" presId="urn:microsoft.com/office/officeart/2005/8/layout/cycle2"/>
    <dgm:cxn modelId="{18C5A6F2-EB6A-48D7-8DFD-7DDB20BC8F32}" type="presOf" srcId="{B9A09FF2-03E8-41BD-98EE-31B77BADB2F3}" destId="{1FF4D8CB-4A15-49E9-B88F-61203BF7B820}" srcOrd="0" destOrd="0" presId="urn:microsoft.com/office/officeart/2005/8/layout/cycle2"/>
    <dgm:cxn modelId="{A788B5FD-BCA3-4FD3-B836-B8D23BCEFEEE}" srcId="{47720A9D-691A-4226-BE00-A6A7DA44AFF3}" destId="{B9A09FF2-03E8-41BD-98EE-31B77BADB2F3}" srcOrd="1" destOrd="0" parTransId="{050F9E3C-44E1-4ABB-A186-B6E04D29E7D2}" sibTransId="{0F07FB6D-550D-4E19-8492-601C4703AF9D}"/>
    <dgm:cxn modelId="{81BE6ADD-4584-4F80-BEB4-82246927F700}" type="presParOf" srcId="{B176FA8F-173B-42AA-A238-2186238ACBE6}" destId="{E4F493CA-381B-4279-BF4C-710D70A5C51B}" srcOrd="0" destOrd="0" presId="urn:microsoft.com/office/officeart/2005/8/layout/cycle2"/>
    <dgm:cxn modelId="{0DF0ABDD-09B0-4168-9779-17162255C0F2}" type="presParOf" srcId="{B176FA8F-173B-42AA-A238-2186238ACBE6}" destId="{E3BC0718-9041-4391-A930-FFF41B8354A3}" srcOrd="1" destOrd="0" presId="urn:microsoft.com/office/officeart/2005/8/layout/cycle2"/>
    <dgm:cxn modelId="{CD3C22AB-8629-4E3C-9ABD-EC0F3075A2E0}" type="presParOf" srcId="{E3BC0718-9041-4391-A930-FFF41B8354A3}" destId="{2A2EA8EB-F01B-4354-BBF0-B079740B7554}" srcOrd="0" destOrd="0" presId="urn:microsoft.com/office/officeart/2005/8/layout/cycle2"/>
    <dgm:cxn modelId="{D60F0BD5-7DF0-478B-AF2E-F81B56E1F0CF}" type="presParOf" srcId="{B176FA8F-173B-42AA-A238-2186238ACBE6}" destId="{1FF4D8CB-4A15-49E9-B88F-61203BF7B820}" srcOrd="2" destOrd="0" presId="urn:microsoft.com/office/officeart/2005/8/layout/cycle2"/>
    <dgm:cxn modelId="{1AF60217-5B2D-49D6-9FDB-5D2C6254691E}" type="presParOf" srcId="{B176FA8F-173B-42AA-A238-2186238ACBE6}" destId="{AA3B65E6-ACF1-4DDE-9395-4C1DFA8E99E6}" srcOrd="3" destOrd="0" presId="urn:microsoft.com/office/officeart/2005/8/layout/cycle2"/>
    <dgm:cxn modelId="{0C580C8F-9C94-4D11-809D-2DBE00D9116A}" type="presParOf" srcId="{AA3B65E6-ACF1-4DDE-9395-4C1DFA8E99E6}" destId="{449CA349-8744-49E5-B8CE-50A834F805AE}" srcOrd="0" destOrd="0" presId="urn:microsoft.com/office/officeart/2005/8/layout/cycle2"/>
    <dgm:cxn modelId="{1B8D801D-8FE6-45DD-B99D-EFB3C10A1647}" type="presParOf" srcId="{B176FA8F-173B-42AA-A238-2186238ACBE6}" destId="{A354DCBD-1C5F-4D19-805E-29CCC7F83C8C}" srcOrd="4" destOrd="0" presId="urn:microsoft.com/office/officeart/2005/8/layout/cycle2"/>
    <dgm:cxn modelId="{937B2D76-581F-4B3A-8681-AD7381D5BCBA}" type="presParOf" srcId="{B176FA8F-173B-42AA-A238-2186238ACBE6}" destId="{60910995-8559-49B4-81A8-E7C25DC2AC28}" srcOrd="5" destOrd="0" presId="urn:microsoft.com/office/officeart/2005/8/layout/cycle2"/>
    <dgm:cxn modelId="{A4AF36AC-30F1-48BB-A3FD-37D752EF5E86}" type="presParOf" srcId="{60910995-8559-49B4-81A8-E7C25DC2AC28}" destId="{B92CD305-5328-49EB-8274-6D4A357D5D41}" srcOrd="0" destOrd="0" presId="urn:microsoft.com/office/officeart/2005/8/layout/cycle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7720A9D-691A-4226-BE00-A6A7DA44AFF3}" type="doc">
      <dgm:prSet loTypeId="urn:microsoft.com/office/officeart/2005/8/layout/cycle2" loCatId="cycle" qsTypeId="urn:microsoft.com/office/officeart/2005/8/quickstyle/simple1" qsCatId="simple" csTypeId="urn:microsoft.com/office/officeart/2005/8/colors/accent0_1" csCatId="mainScheme" phldr="1"/>
      <dgm:spPr/>
      <dgm:t>
        <a:bodyPr/>
        <a:lstStyle/>
        <a:p>
          <a:endParaRPr lang="en-US"/>
        </a:p>
      </dgm:t>
    </dgm:pt>
    <dgm:pt modelId="{9D9D4A9A-7471-4E3F-BF02-3EFEC9DB0FFC}">
      <dgm:prSet phldrT="[Text]" custT="1"/>
      <dgm:spPr>
        <a:solidFill>
          <a:srgbClr val="00B0F0"/>
        </a:solidFill>
      </dgm:spPr>
      <dgm:t>
        <a:bodyPr/>
        <a:lstStyle/>
        <a:p>
          <a:r>
            <a:rPr lang="ar-JO" sz="2400" b="1" dirty="0"/>
            <a:t>التنمية الشاملة</a:t>
          </a:r>
        </a:p>
      </dgm:t>
    </dgm:pt>
    <dgm:pt modelId="{018FFB71-C8BE-43EF-9C25-88F7CE1B8E03}" type="parTrans" cxnId="{EC7AE235-0567-4FAC-A017-BCF4DCC47D2F}">
      <dgm:prSet/>
      <dgm:spPr/>
      <dgm:t>
        <a:bodyPr/>
        <a:lstStyle/>
        <a:p>
          <a:endParaRPr lang="en-US"/>
        </a:p>
      </dgm:t>
    </dgm:pt>
    <dgm:pt modelId="{B603E69A-F9B1-41E3-AF67-8B57F2BD5B08}" type="sibTrans" cxnId="{EC7AE235-0567-4FAC-A017-BCF4DCC47D2F}">
      <dgm:prSet/>
      <dgm:spPr/>
      <dgm:t>
        <a:bodyPr/>
        <a:lstStyle/>
        <a:p>
          <a:endParaRPr lang="en-US"/>
        </a:p>
      </dgm:t>
    </dgm:pt>
    <dgm:pt modelId="{B9A09FF2-03E8-41BD-98EE-31B77BADB2F3}">
      <dgm:prSet phldrT="[Text]" custT="1"/>
      <dgm:spPr/>
      <dgm:t>
        <a:bodyPr/>
        <a:lstStyle/>
        <a:p>
          <a:r>
            <a:rPr lang="ar-JO" sz="2400" b="1" dirty="0"/>
            <a:t>المستقبل</a:t>
          </a:r>
          <a:endParaRPr lang="en-US" sz="2400" b="1" dirty="0"/>
        </a:p>
      </dgm:t>
    </dgm:pt>
    <dgm:pt modelId="{050F9E3C-44E1-4ABB-A186-B6E04D29E7D2}" type="parTrans" cxnId="{A788B5FD-BCA3-4FD3-B836-B8D23BCEFEEE}">
      <dgm:prSet/>
      <dgm:spPr/>
      <dgm:t>
        <a:bodyPr/>
        <a:lstStyle/>
        <a:p>
          <a:endParaRPr lang="en-US"/>
        </a:p>
      </dgm:t>
    </dgm:pt>
    <dgm:pt modelId="{0F07FB6D-550D-4E19-8492-601C4703AF9D}" type="sibTrans" cxnId="{A788B5FD-BCA3-4FD3-B836-B8D23BCEFEEE}">
      <dgm:prSet/>
      <dgm:spPr/>
      <dgm:t>
        <a:bodyPr/>
        <a:lstStyle/>
        <a:p>
          <a:endParaRPr lang="en-US"/>
        </a:p>
      </dgm:t>
    </dgm:pt>
    <dgm:pt modelId="{6A96A28C-FC75-4E34-B795-A475300BF5C6}">
      <dgm:prSet phldrT="[Text]" custT="1"/>
      <dgm:spPr/>
      <dgm:t>
        <a:bodyPr/>
        <a:lstStyle/>
        <a:p>
          <a:r>
            <a:rPr lang="ar-JO" sz="2400" b="1" dirty="0"/>
            <a:t>مجتمع المعرفة</a:t>
          </a:r>
          <a:endParaRPr lang="en-US" sz="2400" b="1" dirty="0"/>
        </a:p>
      </dgm:t>
    </dgm:pt>
    <dgm:pt modelId="{6910D187-7C6C-49D6-96FC-3527C6DBA149}" type="parTrans" cxnId="{02B7FB40-453F-4649-8CCE-9BB0953167F1}">
      <dgm:prSet/>
      <dgm:spPr/>
      <dgm:t>
        <a:bodyPr/>
        <a:lstStyle/>
        <a:p>
          <a:endParaRPr lang="en-US"/>
        </a:p>
      </dgm:t>
    </dgm:pt>
    <dgm:pt modelId="{2A2E48C6-9F02-425C-B665-DA898AD38120}" type="sibTrans" cxnId="{02B7FB40-453F-4649-8CCE-9BB0953167F1}">
      <dgm:prSet/>
      <dgm:spPr/>
      <dgm:t>
        <a:bodyPr/>
        <a:lstStyle/>
        <a:p>
          <a:endParaRPr lang="en-US"/>
        </a:p>
      </dgm:t>
    </dgm:pt>
    <dgm:pt modelId="{56B8BA8A-5AFA-40B9-954B-2EC5558AA3C2}" type="pres">
      <dgm:prSet presAssocID="{47720A9D-691A-4226-BE00-A6A7DA44AFF3}" presName="cycle" presStyleCnt="0">
        <dgm:presLayoutVars>
          <dgm:dir/>
          <dgm:resizeHandles val="exact"/>
        </dgm:presLayoutVars>
      </dgm:prSet>
      <dgm:spPr/>
    </dgm:pt>
    <dgm:pt modelId="{1832E71C-6A85-4F25-865F-4B4E9DCBD938}" type="pres">
      <dgm:prSet presAssocID="{9D9D4A9A-7471-4E3F-BF02-3EFEC9DB0FFC}" presName="node" presStyleLbl="node1" presStyleIdx="0" presStyleCnt="3">
        <dgm:presLayoutVars>
          <dgm:bulletEnabled val="1"/>
        </dgm:presLayoutVars>
      </dgm:prSet>
      <dgm:spPr/>
    </dgm:pt>
    <dgm:pt modelId="{61C59EBF-6A4B-40E0-8496-5BD01D4822E3}" type="pres">
      <dgm:prSet presAssocID="{B603E69A-F9B1-41E3-AF67-8B57F2BD5B08}" presName="sibTrans" presStyleLbl="sibTrans2D1" presStyleIdx="0" presStyleCnt="3"/>
      <dgm:spPr/>
    </dgm:pt>
    <dgm:pt modelId="{9D4EF8E6-11C8-4BAE-BB7D-E96CD466FA36}" type="pres">
      <dgm:prSet presAssocID="{B603E69A-F9B1-41E3-AF67-8B57F2BD5B08}" presName="connectorText" presStyleLbl="sibTrans2D1" presStyleIdx="0" presStyleCnt="3"/>
      <dgm:spPr/>
    </dgm:pt>
    <dgm:pt modelId="{FC61F0D5-7A58-417C-88AB-57D7191EA46F}" type="pres">
      <dgm:prSet presAssocID="{B9A09FF2-03E8-41BD-98EE-31B77BADB2F3}" presName="node" presStyleLbl="node1" presStyleIdx="1" presStyleCnt="3">
        <dgm:presLayoutVars>
          <dgm:bulletEnabled val="1"/>
        </dgm:presLayoutVars>
      </dgm:prSet>
      <dgm:spPr/>
    </dgm:pt>
    <dgm:pt modelId="{2D80BB63-1824-471F-A5AE-11120D1C1D4D}" type="pres">
      <dgm:prSet presAssocID="{0F07FB6D-550D-4E19-8492-601C4703AF9D}" presName="sibTrans" presStyleLbl="sibTrans2D1" presStyleIdx="1" presStyleCnt="3"/>
      <dgm:spPr/>
    </dgm:pt>
    <dgm:pt modelId="{CDCB8FFE-1F7D-44ED-9A9F-AC256F3ACFBC}" type="pres">
      <dgm:prSet presAssocID="{0F07FB6D-550D-4E19-8492-601C4703AF9D}" presName="connectorText" presStyleLbl="sibTrans2D1" presStyleIdx="1" presStyleCnt="3"/>
      <dgm:spPr/>
    </dgm:pt>
    <dgm:pt modelId="{C0284E8D-2D31-4A55-A9D9-3BBB611E93B7}" type="pres">
      <dgm:prSet presAssocID="{6A96A28C-FC75-4E34-B795-A475300BF5C6}" presName="node" presStyleLbl="node1" presStyleIdx="2" presStyleCnt="3">
        <dgm:presLayoutVars>
          <dgm:bulletEnabled val="1"/>
        </dgm:presLayoutVars>
      </dgm:prSet>
      <dgm:spPr/>
    </dgm:pt>
    <dgm:pt modelId="{EC7DC17E-1BE7-4C60-871B-BF13891CCDF1}" type="pres">
      <dgm:prSet presAssocID="{2A2E48C6-9F02-425C-B665-DA898AD38120}" presName="sibTrans" presStyleLbl="sibTrans2D1" presStyleIdx="2" presStyleCnt="3"/>
      <dgm:spPr/>
    </dgm:pt>
    <dgm:pt modelId="{70F8A9A0-D18E-40C8-9DF5-DCCD701FBC82}" type="pres">
      <dgm:prSet presAssocID="{2A2E48C6-9F02-425C-B665-DA898AD38120}" presName="connectorText" presStyleLbl="sibTrans2D1" presStyleIdx="2" presStyleCnt="3"/>
      <dgm:spPr/>
    </dgm:pt>
  </dgm:ptLst>
  <dgm:cxnLst>
    <dgm:cxn modelId="{263D5109-9D8C-4AE6-9C0E-6501D91D90E4}" type="presOf" srcId="{2A2E48C6-9F02-425C-B665-DA898AD38120}" destId="{70F8A9A0-D18E-40C8-9DF5-DCCD701FBC82}" srcOrd="1" destOrd="0" presId="urn:microsoft.com/office/officeart/2005/8/layout/cycle2"/>
    <dgm:cxn modelId="{2FB05E0B-BFD4-4E97-9CC4-46903D9FCB82}" type="presOf" srcId="{2A2E48C6-9F02-425C-B665-DA898AD38120}" destId="{EC7DC17E-1BE7-4C60-871B-BF13891CCDF1}" srcOrd="0" destOrd="0" presId="urn:microsoft.com/office/officeart/2005/8/layout/cycle2"/>
    <dgm:cxn modelId="{19C7E00F-ED97-41DE-B90C-08420EC9165E}" type="presOf" srcId="{47720A9D-691A-4226-BE00-A6A7DA44AFF3}" destId="{56B8BA8A-5AFA-40B9-954B-2EC5558AA3C2}" srcOrd="0" destOrd="0" presId="urn:microsoft.com/office/officeart/2005/8/layout/cycle2"/>
    <dgm:cxn modelId="{5EE1B218-A104-4F6F-8A4E-6B1D69BD6E82}" type="presOf" srcId="{B603E69A-F9B1-41E3-AF67-8B57F2BD5B08}" destId="{9D4EF8E6-11C8-4BAE-BB7D-E96CD466FA36}" srcOrd="1" destOrd="0" presId="urn:microsoft.com/office/officeart/2005/8/layout/cycle2"/>
    <dgm:cxn modelId="{A21A3D30-E800-48E0-BAC9-9A7A44E7802E}" type="presOf" srcId="{6A96A28C-FC75-4E34-B795-A475300BF5C6}" destId="{C0284E8D-2D31-4A55-A9D9-3BBB611E93B7}" srcOrd="0" destOrd="0" presId="urn:microsoft.com/office/officeart/2005/8/layout/cycle2"/>
    <dgm:cxn modelId="{EC7AE235-0567-4FAC-A017-BCF4DCC47D2F}" srcId="{47720A9D-691A-4226-BE00-A6A7DA44AFF3}" destId="{9D9D4A9A-7471-4E3F-BF02-3EFEC9DB0FFC}" srcOrd="0" destOrd="0" parTransId="{018FFB71-C8BE-43EF-9C25-88F7CE1B8E03}" sibTransId="{B603E69A-F9B1-41E3-AF67-8B57F2BD5B08}"/>
    <dgm:cxn modelId="{02B7FB40-453F-4649-8CCE-9BB0953167F1}" srcId="{47720A9D-691A-4226-BE00-A6A7DA44AFF3}" destId="{6A96A28C-FC75-4E34-B795-A475300BF5C6}" srcOrd="2" destOrd="0" parTransId="{6910D187-7C6C-49D6-96FC-3527C6DBA149}" sibTransId="{2A2E48C6-9F02-425C-B665-DA898AD38120}"/>
    <dgm:cxn modelId="{7FBC727C-3D74-4867-B884-2543A9A22C9C}" type="presOf" srcId="{9D9D4A9A-7471-4E3F-BF02-3EFEC9DB0FFC}" destId="{1832E71C-6A85-4F25-865F-4B4E9DCBD938}" srcOrd="0" destOrd="0" presId="urn:microsoft.com/office/officeart/2005/8/layout/cycle2"/>
    <dgm:cxn modelId="{24128B81-1860-4873-844B-BE45243E22AE}" type="presOf" srcId="{0F07FB6D-550D-4E19-8492-601C4703AF9D}" destId="{2D80BB63-1824-471F-A5AE-11120D1C1D4D}" srcOrd="0" destOrd="0" presId="urn:microsoft.com/office/officeart/2005/8/layout/cycle2"/>
    <dgm:cxn modelId="{86D8858E-DD02-43E0-B1FD-B948D0CEB0FF}" type="presOf" srcId="{0F07FB6D-550D-4E19-8492-601C4703AF9D}" destId="{CDCB8FFE-1F7D-44ED-9A9F-AC256F3ACFBC}" srcOrd="1" destOrd="0" presId="urn:microsoft.com/office/officeart/2005/8/layout/cycle2"/>
    <dgm:cxn modelId="{178474C8-E13E-4551-881F-56BDE7A8BCE5}" type="presOf" srcId="{B9A09FF2-03E8-41BD-98EE-31B77BADB2F3}" destId="{FC61F0D5-7A58-417C-88AB-57D7191EA46F}" srcOrd="0" destOrd="0" presId="urn:microsoft.com/office/officeart/2005/8/layout/cycle2"/>
    <dgm:cxn modelId="{65D17CD6-4523-4F96-932B-865C99F0F826}" type="presOf" srcId="{B603E69A-F9B1-41E3-AF67-8B57F2BD5B08}" destId="{61C59EBF-6A4B-40E0-8496-5BD01D4822E3}" srcOrd="0" destOrd="0" presId="urn:microsoft.com/office/officeart/2005/8/layout/cycle2"/>
    <dgm:cxn modelId="{A788B5FD-BCA3-4FD3-B836-B8D23BCEFEEE}" srcId="{47720A9D-691A-4226-BE00-A6A7DA44AFF3}" destId="{B9A09FF2-03E8-41BD-98EE-31B77BADB2F3}" srcOrd="1" destOrd="0" parTransId="{050F9E3C-44E1-4ABB-A186-B6E04D29E7D2}" sibTransId="{0F07FB6D-550D-4E19-8492-601C4703AF9D}"/>
    <dgm:cxn modelId="{066B5E10-980D-459A-AAED-F7C8E9ADC55C}" type="presParOf" srcId="{56B8BA8A-5AFA-40B9-954B-2EC5558AA3C2}" destId="{1832E71C-6A85-4F25-865F-4B4E9DCBD938}" srcOrd="0" destOrd="0" presId="urn:microsoft.com/office/officeart/2005/8/layout/cycle2"/>
    <dgm:cxn modelId="{68E2257A-9A29-42B7-B8A1-BFFE595D6494}" type="presParOf" srcId="{56B8BA8A-5AFA-40B9-954B-2EC5558AA3C2}" destId="{61C59EBF-6A4B-40E0-8496-5BD01D4822E3}" srcOrd="1" destOrd="0" presId="urn:microsoft.com/office/officeart/2005/8/layout/cycle2"/>
    <dgm:cxn modelId="{1012E66F-2970-475C-8069-091246ABF7B4}" type="presParOf" srcId="{61C59EBF-6A4B-40E0-8496-5BD01D4822E3}" destId="{9D4EF8E6-11C8-4BAE-BB7D-E96CD466FA36}" srcOrd="0" destOrd="0" presId="urn:microsoft.com/office/officeart/2005/8/layout/cycle2"/>
    <dgm:cxn modelId="{F4D274AB-1F8E-4415-86F1-468168965D70}" type="presParOf" srcId="{56B8BA8A-5AFA-40B9-954B-2EC5558AA3C2}" destId="{FC61F0D5-7A58-417C-88AB-57D7191EA46F}" srcOrd="2" destOrd="0" presId="urn:microsoft.com/office/officeart/2005/8/layout/cycle2"/>
    <dgm:cxn modelId="{E6670746-8204-4406-89E5-7637541AFA58}" type="presParOf" srcId="{56B8BA8A-5AFA-40B9-954B-2EC5558AA3C2}" destId="{2D80BB63-1824-471F-A5AE-11120D1C1D4D}" srcOrd="3" destOrd="0" presId="urn:microsoft.com/office/officeart/2005/8/layout/cycle2"/>
    <dgm:cxn modelId="{5C60B7C1-36E8-4E1C-A9BF-2C6AC3E9FD0D}" type="presParOf" srcId="{2D80BB63-1824-471F-A5AE-11120D1C1D4D}" destId="{CDCB8FFE-1F7D-44ED-9A9F-AC256F3ACFBC}" srcOrd="0" destOrd="0" presId="urn:microsoft.com/office/officeart/2005/8/layout/cycle2"/>
    <dgm:cxn modelId="{6A720B3C-5110-490C-9549-CA03D683B5C9}" type="presParOf" srcId="{56B8BA8A-5AFA-40B9-954B-2EC5558AA3C2}" destId="{C0284E8D-2D31-4A55-A9D9-3BBB611E93B7}" srcOrd="4" destOrd="0" presId="urn:microsoft.com/office/officeart/2005/8/layout/cycle2"/>
    <dgm:cxn modelId="{1900D8F2-C7F5-442B-B519-D6A23542AB31}" type="presParOf" srcId="{56B8BA8A-5AFA-40B9-954B-2EC5558AA3C2}" destId="{EC7DC17E-1BE7-4C60-871B-BF13891CCDF1}" srcOrd="5" destOrd="0" presId="urn:microsoft.com/office/officeart/2005/8/layout/cycle2"/>
    <dgm:cxn modelId="{567FFDAF-E4AB-4D20-A7E7-8597EC1B54A0}" type="presParOf" srcId="{EC7DC17E-1BE7-4C60-871B-BF13891CCDF1}" destId="{70F8A9A0-D18E-40C8-9DF5-DCCD701FBC82}" srcOrd="0" destOrd="0" presId="urn:microsoft.com/office/officeart/2005/8/layout/cycle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7720A9D-691A-4226-BE00-A6A7DA44AFF3}" type="doc">
      <dgm:prSet loTypeId="urn:microsoft.com/office/officeart/2005/8/layout/cycle2" loCatId="cycle" qsTypeId="urn:microsoft.com/office/officeart/2005/8/quickstyle/simple1" qsCatId="simple" csTypeId="urn:microsoft.com/office/officeart/2005/8/colors/accent0_1" csCatId="mainScheme" phldr="1"/>
      <dgm:spPr/>
      <dgm:t>
        <a:bodyPr/>
        <a:lstStyle/>
        <a:p>
          <a:endParaRPr lang="en-US"/>
        </a:p>
      </dgm:t>
    </dgm:pt>
    <dgm:pt modelId="{9D9D4A9A-7471-4E3F-BF02-3EFEC9DB0FFC}">
      <dgm:prSet phldrT="[Text]" custT="1"/>
      <dgm:spPr/>
      <dgm:t>
        <a:bodyPr/>
        <a:lstStyle/>
        <a:p>
          <a:r>
            <a:rPr lang="ar-JO" sz="2400" b="1" dirty="0"/>
            <a:t>التنمية الشاملة</a:t>
          </a:r>
        </a:p>
      </dgm:t>
    </dgm:pt>
    <dgm:pt modelId="{018FFB71-C8BE-43EF-9C25-88F7CE1B8E03}" type="parTrans" cxnId="{EC7AE235-0567-4FAC-A017-BCF4DCC47D2F}">
      <dgm:prSet/>
      <dgm:spPr/>
      <dgm:t>
        <a:bodyPr/>
        <a:lstStyle/>
        <a:p>
          <a:endParaRPr lang="en-US"/>
        </a:p>
      </dgm:t>
    </dgm:pt>
    <dgm:pt modelId="{B603E69A-F9B1-41E3-AF67-8B57F2BD5B08}" type="sibTrans" cxnId="{EC7AE235-0567-4FAC-A017-BCF4DCC47D2F}">
      <dgm:prSet/>
      <dgm:spPr/>
      <dgm:t>
        <a:bodyPr/>
        <a:lstStyle/>
        <a:p>
          <a:endParaRPr lang="en-US"/>
        </a:p>
      </dgm:t>
    </dgm:pt>
    <dgm:pt modelId="{B9A09FF2-03E8-41BD-98EE-31B77BADB2F3}">
      <dgm:prSet phldrT="[Text]" custT="1"/>
      <dgm:spPr/>
      <dgm:t>
        <a:bodyPr/>
        <a:lstStyle/>
        <a:p>
          <a:r>
            <a:rPr lang="ar-JO" sz="2400" b="1" dirty="0"/>
            <a:t>المستقبل</a:t>
          </a:r>
          <a:endParaRPr lang="en-US" sz="2400" b="1" dirty="0"/>
        </a:p>
      </dgm:t>
    </dgm:pt>
    <dgm:pt modelId="{050F9E3C-44E1-4ABB-A186-B6E04D29E7D2}" type="parTrans" cxnId="{A788B5FD-BCA3-4FD3-B836-B8D23BCEFEEE}">
      <dgm:prSet/>
      <dgm:spPr/>
      <dgm:t>
        <a:bodyPr/>
        <a:lstStyle/>
        <a:p>
          <a:endParaRPr lang="en-US"/>
        </a:p>
      </dgm:t>
    </dgm:pt>
    <dgm:pt modelId="{0F07FB6D-550D-4E19-8492-601C4703AF9D}" type="sibTrans" cxnId="{A788B5FD-BCA3-4FD3-B836-B8D23BCEFEEE}">
      <dgm:prSet/>
      <dgm:spPr/>
      <dgm:t>
        <a:bodyPr/>
        <a:lstStyle/>
        <a:p>
          <a:endParaRPr lang="en-US"/>
        </a:p>
      </dgm:t>
    </dgm:pt>
    <dgm:pt modelId="{6A96A28C-FC75-4E34-B795-A475300BF5C6}">
      <dgm:prSet phldrT="[Text]" custT="1"/>
      <dgm:spPr/>
      <dgm:t>
        <a:bodyPr/>
        <a:lstStyle/>
        <a:p>
          <a:r>
            <a:rPr lang="ar-JO" sz="2400" b="1" dirty="0"/>
            <a:t>مجتمع المعرفة</a:t>
          </a:r>
          <a:endParaRPr lang="en-US" sz="2400" b="1" dirty="0"/>
        </a:p>
      </dgm:t>
    </dgm:pt>
    <dgm:pt modelId="{6910D187-7C6C-49D6-96FC-3527C6DBA149}" type="parTrans" cxnId="{02B7FB40-453F-4649-8CCE-9BB0953167F1}">
      <dgm:prSet/>
      <dgm:spPr/>
      <dgm:t>
        <a:bodyPr/>
        <a:lstStyle/>
        <a:p>
          <a:endParaRPr lang="en-US"/>
        </a:p>
      </dgm:t>
    </dgm:pt>
    <dgm:pt modelId="{2A2E48C6-9F02-425C-B665-DA898AD38120}" type="sibTrans" cxnId="{02B7FB40-453F-4649-8CCE-9BB0953167F1}">
      <dgm:prSet/>
      <dgm:spPr/>
      <dgm:t>
        <a:bodyPr/>
        <a:lstStyle/>
        <a:p>
          <a:endParaRPr lang="en-US"/>
        </a:p>
      </dgm:t>
    </dgm:pt>
    <dgm:pt modelId="{56B8BA8A-5AFA-40B9-954B-2EC5558AA3C2}" type="pres">
      <dgm:prSet presAssocID="{47720A9D-691A-4226-BE00-A6A7DA44AFF3}" presName="cycle" presStyleCnt="0">
        <dgm:presLayoutVars>
          <dgm:dir/>
          <dgm:resizeHandles val="exact"/>
        </dgm:presLayoutVars>
      </dgm:prSet>
      <dgm:spPr/>
    </dgm:pt>
    <dgm:pt modelId="{1832E71C-6A85-4F25-865F-4B4E9DCBD938}" type="pres">
      <dgm:prSet presAssocID="{9D9D4A9A-7471-4E3F-BF02-3EFEC9DB0FFC}" presName="node" presStyleLbl="node1" presStyleIdx="0" presStyleCnt="3">
        <dgm:presLayoutVars>
          <dgm:bulletEnabled val="1"/>
        </dgm:presLayoutVars>
      </dgm:prSet>
      <dgm:spPr/>
    </dgm:pt>
    <dgm:pt modelId="{61C59EBF-6A4B-40E0-8496-5BD01D4822E3}" type="pres">
      <dgm:prSet presAssocID="{B603E69A-F9B1-41E3-AF67-8B57F2BD5B08}" presName="sibTrans" presStyleLbl="sibTrans2D1" presStyleIdx="0" presStyleCnt="3"/>
      <dgm:spPr/>
    </dgm:pt>
    <dgm:pt modelId="{9D4EF8E6-11C8-4BAE-BB7D-E96CD466FA36}" type="pres">
      <dgm:prSet presAssocID="{B603E69A-F9B1-41E3-AF67-8B57F2BD5B08}" presName="connectorText" presStyleLbl="sibTrans2D1" presStyleIdx="0" presStyleCnt="3"/>
      <dgm:spPr/>
    </dgm:pt>
    <dgm:pt modelId="{FC61F0D5-7A58-417C-88AB-57D7191EA46F}" type="pres">
      <dgm:prSet presAssocID="{B9A09FF2-03E8-41BD-98EE-31B77BADB2F3}" presName="node" presStyleLbl="node1" presStyleIdx="1" presStyleCnt="3">
        <dgm:presLayoutVars>
          <dgm:bulletEnabled val="1"/>
        </dgm:presLayoutVars>
      </dgm:prSet>
      <dgm:spPr/>
    </dgm:pt>
    <dgm:pt modelId="{2D80BB63-1824-471F-A5AE-11120D1C1D4D}" type="pres">
      <dgm:prSet presAssocID="{0F07FB6D-550D-4E19-8492-601C4703AF9D}" presName="sibTrans" presStyleLbl="sibTrans2D1" presStyleIdx="1" presStyleCnt="3"/>
      <dgm:spPr/>
    </dgm:pt>
    <dgm:pt modelId="{CDCB8FFE-1F7D-44ED-9A9F-AC256F3ACFBC}" type="pres">
      <dgm:prSet presAssocID="{0F07FB6D-550D-4E19-8492-601C4703AF9D}" presName="connectorText" presStyleLbl="sibTrans2D1" presStyleIdx="1" presStyleCnt="3"/>
      <dgm:spPr/>
    </dgm:pt>
    <dgm:pt modelId="{C0284E8D-2D31-4A55-A9D9-3BBB611E93B7}" type="pres">
      <dgm:prSet presAssocID="{6A96A28C-FC75-4E34-B795-A475300BF5C6}" presName="node" presStyleLbl="node1" presStyleIdx="2" presStyleCnt="3">
        <dgm:presLayoutVars>
          <dgm:bulletEnabled val="1"/>
        </dgm:presLayoutVars>
      </dgm:prSet>
      <dgm:spPr/>
    </dgm:pt>
    <dgm:pt modelId="{EC7DC17E-1BE7-4C60-871B-BF13891CCDF1}" type="pres">
      <dgm:prSet presAssocID="{2A2E48C6-9F02-425C-B665-DA898AD38120}" presName="sibTrans" presStyleLbl="sibTrans2D1" presStyleIdx="2" presStyleCnt="3"/>
      <dgm:spPr/>
    </dgm:pt>
    <dgm:pt modelId="{70F8A9A0-D18E-40C8-9DF5-DCCD701FBC82}" type="pres">
      <dgm:prSet presAssocID="{2A2E48C6-9F02-425C-B665-DA898AD38120}" presName="connectorText" presStyleLbl="sibTrans2D1" presStyleIdx="2" presStyleCnt="3"/>
      <dgm:spPr/>
    </dgm:pt>
  </dgm:ptLst>
  <dgm:cxnLst>
    <dgm:cxn modelId="{263D5109-9D8C-4AE6-9C0E-6501D91D90E4}" type="presOf" srcId="{2A2E48C6-9F02-425C-B665-DA898AD38120}" destId="{70F8A9A0-D18E-40C8-9DF5-DCCD701FBC82}" srcOrd="1" destOrd="0" presId="urn:microsoft.com/office/officeart/2005/8/layout/cycle2"/>
    <dgm:cxn modelId="{2FB05E0B-BFD4-4E97-9CC4-46903D9FCB82}" type="presOf" srcId="{2A2E48C6-9F02-425C-B665-DA898AD38120}" destId="{EC7DC17E-1BE7-4C60-871B-BF13891CCDF1}" srcOrd="0" destOrd="0" presId="urn:microsoft.com/office/officeart/2005/8/layout/cycle2"/>
    <dgm:cxn modelId="{19C7E00F-ED97-41DE-B90C-08420EC9165E}" type="presOf" srcId="{47720A9D-691A-4226-BE00-A6A7DA44AFF3}" destId="{56B8BA8A-5AFA-40B9-954B-2EC5558AA3C2}" srcOrd="0" destOrd="0" presId="urn:microsoft.com/office/officeart/2005/8/layout/cycle2"/>
    <dgm:cxn modelId="{5EE1B218-A104-4F6F-8A4E-6B1D69BD6E82}" type="presOf" srcId="{B603E69A-F9B1-41E3-AF67-8B57F2BD5B08}" destId="{9D4EF8E6-11C8-4BAE-BB7D-E96CD466FA36}" srcOrd="1" destOrd="0" presId="urn:microsoft.com/office/officeart/2005/8/layout/cycle2"/>
    <dgm:cxn modelId="{A21A3D30-E800-48E0-BAC9-9A7A44E7802E}" type="presOf" srcId="{6A96A28C-FC75-4E34-B795-A475300BF5C6}" destId="{C0284E8D-2D31-4A55-A9D9-3BBB611E93B7}" srcOrd="0" destOrd="0" presId="urn:microsoft.com/office/officeart/2005/8/layout/cycle2"/>
    <dgm:cxn modelId="{EC7AE235-0567-4FAC-A017-BCF4DCC47D2F}" srcId="{47720A9D-691A-4226-BE00-A6A7DA44AFF3}" destId="{9D9D4A9A-7471-4E3F-BF02-3EFEC9DB0FFC}" srcOrd="0" destOrd="0" parTransId="{018FFB71-C8BE-43EF-9C25-88F7CE1B8E03}" sibTransId="{B603E69A-F9B1-41E3-AF67-8B57F2BD5B08}"/>
    <dgm:cxn modelId="{02B7FB40-453F-4649-8CCE-9BB0953167F1}" srcId="{47720A9D-691A-4226-BE00-A6A7DA44AFF3}" destId="{6A96A28C-FC75-4E34-B795-A475300BF5C6}" srcOrd="2" destOrd="0" parTransId="{6910D187-7C6C-49D6-96FC-3527C6DBA149}" sibTransId="{2A2E48C6-9F02-425C-B665-DA898AD38120}"/>
    <dgm:cxn modelId="{7FBC727C-3D74-4867-B884-2543A9A22C9C}" type="presOf" srcId="{9D9D4A9A-7471-4E3F-BF02-3EFEC9DB0FFC}" destId="{1832E71C-6A85-4F25-865F-4B4E9DCBD938}" srcOrd="0" destOrd="0" presId="urn:microsoft.com/office/officeart/2005/8/layout/cycle2"/>
    <dgm:cxn modelId="{24128B81-1860-4873-844B-BE45243E22AE}" type="presOf" srcId="{0F07FB6D-550D-4E19-8492-601C4703AF9D}" destId="{2D80BB63-1824-471F-A5AE-11120D1C1D4D}" srcOrd="0" destOrd="0" presId="urn:microsoft.com/office/officeart/2005/8/layout/cycle2"/>
    <dgm:cxn modelId="{86D8858E-DD02-43E0-B1FD-B948D0CEB0FF}" type="presOf" srcId="{0F07FB6D-550D-4E19-8492-601C4703AF9D}" destId="{CDCB8FFE-1F7D-44ED-9A9F-AC256F3ACFBC}" srcOrd="1" destOrd="0" presId="urn:microsoft.com/office/officeart/2005/8/layout/cycle2"/>
    <dgm:cxn modelId="{178474C8-E13E-4551-881F-56BDE7A8BCE5}" type="presOf" srcId="{B9A09FF2-03E8-41BD-98EE-31B77BADB2F3}" destId="{FC61F0D5-7A58-417C-88AB-57D7191EA46F}" srcOrd="0" destOrd="0" presId="urn:microsoft.com/office/officeart/2005/8/layout/cycle2"/>
    <dgm:cxn modelId="{65D17CD6-4523-4F96-932B-865C99F0F826}" type="presOf" srcId="{B603E69A-F9B1-41E3-AF67-8B57F2BD5B08}" destId="{61C59EBF-6A4B-40E0-8496-5BD01D4822E3}" srcOrd="0" destOrd="0" presId="urn:microsoft.com/office/officeart/2005/8/layout/cycle2"/>
    <dgm:cxn modelId="{A788B5FD-BCA3-4FD3-B836-B8D23BCEFEEE}" srcId="{47720A9D-691A-4226-BE00-A6A7DA44AFF3}" destId="{B9A09FF2-03E8-41BD-98EE-31B77BADB2F3}" srcOrd="1" destOrd="0" parTransId="{050F9E3C-44E1-4ABB-A186-B6E04D29E7D2}" sibTransId="{0F07FB6D-550D-4E19-8492-601C4703AF9D}"/>
    <dgm:cxn modelId="{066B5E10-980D-459A-AAED-F7C8E9ADC55C}" type="presParOf" srcId="{56B8BA8A-5AFA-40B9-954B-2EC5558AA3C2}" destId="{1832E71C-6A85-4F25-865F-4B4E9DCBD938}" srcOrd="0" destOrd="0" presId="urn:microsoft.com/office/officeart/2005/8/layout/cycle2"/>
    <dgm:cxn modelId="{68E2257A-9A29-42B7-B8A1-BFFE595D6494}" type="presParOf" srcId="{56B8BA8A-5AFA-40B9-954B-2EC5558AA3C2}" destId="{61C59EBF-6A4B-40E0-8496-5BD01D4822E3}" srcOrd="1" destOrd="0" presId="urn:microsoft.com/office/officeart/2005/8/layout/cycle2"/>
    <dgm:cxn modelId="{1012E66F-2970-475C-8069-091246ABF7B4}" type="presParOf" srcId="{61C59EBF-6A4B-40E0-8496-5BD01D4822E3}" destId="{9D4EF8E6-11C8-4BAE-BB7D-E96CD466FA36}" srcOrd="0" destOrd="0" presId="urn:microsoft.com/office/officeart/2005/8/layout/cycle2"/>
    <dgm:cxn modelId="{F4D274AB-1F8E-4415-86F1-468168965D70}" type="presParOf" srcId="{56B8BA8A-5AFA-40B9-954B-2EC5558AA3C2}" destId="{FC61F0D5-7A58-417C-88AB-57D7191EA46F}" srcOrd="2" destOrd="0" presId="urn:microsoft.com/office/officeart/2005/8/layout/cycle2"/>
    <dgm:cxn modelId="{E6670746-8204-4406-89E5-7637541AFA58}" type="presParOf" srcId="{56B8BA8A-5AFA-40B9-954B-2EC5558AA3C2}" destId="{2D80BB63-1824-471F-A5AE-11120D1C1D4D}" srcOrd="3" destOrd="0" presId="urn:microsoft.com/office/officeart/2005/8/layout/cycle2"/>
    <dgm:cxn modelId="{5C60B7C1-36E8-4E1C-A9BF-2C6AC3E9FD0D}" type="presParOf" srcId="{2D80BB63-1824-471F-A5AE-11120D1C1D4D}" destId="{CDCB8FFE-1F7D-44ED-9A9F-AC256F3ACFBC}" srcOrd="0" destOrd="0" presId="urn:microsoft.com/office/officeart/2005/8/layout/cycle2"/>
    <dgm:cxn modelId="{6A720B3C-5110-490C-9549-CA03D683B5C9}" type="presParOf" srcId="{56B8BA8A-5AFA-40B9-954B-2EC5558AA3C2}" destId="{C0284E8D-2D31-4A55-A9D9-3BBB611E93B7}" srcOrd="4" destOrd="0" presId="urn:microsoft.com/office/officeart/2005/8/layout/cycle2"/>
    <dgm:cxn modelId="{1900D8F2-C7F5-442B-B519-D6A23542AB31}" type="presParOf" srcId="{56B8BA8A-5AFA-40B9-954B-2EC5558AA3C2}" destId="{EC7DC17E-1BE7-4C60-871B-BF13891CCDF1}" srcOrd="5" destOrd="0" presId="urn:microsoft.com/office/officeart/2005/8/layout/cycle2"/>
    <dgm:cxn modelId="{567FFDAF-E4AB-4D20-A7E7-8597EC1B54A0}" type="presParOf" srcId="{EC7DC17E-1BE7-4C60-871B-BF13891CCDF1}" destId="{70F8A9A0-D18E-40C8-9DF5-DCCD701FBC82}" srcOrd="0" destOrd="0" presId="urn:microsoft.com/office/officeart/2005/8/layout/cycle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180BF83-8B21-4B86-AE1D-A9A91E9F63E9}" type="doc">
      <dgm:prSet loTypeId="urn:microsoft.com/office/officeart/2011/layout/CircleProcess" loCatId="process" qsTypeId="urn:microsoft.com/office/officeart/2005/8/quickstyle/simple1" qsCatId="simple" csTypeId="urn:microsoft.com/office/officeart/2005/8/colors/colorful2" csCatId="colorful" phldr="1"/>
      <dgm:spPr/>
      <dgm:t>
        <a:bodyPr/>
        <a:lstStyle/>
        <a:p>
          <a:endParaRPr lang="en-US"/>
        </a:p>
      </dgm:t>
    </dgm:pt>
    <dgm:pt modelId="{49B39920-B300-4DE2-97AE-4B6AB49BDBCE}">
      <dgm:prSet phldrT="[Text]"/>
      <dgm:spPr/>
      <dgm:t>
        <a:bodyPr/>
        <a:lstStyle/>
        <a:p>
          <a:r>
            <a:rPr lang="ar-JO" dirty="0"/>
            <a:t>مصنع للقادة</a:t>
          </a:r>
          <a:endParaRPr lang="en-US" dirty="0"/>
        </a:p>
      </dgm:t>
    </dgm:pt>
    <dgm:pt modelId="{813F9561-9816-4867-BF7D-00CE870570D0}" type="parTrans" cxnId="{21605478-9F0A-40AA-8C0A-EBEF639C7EA8}">
      <dgm:prSet/>
      <dgm:spPr/>
      <dgm:t>
        <a:bodyPr/>
        <a:lstStyle/>
        <a:p>
          <a:endParaRPr lang="en-US"/>
        </a:p>
      </dgm:t>
    </dgm:pt>
    <dgm:pt modelId="{1622A517-2BDE-4A97-B7D2-79F7AE2A476E}" type="sibTrans" cxnId="{21605478-9F0A-40AA-8C0A-EBEF639C7EA8}">
      <dgm:prSet/>
      <dgm:spPr/>
      <dgm:t>
        <a:bodyPr/>
        <a:lstStyle/>
        <a:p>
          <a:endParaRPr lang="en-US"/>
        </a:p>
      </dgm:t>
    </dgm:pt>
    <dgm:pt modelId="{8641F3A2-7C2A-4530-8CC7-1914BD9CE855}">
      <dgm:prSet phldrT="[Text]"/>
      <dgm:spPr/>
      <dgm:t>
        <a:bodyPr/>
        <a:lstStyle/>
        <a:p>
          <a:r>
            <a:rPr lang="ar-JO" dirty="0"/>
            <a:t>موطن المعرفة المتعمقة</a:t>
          </a:r>
          <a:endParaRPr lang="en-US" dirty="0"/>
        </a:p>
      </dgm:t>
    </dgm:pt>
    <dgm:pt modelId="{4FD28F37-EFAE-4AFE-819B-3646C41C5144}" type="parTrans" cxnId="{9640A15F-E4DA-4F98-A4D5-E9A352E477C5}">
      <dgm:prSet/>
      <dgm:spPr/>
      <dgm:t>
        <a:bodyPr/>
        <a:lstStyle/>
        <a:p>
          <a:endParaRPr lang="en-US"/>
        </a:p>
      </dgm:t>
    </dgm:pt>
    <dgm:pt modelId="{D79E306A-E6CF-434A-BA6C-957E464A1631}" type="sibTrans" cxnId="{9640A15F-E4DA-4F98-A4D5-E9A352E477C5}">
      <dgm:prSet/>
      <dgm:spPr/>
      <dgm:t>
        <a:bodyPr/>
        <a:lstStyle/>
        <a:p>
          <a:endParaRPr lang="en-US"/>
        </a:p>
      </dgm:t>
    </dgm:pt>
    <dgm:pt modelId="{C8C4BC7A-27CC-406E-8CCE-FA9B547216D3}">
      <dgm:prSet phldrT="[Text]"/>
      <dgm:spPr>
        <a:solidFill>
          <a:srgbClr val="00B0F0"/>
        </a:solidFill>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dgm:spPr>
      <dgm:t>
        <a:bodyPr/>
        <a:lstStyle/>
        <a:p>
          <a:r>
            <a:rPr lang="ar-JO" dirty="0"/>
            <a:t>أساس التنمية الشاملة </a:t>
          </a:r>
          <a:endParaRPr lang="en-US" dirty="0"/>
        </a:p>
      </dgm:t>
    </dgm:pt>
    <dgm:pt modelId="{7C34364C-B271-4F1A-90CC-B6CAB0B9C135}" type="parTrans" cxnId="{2BAB7D1F-6CC5-4CD7-8AA8-32428FFBB31E}">
      <dgm:prSet/>
      <dgm:spPr/>
      <dgm:t>
        <a:bodyPr/>
        <a:lstStyle/>
        <a:p>
          <a:endParaRPr lang="en-US"/>
        </a:p>
      </dgm:t>
    </dgm:pt>
    <dgm:pt modelId="{6FB6EC45-4CFF-4790-8618-F8E4FE358427}" type="sibTrans" cxnId="{2BAB7D1F-6CC5-4CD7-8AA8-32428FFBB31E}">
      <dgm:prSet/>
      <dgm:spPr/>
      <dgm:t>
        <a:bodyPr/>
        <a:lstStyle/>
        <a:p>
          <a:endParaRPr lang="en-US"/>
        </a:p>
      </dgm:t>
    </dgm:pt>
    <dgm:pt modelId="{C681C8A6-FFC5-494D-8BBE-46D9CD990AC1}" type="pres">
      <dgm:prSet presAssocID="{2180BF83-8B21-4B86-AE1D-A9A91E9F63E9}" presName="Name0" presStyleCnt="0">
        <dgm:presLayoutVars>
          <dgm:chMax val="11"/>
          <dgm:chPref val="11"/>
          <dgm:dir/>
          <dgm:resizeHandles/>
        </dgm:presLayoutVars>
      </dgm:prSet>
      <dgm:spPr/>
    </dgm:pt>
    <dgm:pt modelId="{92F4A4A3-3A84-40B7-BAEE-415B39E05BA0}" type="pres">
      <dgm:prSet presAssocID="{C8C4BC7A-27CC-406E-8CCE-FA9B547216D3}" presName="Accent3" presStyleCnt="0"/>
      <dgm:spPr/>
    </dgm:pt>
    <dgm:pt modelId="{AD957787-6A0F-4AA1-B467-04CA11B4CEEA}" type="pres">
      <dgm:prSet presAssocID="{C8C4BC7A-27CC-406E-8CCE-FA9B547216D3}" presName="Accent" presStyleLbl="node1" presStyleIdx="0" presStyleCnt="3"/>
      <dgm:spPr/>
    </dgm:pt>
    <dgm:pt modelId="{7ADF08A8-F4E9-4452-8AC0-BA6410B94F94}" type="pres">
      <dgm:prSet presAssocID="{C8C4BC7A-27CC-406E-8CCE-FA9B547216D3}" presName="ParentBackground3" presStyleCnt="0"/>
      <dgm:spPr/>
    </dgm:pt>
    <dgm:pt modelId="{A902A813-6268-409D-A842-1DB3F51D6C33}" type="pres">
      <dgm:prSet presAssocID="{C8C4BC7A-27CC-406E-8CCE-FA9B547216D3}" presName="ParentBackground" presStyleLbl="fgAcc1" presStyleIdx="0" presStyleCnt="3"/>
      <dgm:spPr/>
    </dgm:pt>
    <dgm:pt modelId="{D3219237-AA84-4F5E-AA28-1FFF90E022F1}" type="pres">
      <dgm:prSet presAssocID="{C8C4BC7A-27CC-406E-8CCE-FA9B547216D3}" presName="Parent3" presStyleLbl="revTx" presStyleIdx="0" presStyleCnt="0">
        <dgm:presLayoutVars>
          <dgm:chMax val="1"/>
          <dgm:chPref val="1"/>
          <dgm:bulletEnabled val="1"/>
        </dgm:presLayoutVars>
      </dgm:prSet>
      <dgm:spPr/>
    </dgm:pt>
    <dgm:pt modelId="{E4D4F36D-BD1F-4E19-8A51-0D93066F6564}" type="pres">
      <dgm:prSet presAssocID="{8641F3A2-7C2A-4530-8CC7-1914BD9CE855}" presName="Accent2" presStyleCnt="0"/>
      <dgm:spPr/>
    </dgm:pt>
    <dgm:pt modelId="{118BFCCC-14AE-48DB-BEA8-7AA885A1894D}" type="pres">
      <dgm:prSet presAssocID="{8641F3A2-7C2A-4530-8CC7-1914BD9CE855}" presName="Accent" presStyleLbl="node1" presStyleIdx="1" presStyleCnt="3"/>
      <dgm:spPr>
        <a:solidFill>
          <a:srgbClr val="00B0F0"/>
        </a:solidFill>
      </dgm:spPr>
    </dgm:pt>
    <dgm:pt modelId="{6A58920B-9FC3-4396-A364-949E6E8CA262}" type="pres">
      <dgm:prSet presAssocID="{8641F3A2-7C2A-4530-8CC7-1914BD9CE855}" presName="ParentBackground2" presStyleCnt="0"/>
      <dgm:spPr/>
    </dgm:pt>
    <dgm:pt modelId="{3BD541DA-9739-45E0-B332-BB2EB0075848}" type="pres">
      <dgm:prSet presAssocID="{8641F3A2-7C2A-4530-8CC7-1914BD9CE855}" presName="ParentBackground" presStyleLbl="fgAcc1" presStyleIdx="1" presStyleCnt="3"/>
      <dgm:spPr/>
    </dgm:pt>
    <dgm:pt modelId="{EFBF2CA6-2533-46AF-83CE-1C1D221F8C5E}" type="pres">
      <dgm:prSet presAssocID="{8641F3A2-7C2A-4530-8CC7-1914BD9CE855}" presName="Parent2" presStyleLbl="revTx" presStyleIdx="0" presStyleCnt="0">
        <dgm:presLayoutVars>
          <dgm:chMax val="1"/>
          <dgm:chPref val="1"/>
          <dgm:bulletEnabled val="1"/>
        </dgm:presLayoutVars>
      </dgm:prSet>
      <dgm:spPr/>
    </dgm:pt>
    <dgm:pt modelId="{88E6331E-7DE5-4C4D-AAD4-1D6BFEAFEEE8}" type="pres">
      <dgm:prSet presAssocID="{49B39920-B300-4DE2-97AE-4B6AB49BDBCE}" presName="Accent1" presStyleCnt="0"/>
      <dgm:spPr/>
    </dgm:pt>
    <dgm:pt modelId="{D27F58CE-43EF-4BB4-B79C-595BAE171285}" type="pres">
      <dgm:prSet presAssocID="{49B39920-B300-4DE2-97AE-4B6AB49BDBCE}" presName="Accent" presStyleLbl="node1" presStyleIdx="2" presStyleCnt="3"/>
      <dgm:spPr/>
    </dgm:pt>
    <dgm:pt modelId="{C5131433-6935-435F-86B8-B722C0E954F7}" type="pres">
      <dgm:prSet presAssocID="{49B39920-B300-4DE2-97AE-4B6AB49BDBCE}" presName="ParentBackground1" presStyleCnt="0"/>
      <dgm:spPr/>
    </dgm:pt>
    <dgm:pt modelId="{9551BE90-CDAF-453B-8590-106E8B85D434}" type="pres">
      <dgm:prSet presAssocID="{49B39920-B300-4DE2-97AE-4B6AB49BDBCE}" presName="ParentBackground" presStyleLbl="fgAcc1" presStyleIdx="2" presStyleCnt="3"/>
      <dgm:spPr/>
    </dgm:pt>
    <dgm:pt modelId="{438EC3AB-D965-4ACF-BC78-3A19CBCCDAFB}" type="pres">
      <dgm:prSet presAssocID="{49B39920-B300-4DE2-97AE-4B6AB49BDBCE}" presName="Parent1" presStyleLbl="revTx" presStyleIdx="0" presStyleCnt="0">
        <dgm:presLayoutVars>
          <dgm:chMax val="1"/>
          <dgm:chPref val="1"/>
          <dgm:bulletEnabled val="1"/>
        </dgm:presLayoutVars>
      </dgm:prSet>
      <dgm:spPr/>
    </dgm:pt>
  </dgm:ptLst>
  <dgm:cxnLst>
    <dgm:cxn modelId="{F09D8B0C-5EEE-4535-B1CA-D1571050ECAA}" type="presOf" srcId="{8641F3A2-7C2A-4530-8CC7-1914BD9CE855}" destId="{3BD541DA-9739-45E0-B332-BB2EB0075848}" srcOrd="0" destOrd="0" presId="urn:microsoft.com/office/officeart/2011/layout/CircleProcess"/>
    <dgm:cxn modelId="{7FD0EF1E-1838-4CEE-99FB-E344E359D717}" type="presOf" srcId="{C8C4BC7A-27CC-406E-8CCE-FA9B547216D3}" destId="{D3219237-AA84-4F5E-AA28-1FFF90E022F1}" srcOrd="1" destOrd="0" presId="urn:microsoft.com/office/officeart/2011/layout/CircleProcess"/>
    <dgm:cxn modelId="{2BAB7D1F-6CC5-4CD7-8AA8-32428FFBB31E}" srcId="{2180BF83-8B21-4B86-AE1D-A9A91E9F63E9}" destId="{C8C4BC7A-27CC-406E-8CCE-FA9B547216D3}" srcOrd="2" destOrd="0" parTransId="{7C34364C-B271-4F1A-90CC-B6CAB0B9C135}" sibTransId="{6FB6EC45-4CFF-4790-8618-F8E4FE358427}"/>
    <dgm:cxn modelId="{9640A15F-E4DA-4F98-A4D5-E9A352E477C5}" srcId="{2180BF83-8B21-4B86-AE1D-A9A91E9F63E9}" destId="{8641F3A2-7C2A-4530-8CC7-1914BD9CE855}" srcOrd="1" destOrd="0" parTransId="{4FD28F37-EFAE-4AFE-819B-3646C41C5144}" sibTransId="{D79E306A-E6CF-434A-BA6C-957E464A1631}"/>
    <dgm:cxn modelId="{70660158-DDD5-4D28-BA8A-64A430DD741A}" type="presOf" srcId="{8641F3A2-7C2A-4530-8CC7-1914BD9CE855}" destId="{EFBF2CA6-2533-46AF-83CE-1C1D221F8C5E}" srcOrd="1" destOrd="0" presId="urn:microsoft.com/office/officeart/2011/layout/CircleProcess"/>
    <dgm:cxn modelId="{21605478-9F0A-40AA-8C0A-EBEF639C7EA8}" srcId="{2180BF83-8B21-4B86-AE1D-A9A91E9F63E9}" destId="{49B39920-B300-4DE2-97AE-4B6AB49BDBCE}" srcOrd="0" destOrd="0" parTransId="{813F9561-9816-4867-BF7D-00CE870570D0}" sibTransId="{1622A517-2BDE-4A97-B7D2-79F7AE2A476E}"/>
    <dgm:cxn modelId="{B1B8C08A-CAE4-4613-BB17-8D71A916EA69}" type="presOf" srcId="{C8C4BC7A-27CC-406E-8CCE-FA9B547216D3}" destId="{A902A813-6268-409D-A842-1DB3F51D6C33}" srcOrd="0" destOrd="0" presId="urn:microsoft.com/office/officeart/2011/layout/CircleProcess"/>
    <dgm:cxn modelId="{007FA98C-8FD0-44EC-956D-754B3850FD4B}" type="presOf" srcId="{2180BF83-8B21-4B86-AE1D-A9A91E9F63E9}" destId="{C681C8A6-FFC5-494D-8BBE-46D9CD990AC1}" srcOrd="0" destOrd="0" presId="urn:microsoft.com/office/officeart/2011/layout/CircleProcess"/>
    <dgm:cxn modelId="{043168A2-CA9D-42BC-9381-93AFAC2B9D93}" type="presOf" srcId="{49B39920-B300-4DE2-97AE-4B6AB49BDBCE}" destId="{438EC3AB-D965-4ACF-BC78-3A19CBCCDAFB}" srcOrd="1" destOrd="0" presId="urn:microsoft.com/office/officeart/2011/layout/CircleProcess"/>
    <dgm:cxn modelId="{106513B7-50AD-4C93-B48A-446E19105907}" type="presOf" srcId="{49B39920-B300-4DE2-97AE-4B6AB49BDBCE}" destId="{9551BE90-CDAF-453B-8590-106E8B85D434}" srcOrd="0" destOrd="0" presId="urn:microsoft.com/office/officeart/2011/layout/CircleProcess"/>
    <dgm:cxn modelId="{2B6878C9-99ED-42D7-8875-5311FD5EC4F5}" type="presParOf" srcId="{C681C8A6-FFC5-494D-8BBE-46D9CD990AC1}" destId="{92F4A4A3-3A84-40B7-BAEE-415B39E05BA0}" srcOrd="0" destOrd="0" presId="urn:microsoft.com/office/officeart/2011/layout/CircleProcess"/>
    <dgm:cxn modelId="{8A8FD4E2-A88B-4B33-9F73-14FBE21704E6}" type="presParOf" srcId="{92F4A4A3-3A84-40B7-BAEE-415B39E05BA0}" destId="{AD957787-6A0F-4AA1-B467-04CA11B4CEEA}" srcOrd="0" destOrd="0" presId="urn:microsoft.com/office/officeart/2011/layout/CircleProcess"/>
    <dgm:cxn modelId="{9069350A-C4AD-47EA-9524-EA534B1A3E5F}" type="presParOf" srcId="{C681C8A6-FFC5-494D-8BBE-46D9CD990AC1}" destId="{7ADF08A8-F4E9-4452-8AC0-BA6410B94F94}" srcOrd="1" destOrd="0" presId="urn:microsoft.com/office/officeart/2011/layout/CircleProcess"/>
    <dgm:cxn modelId="{07D3F3B7-A614-4634-89EF-8F8BE9BB83C8}" type="presParOf" srcId="{7ADF08A8-F4E9-4452-8AC0-BA6410B94F94}" destId="{A902A813-6268-409D-A842-1DB3F51D6C33}" srcOrd="0" destOrd="0" presId="urn:microsoft.com/office/officeart/2011/layout/CircleProcess"/>
    <dgm:cxn modelId="{04340213-C5A6-4957-A61B-A8F851DABB41}" type="presParOf" srcId="{C681C8A6-FFC5-494D-8BBE-46D9CD990AC1}" destId="{D3219237-AA84-4F5E-AA28-1FFF90E022F1}" srcOrd="2" destOrd="0" presId="urn:microsoft.com/office/officeart/2011/layout/CircleProcess"/>
    <dgm:cxn modelId="{3C88D5A7-3FBD-4B22-98A5-8B6CE51DBA5C}" type="presParOf" srcId="{C681C8A6-FFC5-494D-8BBE-46D9CD990AC1}" destId="{E4D4F36D-BD1F-4E19-8A51-0D93066F6564}" srcOrd="3" destOrd="0" presId="urn:microsoft.com/office/officeart/2011/layout/CircleProcess"/>
    <dgm:cxn modelId="{7A63CD66-804D-4BA0-A563-63CA2CDE1CA2}" type="presParOf" srcId="{E4D4F36D-BD1F-4E19-8A51-0D93066F6564}" destId="{118BFCCC-14AE-48DB-BEA8-7AA885A1894D}" srcOrd="0" destOrd="0" presId="urn:microsoft.com/office/officeart/2011/layout/CircleProcess"/>
    <dgm:cxn modelId="{1B6E666F-A8A8-4319-8BFB-AADDB3A77D06}" type="presParOf" srcId="{C681C8A6-FFC5-494D-8BBE-46D9CD990AC1}" destId="{6A58920B-9FC3-4396-A364-949E6E8CA262}" srcOrd="4" destOrd="0" presId="urn:microsoft.com/office/officeart/2011/layout/CircleProcess"/>
    <dgm:cxn modelId="{8A6CCFF8-C752-42F0-BFAA-B3E9BD0E0B52}" type="presParOf" srcId="{6A58920B-9FC3-4396-A364-949E6E8CA262}" destId="{3BD541DA-9739-45E0-B332-BB2EB0075848}" srcOrd="0" destOrd="0" presId="urn:microsoft.com/office/officeart/2011/layout/CircleProcess"/>
    <dgm:cxn modelId="{90B16970-7F34-44A2-928F-4DBBE5BB3D4D}" type="presParOf" srcId="{C681C8A6-FFC5-494D-8BBE-46D9CD990AC1}" destId="{EFBF2CA6-2533-46AF-83CE-1C1D221F8C5E}" srcOrd="5" destOrd="0" presId="urn:microsoft.com/office/officeart/2011/layout/CircleProcess"/>
    <dgm:cxn modelId="{56FEFEBC-067B-4DF9-9570-CB7DE997CF9C}" type="presParOf" srcId="{C681C8A6-FFC5-494D-8BBE-46D9CD990AC1}" destId="{88E6331E-7DE5-4C4D-AAD4-1D6BFEAFEEE8}" srcOrd="6" destOrd="0" presId="urn:microsoft.com/office/officeart/2011/layout/CircleProcess"/>
    <dgm:cxn modelId="{2403BFFD-1C72-4BEA-ABEC-A0C23ED20850}" type="presParOf" srcId="{88E6331E-7DE5-4C4D-AAD4-1D6BFEAFEEE8}" destId="{D27F58CE-43EF-4BB4-B79C-595BAE171285}" srcOrd="0" destOrd="0" presId="urn:microsoft.com/office/officeart/2011/layout/CircleProcess"/>
    <dgm:cxn modelId="{27113DB9-0226-4104-9868-9291598A5363}" type="presParOf" srcId="{C681C8A6-FFC5-494D-8BBE-46D9CD990AC1}" destId="{C5131433-6935-435F-86B8-B722C0E954F7}" srcOrd="7" destOrd="0" presId="urn:microsoft.com/office/officeart/2011/layout/CircleProcess"/>
    <dgm:cxn modelId="{EEF386C4-DA9E-4D2D-814B-4D3EE1598542}" type="presParOf" srcId="{C5131433-6935-435F-86B8-B722C0E954F7}" destId="{9551BE90-CDAF-453B-8590-106E8B85D434}" srcOrd="0" destOrd="0" presId="urn:microsoft.com/office/officeart/2011/layout/CircleProcess"/>
    <dgm:cxn modelId="{14F6F962-03A3-48D8-A585-6026E475DDC7}" type="presParOf" srcId="{C681C8A6-FFC5-494D-8BBE-46D9CD990AC1}" destId="{438EC3AB-D965-4ACF-BC78-3A19CBCCDAFB}" srcOrd="8" destOrd="0" presId="urn:microsoft.com/office/officeart/2011/layout/CircleProcess"/>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2180BF83-8B21-4B86-AE1D-A9A91E9F63E9}" type="doc">
      <dgm:prSet loTypeId="urn:microsoft.com/office/officeart/2005/8/layout/cycle8" loCatId="cycle" qsTypeId="urn:microsoft.com/office/officeart/2005/8/quickstyle/simple1" qsCatId="simple" csTypeId="urn:microsoft.com/office/officeart/2005/8/colors/accent5_5" csCatId="accent5" phldr="1"/>
      <dgm:spPr/>
      <dgm:t>
        <a:bodyPr/>
        <a:lstStyle/>
        <a:p>
          <a:endParaRPr lang="en-US"/>
        </a:p>
      </dgm:t>
    </dgm:pt>
    <dgm:pt modelId="{49B39920-B300-4DE2-97AE-4B6AB49BDBCE}">
      <dgm:prSet phldrT="[Text]"/>
      <dgm:spPr>
        <a:solidFill>
          <a:srgbClr val="00B0F0">
            <a:alpha val="90000"/>
          </a:srgbClr>
        </a:solidFill>
      </dgm:spPr>
      <dgm:t>
        <a:bodyPr/>
        <a:lstStyle/>
        <a:p>
          <a:r>
            <a:rPr lang="ar-JO" dirty="0"/>
            <a:t>خدمة المجتمع</a:t>
          </a:r>
          <a:endParaRPr lang="en-US" dirty="0"/>
        </a:p>
      </dgm:t>
    </dgm:pt>
    <dgm:pt modelId="{813F9561-9816-4867-BF7D-00CE870570D0}" type="parTrans" cxnId="{21605478-9F0A-40AA-8C0A-EBEF639C7EA8}">
      <dgm:prSet/>
      <dgm:spPr/>
      <dgm:t>
        <a:bodyPr/>
        <a:lstStyle/>
        <a:p>
          <a:endParaRPr lang="en-US"/>
        </a:p>
      </dgm:t>
    </dgm:pt>
    <dgm:pt modelId="{1622A517-2BDE-4A97-B7D2-79F7AE2A476E}" type="sibTrans" cxnId="{21605478-9F0A-40AA-8C0A-EBEF639C7EA8}">
      <dgm:prSet/>
      <dgm:spPr/>
      <dgm:t>
        <a:bodyPr/>
        <a:lstStyle/>
        <a:p>
          <a:endParaRPr lang="en-US"/>
        </a:p>
      </dgm:t>
    </dgm:pt>
    <dgm:pt modelId="{8641F3A2-7C2A-4530-8CC7-1914BD9CE855}">
      <dgm:prSet phldrT="[Text]"/>
      <dgm:spPr>
        <a:solidFill>
          <a:schemeClr val="bg1">
            <a:alpha val="70000"/>
          </a:schemeClr>
        </a:solidFill>
      </dgm:spPr>
      <dgm:t>
        <a:bodyPr/>
        <a:lstStyle/>
        <a:p>
          <a:r>
            <a:rPr lang="ar-JO" dirty="0">
              <a:solidFill>
                <a:schemeClr val="tx1"/>
              </a:solidFill>
            </a:rPr>
            <a:t>البحث العلمي</a:t>
          </a:r>
          <a:endParaRPr lang="en-US" dirty="0">
            <a:solidFill>
              <a:schemeClr val="tx1"/>
            </a:solidFill>
          </a:endParaRPr>
        </a:p>
      </dgm:t>
    </dgm:pt>
    <dgm:pt modelId="{4FD28F37-EFAE-4AFE-819B-3646C41C5144}" type="parTrans" cxnId="{9640A15F-E4DA-4F98-A4D5-E9A352E477C5}">
      <dgm:prSet/>
      <dgm:spPr/>
      <dgm:t>
        <a:bodyPr/>
        <a:lstStyle/>
        <a:p>
          <a:endParaRPr lang="en-US"/>
        </a:p>
      </dgm:t>
    </dgm:pt>
    <dgm:pt modelId="{D79E306A-E6CF-434A-BA6C-957E464A1631}" type="sibTrans" cxnId="{9640A15F-E4DA-4F98-A4D5-E9A352E477C5}">
      <dgm:prSet/>
      <dgm:spPr/>
      <dgm:t>
        <a:bodyPr/>
        <a:lstStyle/>
        <a:p>
          <a:endParaRPr lang="en-US"/>
        </a:p>
      </dgm:t>
    </dgm:pt>
    <dgm:pt modelId="{C8C4BC7A-27CC-406E-8CCE-FA9B547216D3}">
      <dgm:prSet phldrT="[Text]"/>
      <dgm:spPr/>
      <dgm:t>
        <a:bodyPr/>
        <a:lstStyle/>
        <a:p>
          <a:r>
            <a:rPr lang="ar-JO" b="0" dirty="0"/>
            <a:t>التدريس</a:t>
          </a:r>
        </a:p>
      </dgm:t>
    </dgm:pt>
    <dgm:pt modelId="{7C34364C-B271-4F1A-90CC-B6CAB0B9C135}" type="parTrans" cxnId="{2BAB7D1F-6CC5-4CD7-8AA8-32428FFBB31E}">
      <dgm:prSet/>
      <dgm:spPr/>
      <dgm:t>
        <a:bodyPr/>
        <a:lstStyle/>
        <a:p>
          <a:endParaRPr lang="en-US"/>
        </a:p>
      </dgm:t>
    </dgm:pt>
    <dgm:pt modelId="{6FB6EC45-4CFF-4790-8618-F8E4FE358427}" type="sibTrans" cxnId="{2BAB7D1F-6CC5-4CD7-8AA8-32428FFBB31E}">
      <dgm:prSet/>
      <dgm:spPr/>
      <dgm:t>
        <a:bodyPr/>
        <a:lstStyle/>
        <a:p>
          <a:endParaRPr lang="en-US"/>
        </a:p>
      </dgm:t>
    </dgm:pt>
    <dgm:pt modelId="{48741F49-990D-47A1-8103-6248971F6A8A}" type="pres">
      <dgm:prSet presAssocID="{2180BF83-8B21-4B86-AE1D-A9A91E9F63E9}" presName="compositeShape" presStyleCnt="0">
        <dgm:presLayoutVars>
          <dgm:chMax val="7"/>
          <dgm:dir/>
          <dgm:resizeHandles val="exact"/>
        </dgm:presLayoutVars>
      </dgm:prSet>
      <dgm:spPr/>
    </dgm:pt>
    <dgm:pt modelId="{2AED657D-96AE-4E7A-8818-06E75EDBDE7C}" type="pres">
      <dgm:prSet presAssocID="{2180BF83-8B21-4B86-AE1D-A9A91E9F63E9}" presName="wedge1" presStyleLbl="node1" presStyleIdx="0" presStyleCnt="3"/>
      <dgm:spPr/>
    </dgm:pt>
    <dgm:pt modelId="{4943C934-FDB7-469D-8A58-3D4249640318}" type="pres">
      <dgm:prSet presAssocID="{2180BF83-8B21-4B86-AE1D-A9A91E9F63E9}" presName="dummy1a" presStyleCnt="0"/>
      <dgm:spPr/>
    </dgm:pt>
    <dgm:pt modelId="{E9DDC5D9-5EDE-4FD2-B15B-03495DC5BBD3}" type="pres">
      <dgm:prSet presAssocID="{2180BF83-8B21-4B86-AE1D-A9A91E9F63E9}" presName="dummy1b" presStyleCnt="0"/>
      <dgm:spPr/>
    </dgm:pt>
    <dgm:pt modelId="{77BB85E0-D700-42A1-AEF2-C70790030457}" type="pres">
      <dgm:prSet presAssocID="{2180BF83-8B21-4B86-AE1D-A9A91E9F63E9}" presName="wedge1Tx" presStyleLbl="node1" presStyleIdx="0" presStyleCnt="3">
        <dgm:presLayoutVars>
          <dgm:chMax val="0"/>
          <dgm:chPref val="0"/>
          <dgm:bulletEnabled val="1"/>
        </dgm:presLayoutVars>
      </dgm:prSet>
      <dgm:spPr/>
    </dgm:pt>
    <dgm:pt modelId="{89C16B05-2A9B-4737-BE76-7F542612780D}" type="pres">
      <dgm:prSet presAssocID="{2180BF83-8B21-4B86-AE1D-A9A91E9F63E9}" presName="wedge2" presStyleLbl="node1" presStyleIdx="1" presStyleCnt="3"/>
      <dgm:spPr/>
    </dgm:pt>
    <dgm:pt modelId="{1D04B7DC-1DD4-418C-AD96-3D7687FB5153}" type="pres">
      <dgm:prSet presAssocID="{2180BF83-8B21-4B86-AE1D-A9A91E9F63E9}" presName="dummy2a" presStyleCnt="0"/>
      <dgm:spPr/>
    </dgm:pt>
    <dgm:pt modelId="{DA6AF2B9-7061-4D08-86AD-D928EF6AE539}" type="pres">
      <dgm:prSet presAssocID="{2180BF83-8B21-4B86-AE1D-A9A91E9F63E9}" presName="dummy2b" presStyleCnt="0"/>
      <dgm:spPr/>
    </dgm:pt>
    <dgm:pt modelId="{D3DB61E6-A89F-4115-BBE5-EB3263A5C50B}" type="pres">
      <dgm:prSet presAssocID="{2180BF83-8B21-4B86-AE1D-A9A91E9F63E9}" presName="wedge2Tx" presStyleLbl="node1" presStyleIdx="1" presStyleCnt="3">
        <dgm:presLayoutVars>
          <dgm:chMax val="0"/>
          <dgm:chPref val="0"/>
          <dgm:bulletEnabled val="1"/>
        </dgm:presLayoutVars>
      </dgm:prSet>
      <dgm:spPr/>
    </dgm:pt>
    <dgm:pt modelId="{2338626A-6355-496E-A149-805521F91724}" type="pres">
      <dgm:prSet presAssocID="{2180BF83-8B21-4B86-AE1D-A9A91E9F63E9}" presName="wedge3" presStyleLbl="node1" presStyleIdx="2" presStyleCnt="3"/>
      <dgm:spPr/>
    </dgm:pt>
    <dgm:pt modelId="{4A5C0B1A-B3E0-4FC2-94B4-8A48D87DA139}" type="pres">
      <dgm:prSet presAssocID="{2180BF83-8B21-4B86-AE1D-A9A91E9F63E9}" presName="dummy3a" presStyleCnt="0"/>
      <dgm:spPr/>
    </dgm:pt>
    <dgm:pt modelId="{31CB66A5-CA8F-4191-BAB1-D5CED5E2DEB5}" type="pres">
      <dgm:prSet presAssocID="{2180BF83-8B21-4B86-AE1D-A9A91E9F63E9}" presName="dummy3b" presStyleCnt="0"/>
      <dgm:spPr/>
    </dgm:pt>
    <dgm:pt modelId="{66AB6FC9-1B15-4D5C-ADB1-642BA66ACEE5}" type="pres">
      <dgm:prSet presAssocID="{2180BF83-8B21-4B86-AE1D-A9A91E9F63E9}" presName="wedge3Tx" presStyleLbl="node1" presStyleIdx="2" presStyleCnt="3">
        <dgm:presLayoutVars>
          <dgm:chMax val="0"/>
          <dgm:chPref val="0"/>
          <dgm:bulletEnabled val="1"/>
        </dgm:presLayoutVars>
      </dgm:prSet>
      <dgm:spPr/>
    </dgm:pt>
    <dgm:pt modelId="{3F31AFC0-78F9-42B6-84F4-EABD1098DED2}" type="pres">
      <dgm:prSet presAssocID="{1622A517-2BDE-4A97-B7D2-79F7AE2A476E}" presName="arrowWedge1" presStyleLbl="fgSibTrans2D1" presStyleIdx="0" presStyleCnt="3"/>
      <dgm:spPr>
        <a:solidFill>
          <a:srgbClr val="00B0F0"/>
        </a:solidFill>
      </dgm:spPr>
    </dgm:pt>
    <dgm:pt modelId="{26CD8030-3A60-445D-9C71-E3481C848D1A}" type="pres">
      <dgm:prSet presAssocID="{D79E306A-E6CF-434A-BA6C-957E464A1631}" presName="arrowWedge2" presStyleLbl="fgSibTrans2D1" presStyleIdx="1" presStyleCnt="3"/>
      <dgm:spPr>
        <a:solidFill>
          <a:srgbClr val="00B0F0"/>
        </a:solidFill>
      </dgm:spPr>
    </dgm:pt>
    <dgm:pt modelId="{80A64F38-B27C-44B0-BD38-5AF709DB53DF}" type="pres">
      <dgm:prSet presAssocID="{6FB6EC45-4CFF-4790-8618-F8E4FE358427}" presName="arrowWedge3" presStyleLbl="fgSibTrans2D1" presStyleIdx="2" presStyleCnt="3"/>
      <dgm:spPr>
        <a:solidFill>
          <a:srgbClr val="00B0F0"/>
        </a:solidFill>
      </dgm:spPr>
    </dgm:pt>
  </dgm:ptLst>
  <dgm:cxnLst>
    <dgm:cxn modelId="{DC05EB0E-5282-4B69-9310-5D185D03EEF8}" type="presOf" srcId="{49B39920-B300-4DE2-97AE-4B6AB49BDBCE}" destId="{2AED657D-96AE-4E7A-8818-06E75EDBDE7C}" srcOrd="0" destOrd="0" presId="urn:microsoft.com/office/officeart/2005/8/layout/cycle8"/>
    <dgm:cxn modelId="{2BAB7D1F-6CC5-4CD7-8AA8-32428FFBB31E}" srcId="{2180BF83-8B21-4B86-AE1D-A9A91E9F63E9}" destId="{C8C4BC7A-27CC-406E-8CCE-FA9B547216D3}" srcOrd="2" destOrd="0" parTransId="{7C34364C-B271-4F1A-90CC-B6CAB0B9C135}" sibTransId="{6FB6EC45-4CFF-4790-8618-F8E4FE358427}"/>
    <dgm:cxn modelId="{D3B59B2D-D470-4DC0-B6D8-4D086A880346}" type="presOf" srcId="{49B39920-B300-4DE2-97AE-4B6AB49BDBCE}" destId="{77BB85E0-D700-42A1-AEF2-C70790030457}" srcOrd="1" destOrd="0" presId="urn:microsoft.com/office/officeart/2005/8/layout/cycle8"/>
    <dgm:cxn modelId="{9640A15F-E4DA-4F98-A4D5-E9A352E477C5}" srcId="{2180BF83-8B21-4B86-AE1D-A9A91E9F63E9}" destId="{8641F3A2-7C2A-4530-8CC7-1914BD9CE855}" srcOrd="1" destOrd="0" parTransId="{4FD28F37-EFAE-4AFE-819B-3646C41C5144}" sibTransId="{D79E306A-E6CF-434A-BA6C-957E464A1631}"/>
    <dgm:cxn modelId="{21605478-9F0A-40AA-8C0A-EBEF639C7EA8}" srcId="{2180BF83-8B21-4B86-AE1D-A9A91E9F63E9}" destId="{49B39920-B300-4DE2-97AE-4B6AB49BDBCE}" srcOrd="0" destOrd="0" parTransId="{813F9561-9816-4867-BF7D-00CE870570D0}" sibTransId="{1622A517-2BDE-4A97-B7D2-79F7AE2A476E}"/>
    <dgm:cxn modelId="{D0F7C394-4E73-443B-91D4-9F28974F87AC}" type="presOf" srcId="{C8C4BC7A-27CC-406E-8CCE-FA9B547216D3}" destId="{2338626A-6355-496E-A149-805521F91724}" srcOrd="0" destOrd="0" presId="urn:microsoft.com/office/officeart/2005/8/layout/cycle8"/>
    <dgm:cxn modelId="{644569B1-4699-4E16-827E-B61EE4B2D043}" type="presOf" srcId="{C8C4BC7A-27CC-406E-8CCE-FA9B547216D3}" destId="{66AB6FC9-1B15-4D5C-ADB1-642BA66ACEE5}" srcOrd="1" destOrd="0" presId="urn:microsoft.com/office/officeart/2005/8/layout/cycle8"/>
    <dgm:cxn modelId="{28BF43D5-7B20-4ECC-8170-9C3D3A4952DC}" type="presOf" srcId="{8641F3A2-7C2A-4530-8CC7-1914BD9CE855}" destId="{89C16B05-2A9B-4737-BE76-7F542612780D}" srcOrd="0" destOrd="0" presId="urn:microsoft.com/office/officeart/2005/8/layout/cycle8"/>
    <dgm:cxn modelId="{D4EC2CDF-8E97-44BE-B4FC-C2DAFE603E71}" type="presOf" srcId="{2180BF83-8B21-4B86-AE1D-A9A91E9F63E9}" destId="{48741F49-990D-47A1-8103-6248971F6A8A}" srcOrd="0" destOrd="0" presId="urn:microsoft.com/office/officeart/2005/8/layout/cycle8"/>
    <dgm:cxn modelId="{F0A49DFF-5F9D-44EB-BC84-A98F185E05F9}" type="presOf" srcId="{8641F3A2-7C2A-4530-8CC7-1914BD9CE855}" destId="{D3DB61E6-A89F-4115-BBE5-EB3263A5C50B}" srcOrd="1" destOrd="0" presId="urn:microsoft.com/office/officeart/2005/8/layout/cycle8"/>
    <dgm:cxn modelId="{6888C028-B9C4-414C-A27F-1296F582EE7C}" type="presParOf" srcId="{48741F49-990D-47A1-8103-6248971F6A8A}" destId="{2AED657D-96AE-4E7A-8818-06E75EDBDE7C}" srcOrd="0" destOrd="0" presId="urn:microsoft.com/office/officeart/2005/8/layout/cycle8"/>
    <dgm:cxn modelId="{B3D665F3-BC34-4C34-A974-6A0B1ABF2381}" type="presParOf" srcId="{48741F49-990D-47A1-8103-6248971F6A8A}" destId="{4943C934-FDB7-469D-8A58-3D4249640318}" srcOrd="1" destOrd="0" presId="urn:microsoft.com/office/officeart/2005/8/layout/cycle8"/>
    <dgm:cxn modelId="{6D3C8860-D9F8-40A0-9809-3705D7003577}" type="presParOf" srcId="{48741F49-990D-47A1-8103-6248971F6A8A}" destId="{E9DDC5D9-5EDE-4FD2-B15B-03495DC5BBD3}" srcOrd="2" destOrd="0" presId="urn:microsoft.com/office/officeart/2005/8/layout/cycle8"/>
    <dgm:cxn modelId="{882E1877-1FB5-43F0-A826-4E433D9A1349}" type="presParOf" srcId="{48741F49-990D-47A1-8103-6248971F6A8A}" destId="{77BB85E0-D700-42A1-AEF2-C70790030457}" srcOrd="3" destOrd="0" presId="urn:microsoft.com/office/officeart/2005/8/layout/cycle8"/>
    <dgm:cxn modelId="{87F0A734-2A92-4BD2-BD09-50F3B9D059DD}" type="presParOf" srcId="{48741F49-990D-47A1-8103-6248971F6A8A}" destId="{89C16B05-2A9B-4737-BE76-7F542612780D}" srcOrd="4" destOrd="0" presId="urn:microsoft.com/office/officeart/2005/8/layout/cycle8"/>
    <dgm:cxn modelId="{1312A368-0758-4F5B-B2CF-15FC939220A0}" type="presParOf" srcId="{48741F49-990D-47A1-8103-6248971F6A8A}" destId="{1D04B7DC-1DD4-418C-AD96-3D7687FB5153}" srcOrd="5" destOrd="0" presId="urn:microsoft.com/office/officeart/2005/8/layout/cycle8"/>
    <dgm:cxn modelId="{8C233FD1-3B18-478C-BC9A-0BA27AA0C555}" type="presParOf" srcId="{48741F49-990D-47A1-8103-6248971F6A8A}" destId="{DA6AF2B9-7061-4D08-86AD-D928EF6AE539}" srcOrd="6" destOrd="0" presId="urn:microsoft.com/office/officeart/2005/8/layout/cycle8"/>
    <dgm:cxn modelId="{8C780201-5F52-4195-83DD-D519BAEDDEE7}" type="presParOf" srcId="{48741F49-990D-47A1-8103-6248971F6A8A}" destId="{D3DB61E6-A89F-4115-BBE5-EB3263A5C50B}" srcOrd="7" destOrd="0" presId="urn:microsoft.com/office/officeart/2005/8/layout/cycle8"/>
    <dgm:cxn modelId="{CC998DD9-7B53-4236-8068-6A91153CB31A}" type="presParOf" srcId="{48741F49-990D-47A1-8103-6248971F6A8A}" destId="{2338626A-6355-496E-A149-805521F91724}" srcOrd="8" destOrd="0" presId="urn:microsoft.com/office/officeart/2005/8/layout/cycle8"/>
    <dgm:cxn modelId="{C6D79609-1C5F-40E1-B677-8BB04F7D0817}" type="presParOf" srcId="{48741F49-990D-47A1-8103-6248971F6A8A}" destId="{4A5C0B1A-B3E0-4FC2-94B4-8A48D87DA139}" srcOrd="9" destOrd="0" presId="urn:microsoft.com/office/officeart/2005/8/layout/cycle8"/>
    <dgm:cxn modelId="{E10BD9BF-E48C-44BA-B66A-FEE8E5F3BC3B}" type="presParOf" srcId="{48741F49-990D-47A1-8103-6248971F6A8A}" destId="{31CB66A5-CA8F-4191-BAB1-D5CED5E2DEB5}" srcOrd="10" destOrd="0" presId="urn:microsoft.com/office/officeart/2005/8/layout/cycle8"/>
    <dgm:cxn modelId="{9133894A-1B6D-4280-AC31-4EA655911750}" type="presParOf" srcId="{48741F49-990D-47A1-8103-6248971F6A8A}" destId="{66AB6FC9-1B15-4D5C-ADB1-642BA66ACEE5}" srcOrd="11" destOrd="0" presId="urn:microsoft.com/office/officeart/2005/8/layout/cycle8"/>
    <dgm:cxn modelId="{9B8336F6-1A63-4A92-BE4A-934D518C44B1}" type="presParOf" srcId="{48741F49-990D-47A1-8103-6248971F6A8A}" destId="{3F31AFC0-78F9-42B6-84F4-EABD1098DED2}" srcOrd="12" destOrd="0" presId="urn:microsoft.com/office/officeart/2005/8/layout/cycle8"/>
    <dgm:cxn modelId="{D814D1EE-7B8F-4C80-AEDA-983BDDC011A2}" type="presParOf" srcId="{48741F49-990D-47A1-8103-6248971F6A8A}" destId="{26CD8030-3A60-445D-9C71-E3481C848D1A}" srcOrd="13" destOrd="0" presId="urn:microsoft.com/office/officeart/2005/8/layout/cycle8"/>
    <dgm:cxn modelId="{323749A3-ABB3-45E0-92DD-7CEFFC0753A6}" type="presParOf" srcId="{48741F49-990D-47A1-8103-6248971F6A8A}" destId="{80A64F38-B27C-44B0-BD38-5AF709DB53DF}" srcOrd="14" destOrd="0" presId="urn:microsoft.com/office/officeart/2005/8/layout/cycle8"/>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BFFBFA-AF27-49D1-B444-AFDD838A0AD6}">
      <dsp:nvSpPr>
        <dsp:cNvPr id="0" name=""/>
        <dsp:cNvSpPr/>
      </dsp:nvSpPr>
      <dsp:spPr>
        <a:xfrm>
          <a:off x="2076566" y="280831"/>
          <a:ext cx="3629203" cy="3629203"/>
        </a:xfrm>
        <a:prstGeom prst="pie">
          <a:avLst>
            <a:gd name="adj1" fmla="val 16200000"/>
            <a:gd name="adj2" fmla="val 180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ar-JO" sz="2400" b="1" kern="1200" dirty="0"/>
            <a:t>بناء الشخصية </a:t>
          </a:r>
        </a:p>
        <a:p>
          <a:pPr marL="0" lvl="0" indent="0" algn="ctr" defTabSz="1066800">
            <a:lnSpc>
              <a:spcPct val="90000"/>
            </a:lnSpc>
            <a:spcBef>
              <a:spcPct val="0"/>
            </a:spcBef>
            <a:spcAft>
              <a:spcPct val="35000"/>
            </a:spcAft>
            <a:buNone/>
          </a:pPr>
          <a:r>
            <a:rPr lang="ar-JO" sz="2400" b="1" kern="1200" dirty="0"/>
            <a:t>الناضجة</a:t>
          </a:r>
          <a:endParaRPr lang="en-US" sz="2400" b="1" kern="1200" dirty="0"/>
        </a:p>
      </dsp:txBody>
      <dsp:txXfrm>
        <a:off x="3989243" y="1049876"/>
        <a:ext cx="1296144" cy="1080120"/>
      </dsp:txXfrm>
    </dsp:sp>
    <dsp:sp modelId="{F77D6B42-E41D-4E9E-B9E4-EC1AD2D4811E}">
      <dsp:nvSpPr>
        <dsp:cNvPr id="0" name=""/>
        <dsp:cNvSpPr/>
      </dsp:nvSpPr>
      <dsp:spPr>
        <a:xfrm>
          <a:off x="2001822" y="410445"/>
          <a:ext cx="3629203" cy="3629203"/>
        </a:xfrm>
        <a:prstGeom prst="pie">
          <a:avLst>
            <a:gd name="adj1" fmla="val 1800000"/>
            <a:gd name="adj2" fmla="val 900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ar-JO" sz="2400" b="1" kern="1200" dirty="0"/>
            <a:t>الإعداد المتكامل </a:t>
          </a:r>
          <a:endParaRPr lang="en-US" sz="2400" b="1" kern="1200" dirty="0"/>
        </a:p>
      </dsp:txBody>
      <dsp:txXfrm>
        <a:off x="2865918" y="2765107"/>
        <a:ext cx="1944216" cy="950505"/>
      </dsp:txXfrm>
    </dsp:sp>
    <dsp:sp modelId="{B244D3FD-3D09-42E3-9AE0-1C3AD38A4839}">
      <dsp:nvSpPr>
        <dsp:cNvPr id="0" name=""/>
        <dsp:cNvSpPr/>
      </dsp:nvSpPr>
      <dsp:spPr>
        <a:xfrm>
          <a:off x="1927078" y="280831"/>
          <a:ext cx="3629203" cy="3629203"/>
        </a:xfrm>
        <a:prstGeom prst="pie">
          <a:avLst>
            <a:gd name="adj1" fmla="val 9000000"/>
            <a:gd name="adj2" fmla="val 1620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ar-JO" sz="2400" b="1" kern="1200" dirty="0"/>
            <a:t>تنمية المقدرات </a:t>
          </a:r>
        </a:p>
        <a:p>
          <a:pPr marL="0" lvl="0" indent="0" algn="ctr" defTabSz="1066800">
            <a:lnSpc>
              <a:spcPct val="90000"/>
            </a:lnSpc>
            <a:spcBef>
              <a:spcPct val="0"/>
            </a:spcBef>
            <a:spcAft>
              <a:spcPct val="35000"/>
            </a:spcAft>
            <a:buNone/>
          </a:pPr>
          <a:r>
            <a:rPr lang="ar-JO" sz="2400" b="1" kern="1200" dirty="0"/>
            <a:t>واكتشاف الموهوبين</a:t>
          </a:r>
          <a:endParaRPr lang="en-US" sz="2400" b="1" kern="1200" dirty="0"/>
        </a:p>
      </dsp:txBody>
      <dsp:txXfrm>
        <a:off x="2347460" y="1049876"/>
        <a:ext cx="1296144" cy="1080120"/>
      </dsp:txXfrm>
    </dsp:sp>
    <dsp:sp modelId="{51F5C599-86A2-44C2-B05F-08A5C66DEC0E}">
      <dsp:nvSpPr>
        <dsp:cNvPr id="0" name=""/>
        <dsp:cNvSpPr/>
      </dsp:nvSpPr>
      <dsp:spPr>
        <a:xfrm>
          <a:off x="1852201" y="56166"/>
          <a:ext cx="4078533" cy="4078533"/>
        </a:xfrm>
        <a:prstGeom prst="circularArrow">
          <a:avLst>
            <a:gd name="adj1" fmla="val 5085"/>
            <a:gd name="adj2" fmla="val 327528"/>
            <a:gd name="adj3" fmla="val 1472472"/>
            <a:gd name="adj4" fmla="val 16199432"/>
            <a:gd name="adj5" fmla="val 5932"/>
          </a:avLst>
        </a:prstGeom>
        <a:solidFill>
          <a:srgbClr val="00B0F0"/>
        </a:solidFill>
        <a:ln>
          <a:noFill/>
        </a:ln>
        <a:effectLst/>
      </dsp:spPr>
      <dsp:style>
        <a:lnRef idx="0">
          <a:scrgbClr r="0" g="0" b="0"/>
        </a:lnRef>
        <a:fillRef idx="1">
          <a:scrgbClr r="0" g="0" b="0"/>
        </a:fillRef>
        <a:effectRef idx="0">
          <a:scrgbClr r="0" g="0" b="0"/>
        </a:effectRef>
        <a:fontRef idx="minor">
          <a:schemeClr val="lt1"/>
        </a:fontRef>
      </dsp:style>
    </dsp:sp>
    <dsp:sp modelId="{327EFDA6-0343-4405-9F5C-18DEE6795FBC}">
      <dsp:nvSpPr>
        <dsp:cNvPr id="0" name=""/>
        <dsp:cNvSpPr/>
      </dsp:nvSpPr>
      <dsp:spPr>
        <a:xfrm>
          <a:off x="1777157" y="185551"/>
          <a:ext cx="4078533" cy="4078533"/>
        </a:xfrm>
        <a:prstGeom prst="circularArrow">
          <a:avLst>
            <a:gd name="adj1" fmla="val 5085"/>
            <a:gd name="adj2" fmla="val 327528"/>
            <a:gd name="adj3" fmla="val 8671970"/>
            <a:gd name="adj4" fmla="val 1800502"/>
            <a:gd name="adj5" fmla="val 5932"/>
          </a:avLst>
        </a:prstGeom>
        <a:solidFill>
          <a:srgbClr val="00B0F0"/>
        </a:solidFill>
        <a:ln>
          <a:noFill/>
        </a:ln>
        <a:effectLst/>
      </dsp:spPr>
      <dsp:style>
        <a:lnRef idx="0">
          <a:scrgbClr r="0" g="0" b="0"/>
        </a:lnRef>
        <a:fillRef idx="1">
          <a:scrgbClr r="0" g="0" b="0"/>
        </a:fillRef>
        <a:effectRef idx="0">
          <a:scrgbClr r="0" g="0" b="0"/>
        </a:effectRef>
        <a:fontRef idx="minor">
          <a:schemeClr val="lt1"/>
        </a:fontRef>
      </dsp:style>
    </dsp:sp>
    <dsp:sp modelId="{57AAFEFC-E208-47B9-8FB1-13BF0B487396}">
      <dsp:nvSpPr>
        <dsp:cNvPr id="0" name=""/>
        <dsp:cNvSpPr/>
      </dsp:nvSpPr>
      <dsp:spPr>
        <a:xfrm>
          <a:off x="1702113" y="56166"/>
          <a:ext cx="4078533" cy="4078533"/>
        </a:xfrm>
        <a:prstGeom prst="circularArrow">
          <a:avLst>
            <a:gd name="adj1" fmla="val 5085"/>
            <a:gd name="adj2" fmla="val 327528"/>
            <a:gd name="adj3" fmla="val 15873039"/>
            <a:gd name="adj4" fmla="val 9000000"/>
            <a:gd name="adj5" fmla="val 5932"/>
          </a:avLst>
        </a:prstGeom>
        <a:solidFill>
          <a:srgbClr val="00B0F0"/>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52135A-C7E2-4FE1-9B13-D9B0B17AECC2}">
      <dsp:nvSpPr>
        <dsp:cNvPr id="0" name=""/>
        <dsp:cNvSpPr/>
      </dsp:nvSpPr>
      <dsp:spPr>
        <a:xfrm>
          <a:off x="3506066" y="-144023"/>
          <a:ext cx="6000070" cy="5086285"/>
        </a:xfrm>
        <a:prstGeom prst="circularArrow">
          <a:avLst>
            <a:gd name="adj1" fmla="val 10980"/>
            <a:gd name="adj2" fmla="val 1142322"/>
            <a:gd name="adj3" fmla="val 9000000"/>
            <a:gd name="adj4" fmla="val 10800000"/>
            <a:gd name="adj5" fmla="val 12500"/>
          </a:avLst>
        </a:prstGeom>
        <a:solidFill>
          <a:srgbClr val="00B0F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692F8B4-185B-4E74-80EE-4BB798BB224A}">
      <dsp:nvSpPr>
        <dsp:cNvPr id="0" name=""/>
        <dsp:cNvSpPr/>
      </dsp:nvSpPr>
      <dsp:spPr>
        <a:xfrm>
          <a:off x="4659005" y="720080"/>
          <a:ext cx="2973842" cy="3161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ar-JO" sz="2400" b="1" kern="1200" dirty="0"/>
            <a:t>بناء الشخصية </a:t>
          </a:r>
        </a:p>
        <a:p>
          <a:pPr marL="0" lvl="0" indent="0" algn="ctr" defTabSz="1066800">
            <a:lnSpc>
              <a:spcPct val="90000"/>
            </a:lnSpc>
            <a:spcBef>
              <a:spcPct val="0"/>
            </a:spcBef>
            <a:spcAft>
              <a:spcPct val="35000"/>
            </a:spcAft>
            <a:buNone/>
          </a:pPr>
          <a:r>
            <a:rPr lang="ar-JO" sz="2400" b="1" kern="1200" dirty="0"/>
            <a:t>الناضجة للطالب الجامعي </a:t>
          </a:r>
          <a:endParaRPr lang="en-US" sz="2400" b="1" kern="1200" dirty="0"/>
        </a:p>
      </dsp:txBody>
      <dsp:txXfrm>
        <a:off x="4659005" y="720080"/>
        <a:ext cx="2973842" cy="316119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52135A-C7E2-4FE1-9B13-D9B0B17AECC2}">
      <dsp:nvSpPr>
        <dsp:cNvPr id="0" name=""/>
        <dsp:cNvSpPr/>
      </dsp:nvSpPr>
      <dsp:spPr>
        <a:xfrm>
          <a:off x="2808324" y="-233851"/>
          <a:ext cx="3999822" cy="2747858"/>
        </a:xfrm>
        <a:prstGeom prst="circularArrow">
          <a:avLst>
            <a:gd name="adj1" fmla="val 10980"/>
            <a:gd name="adj2" fmla="val 1142322"/>
            <a:gd name="adj3" fmla="val 4500000"/>
            <a:gd name="adj4" fmla="val 10800000"/>
            <a:gd name="adj5" fmla="val 12500"/>
          </a:avLst>
        </a:prstGeom>
        <a:solidFill>
          <a:srgbClr val="00B0F0"/>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692F8B4-185B-4E74-80EE-4BB798BB224A}">
      <dsp:nvSpPr>
        <dsp:cNvPr id="0" name=""/>
        <dsp:cNvSpPr/>
      </dsp:nvSpPr>
      <dsp:spPr>
        <a:xfrm>
          <a:off x="2679344" y="198207"/>
          <a:ext cx="3297319" cy="21070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ar-JO" sz="2400" b="1" kern="1200" dirty="0"/>
            <a:t>بناء الشخصية </a:t>
          </a:r>
        </a:p>
        <a:p>
          <a:pPr marL="0" lvl="0" indent="0" algn="ctr" defTabSz="1066800">
            <a:lnSpc>
              <a:spcPct val="90000"/>
            </a:lnSpc>
            <a:spcBef>
              <a:spcPct val="0"/>
            </a:spcBef>
            <a:spcAft>
              <a:spcPct val="35000"/>
            </a:spcAft>
            <a:buNone/>
          </a:pPr>
          <a:r>
            <a:rPr lang="ar-JO" sz="2400" b="1" kern="1200" dirty="0"/>
            <a:t>الناضجة</a:t>
          </a:r>
          <a:endParaRPr lang="en-US" sz="2400" b="1" kern="1200" dirty="0"/>
        </a:p>
      </dsp:txBody>
      <dsp:txXfrm>
        <a:off x="2679344" y="198207"/>
        <a:ext cx="3297319" cy="2107087"/>
      </dsp:txXfrm>
    </dsp:sp>
    <dsp:sp modelId="{D6B10659-7445-4E28-8E16-617851D7A860}">
      <dsp:nvSpPr>
        <dsp:cNvPr id="0" name=""/>
        <dsp:cNvSpPr/>
      </dsp:nvSpPr>
      <dsp:spPr>
        <a:xfrm>
          <a:off x="324034" y="1313934"/>
          <a:ext cx="4827671" cy="3315005"/>
        </a:xfrm>
        <a:prstGeom prst="blockArc">
          <a:avLst>
            <a:gd name="adj1" fmla="val 0"/>
            <a:gd name="adj2" fmla="val 18900000"/>
            <a:gd name="adj3" fmla="val 12740"/>
          </a:avLst>
        </a:prstGeom>
        <a:solidFill>
          <a:srgbClr val="00B0F0"/>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03065C4-98A0-49B7-9C36-4E1E38EE784C}">
      <dsp:nvSpPr>
        <dsp:cNvPr id="0" name=""/>
        <dsp:cNvSpPr/>
      </dsp:nvSpPr>
      <dsp:spPr>
        <a:xfrm>
          <a:off x="1986878" y="2457306"/>
          <a:ext cx="1606544" cy="8031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ar-JO" sz="3200" b="1" kern="1200" dirty="0"/>
            <a:t>الإعداد المتكامل </a:t>
          </a:r>
          <a:endParaRPr lang="en-US" sz="3200" b="1" kern="1200" dirty="0"/>
        </a:p>
      </dsp:txBody>
      <dsp:txXfrm>
        <a:off x="1986878" y="2457306"/>
        <a:ext cx="1606544" cy="80317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F493CA-381B-4279-BF4C-710D70A5C51B}">
      <dsp:nvSpPr>
        <dsp:cNvPr id="0" name=""/>
        <dsp:cNvSpPr/>
      </dsp:nvSpPr>
      <dsp:spPr>
        <a:xfrm>
          <a:off x="3273507" y="337"/>
          <a:ext cx="1877921" cy="1877921"/>
        </a:xfrm>
        <a:prstGeom prst="ellipse">
          <a:avLst/>
        </a:prstGeom>
        <a:solidFill>
          <a:srgbClr val="00B0F0"/>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ar-JO" sz="2000" b="1" kern="1200" dirty="0"/>
            <a:t>بناء الشخصية </a:t>
          </a:r>
        </a:p>
        <a:p>
          <a:pPr marL="0" lvl="0" indent="0" algn="ctr" defTabSz="889000">
            <a:lnSpc>
              <a:spcPct val="90000"/>
            </a:lnSpc>
            <a:spcBef>
              <a:spcPct val="0"/>
            </a:spcBef>
            <a:spcAft>
              <a:spcPct val="35000"/>
            </a:spcAft>
            <a:buNone/>
          </a:pPr>
          <a:r>
            <a:rPr lang="ar-JO" sz="2000" b="1" kern="1200" dirty="0"/>
            <a:t>الناضجة</a:t>
          </a:r>
          <a:endParaRPr lang="en-US" sz="2000" b="1" kern="1200" dirty="0"/>
        </a:p>
      </dsp:txBody>
      <dsp:txXfrm>
        <a:off x="3548522" y="275352"/>
        <a:ext cx="1327891" cy="1327891"/>
      </dsp:txXfrm>
    </dsp:sp>
    <dsp:sp modelId="{E3BC0718-9041-4391-A930-FFF41B8354A3}">
      <dsp:nvSpPr>
        <dsp:cNvPr id="0" name=""/>
        <dsp:cNvSpPr/>
      </dsp:nvSpPr>
      <dsp:spPr>
        <a:xfrm rot="3600000">
          <a:off x="4660759" y="1831107"/>
          <a:ext cx="499112" cy="633798"/>
        </a:xfrm>
        <a:prstGeom prst="rightArrow">
          <a:avLst>
            <a:gd name="adj1" fmla="val 60000"/>
            <a:gd name="adj2" fmla="val 50000"/>
          </a:avLst>
        </a:prstGeom>
        <a:solidFill>
          <a:srgbClr val="00B0F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4698193" y="1893030"/>
        <a:ext cx="349378" cy="380278"/>
      </dsp:txXfrm>
    </dsp:sp>
    <dsp:sp modelId="{1FF4D8CB-4A15-49E9-B88F-61203BF7B820}">
      <dsp:nvSpPr>
        <dsp:cNvPr id="0" name=""/>
        <dsp:cNvSpPr/>
      </dsp:nvSpPr>
      <dsp:spPr>
        <a:xfrm>
          <a:off x="4683328" y="2442220"/>
          <a:ext cx="1877921" cy="1877921"/>
        </a:xfrm>
        <a:prstGeom prst="ellipse">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ar-JO" sz="2000" b="1" kern="1200" dirty="0"/>
            <a:t>الإعداد المتكامل </a:t>
          </a:r>
          <a:endParaRPr lang="en-US" sz="2000" b="1" kern="1200" dirty="0"/>
        </a:p>
      </dsp:txBody>
      <dsp:txXfrm>
        <a:off x="4958343" y="2717235"/>
        <a:ext cx="1327891" cy="1327891"/>
      </dsp:txXfrm>
    </dsp:sp>
    <dsp:sp modelId="{AA3B65E6-ACF1-4DDE-9395-4C1DFA8E99E6}">
      <dsp:nvSpPr>
        <dsp:cNvPr id="0" name=""/>
        <dsp:cNvSpPr/>
      </dsp:nvSpPr>
      <dsp:spPr>
        <a:xfrm rot="10800000">
          <a:off x="3977037" y="3064282"/>
          <a:ext cx="499112" cy="633798"/>
        </a:xfrm>
        <a:prstGeom prst="rightArrow">
          <a:avLst>
            <a:gd name="adj1" fmla="val 60000"/>
            <a:gd name="adj2" fmla="val 50000"/>
          </a:avLst>
        </a:prstGeom>
        <a:solidFill>
          <a:srgbClr val="00B0F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rot="10800000">
        <a:off x="4126771" y="3191042"/>
        <a:ext cx="349378" cy="380278"/>
      </dsp:txXfrm>
    </dsp:sp>
    <dsp:sp modelId="{A354DCBD-1C5F-4D19-805E-29CCC7F83C8C}">
      <dsp:nvSpPr>
        <dsp:cNvPr id="0" name=""/>
        <dsp:cNvSpPr/>
      </dsp:nvSpPr>
      <dsp:spPr>
        <a:xfrm>
          <a:off x="1863685" y="2442220"/>
          <a:ext cx="1877921" cy="1877921"/>
        </a:xfrm>
        <a:prstGeom prst="ellipse">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ar-JO" sz="2000" b="1" kern="1200" dirty="0"/>
            <a:t>تنمية المقدرات </a:t>
          </a:r>
        </a:p>
        <a:p>
          <a:pPr marL="0" lvl="0" indent="0" algn="ctr" defTabSz="889000">
            <a:lnSpc>
              <a:spcPct val="90000"/>
            </a:lnSpc>
            <a:spcBef>
              <a:spcPct val="0"/>
            </a:spcBef>
            <a:spcAft>
              <a:spcPct val="35000"/>
            </a:spcAft>
            <a:buNone/>
          </a:pPr>
          <a:r>
            <a:rPr lang="ar-JO" sz="2000" b="1" kern="1200" dirty="0"/>
            <a:t>واكتشاف الموهوبين </a:t>
          </a:r>
          <a:endParaRPr lang="en-US" sz="2000" b="1" kern="1200" dirty="0"/>
        </a:p>
      </dsp:txBody>
      <dsp:txXfrm>
        <a:off x="2138700" y="2717235"/>
        <a:ext cx="1327891" cy="1327891"/>
      </dsp:txXfrm>
    </dsp:sp>
    <dsp:sp modelId="{60910995-8559-49B4-81A8-E7C25DC2AC28}">
      <dsp:nvSpPr>
        <dsp:cNvPr id="0" name=""/>
        <dsp:cNvSpPr/>
      </dsp:nvSpPr>
      <dsp:spPr>
        <a:xfrm rot="18000000">
          <a:off x="3250938" y="1855574"/>
          <a:ext cx="499112" cy="633798"/>
        </a:xfrm>
        <a:prstGeom prst="rightArrow">
          <a:avLst>
            <a:gd name="adj1" fmla="val 60000"/>
            <a:gd name="adj2" fmla="val 50000"/>
          </a:avLst>
        </a:prstGeom>
        <a:solidFill>
          <a:srgbClr val="00B0F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3288372" y="2047171"/>
        <a:ext cx="349378" cy="38027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32E71C-6A85-4F25-865F-4B4E9DCBD938}">
      <dsp:nvSpPr>
        <dsp:cNvPr id="0" name=""/>
        <dsp:cNvSpPr/>
      </dsp:nvSpPr>
      <dsp:spPr>
        <a:xfrm>
          <a:off x="1319033" y="141453"/>
          <a:ext cx="1754421" cy="1754421"/>
        </a:xfrm>
        <a:prstGeom prst="ellipse">
          <a:avLst/>
        </a:prstGeom>
        <a:solidFill>
          <a:srgbClr val="00B0F0"/>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ar-JO" sz="2400" b="1" kern="1200" dirty="0"/>
            <a:t>التنمية الشاملة</a:t>
          </a:r>
        </a:p>
      </dsp:txBody>
      <dsp:txXfrm>
        <a:off x="1575962" y="398382"/>
        <a:ext cx="1240563" cy="1240563"/>
      </dsp:txXfrm>
    </dsp:sp>
    <dsp:sp modelId="{61C59EBF-6A4B-40E0-8496-5BD01D4822E3}">
      <dsp:nvSpPr>
        <dsp:cNvPr id="0" name=""/>
        <dsp:cNvSpPr/>
      </dsp:nvSpPr>
      <dsp:spPr>
        <a:xfrm rot="3600000">
          <a:off x="2615005" y="1852724"/>
          <a:ext cx="467425" cy="592117"/>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a:off x="2650062" y="1910427"/>
        <a:ext cx="327198" cy="355271"/>
      </dsp:txXfrm>
    </dsp:sp>
    <dsp:sp modelId="{FC61F0D5-7A58-417C-88AB-57D7191EA46F}">
      <dsp:nvSpPr>
        <dsp:cNvPr id="0" name=""/>
        <dsp:cNvSpPr/>
      </dsp:nvSpPr>
      <dsp:spPr>
        <a:xfrm>
          <a:off x="2637211" y="2424605"/>
          <a:ext cx="1754421" cy="1754421"/>
        </a:xfrm>
        <a:prstGeom prst="ellipse">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ar-JO" sz="2400" b="1" kern="1200" dirty="0"/>
            <a:t>المستقبل</a:t>
          </a:r>
          <a:endParaRPr lang="en-US" sz="2400" b="1" kern="1200" dirty="0"/>
        </a:p>
      </dsp:txBody>
      <dsp:txXfrm>
        <a:off x="2894140" y="2681534"/>
        <a:ext cx="1240563" cy="1240563"/>
      </dsp:txXfrm>
    </dsp:sp>
    <dsp:sp modelId="{2D80BB63-1824-471F-A5AE-11120D1C1D4D}">
      <dsp:nvSpPr>
        <dsp:cNvPr id="0" name=""/>
        <dsp:cNvSpPr/>
      </dsp:nvSpPr>
      <dsp:spPr>
        <a:xfrm rot="10800000">
          <a:off x="1975760" y="3005757"/>
          <a:ext cx="467425" cy="592117"/>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rot="10800000">
        <a:off x="2115987" y="3124180"/>
        <a:ext cx="327198" cy="355271"/>
      </dsp:txXfrm>
    </dsp:sp>
    <dsp:sp modelId="{C0284E8D-2D31-4A55-A9D9-3BBB611E93B7}">
      <dsp:nvSpPr>
        <dsp:cNvPr id="0" name=""/>
        <dsp:cNvSpPr/>
      </dsp:nvSpPr>
      <dsp:spPr>
        <a:xfrm>
          <a:off x="854" y="2424605"/>
          <a:ext cx="1754421" cy="1754421"/>
        </a:xfrm>
        <a:prstGeom prst="ellipse">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ar-JO" sz="2400" b="1" kern="1200" dirty="0"/>
            <a:t>مجتمع المعرفة</a:t>
          </a:r>
          <a:endParaRPr lang="en-US" sz="2400" b="1" kern="1200" dirty="0"/>
        </a:p>
      </dsp:txBody>
      <dsp:txXfrm>
        <a:off x="257783" y="2681534"/>
        <a:ext cx="1240563" cy="1240563"/>
      </dsp:txXfrm>
    </dsp:sp>
    <dsp:sp modelId="{EC7DC17E-1BE7-4C60-871B-BF13891CCDF1}">
      <dsp:nvSpPr>
        <dsp:cNvPr id="0" name=""/>
        <dsp:cNvSpPr/>
      </dsp:nvSpPr>
      <dsp:spPr>
        <a:xfrm rot="18000000">
          <a:off x="1296827" y="1875638"/>
          <a:ext cx="467425" cy="592117"/>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a:off x="1331884" y="2054781"/>
        <a:ext cx="327198" cy="35527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32E71C-6A85-4F25-865F-4B4E9DCBD938}">
      <dsp:nvSpPr>
        <dsp:cNvPr id="0" name=""/>
        <dsp:cNvSpPr/>
      </dsp:nvSpPr>
      <dsp:spPr>
        <a:xfrm>
          <a:off x="1319033" y="141453"/>
          <a:ext cx="1754421" cy="1754421"/>
        </a:xfrm>
        <a:prstGeom prst="ellipse">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ar-JO" sz="2400" b="1" kern="1200" dirty="0"/>
            <a:t>التنمية الشاملة</a:t>
          </a:r>
        </a:p>
      </dsp:txBody>
      <dsp:txXfrm>
        <a:off x="1575962" y="398382"/>
        <a:ext cx="1240563" cy="1240563"/>
      </dsp:txXfrm>
    </dsp:sp>
    <dsp:sp modelId="{61C59EBF-6A4B-40E0-8496-5BD01D4822E3}">
      <dsp:nvSpPr>
        <dsp:cNvPr id="0" name=""/>
        <dsp:cNvSpPr/>
      </dsp:nvSpPr>
      <dsp:spPr>
        <a:xfrm rot="3600000">
          <a:off x="2615005" y="1852724"/>
          <a:ext cx="467425" cy="592117"/>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a:off x="2650062" y="1910427"/>
        <a:ext cx="327198" cy="355271"/>
      </dsp:txXfrm>
    </dsp:sp>
    <dsp:sp modelId="{FC61F0D5-7A58-417C-88AB-57D7191EA46F}">
      <dsp:nvSpPr>
        <dsp:cNvPr id="0" name=""/>
        <dsp:cNvSpPr/>
      </dsp:nvSpPr>
      <dsp:spPr>
        <a:xfrm>
          <a:off x="2637211" y="2424605"/>
          <a:ext cx="1754421" cy="1754421"/>
        </a:xfrm>
        <a:prstGeom prst="ellipse">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ar-JO" sz="2400" b="1" kern="1200" dirty="0"/>
            <a:t>المستقبل</a:t>
          </a:r>
          <a:endParaRPr lang="en-US" sz="2400" b="1" kern="1200" dirty="0"/>
        </a:p>
      </dsp:txBody>
      <dsp:txXfrm>
        <a:off x="2894140" y="2681534"/>
        <a:ext cx="1240563" cy="1240563"/>
      </dsp:txXfrm>
    </dsp:sp>
    <dsp:sp modelId="{2D80BB63-1824-471F-A5AE-11120D1C1D4D}">
      <dsp:nvSpPr>
        <dsp:cNvPr id="0" name=""/>
        <dsp:cNvSpPr/>
      </dsp:nvSpPr>
      <dsp:spPr>
        <a:xfrm rot="10800000">
          <a:off x="1975760" y="3005757"/>
          <a:ext cx="467425" cy="592117"/>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rot="10800000">
        <a:off x="2115987" y="3124180"/>
        <a:ext cx="327198" cy="355271"/>
      </dsp:txXfrm>
    </dsp:sp>
    <dsp:sp modelId="{C0284E8D-2D31-4A55-A9D9-3BBB611E93B7}">
      <dsp:nvSpPr>
        <dsp:cNvPr id="0" name=""/>
        <dsp:cNvSpPr/>
      </dsp:nvSpPr>
      <dsp:spPr>
        <a:xfrm>
          <a:off x="854" y="2424605"/>
          <a:ext cx="1754421" cy="1754421"/>
        </a:xfrm>
        <a:prstGeom prst="ellipse">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ar-JO" sz="2400" b="1" kern="1200" dirty="0"/>
            <a:t>مجتمع المعرفة</a:t>
          </a:r>
          <a:endParaRPr lang="en-US" sz="2400" b="1" kern="1200" dirty="0"/>
        </a:p>
      </dsp:txBody>
      <dsp:txXfrm>
        <a:off x="257783" y="2681534"/>
        <a:ext cx="1240563" cy="1240563"/>
      </dsp:txXfrm>
    </dsp:sp>
    <dsp:sp modelId="{EC7DC17E-1BE7-4C60-871B-BF13891CCDF1}">
      <dsp:nvSpPr>
        <dsp:cNvPr id="0" name=""/>
        <dsp:cNvSpPr/>
      </dsp:nvSpPr>
      <dsp:spPr>
        <a:xfrm rot="18000000">
          <a:off x="1296827" y="1875638"/>
          <a:ext cx="467425" cy="592117"/>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a:off x="1331884" y="2054781"/>
        <a:ext cx="327198" cy="355271"/>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957787-6A0F-4AA1-B467-04CA11B4CEEA}">
      <dsp:nvSpPr>
        <dsp:cNvPr id="0" name=""/>
        <dsp:cNvSpPr/>
      </dsp:nvSpPr>
      <dsp:spPr>
        <a:xfrm>
          <a:off x="3089766" y="1306308"/>
          <a:ext cx="1347810" cy="1348059"/>
        </a:xfrm>
        <a:prstGeom prst="ellipse">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902A813-6268-409D-A842-1DB3F51D6C33}">
      <dsp:nvSpPr>
        <dsp:cNvPr id="0" name=""/>
        <dsp:cNvSpPr/>
      </dsp:nvSpPr>
      <dsp:spPr>
        <a:xfrm>
          <a:off x="3134517" y="1351251"/>
          <a:ext cx="1258307" cy="1258173"/>
        </a:xfrm>
        <a:prstGeom prst="ellipse">
          <a:avLst/>
        </a:prstGeom>
        <a:solidFill>
          <a:srgbClr val="00B0F0"/>
        </a:solidFill>
        <a:ln w="25400" cap="flat" cmpd="sng" algn="ct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r>
            <a:rPr lang="ar-JO" sz="2100" kern="1200" dirty="0"/>
            <a:t>أساس التنمية الشاملة </a:t>
          </a:r>
          <a:endParaRPr lang="en-US" sz="2100" kern="1200" dirty="0"/>
        </a:p>
      </dsp:txBody>
      <dsp:txXfrm>
        <a:off x="3314401" y="1531024"/>
        <a:ext cx="898540" cy="898627"/>
      </dsp:txXfrm>
    </dsp:sp>
    <dsp:sp modelId="{118BFCCC-14AE-48DB-BEA8-7AA885A1894D}">
      <dsp:nvSpPr>
        <dsp:cNvPr id="0" name=""/>
        <dsp:cNvSpPr/>
      </dsp:nvSpPr>
      <dsp:spPr>
        <a:xfrm rot="2700000">
          <a:off x="1698388" y="1307937"/>
          <a:ext cx="1344564" cy="1344564"/>
        </a:xfrm>
        <a:prstGeom prst="teardrop">
          <a:avLst>
            <a:gd name="adj" fmla="val 100000"/>
          </a:avLst>
        </a:prstGeom>
        <a:solidFill>
          <a:srgbClr val="00B0F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BD541DA-9739-45E0-B332-BB2EB0075848}">
      <dsp:nvSpPr>
        <dsp:cNvPr id="0" name=""/>
        <dsp:cNvSpPr/>
      </dsp:nvSpPr>
      <dsp:spPr>
        <a:xfrm>
          <a:off x="1741516" y="1351251"/>
          <a:ext cx="1258307" cy="1258173"/>
        </a:xfrm>
        <a:prstGeom prst="ellipse">
          <a:avLst/>
        </a:prstGeom>
        <a:solidFill>
          <a:schemeClr val="lt1">
            <a:alpha val="90000"/>
            <a:hueOff val="0"/>
            <a:satOff val="0"/>
            <a:lumOff val="0"/>
            <a:alphaOff val="0"/>
          </a:schemeClr>
        </a:solidFill>
        <a:ln w="25400" cap="flat" cmpd="sng" algn="ctr">
          <a:solidFill>
            <a:schemeClr val="accent2">
              <a:hueOff val="-727682"/>
              <a:satOff val="-41964"/>
              <a:lumOff val="4314"/>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r>
            <a:rPr lang="ar-JO" sz="2100" kern="1200" dirty="0"/>
            <a:t>موطن المعرفة المتعمقة</a:t>
          </a:r>
          <a:endParaRPr lang="en-US" sz="2100" kern="1200" dirty="0"/>
        </a:p>
      </dsp:txBody>
      <dsp:txXfrm>
        <a:off x="1921400" y="1531024"/>
        <a:ext cx="898540" cy="898627"/>
      </dsp:txXfrm>
    </dsp:sp>
    <dsp:sp modelId="{D27F58CE-43EF-4BB4-B79C-595BAE171285}">
      <dsp:nvSpPr>
        <dsp:cNvPr id="0" name=""/>
        <dsp:cNvSpPr/>
      </dsp:nvSpPr>
      <dsp:spPr>
        <a:xfrm rot="2700000">
          <a:off x="305387" y="1307937"/>
          <a:ext cx="1344564" cy="1344564"/>
        </a:xfrm>
        <a:prstGeom prst="teardrop">
          <a:avLst>
            <a:gd name="adj" fmla="val 100000"/>
          </a:avLst>
        </a:prstGeom>
        <a:solidFill>
          <a:schemeClr val="accent2">
            <a:hueOff val="-1455363"/>
            <a:satOff val="-83928"/>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551BE90-CDAF-453B-8590-106E8B85D434}">
      <dsp:nvSpPr>
        <dsp:cNvPr id="0" name=""/>
        <dsp:cNvSpPr/>
      </dsp:nvSpPr>
      <dsp:spPr>
        <a:xfrm>
          <a:off x="348516" y="1351251"/>
          <a:ext cx="1258307" cy="1258173"/>
        </a:xfrm>
        <a:prstGeom prst="ellipse">
          <a:avLst/>
        </a:prstGeom>
        <a:solidFill>
          <a:schemeClr val="lt1">
            <a:alpha val="90000"/>
            <a:hueOff val="0"/>
            <a:satOff val="0"/>
            <a:lumOff val="0"/>
            <a:alphaOff val="0"/>
          </a:schemeClr>
        </a:solidFill>
        <a:ln w="25400" cap="flat" cmpd="sng" algn="ctr">
          <a:solidFill>
            <a:schemeClr val="accent2">
              <a:hueOff val="-1455363"/>
              <a:satOff val="-83928"/>
              <a:lumOff val="862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r>
            <a:rPr lang="ar-JO" sz="2100" kern="1200" dirty="0"/>
            <a:t>مصنع للقادة</a:t>
          </a:r>
          <a:endParaRPr lang="en-US" sz="2100" kern="1200" dirty="0"/>
        </a:p>
      </dsp:txBody>
      <dsp:txXfrm>
        <a:off x="528399" y="1531024"/>
        <a:ext cx="898540" cy="898627"/>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ED657D-96AE-4E7A-8818-06E75EDBDE7C}">
      <dsp:nvSpPr>
        <dsp:cNvPr id="0" name=""/>
        <dsp:cNvSpPr/>
      </dsp:nvSpPr>
      <dsp:spPr>
        <a:xfrm>
          <a:off x="3707280" y="308188"/>
          <a:ext cx="3982737" cy="3982737"/>
        </a:xfrm>
        <a:prstGeom prst="pie">
          <a:avLst>
            <a:gd name="adj1" fmla="val 16200000"/>
            <a:gd name="adj2" fmla="val 1800000"/>
          </a:avLst>
        </a:prstGeom>
        <a:solidFill>
          <a:srgbClr val="00B0F0">
            <a:alpha val="9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48260" rIns="48260" bIns="48260" numCol="1" spcCol="1270" anchor="ctr" anchorCtr="0">
          <a:noAutofit/>
        </a:bodyPr>
        <a:lstStyle/>
        <a:p>
          <a:pPr marL="0" lvl="0" indent="0" algn="ctr" defTabSz="1689100">
            <a:lnSpc>
              <a:spcPct val="90000"/>
            </a:lnSpc>
            <a:spcBef>
              <a:spcPct val="0"/>
            </a:spcBef>
            <a:spcAft>
              <a:spcPct val="35000"/>
            </a:spcAft>
            <a:buNone/>
          </a:pPr>
          <a:r>
            <a:rPr lang="ar-JO" sz="3800" kern="1200" dirty="0"/>
            <a:t>خدمة المجتمع</a:t>
          </a:r>
          <a:endParaRPr lang="en-US" sz="3800" kern="1200" dirty="0"/>
        </a:p>
      </dsp:txBody>
      <dsp:txXfrm>
        <a:off x="5806278" y="1152149"/>
        <a:ext cx="1422406" cy="1185338"/>
      </dsp:txXfrm>
    </dsp:sp>
    <dsp:sp modelId="{89C16B05-2A9B-4737-BE76-7F542612780D}">
      <dsp:nvSpPr>
        <dsp:cNvPr id="0" name=""/>
        <dsp:cNvSpPr/>
      </dsp:nvSpPr>
      <dsp:spPr>
        <a:xfrm>
          <a:off x="3625255" y="450428"/>
          <a:ext cx="3982737" cy="3982737"/>
        </a:xfrm>
        <a:prstGeom prst="pie">
          <a:avLst>
            <a:gd name="adj1" fmla="val 1800000"/>
            <a:gd name="adj2" fmla="val 9000000"/>
          </a:avLst>
        </a:prstGeom>
        <a:solidFill>
          <a:schemeClr val="bg1">
            <a:alpha val="7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48260" rIns="48260" bIns="48260" numCol="1" spcCol="1270" anchor="ctr" anchorCtr="0">
          <a:noAutofit/>
        </a:bodyPr>
        <a:lstStyle/>
        <a:p>
          <a:pPr marL="0" lvl="0" indent="0" algn="ctr" defTabSz="1689100">
            <a:lnSpc>
              <a:spcPct val="90000"/>
            </a:lnSpc>
            <a:spcBef>
              <a:spcPct val="0"/>
            </a:spcBef>
            <a:spcAft>
              <a:spcPct val="35000"/>
            </a:spcAft>
            <a:buNone/>
          </a:pPr>
          <a:r>
            <a:rPr lang="ar-JO" sz="3800" kern="1200" dirty="0">
              <a:solidFill>
                <a:schemeClr val="tx1"/>
              </a:solidFill>
            </a:rPr>
            <a:t>البحث العلمي</a:t>
          </a:r>
          <a:endParaRPr lang="en-US" sz="3800" kern="1200" dirty="0">
            <a:solidFill>
              <a:schemeClr val="tx1"/>
            </a:solidFill>
          </a:endParaRPr>
        </a:p>
      </dsp:txBody>
      <dsp:txXfrm>
        <a:off x="4573526" y="3034466"/>
        <a:ext cx="2133609" cy="1043097"/>
      </dsp:txXfrm>
    </dsp:sp>
    <dsp:sp modelId="{2338626A-6355-496E-A149-805521F91724}">
      <dsp:nvSpPr>
        <dsp:cNvPr id="0" name=""/>
        <dsp:cNvSpPr/>
      </dsp:nvSpPr>
      <dsp:spPr>
        <a:xfrm>
          <a:off x="3543229" y="308188"/>
          <a:ext cx="3982737" cy="3982737"/>
        </a:xfrm>
        <a:prstGeom prst="pie">
          <a:avLst>
            <a:gd name="adj1" fmla="val 9000000"/>
            <a:gd name="adj2" fmla="val 16200000"/>
          </a:avLst>
        </a:prstGeom>
        <a:solidFill>
          <a:schemeClr val="accent5">
            <a:alpha val="90000"/>
            <a:hueOff val="0"/>
            <a:satOff val="0"/>
            <a:lumOff val="0"/>
            <a:alpha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48260" rIns="48260" bIns="48260" numCol="1" spcCol="1270" anchor="ctr" anchorCtr="0">
          <a:noAutofit/>
        </a:bodyPr>
        <a:lstStyle/>
        <a:p>
          <a:pPr marL="0" lvl="0" indent="0" algn="ctr" defTabSz="1689100">
            <a:lnSpc>
              <a:spcPct val="90000"/>
            </a:lnSpc>
            <a:spcBef>
              <a:spcPct val="0"/>
            </a:spcBef>
            <a:spcAft>
              <a:spcPct val="35000"/>
            </a:spcAft>
            <a:buNone/>
          </a:pPr>
          <a:r>
            <a:rPr lang="ar-JO" sz="3800" b="0" kern="1200" dirty="0"/>
            <a:t>التدريس</a:t>
          </a:r>
        </a:p>
      </dsp:txBody>
      <dsp:txXfrm>
        <a:off x="4004563" y="1152149"/>
        <a:ext cx="1422406" cy="1185338"/>
      </dsp:txXfrm>
    </dsp:sp>
    <dsp:sp modelId="{3F31AFC0-78F9-42B6-84F4-EABD1098DED2}">
      <dsp:nvSpPr>
        <dsp:cNvPr id="0" name=""/>
        <dsp:cNvSpPr/>
      </dsp:nvSpPr>
      <dsp:spPr>
        <a:xfrm>
          <a:off x="3461059" y="61637"/>
          <a:ext cx="4475838" cy="4475838"/>
        </a:xfrm>
        <a:prstGeom prst="circularArrow">
          <a:avLst>
            <a:gd name="adj1" fmla="val 5085"/>
            <a:gd name="adj2" fmla="val 327528"/>
            <a:gd name="adj3" fmla="val 1472472"/>
            <a:gd name="adj4" fmla="val 16199432"/>
            <a:gd name="adj5" fmla="val 5932"/>
          </a:avLst>
        </a:prstGeom>
        <a:solidFill>
          <a:srgbClr val="00B0F0"/>
        </a:solidFill>
        <a:ln>
          <a:noFill/>
        </a:ln>
        <a:effectLst/>
      </dsp:spPr>
      <dsp:style>
        <a:lnRef idx="0">
          <a:scrgbClr r="0" g="0" b="0"/>
        </a:lnRef>
        <a:fillRef idx="1">
          <a:scrgbClr r="0" g="0" b="0"/>
        </a:fillRef>
        <a:effectRef idx="0">
          <a:scrgbClr r="0" g="0" b="0"/>
        </a:effectRef>
        <a:fontRef idx="minor">
          <a:schemeClr val="lt1"/>
        </a:fontRef>
      </dsp:style>
    </dsp:sp>
    <dsp:sp modelId="{26CD8030-3A60-445D-9C71-E3481C848D1A}">
      <dsp:nvSpPr>
        <dsp:cNvPr id="0" name=""/>
        <dsp:cNvSpPr/>
      </dsp:nvSpPr>
      <dsp:spPr>
        <a:xfrm>
          <a:off x="3378704" y="203626"/>
          <a:ext cx="4475838" cy="4475838"/>
        </a:xfrm>
        <a:prstGeom prst="circularArrow">
          <a:avLst>
            <a:gd name="adj1" fmla="val 5085"/>
            <a:gd name="adj2" fmla="val 327528"/>
            <a:gd name="adj3" fmla="val 8671970"/>
            <a:gd name="adj4" fmla="val 1800502"/>
            <a:gd name="adj5" fmla="val 5932"/>
          </a:avLst>
        </a:prstGeom>
        <a:solidFill>
          <a:srgbClr val="00B0F0"/>
        </a:solidFill>
        <a:ln>
          <a:noFill/>
        </a:ln>
        <a:effectLst/>
      </dsp:spPr>
      <dsp:style>
        <a:lnRef idx="0">
          <a:scrgbClr r="0" g="0" b="0"/>
        </a:lnRef>
        <a:fillRef idx="1">
          <a:scrgbClr r="0" g="0" b="0"/>
        </a:fillRef>
        <a:effectRef idx="0">
          <a:scrgbClr r="0" g="0" b="0"/>
        </a:effectRef>
        <a:fontRef idx="minor">
          <a:schemeClr val="lt1"/>
        </a:fontRef>
      </dsp:style>
    </dsp:sp>
    <dsp:sp modelId="{80A64F38-B27C-44B0-BD38-5AF709DB53DF}">
      <dsp:nvSpPr>
        <dsp:cNvPr id="0" name=""/>
        <dsp:cNvSpPr/>
      </dsp:nvSpPr>
      <dsp:spPr>
        <a:xfrm>
          <a:off x="3296350" y="61637"/>
          <a:ext cx="4475838" cy="4475838"/>
        </a:xfrm>
        <a:prstGeom prst="circularArrow">
          <a:avLst>
            <a:gd name="adj1" fmla="val 5085"/>
            <a:gd name="adj2" fmla="val 327528"/>
            <a:gd name="adj3" fmla="val 15873039"/>
            <a:gd name="adj4" fmla="val 9000000"/>
            <a:gd name="adj5" fmla="val 5932"/>
          </a:avLst>
        </a:prstGeom>
        <a:solidFill>
          <a:srgbClr val="00B0F0"/>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7.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dirty="0"/>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lvl1pPr>
              <a:defRPr>
                <a:latin typeface="Alexandria" pitchFamily="2" charset="-78"/>
                <a:cs typeface="Alexandria" pitchFamily="2" charset="-78"/>
              </a:defRPr>
            </a:lvl1pPr>
          </a:lstStyle>
          <a:p>
            <a:pPr algn="r"/>
            <a:fld id="{00000000-1234-1234-1234-123412341234}" type="slidenum">
              <a:rPr lang="en-US" sz="1200" smtClean="0">
                <a:solidFill>
                  <a:schemeClr val="dk1"/>
                </a:solidFill>
                <a:ea typeface="Calibri"/>
                <a:sym typeface="Calibri"/>
              </a:rPr>
              <a:pPr algn="r"/>
              <a:t>‹#›</a:t>
            </a:fld>
            <a:endParaRPr lang="en-US" sz="1200" dirty="0">
              <a:solidFill>
                <a:schemeClr val="dk1"/>
              </a:solidFill>
              <a:ea typeface="Calibri"/>
              <a:sym typeface="Calibri"/>
            </a:endParaRPr>
          </a:p>
        </p:txBody>
      </p:sp>
    </p:spTree>
    <p:extLst>
      <p:ext uri="{BB962C8B-B14F-4D97-AF65-F5344CB8AC3E}">
        <p14:creationId xmlns:p14="http://schemas.microsoft.com/office/powerpoint/2010/main" val="13182369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lexandria" pitchFamily="2" charset="-78"/>
              <a:cs typeface="Alexandria" pitchFamily="2" charset="-78"/>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Alexandria" pitchFamily="2" charset="-78"/>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ea typeface="+mn-ea"/>
              <a:cs typeface="Alexandria" pitchFamily="2" charset="-78"/>
            </a:endParaRPr>
          </a:p>
        </p:txBody>
      </p:sp>
    </p:spTree>
    <p:extLst>
      <p:ext uri="{BB962C8B-B14F-4D97-AF65-F5344CB8AC3E}">
        <p14:creationId xmlns:p14="http://schemas.microsoft.com/office/powerpoint/2010/main" val="7966175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lexandria" pitchFamily="2" charset="-78"/>
              <a:cs typeface="Alexandria" pitchFamily="2" charset="-78"/>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Alexandria" pitchFamily="2" charset="-78"/>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ea typeface="+mn-ea"/>
              <a:cs typeface="Alexandria" pitchFamily="2" charset="-78"/>
            </a:endParaRPr>
          </a:p>
        </p:txBody>
      </p:sp>
    </p:spTree>
    <p:extLst>
      <p:ext uri="{BB962C8B-B14F-4D97-AF65-F5344CB8AC3E}">
        <p14:creationId xmlns:p14="http://schemas.microsoft.com/office/powerpoint/2010/main" val="26377544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lexandria" pitchFamily="2" charset="-78"/>
              <a:cs typeface="Alexandria" pitchFamily="2" charset="-78"/>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Alexandria" pitchFamily="2" charset="-78"/>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ea typeface="+mn-ea"/>
              <a:cs typeface="Alexandria" pitchFamily="2" charset="-7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43" name="Google Shape;43;p1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latin typeface="Alexandria" pitchFamily="2" charset="-78"/>
                <a:cs typeface="Alexandria" pitchFamily="2" charset="-78"/>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dirty="0"/>
          </a:p>
        </p:txBody>
      </p:sp>
      <p:sp>
        <p:nvSpPr>
          <p:cNvPr id="44" name="Google Shape;4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5" name="Google Shape;4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6" name="Google Shape;4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atin typeface="Alexandria" pitchFamily="2" charset="-78"/>
                <a:cs typeface="Alexandria" pitchFamily="2" charset="-78"/>
              </a:defRPr>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dirty="0"/>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atin typeface="Alexandria" pitchFamily="2" charset="-78"/>
                <a:cs typeface="Alexandria" pitchFamily="2" charset="-78"/>
              </a:defRPr>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dirty="0"/>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65" name="Google Shape;65;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6" name="Google Shape;66;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7" name="Google Shape;67;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0" name="Google Shape;70;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1" name="Google Shape;71;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atin typeface="Alexandria" pitchFamily="2" charset="-78"/>
                <a:cs typeface="Alexandria" pitchFamily="2" charset="-78"/>
              </a:defRPr>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dirty="0"/>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atin typeface="Alexandria" pitchFamily="2" charset="-78"/>
                <a:cs typeface="Alexandria" pitchFamily="2" charset="-78"/>
              </a:defRPr>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dirty="0"/>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atin typeface="Alexandria" pitchFamily="2" charset="-78"/>
                <a:cs typeface="Alexandria" pitchFamily="2" charset="-78"/>
              </a:defRPr>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dirty="0"/>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7" name="Title Placeholder 1"/>
          <p:cNvSpPr>
            <a:spLocks noGrp="1"/>
          </p:cNvSpPr>
          <p:nvPr>
            <p:ph type="title"/>
          </p:nvPr>
        </p:nvSpPr>
        <p:spPr>
          <a:xfrm>
            <a:off x="0" y="200177"/>
            <a:ext cx="12192000" cy="775778"/>
          </a:xfrm>
          <a:prstGeom prst="rect">
            <a:avLst/>
          </a:prstGeom>
        </p:spPr>
        <p:txBody>
          <a:bodyPr vert="horz" lIns="91440" tIns="45720" rIns="91440" bIns="45720" rtlCol="0" anchor="ctr">
            <a:normAutofit/>
          </a:bodyPr>
          <a:lstStyle>
            <a:lvl1pPr algn="ctr">
              <a:defRPr sz="4800" b="1">
                <a:solidFill>
                  <a:schemeClr val="tx1">
                    <a:lumMod val="65000"/>
                    <a:lumOff val="35000"/>
                  </a:schemeClr>
                </a:solidFill>
                <a:latin typeface="Alexandria" pitchFamily="2" charset="-78"/>
                <a:cs typeface="Alexandria" pitchFamily="2" charset="-78"/>
              </a:defRPr>
            </a:lvl1pPr>
          </a:lstStyle>
          <a:p>
            <a:r>
              <a:rPr lang="en-US" dirty="0"/>
              <a:t>Click to edit Master title style</a:t>
            </a:r>
          </a:p>
        </p:txBody>
      </p:sp>
      <p:sp>
        <p:nvSpPr>
          <p:cNvPr id="8" name="Rectangle 6">
            <a:extLst>
              <a:ext uri="{FF2B5EF4-FFF2-40B4-BE49-F238E27FC236}">
                <a16:creationId xmlns:a16="http://schemas.microsoft.com/office/drawing/2014/main" id="{55674156-3125-48CE-B7AD-16F5FF6CA05A}"/>
              </a:ext>
            </a:extLst>
          </p:cNvPr>
          <p:cNvSpPr/>
          <p:nvPr userDrawn="1"/>
        </p:nvSpPr>
        <p:spPr>
          <a:xfrm>
            <a:off x="0" y="6597352"/>
            <a:ext cx="12192000" cy="26064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dirty="0">
              <a:latin typeface="Alexandria" pitchFamily="2" charset="-78"/>
            </a:endParaRPr>
          </a:p>
        </p:txBody>
      </p:sp>
      <p:sp>
        <p:nvSpPr>
          <p:cNvPr id="10" name="텍스트 개체 틀 2">
            <a:extLst>
              <a:ext uri="{FF2B5EF4-FFF2-40B4-BE49-F238E27FC236}">
                <a16:creationId xmlns:a16="http://schemas.microsoft.com/office/drawing/2014/main" id="{BEA53C6E-B822-48C1-AE43-123E9E431F64}"/>
              </a:ext>
            </a:extLst>
          </p:cNvPr>
          <p:cNvSpPr>
            <a:spLocks noGrp="1"/>
          </p:cNvSpPr>
          <p:nvPr>
            <p:ph type="body" sz="quarter" idx="41" hasCustomPrompt="1"/>
          </p:nvPr>
        </p:nvSpPr>
        <p:spPr>
          <a:xfrm>
            <a:off x="0" y="1005381"/>
            <a:ext cx="12192000" cy="419379"/>
          </a:xfrm>
          <a:prstGeom prst="rect">
            <a:avLst/>
          </a:prstGeom>
        </p:spPr>
        <p:txBody>
          <a:bodyPr anchor="ctr"/>
          <a:lstStyle>
            <a:lvl1pPr marL="0" marR="0" indent="0" algn="ctr" defTabSz="914400" rtl="0" eaLnBrk="1" fontAlgn="auto" latinLnBrk="1" hangingPunct="1">
              <a:lnSpc>
                <a:spcPct val="90000"/>
              </a:lnSpc>
              <a:spcBef>
                <a:spcPts val="1000"/>
              </a:spcBef>
              <a:spcAft>
                <a:spcPts val="0"/>
              </a:spcAft>
              <a:buClrTx/>
              <a:buSzTx/>
              <a:buFontTx/>
              <a:buNone/>
              <a:tabLst/>
              <a:defRPr sz="2400" b="0">
                <a:solidFill>
                  <a:schemeClr val="tx1">
                    <a:lumMod val="65000"/>
                    <a:lumOff val="35000"/>
                  </a:schemeClr>
                </a:solidFill>
                <a:latin typeface="Alexandria" pitchFamily="2" charset="-78"/>
                <a:cs typeface="Alexandria" pitchFamily="2" charset="-78"/>
              </a:defRPr>
            </a:lvl1pPr>
          </a:lstStyle>
          <a:p>
            <a:pPr marL="0" marR="0" lvl="0" indent="0" algn="ctr" defTabSz="914400" rtl="0" eaLnBrk="1" fontAlgn="auto" latinLnBrk="1" hangingPunct="1">
              <a:lnSpc>
                <a:spcPct val="90000"/>
              </a:lnSpc>
              <a:spcBef>
                <a:spcPts val="1000"/>
              </a:spcBef>
              <a:spcAft>
                <a:spcPts val="0"/>
              </a:spcAft>
              <a:buClrTx/>
              <a:buSzTx/>
              <a:buFontTx/>
              <a:buNone/>
              <a:tabLst/>
              <a:defRPr/>
            </a:pPr>
            <a:r>
              <a:rPr lang="en-US" altLang="ko-KR" dirty="0"/>
              <a:t>Subtitle in this line</a:t>
            </a:r>
            <a:endParaRPr lang="ko-KR" altLang="en-US" dirty="0"/>
          </a:p>
        </p:txBody>
      </p:sp>
    </p:spTree>
    <p:extLst>
      <p:ext uri="{BB962C8B-B14F-4D97-AF65-F5344CB8AC3E}">
        <p14:creationId xmlns:p14="http://schemas.microsoft.com/office/powerpoint/2010/main" val="26992641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 name="Text Placeholder 9"/>
          <p:cNvSpPr>
            <a:spLocks noGrp="1"/>
          </p:cNvSpPr>
          <p:nvPr>
            <p:ph type="body" sz="quarter" idx="10" hasCustomPrompt="1"/>
          </p:nvPr>
        </p:nvSpPr>
        <p:spPr>
          <a:xfrm>
            <a:off x="1826653" y="640842"/>
            <a:ext cx="9988358" cy="724247"/>
          </a:xfrm>
          <a:prstGeom prst="rect">
            <a:avLst/>
          </a:prstGeom>
        </p:spPr>
        <p:txBody>
          <a:bodyPr anchor="ctr"/>
          <a:lstStyle>
            <a:lvl1pPr marL="0" indent="0" algn="l">
              <a:buNone/>
              <a:defRPr sz="5400" b="0" baseline="0">
                <a:solidFill>
                  <a:schemeClr val="tx1">
                    <a:lumMod val="85000"/>
                    <a:lumOff val="15000"/>
                  </a:schemeClr>
                </a:solidFill>
                <a:latin typeface="Alexandria" pitchFamily="2" charset="-78"/>
                <a:cs typeface="Alexandria" pitchFamily="2" charset="-78"/>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34" y="1192874"/>
            <a:ext cx="165462" cy="102540"/>
          </a:xfrm>
          <a:prstGeom prst="rect">
            <a:avLst/>
          </a:prstGeom>
        </p:spPr>
      </p:pic>
    </p:spTree>
    <p:extLst>
      <p:ext uri="{BB962C8B-B14F-4D97-AF65-F5344CB8AC3E}">
        <p14:creationId xmlns:p14="http://schemas.microsoft.com/office/powerpoint/2010/main" val="24155413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Basic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7"/>
            <a:ext cx="12192000" cy="768085"/>
          </a:xfrm>
          <a:prstGeom prst="rect">
            <a:avLst/>
          </a:prstGeom>
        </p:spPr>
        <p:txBody>
          <a:bodyPr anchor="ctr"/>
          <a:lstStyle>
            <a:lvl1pPr marL="0" indent="0" algn="ctr">
              <a:buNone/>
              <a:defRPr sz="4800" b="0" baseline="0">
                <a:solidFill>
                  <a:schemeClr val="accent1"/>
                </a:solidFill>
                <a:latin typeface="Alexandria" pitchFamily="2" charset="-78"/>
                <a:cs typeface="Alexandria" pitchFamily="2" charset="-78"/>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900" b="0" baseline="0">
                <a:solidFill>
                  <a:schemeClr val="accent1"/>
                </a:solidFill>
                <a:latin typeface="Alexandria" pitchFamily="2" charset="-78"/>
                <a:cs typeface="Alexandria" pitchFamily="2" charset="-78"/>
              </a:defRPr>
            </a:lvl1pPr>
          </a:lstStyle>
          <a:p>
            <a:pPr lvl="0"/>
            <a:r>
              <a:rPr lang="en-US" altLang="ko-KR" dirty="0"/>
              <a:t>Insert the title of your subtitle Here</a:t>
            </a:r>
          </a:p>
        </p:txBody>
      </p:sp>
    </p:spTree>
    <p:extLst>
      <p:ext uri="{BB962C8B-B14F-4D97-AF65-F5344CB8AC3E}">
        <p14:creationId xmlns:p14="http://schemas.microsoft.com/office/powerpoint/2010/main" val="330703692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lexandria" pitchFamily="2" charset="-78"/>
                <a:cs typeface="Alexandria" pitchFamily="2" charset="-78"/>
              </a:defRPr>
            </a:lvl1pPr>
          </a:lstStyle>
          <a:p>
            <a:r>
              <a:rPr lang="en-US" dirty="0"/>
              <a:t>Click to edit Master title style</a:t>
            </a:r>
            <a:endParaRPr lang="en-GB" dirty="0"/>
          </a:p>
        </p:txBody>
      </p:sp>
      <p:sp>
        <p:nvSpPr>
          <p:cNvPr id="3" name="Text Placeholder 2"/>
          <p:cNvSpPr>
            <a:spLocks noGrp="1"/>
          </p:cNvSpPr>
          <p:nvPr>
            <p:ph type="body" idx="1"/>
          </p:nvPr>
        </p:nvSpPr>
        <p:spPr>
          <a:xfrm>
            <a:off x="609600" y="1600200"/>
            <a:ext cx="10972800" cy="4525963"/>
          </a:xfrm>
          <a:prstGeom prst="rect">
            <a:avLst/>
          </a:prstGeom>
        </p:spPr>
        <p:txBody>
          <a:bodyPr/>
          <a:lstStyle>
            <a:lvl1pPr>
              <a:defRPr>
                <a:latin typeface="Alexandria" pitchFamily="2" charset="-78"/>
                <a:cs typeface="Alexandria" pitchFamily="2" charset="-78"/>
              </a:defRPr>
            </a:lvl1pPr>
            <a:lvl2pPr>
              <a:defRPr>
                <a:latin typeface="Alexandria" pitchFamily="2" charset="-78"/>
                <a:cs typeface="Alexandria" pitchFamily="2" charset="-78"/>
              </a:defRPr>
            </a:lvl2pPr>
            <a:lvl3pPr>
              <a:defRPr>
                <a:latin typeface="Alexandria" pitchFamily="2" charset="-78"/>
                <a:cs typeface="Alexandria" pitchFamily="2" charset="-78"/>
              </a:defRPr>
            </a:lvl3pPr>
            <a:lvl4pPr>
              <a:defRPr>
                <a:latin typeface="Alexandria" pitchFamily="2" charset="-78"/>
                <a:cs typeface="Alexandria" pitchFamily="2" charset="-78"/>
              </a:defRPr>
            </a:lvl4pPr>
            <a:lvl5pPr>
              <a:defRPr>
                <a:latin typeface="Alexandria" pitchFamily="2" charset="-78"/>
                <a:cs typeface="Alexandria" pitchFamily="2" charset="-78"/>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10594505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5/16/2024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07073658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5/16/2024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89056071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5/16/2024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18385765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5/16/2024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67411163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5/16/2024</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9274326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5/16/2024</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84927548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5/16/2024</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09699345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5/16/2024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43637442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5/16/2024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57321020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5/16/2024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22796364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5/16/2024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44251151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53891214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78683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349943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5/16/2024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95269723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5/16/2024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58957451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5/16/2024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61124025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5/16/2024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59813664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5/16/2024</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07055044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5/16/2024</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95995663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5/16/2024</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27901236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5/16/2024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61455683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5/16/2024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01008226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5/16/2024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05946577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5/16/2024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54922433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7982758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43542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52879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75143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332816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82069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12389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2" Type="http://schemas.openxmlformats.org/officeDocument/2006/relationships/slideLayout" Target="../slideLayouts/slideLayout17.xml"/><Relationship Id="rId16" Type="http://schemas.openxmlformats.org/officeDocument/2006/relationships/image" Target="../media/image1.png"/><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theme" Target="../theme/theme2.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slideLayout" Target="../slideLayouts/slideLayout42.xml"/><Relationship Id="rId18" Type="http://schemas.openxmlformats.org/officeDocument/2006/relationships/slideLayout" Target="../slideLayouts/slideLayout47.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17" Type="http://schemas.openxmlformats.org/officeDocument/2006/relationships/slideLayout" Target="../slideLayouts/slideLayout46.xml"/><Relationship Id="rId2" Type="http://schemas.openxmlformats.org/officeDocument/2006/relationships/slideLayout" Target="../slideLayouts/slideLayout31.xml"/><Relationship Id="rId16" Type="http://schemas.openxmlformats.org/officeDocument/2006/relationships/slideLayout" Target="../slideLayouts/slideLayout45.xml"/><Relationship Id="rId20" Type="http://schemas.openxmlformats.org/officeDocument/2006/relationships/image" Target="../media/image1.png"/><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5" Type="http://schemas.openxmlformats.org/officeDocument/2006/relationships/slideLayout" Target="../slideLayouts/slideLayout44.xml"/><Relationship Id="rId10" Type="http://schemas.openxmlformats.org/officeDocument/2006/relationships/slideLayout" Target="../slideLayouts/slideLayout39.xml"/><Relationship Id="rId19" Type="http://schemas.openxmlformats.org/officeDocument/2006/relationships/theme" Target="../theme/theme3.xml"/><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dirty="0"/>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Alexandria" pitchFamily="2" charset="-78"/>
                <a:ea typeface="Alexandria" pitchFamily="2" charset="-78"/>
                <a:cs typeface="Alexandria" pitchFamily="2" charset="-78"/>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dirty="0"/>
          </a:p>
        </p:txBody>
      </p:sp>
    </p:spTree>
  </p:cSld>
  <p:clrMap bg1="lt1" tx1="dk1" bg2="dk2" tx2="lt2" accent1="accent1" accent2="accent2" accent3="accent3" accent4="accent4" accent5="accent5" accent6="accent6" hlink="hlink" folHlink="folHlink"/>
  <p:sldLayoutIdLst>
    <p:sldLayoutId id="2147483651" r:id="rId1"/>
    <p:sldLayoutId id="2147483657" r:id="rId2"/>
    <p:sldLayoutId id="2147483658" r:id="rId3"/>
    <p:sldLayoutId id="2147483659" r:id="rId4"/>
    <p:sldLayoutId id="2147483660" r:id="rId5"/>
    <p:sldLayoutId id="2147483661" r:id="rId6"/>
    <p:sldLayoutId id="2147483662" r:id="rId7"/>
    <p:sldLayoutId id="2147483663" r:id="rId8"/>
    <p:sldLayoutId id="2147483664" r:id="rId9"/>
    <p:sldLayoutId id="2147483665" r:id="rId10"/>
    <p:sldLayoutId id="2147483666" r:id="rId11"/>
    <p:sldLayoutId id="2147483669" r:id="rId12"/>
    <p:sldLayoutId id="2147483671" r:id="rId13"/>
    <p:sldLayoutId id="2147483672" r:id="rId14"/>
    <p:sldLayoutId id="2147483673" r:id="rId1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5/16/2024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732411648"/>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 id="2147483687" r:id="rId13"/>
    <p:sldLayoutId id="2147483690"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5/16/2024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105253002"/>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 id="2147483705" r:id="rId12"/>
    <p:sldLayoutId id="2147483706" r:id="rId13"/>
    <p:sldLayoutId id="2147483707" r:id="rId14"/>
    <p:sldLayoutId id="2147483708" r:id="rId15"/>
    <p:sldLayoutId id="2147483709" r:id="rId16"/>
    <p:sldLayoutId id="2147483710" r:id="rId17"/>
    <p:sldLayoutId id="2147483711"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27.xml"/><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7.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8.xml"/><Relationship Id="rId7" Type="http://schemas.openxmlformats.org/officeDocument/2006/relationships/image" Target="../media/image10.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8.png"/><Relationship Id="rId5" Type="http://schemas.openxmlformats.org/officeDocument/2006/relationships/image" Target="../media/image9.jpe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9.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1.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2.wav"/><Relationship Id="rId1" Type="http://schemas.microsoft.com/office/2007/relationships/media" Target="../media/media2.wav"/><Relationship Id="rId5" Type="http://schemas.openxmlformats.org/officeDocument/2006/relationships/image" Target="../media/image11.pn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14.jpe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8.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slideLayout" Target="../slideLayouts/slideLayout2.xml"/><Relationship Id="rId1" Type="http://schemas.openxmlformats.org/officeDocument/2006/relationships/tags" Target="../tags/tag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slideLayout" Target="../slideLayouts/slideLayout2.xml"/><Relationship Id="rId1" Type="http://schemas.openxmlformats.org/officeDocument/2006/relationships/tags" Target="../tags/tag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slideLayout" Target="../slideLayouts/slideLayout2.xml"/><Relationship Id="rId1" Type="http://schemas.openxmlformats.org/officeDocument/2006/relationships/tags" Target="../tags/tag4.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1.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16.svg"/><Relationship Id="rId7" Type="http://schemas.openxmlformats.org/officeDocument/2006/relationships/diagramColors" Target="../diagrams/colors5.xml"/><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2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8" Type="http://schemas.microsoft.com/office/2007/relationships/diagramDrawing" Target="../diagrams/drawing8.xml"/><Relationship Id="rId3" Type="http://schemas.openxmlformats.org/officeDocument/2006/relationships/notesSlide" Target="../notesSlides/notesSlide14.xml"/><Relationship Id="rId7" Type="http://schemas.openxmlformats.org/officeDocument/2006/relationships/diagramColors" Target="../diagrams/colors8.xml"/><Relationship Id="rId2" Type="http://schemas.openxmlformats.org/officeDocument/2006/relationships/slideLayout" Target="../slideLayouts/slideLayout1.xml"/><Relationship Id="rId1" Type="http://schemas.openxmlformats.org/officeDocument/2006/relationships/tags" Target="../tags/tag5.xml"/><Relationship Id="rId6" Type="http://schemas.openxmlformats.org/officeDocument/2006/relationships/diagramQuickStyle" Target="../diagrams/quickStyle8.xml"/><Relationship Id="rId5" Type="http://schemas.openxmlformats.org/officeDocument/2006/relationships/diagramLayout" Target="../diagrams/layout8.xml"/><Relationship Id="rId4" Type="http://schemas.openxmlformats.org/officeDocument/2006/relationships/diagramData" Target="../diagrams/data8.xml"/><Relationship Id="rId9"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xml"/><Relationship Id="rId1" Type="http://schemas.openxmlformats.org/officeDocument/2006/relationships/tags" Target="../tags/tag6.xml"/><Relationship Id="rId5" Type="http://schemas.openxmlformats.org/officeDocument/2006/relationships/image" Target="../media/image8.png"/><Relationship Id="rId4" Type="http://schemas.openxmlformats.org/officeDocument/2006/relationships/image" Target="../media/image18.png"/></Relationships>
</file>

<file path=ppt/slides/_rels/slide2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xml"/><Relationship Id="rId1" Type="http://schemas.openxmlformats.org/officeDocument/2006/relationships/tags" Target="../tags/tag7.xml"/><Relationship Id="rId6" Type="http://schemas.openxmlformats.org/officeDocument/2006/relationships/image" Target="../media/image8.png"/><Relationship Id="rId5" Type="http://schemas.microsoft.com/office/2007/relationships/hdphoto" Target="../media/hdphoto1.wdp"/><Relationship Id="rId4" Type="http://schemas.openxmlformats.org/officeDocument/2006/relationships/image" Target="../media/image20.png"/></Relationships>
</file>

<file path=ppt/slides/_rels/slide2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slideLayout" Target="../slideLayouts/slideLayout13.xml"/><Relationship Id="rId1" Type="http://schemas.openxmlformats.org/officeDocument/2006/relationships/tags" Target="../tags/tag8.xml"/><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xml"/><Relationship Id="rId1" Type="http://schemas.openxmlformats.org/officeDocument/2006/relationships/tags" Target="../tags/tag9.xml"/><Relationship Id="rId6" Type="http://schemas.openxmlformats.org/officeDocument/2006/relationships/image" Target="../media/image8.png"/><Relationship Id="rId5" Type="http://schemas.openxmlformats.org/officeDocument/2006/relationships/image" Target="../media/image23.png"/><Relationship Id="rId4" Type="http://schemas.openxmlformats.org/officeDocument/2006/relationships/image" Target="../media/image22.png"/></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14.xml"/><Relationship Id="rId1" Type="http://schemas.openxmlformats.org/officeDocument/2006/relationships/tags" Target="../tags/tag10.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4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12.xml"/><Relationship Id="rId1" Type="http://schemas.openxmlformats.org/officeDocument/2006/relationships/tags" Target="../tags/tag11.xml"/><Relationship Id="rId4" Type="http://schemas.openxmlformats.org/officeDocument/2006/relationships/image" Target="../media/image26.png"/></Relationships>
</file>

<file path=ppt/slides/_rels/slide5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12.xml"/><Relationship Id="rId1" Type="http://schemas.openxmlformats.org/officeDocument/2006/relationships/tags" Target="../tags/tag12.xml"/><Relationship Id="rId4" Type="http://schemas.openxmlformats.org/officeDocument/2006/relationships/image" Target="../media/image26.png"/></Relationships>
</file>

<file path=ppt/slides/_rels/slide5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slideLayout" Target="../slideLayouts/slideLayout12.xml"/><Relationship Id="rId1" Type="http://schemas.openxmlformats.org/officeDocument/2006/relationships/tags" Target="../tags/tag13.xml"/></Relationships>
</file>

<file path=ppt/slides/_rels/slide5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12.xml"/><Relationship Id="rId1" Type="http://schemas.openxmlformats.org/officeDocument/2006/relationships/tags" Target="../tags/tag14.xml"/><Relationship Id="rId4" Type="http://schemas.openxmlformats.org/officeDocument/2006/relationships/image" Target="../media/image27.png"/></Relationships>
</file>

<file path=ppt/slides/_rels/slide6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slideLayout" Target="../slideLayouts/slideLayout12.xml"/><Relationship Id="rId1" Type="http://schemas.openxmlformats.org/officeDocument/2006/relationships/tags" Target="../tags/tag15.xml"/></Relationships>
</file>

<file path=ppt/slides/_rels/slide6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46.xml"/><Relationship Id="rId5" Type="http://schemas.openxmlformats.org/officeDocument/2006/relationships/image" Target="../media/image8.png"/><Relationship Id="rId4" Type="http://schemas.openxmlformats.org/officeDocument/2006/relationships/image" Target="../media/image3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63985" y="0"/>
            <a:ext cx="6143241" cy="66421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0" name="TextBox 29"/>
          <p:cNvSpPr txBox="1"/>
          <p:nvPr/>
        </p:nvSpPr>
        <p:spPr>
          <a:xfrm>
            <a:off x="329269" y="3910064"/>
            <a:ext cx="4686612" cy="830997"/>
          </a:xfrm>
          <a:prstGeom prst="rect">
            <a:avLst/>
          </a:prstGeom>
          <a:noFill/>
        </p:spPr>
        <p:txBody>
          <a:bodyPr wrap="square" rtlCol="0">
            <a:spAutoFit/>
          </a:bodyPr>
          <a:lstStyle/>
          <a:p>
            <a:pPr marL="0" marR="0" lvl="0" indent="0" algn="ctr" rtl="0">
              <a:spcBef>
                <a:spcPts val="0"/>
              </a:spcBef>
              <a:spcAft>
                <a:spcPts val="0"/>
              </a:spcAft>
              <a:buNone/>
            </a:pPr>
            <a:r>
              <a:rPr lang="en-US" sz="2400" b="0" i="0" u="none" strike="noStrike" cap="none" dirty="0">
                <a:solidFill>
                  <a:srgbClr val="2D3956"/>
                </a:solidFill>
                <a:latin typeface="Tajawal Medium"/>
                <a:ea typeface="Tajawal Medium"/>
                <a:cs typeface="Tajawal Medium"/>
                <a:sym typeface="Tajawal Medium"/>
              </a:rPr>
              <a:t>Prepared by </a:t>
            </a:r>
            <a:r>
              <a:rPr lang="en-US" sz="2400" b="1" i="0" u="none" strike="noStrike" cap="none" dirty="0">
                <a:solidFill>
                  <a:srgbClr val="2D3956"/>
                </a:solidFill>
                <a:latin typeface="Tajawal Medium"/>
                <a:ea typeface="Tajawal Medium"/>
                <a:cs typeface="Tajawal Medium"/>
                <a:sym typeface="Tajawal Medium"/>
              </a:rPr>
              <a:t>Dr.Warda Mahmoud Abu Kloub </a:t>
            </a:r>
            <a:endParaRPr lang="en-US" sz="2400" b="1" dirty="0">
              <a:latin typeface="Alexandria" pitchFamily="2" charset="-78"/>
              <a:cs typeface="Alexandria" pitchFamily="2" charset="-78"/>
            </a:endParaRPr>
          </a:p>
        </p:txBody>
      </p:sp>
      <p:sp>
        <p:nvSpPr>
          <p:cNvPr id="31" name="TextBox 30"/>
          <p:cNvSpPr txBox="1"/>
          <p:nvPr/>
        </p:nvSpPr>
        <p:spPr>
          <a:xfrm>
            <a:off x="329268" y="2446076"/>
            <a:ext cx="5190668"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Contemporary Educational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Leadership</a:t>
            </a:r>
          </a:p>
        </p:txBody>
      </p:sp>
      <p:sp>
        <p:nvSpPr>
          <p:cNvPr id="34" name="Rectangle: Rounded Corners 33"/>
          <p:cNvSpPr/>
          <p:nvPr/>
        </p:nvSpPr>
        <p:spPr>
          <a:xfrm>
            <a:off x="1058949" y="597111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1</a:t>
            </a:r>
          </a:p>
        </p:txBody>
      </p:sp>
      <p:sp>
        <p:nvSpPr>
          <p:cNvPr id="46" name="TextBox 45"/>
          <p:cNvSpPr txBox="1"/>
          <p:nvPr/>
        </p:nvSpPr>
        <p:spPr>
          <a:xfrm>
            <a:off x="2287236" y="5128229"/>
            <a:ext cx="108420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ELD711</a:t>
            </a:r>
          </a:p>
        </p:txBody>
      </p:sp>
      <p:sp>
        <p:nvSpPr>
          <p:cNvPr id="14" name="Oval 13"/>
          <p:cNvSpPr/>
          <p:nvPr/>
        </p:nvSpPr>
        <p:spPr>
          <a:xfrm>
            <a:off x="6096000" y="133157"/>
            <a:ext cx="6470051" cy="625569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pic>
        <p:nvPicPr>
          <p:cNvPr id="4"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4774" y="5127"/>
            <a:ext cx="2954655" cy="1379622"/>
          </a:xfrm>
          <a:prstGeom prst="rect">
            <a:avLst/>
          </a:prstGeom>
        </p:spPr>
      </p:pic>
      <p:sp>
        <p:nvSpPr>
          <p:cNvPr id="6" name="TextBox 5">
            <a:extLst>
              <a:ext uri="{FF2B5EF4-FFF2-40B4-BE49-F238E27FC236}">
                <a16:creationId xmlns:a16="http://schemas.microsoft.com/office/drawing/2014/main" id="{FD09AEA3-4AF4-F4CA-3015-45040503F65F}"/>
              </a:ext>
            </a:extLst>
          </p:cNvPr>
          <p:cNvSpPr txBox="1"/>
          <p:nvPr/>
        </p:nvSpPr>
        <p:spPr>
          <a:xfrm>
            <a:off x="0" y="1507277"/>
            <a:ext cx="6096000" cy="492443"/>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2600" b="1" i="0" u="none" strike="noStrike" kern="0" cap="none" spc="0" normalizeH="0" baseline="0" noProof="0" dirty="0">
                <a:ln>
                  <a:noFill/>
                </a:ln>
                <a:solidFill>
                  <a:srgbClr val="44546A"/>
                </a:solidFill>
                <a:effectLst/>
                <a:uLnTx/>
                <a:uFillTx/>
                <a:latin typeface="Alexandria" pitchFamily="2" charset="-78"/>
                <a:cs typeface="Alexandria" pitchFamily="2" charset="-78"/>
                <a:sym typeface="Arial"/>
              </a:rPr>
              <a:t>اتجاهات معاصرة في القيادة التربوية</a:t>
            </a:r>
            <a:endParaRPr kumimoji="0" lang="en-GB" sz="2600" b="1" i="0" u="none" strike="noStrike" kern="0" cap="none" spc="0" normalizeH="0" baseline="0" noProof="0" dirty="0">
              <a:ln>
                <a:noFill/>
              </a:ln>
              <a:solidFill>
                <a:srgbClr val="44546A"/>
              </a:solidFill>
              <a:effectLst/>
              <a:uLnTx/>
              <a:uFillTx/>
              <a:latin typeface="Alexandria" pitchFamily="2" charset="-78"/>
              <a:cs typeface="Alexandria" pitchFamily="2" charset="-78"/>
              <a:sym typeface="Arial"/>
            </a:endParaRPr>
          </a:p>
        </p:txBody>
      </p:sp>
    </p:spTree>
    <p:extLst>
      <p:ext uri="{BB962C8B-B14F-4D97-AF65-F5344CB8AC3E}">
        <p14:creationId xmlns:p14="http://schemas.microsoft.com/office/powerpoint/2010/main" val="16607280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591944" y="0"/>
            <a:ext cx="6702237" cy="66421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14" name="Oval 13"/>
          <p:cNvSpPr/>
          <p:nvPr/>
        </p:nvSpPr>
        <p:spPr>
          <a:xfrm>
            <a:off x="6096000" y="133157"/>
            <a:ext cx="6470051" cy="625569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pic>
        <p:nvPicPr>
          <p:cNvPr id="4"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54" y="0"/>
            <a:ext cx="2954655" cy="1379622"/>
          </a:xfrm>
          <a:prstGeom prst="rect">
            <a:avLst/>
          </a:prstGeom>
        </p:spPr>
      </p:pic>
      <p:sp>
        <p:nvSpPr>
          <p:cNvPr id="6" name="TextBox 5">
            <a:extLst>
              <a:ext uri="{FF2B5EF4-FFF2-40B4-BE49-F238E27FC236}">
                <a16:creationId xmlns:a16="http://schemas.microsoft.com/office/drawing/2014/main" id="{FD09AEA3-4AF4-F4CA-3015-45040503F65F}"/>
              </a:ext>
            </a:extLst>
          </p:cNvPr>
          <p:cNvSpPr txBox="1"/>
          <p:nvPr/>
        </p:nvSpPr>
        <p:spPr>
          <a:xfrm>
            <a:off x="808350" y="2890391"/>
            <a:ext cx="4320918" cy="83099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AE" sz="2400" b="1" i="0" u="none" strike="noStrike" kern="0" cap="none" spc="0" normalizeH="0" baseline="0" noProof="0" dirty="0">
                <a:ln>
                  <a:noFill/>
                </a:ln>
                <a:solidFill>
                  <a:srgbClr val="44546A"/>
                </a:solidFill>
                <a:effectLst/>
                <a:uLnTx/>
                <a:uFillTx/>
                <a:latin typeface="Alexandria" pitchFamily="2" charset="-78"/>
                <a:cs typeface="Alexandria" pitchFamily="2" charset="-78"/>
                <a:sym typeface="Arial"/>
              </a:rPr>
              <a:t>نبذة عن مساق </a:t>
            </a:r>
            <a:r>
              <a:rPr kumimoji="0" lang="ar-SA" sz="2400" b="1" i="0" u="none" strike="noStrike" kern="0" cap="none" spc="0" normalizeH="0" baseline="0" noProof="0" dirty="0">
                <a:ln>
                  <a:noFill/>
                </a:ln>
                <a:solidFill>
                  <a:srgbClr val="44546A"/>
                </a:solidFill>
                <a:effectLst/>
                <a:uLnTx/>
                <a:uFillTx/>
                <a:latin typeface="Alexandria" pitchFamily="2" charset="-78"/>
                <a:cs typeface="Alexandria" pitchFamily="2" charset="-78"/>
                <a:sym typeface="Arial"/>
              </a:rPr>
              <a:t>اتجاهات معاصرة في القيادة التربوية</a:t>
            </a:r>
            <a:endParaRPr kumimoji="0" lang="en-GB" sz="2400" b="1" i="0" u="none" strike="noStrike" kern="0" cap="none" spc="0" normalizeH="0" baseline="0" noProof="0" dirty="0">
              <a:ln>
                <a:noFill/>
              </a:ln>
              <a:solidFill>
                <a:srgbClr val="44546A"/>
              </a:solidFill>
              <a:effectLst/>
              <a:uLnTx/>
              <a:uFillTx/>
              <a:latin typeface="Alexandria" pitchFamily="2" charset="-78"/>
              <a:cs typeface="Alexandria" pitchFamily="2" charset="-78"/>
              <a:sym typeface="Arial"/>
            </a:endParaRPr>
          </a:p>
        </p:txBody>
      </p:sp>
    </p:spTree>
    <p:extLst>
      <p:ext uri="{BB962C8B-B14F-4D97-AF65-F5344CB8AC3E}">
        <p14:creationId xmlns:p14="http://schemas.microsoft.com/office/powerpoint/2010/main" val="20578167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p:cNvSpPr/>
          <p:nvPr/>
        </p:nvSpPr>
        <p:spPr>
          <a:xfrm flipV="1">
            <a:off x="0" y="-43542"/>
            <a:ext cx="12307621" cy="6841752"/>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pic>
        <p:nvPicPr>
          <p:cNvPr id="5" name="Picture Placeholder 4"/>
          <p:cNvPicPr>
            <a:picLocks noGrp="1" noChangeAspect="1"/>
          </p:cNvPicPr>
          <p:nvPr>
            <p:ph type="pic" sz="quarter" idx="10"/>
          </p:nvPr>
        </p:nvPicPr>
        <p:blipFill>
          <a:blip r:embed="rId5">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888088" y="2854918"/>
            <a:ext cx="4440639" cy="83099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التعليم العام و</a:t>
            </a:r>
            <a:r>
              <a:rPr lang="ar-AE" sz="2400" b="1" kern="1200" dirty="0">
                <a:solidFill>
                  <a:srgbClr val="00B0F0"/>
                </a:solidFill>
                <a:latin typeface="Alexandria" pitchFamily="2" charset="-78"/>
                <a:ea typeface="+mn-ea"/>
                <a:cs typeface="Alexandria" pitchFamily="2" charset="-78"/>
              </a:rPr>
              <a:t>التعليم </a:t>
            </a:r>
            <a:r>
              <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العالي</a:t>
            </a:r>
            <a:endPar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 في الوطن العربي</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Lecture 1</a:t>
            </a:r>
          </a:p>
        </p:txBody>
      </p:sp>
      <p:pic>
        <p:nvPicPr>
          <p:cNvPr id="6" name="Graphic 21"/>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Google Shape;126;p2">
            <a:extLst>
              <a:ext uri="{FF2B5EF4-FFF2-40B4-BE49-F238E27FC236}">
                <a16:creationId xmlns:a16="http://schemas.microsoft.com/office/drawing/2014/main" id="{B342DA4D-CC4E-2EBB-6ED0-38D5A370E77E}"/>
              </a:ext>
            </a:extLst>
          </p:cNvPr>
          <p:cNvSpPr txBox="1"/>
          <p:nvPr/>
        </p:nvSpPr>
        <p:spPr>
          <a:xfrm>
            <a:off x="-240704" y="5240005"/>
            <a:ext cx="4318990" cy="461624"/>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ar-JO" sz="2400" b="1" dirty="0">
                <a:solidFill>
                  <a:srgbClr val="00B0F0"/>
                </a:solidFill>
                <a:latin typeface="Tajawal Medium"/>
                <a:ea typeface="Tajawal Medium"/>
                <a:cs typeface="Tajawal Medium"/>
                <a:sym typeface="Tajawal Medium"/>
              </a:rPr>
              <a:t>إعداد: د. وردة محمود كلوب</a:t>
            </a:r>
            <a:endParaRPr sz="2400" dirty="0">
              <a:solidFill>
                <a:srgbClr val="00B0F0"/>
              </a:solidFill>
              <a:latin typeface="Alexandria" pitchFamily="2" charset="-78"/>
              <a:cs typeface="Alexandria" pitchFamily="2" charset="-78"/>
            </a:endParaRPr>
          </a:p>
        </p:txBody>
      </p:sp>
      <p:pic>
        <p:nvPicPr>
          <p:cNvPr id="14" name="Audio 2">
            <a:hlinkClick r:id="" action="ppaction://media"/>
            <a:extLst>
              <a:ext uri="{FF2B5EF4-FFF2-40B4-BE49-F238E27FC236}">
                <a16:creationId xmlns:a16="http://schemas.microsoft.com/office/drawing/2014/main" id="{D9F90414-AB8A-8FE7-FC50-C875BD9EAB28}"/>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569700" y="6235700"/>
            <a:ext cx="406400" cy="4064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5848"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1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24" name="TextBox 23"/>
          <p:cNvSpPr txBox="1"/>
          <p:nvPr/>
        </p:nvSpPr>
        <p:spPr>
          <a:xfrm>
            <a:off x="1524697" y="1972843"/>
            <a:ext cx="8417320" cy="4154984"/>
          </a:xfrm>
          <a:prstGeom prst="rect">
            <a:avLst/>
          </a:prstGeom>
          <a:noFill/>
        </p:spPr>
        <p:txBody>
          <a:bodyPr wrap="square" rtlCol="0">
            <a:spAutoFit/>
          </a:bodyPr>
          <a:lstStyle/>
          <a:p>
            <a:pPr algn="r"/>
            <a:r>
              <a:rPr lang="ar-AE" altLang="ko-KR" sz="2400" dirty="0">
                <a:latin typeface="Alexandria" pitchFamily="2" charset="-78"/>
                <a:cs typeface="Alexandria" pitchFamily="2" charset="-78"/>
              </a:rPr>
              <a:t>- </a:t>
            </a:r>
            <a:r>
              <a:rPr lang="ar-JO" altLang="ko-KR" sz="2400" dirty="0">
                <a:latin typeface="Alexandria" pitchFamily="2" charset="-78"/>
                <a:cs typeface="Alexandria" pitchFamily="2" charset="-78"/>
              </a:rPr>
              <a:t>مفهوم التعليم العام</a:t>
            </a:r>
            <a:endParaRPr lang="ar-AE" altLang="ko-KR" sz="2400" dirty="0">
              <a:latin typeface="Alexandria" pitchFamily="2" charset="-78"/>
              <a:cs typeface="Alexandria" pitchFamily="2" charset="-78"/>
            </a:endParaRPr>
          </a:p>
          <a:p>
            <a:pPr algn="r"/>
            <a:r>
              <a:rPr lang="ar-JO" altLang="ko-KR" sz="2400" dirty="0">
                <a:latin typeface="Alexandria" pitchFamily="2" charset="-78"/>
                <a:cs typeface="Alexandria" pitchFamily="2" charset="-78"/>
              </a:rPr>
              <a:t>- مفهوم التعليم العالي</a:t>
            </a:r>
          </a:p>
          <a:p>
            <a:pPr algn="r"/>
            <a:r>
              <a:rPr lang="ar-JO" altLang="ko-KR" sz="2400" dirty="0">
                <a:latin typeface="Alexandria" pitchFamily="2" charset="-78"/>
                <a:cs typeface="Alexandria" pitchFamily="2" charset="-78"/>
              </a:rPr>
              <a:t>- نشأة التعليم العالي وفلسفته</a:t>
            </a:r>
          </a:p>
          <a:p>
            <a:pPr algn="r"/>
            <a:r>
              <a:rPr lang="ar-JO" altLang="ko-KR" sz="2400" dirty="0">
                <a:latin typeface="Alexandria" pitchFamily="2" charset="-78"/>
                <a:cs typeface="Alexandria" pitchFamily="2" charset="-78"/>
              </a:rPr>
              <a:t>- خصائص التعليم العالي</a:t>
            </a:r>
          </a:p>
          <a:p>
            <a:pPr algn="r"/>
            <a:r>
              <a:rPr lang="ar-JO" altLang="ko-KR" sz="2400" dirty="0">
                <a:latin typeface="Alexandria" pitchFamily="2" charset="-78"/>
                <a:cs typeface="Alexandria" pitchFamily="2" charset="-78"/>
              </a:rPr>
              <a:t>- وظائف الجامعات</a:t>
            </a:r>
          </a:p>
          <a:p>
            <a:pPr algn="r"/>
            <a:r>
              <a:rPr lang="ar-JO" altLang="ko-KR" sz="2400" dirty="0">
                <a:latin typeface="Alexandria" pitchFamily="2" charset="-78"/>
                <a:cs typeface="Alexandria" pitchFamily="2" charset="-78"/>
              </a:rPr>
              <a:t> - أنماط التعليم العالي</a:t>
            </a:r>
          </a:p>
          <a:p>
            <a:pPr algn="r"/>
            <a:r>
              <a:rPr lang="ar-AE" altLang="ko-KR" sz="2400" dirty="0">
                <a:latin typeface="Alexandria" pitchFamily="2" charset="-78"/>
                <a:cs typeface="Alexandria" pitchFamily="2" charset="-78"/>
              </a:rPr>
              <a:t>- </a:t>
            </a:r>
            <a:r>
              <a:rPr lang="ar-JO" altLang="ko-KR" sz="2400" dirty="0">
                <a:latin typeface="Alexandria" pitchFamily="2" charset="-78"/>
                <a:cs typeface="Alexandria" pitchFamily="2" charset="-78"/>
              </a:rPr>
              <a:t>تصنيفات مؤسسات التعليم العالي </a:t>
            </a:r>
          </a:p>
          <a:p>
            <a:pPr algn="r"/>
            <a:r>
              <a:rPr lang="ar-AE" altLang="ko-KR" sz="2400" dirty="0">
                <a:latin typeface="Alexandria" pitchFamily="2" charset="-78"/>
                <a:cs typeface="Alexandria" pitchFamily="2" charset="-78"/>
              </a:rPr>
              <a:t>- </a:t>
            </a:r>
            <a:r>
              <a:rPr lang="ar-JO" altLang="ko-KR" sz="2400" dirty="0">
                <a:latin typeface="Alexandria" pitchFamily="2" charset="-78"/>
                <a:cs typeface="Alexandria" pitchFamily="2" charset="-78"/>
              </a:rPr>
              <a:t>أهداف مؤسسات التعليم العالي</a:t>
            </a:r>
          </a:p>
          <a:p>
            <a:pPr algn="r"/>
            <a:r>
              <a:rPr lang="ar-AE" altLang="ko-KR" sz="2400" dirty="0">
                <a:latin typeface="Alexandria" pitchFamily="2" charset="-78"/>
                <a:cs typeface="Alexandria" pitchFamily="2" charset="-78"/>
              </a:rPr>
              <a:t>- </a:t>
            </a:r>
            <a:r>
              <a:rPr lang="ar-JO" altLang="ko-KR" sz="2400" dirty="0">
                <a:latin typeface="Alexandria" pitchFamily="2" charset="-78"/>
                <a:cs typeface="Alexandria" pitchFamily="2" charset="-78"/>
              </a:rPr>
              <a:t>تحديات مؤسسات التعليم العالي في الوطن العربي</a:t>
            </a:r>
          </a:p>
          <a:p>
            <a:pPr algn="r"/>
            <a:r>
              <a:rPr lang="ar-AE" altLang="ko-KR" sz="2400" dirty="0">
                <a:latin typeface="Alexandria" pitchFamily="2" charset="-78"/>
                <a:cs typeface="Alexandria" pitchFamily="2" charset="-78"/>
              </a:rPr>
              <a:t>- </a:t>
            </a:r>
            <a:r>
              <a:rPr lang="ar-JO" altLang="ko-KR" sz="2400" dirty="0">
                <a:latin typeface="Alexandria" pitchFamily="2" charset="-78"/>
                <a:cs typeface="Alexandria" pitchFamily="2" charset="-78"/>
              </a:rPr>
              <a:t>رؤى ومقترحات</a:t>
            </a:r>
          </a:p>
          <a:p>
            <a:pPr algn="r"/>
            <a:endParaRPr lang="ko-KR" altLang="en-US" sz="2400" dirty="0">
              <a:latin typeface="Alexandria" pitchFamily="2" charset="-78"/>
              <a:cs typeface="Alexandria" pitchFamily="2" charset="-78"/>
            </a:endParaRP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r>
              <a:rPr lang="ar-JO" sz="2000" b="1" dirty="0">
                <a:latin typeface="Alexandria" pitchFamily="2" charset="-78"/>
                <a:cs typeface="Alexandria" pitchFamily="2" charset="-78"/>
              </a:rPr>
              <a:t>موضوعات المحاضرة الأولى</a:t>
            </a:r>
            <a:endParaRPr lang="ar-AE" sz="2000" b="1" dirty="0">
              <a:latin typeface="Alexandria" pitchFamily="2" charset="-78"/>
              <a:cs typeface="Alexandria" pitchFamily="2" charset="-78"/>
            </a:endParaRPr>
          </a:p>
          <a:p>
            <a:endParaRPr lang="ar-JO" sz="2400" b="1"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التعليم العام و</a:t>
            </a:r>
            <a:r>
              <a:rPr lang="ar-AE" sz="2400" b="1" kern="1200" dirty="0">
                <a:solidFill>
                  <a:srgbClr val="00B0F0"/>
                </a:solidFill>
                <a:latin typeface="Alexandria" pitchFamily="2" charset="-78"/>
                <a:ea typeface="+mn-ea"/>
                <a:cs typeface="Alexandria" pitchFamily="2" charset="-78"/>
              </a:rPr>
              <a:t>التعليم </a:t>
            </a:r>
            <a:r>
              <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العالي في الوطن العربي</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871069" y="967264"/>
            <a:ext cx="374521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JO" sz="2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مقدمة( التعليم)</a:t>
            </a:r>
          </a:p>
        </p:txBody>
      </p:sp>
      <p:sp>
        <p:nvSpPr>
          <p:cNvPr id="6" name="TextBox 5"/>
          <p:cNvSpPr txBox="1"/>
          <p:nvPr/>
        </p:nvSpPr>
        <p:spPr>
          <a:xfrm>
            <a:off x="1231771" y="431775"/>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Chapter</a:t>
            </a:r>
            <a:endParaRPr kumimoji="0" lang="en-US" sz="2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
        <p:nvSpPr>
          <p:cNvPr id="10" name="TextBox 9"/>
          <p:cNvSpPr txBox="1"/>
          <p:nvPr/>
        </p:nvSpPr>
        <p:spPr>
          <a:xfrm>
            <a:off x="1078244" y="1052918"/>
            <a:ext cx="705357"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32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1</a:t>
            </a:r>
            <a:endParaRPr kumimoji="0" lang="en-US" sz="32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
        <p:nvSpPr>
          <p:cNvPr id="48" name="TextBox 47"/>
          <p:cNvSpPr txBox="1"/>
          <p:nvPr/>
        </p:nvSpPr>
        <p:spPr>
          <a:xfrm>
            <a:off x="825500" y="1818692"/>
            <a:ext cx="10541000" cy="5078313"/>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r>
              <a:rPr kumimoji="0" lang="ar-SA"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إن التغي</a:t>
            </a:r>
            <a:r>
              <a:rPr lang="ar-AE" sz="2400" dirty="0">
                <a:latin typeface="Alexandria" pitchFamily="2" charset="-78"/>
                <a:cs typeface="Alexandria" pitchFamily="2" charset="-78"/>
              </a:rPr>
              <a:t>ي</a:t>
            </a:r>
            <a:r>
              <a:rPr kumimoji="0" lang="ar-SA"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ر المتواصل في طبيعة سوق الإنتاج والعمل</a:t>
            </a:r>
            <a:r>
              <a:rPr kumimoji="0" lang="ar-JO"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والصناعة</a:t>
            </a:r>
            <a:r>
              <a:rPr kumimoji="0" lang="ar-SA"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r>
              <a:rPr kumimoji="0" lang="ar-JO"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والتكنولوجيا </a:t>
            </a:r>
            <a:r>
              <a:rPr kumimoji="0" lang="ar-SA"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أخذ يفرض الحاجة </a:t>
            </a:r>
            <a:r>
              <a:rPr kumimoji="0" lang="ar-JO"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إ</a:t>
            </a:r>
            <a:r>
              <a:rPr kumimoji="0" lang="ar-SA"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لى نوع مختلف من التعليم ومن الأكاديميين والخريجين على حد سواء. </a:t>
            </a:r>
            <a:endParaRPr kumimoji="0" lang="en-GB"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مما </a:t>
            </a:r>
            <a:r>
              <a:rPr kumimoji="0" lang="ar-SA"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يفرض ضرورة وجود حالة </a:t>
            </a:r>
            <a:r>
              <a:rPr kumimoji="0" lang="ar-AE"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مستمرة</a:t>
            </a:r>
            <a:r>
              <a:rPr kumimoji="0" lang="ar-SA"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من التغيير والتطوير والتحديث والمراجعة والتقويم المستمر للتعليم العالي ومؤسساته وأنماطه وأساليبه وعلاقاته ومنتجاته</a:t>
            </a:r>
            <a:r>
              <a:rPr kumimoji="0" lang="ar-AE"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a:t>
            </a:r>
            <a:r>
              <a:rPr kumimoji="0" lang="ar-SA"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وذلك حتى لا يكون هذا القطاع منفصلاً عن الواقع أو متخلف</a:t>
            </a:r>
            <a:r>
              <a:rPr kumimoji="0" lang="ar-AE"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a:t>
            </a:r>
            <a:r>
              <a:rPr kumimoji="0" lang="ar-SA"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 عن </a:t>
            </a:r>
            <a:r>
              <a:rPr kumimoji="0" lang="ar-JO"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مسيرة التقدم .</a:t>
            </a:r>
            <a:r>
              <a:rPr kumimoji="0" lang="ar-SA" sz="2400" b="1" i="0" u="none" strike="noStrike" kern="0" cap="none" spc="0" normalizeH="0" baseline="0" noProof="0" dirty="0">
                <a:ln>
                  <a:noFill/>
                </a:ln>
                <a:solidFill>
                  <a:srgbClr val="000000"/>
                </a:solidFill>
                <a:effectLst/>
                <a:uLnTx/>
                <a:uFillTx/>
                <a:latin typeface="Alexandria" pitchFamily="2" charset="-78"/>
                <a:ea typeface="SimSun" panose="02010600030101010101" pitchFamily="2" charset="-122"/>
                <a:cs typeface="Alexandria" pitchFamily="2" charset="-78"/>
                <a:sym typeface="Arial"/>
              </a:rPr>
              <a:t> </a:t>
            </a:r>
            <a:endParaRPr kumimoji="0" lang="ar-JO" sz="2400" b="1" i="0" u="none" strike="noStrike" kern="0" cap="none" spc="0" normalizeH="0" baseline="0" noProof="0" dirty="0">
              <a:ln>
                <a:noFill/>
              </a:ln>
              <a:solidFill>
                <a:srgbClr val="000000"/>
              </a:solidFill>
              <a:effectLst/>
              <a:uLnTx/>
              <a:uFillTx/>
              <a:latin typeface="Alexandria" pitchFamily="2" charset="-78"/>
              <a:ea typeface="SimSun" panose="02010600030101010101" pitchFamily="2" charset="-122"/>
              <a:cs typeface="Alexandria" pitchFamily="2" charset="-78"/>
              <a:sym typeface="Arial"/>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ea typeface="SimSun" panose="02010600030101010101" pitchFamily="2" charset="-122"/>
              <a:cs typeface="Alexandria" pitchFamily="2" charset="-78"/>
              <a:sym typeface="Arial"/>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400" i="0" u="none" strike="noStrike" kern="0" cap="none" spc="0" normalizeH="0" baseline="0" noProof="0" dirty="0">
                <a:ln>
                  <a:noFill/>
                </a:ln>
                <a:solidFill>
                  <a:srgbClr val="000000"/>
                </a:solidFill>
                <a:effectLst/>
                <a:uLnTx/>
                <a:uFillTx/>
                <a:latin typeface="Alexandria" pitchFamily="2" charset="-78"/>
                <a:ea typeface="SimSun" panose="02010600030101010101" pitchFamily="2" charset="-122"/>
                <a:cs typeface="Alexandria" pitchFamily="2" charset="-78"/>
                <a:sym typeface="Arial"/>
              </a:rPr>
              <a:t>     </a:t>
            </a:r>
            <a:r>
              <a:rPr kumimoji="0" lang="ar-JO" sz="2400" i="0" u="none" strike="noStrike" kern="0" cap="none" spc="0" normalizeH="0" baseline="0" noProof="0" dirty="0">
                <a:ln>
                  <a:noFill/>
                </a:ln>
                <a:solidFill>
                  <a:srgbClr val="000000"/>
                </a:solidFill>
                <a:effectLst/>
                <a:uLnTx/>
                <a:uFillTx/>
                <a:latin typeface="Alexandria" pitchFamily="2" charset="-78"/>
                <a:ea typeface="SimSun" panose="02010600030101010101" pitchFamily="2" charset="-122"/>
                <a:cs typeface="Alexandria" pitchFamily="2" charset="-78"/>
                <a:sym typeface="Arial"/>
              </a:rPr>
              <a:t>إن </a:t>
            </a:r>
            <a:r>
              <a:rPr kumimoji="0" lang="ar-AE" sz="2400" i="0" u="none" strike="noStrike" kern="0" cap="none" spc="0" normalizeH="0" baseline="0" noProof="0" dirty="0">
                <a:ln>
                  <a:noFill/>
                </a:ln>
                <a:solidFill>
                  <a:srgbClr val="000000"/>
                </a:solidFill>
                <a:effectLst/>
                <a:uLnTx/>
                <a:uFillTx/>
                <a:latin typeface="Alexandria" pitchFamily="2" charset="-78"/>
                <a:ea typeface="SimSun" panose="02010600030101010101" pitchFamily="2" charset="-122"/>
                <a:cs typeface="Alexandria" pitchFamily="2" charset="-78"/>
                <a:sym typeface="Arial"/>
              </a:rPr>
              <a:t>قطاع </a:t>
            </a:r>
            <a:r>
              <a:rPr kumimoji="0" lang="ar-SA" sz="2400" i="0" u="none" strike="noStrike" kern="0" cap="none" spc="0" normalizeH="0" baseline="0" noProof="0" dirty="0">
                <a:ln>
                  <a:noFill/>
                </a:ln>
                <a:solidFill>
                  <a:srgbClr val="000000"/>
                </a:solidFill>
                <a:effectLst/>
                <a:uLnTx/>
                <a:uFillTx/>
                <a:latin typeface="Alexandria" pitchFamily="2" charset="-78"/>
                <a:ea typeface="SimSun" panose="02010600030101010101" pitchFamily="2" charset="-122"/>
                <a:cs typeface="Alexandria" pitchFamily="2" charset="-78"/>
                <a:sym typeface="Arial"/>
              </a:rPr>
              <a:t>التعليم في العالم المتقدم هو </a:t>
            </a:r>
            <a:r>
              <a:rPr kumimoji="0" lang="ar-SA" sz="2400" b="1" i="0" u="none" strike="noStrike" kern="0" cap="none" spc="0" normalizeH="0" baseline="0" noProof="0" dirty="0">
                <a:ln>
                  <a:noFill/>
                </a:ln>
                <a:solidFill>
                  <a:srgbClr val="000000"/>
                </a:solidFill>
                <a:effectLst/>
                <a:uLnTx/>
                <a:uFillTx/>
                <a:latin typeface="Alexandria" pitchFamily="2" charset="-78"/>
                <a:ea typeface="SimSun" panose="02010600030101010101" pitchFamily="2" charset="-122"/>
                <a:cs typeface="Alexandria" pitchFamily="2" charset="-78"/>
                <a:sym typeface="Arial"/>
              </a:rPr>
              <a:t>قطاع ديناميكي سريع التغيير</a:t>
            </a:r>
            <a:r>
              <a:rPr kumimoji="0" lang="ar-JO" sz="2400" b="1" i="0" u="none" strike="noStrike" kern="0" cap="none" spc="0" normalizeH="0" baseline="0" noProof="0" dirty="0">
                <a:ln>
                  <a:noFill/>
                </a:ln>
                <a:solidFill>
                  <a:srgbClr val="000000"/>
                </a:solidFill>
                <a:effectLst/>
                <a:uLnTx/>
                <a:uFillTx/>
                <a:latin typeface="Alexandria" pitchFamily="2" charset="-78"/>
                <a:ea typeface="SimSun" panose="02010600030101010101" pitchFamily="2" charset="-122"/>
                <a:cs typeface="Alexandria" pitchFamily="2" charset="-78"/>
                <a:sym typeface="Arial"/>
              </a:rPr>
              <a:t> وا</a:t>
            </a:r>
            <a:r>
              <a:rPr kumimoji="0" lang="ar-SA" sz="2400" b="1" i="0" u="none" strike="noStrike" kern="0" cap="none" spc="0" normalizeH="0" baseline="0" noProof="0" dirty="0">
                <a:ln>
                  <a:noFill/>
                </a:ln>
                <a:solidFill>
                  <a:srgbClr val="000000"/>
                </a:solidFill>
                <a:effectLst/>
                <a:uLnTx/>
                <a:uFillTx/>
                <a:latin typeface="Alexandria" pitchFamily="2" charset="-78"/>
                <a:ea typeface="SimSun" panose="02010600030101010101" pitchFamily="2" charset="-122"/>
                <a:cs typeface="Alexandria" pitchFamily="2" charset="-78"/>
                <a:sym typeface="Arial"/>
              </a:rPr>
              <a:t>لتفاعل مع المستجدات</a:t>
            </a:r>
            <a:r>
              <a:rPr kumimoji="0" lang="ar-SA" sz="2400" i="0" u="none" strike="noStrike" kern="0" cap="none" spc="0" normalizeH="0" baseline="0" noProof="0" dirty="0">
                <a:ln>
                  <a:noFill/>
                </a:ln>
                <a:solidFill>
                  <a:srgbClr val="000000"/>
                </a:solidFill>
                <a:effectLst/>
                <a:uLnTx/>
                <a:uFillTx/>
                <a:latin typeface="Alexandria" pitchFamily="2" charset="-78"/>
                <a:ea typeface="SimSun" panose="02010600030101010101" pitchFamily="2" charset="-122"/>
                <a:cs typeface="Alexandria" pitchFamily="2" charset="-78"/>
                <a:sym typeface="Arial"/>
              </a:rPr>
              <a:t> وخاصة فيما يتعل</a:t>
            </a:r>
            <a:r>
              <a:rPr kumimoji="0" lang="ar-JO" sz="2400" i="0" u="none" strike="noStrike" kern="0" cap="none" spc="0" normalizeH="0" baseline="0" noProof="0" dirty="0">
                <a:ln>
                  <a:noFill/>
                </a:ln>
                <a:solidFill>
                  <a:srgbClr val="000000"/>
                </a:solidFill>
                <a:effectLst/>
                <a:uLnTx/>
                <a:uFillTx/>
                <a:latin typeface="Alexandria" pitchFamily="2" charset="-78"/>
                <a:ea typeface="SimSun" panose="02010600030101010101" pitchFamily="2" charset="-122"/>
                <a:cs typeface="Alexandria" pitchFamily="2" charset="-78"/>
                <a:sym typeface="Arial"/>
              </a:rPr>
              <a:t>ّ</a:t>
            </a:r>
            <a:r>
              <a:rPr kumimoji="0" lang="ar-SA" sz="2400" i="0" u="none" strike="noStrike" kern="0" cap="none" spc="0" normalizeH="0" baseline="0" noProof="0" dirty="0">
                <a:ln>
                  <a:noFill/>
                </a:ln>
                <a:solidFill>
                  <a:srgbClr val="000000"/>
                </a:solidFill>
                <a:effectLst/>
                <a:uLnTx/>
                <a:uFillTx/>
                <a:latin typeface="Alexandria" pitchFamily="2" charset="-78"/>
                <a:ea typeface="SimSun" panose="02010600030101010101" pitchFamily="2" charset="-122"/>
                <a:cs typeface="Alexandria" pitchFamily="2" charset="-78"/>
                <a:sym typeface="Arial"/>
              </a:rPr>
              <a:t>ق بالإبداع والتجديد و</a:t>
            </a:r>
            <a:r>
              <a:rPr kumimoji="0" lang="ar-AE" sz="2400" i="0" u="none" strike="noStrike" kern="0" cap="none" spc="0" normalizeH="0" baseline="0" noProof="0" dirty="0">
                <a:ln>
                  <a:noFill/>
                </a:ln>
                <a:solidFill>
                  <a:srgbClr val="000000"/>
                </a:solidFill>
                <a:effectLst/>
                <a:uLnTx/>
                <a:uFillTx/>
                <a:latin typeface="Alexandria" pitchFamily="2" charset="-78"/>
                <a:ea typeface="SimSun" panose="02010600030101010101" pitchFamily="2" charset="-122"/>
                <a:cs typeface="Alexandria" pitchFamily="2" charset="-78"/>
                <a:sym typeface="Arial"/>
              </a:rPr>
              <a:t>اكتساب </a:t>
            </a:r>
            <a:r>
              <a:rPr kumimoji="0" lang="ar-SA" sz="2400" i="0" u="none" strike="noStrike" kern="0" cap="none" spc="0" normalizeH="0" baseline="0" noProof="0" dirty="0">
                <a:ln>
                  <a:noFill/>
                </a:ln>
                <a:solidFill>
                  <a:srgbClr val="000000"/>
                </a:solidFill>
                <a:effectLst/>
                <a:uLnTx/>
                <a:uFillTx/>
                <a:latin typeface="Alexandria" pitchFamily="2" charset="-78"/>
                <a:ea typeface="SimSun" panose="02010600030101010101" pitchFamily="2" charset="-122"/>
                <a:cs typeface="Alexandria" pitchFamily="2" charset="-78"/>
                <a:sym typeface="Arial"/>
              </a:rPr>
              <a:t>المهارات</a:t>
            </a:r>
            <a:r>
              <a:rPr kumimoji="0" lang="ar-JO" sz="2400" i="0" u="none" strike="noStrike" kern="0" cap="none" spc="0" normalizeH="0" baseline="0" noProof="0" dirty="0">
                <a:ln>
                  <a:noFill/>
                </a:ln>
                <a:solidFill>
                  <a:srgbClr val="000000"/>
                </a:solidFill>
                <a:effectLst/>
                <a:uLnTx/>
                <a:uFillTx/>
                <a:latin typeface="Alexandria" pitchFamily="2" charset="-78"/>
                <a:ea typeface="SimSun" panose="02010600030101010101" pitchFamily="2" charset="-122"/>
                <a:cs typeface="Alexandria" pitchFamily="2" charset="-78"/>
                <a:sym typeface="Arial"/>
              </a:rPr>
              <a:t>،</a:t>
            </a:r>
            <a:r>
              <a:rPr kumimoji="0" lang="ar-SA" sz="2400" i="0" u="none" strike="noStrike" kern="0" cap="none" spc="0" normalizeH="0" baseline="0" noProof="0" dirty="0">
                <a:ln>
                  <a:noFill/>
                </a:ln>
                <a:solidFill>
                  <a:srgbClr val="000000"/>
                </a:solidFill>
                <a:effectLst/>
                <a:uLnTx/>
                <a:uFillTx/>
                <a:latin typeface="Alexandria" pitchFamily="2" charset="-78"/>
                <a:ea typeface="SimSun" panose="02010600030101010101" pitchFamily="2" charset="-122"/>
                <a:cs typeface="Alexandria" pitchFamily="2" charset="-78"/>
                <a:sym typeface="Arial"/>
              </a:rPr>
              <a:t> وبالتالي </a:t>
            </a:r>
            <a:r>
              <a:rPr kumimoji="0" lang="ar-JO" sz="2400" b="1" i="0" u="none" strike="noStrike" kern="0" cap="none" spc="0" normalizeH="0" baseline="0" noProof="0" dirty="0">
                <a:ln>
                  <a:noFill/>
                </a:ln>
                <a:solidFill>
                  <a:srgbClr val="000000"/>
                </a:solidFill>
                <a:effectLst/>
                <a:uLnTx/>
                <a:uFillTx/>
                <a:latin typeface="Alexandria" pitchFamily="2" charset="-78"/>
                <a:ea typeface="SimSun" panose="02010600030101010101" pitchFamily="2" charset="-122"/>
                <a:cs typeface="Alexandria" pitchFamily="2" charset="-78"/>
                <a:sym typeface="Arial"/>
              </a:rPr>
              <a:t>لا يوجد </a:t>
            </a:r>
            <a:r>
              <a:rPr kumimoji="0" lang="ar-SA" sz="2400" b="1" i="0" u="none" strike="noStrike" kern="0" cap="none" spc="0" normalizeH="0" baseline="0" noProof="0" dirty="0">
                <a:ln>
                  <a:noFill/>
                </a:ln>
                <a:solidFill>
                  <a:srgbClr val="000000"/>
                </a:solidFill>
                <a:effectLst/>
                <a:uLnTx/>
                <a:uFillTx/>
                <a:latin typeface="Alexandria" pitchFamily="2" charset="-78"/>
                <a:ea typeface="SimSun" panose="02010600030101010101" pitchFamily="2" charset="-122"/>
                <a:cs typeface="Alexandria" pitchFamily="2" charset="-78"/>
                <a:sym typeface="Arial"/>
              </a:rPr>
              <a:t>نمط ثابت ودائم </a:t>
            </a:r>
            <a:r>
              <a:rPr kumimoji="0" lang="ar-SA" sz="2400" i="0" u="none" strike="noStrike" kern="0" cap="none" spc="0" normalizeH="0" baseline="0" noProof="0" dirty="0">
                <a:ln>
                  <a:noFill/>
                </a:ln>
                <a:solidFill>
                  <a:srgbClr val="000000"/>
                </a:solidFill>
                <a:effectLst/>
                <a:uLnTx/>
                <a:uFillTx/>
                <a:latin typeface="Alexandria" pitchFamily="2" charset="-78"/>
                <a:ea typeface="SimSun" panose="02010600030101010101" pitchFamily="2" charset="-122"/>
                <a:cs typeface="Alexandria" pitchFamily="2" charset="-78"/>
                <a:sym typeface="Arial"/>
              </a:rPr>
              <a:t>يمكن لمؤسسات التعليم أن</a:t>
            </a:r>
            <a:r>
              <a:rPr kumimoji="0" lang="ar-JO" sz="2400" i="0" u="none" strike="noStrike" kern="0" cap="none" spc="0" normalizeH="0" baseline="0" noProof="0" dirty="0">
                <a:ln>
                  <a:noFill/>
                </a:ln>
                <a:solidFill>
                  <a:srgbClr val="000000"/>
                </a:solidFill>
                <a:effectLst/>
                <a:uLnTx/>
                <a:uFillTx/>
                <a:latin typeface="Alexandria" pitchFamily="2" charset="-78"/>
                <a:ea typeface="SimSun" panose="02010600030101010101" pitchFamily="2" charset="-122"/>
                <a:cs typeface="Alexandria" pitchFamily="2" charset="-78"/>
                <a:sym typeface="Arial"/>
              </a:rPr>
              <a:t> تعتمده باستمرار.</a:t>
            </a:r>
            <a:r>
              <a:rPr kumimoji="0" lang="ar-SA" sz="2400" i="0" u="none" strike="noStrike" kern="0" cap="none" spc="0" normalizeH="0" baseline="0" noProof="0" dirty="0">
                <a:ln>
                  <a:noFill/>
                </a:ln>
                <a:solidFill>
                  <a:srgbClr val="000000"/>
                </a:solidFill>
                <a:effectLst/>
                <a:uLnTx/>
                <a:uFillTx/>
                <a:latin typeface="Alexandria" pitchFamily="2" charset="-78"/>
                <a:ea typeface="SimSun" panose="02010600030101010101" pitchFamily="2" charset="-122"/>
                <a:cs typeface="Alexandria" pitchFamily="2" charset="-78"/>
                <a:sym typeface="Arial"/>
              </a:rPr>
              <a:t> </a:t>
            </a:r>
            <a:endParaRPr kumimoji="0" lang="ar-JO" sz="2400" i="0" u="none" strike="noStrike" kern="0" cap="none" spc="0" normalizeH="0" baseline="0" noProof="0" dirty="0">
              <a:ln>
                <a:noFill/>
              </a:ln>
              <a:solidFill>
                <a:srgbClr val="000000"/>
              </a:solidFill>
              <a:effectLst/>
              <a:uLnTx/>
              <a:uFillTx/>
              <a:latin typeface="Alexandria" pitchFamily="2" charset="-78"/>
              <a:ea typeface="SimSun" panose="02010600030101010101" pitchFamily="2" charset="-122"/>
              <a:cs typeface="Alexandria" pitchFamily="2" charset="-78"/>
              <a:sym typeface="Arial"/>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8760296" y="6292631"/>
            <a:ext cx="312052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4" name="Google Shape;144;p3"/>
          <p:cNvSpPr/>
          <p:nvPr/>
        </p:nvSpPr>
        <p:spPr>
          <a:xfrm>
            <a:off x="701654" y="1456702"/>
            <a:ext cx="10819966" cy="3637879"/>
          </a:xfrm>
          <a:prstGeom prst="rect">
            <a:avLst/>
          </a:prstGeom>
          <a:noFill/>
          <a:ln>
            <a:noFill/>
          </a:ln>
        </p:spPr>
        <p:txBody>
          <a:bodyPr spcFirstLastPara="1" wrap="square" lIns="91425" tIns="45700" rIns="91425" bIns="45700" anchor="t" anchorCtr="0">
            <a:spAutoFit/>
          </a:bodyPr>
          <a:lstStyle/>
          <a:p>
            <a:pPr lvl="0" algn="r">
              <a:lnSpc>
                <a:spcPct val="120000"/>
              </a:lnSpc>
            </a:pPr>
            <a:r>
              <a:rPr lang="ar-JO" sz="2400" b="1" dirty="0">
                <a:latin typeface="Alexandria" pitchFamily="2" charset="-78"/>
                <a:cs typeface="Alexandria" pitchFamily="2" charset="-78"/>
              </a:rPr>
              <a:t>مفهوم التعليم العام</a:t>
            </a:r>
            <a:br>
              <a:rPr lang="ar-JO" sz="2400" dirty="0">
                <a:latin typeface="Alexandria" pitchFamily="2" charset="-78"/>
                <a:cs typeface="Alexandria" pitchFamily="2" charset="-78"/>
              </a:rPr>
            </a:br>
            <a:r>
              <a:rPr lang="ar-JO" sz="2400" dirty="0">
                <a:latin typeface="Alexandria" pitchFamily="2" charset="-78"/>
                <a:cs typeface="Alexandria" pitchFamily="2" charset="-78"/>
              </a:rPr>
              <a:t>يعبّر التعليم العام عن المرحلة التعليمية الممتدة من رياض الأطفال إلى انتهاء المرحلة الثانوية .</a:t>
            </a:r>
          </a:p>
          <a:p>
            <a:pPr lvl="0" algn="r">
              <a:lnSpc>
                <a:spcPct val="120000"/>
              </a:lnSpc>
            </a:pPr>
            <a:r>
              <a:rPr lang="ar-JO" sz="2400" dirty="0">
                <a:latin typeface="Alexandria" pitchFamily="2" charset="-78"/>
                <a:cs typeface="Alexandria" pitchFamily="2" charset="-78"/>
              </a:rPr>
              <a:t>وتتم عملية التعليم في مدارس تابعة لوزارة التربية  والتعليم (القطاع الحكومي)، أو مدارس خاصة (القطاع الخاص) وتشمل ما يأتي:</a:t>
            </a:r>
          </a:p>
          <a:p>
            <a:pPr lvl="0" algn="r">
              <a:lnSpc>
                <a:spcPct val="120000"/>
              </a:lnSpc>
            </a:pPr>
            <a:r>
              <a:rPr lang="ar-JO" sz="2400" dirty="0">
                <a:latin typeface="Alexandria" pitchFamily="2" charset="-78"/>
                <a:cs typeface="Alexandria" pitchFamily="2" charset="-78"/>
              </a:rPr>
              <a:t>- </a:t>
            </a:r>
            <a:r>
              <a:rPr lang="ar-JO" sz="2400" b="1" dirty="0">
                <a:latin typeface="Alexandria" pitchFamily="2" charset="-78"/>
                <a:cs typeface="Alexandria" pitchFamily="2" charset="-78"/>
              </a:rPr>
              <a:t>مرحلة رياض الأطفال. </a:t>
            </a:r>
          </a:p>
          <a:p>
            <a:pPr lvl="0" algn="r">
              <a:lnSpc>
                <a:spcPct val="120000"/>
              </a:lnSpc>
            </a:pPr>
            <a:r>
              <a:rPr lang="ar-JO" sz="2400" b="1" dirty="0">
                <a:latin typeface="Alexandria" pitchFamily="2" charset="-78"/>
                <a:cs typeface="Alexandria" pitchFamily="2" charset="-78"/>
              </a:rPr>
              <a:t>- الصفوف الأساسية من الأول للعاشر. </a:t>
            </a:r>
          </a:p>
          <a:p>
            <a:pPr lvl="0" algn="r">
              <a:lnSpc>
                <a:spcPct val="120000"/>
              </a:lnSpc>
            </a:pPr>
            <a:r>
              <a:rPr lang="ar-JO" sz="2400" b="1" dirty="0">
                <a:latin typeface="Alexandria" pitchFamily="2" charset="-78"/>
                <a:cs typeface="Alexandria" pitchFamily="2" charset="-78"/>
              </a:rPr>
              <a:t>- المرحلة الثانوية التي تُؤهل الطالب عند اجتيازها للدخول إلى الجامعة</a:t>
            </a:r>
            <a:r>
              <a:rPr lang="ar-JO" sz="2400" dirty="0">
                <a:latin typeface="Alexandria" pitchFamily="2" charset="-78"/>
                <a:cs typeface="Alexandria" pitchFamily="2" charset="-78"/>
              </a:rPr>
              <a:t>. </a:t>
            </a:r>
            <a:endParaRPr sz="2400" dirty="0">
              <a:solidFill>
                <a:srgbClr val="595959"/>
              </a:solidFill>
              <a:latin typeface="Alexandria" pitchFamily="2" charset="-78"/>
              <a:ea typeface="Calibri"/>
              <a:cs typeface="Alexandria" pitchFamily="2" charset="-78"/>
              <a:sym typeface="Calibri"/>
            </a:endParaRPr>
          </a:p>
        </p:txBody>
      </p:sp>
      <p:sp>
        <p:nvSpPr>
          <p:cNvPr id="145" name="Google Shape;145;p3"/>
          <p:cNvSpPr txBox="1"/>
          <p:nvPr/>
        </p:nvSpPr>
        <p:spPr>
          <a:xfrm>
            <a:off x="4295800" y="222399"/>
            <a:ext cx="3346707" cy="584735"/>
          </a:xfrm>
          <a:prstGeom prst="rect">
            <a:avLst/>
          </a:prstGeom>
          <a:noFill/>
          <a:ln>
            <a:noFill/>
          </a:ln>
        </p:spPr>
        <p:txBody>
          <a:bodyPr spcFirstLastPara="1" wrap="square" lIns="91425" tIns="45700" rIns="91425" bIns="45700" anchor="t" anchorCtr="0">
            <a:spAutoFit/>
          </a:bodyPr>
          <a:lstStyle/>
          <a:p>
            <a:pPr lvl="0"/>
            <a:r>
              <a:rPr lang="ar-JO" sz="3200" b="1" dirty="0">
                <a:solidFill>
                  <a:srgbClr val="00B0F0"/>
                </a:solidFill>
                <a:latin typeface="Alexandria" pitchFamily="2" charset="-78"/>
                <a:cs typeface="Alexandria" pitchFamily="2" charset="-78"/>
              </a:rPr>
              <a:t>التعليم العام</a:t>
            </a:r>
            <a:endParaRPr b="1" dirty="0">
              <a:solidFill>
                <a:srgbClr val="00B0F0"/>
              </a:solidFill>
              <a:latin typeface="Alexandria" pitchFamily="2" charset="-78"/>
              <a:cs typeface="Alexandria" pitchFamily="2" charset="-78"/>
            </a:endParaRPr>
          </a:p>
        </p:txBody>
      </p:sp>
      <p:pic>
        <p:nvPicPr>
          <p:cNvPr id="2" name="Graphic 21">
            <a:extLst>
              <a:ext uri="{FF2B5EF4-FFF2-40B4-BE49-F238E27FC236}">
                <a16:creationId xmlns:a16="http://schemas.microsoft.com/office/drawing/2014/main" id="{2166C2F9-2539-0D44-F588-42D7B2739B8A}"/>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F84C020-1792-61DA-8583-E82599CEB996}"/>
              </a:ext>
            </a:extLst>
          </p:cNvPr>
          <p:cNvSpPr txBox="1"/>
          <p:nvPr/>
        </p:nvSpPr>
        <p:spPr>
          <a:xfrm>
            <a:off x="9120336" y="6292631"/>
            <a:ext cx="276048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www.midocean.ae</a:t>
            </a:r>
          </a:p>
        </p:txBody>
      </p:sp>
    </p:spTree>
    <p:custDataLst>
      <p:tags r:id="rId1"/>
    </p:custDataLst>
    <p:extLst>
      <p:ext uri="{BB962C8B-B14F-4D97-AF65-F5344CB8AC3E}">
        <p14:creationId xmlns:p14="http://schemas.microsoft.com/office/powerpoint/2010/main" val="2542684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4"/>
                                        </p:tgtEl>
                                        <p:attrNameLst>
                                          <p:attrName>style.visibility</p:attrName>
                                        </p:attrNameLst>
                                      </p:cBhvr>
                                      <p:to>
                                        <p:strVal val="visible"/>
                                      </p:to>
                                    </p:set>
                                    <p:anim calcmode="lin" valueType="num">
                                      <p:cBhvr additive="base">
                                        <p:cTn id="7" dur="500" fill="hold"/>
                                        <p:tgtEl>
                                          <p:spTgt spid="144"/>
                                        </p:tgtEl>
                                        <p:attrNameLst>
                                          <p:attrName>ppt_x</p:attrName>
                                        </p:attrNameLst>
                                      </p:cBhvr>
                                      <p:tavLst>
                                        <p:tav tm="0">
                                          <p:val>
                                            <p:strVal val="#ppt_x"/>
                                          </p:val>
                                        </p:tav>
                                        <p:tav tm="100000">
                                          <p:val>
                                            <p:strVal val="#ppt_x"/>
                                          </p:val>
                                        </p:tav>
                                      </p:tavLst>
                                    </p:anim>
                                    <p:anim calcmode="lin" valueType="num">
                                      <p:cBhvr additive="base">
                                        <p:cTn id="8" dur="500" fill="hold"/>
                                        <p:tgtEl>
                                          <p:spTgt spid="14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5" name="Google Shape;145;p3"/>
          <p:cNvSpPr txBox="1"/>
          <p:nvPr/>
        </p:nvSpPr>
        <p:spPr>
          <a:xfrm>
            <a:off x="2887313" y="332656"/>
            <a:ext cx="6416990" cy="584735"/>
          </a:xfrm>
          <a:prstGeom prst="rect">
            <a:avLst/>
          </a:prstGeom>
          <a:noFill/>
          <a:ln>
            <a:noFill/>
          </a:ln>
        </p:spPr>
        <p:txBody>
          <a:bodyPr spcFirstLastPara="1" wrap="square" lIns="91425" tIns="45700" rIns="91425" bIns="45700" anchor="t" anchorCtr="0">
            <a:spAutoFit/>
          </a:bodyPr>
          <a:lstStyle/>
          <a:p>
            <a:pPr lvl="0" algn="ctr"/>
            <a:r>
              <a:rPr lang="ar-JO" sz="3200" b="1" dirty="0">
                <a:solidFill>
                  <a:schemeClr val="tx1"/>
                </a:solidFill>
                <a:latin typeface="Alexandria" pitchFamily="2" charset="-78"/>
                <a:cs typeface="Alexandria" pitchFamily="2" charset="-78"/>
              </a:rPr>
              <a:t>مقدمة( التعليم العالي)</a:t>
            </a:r>
            <a:endParaRPr b="1" dirty="0">
              <a:solidFill>
                <a:schemeClr val="tx1"/>
              </a:solidFill>
              <a:latin typeface="Alexandria" pitchFamily="2" charset="-78"/>
              <a:cs typeface="Alexandria" pitchFamily="2" charset="-78"/>
            </a:endParaRPr>
          </a:p>
        </p:txBody>
      </p:sp>
      <p:sp>
        <p:nvSpPr>
          <p:cNvPr id="2" name="Rectangle 1"/>
          <p:cNvSpPr/>
          <p:nvPr/>
        </p:nvSpPr>
        <p:spPr>
          <a:xfrm>
            <a:off x="407368" y="1464677"/>
            <a:ext cx="11376880" cy="5154360"/>
          </a:xfrm>
          <a:prstGeom prst="rect">
            <a:avLst/>
          </a:prstGeom>
        </p:spPr>
        <p:txBody>
          <a:bodyPr wrap="square">
            <a:spAutoFit/>
          </a:bodyPr>
          <a:lstStyle/>
          <a:p>
            <a:pPr lvl="0" algn="just" rtl="1">
              <a:lnSpc>
                <a:spcPct val="200000"/>
              </a:lnSpc>
              <a:spcAft>
                <a:spcPts val="800"/>
              </a:spcAft>
            </a:pPr>
            <a:r>
              <a:rPr lang="ar-JO" altLang="en-US" sz="2400" dirty="0">
                <a:latin typeface="Alexandria" pitchFamily="2" charset="-78"/>
                <a:cs typeface="Alexandria" pitchFamily="2" charset="-78"/>
              </a:rPr>
              <a:t>          </a:t>
            </a:r>
            <a:r>
              <a:rPr lang="ar-SA" altLang="en-US" sz="2400" dirty="0">
                <a:latin typeface="Alexandria" pitchFamily="2" charset="-78"/>
                <a:cs typeface="Alexandria" pitchFamily="2" charset="-78"/>
              </a:rPr>
              <a:t>تع</a:t>
            </a:r>
            <a:r>
              <a:rPr lang="ar-JO" altLang="en-US" sz="2400" dirty="0">
                <a:latin typeface="Alexandria" pitchFamily="2" charset="-78"/>
                <a:cs typeface="Alexandria" pitchFamily="2" charset="-78"/>
              </a:rPr>
              <a:t>دّ مؤسسات التعليم العالي</a:t>
            </a:r>
            <a:r>
              <a:rPr lang="ar-SA" altLang="en-US" sz="2400" dirty="0">
                <a:latin typeface="Alexandria" pitchFamily="2" charset="-78"/>
                <a:cs typeface="Alexandria" pitchFamily="2" charset="-78"/>
              </a:rPr>
              <a:t> ركن</a:t>
            </a:r>
            <a:r>
              <a:rPr lang="ar-JO" altLang="en-US" sz="2400" dirty="0">
                <a:latin typeface="Alexandria" pitchFamily="2" charset="-78"/>
                <a:cs typeface="Alexandria" pitchFamily="2" charset="-78"/>
              </a:rPr>
              <a:t>ً</a:t>
            </a:r>
            <a:r>
              <a:rPr lang="ar-SA" altLang="en-US" sz="2400" dirty="0">
                <a:latin typeface="Alexandria" pitchFamily="2" charset="-78"/>
                <a:cs typeface="Alexandria" pitchFamily="2" charset="-78"/>
              </a:rPr>
              <a:t>ا أساسي</a:t>
            </a:r>
            <a:r>
              <a:rPr lang="ar-JO" altLang="en-US" sz="2400" dirty="0">
                <a:latin typeface="Alexandria" pitchFamily="2" charset="-78"/>
                <a:cs typeface="Alexandria" pitchFamily="2" charset="-78"/>
              </a:rPr>
              <a:t>ً</a:t>
            </a:r>
            <a:r>
              <a:rPr lang="ar-SA" altLang="en-US" sz="2400" dirty="0">
                <a:latin typeface="Alexandria" pitchFamily="2" charset="-78"/>
                <a:cs typeface="Alexandria" pitchFamily="2" charset="-78"/>
              </a:rPr>
              <a:t>ا من أركان بناء الدولة </a:t>
            </a:r>
            <a:r>
              <a:rPr lang="ar-JO" altLang="en-US" sz="2400" dirty="0">
                <a:latin typeface="Alexandria" pitchFamily="2" charset="-78"/>
                <a:cs typeface="Alexandria" pitchFamily="2" charset="-78"/>
              </a:rPr>
              <a:t>المتقدمة</a:t>
            </a:r>
            <a:r>
              <a:rPr lang="ar-SA" altLang="en-US" sz="2400" dirty="0">
                <a:latin typeface="Alexandria" pitchFamily="2" charset="-78"/>
                <a:cs typeface="Alexandria" pitchFamily="2" charset="-78"/>
              </a:rPr>
              <a:t>،</a:t>
            </a:r>
            <a:r>
              <a:rPr lang="ar-JO" altLang="en-US" sz="2400" dirty="0">
                <a:latin typeface="Alexandria" pitchFamily="2" charset="-78"/>
                <a:cs typeface="Alexandria" pitchFamily="2" charset="-78"/>
              </a:rPr>
              <a:t> لما لها من دور أساسي في عملية التقدّم الصّناعي والتّقني والتكنولوجي،</a:t>
            </a:r>
            <a:r>
              <a:rPr lang="ar-SA" altLang="en-US" sz="2400" dirty="0">
                <a:latin typeface="Alexandria" pitchFamily="2" charset="-78"/>
                <a:cs typeface="Alexandria" pitchFamily="2" charset="-78"/>
              </a:rPr>
              <a:t> </a:t>
            </a:r>
            <a:r>
              <a:rPr lang="ar-JO" altLang="en-US" sz="2400" dirty="0">
                <a:latin typeface="Alexandria" pitchFamily="2" charset="-78"/>
                <a:cs typeface="Alexandria" pitchFamily="2" charset="-78"/>
              </a:rPr>
              <a:t>لذلك لا بدّ من تعرّف واقع مؤسسات التعليم العالي ومشكلاته وإيجاد الحلول لها على أمل مواصلة دورها الداعم للنهضة المجتمعية، ولأن العمل على تطوير دور هذه المؤسسات ليس </a:t>
            </a:r>
            <a:r>
              <a:rPr lang="ar-SA" altLang="en-US" sz="2400" dirty="0">
                <a:latin typeface="Alexandria" pitchFamily="2" charset="-78"/>
                <a:cs typeface="Alexandria" pitchFamily="2" charset="-78"/>
              </a:rPr>
              <a:t>مقصور</a:t>
            </a:r>
            <a:r>
              <a:rPr lang="ar-AE" altLang="en-US" sz="2400" dirty="0">
                <a:latin typeface="Alexandria" pitchFamily="2" charset="-78"/>
                <a:cs typeface="Alexandria" pitchFamily="2" charset="-78"/>
              </a:rPr>
              <a:t>ً</a:t>
            </a:r>
            <a:r>
              <a:rPr lang="ar-SA" altLang="en-US" sz="2400" dirty="0">
                <a:latin typeface="Alexandria" pitchFamily="2" charset="-78"/>
                <a:cs typeface="Alexandria" pitchFamily="2" charset="-78"/>
              </a:rPr>
              <a:t>ا على </a:t>
            </a:r>
            <a:r>
              <a:rPr lang="ar-JO" altLang="en-US" sz="2400" dirty="0">
                <a:latin typeface="Alexandria" pitchFamily="2" charset="-78"/>
                <a:cs typeface="Alexandria" pitchFamily="2" charset="-78"/>
              </a:rPr>
              <a:t>ال</a:t>
            </a:r>
            <a:r>
              <a:rPr lang="ar-SA" altLang="en-US" sz="2400" dirty="0">
                <a:latin typeface="Alexandria" pitchFamily="2" charset="-78"/>
                <a:cs typeface="Alexandria" pitchFamily="2" charset="-78"/>
              </a:rPr>
              <a:t>جه</a:t>
            </a:r>
            <a:r>
              <a:rPr lang="ar-JO" altLang="en-US" sz="2400" dirty="0">
                <a:latin typeface="Alexandria" pitchFamily="2" charset="-78"/>
                <a:cs typeface="Alexandria" pitchFamily="2" charset="-78"/>
              </a:rPr>
              <a:t>ات الحكومية أو الرسمية</a:t>
            </a:r>
            <a:r>
              <a:rPr lang="ar-SA" altLang="en-US" sz="2400" dirty="0">
                <a:latin typeface="Alexandria" pitchFamily="2" charset="-78"/>
                <a:cs typeface="Alexandria" pitchFamily="2" charset="-78"/>
              </a:rPr>
              <a:t> </a:t>
            </a:r>
            <a:r>
              <a:rPr lang="ar-JO" altLang="en-US" sz="2400" dirty="0">
                <a:latin typeface="Alexandria" pitchFamily="2" charset="-78"/>
                <a:cs typeface="Alexandria" pitchFamily="2" charset="-78"/>
              </a:rPr>
              <a:t>بل </a:t>
            </a:r>
            <a:r>
              <a:rPr lang="ar-SA" altLang="en-US" sz="2400" dirty="0">
                <a:latin typeface="Alexandria" pitchFamily="2" charset="-78"/>
                <a:cs typeface="Alexandria" pitchFamily="2" charset="-78"/>
              </a:rPr>
              <a:t>هو واجب </a:t>
            </a:r>
            <a:r>
              <a:rPr lang="ar-JO" sz="2400" dirty="0">
                <a:latin typeface="Alexandria" pitchFamily="2" charset="-78"/>
                <a:cs typeface="Alexandria" pitchFamily="2" charset="-78"/>
              </a:rPr>
              <a:t>على قادة الجامعات لإعادة التفكير باستراتيجياتها وخططها </a:t>
            </a:r>
            <a:r>
              <a:rPr lang="ar-AE" sz="2400" dirty="0">
                <a:latin typeface="Alexandria" pitchFamily="2" charset="-78"/>
                <a:cs typeface="Alexandria" pitchFamily="2" charset="-78"/>
              </a:rPr>
              <a:t>و</a:t>
            </a:r>
            <a:r>
              <a:rPr lang="ar-JO" sz="2400" dirty="0">
                <a:latin typeface="Alexandria" pitchFamily="2" charset="-78"/>
                <a:cs typeface="Alexandria" pitchFamily="2" charset="-78"/>
              </a:rPr>
              <a:t>أساليب تدريسها وتقييمها</a:t>
            </a:r>
            <a:r>
              <a:rPr lang="ar-AE" sz="2400" dirty="0">
                <a:latin typeface="Alexandria" pitchFamily="2" charset="-78"/>
                <a:cs typeface="Alexandria" pitchFamily="2" charset="-78"/>
              </a:rPr>
              <a:t>، بغية </a:t>
            </a:r>
            <a:r>
              <a:rPr lang="ar-JO" sz="2400" dirty="0">
                <a:latin typeface="Alexandria" pitchFamily="2" charset="-78"/>
                <a:cs typeface="Alexandria" pitchFamily="2" charset="-78"/>
              </a:rPr>
              <a:t>تحقيق معايير الجودة محليًا واقليميًا وعالميًا . </a:t>
            </a:r>
          </a:p>
        </p:txBody>
      </p:sp>
      <p:pic>
        <p:nvPicPr>
          <p:cNvPr id="5" name="Graphic 21">
            <a:extLst>
              <a:ext uri="{FF2B5EF4-FFF2-40B4-BE49-F238E27FC236}">
                <a16:creationId xmlns:a16="http://schemas.microsoft.com/office/drawing/2014/main" id="{19E8512A-DF04-9C2F-0352-8C49F2A4E49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49576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Left Arrow 11"/>
          <p:cNvSpPr/>
          <p:nvPr/>
        </p:nvSpPr>
        <p:spPr>
          <a:xfrm rot="20722497">
            <a:off x="4857818" y="1535173"/>
            <a:ext cx="5749840" cy="1693427"/>
          </a:xfrm>
          <a:custGeom>
            <a:avLst/>
            <a:gdLst/>
            <a:ahLst/>
            <a:cxnLst/>
            <a:rect l="l" t="t" r="r" b="b"/>
            <a:pathLst>
              <a:path w="4312380" h="894796">
                <a:moveTo>
                  <a:pt x="4312380" y="117603"/>
                </a:moveTo>
                <a:lnTo>
                  <a:pt x="4140261" y="777193"/>
                </a:lnTo>
                <a:lnTo>
                  <a:pt x="497381" y="777193"/>
                </a:lnTo>
                <a:lnTo>
                  <a:pt x="497381" y="894796"/>
                </a:lnTo>
                <a:lnTo>
                  <a:pt x="0" y="447398"/>
                </a:lnTo>
                <a:lnTo>
                  <a:pt x="497381" y="0"/>
                </a:lnTo>
                <a:lnTo>
                  <a:pt x="497381" y="117603"/>
                </a:lnTo>
                <a:close/>
              </a:path>
            </a:pathLst>
          </a:custGeom>
          <a:solidFill>
            <a:schemeClr val="tx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r>
              <a:rPr lang="ar-JO" altLang="ko-KR" sz="2400" b="1" dirty="0">
                <a:solidFill>
                  <a:srgbClr val="000000"/>
                </a:solidFill>
                <a:latin typeface="Alexandria" pitchFamily="2" charset="-78"/>
                <a:cs typeface="Alexandria" pitchFamily="2" charset="-78"/>
              </a:rPr>
              <a:t> لا بد</a:t>
            </a:r>
            <a:r>
              <a:rPr lang="ar-AE" altLang="ko-KR" sz="2400" b="1" dirty="0">
                <a:solidFill>
                  <a:srgbClr val="000000"/>
                </a:solidFill>
                <a:latin typeface="Alexandria" pitchFamily="2" charset="-78"/>
                <a:cs typeface="Alexandria" pitchFamily="2" charset="-78"/>
              </a:rPr>
              <a:t>ّ</a:t>
            </a:r>
            <a:r>
              <a:rPr lang="ar-JO" altLang="ko-KR" sz="2400" b="1" dirty="0">
                <a:solidFill>
                  <a:srgbClr val="000000"/>
                </a:solidFill>
                <a:latin typeface="Alexandria" pitchFamily="2" charset="-78"/>
                <a:cs typeface="Alexandria" pitchFamily="2" charset="-78"/>
              </a:rPr>
              <a:t> من التغيير الدائم لتطوير مؤسسات التعليم العالي</a:t>
            </a:r>
            <a:endParaRPr lang="ko-KR" altLang="en-US" sz="2400" dirty="0">
              <a:latin typeface="Alexandria" pitchFamily="2" charset="-78"/>
            </a:endParaRPr>
          </a:p>
        </p:txBody>
      </p:sp>
      <p:sp>
        <p:nvSpPr>
          <p:cNvPr id="23" name="Left Arrow 22"/>
          <p:cNvSpPr/>
          <p:nvPr/>
        </p:nvSpPr>
        <p:spPr>
          <a:xfrm rot="20722497">
            <a:off x="5866725" y="4482963"/>
            <a:ext cx="5749840" cy="1603511"/>
          </a:xfrm>
          <a:custGeom>
            <a:avLst/>
            <a:gdLst/>
            <a:ahLst/>
            <a:cxnLst/>
            <a:rect l="l" t="t" r="r" b="b"/>
            <a:pathLst>
              <a:path w="4312380" h="894796">
                <a:moveTo>
                  <a:pt x="4312380" y="117603"/>
                </a:moveTo>
                <a:lnTo>
                  <a:pt x="4140261" y="777193"/>
                </a:lnTo>
                <a:lnTo>
                  <a:pt x="497381" y="777193"/>
                </a:lnTo>
                <a:lnTo>
                  <a:pt x="497381" y="894796"/>
                </a:lnTo>
                <a:lnTo>
                  <a:pt x="0" y="447398"/>
                </a:lnTo>
                <a:lnTo>
                  <a:pt x="497381" y="0"/>
                </a:lnTo>
                <a:lnTo>
                  <a:pt x="497381" y="117603"/>
                </a:lnTo>
                <a:close/>
              </a:path>
            </a:pathLst>
          </a:custGeom>
          <a:solidFill>
            <a:schemeClr val="tx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r>
              <a:rPr lang="ar-JO" altLang="ko-KR" sz="2400" b="1" dirty="0">
                <a:solidFill>
                  <a:srgbClr val="000000"/>
                </a:solidFill>
                <a:latin typeface="Alexandria" pitchFamily="2" charset="-78"/>
                <a:cs typeface="Alexandria" pitchFamily="2" charset="-78"/>
              </a:rPr>
              <a:t>إنّ القيادة الإبداعية حاجة لمؤسسات التعليم العالي وليست ترف</a:t>
            </a:r>
            <a:endParaRPr lang="ko-KR" altLang="en-US" sz="2400" dirty="0">
              <a:latin typeface="Alexandria" pitchFamily="2" charset="-78"/>
            </a:endParaRPr>
          </a:p>
        </p:txBody>
      </p:sp>
      <p:sp>
        <p:nvSpPr>
          <p:cNvPr id="17" name="Left Arrow 22">
            <a:extLst>
              <a:ext uri="{FF2B5EF4-FFF2-40B4-BE49-F238E27FC236}">
                <a16:creationId xmlns:a16="http://schemas.microsoft.com/office/drawing/2014/main" id="{07381031-AEB6-47B4-B1B2-B7B305E0C434}"/>
              </a:ext>
            </a:extLst>
          </p:cNvPr>
          <p:cNvSpPr/>
          <p:nvPr/>
        </p:nvSpPr>
        <p:spPr>
          <a:xfrm rot="20722497">
            <a:off x="854385" y="769484"/>
            <a:ext cx="6193390" cy="1645162"/>
          </a:xfrm>
          <a:custGeom>
            <a:avLst/>
            <a:gdLst/>
            <a:ahLst/>
            <a:cxnLst/>
            <a:rect l="l" t="t" r="r" b="b"/>
            <a:pathLst>
              <a:path w="4312380" h="894796">
                <a:moveTo>
                  <a:pt x="4312380" y="117603"/>
                </a:moveTo>
                <a:lnTo>
                  <a:pt x="4140261" y="777193"/>
                </a:lnTo>
                <a:lnTo>
                  <a:pt x="497381" y="777193"/>
                </a:lnTo>
                <a:lnTo>
                  <a:pt x="497381" y="894796"/>
                </a:lnTo>
                <a:lnTo>
                  <a:pt x="0" y="447398"/>
                </a:lnTo>
                <a:lnTo>
                  <a:pt x="497381" y="0"/>
                </a:lnTo>
                <a:lnTo>
                  <a:pt x="497381" y="117603"/>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lvl="0" algn="r"/>
            <a:r>
              <a:rPr lang="ar-JO" altLang="ko-KR" sz="2400" b="1" dirty="0">
                <a:solidFill>
                  <a:srgbClr val="000000"/>
                </a:solidFill>
                <a:latin typeface="Alexandria" pitchFamily="2" charset="-78"/>
                <a:cs typeface="Alexandria" pitchFamily="2" charset="-78"/>
              </a:rPr>
              <a:t>تتحمل مؤسسات التعليم العالي مسؤولية كبيرة في عملية التنمية الشاملة والنهضة المجتمعية </a:t>
            </a:r>
            <a:endParaRPr lang="ko-KR" altLang="en-US" sz="2400" b="1" dirty="0">
              <a:solidFill>
                <a:srgbClr val="000000"/>
              </a:solidFill>
              <a:latin typeface="Alexandria" pitchFamily="2" charset="-78"/>
              <a:cs typeface="Alexandria" pitchFamily="2" charset="-78"/>
            </a:endParaRPr>
          </a:p>
        </p:txBody>
      </p:sp>
      <p:sp>
        <p:nvSpPr>
          <p:cNvPr id="19" name="Left Arrow 22">
            <a:extLst>
              <a:ext uri="{FF2B5EF4-FFF2-40B4-BE49-F238E27FC236}">
                <a16:creationId xmlns:a16="http://schemas.microsoft.com/office/drawing/2014/main" id="{07381031-AEB6-47B4-B1B2-B7B305E0C434}"/>
              </a:ext>
            </a:extLst>
          </p:cNvPr>
          <p:cNvSpPr/>
          <p:nvPr/>
        </p:nvSpPr>
        <p:spPr>
          <a:xfrm rot="20722497">
            <a:off x="1711703" y="4088306"/>
            <a:ext cx="5940835" cy="1397623"/>
          </a:xfrm>
          <a:custGeom>
            <a:avLst/>
            <a:gdLst/>
            <a:ahLst/>
            <a:cxnLst/>
            <a:rect l="l" t="t" r="r" b="b"/>
            <a:pathLst>
              <a:path w="4312380" h="894796">
                <a:moveTo>
                  <a:pt x="4312380" y="117603"/>
                </a:moveTo>
                <a:lnTo>
                  <a:pt x="4140261" y="777193"/>
                </a:lnTo>
                <a:lnTo>
                  <a:pt x="497381" y="777193"/>
                </a:lnTo>
                <a:lnTo>
                  <a:pt x="497381" y="894796"/>
                </a:lnTo>
                <a:lnTo>
                  <a:pt x="0" y="447398"/>
                </a:lnTo>
                <a:lnTo>
                  <a:pt x="497381" y="0"/>
                </a:lnTo>
                <a:lnTo>
                  <a:pt x="497381" y="117603"/>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lvl="0" algn="r">
              <a:buClrTx/>
            </a:pPr>
            <a:r>
              <a:rPr lang="ar-JO" sz="2400" b="1" kern="1200" dirty="0">
                <a:solidFill>
                  <a:srgbClr val="000000"/>
                </a:solidFill>
                <a:latin typeface="Alexandria" pitchFamily="2" charset="-78"/>
                <a:ea typeface="Calibri" panose="020F0502020204030204" pitchFamily="34" charset="0"/>
                <a:cs typeface="Alexandria" pitchFamily="2" charset="-78"/>
              </a:rPr>
              <a:t>لا بد ّمن </a:t>
            </a:r>
            <a:r>
              <a:rPr lang="ar-SA" sz="2400" b="1" kern="1200" dirty="0">
                <a:solidFill>
                  <a:srgbClr val="000000"/>
                </a:solidFill>
                <a:latin typeface="Alexandria" pitchFamily="2" charset="-78"/>
                <a:ea typeface="Calibri" panose="020F0502020204030204" pitchFamily="34" charset="0"/>
                <a:cs typeface="Alexandria" pitchFamily="2" charset="-78"/>
              </a:rPr>
              <a:t>السعي لمواكبة المستجدات وتلبية المتطلبات الجديدة</a:t>
            </a:r>
            <a:endParaRPr lang="ko-KR" altLang="en-US" sz="2000" b="1" kern="1200" dirty="0">
              <a:solidFill>
                <a:prstClr val="white"/>
              </a:solidFill>
              <a:latin typeface="Alexandria" pitchFamily="2" charset="-78"/>
              <a:cs typeface="Alexandria" pitchFamily="2" charset="-78"/>
            </a:endParaRPr>
          </a:p>
        </p:txBody>
      </p:sp>
      <p:pic>
        <p:nvPicPr>
          <p:cNvPr id="2" name="Graphic 21">
            <a:extLst>
              <a:ext uri="{FF2B5EF4-FFF2-40B4-BE49-F238E27FC236}">
                <a16:creationId xmlns:a16="http://schemas.microsoft.com/office/drawing/2014/main" id="{65D31C22-2BCD-BBCE-95D4-AB493AC0554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0959" y="0"/>
            <a:ext cx="2305141" cy="1076343"/>
          </a:xfrm>
          <a:prstGeom prst="rect">
            <a:avLst/>
          </a:prstGeom>
        </p:spPr>
      </p:pic>
    </p:spTree>
    <p:extLst>
      <p:ext uri="{BB962C8B-B14F-4D97-AF65-F5344CB8AC3E}">
        <p14:creationId xmlns:p14="http://schemas.microsoft.com/office/powerpoint/2010/main" val="1654315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arn(inVertical)">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down)">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wipe(down)">
                                      <p:cBhvr>
                                        <p:cTn id="17" dur="5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wipe(down)">
                                      <p:cBhvr>
                                        <p:cTn id="2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3" grpId="0" animBg="1"/>
      <p:bldP spid="17" grpId="0" animBg="1"/>
      <p:bldP spid="1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4" name="Google Shape;144;p3"/>
          <p:cNvSpPr/>
          <p:nvPr/>
        </p:nvSpPr>
        <p:spPr>
          <a:xfrm>
            <a:off x="767408" y="1191563"/>
            <a:ext cx="10657183" cy="4524275"/>
          </a:xfrm>
          <a:prstGeom prst="rect">
            <a:avLst/>
          </a:prstGeom>
          <a:noFill/>
          <a:ln>
            <a:noFill/>
          </a:ln>
        </p:spPr>
        <p:txBody>
          <a:bodyPr spcFirstLastPara="1" wrap="square" lIns="91425" tIns="45700" rIns="91425" bIns="45700" anchor="t" anchorCtr="0">
            <a:spAutoFit/>
          </a:bodyPr>
          <a:lstStyle/>
          <a:p>
            <a:pPr lvl="0" algn="r">
              <a:lnSpc>
                <a:spcPct val="120000"/>
              </a:lnSpc>
            </a:pPr>
            <a:r>
              <a:rPr lang="ar-JO" sz="2400" b="1" dirty="0">
                <a:latin typeface="Alexandria" pitchFamily="2" charset="-78"/>
                <a:cs typeface="Alexandria" pitchFamily="2" charset="-78"/>
              </a:rPr>
              <a:t>مفهوم التعليم العالي</a:t>
            </a:r>
          </a:p>
          <a:p>
            <a:pPr lvl="0" algn="r">
              <a:lnSpc>
                <a:spcPct val="120000"/>
              </a:lnSpc>
            </a:pPr>
            <a:r>
              <a:rPr lang="ar-JO" sz="2400" dirty="0">
                <a:latin typeface="Alexandria" pitchFamily="2" charset="-78"/>
                <a:cs typeface="Alexandria" pitchFamily="2" charset="-78"/>
              </a:rPr>
              <a:t>يُعرفُ التعليم العالي  بأنه المرحلة التعليمية التي تلي مرحلة التعليم العام( بعد انتهاء المرحلة الثانوية) وتشمل:</a:t>
            </a:r>
          </a:p>
          <a:p>
            <a:pPr lvl="0" algn="r">
              <a:lnSpc>
                <a:spcPct val="120000"/>
              </a:lnSpc>
            </a:pPr>
            <a:r>
              <a:rPr lang="ar-JO" sz="2400" dirty="0">
                <a:latin typeface="Alexandria" pitchFamily="2" charset="-78"/>
                <a:cs typeface="Alexandria" pitchFamily="2" charset="-78"/>
              </a:rPr>
              <a:t>- </a:t>
            </a:r>
            <a:r>
              <a:rPr lang="ar-JO" sz="2400" b="1" dirty="0">
                <a:latin typeface="Alexandria" pitchFamily="2" charset="-78"/>
                <a:cs typeface="Alexandria" pitchFamily="2" charset="-78"/>
              </a:rPr>
              <a:t>الدبلوم</a:t>
            </a:r>
          </a:p>
          <a:p>
            <a:pPr lvl="0" algn="r">
              <a:lnSpc>
                <a:spcPct val="120000"/>
              </a:lnSpc>
            </a:pPr>
            <a:r>
              <a:rPr lang="ar-JO" sz="2400" b="1" dirty="0">
                <a:latin typeface="Alexandria" pitchFamily="2" charset="-78"/>
                <a:cs typeface="Alexandria" pitchFamily="2" charset="-78"/>
              </a:rPr>
              <a:t>- البكالوريوس</a:t>
            </a:r>
          </a:p>
          <a:p>
            <a:pPr lvl="0" algn="r">
              <a:lnSpc>
                <a:spcPct val="120000"/>
              </a:lnSpc>
            </a:pPr>
            <a:r>
              <a:rPr lang="ar-JO" sz="2400" b="1" dirty="0">
                <a:latin typeface="Alexandria" pitchFamily="2" charset="-78"/>
                <a:cs typeface="Alexandria" pitchFamily="2" charset="-78"/>
              </a:rPr>
              <a:t>- الماجستير</a:t>
            </a:r>
          </a:p>
          <a:p>
            <a:pPr lvl="0" algn="r">
              <a:lnSpc>
                <a:spcPct val="120000"/>
              </a:lnSpc>
            </a:pPr>
            <a:r>
              <a:rPr lang="ar-JO" sz="2400" dirty="0">
                <a:latin typeface="Alexandria" pitchFamily="2" charset="-78"/>
                <a:cs typeface="Alexandria" pitchFamily="2" charset="-78"/>
              </a:rPr>
              <a:t>- </a:t>
            </a:r>
            <a:r>
              <a:rPr lang="ar-JO" sz="2400" b="1" dirty="0">
                <a:latin typeface="Alexandria" pitchFamily="2" charset="-78"/>
                <a:cs typeface="Alexandria" pitchFamily="2" charset="-78"/>
              </a:rPr>
              <a:t>الدكتوراة/ه</a:t>
            </a:r>
          </a:p>
          <a:p>
            <a:pPr lvl="0" algn="r">
              <a:lnSpc>
                <a:spcPct val="120000"/>
              </a:lnSpc>
            </a:pPr>
            <a:r>
              <a:rPr lang="ar-JO" sz="2400" dirty="0">
                <a:latin typeface="Alexandria" pitchFamily="2" charset="-78"/>
                <a:cs typeface="Alexandria" pitchFamily="2" charset="-78"/>
              </a:rPr>
              <a:t>وتتم في المعاهد والكليات والجامعات المختصة  وتنتهي بحصول الطالب على درجة علمية .</a:t>
            </a:r>
          </a:p>
          <a:p>
            <a:pPr lvl="0" algn="r">
              <a:lnSpc>
                <a:spcPct val="120000"/>
              </a:lnSpc>
            </a:pPr>
            <a:r>
              <a:rPr lang="ar-JO" sz="2400" dirty="0">
                <a:latin typeface="Alexandria" pitchFamily="2" charset="-78"/>
                <a:cs typeface="Alexandria" pitchFamily="2" charset="-78"/>
              </a:rPr>
              <a:t>المدة الزمنية : أقلها سنة دراسية </a:t>
            </a:r>
            <a:endParaRPr sz="2400" dirty="0">
              <a:solidFill>
                <a:srgbClr val="595959"/>
              </a:solidFill>
              <a:latin typeface="Alexandria" pitchFamily="2" charset="-78"/>
              <a:ea typeface="Calibri"/>
              <a:cs typeface="Alexandria" pitchFamily="2" charset="-78"/>
              <a:sym typeface="Calibri"/>
            </a:endParaRPr>
          </a:p>
        </p:txBody>
      </p:sp>
      <p:sp>
        <p:nvSpPr>
          <p:cNvPr id="145" name="Google Shape;145;p3"/>
          <p:cNvSpPr txBox="1"/>
          <p:nvPr/>
        </p:nvSpPr>
        <p:spPr>
          <a:xfrm>
            <a:off x="4223792" y="404664"/>
            <a:ext cx="3312368" cy="584735"/>
          </a:xfrm>
          <a:prstGeom prst="rect">
            <a:avLst/>
          </a:prstGeom>
          <a:noFill/>
          <a:ln>
            <a:noFill/>
          </a:ln>
        </p:spPr>
        <p:txBody>
          <a:bodyPr spcFirstLastPara="1" wrap="square" lIns="91425" tIns="45700" rIns="91425" bIns="45700" anchor="t" anchorCtr="0">
            <a:spAutoFit/>
          </a:bodyPr>
          <a:lstStyle/>
          <a:p>
            <a:pPr lvl="0"/>
            <a:r>
              <a:rPr lang="ar-JO" sz="3200" b="1" dirty="0">
                <a:solidFill>
                  <a:srgbClr val="00B0F0"/>
                </a:solidFill>
                <a:latin typeface="Alexandria" pitchFamily="2" charset="-78"/>
                <a:cs typeface="Alexandria" pitchFamily="2" charset="-78"/>
              </a:rPr>
              <a:t>التعليم العالي</a:t>
            </a:r>
            <a:endParaRPr b="1" dirty="0">
              <a:solidFill>
                <a:srgbClr val="00B0F0"/>
              </a:solidFill>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20BFB2CB-C7CB-97EE-0BA1-1C8A4E31F62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802960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4"/>
                                        </p:tgtEl>
                                        <p:attrNameLst>
                                          <p:attrName>style.visibility</p:attrName>
                                        </p:attrNameLst>
                                      </p:cBhvr>
                                      <p:to>
                                        <p:strVal val="visible"/>
                                      </p:to>
                                    </p:set>
                                    <p:anim calcmode="lin" valueType="num">
                                      <p:cBhvr additive="base">
                                        <p:cTn id="7" dur="500" fill="hold"/>
                                        <p:tgtEl>
                                          <p:spTgt spid="144"/>
                                        </p:tgtEl>
                                        <p:attrNameLst>
                                          <p:attrName>ppt_x</p:attrName>
                                        </p:attrNameLst>
                                      </p:cBhvr>
                                      <p:tavLst>
                                        <p:tav tm="0">
                                          <p:val>
                                            <p:strVal val="#ppt_x"/>
                                          </p:val>
                                        </p:tav>
                                        <p:tav tm="100000">
                                          <p:val>
                                            <p:strVal val="#ppt_x"/>
                                          </p:val>
                                        </p:tav>
                                      </p:tavLst>
                                    </p:anim>
                                    <p:anim calcmode="lin" valueType="num">
                                      <p:cBhvr additive="base">
                                        <p:cTn id="8" dur="500" fill="hold"/>
                                        <p:tgtEl>
                                          <p:spTgt spid="14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4"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97" name="그룹 96">
            <a:extLst>
              <a:ext uri="{FF2B5EF4-FFF2-40B4-BE49-F238E27FC236}">
                <a16:creationId xmlns:a16="http://schemas.microsoft.com/office/drawing/2014/main" id="{FD59A628-9253-463B-AB18-2369D086BDBA}"/>
              </a:ext>
            </a:extLst>
          </p:cNvPr>
          <p:cNvGrpSpPr/>
          <p:nvPr/>
        </p:nvGrpSpPr>
        <p:grpSpPr>
          <a:xfrm>
            <a:off x="7215127" y="3045190"/>
            <a:ext cx="1271173" cy="2017336"/>
            <a:chOff x="7311137" y="4104801"/>
            <a:chExt cx="1360941" cy="2159797"/>
          </a:xfrm>
        </p:grpSpPr>
        <p:grpSp>
          <p:nvGrpSpPr>
            <p:cNvPr id="53" name="그룹 52">
              <a:extLst>
                <a:ext uri="{FF2B5EF4-FFF2-40B4-BE49-F238E27FC236}">
                  <a16:creationId xmlns:a16="http://schemas.microsoft.com/office/drawing/2014/main" id="{989C569F-1982-4CDB-B715-93ED3A8FC121}"/>
                </a:ext>
              </a:extLst>
            </p:cNvPr>
            <p:cNvGrpSpPr/>
            <p:nvPr/>
          </p:nvGrpSpPr>
          <p:grpSpPr>
            <a:xfrm>
              <a:off x="7521194" y="5284915"/>
              <a:ext cx="1137987" cy="979683"/>
              <a:chOff x="7521194" y="5284915"/>
              <a:chExt cx="1137987" cy="979683"/>
            </a:xfrm>
          </p:grpSpPr>
          <p:grpSp>
            <p:nvGrpSpPr>
              <p:cNvPr id="35" name="Group 7">
                <a:extLst>
                  <a:ext uri="{FF2B5EF4-FFF2-40B4-BE49-F238E27FC236}">
                    <a16:creationId xmlns:a16="http://schemas.microsoft.com/office/drawing/2014/main" id="{4C9B4160-C1DA-4C25-BC5A-A68793C9AE6B}"/>
                  </a:ext>
                </a:extLst>
              </p:cNvPr>
              <p:cNvGrpSpPr/>
              <p:nvPr/>
            </p:nvGrpSpPr>
            <p:grpSpPr>
              <a:xfrm>
                <a:off x="7521194" y="5284915"/>
                <a:ext cx="1137987" cy="979683"/>
                <a:chOff x="5580112" y="4160675"/>
                <a:chExt cx="2016224" cy="1735751"/>
              </a:xfrm>
            </p:grpSpPr>
            <p:sp>
              <p:nvSpPr>
                <p:cNvPr id="50" name="Trapezoid 1">
                  <a:extLst>
                    <a:ext uri="{FF2B5EF4-FFF2-40B4-BE49-F238E27FC236}">
                      <a16:creationId xmlns:a16="http://schemas.microsoft.com/office/drawing/2014/main" id="{E17EBD0C-ABE4-429E-BC7C-8336BB498498}"/>
                    </a:ext>
                  </a:extLst>
                </p:cNvPr>
                <p:cNvSpPr/>
                <p:nvPr/>
              </p:nvSpPr>
              <p:spPr>
                <a:xfrm rot="10800000">
                  <a:off x="5796136" y="4653136"/>
                  <a:ext cx="1584176" cy="1243290"/>
                </a:xfrm>
                <a:custGeom>
                  <a:avLst/>
                  <a:gdLst>
                    <a:gd name="connsiteX0" fmla="*/ 0 w 1584176"/>
                    <a:gd name="connsiteY0" fmla="*/ 1216152 h 1216152"/>
                    <a:gd name="connsiteX1" fmla="*/ 304038 w 1584176"/>
                    <a:gd name="connsiteY1" fmla="*/ 0 h 1216152"/>
                    <a:gd name="connsiteX2" fmla="*/ 1280138 w 1584176"/>
                    <a:gd name="connsiteY2" fmla="*/ 0 h 1216152"/>
                    <a:gd name="connsiteX3" fmla="*/ 1584176 w 1584176"/>
                    <a:gd name="connsiteY3" fmla="*/ 1216152 h 1216152"/>
                    <a:gd name="connsiteX4" fmla="*/ 0 w 1584176"/>
                    <a:gd name="connsiteY4" fmla="*/ 1216152 h 1216152"/>
                    <a:gd name="connsiteX0" fmla="*/ 0 w 1584176"/>
                    <a:gd name="connsiteY0" fmla="*/ 1235792 h 1235792"/>
                    <a:gd name="connsiteX1" fmla="*/ 304038 w 1584176"/>
                    <a:gd name="connsiteY1" fmla="*/ 19640 h 1235792"/>
                    <a:gd name="connsiteX2" fmla="*/ 1280138 w 1584176"/>
                    <a:gd name="connsiteY2" fmla="*/ 19640 h 1235792"/>
                    <a:gd name="connsiteX3" fmla="*/ 1584176 w 1584176"/>
                    <a:gd name="connsiteY3" fmla="*/ 1235792 h 1235792"/>
                    <a:gd name="connsiteX4" fmla="*/ 0 w 1584176"/>
                    <a:gd name="connsiteY4" fmla="*/ 1235792 h 1235792"/>
                    <a:gd name="connsiteX0" fmla="*/ 0 w 1584176"/>
                    <a:gd name="connsiteY0" fmla="*/ 1243290 h 1243290"/>
                    <a:gd name="connsiteX1" fmla="*/ 304038 w 1584176"/>
                    <a:gd name="connsiteY1" fmla="*/ 27138 h 1243290"/>
                    <a:gd name="connsiteX2" fmla="*/ 1280138 w 1584176"/>
                    <a:gd name="connsiteY2" fmla="*/ 27138 h 1243290"/>
                    <a:gd name="connsiteX3" fmla="*/ 1584176 w 1584176"/>
                    <a:gd name="connsiteY3" fmla="*/ 1243290 h 1243290"/>
                    <a:gd name="connsiteX4" fmla="*/ 0 w 1584176"/>
                    <a:gd name="connsiteY4" fmla="*/ 1243290 h 12432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176" h="1243290">
                      <a:moveTo>
                        <a:pt x="0" y="1243290"/>
                      </a:moveTo>
                      <a:lnTo>
                        <a:pt x="304038" y="27138"/>
                      </a:lnTo>
                      <a:cubicBezTo>
                        <a:pt x="629405" y="-57"/>
                        <a:pt x="941174" y="-17053"/>
                        <a:pt x="1280138" y="27138"/>
                      </a:cubicBezTo>
                      <a:lnTo>
                        <a:pt x="1584176" y="1243290"/>
                      </a:lnTo>
                      <a:lnTo>
                        <a:pt x="0" y="1243290"/>
                      </a:lnTo>
                      <a:close/>
                    </a:path>
                  </a:pathLst>
                </a:cu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sp>
              <p:nvSpPr>
                <p:cNvPr id="51" name="Trapezoid 6">
                  <a:extLst>
                    <a:ext uri="{FF2B5EF4-FFF2-40B4-BE49-F238E27FC236}">
                      <a16:creationId xmlns:a16="http://schemas.microsoft.com/office/drawing/2014/main" id="{6B6C8D56-90D7-462F-9B7C-266CCD6959B9}"/>
                    </a:ext>
                  </a:extLst>
                </p:cNvPr>
                <p:cNvSpPr/>
                <p:nvPr/>
              </p:nvSpPr>
              <p:spPr>
                <a:xfrm rot="10800000">
                  <a:off x="5580112" y="4312147"/>
                  <a:ext cx="2016224" cy="471979"/>
                </a:xfrm>
                <a:custGeom>
                  <a:avLst/>
                  <a:gdLst>
                    <a:gd name="connsiteX0" fmla="*/ 0 w 2016224"/>
                    <a:gd name="connsiteY0" fmla="*/ 360040 h 360040"/>
                    <a:gd name="connsiteX1" fmla="*/ 128109 w 2016224"/>
                    <a:gd name="connsiteY1" fmla="*/ 0 h 360040"/>
                    <a:gd name="connsiteX2" fmla="*/ 1888115 w 2016224"/>
                    <a:gd name="connsiteY2" fmla="*/ 0 h 360040"/>
                    <a:gd name="connsiteX3" fmla="*/ 2016224 w 2016224"/>
                    <a:gd name="connsiteY3" fmla="*/ 360040 h 360040"/>
                    <a:gd name="connsiteX4" fmla="*/ 0 w 2016224"/>
                    <a:gd name="connsiteY4" fmla="*/ 360040 h 360040"/>
                    <a:gd name="connsiteX0" fmla="*/ 0 w 2016224"/>
                    <a:gd name="connsiteY0" fmla="*/ 431046 h 431046"/>
                    <a:gd name="connsiteX1" fmla="*/ 128109 w 2016224"/>
                    <a:gd name="connsiteY1" fmla="*/ 71006 h 431046"/>
                    <a:gd name="connsiteX2" fmla="*/ 1888115 w 2016224"/>
                    <a:gd name="connsiteY2" fmla="*/ 71006 h 431046"/>
                    <a:gd name="connsiteX3" fmla="*/ 2016224 w 2016224"/>
                    <a:gd name="connsiteY3" fmla="*/ 431046 h 431046"/>
                    <a:gd name="connsiteX4" fmla="*/ 0 w 2016224"/>
                    <a:gd name="connsiteY4" fmla="*/ 431046 h 431046"/>
                    <a:gd name="connsiteX0" fmla="*/ 0 w 2016224"/>
                    <a:gd name="connsiteY0" fmla="*/ 458241 h 458241"/>
                    <a:gd name="connsiteX1" fmla="*/ 128109 w 2016224"/>
                    <a:gd name="connsiteY1" fmla="*/ 98201 h 458241"/>
                    <a:gd name="connsiteX2" fmla="*/ 1888115 w 2016224"/>
                    <a:gd name="connsiteY2" fmla="*/ 98201 h 458241"/>
                    <a:gd name="connsiteX3" fmla="*/ 2016224 w 2016224"/>
                    <a:gd name="connsiteY3" fmla="*/ 458241 h 458241"/>
                    <a:gd name="connsiteX4" fmla="*/ 0 w 2016224"/>
                    <a:gd name="connsiteY4" fmla="*/ 458241 h 458241"/>
                    <a:gd name="connsiteX0" fmla="*/ 0 w 2016224"/>
                    <a:gd name="connsiteY0" fmla="*/ 465296 h 465296"/>
                    <a:gd name="connsiteX1" fmla="*/ 128109 w 2016224"/>
                    <a:gd name="connsiteY1" fmla="*/ 105256 h 465296"/>
                    <a:gd name="connsiteX2" fmla="*/ 1888115 w 2016224"/>
                    <a:gd name="connsiteY2" fmla="*/ 105256 h 465296"/>
                    <a:gd name="connsiteX3" fmla="*/ 2016224 w 2016224"/>
                    <a:gd name="connsiteY3" fmla="*/ 465296 h 465296"/>
                    <a:gd name="connsiteX4" fmla="*/ 0 w 2016224"/>
                    <a:gd name="connsiteY4" fmla="*/ 465296 h 465296"/>
                    <a:gd name="connsiteX0" fmla="*/ 0 w 2016224"/>
                    <a:gd name="connsiteY0" fmla="*/ 471979 h 471979"/>
                    <a:gd name="connsiteX1" fmla="*/ 128109 w 2016224"/>
                    <a:gd name="connsiteY1" fmla="*/ 111939 h 471979"/>
                    <a:gd name="connsiteX2" fmla="*/ 1888115 w 2016224"/>
                    <a:gd name="connsiteY2" fmla="*/ 111939 h 471979"/>
                    <a:gd name="connsiteX3" fmla="*/ 2016224 w 2016224"/>
                    <a:gd name="connsiteY3" fmla="*/ 471979 h 471979"/>
                    <a:gd name="connsiteX4" fmla="*/ 0 w 2016224"/>
                    <a:gd name="connsiteY4" fmla="*/ 471979 h 4719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16224" h="471979">
                      <a:moveTo>
                        <a:pt x="0" y="471979"/>
                      </a:moveTo>
                      <a:lnTo>
                        <a:pt x="128109" y="111939"/>
                      </a:lnTo>
                      <a:cubicBezTo>
                        <a:pt x="572010" y="-7034"/>
                        <a:pt x="1260655" y="-64822"/>
                        <a:pt x="1888115" y="111939"/>
                      </a:cubicBezTo>
                      <a:lnTo>
                        <a:pt x="2016224" y="471979"/>
                      </a:lnTo>
                      <a:lnTo>
                        <a:pt x="0" y="471979"/>
                      </a:lnTo>
                      <a:close/>
                    </a:path>
                  </a:pathLst>
                </a:cu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sp>
              <p:nvSpPr>
                <p:cNvPr id="52" name="Oval 5">
                  <a:extLst>
                    <a:ext uri="{FF2B5EF4-FFF2-40B4-BE49-F238E27FC236}">
                      <a16:creationId xmlns:a16="http://schemas.microsoft.com/office/drawing/2014/main" id="{5B80B00A-CCF6-4307-89BB-0F19DD67FABA}"/>
                    </a:ext>
                  </a:extLst>
                </p:cNvPr>
                <p:cNvSpPr/>
                <p:nvPr/>
              </p:nvSpPr>
              <p:spPr>
                <a:xfrm>
                  <a:off x="5580223" y="4160675"/>
                  <a:ext cx="2016000" cy="302944"/>
                </a:xfrm>
                <a:prstGeom prst="ellips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grpSp>
          <p:sp>
            <p:nvSpPr>
              <p:cNvPr id="42" name="Chord 23">
                <a:extLst>
                  <a:ext uri="{FF2B5EF4-FFF2-40B4-BE49-F238E27FC236}">
                    <a16:creationId xmlns:a16="http://schemas.microsoft.com/office/drawing/2014/main" id="{7AD9DD50-BDB2-4078-ABF1-C6CD82C15AAD}"/>
                  </a:ext>
                </a:extLst>
              </p:cNvPr>
              <p:cNvSpPr/>
              <p:nvPr/>
            </p:nvSpPr>
            <p:spPr>
              <a:xfrm>
                <a:off x="7788585" y="5306768"/>
                <a:ext cx="578589" cy="141955"/>
              </a:xfrm>
              <a:custGeom>
                <a:avLst/>
                <a:gdLst>
                  <a:gd name="connsiteX0" fmla="*/ 115433 w 914400"/>
                  <a:gd name="connsiteY0" fmla="*/ 153510 h 914400"/>
                  <a:gd name="connsiteX1" fmla="*/ 462323 w 914400"/>
                  <a:gd name="connsiteY1" fmla="*/ 28 h 914400"/>
                  <a:gd name="connsiteX2" fmla="*/ 805686 w 914400"/>
                  <a:gd name="connsiteY2" fmla="*/ 161244 h 914400"/>
                  <a:gd name="connsiteX3" fmla="*/ 115433 w 914400"/>
                  <a:gd name="connsiteY3" fmla="*/ 153510 h 914400"/>
                  <a:gd name="connsiteX0" fmla="*/ 0 w 723591"/>
                  <a:gd name="connsiteY0" fmla="*/ 177315 h 177532"/>
                  <a:gd name="connsiteX1" fmla="*/ 380228 w 723591"/>
                  <a:gd name="connsiteY1" fmla="*/ 21 h 177532"/>
                  <a:gd name="connsiteX2" fmla="*/ 723591 w 723591"/>
                  <a:gd name="connsiteY2" fmla="*/ 161237 h 177532"/>
                  <a:gd name="connsiteX3" fmla="*/ 0 w 723591"/>
                  <a:gd name="connsiteY3" fmla="*/ 177315 h 177532"/>
                  <a:gd name="connsiteX0" fmla="*/ 0 w 759310"/>
                  <a:gd name="connsiteY0" fmla="*/ 177315 h 185049"/>
                  <a:gd name="connsiteX1" fmla="*/ 380228 w 759310"/>
                  <a:gd name="connsiteY1" fmla="*/ 21 h 185049"/>
                  <a:gd name="connsiteX2" fmla="*/ 759310 w 759310"/>
                  <a:gd name="connsiteY2" fmla="*/ 185049 h 185049"/>
                  <a:gd name="connsiteX3" fmla="*/ 0 w 759310"/>
                  <a:gd name="connsiteY3" fmla="*/ 177315 h 185049"/>
                  <a:gd name="connsiteX0" fmla="*/ 0 w 759310"/>
                  <a:gd name="connsiteY0" fmla="*/ 177315 h 188144"/>
                  <a:gd name="connsiteX1" fmla="*/ 380228 w 759310"/>
                  <a:gd name="connsiteY1" fmla="*/ 21 h 188144"/>
                  <a:gd name="connsiteX2" fmla="*/ 759310 w 759310"/>
                  <a:gd name="connsiteY2" fmla="*/ 185049 h 188144"/>
                  <a:gd name="connsiteX3" fmla="*/ 0 w 759310"/>
                  <a:gd name="connsiteY3" fmla="*/ 177315 h 188144"/>
                  <a:gd name="connsiteX0" fmla="*/ 0 w 759310"/>
                  <a:gd name="connsiteY0" fmla="*/ 177315 h 191233"/>
                  <a:gd name="connsiteX1" fmla="*/ 380228 w 759310"/>
                  <a:gd name="connsiteY1" fmla="*/ 21 h 191233"/>
                  <a:gd name="connsiteX2" fmla="*/ 759310 w 759310"/>
                  <a:gd name="connsiteY2" fmla="*/ 185049 h 191233"/>
                  <a:gd name="connsiteX3" fmla="*/ 0 w 759310"/>
                  <a:gd name="connsiteY3" fmla="*/ 177315 h 191233"/>
                  <a:gd name="connsiteX0" fmla="*/ 0 w 759310"/>
                  <a:gd name="connsiteY0" fmla="*/ 177315 h 187572"/>
                  <a:gd name="connsiteX1" fmla="*/ 380228 w 759310"/>
                  <a:gd name="connsiteY1" fmla="*/ 21 h 187572"/>
                  <a:gd name="connsiteX2" fmla="*/ 759310 w 759310"/>
                  <a:gd name="connsiteY2" fmla="*/ 177905 h 187572"/>
                  <a:gd name="connsiteX3" fmla="*/ 0 w 759310"/>
                  <a:gd name="connsiteY3" fmla="*/ 177315 h 187572"/>
                  <a:gd name="connsiteX0" fmla="*/ 0 w 768835"/>
                  <a:gd name="connsiteY0" fmla="*/ 177315 h 188632"/>
                  <a:gd name="connsiteX1" fmla="*/ 380228 w 768835"/>
                  <a:gd name="connsiteY1" fmla="*/ 21 h 188632"/>
                  <a:gd name="connsiteX2" fmla="*/ 768835 w 768835"/>
                  <a:gd name="connsiteY2" fmla="*/ 180287 h 188632"/>
                  <a:gd name="connsiteX3" fmla="*/ 0 w 768835"/>
                  <a:gd name="connsiteY3" fmla="*/ 177315 h 188632"/>
                </a:gdLst>
                <a:ahLst/>
                <a:cxnLst>
                  <a:cxn ang="0">
                    <a:pos x="connsiteX0" y="connsiteY0"/>
                  </a:cxn>
                  <a:cxn ang="0">
                    <a:pos x="connsiteX1" y="connsiteY1"/>
                  </a:cxn>
                  <a:cxn ang="0">
                    <a:pos x="connsiteX2" y="connsiteY2"/>
                  </a:cxn>
                  <a:cxn ang="0">
                    <a:pos x="connsiteX3" y="connsiteY3"/>
                  </a:cxn>
                </a:cxnLst>
                <a:rect l="l" t="t" r="r" b="b"/>
                <a:pathLst>
                  <a:path w="768835" h="188632">
                    <a:moveTo>
                      <a:pt x="0" y="177315"/>
                    </a:moveTo>
                    <a:cubicBezTo>
                      <a:pt x="87950" y="78338"/>
                      <a:pt x="247828" y="-1462"/>
                      <a:pt x="380228" y="21"/>
                    </a:cubicBezTo>
                    <a:cubicBezTo>
                      <a:pt x="512627" y="1505"/>
                      <a:pt x="683125" y="79364"/>
                      <a:pt x="768835" y="180287"/>
                    </a:cubicBezTo>
                    <a:cubicBezTo>
                      <a:pt x="513351" y="189616"/>
                      <a:pt x="257866" y="194180"/>
                      <a:pt x="0" y="177315"/>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grpSp>
        <p:grpSp>
          <p:nvGrpSpPr>
            <p:cNvPr id="95" name="그룹 94">
              <a:extLst>
                <a:ext uri="{FF2B5EF4-FFF2-40B4-BE49-F238E27FC236}">
                  <a16:creationId xmlns:a16="http://schemas.microsoft.com/office/drawing/2014/main" id="{BD73E4BA-35E8-4CE6-863F-4A48D6CE4A63}"/>
                </a:ext>
              </a:extLst>
            </p:cNvPr>
            <p:cNvGrpSpPr/>
            <p:nvPr/>
          </p:nvGrpSpPr>
          <p:grpSpPr>
            <a:xfrm>
              <a:off x="7311137" y="4104801"/>
              <a:ext cx="1360941" cy="1233787"/>
              <a:chOff x="7311137" y="4104801"/>
              <a:chExt cx="1360941" cy="1233787"/>
            </a:xfrm>
          </p:grpSpPr>
          <p:sp>
            <p:nvSpPr>
              <p:cNvPr id="59" name="Freeform 9">
                <a:extLst>
                  <a:ext uri="{FF2B5EF4-FFF2-40B4-BE49-F238E27FC236}">
                    <a16:creationId xmlns:a16="http://schemas.microsoft.com/office/drawing/2014/main" id="{721A5873-43D7-45C3-835C-62E2251F6B60}"/>
                  </a:ext>
                </a:extLst>
              </p:cNvPr>
              <p:cNvSpPr/>
              <p:nvPr/>
            </p:nvSpPr>
            <p:spPr>
              <a:xfrm>
                <a:off x="7967244" y="4411127"/>
                <a:ext cx="165150" cy="927461"/>
              </a:xfrm>
              <a:custGeom>
                <a:avLst/>
                <a:gdLst>
                  <a:gd name="connsiteX0" fmla="*/ 171450 w 323850"/>
                  <a:gd name="connsiteY0" fmla="*/ 28575 h 2152650"/>
                  <a:gd name="connsiteX1" fmla="*/ 152400 w 323850"/>
                  <a:gd name="connsiteY1" fmla="*/ 647700 h 2152650"/>
                  <a:gd name="connsiteX2" fmla="*/ 0 w 323850"/>
                  <a:gd name="connsiteY2" fmla="*/ 1457325 h 2152650"/>
                  <a:gd name="connsiteX3" fmla="*/ 180975 w 323850"/>
                  <a:gd name="connsiteY3" fmla="*/ 2152650 h 2152650"/>
                  <a:gd name="connsiteX4" fmla="*/ 323850 w 323850"/>
                  <a:gd name="connsiteY4" fmla="*/ 2066925 h 2152650"/>
                  <a:gd name="connsiteX5" fmla="*/ 161925 w 323850"/>
                  <a:gd name="connsiteY5" fmla="*/ 1419225 h 2152650"/>
                  <a:gd name="connsiteX6" fmla="*/ 295275 w 323850"/>
                  <a:gd name="connsiteY6" fmla="*/ 628650 h 2152650"/>
                  <a:gd name="connsiteX7" fmla="*/ 285750 w 323850"/>
                  <a:gd name="connsiteY7" fmla="*/ 542925 h 2152650"/>
                  <a:gd name="connsiteX8" fmla="*/ 276225 w 323850"/>
                  <a:gd name="connsiteY8" fmla="*/ 0 h 2152650"/>
                  <a:gd name="connsiteX9" fmla="*/ 171450 w 323850"/>
                  <a:gd name="connsiteY9" fmla="*/ 28575 h 2152650"/>
                  <a:gd name="connsiteX0" fmla="*/ 167117 w 323850"/>
                  <a:gd name="connsiteY0" fmla="*/ 2573 h 2152650"/>
                  <a:gd name="connsiteX1" fmla="*/ 152400 w 323850"/>
                  <a:gd name="connsiteY1" fmla="*/ 647700 h 2152650"/>
                  <a:gd name="connsiteX2" fmla="*/ 0 w 323850"/>
                  <a:gd name="connsiteY2" fmla="*/ 1457325 h 2152650"/>
                  <a:gd name="connsiteX3" fmla="*/ 180975 w 323850"/>
                  <a:gd name="connsiteY3" fmla="*/ 2152650 h 2152650"/>
                  <a:gd name="connsiteX4" fmla="*/ 323850 w 323850"/>
                  <a:gd name="connsiteY4" fmla="*/ 2066925 h 2152650"/>
                  <a:gd name="connsiteX5" fmla="*/ 161925 w 323850"/>
                  <a:gd name="connsiteY5" fmla="*/ 1419225 h 2152650"/>
                  <a:gd name="connsiteX6" fmla="*/ 295275 w 323850"/>
                  <a:gd name="connsiteY6" fmla="*/ 628650 h 2152650"/>
                  <a:gd name="connsiteX7" fmla="*/ 285750 w 323850"/>
                  <a:gd name="connsiteY7" fmla="*/ 542925 h 2152650"/>
                  <a:gd name="connsiteX8" fmla="*/ 276225 w 323850"/>
                  <a:gd name="connsiteY8" fmla="*/ 0 h 2152650"/>
                  <a:gd name="connsiteX9" fmla="*/ 167117 w 323850"/>
                  <a:gd name="connsiteY9" fmla="*/ 2573 h 2152650"/>
                  <a:gd name="connsiteX0" fmla="*/ 167117 w 323850"/>
                  <a:gd name="connsiteY0" fmla="*/ 2573 h 2152650"/>
                  <a:gd name="connsiteX1" fmla="*/ 152400 w 323850"/>
                  <a:gd name="connsiteY1" fmla="*/ 647700 h 2152650"/>
                  <a:gd name="connsiteX2" fmla="*/ 0 w 323850"/>
                  <a:gd name="connsiteY2" fmla="*/ 1457325 h 2152650"/>
                  <a:gd name="connsiteX3" fmla="*/ 180975 w 323850"/>
                  <a:gd name="connsiteY3" fmla="*/ 2152650 h 2152650"/>
                  <a:gd name="connsiteX4" fmla="*/ 323850 w 323850"/>
                  <a:gd name="connsiteY4" fmla="*/ 2066925 h 2152650"/>
                  <a:gd name="connsiteX5" fmla="*/ 161925 w 323850"/>
                  <a:gd name="connsiteY5" fmla="*/ 1419225 h 2152650"/>
                  <a:gd name="connsiteX6" fmla="*/ 295275 w 323850"/>
                  <a:gd name="connsiteY6" fmla="*/ 628650 h 2152650"/>
                  <a:gd name="connsiteX7" fmla="*/ 285750 w 323850"/>
                  <a:gd name="connsiteY7" fmla="*/ 542925 h 2152650"/>
                  <a:gd name="connsiteX8" fmla="*/ 276225 w 323850"/>
                  <a:gd name="connsiteY8" fmla="*/ 0 h 2152650"/>
                  <a:gd name="connsiteX9" fmla="*/ 167117 w 323850"/>
                  <a:gd name="connsiteY9" fmla="*/ 2573 h 2152650"/>
                  <a:gd name="connsiteX0" fmla="*/ 167117 w 323850"/>
                  <a:gd name="connsiteY0" fmla="*/ 2573 h 2152650"/>
                  <a:gd name="connsiteX1" fmla="*/ 152400 w 323850"/>
                  <a:gd name="connsiteY1" fmla="*/ 647700 h 2152650"/>
                  <a:gd name="connsiteX2" fmla="*/ 0 w 323850"/>
                  <a:gd name="connsiteY2" fmla="*/ 1457325 h 2152650"/>
                  <a:gd name="connsiteX3" fmla="*/ 180975 w 323850"/>
                  <a:gd name="connsiteY3" fmla="*/ 2152650 h 2152650"/>
                  <a:gd name="connsiteX4" fmla="*/ 323850 w 323850"/>
                  <a:gd name="connsiteY4" fmla="*/ 2066925 h 2152650"/>
                  <a:gd name="connsiteX5" fmla="*/ 161925 w 323850"/>
                  <a:gd name="connsiteY5" fmla="*/ 1419225 h 2152650"/>
                  <a:gd name="connsiteX6" fmla="*/ 295275 w 323850"/>
                  <a:gd name="connsiteY6" fmla="*/ 628650 h 2152650"/>
                  <a:gd name="connsiteX7" fmla="*/ 285750 w 323850"/>
                  <a:gd name="connsiteY7" fmla="*/ 542925 h 2152650"/>
                  <a:gd name="connsiteX8" fmla="*/ 276225 w 323850"/>
                  <a:gd name="connsiteY8" fmla="*/ 0 h 2152650"/>
                  <a:gd name="connsiteX9" fmla="*/ 167117 w 323850"/>
                  <a:gd name="connsiteY9" fmla="*/ 2573 h 2152650"/>
                  <a:gd name="connsiteX0" fmla="*/ 167117 w 323850"/>
                  <a:gd name="connsiteY0" fmla="*/ 2573 h 2152650"/>
                  <a:gd name="connsiteX1" fmla="*/ 152400 w 323850"/>
                  <a:gd name="connsiteY1" fmla="*/ 647700 h 2152650"/>
                  <a:gd name="connsiteX2" fmla="*/ 0 w 323850"/>
                  <a:gd name="connsiteY2" fmla="*/ 1457325 h 2152650"/>
                  <a:gd name="connsiteX3" fmla="*/ 180975 w 323850"/>
                  <a:gd name="connsiteY3" fmla="*/ 2152650 h 2152650"/>
                  <a:gd name="connsiteX4" fmla="*/ 323850 w 323850"/>
                  <a:gd name="connsiteY4" fmla="*/ 2066925 h 2152650"/>
                  <a:gd name="connsiteX5" fmla="*/ 161925 w 323850"/>
                  <a:gd name="connsiteY5" fmla="*/ 1419225 h 2152650"/>
                  <a:gd name="connsiteX6" fmla="*/ 295275 w 323850"/>
                  <a:gd name="connsiteY6" fmla="*/ 628650 h 2152650"/>
                  <a:gd name="connsiteX7" fmla="*/ 285750 w 323850"/>
                  <a:gd name="connsiteY7" fmla="*/ 542925 h 2152650"/>
                  <a:gd name="connsiteX8" fmla="*/ 276225 w 323850"/>
                  <a:gd name="connsiteY8" fmla="*/ 0 h 2152650"/>
                  <a:gd name="connsiteX9" fmla="*/ 167117 w 323850"/>
                  <a:gd name="connsiteY9" fmla="*/ 2573 h 2152650"/>
                  <a:gd name="connsiteX0" fmla="*/ 167117 w 323850"/>
                  <a:gd name="connsiteY0" fmla="*/ 2573 h 2152650"/>
                  <a:gd name="connsiteX1" fmla="*/ 152400 w 323850"/>
                  <a:gd name="connsiteY1" fmla="*/ 647700 h 2152650"/>
                  <a:gd name="connsiteX2" fmla="*/ 0 w 323850"/>
                  <a:gd name="connsiteY2" fmla="*/ 1457325 h 2152650"/>
                  <a:gd name="connsiteX3" fmla="*/ 180975 w 323850"/>
                  <a:gd name="connsiteY3" fmla="*/ 2152650 h 2152650"/>
                  <a:gd name="connsiteX4" fmla="*/ 323850 w 323850"/>
                  <a:gd name="connsiteY4" fmla="*/ 2066925 h 2152650"/>
                  <a:gd name="connsiteX5" fmla="*/ 161925 w 323850"/>
                  <a:gd name="connsiteY5" fmla="*/ 1419225 h 2152650"/>
                  <a:gd name="connsiteX6" fmla="*/ 295275 w 323850"/>
                  <a:gd name="connsiteY6" fmla="*/ 628650 h 2152650"/>
                  <a:gd name="connsiteX7" fmla="*/ 276225 w 323850"/>
                  <a:gd name="connsiteY7" fmla="*/ 0 h 2152650"/>
                  <a:gd name="connsiteX8" fmla="*/ 167117 w 323850"/>
                  <a:gd name="connsiteY8" fmla="*/ 2573 h 2152650"/>
                  <a:gd name="connsiteX0" fmla="*/ 167117 w 327783"/>
                  <a:gd name="connsiteY0" fmla="*/ 2573 h 2152650"/>
                  <a:gd name="connsiteX1" fmla="*/ 152400 w 327783"/>
                  <a:gd name="connsiteY1" fmla="*/ 647700 h 2152650"/>
                  <a:gd name="connsiteX2" fmla="*/ 0 w 327783"/>
                  <a:gd name="connsiteY2" fmla="*/ 1457325 h 2152650"/>
                  <a:gd name="connsiteX3" fmla="*/ 180975 w 327783"/>
                  <a:gd name="connsiteY3" fmla="*/ 2152650 h 2152650"/>
                  <a:gd name="connsiteX4" fmla="*/ 323850 w 327783"/>
                  <a:gd name="connsiteY4" fmla="*/ 2066925 h 2152650"/>
                  <a:gd name="connsiteX5" fmla="*/ 161925 w 327783"/>
                  <a:gd name="connsiteY5" fmla="*/ 1419225 h 2152650"/>
                  <a:gd name="connsiteX6" fmla="*/ 295275 w 327783"/>
                  <a:gd name="connsiteY6" fmla="*/ 628650 h 2152650"/>
                  <a:gd name="connsiteX7" fmla="*/ 276225 w 327783"/>
                  <a:gd name="connsiteY7" fmla="*/ 0 h 2152650"/>
                  <a:gd name="connsiteX8" fmla="*/ 167117 w 327783"/>
                  <a:gd name="connsiteY8" fmla="*/ 2573 h 2152650"/>
                  <a:gd name="connsiteX0" fmla="*/ 167117 w 349517"/>
                  <a:gd name="connsiteY0" fmla="*/ 2573 h 2152650"/>
                  <a:gd name="connsiteX1" fmla="*/ 152400 w 349517"/>
                  <a:gd name="connsiteY1" fmla="*/ 647700 h 2152650"/>
                  <a:gd name="connsiteX2" fmla="*/ 0 w 349517"/>
                  <a:gd name="connsiteY2" fmla="*/ 1457325 h 2152650"/>
                  <a:gd name="connsiteX3" fmla="*/ 180975 w 349517"/>
                  <a:gd name="connsiteY3" fmla="*/ 2152650 h 2152650"/>
                  <a:gd name="connsiteX4" fmla="*/ 323850 w 349517"/>
                  <a:gd name="connsiteY4" fmla="*/ 2066925 h 2152650"/>
                  <a:gd name="connsiteX5" fmla="*/ 161925 w 349517"/>
                  <a:gd name="connsiteY5" fmla="*/ 1419225 h 2152650"/>
                  <a:gd name="connsiteX6" fmla="*/ 295275 w 349517"/>
                  <a:gd name="connsiteY6" fmla="*/ 628650 h 2152650"/>
                  <a:gd name="connsiteX7" fmla="*/ 349310 w 349517"/>
                  <a:gd name="connsiteY7" fmla="*/ 216050 h 2152650"/>
                  <a:gd name="connsiteX8" fmla="*/ 276225 w 349517"/>
                  <a:gd name="connsiteY8" fmla="*/ 0 h 2152650"/>
                  <a:gd name="connsiteX9" fmla="*/ 167117 w 349517"/>
                  <a:gd name="connsiteY9" fmla="*/ 2573 h 2152650"/>
                  <a:gd name="connsiteX0" fmla="*/ 167117 w 349517"/>
                  <a:gd name="connsiteY0" fmla="*/ 2573 h 2152650"/>
                  <a:gd name="connsiteX1" fmla="*/ 152400 w 349517"/>
                  <a:gd name="connsiteY1" fmla="*/ 647700 h 2152650"/>
                  <a:gd name="connsiteX2" fmla="*/ 0 w 349517"/>
                  <a:gd name="connsiteY2" fmla="*/ 1457325 h 2152650"/>
                  <a:gd name="connsiteX3" fmla="*/ 180975 w 349517"/>
                  <a:gd name="connsiteY3" fmla="*/ 2152650 h 2152650"/>
                  <a:gd name="connsiteX4" fmla="*/ 323850 w 349517"/>
                  <a:gd name="connsiteY4" fmla="*/ 2066925 h 2152650"/>
                  <a:gd name="connsiteX5" fmla="*/ 161925 w 349517"/>
                  <a:gd name="connsiteY5" fmla="*/ 1419225 h 2152650"/>
                  <a:gd name="connsiteX6" fmla="*/ 295275 w 349517"/>
                  <a:gd name="connsiteY6" fmla="*/ 628650 h 2152650"/>
                  <a:gd name="connsiteX7" fmla="*/ 349310 w 349517"/>
                  <a:gd name="connsiteY7" fmla="*/ 216050 h 2152650"/>
                  <a:gd name="connsiteX8" fmla="*/ 276225 w 349517"/>
                  <a:gd name="connsiteY8" fmla="*/ 0 h 2152650"/>
                  <a:gd name="connsiteX9" fmla="*/ 167117 w 349517"/>
                  <a:gd name="connsiteY9" fmla="*/ 2573 h 2152650"/>
                  <a:gd name="connsiteX0" fmla="*/ 167117 w 349517"/>
                  <a:gd name="connsiteY0" fmla="*/ 2573 h 2152650"/>
                  <a:gd name="connsiteX1" fmla="*/ 152400 w 349517"/>
                  <a:gd name="connsiteY1" fmla="*/ 647700 h 2152650"/>
                  <a:gd name="connsiteX2" fmla="*/ 0 w 349517"/>
                  <a:gd name="connsiteY2" fmla="*/ 1457325 h 2152650"/>
                  <a:gd name="connsiteX3" fmla="*/ 180975 w 349517"/>
                  <a:gd name="connsiteY3" fmla="*/ 2152650 h 2152650"/>
                  <a:gd name="connsiteX4" fmla="*/ 323850 w 349517"/>
                  <a:gd name="connsiteY4" fmla="*/ 2066925 h 2152650"/>
                  <a:gd name="connsiteX5" fmla="*/ 161925 w 349517"/>
                  <a:gd name="connsiteY5" fmla="*/ 1419225 h 2152650"/>
                  <a:gd name="connsiteX6" fmla="*/ 295275 w 349517"/>
                  <a:gd name="connsiteY6" fmla="*/ 628650 h 2152650"/>
                  <a:gd name="connsiteX7" fmla="*/ 349310 w 349517"/>
                  <a:gd name="connsiteY7" fmla="*/ 216050 h 2152650"/>
                  <a:gd name="connsiteX8" fmla="*/ 276225 w 349517"/>
                  <a:gd name="connsiteY8" fmla="*/ 0 h 2152650"/>
                  <a:gd name="connsiteX9" fmla="*/ 167117 w 349517"/>
                  <a:gd name="connsiteY9" fmla="*/ 2573 h 2152650"/>
                  <a:gd name="connsiteX0" fmla="*/ 167117 w 349782"/>
                  <a:gd name="connsiteY0" fmla="*/ 2573 h 2152650"/>
                  <a:gd name="connsiteX1" fmla="*/ 152400 w 349782"/>
                  <a:gd name="connsiteY1" fmla="*/ 647700 h 2152650"/>
                  <a:gd name="connsiteX2" fmla="*/ 0 w 349782"/>
                  <a:gd name="connsiteY2" fmla="*/ 1457325 h 2152650"/>
                  <a:gd name="connsiteX3" fmla="*/ 180975 w 349782"/>
                  <a:gd name="connsiteY3" fmla="*/ 2152650 h 2152650"/>
                  <a:gd name="connsiteX4" fmla="*/ 323850 w 349782"/>
                  <a:gd name="connsiteY4" fmla="*/ 2066925 h 2152650"/>
                  <a:gd name="connsiteX5" fmla="*/ 161925 w 349782"/>
                  <a:gd name="connsiteY5" fmla="*/ 1419225 h 2152650"/>
                  <a:gd name="connsiteX6" fmla="*/ 295275 w 349782"/>
                  <a:gd name="connsiteY6" fmla="*/ 628650 h 2152650"/>
                  <a:gd name="connsiteX7" fmla="*/ 349310 w 349782"/>
                  <a:gd name="connsiteY7" fmla="*/ 216050 h 2152650"/>
                  <a:gd name="connsiteX8" fmla="*/ 276225 w 349782"/>
                  <a:gd name="connsiteY8" fmla="*/ 0 h 2152650"/>
                  <a:gd name="connsiteX9" fmla="*/ 167117 w 349782"/>
                  <a:gd name="connsiteY9" fmla="*/ 2573 h 2152650"/>
                  <a:gd name="connsiteX0" fmla="*/ 167117 w 349782"/>
                  <a:gd name="connsiteY0" fmla="*/ 2573 h 2152650"/>
                  <a:gd name="connsiteX1" fmla="*/ 152400 w 349782"/>
                  <a:gd name="connsiteY1" fmla="*/ 647700 h 2152650"/>
                  <a:gd name="connsiteX2" fmla="*/ 0 w 349782"/>
                  <a:gd name="connsiteY2" fmla="*/ 1457325 h 2152650"/>
                  <a:gd name="connsiteX3" fmla="*/ 180975 w 349782"/>
                  <a:gd name="connsiteY3" fmla="*/ 2152650 h 2152650"/>
                  <a:gd name="connsiteX4" fmla="*/ 323850 w 349782"/>
                  <a:gd name="connsiteY4" fmla="*/ 2066925 h 2152650"/>
                  <a:gd name="connsiteX5" fmla="*/ 161925 w 349782"/>
                  <a:gd name="connsiteY5" fmla="*/ 1419225 h 2152650"/>
                  <a:gd name="connsiteX6" fmla="*/ 295275 w 349782"/>
                  <a:gd name="connsiteY6" fmla="*/ 628650 h 2152650"/>
                  <a:gd name="connsiteX7" fmla="*/ 349310 w 349782"/>
                  <a:gd name="connsiteY7" fmla="*/ 216050 h 2152650"/>
                  <a:gd name="connsiteX8" fmla="*/ 276225 w 349782"/>
                  <a:gd name="connsiteY8" fmla="*/ 0 h 2152650"/>
                  <a:gd name="connsiteX9" fmla="*/ 167117 w 349782"/>
                  <a:gd name="connsiteY9" fmla="*/ 2573 h 2152650"/>
                  <a:gd name="connsiteX0" fmla="*/ 167117 w 349782"/>
                  <a:gd name="connsiteY0" fmla="*/ 2573 h 2152650"/>
                  <a:gd name="connsiteX1" fmla="*/ 152400 w 349782"/>
                  <a:gd name="connsiteY1" fmla="*/ 647700 h 2152650"/>
                  <a:gd name="connsiteX2" fmla="*/ 0 w 349782"/>
                  <a:gd name="connsiteY2" fmla="*/ 1457325 h 2152650"/>
                  <a:gd name="connsiteX3" fmla="*/ 180975 w 349782"/>
                  <a:gd name="connsiteY3" fmla="*/ 2152650 h 2152650"/>
                  <a:gd name="connsiteX4" fmla="*/ 323850 w 349782"/>
                  <a:gd name="connsiteY4" fmla="*/ 2066925 h 2152650"/>
                  <a:gd name="connsiteX5" fmla="*/ 161925 w 349782"/>
                  <a:gd name="connsiteY5" fmla="*/ 1419225 h 2152650"/>
                  <a:gd name="connsiteX6" fmla="*/ 295275 w 349782"/>
                  <a:gd name="connsiteY6" fmla="*/ 628650 h 2152650"/>
                  <a:gd name="connsiteX7" fmla="*/ 349310 w 349782"/>
                  <a:gd name="connsiteY7" fmla="*/ 216050 h 2152650"/>
                  <a:gd name="connsiteX8" fmla="*/ 276225 w 349782"/>
                  <a:gd name="connsiteY8" fmla="*/ 0 h 2152650"/>
                  <a:gd name="connsiteX9" fmla="*/ 167117 w 349782"/>
                  <a:gd name="connsiteY9" fmla="*/ 2573 h 2152650"/>
                  <a:gd name="connsiteX0" fmla="*/ 167117 w 349782"/>
                  <a:gd name="connsiteY0" fmla="*/ 2573 h 2152650"/>
                  <a:gd name="connsiteX1" fmla="*/ 152400 w 349782"/>
                  <a:gd name="connsiteY1" fmla="*/ 647700 h 2152650"/>
                  <a:gd name="connsiteX2" fmla="*/ 0 w 349782"/>
                  <a:gd name="connsiteY2" fmla="*/ 1457325 h 2152650"/>
                  <a:gd name="connsiteX3" fmla="*/ 180975 w 349782"/>
                  <a:gd name="connsiteY3" fmla="*/ 2152650 h 2152650"/>
                  <a:gd name="connsiteX4" fmla="*/ 323850 w 349782"/>
                  <a:gd name="connsiteY4" fmla="*/ 2066925 h 2152650"/>
                  <a:gd name="connsiteX5" fmla="*/ 161925 w 349782"/>
                  <a:gd name="connsiteY5" fmla="*/ 1419225 h 2152650"/>
                  <a:gd name="connsiteX6" fmla="*/ 295275 w 349782"/>
                  <a:gd name="connsiteY6" fmla="*/ 628650 h 2152650"/>
                  <a:gd name="connsiteX7" fmla="*/ 349310 w 349782"/>
                  <a:gd name="connsiteY7" fmla="*/ 216050 h 2152650"/>
                  <a:gd name="connsiteX8" fmla="*/ 276225 w 349782"/>
                  <a:gd name="connsiteY8" fmla="*/ 0 h 2152650"/>
                  <a:gd name="connsiteX9" fmla="*/ 167117 w 349782"/>
                  <a:gd name="connsiteY9" fmla="*/ 2573 h 2152650"/>
                  <a:gd name="connsiteX0" fmla="*/ 178793 w 361458"/>
                  <a:gd name="connsiteY0" fmla="*/ 2573 h 2152650"/>
                  <a:gd name="connsiteX1" fmla="*/ 164076 w 361458"/>
                  <a:gd name="connsiteY1" fmla="*/ 647700 h 2152650"/>
                  <a:gd name="connsiteX2" fmla="*/ 11676 w 361458"/>
                  <a:gd name="connsiteY2" fmla="*/ 1457325 h 2152650"/>
                  <a:gd name="connsiteX3" fmla="*/ 192651 w 361458"/>
                  <a:gd name="connsiteY3" fmla="*/ 2152650 h 2152650"/>
                  <a:gd name="connsiteX4" fmla="*/ 335526 w 361458"/>
                  <a:gd name="connsiteY4" fmla="*/ 2066925 h 2152650"/>
                  <a:gd name="connsiteX5" fmla="*/ 173601 w 361458"/>
                  <a:gd name="connsiteY5" fmla="*/ 1419225 h 2152650"/>
                  <a:gd name="connsiteX6" fmla="*/ 306951 w 361458"/>
                  <a:gd name="connsiteY6" fmla="*/ 628650 h 2152650"/>
                  <a:gd name="connsiteX7" fmla="*/ 360986 w 361458"/>
                  <a:gd name="connsiteY7" fmla="*/ 216050 h 2152650"/>
                  <a:gd name="connsiteX8" fmla="*/ 287901 w 361458"/>
                  <a:gd name="connsiteY8" fmla="*/ 0 h 2152650"/>
                  <a:gd name="connsiteX9" fmla="*/ 178793 w 361458"/>
                  <a:gd name="connsiteY9" fmla="*/ 2573 h 2152650"/>
                  <a:gd name="connsiteX0" fmla="*/ 178793 w 361849"/>
                  <a:gd name="connsiteY0" fmla="*/ 2573 h 2152650"/>
                  <a:gd name="connsiteX1" fmla="*/ 164076 w 361849"/>
                  <a:gd name="connsiteY1" fmla="*/ 647700 h 2152650"/>
                  <a:gd name="connsiteX2" fmla="*/ 11676 w 361849"/>
                  <a:gd name="connsiteY2" fmla="*/ 1457325 h 2152650"/>
                  <a:gd name="connsiteX3" fmla="*/ 192651 w 361849"/>
                  <a:gd name="connsiteY3" fmla="*/ 2152650 h 2152650"/>
                  <a:gd name="connsiteX4" fmla="*/ 335526 w 361849"/>
                  <a:gd name="connsiteY4" fmla="*/ 2066925 h 2152650"/>
                  <a:gd name="connsiteX5" fmla="*/ 173601 w 361849"/>
                  <a:gd name="connsiteY5" fmla="*/ 1419225 h 2152650"/>
                  <a:gd name="connsiteX6" fmla="*/ 315618 w 361849"/>
                  <a:gd name="connsiteY6" fmla="*/ 654652 h 2152650"/>
                  <a:gd name="connsiteX7" fmla="*/ 360986 w 361849"/>
                  <a:gd name="connsiteY7" fmla="*/ 216050 h 2152650"/>
                  <a:gd name="connsiteX8" fmla="*/ 287901 w 361849"/>
                  <a:gd name="connsiteY8" fmla="*/ 0 h 2152650"/>
                  <a:gd name="connsiteX9" fmla="*/ 178793 w 361849"/>
                  <a:gd name="connsiteY9" fmla="*/ 2573 h 2152650"/>
                  <a:gd name="connsiteX0" fmla="*/ 178793 w 361849"/>
                  <a:gd name="connsiteY0" fmla="*/ 2573 h 2152650"/>
                  <a:gd name="connsiteX1" fmla="*/ 164076 w 361849"/>
                  <a:gd name="connsiteY1" fmla="*/ 647700 h 2152650"/>
                  <a:gd name="connsiteX2" fmla="*/ 11676 w 361849"/>
                  <a:gd name="connsiteY2" fmla="*/ 1457325 h 2152650"/>
                  <a:gd name="connsiteX3" fmla="*/ 192651 w 361849"/>
                  <a:gd name="connsiteY3" fmla="*/ 2152650 h 2152650"/>
                  <a:gd name="connsiteX4" fmla="*/ 361528 w 361849"/>
                  <a:gd name="connsiteY4" fmla="*/ 2131929 h 2152650"/>
                  <a:gd name="connsiteX5" fmla="*/ 173601 w 361849"/>
                  <a:gd name="connsiteY5" fmla="*/ 1419225 h 2152650"/>
                  <a:gd name="connsiteX6" fmla="*/ 315618 w 361849"/>
                  <a:gd name="connsiteY6" fmla="*/ 654652 h 2152650"/>
                  <a:gd name="connsiteX7" fmla="*/ 360986 w 361849"/>
                  <a:gd name="connsiteY7" fmla="*/ 216050 h 2152650"/>
                  <a:gd name="connsiteX8" fmla="*/ 287901 w 361849"/>
                  <a:gd name="connsiteY8" fmla="*/ 0 h 2152650"/>
                  <a:gd name="connsiteX9" fmla="*/ 178793 w 361849"/>
                  <a:gd name="connsiteY9" fmla="*/ 2573 h 2152650"/>
                  <a:gd name="connsiteX0" fmla="*/ 178793 w 361528"/>
                  <a:gd name="connsiteY0" fmla="*/ 2573 h 2152650"/>
                  <a:gd name="connsiteX1" fmla="*/ 164076 w 361528"/>
                  <a:gd name="connsiteY1" fmla="*/ 647700 h 2152650"/>
                  <a:gd name="connsiteX2" fmla="*/ 11676 w 361528"/>
                  <a:gd name="connsiteY2" fmla="*/ 1457325 h 2152650"/>
                  <a:gd name="connsiteX3" fmla="*/ 192651 w 361528"/>
                  <a:gd name="connsiteY3" fmla="*/ 2152650 h 2152650"/>
                  <a:gd name="connsiteX4" fmla="*/ 361528 w 361528"/>
                  <a:gd name="connsiteY4" fmla="*/ 2131929 h 2152650"/>
                  <a:gd name="connsiteX5" fmla="*/ 173601 w 361528"/>
                  <a:gd name="connsiteY5" fmla="*/ 1419225 h 2152650"/>
                  <a:gd name="connsiteX6" fmla="*/ 315618 w 361528"/>
                  <a:gd name="connsiteY6" fmla="*/ 654652 h 2152650"/>
                  <a:gd name="connsiteX7" fmla="*/ 287901 w 361528"/>
                  <a:gd name="connsiteY7" fmla="*/ 0 h 2152650"/>
                  <a:gd name="connsiteX8" fmla="*/ 178793 w 361528"/>
                  <a:gd name="connsiteY8" fmla="*/ 2573 h 2152650"/>
                  <a:gd name="connsiteX0" fmla="*/ 178793 w 374776"/>
                  <a:gd name="connsiteY0" fmla="*/ 2573 h 2152650"/>
                  <a:gd name="connsiteX1" fmla="*/ 164076 w 374776"/>
                  <a:gd name="connsiteY1" fmla="*/ 647700 h 2152650"/>
                  <a:gd name="connsiteX2" fmla="*/ 11676 w 374776"/>
                  <a:gd name="connsiteY2" fmla="*/ 1457325 h 2152650"/>
                  <a:gd name="connsiteX3" fmla="*/ 192651 w 374776"/>
                  <a:gd name="connsiteY3" fmla="*/ 2152650 h 2152650"/>
                  <a:gd name="connsiteX4" fmla="*/ 361528 w 374776"/>
                  <a:gd name="connsiteY4" fmla="*/ 2131929 h 2152650"/>
                  <a:gd name="connsiteX5" fmla="*/ 173601 w 374776"/>
                  <a:gd name="connsiteY5" fmla="*/ 1419225 h 2152650"/>
                  <a:gd name="connsiteX6" fmla="*/ 315618 w 374776"/>
                  <a:gd name="connsiteY6" fmla="*/ 654652 h 2152650"/>
                  <a:gd name="connsiteX7" fmla="*/ 287901 w 374776"/>
                  <a:gd name="connsiteY7" fmla="*/ 0 h 2152650"/>
                  <a:gd name="connsiteX8" fmla="*/ 178793 w 374776"/>
                  <a:gd name="connsiteY8" fmla="*/ 2573 h 2152650"/>
                  <a:gd name="connsiteX0" fmla="*/ 178793 w 391181"/>
                  <a:gd name="connsiteY0" fmla="*/ 2573 h 2152650"/>
                  <a:gd name="connsiteX1" fmla="*/ 164076 w 391181"/>
                  <a:gd name="connsiteY1" fmla="*/ 647700 h 2152650"/>
                  <a:gd name="connsiteX2" fmla="*/ 11676 w 391181"/>
                  <a:gd name="connsiteY2" fmla="*/ 1457325 h 2152650"/>
                  <a:gd name="connsiteX3" fmla="*/ 192651 w 391181"/>
                  <a:gd name="connsiteY3" fmla="*/ 2152650 h 2152650"/>
                  <a:gd name="connsiteX4" fmla="*/ 361528 w 391181"/>
                  <a:gd name="connsiteY4" fmla="*/ 2131929 h 2152650"/>
                  <a:gd name="connsiteX5" fmla="*/ 173601 w 391181"/>
                  <a:gd name="connsiteY5" fmla="*/ 1419225 h 2152650"/>
                  <a:gd name="connsiteX6" fmla="*/ 315618 w 391181"/>
                  <a:gd name="connsiteY6" fmla="*/ 654652 h 2152650"/>
                  <a:gd name="connsiteX7" fmla="*/ 287901 w 391181"/>
                  <a:gd name="connsiteY7" fmla="*/ 0 h 2152650"/>
                  <a:gd name="connsiteX8" fmla="*/ 178793 w 391181"/>
                  <a:gd name="connsiteY8" fmla="*/ 2573 h 2152650"/>
                  <a:gd name="connsiteX0" fmla="*/ 148458 w 391181"/>
                  <a:gd name="connsiteY0" fmla="*/ 15574 h 2152650"/>
                  <a:gd name="connsiteX1" fmla="*/ 164076 w 391181"/>
                  <a:gd name="connsiteY1" fmla="*/ 647700 h 2152650"/>
                  <a:gd name="connsiteX2" fmla="*/ 11676 w 391181"/>
                  <a:gd name="connsiteY2" fmla="*/ 1457325 h 2152650"/>
                  <a:gd name="connsiteX3" fmla="*/ 192651 w 391181"/>
                  <a:gd name="connsiteY3" fmla="*/ 2152650 h 2152650"/>
                  <a:gd name="connsiteX4" fmla="*/ 361528 w 391181"/>
                  <a:gd name="connsiteY4" fmla="*/ 2131929 h 2152650"/>
                  <a:gd name="connsiteX5" fmla="*/ 173601 w 391181"/>
                  <a:gd name="connsiteY5" fmla="*/ 1419225 h 2152650"/>
                  <a:gd name="connsiteX6" fmla="*/ 315618 w 391181"/>
                  <a:gd name="connsiteY6" fmla="*/ 654652 h 2152650"/>
                  <a:gd name="connsiteX7" fmla="*/ 287901 w 391181"/>
                  <a:gd name="connsiteY7" fmla="*/ 0 h 2152650"/>
                  <a:gd name="connsiteX8" fmla="*/ 148458 w 391181"/>
                  <a:gd name="connsiteY8" fmla="*/ 15574 h 2152650"/>
                  <a:gd name="connsiteX0" fmla="*/ 148458 w 391181"/>
                  <a:gd name="connsiteY0" fmla="*/ 15574 h 2152650"/>
                  <a:gd name="connsiteX1" fmla="*/ 164076 w 391181"/>
                  <a:gd name="connsiteY1" fmla="*/ 647700 h 2152650"/>
                  <a:gd name="connsiteX2" fmla="*/ 11676 w 391181"/>
                  <a:gd name="connsiteY2" fmla="*/ 1457325 h 2152650"/>
                  <a:gd name="connsiteX3" fmla="*/ 192651 w 391181"/>
                  <a:gd name="connsiteY3" fmla="*/ 2152650 h 2152650"/>
                  <a:gd name="connsiteX4" fmla="*/ 361528 w 391181"/>
                  <a:gd name="connsiteY4" fmla="*/ 2131929 h 2152650"/>
                  <a:gd name="connsiteX5" fmla="*/ 173601 w 391181"/>
                  <a:gd name="connsiteY5" fmla="*/ 1419225 h 2152650"/>
                  <a:gd name="connsiteX6" fmla="*/ 315618 w 391181"/>
                  <a:gd name="connsiteY6" fmla="*/ 654652 h 2152650"/>
                  <a:gd name="connsiteX7" fmla="*/ 287901 w 391181"/>
                  <a:gd name="connsiteY7" fmla="*/ 0 h 2152650"/>
                  <a:gd name="connsiteX8" fmla="*/ 148458 w 391181"/>
                  <a:gd name="connsiteY8" fmla="*/ 15574 h 2152650"/>
                  <a:gd name="connsiteX0" fmla="*/ 148458 w 391181"/>
                  <a:gd name="connsiteY0" fmla="*/ 15574 h 2152650"/>
                  <a:gd name="connsiteX1" fmla="*/ 164076 w 391181"/>
                  <a:gd name="connsiteY1" fmla="*/ 647700 h 2152650"/>
                  <a:gd name="connsiteX2" fmla="*/ 11676 w 391181"/>
                  <a:gd name="connsiteY2" fmla="*/ 1457325 h 2152650"/>
                  <a:gd name="connsiteX3" fmla="*/ 192651 w 391181"/>
                  <a:gd name="connsiteY3" fmla="*/ 2152650 h 2152650"/>
                  <a:gd name="connsiteX4" fmla="*/ 361528 w 391181"/>
                  <a:gd name="connsiteY4" fmla="*/ 2131929 h 2152650"/>
                  <a:gd name="connsiteX5" fmla="*/ 173601 w 391181"/>
                  <a:gd name="connsiteY5" fmla="*/ 1419225 h 2152650"/>
                  <a:gd name="connsiteX6" fmla="*/ 315618 w 391181"/>
                  <a:gd name="connsiteY6" fmla="*/ 654652 h 2152650"/>
                  <a:gd name="connsiteX7" fmla="*/ 287901 w 391181"/>
                  <a:gd name="connsiteY7" fmla="*/ 0 h 2152650"/>
                  <a:gd name="connsiteX8" fmla="*/ 148458 w 391181"/>
                  <a:gd name="connsiteY8" fmla="*/ 15574 h 2152650"/>
                  <a:gd name="connsiteX0" fmla="*/ 150132 w 392855"/>
                  <a:gd name="connsiteY0" fmla="*/ 15574 h 2152650"/>
                  <a:gd name="connsiteX1" fmla="*/ 148416 w 392855"/>
                  <a:gd name="connsiteY1" fmla="*/ 647700 h 2152650"/>
                  <a:gd name="connsiteX2" fmla="*/ 13350 w 392855"/>
                  <a:gd name="connsiteY2" fmla="*/ 1457325 h 2152650"/>
                  <a:gd name="connsiteX3" fmla="*/ 194325 w 392855"/>
                  <a:gd name="connsiteY3" fmla="*/ 2152650 h 2152650"/>
                  <a:gd name="connsiteX4" fmla="*/ 363202 w 392855"/>
                  <a:gd name="connsiteY4" fmla="*/ 2131929 h 2152650"/>
                  <a:gd name="connsiteX5" fmla="*/ 175275 w 392855"/>
                  <a:gd name="connsiteY5" fmla="*/ 1419225 h 2152650"/>
                  <a:gd name="connsiteX6" fmla="*/ 317292 w 392855"/>
                  <a:gd name="connsiteY6" fmla="*/ 654652 h 2152650"/>
                  <a:gd name="connsiteX7" fmla="*/ 289575 w 392855"/>
                  <a:gd name="connsiteY7" fmla="*/ 0 h 2152650"/>
                  <a:gd name="connsiteX8" fmla="*/ 150132 w 392855"/>
                  <a:gd name="connsiteY8" fmla="*/ 15574 h 2152650"/>
                  <a:gd name="connsiteX0" fmla="*/ 132798 w 392855"/>
                  <a:gd name="connsiteY0" fmla="*/ 11240 h 2152650"/>
                  <a:gd name="connsiteX1" fmla="*/ 148416 w 392855"/>
                  <a:gd name="connsiteY1" fmla="*/ 647700 h 2152650"/>
                  <a:gd name="connsiteX2" fmla="*/ 13350 w 392855"/>
                  <a:gd name="connsiteY2" fmla="*/ 1457325 h 2152650"/>
                  <a:gd name="connsiteX3" fmla="*/ 194325 w 392855"/>
                  <a:gd name="connsiteY3" fmla="*/ 2152650 h 2152650"/>
                  <a:gd name="connsiteX4" fmla="*/ 363202 w 392855"/>
                  <a:gd name="connsiteY4" fmla="*/ 2131929 h 2152650"/>
                  <a:gd name="connsiteX5" fmla="*/ 175275 w 392855"/>
                  <a:gd name="connsiteY5" fmla="*/ 1419225 h 2152650"/>
                  <a:gd name="connsiteX6" fmla="*/ 317292 w 392855"/>
                  <a:gd name="connsiteY6" fmla="*/ 654652 h 2152650"/>
                  <a:gd name="connsiteX7" fmla="*/ 289575 w 392855"/>
                  <a:gd name="connsiteY7" fmla="*/ 0 h 2152650"/>
                  <a:gd name="connsiteX8" fmla="*/ 132798 w 392855"/>
                  <a:gd name="connsiteY8" fmla="*/ 11240 h 2152650"/>
                  <a:gd name="connsiteX0" fmla="*/ 115464 w 392855"/>
                  <a:gd name="connsiteY0" fmla="*/ 0 h 2158745"/>
                  <a:gd name="connsiteX1" fmla="*/ 148416 w 392855"/>
                  <a:gd name="connsiteY1" fmla="*/ 653795 h 2158745"/>
                  <a:gd name="connsiteX2" fmla="*/ 13350 w 392855"/>
                  <a:gd name="connsiteY2" fmla="*/ 1463420 h 2158745"/>
                  <a:gd name="connsiteX3" fmla="*/ 194325 w 392855"/>
                  <a:gd name="connsiteY3" fmla="*/ 2158745 h 2158745"/>
                  <a:gd name="connsiteX4" fmla="*/ 363202 w 392855"/>
                  <a:gd name="connsiteY4" fmla="*/ 2138024 h 2158745"/>
                  <a:gd name="connsiteX5" fmla="*/ 175275 w 392855"/>
                  <a:gd name="connsiteY5" fmla="*/ 1425320 h 2158745"/>
                  <a:gd name="connsiteX6" fmla="*/ 317292 w 392855"/>
                  <a:gd name="connsiteY6" fmla="*/ 660747 h 2158745"/>
                  <a:gd name="connsiteX7" fmla="*/ 289575 w 392855"/>
                  <a:gd name="connsiteY7" fmla="*/ 6095 h 2158745"/>
                  <a:gd name="connsiteX8" fmla="*/ 115464 w 392855"/>
                  <a:gd name="connsiteY8" fmla="*/ 0 h 2158745"/>
                  <a:gd name="connsiteX0" fmla="*/ 115464 w 392855"/>
                  <a:gd name="connsiteY0" fmla="*/ 0 h 2158745"/>
                  <a:gd name="connsiteX1" fmla="*/ 148416 w 392855"/>
                  <a:gd name="connsiteY1" fmla="*/ 653795 h 2158745"/>
                  <a:gd name="connsiteX2" fmla="*/ 13350 w 392855"/>
                  <a:gd name="connsiteY2" fmla="*/ 1463420 h 2158745"/>
                  <a:gd name="connsiteX3" fmla="*/ 194325 w 392855"/>
                  <a:gd name="connsiteY3" fmla="*/ 2158745 h 2158745"/>
                  <a:gd name="connsiteX4" fmla="*/ 363202 w 392855"/>
                  <a:gd name="connsiteY4" fmla="*/ 2138024 h 2158745"/>
                  <a:gd name="connsiteX5" fmla="*/ 175275 w 392855"/>
                  <a:gd name="connsiteY5" fmla="*/ 1425320 h 2158745"/>
                  <a:gd name="connsiteX6" fmla="*/ 317292 w 392855"/>
                  <a:gd name="connsiteY6" fmla="*/ 660747 h 2158745"/>
                  <a:gd name="connsiteX7" fmla="*/ 289575 w 392855"/>
                  <a:gd name="connsiteY7" fmla="*/ 6095 h 2158745"/>
                  <a:gd name="connsiteX8" fmla="*/ 115464 w 392855"/>
                  <a:gd name="connsiteY8" fmla="*/ 0 h 2158745"/>
                  <a:gd name="connsiteX0" fmla="*/ 115464 w 387669"/>
                  <a:gd name="connsiteY0" fmla="*/ 0 h 2158745"/>
                  <a:gd name="connsiteX1" fmla="*/ 148416 w 387669"/>
                  <a:gd name="connsiteY1" fmla="*/ 653795 h 2158745"/>
                  <a:gd name="connsiteX2" fmla="*/ 13350 w 387669"/>
                  <a:gd name="connsiteY2" fmla="*/ 1463420 h 2158745"/>
                  <a:gd name="connsiteX3" fmla="*/ 194325 w 387669"/>
                  <a:gd name="connsiteY3" fmla="*/ 2158745 h 2158745"/>
                  <a:gd name="connsiteX4" fmla="*/ 363202 w 387669"/>
                  <a:gd name="connsiteY4" fmla="*/ 2138024 h 2158745"/>
                  <a:gd name="connsiteX5" fmla="*/ 175275 w 387669"/>
                  <a:gd name="connsiteY5" fmla="*/ 1425320 h 2158745"/>
                  <a:gd name="connsiteX6" fmla="*/ 317292 w 387669"/>
                  <a:gd name="connsiteY6" fmla="*/ 660747 h 2158745"/>
                  <a:gd name="connsiteX7" fmla="*/ 289575 w 387669"/>
                  <a:gd name="connsiteY7" fmla="*/ 6095 h 2158745"/>
                  <a:gd name="connsiteX8" fmla="*/ 115464 w 387669"/>
                  <a:gd name="connsiteY8" fmla="*/ 0 h 2158745"/>
                  <a:gd name="connsiteX0" fmla="*/ 115464 w 387669"/>
                  <a:gd name="connsiteY0" fmla="*/ 0 h 2158745"/>
                  <a:gd name="connsiteX1" fmla="*/ 148416 w 387669"/>
                  <a:gd name="connsiteY1" fmla="*/ 653795 h 2158745"/>
                  <a:gd name="connsiteX2" fmla="*/ 13350 w 387669"/>
                  <a:gd name="connsiteY2" fmla="*/ 1463420 h 2158745"/>
                  <a:gd name="connsiteX3" fmla="*/ 194325 w 387669"/>
                  <a:gd name="connsiteY3" fmla="*/ 2158745 h 2158745"/>
                  <a:gd name="connsiteX4" fmla="*/ 363202 w 387669"/>
                  <a:gd name="connsiteY4" fmla="*/ 2138024 h 2158745"/>
                  <a:gd name="connsiteX5" fmla="*/ 175275 w 387669"/>
                  <a:gd name="connsiteY5" fmla="*/ 1425320 h 2158745"/>
                  <a:gd name="connsiteX6" fmla="*/ 317292 w 387669"/>
                  <a:gd name="connsiteY6" fmla="*/ 660747 h 2158745"/>
                  <a:gd name="connsiteX7" fmla="*/ 289575 w 387669"/>
                  <a:gd name="connsiteY7" fmla="*/ 6095 h 2158745"/>
                  <a:gd name="connsiteX8" fmla="*/ 115464 w 387669"/>
                  <a:gd name="connsiteY8" fmla="*/ 0 h 2158745"/>
                  <a:gd name="connsiteX0" fmla="*/ 115464 w 387669"/>
                  <a:gd name="connsiteY0" fmla="*/ 0 h 2158745"/>
                  <a:gd name="connsiteX1" fmla="*/ 148416 w 387669"/>
                  <a:gd name="connsiteY1" fmla="*/ 653795 h 2158745"/>
                  <a:gd name="connsiteX2" fmla="*/ 13350 w 387669"/>
                  <a:gd name="connsiteY2" fmla="*/ 1463420 h 2158745"/>
                  <a:gd name="connsiteX3" fmla="*/ 194325 w 387669"/>
                  <a:gd name="connsiteY3" fmla="*/ 2158745 h 2158745"/>
                  <a:gd name="connsiteX4" fmla="*/ 363202 w 387669"/>
                  <a:gd name="connsiteY4" fmla="*/ 2138024 h 2158745"/>
                  <a:gd name="connsiteX5" fmla="*/ 175275 w 387669"/>
                  <a:gd name="connsiteY5" fmla="*/ 1425320 h 2158745"/>
                  <a:gd name="connsiteX6" fmla="*/ 317292 w 387669"/>
                  <a:gd name="connsiteY6" fmla="*/ 660747 h 2158745"/>
                  <a:gd name="connsiteX7" fmla="*/ 289575 w 387669"/>
                  <a:gd name="connsiteY7" fmla="*/ 6095 h 2158745"/>
                  <a:gd name="connsiteX8" fmla="*/ 115464 w 387669"/>
                  <a:gd name="connsiteY8" fmla="*/ 0 h 2158745"/>
                  <a:gd name="connsiteX0" fmla="*/ 127719 w 399924"/>
                  <a:gd name="connsiteY0" fmla="*/ 0 h 2158745"/>
                  <a:gd name="connsiteX1" fmla="*/ 160671 w 399924"/>
                  <a:gd name="connsiteY1" fmla="*/ 653795 h 2158745"/>
                  <a:gd name="connsiteX2" fmla="*/ 25605 w 399924"/>
                  <a:gd name="connsiteY2" fmla="*/ 1463420 h 2158745"/>
                  <a:gd name="connsiteX3" fmla="*/ 206580 w 399924"/>
                  <a:gd name="connsiteY3" fmla="*/ 2158745 h 2158745"/>
                  <a:gd name="connsiteX4" fmla="*/ 375457 w 399924"/>
                  <a:gd name="connsiteY4" fmla="*/ 2138024 h 2158745"/>
                  <a:gd name="connsiteX5" fmla="*/ 187530 w 399924"/>
                  <a:gd name="connsiteY5" fmla="*/ 1425320 h 2158745"/>
                  <a:gd name="connsiteX6" fmla="*/ 329547 w 399924"/>
                  <a:gd name="connsiteY6" fmla="*/ 660747 h 2158745"/>
                  <a:gd name="connsiteX7" fmla="*/ 301830 w 399924"/>
                  <a:gd name="connsiteY7" fmla="*/ 6095 h 2158745"/>
                  <a:gd name="connsiteX8" fmla="*/ 127719 w 399924"/>
                  <a:gd name="connsiteY8" fmla="*/ 0 h 2158745"/>
                  <a:gd name="connsiteX0" fmla="*/ 127719 w 399924"/>
                  <a:gd name="connsiteY0" fmla="*/ 0 h 2158745"/>
                  <a:gd name="connsiteX1" fmla="*/ 160671 w 399924"/>
                  <a:gd name="connsiteY1" fmla="*/ 653795 h 2158745"/>
                  <a:gd name="connsiteX2" fmla="*/ 25605 w 399924"/>
                  <a:gd name="connsiteY2" fmla="*/ 1463420 h 2158745"/>
                  <a:gd name="connsiteX3" fmla="*/ 206580 w 399924"/>
                  <a:gd name="connsiteY3" fmla="*/ 2158745 h 2158745"/>
                  <a:gd name="connsiteX4" fmla="*/ 375457 w 399924"/>
                  <a:gd name="connsiteY4" fmla="*/ 2138024 h 2158745"/>
                  <a:gd name="connsiteX5" fmla="*/ 187530 w 399924"/>
                  <a:gd name="connsiteY5" fmla="*/ 1425320 h 2158745"/>
                  <a:gd name="connsiteX6" fmla="*/ 329547 w 399924"/>
                  <a:gd name="connsiteY6" fmla="*/ 660747 h 2158745"/>
                  <a:gd name="connsiteX7" fmla="*/ 301830 w 399924"/>
                  <a:gd name="connsiteY7" fmla="*/ 6095 h 2158745"/>
                  <a:gd name="connsiteX8" fmla="*/ 127719 w 399924"/>
                  <a:gd name="connsiteY8" fmla="*/ 0 h 2158745"/>
                  <a:gd name="connsiteX0" fmla="*/ 127719 w 399924"/>
                  <a:gd name="connsiteY0" fmla="*/ 0 h 2158745"/>
                  <a:gd name="connsiteX1" fmla="*/ 160671 w 399924"/>
                  <a:gd name="connsiteY1" fmla="*/ 653795 h 2158745"/>
                  <a:gd name="connsiteX2" fmla="*/ 25605 w 399924"/>
                  <a:gd name="connsiteY2" fmla="*/ 1463420 h 2158745"/>
                  <a:gd name="connsiteX3" fmla="*/ 206580 w 399924"/>
                  <a:gd name="connsiteY3" fmla="*/ 2158745 h 2158745"/>
                  <a:gd name="connsiteX4" fmla="*/ 375457 w 399924"/>
                  <a:gd name="connsiteY4" fmla="*/ 2138024 h 2158745"/>
                  <a:gd name="connsiteX5" fmla="*/ 187530 w 399924"/>
                  <a:gd name="connsiteY5" fmla="*/ 1425320 h 2158745"/>
                  <a:gd name="connsiteX6" fmla="*/ 329547 w 399924"/>
                  <a:gd name="connsiteY6" fmla="*/ 660747 h 2158745"/>
                  <a:gd name="connsiteX7" fmla="*/ 301830 w 399924"/>
                  <a:gd name="connsiteY7" fmla="*/ 6095 h 2158745"/>
                  <a:gd name="connsiteX8" fmla="*/ 127719 w 399924"/>
                  <a:gd name="connsiteY8" fmla="*/ 0 h 2158745"/>
                  <a:gd name="connsiteX0" fmla="*/ 146589 w 418794"/>
                  <a:gd name="connsiteY0" fmla="*/ 0 h 2158745"/>
                  <a:gd name="connsiteX1" fmla="*/ 179541 w 418794"/>
                  <a:gd name="connsiteY1" fmla="*/ 653795 h 2158745"/>
                  <a:gd name="connsiteX2" fmla="*/ 22807 w 418794"/>
                  <a:gd name="connsiteY2" fmla="*/ 1463420 h 2158745"/>
                  <a:gd name="connsiteX3" fmla="*/ 225450 w 418794"/>
                  <a:gd name="connsiteY3" fmla="*/ 2158745 h 2158745"/>
                  <a:gd name="connsiteX4" fmla="*/ 394327 w 418794"/>
                  <a:gd name="connsiteY4" fmla="*/ 2138024 h 2158745"/>
                  <a:gd name="connsiteX5" fmla="*/ 206400 w 418794"/>
                  <a:gd name="connsiteY5" fmla="*/ 1425320 h 2158745"/>
                  <a:gd name="connsiteX6" fmla="*/ 348417 w 418794"/>
                  <a:gd name="connsiteY6" fmla="*/ 660747 h 2158745"/>
                  <a:gd name="connsiteX7" fmla="*/ 320700 w 418794"/>
                  <a:gd name="connsiteY7" fmla="*/ 6095 h 2158745"/>
                  <a:gd name="connsiteX8" fmla="*/ 146589 w 418794"/>
                  <a:gd name="connsiteY8" fmla="*/ 0 h 2158745"/>
                  <a:gd name="connsiteX0" fmla="*/ 136662 w 408867"/>
                  <a:gd name="connsiteY0" fmla="*/ 0 h 2158745"/>
                  <a:gd name="connsiteX1" fmla="*/ 169614 w 408867"/>
                  <a:gd name="connsiteY1" fmla="*/ 653795 h 2158745"/>
                  <a:gd name="connsiteX2" fmla="*/ 12880 w 408867"/>
                  <a:gd name="connsiteY2" fmla="*/ 1463420 h 2158745"/>
                  <a:gd name="connsiteX3" fmla="*/ 215523 w 408867"/>
                  <a:gd name="connsiteY3" fmla="*/ 2158745 h 2158745"/>
                  <a:gd name="connsiteX4" fmla="*/ 384400 w 408867"/>
                  <a:gd name="connsiteY4" fmla="*/ 2138024 h 2158745"/>
                  <a:gd name="connsiteX5" fmla="*/ 196473 w 408867"/>
                  <a:gd name="connsiteY5" fmla="*/ 1425320 h 2158745"/>
                  <a:gd name="connsiteX6" fmla="*/ 338490 w 408867"/>
                  <a:gd name="connsiteY6" fmla="*/ 660747 h 2158745"/>
                  <a:gd name="connsiteX7" fmla="*/ 310773 w 408867"/>
                  <a:gd name="connsiteY7" fmla="*/ 6095 h 2158745"/>
                  <a:gd name="connsiteX8" fmla="*/ 136662 w 408867"/>
                  <a:gd name="connsiteY8" fmla="*/ 0 h 2158745"/>
                  <a:gd name="connsiteX0" fmla="*/ 136662 w 408867"/>
                  <a:gd name="connsiteY0" fmla="*/ 0 h 2158745"/>
                  <a:gd name="connsiteX1" fmla="*/ 169614 w 408867"/>
                  <a:gd name="connsiteY1" fmla="*/ 653795 h 2158745"/>
                  <a:gd name="connsiteX2" fmla="*/ 12880 w 408867"/>
                  <a:gd name="connsiteY2" fmla="*/ 1463420 h 2158745"/>
                  <a:gd name="connsiteX3" fmla="*/ 215523 w 408867"/>
                  <a:gd name="connsiteY3" fmla="*/ 2158745 h 2158745"/>
                  <a:gd name="connsiteX4" fmla="*/ 384400 w 408867"/>
                  <a:gd name="connsiteY4" fmla="*/ 2138024 h 2158745"/>
                  <a:gd name="connsiteX5" fmla="*/ 196473 w 408867"/>
                  <a:gd name="connsiteY5" fmla="*/ 1425320 h 2158745"/>
                  <a:gd name="connsiteX6" fmla="*/ 338490 w 408867"/>
                  <a:gd name="connsiteY6" fmla="*/ 660747 h 2158745"/>
                  <a:gd name="connsiteX7" fmla="*/ 310773 w 408867"/>
                  <a:gd name="connsiteY7" fmla="*/ 6095 h 2158745"/>
                  <a:gd name="connsiteX8" fmla="*/ 136662 w 408867"/>
                  <a:gd name="connsiteY8" fmla="*/ 0 h 2158745"/>
                  <a:gd name="connsiteX0" fmla="*/ 136662 w 408867"/>
                  <a:gd name="connsiteY0" fmla="*/ 0 h 2158745"/>
                  <a:gd name="connsiteX1" fmla="*/ 169614 w 408867"/>
                  <a:gd name="connsiteY1" fmla="*/ 653795 h 2158745"/>
                  <a:gd name="connsiteX2" fmla="*/ 12880 w 408867"/>
                  <a:gd name="connsiteY2" fmla="*/ 1463420 h 2158745"/>
                  <a:gd name="connsiteX3" fmla="*/ 215523 w 408867"/>
                  <a:gd name="connsiteY3" fmla="*/ 2158745 h 2158745"/>
                  <a:gd name="connsiteX4" fmla="*/ 384400 w 408867"/>
                  <a:gd name="connsiteY4" fmla="*/ 2138024 h 2158745"/>
                  <a:gd name="connsiteX5" fmla="*/ 196473 w 408867"/>
                  <a:gd name="connsiteY5" fmla="*/ 1425320 h 2158745"/>
                  <a:gd name="connsiteX6" fmla="*/ 338490 w 408867"/>
                  <a:gd name="connsiteY6" fmla="*/ 660747 h 2158745"/>
                  <a:gd name="connsiteX7" fmla="*/ 310773 w 408867"/>
                  <a:gd name="connsiteY7" fmla="*/ 6095 h 2158745"/>
                  <a:gd name="connsiteX8" fmla="*/ 136662 w 408867"/>
                  <a:gd name="connsiteY8" fmla="*/ 0 h 2158745"/>
                  <a:gd name="connsiteX0" fmla="*/ 136662 w 408867"/>
                  <a:gd name="connsiteY0" fmla="*/ 0 h 2158745"/>
                  <a:gd name="connsiteX1" fmla="*/ 169614 w 408867"/>
                  <a:gd name="connsiteY1" fmla="*/ 653795 h 2158745"/>
                  <a:gd name="connsiteX2" fmla="*/ 12880 w 408867"/>
                  <a:gd name="connsiteY2" fmla="*/ 1463420 h 2158745"/>
                  <a:gd name="connsiteX3" fmla="*/ 215523 w 408867"/>
                  <a:gd name="connsiteY3" fmla="*/ 2158745 h 2158745"/>
                  <a:gd name="connsiteX4" fmla="*/ 384400 w 408867"/>
                  <a:gd name="connsiteY4" fmla="*/ 2138024 h 2158745"/>
                  <a:gd name="connsiteX5" fmla="*/ 192139 w 408867"/>
                  <a:gd name="connsiteY5" fmla="*/ 1442655 h 2158745"/>
                  <a:gd name="connsiteX6" fmla="*/ 338490 w 408867"/>
                  <a:gd name="connsiteY6" fmla="*/ 660747 h 2158745"/>
                  <a:gd name="connsiteX7" fmla="*/ 310773 w 408867"/>
                  <a:gd name="connsiteY7" fmla="*/ 6095 h 2158745"/>
                  <a:gd name="connsiteX8" fmla="*/ 136662 w 408867"/>
                  <a:gd name="connsiteY8" fmla="*/ 0 h 2158745"/>
                  <a:gd name="connsiteX0" fmla="*/ 136662 w 408867"/>
                  <a:gd name="connsiteY0" fmla="*/ 0 h 2158745"/>
                  <a:gd name="connsiteX1" fmla="*/ 169614 w 408867"/>
                  <a:gd name="connsiteY1" fmla="*/ 653795 h 2158745"/>
                  <a:gd name="connsiteX2" fmla="*/ 12880 w 408867"/>
                  <a:gd name="connsiteY2" fmla="*/ 1463420 h 2158745"/>
                  <a:gd name="connsiteX3" fmla="*/ 215523 w 408867"/>
                  <a:gd name="connsiteY3" fmla="*/ 2158745 h 2158745"/>
                  <a:gd name="connsiteX4" fmla="*/ 384400 w 408867"/>
                  <a:gd name="connsiteY4" fmla="*/ 2138024 h 2158745"/>
                  <a:gd name="connsiteX5" fmla="*/ 183472 w 408867"/>
                  <a:gd name="connsiteY5" fmla="*/ 1464323 h 2158745"/>
                  <a:gd name="connsiteX6" fmla="*/ 338490 w 408867"/>
                  <a:gd name="connsiteY6" fmla="*/ 660747 h 2158745"/>
                  <a:gd name="connsiteX7" fmla="*/ 310773 w 408867"/>
                  <a:gd name="connsiteY7" fmla="*/ 6095 h 2158745"/>
                  <a:gd name="connsiteX8" fmla="*/ 136662 w 408867"/>
                  <a:gd name="connsiteY8" fmla="*/ 0 h 2158745"/>
                  <a:gd name="connsiteX0" fmla="*/ 136662 w 408867"/>
                  <a:gd name="connsiteY0" fmla="*/ 0 h 2158745"/>
                  <a:gd name="connsiteX1" fmla="*/ 169614 w 408867"/>
                  <a:gd name="connsiteY1" fmla="*/ 653795 h 2158745"/>
                  <a:gd name="connsiteX2" fmla="*/ 12880 w 408867"/>
                  <a:gd name="connsiteY2" fmla="*/ 1463420 h 2158745"/>
                  <a:gd name="connsiteX3" fmla="*/ 215523 w 408867"/>
                  <a:gd name="connsiteY3" fmla="*/ 2158745 h 2158745"/>
                  <a:gd name="connsiteX4" fmla="*/ 384400 w 408867"/>
                  <a:gd name="connsiteY4" fmla="*/ 2138024 h 2158745"/>
                  <a:gd name="connsiteX5" fmla="*/ 183472 w 408867"/>
                  <a:gd name="connsiteY5" fmla="*/ 1464323 h 2158745"/>
                  <a:gd name="connsiteX6" fmla="*/ 338490 w 408867"/>
                  <a:gd name="connsiteY6" fmla="*/ 660747 h 2158745"/>
                  <a:gd name="connsiteX7" fmla="*/ 310773 w 408867"/>
                  <a:gd name="connsiteY7" fmla="*/ 6095 h 2158745"/>
                  <a:gd name="connsiteX8" fmla="*/ 136662 w 408867"/>
                  <a:gd name="connsiteY8" fmla="*/ 0 h 2158745"/>
                  <a:gd name="connsiteX0" fmla="*/ 136662 w 388246"/>
                  <a:gd name="connsiteY0" fmla="*/ 0 h 2158745"/>
                  <a:gd name="connsiteX1" fmla="*/ 169614 w 388246"/>
                  <a:gd name="connsiteY1" fmla="*/ 653795 h 2158745"/>
                  <a:gd name="connsiteX2" fmla="*/ 12880 w 388246"/>
                  <a:gd name="connsiteY2" fmla="*/ 1463420 h 2158745"/>
                  <a:gd name="connsiteX3" fmla="*/ 215523 w 388246"/>
                  <a:gd name="connsiteY3" fmla="*/ 2158745 h 2158745"/>
                  <a:gd name="connsiteX4" fmla="*/ 384400 w 388246"/>
                  <a:gd name="connsiteY4" fmla="*/ 2138024 h 2158745"/>
                  <a:gd name="connsiteX5" fmla="*/ 183472 w 388246"/>
                  <a:gd name="connsiteY5" fmla="*/ 1464323 h 2158745"/>
                  <a:gd name="connsiteX6" fmla="*/ 338490 w 388246"/>
                  <a:gd name="connsiteY6" fmla="*/ 660747 h 2158745"/>
                  <a:gd name="connsiteX7" fmla="*/ 266867 w 388246"/>
                  <a:gd name="connsiteY7" fmla="*/ 6095 h 2158745"/>
                  <a:gd name="connsiteX8" fmla="*/ 136662 w 388246"/>
                  <a:gd name="connsiteY8" fmla="*/ 0 h 2158745"/>
                  <a:gd name="connsiteX0" fmla="*/ 136662 w 384400"/>
                  <a:gd name="connsiteY0" fmla="*/ 0 h 2158745"/>
                  <a:gd name="connsiteX1" fmla="*/ 169614 w 384400"/>
                  <a:gd name="connsiteY1" fmla="*/ 653795 h 2158745"/>
                  <a:gd name="connsiteX2" fmla="*/ 12880 w 384400"/>
                  <a:gd name="connsiteY2" fmla="*/ 1463420 h 2158745"/>
                  <a:gd name="connsiteX3" fmla="*/ 215523 w 384400"/>
                  <a:gd name="connsiteY3" fmla="*/ 2158745 h 2158745"/>
                  <a:gd name="connsiteX4" fmla="*/ 384400 w 384400"/>
                  <a:gd name="connsiteY4" fmla="*/ 2138024 h 2158745"/>
                  <a:gd name="connsiteX5" fmla="*/ 183472 w 384400"/>
                  <a:gd name="connsiteY5" fmla="*/ 1464323 h 2158745"/>
                  <a:gd name="connsiteX6" fmla="*/ 309219 w 384400"/>
                  <a:gd name="connsiteY6" fmla="*/ 631477 h 2158745"/>
                  <a:gd name="connsiteX7" fmla="*/ 266867 w 384400"/>
                  <a:gd name="connsiteY7" fmla="*/ 6095 h 2158745"/>
                  <a:gd name="connsiteX8" fmla="*/ 136662 w 384400"/>
                  <a:gd name="connsiteY8" fmla="*/ 0 h 2158745"/>
                  <a:gd name="connsiteX0" fmla="*/ 136662 w 384400"/>
                  <a:gd name="connsiteY0" fmla="*/ 0 h 2158745"/>
                  <a:gd name="connsiteX1" fmla="*/ 169614 w 384400"/>
                  <a:gd name="connsiteY1" fmla="*/ 653795 h 2158745"/>
                  <a:gd name="connsiteX2" fmla="*/ 12880 w 384400"/>
                  <a:gd name="connsiteY2" fmla="*/ 1463420 h 2158745"/>
                  <a:gd name="connsiteX3" fmla="*/ 215523 w 384400"/>
                  <a:gd name="connsiteY3" fmla="*/ 2158745 h 2158745"/>
                  <a:gd name="connsiteX4" fmla="*/ 384400 w 384400"/>
                  <a:gd name="connsiteY4" fmla="*/ 2138024 h 2158745"/>
                  <a:gd name="connsiteX5" fmla="*/ 139567 w 384400"/>
                  <a:gd name="connsiteY5" fmla="*/ 1464322 h 2158745"/>
                  <a:gd name="connsiteX6" fmla="*/ 309219 w 384400"/>
                  <a:gd name="connsiteY6" fmla="*/ 631477 h 2158745"/>
                  <a:gd name="connsiteX7" fmla="*/ 266867 w 384400"/>
                  <a:gd name="connsiteY7" fmla="*/ 6095 h 2158745"/>
                  <a:gd name="connsiteX8" fmla="*/ 136662 w 384400"/>
                  <a:gd name="connsiteY8" fmla="*/ 0 h 21587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84400" h="2158745">
                    <a:moveTo>
                      <a:pt x="136662" y="0"/>
                    </a:moveTo>
                    <a:cubicBezTo>
                      <a:pt x="357106" y="423057"/>
                      <a:pt x="226524" y="447420"/>
                      <a:pt x="169614" y="653795"/>
                    </a:cubicBezTo>
                    <a:cubicBezTo>
                      <a:pt x="62476" y="928004"/>
                      <a:pt x="-35995" y="1228214"/>
                      <a:pt x="12880" y="1463420"/>
                    </a:cubicBezTo>
                    <a:cubicBezTo>
                      <a:pt x="90539" y="1695195"/>
                      <a:pt x="124862" y="1909635"/>
                      <a:pt x="215523" y="2158745"/>
                    </a:cubicBezTo>
                    <a:lnTo>
                      <a:pt x="384400" y="2138024"/>
                    </a:lnTo>
                    <a:cubicBezTo>
                      <a:pt x="291422" y="1891788"/>
                      <a:pt x="202209" y="1701890"/>
                      <a:pt x="139567" y="1464322"/>
                    </a:cubicBezTo>
                    <a:cubicBezTo>
                      <a:pt x="80011" y="1200797"/>
                      <a:pt x="191096" y="899335"/>
                      <a:pt x="309219" y="631477"/>
                    </a:cubicBezTo>
                    <a:cubicBezTo>
                      <a:pt x="380273" y="429608"/>
                      <a:pt x="419680" y="335791"/>
                      <a:pt x="266867" y="6095"/>
                    </a:cubicBezTo>
                    <a:cubicBezTo>
                      <a:pt x="208830" y="4063"/>
                      <a:pt x="194699" y="2032"/>
                      <a:pt x="136662"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sp>
            <p:nvSpPr>
              <p:cNvPr id="62" name="Freeform 13">
                <a:extLst>
                  <a:ext uri="{FF2B5EF4-FFF2-40B4-BE49-F238E27FC236}">
                    <a16:creationId xmlns:a16="http://schemas.microsoft.com/office/drawing/2014/main" id="{DADA0895-B7C9-4FA3-9F53-E531A71427B8}"/>
                  </a:ext>
                </a:extLst>
              </p:cNvPr>
              <p:cNvSpPr/>
              <p:nvPr/>
            </p:nvSpPr>
            <p:spPr>
              <a:xfrm rot="4407011">
                <a:off x="8237652" y="4255565"/>
                <a:ext cx="202973" cy="571635"/>
              </a:xfrm>
              <a:custGeom>
                <a:avLst/>
                <a:gdLst>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51942 w 552481"/>
                  <a:gd name="connsiteY18" fmla="*/ 1226335 h 1585520"/>
                  <a:gd name="connsiteX19" fmla="*/ 552201 w 552481"/>
                  <a:gd name="connsiteY19" fmla="*/ 1398749 h 1585520"/>
                  <a:gd name="connsiteX20" fmla="*/ 184579 w 552481"/>
                  <a:gd name="connsiteY20" fmla="*/ 1132651 h 1585520"/>
                  <a:gd name="connsiteX21" fmla="*/ 552234 w 552481"/>
                  <a:gd name="connsiteY21" fmla="*/ 1420947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51942 w 552481"/>
                  <a:gd name="connsiteY18" fmla="*/ 1226335 h 1585520"/>
                  <a:gd name="connsiteX19" fmla="*/ 552201 w 552481"/>
                  <a:gd name="connsiteY19" fmla="*/ 1398749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51942 w 552481"/>
                  <a:gd name="connsiteY18" fmla="*/ 1226335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30748 w 552481"/>
                  <a:gd name="connsiteY6" fmla="*/ 427144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28440 w 552481"/>
                  <a:gd name="connsiteY4" fmla="*/ 395095 h 1585520"/>
                  <a:gd name="connsiteX5" fmla="*/ 440807 w 552481"/>
                  <a:gd name="connsiteY5" fmla="*/ 347209 h 1585520"/>
                  <a:gd name="connsiteX6" fmla="*/ 530748 w 552481"/>
                  <a:gd name="connsiteY6" fmla="*/ 427144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32877 w 552481"/>
                  <a:gd name="connsiteY3" fmla="*/ 241409 h 1585520"/>
                  <a:gd name="connsiteX4" fmla="*/ 528440 w 552481"/>
                  <a:gd name="connsiteY4" fmla="*/ 395095 h 1585520"/>
                  <a:gd name="connsiteX5" fmla="*/ 440807 w 552481"/>
                  <a:gd name="connsiteY5" fmla="*/ 347209 h 1585520"/>
                  <a:gd name="connsiteX6" fmla="*/ 530748 w 552481"/>
                  <a:gd name="connsiteY6" fmla="*/ 427144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534221 w 580141"/>
                  <a:gd name="connsiteY14" fmla="*/ 1044490 h 1640259"/>
                  <a:gd name="connsiteX15" fmla="*/ 184579 w 580141"/>
                  <a:gd name="connsiteY15" fmla="*/ 796670 h 1640259"/>
                  <a:gd name="connsiteX16" fmla="*/ 521700 w 580141"/>
                  <a:gd name="connsiteY16" fmla="*/ 1063971 h 1640259"/>
                  <a:gd name="connsiteX17" fmla="*/ 507056 w 580141"/>
                  <a:gd name="connsiteY17" fmla="*/ 1224006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521700 w 580141"/>
                  <a:gd name="connsiteY16" fmla="*/ 1063971 h 1640259"/>
                  <a:gd name="connsiteX17" fmla="*/ 507056 w 580141"/>
                  <a:gd name="connsiteY17" fmla="*/ 1224006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507056 w 580141"/>
                  <a:gd name="connsiteY17" fmla="*/ 1224006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519836 w 580141"/>
                  <a:gd name="connsiteY20" fmla="*/ 1425369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7405 w 580141"/>
                  <a:gd name="connsiteY20" fmla="*/ 1402284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498617 w 580141"/>
                  <a:gd name="connsiteY10" fmla="*/ 658378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84201 w 580141"/>
                  <a:gd name="connsiteY14" fmla="*/ 1018658 h 1640259"/>
                  <a:gd name="connsiteX15" fmla="*/ 184579 w 580141"/>
                  <a:gd name="connsiteY15" fmla="*/ 796670 h 1640259"/>
                  <a:gd name="connsiteX16" fmla="*/ 466579 w 580141"/>
                  <a:gd name="connsiteY16" fmla="*/ 1043108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69294 w 580141"/>
                  <a:gd name="connsiteY14" fmla="*/ 1003356 h 1640259"/>
                  <a:gd name="connsiteX15" fmla="*/ 184579 w 580141"/>
                  <a:gd name="connsiteY15" fmla="*/ 796670 h 1640259"/>
                  <a:gd name="connsiteX16" fmla="*/ 466579 w 580141"/>
                  <a:gd name="connsiteY16" fmla="*/ 1043108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11048 w 580141"/>
                  <a:gd name="connsiteY5" fmla="*/ 431982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69294 w 580141"/>
                  <a:gd name="connsiteY14" fmla="*/ 1003356 h 1640259"/>
                  <a:gd name="connsiteX15" fmla="*/ 184579 w 580141"/>
                  <a:gd name="connsiteY15" fmla="*/ 796670 h 1640259"/>
                  <a:gd name="connsiteX16" fmla="*/ 466579 w 580141"/>
                  <a:gd name="connsiteY16" fmla="*/ 1043108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2162"/>
                  <a:gd name="connsiteY0" fmla="*/ 54028 h 1639548"/>
                  <a:gd name="connsiteX1" fmla="*/ 536842 w 582162"/>
                  <a:gd name="connsiteY1" fmla="*/ 262190 h 1639548"/>
                  <a:gd name="connsiteX2" fmla="*/ 488816 w 582162"/>
                  <a:gd name="connsiteY2" fmla="*/ 247571 h 1639548"/>
                  <a:gd name="connsiteX3" fmla="*/ 532877 w 582162"/>
                  <a:gd name="connsiteY3" fmla="*/ 295437 h 1639548"/>
                  <a:gd name="connsiteX4" fmla="*/ 511048 w 582162"/>
                  <a:gd name="connsiteY4" fmla="*/ 431271 h 1639548"/>
                  <a:gd name="connsiteX5" fmla="*/ 440807 w 582162"/>
                  <a:gd name="connsiteY5" fmla="*/ 401237 h 1639548"/>
                  <a:gd name="connsiteX6" fmla="*/ 518260 w 582162"/>
                  <a:gd name="connsiteY6" fmla="*/ 473456 h 1639548"/>
                  <a:gd name="connsiteX7" fmla="*/ 498587 w 582162"/>
                  <a:gd name="connsiteY7" fmla="*/ 637602 h 1639548"/>
                  <a:gd name="connsiteX8" fmla="*/ 372197 w 582162"/>
                  <a:gd name="connsiteY8" fmla="*/ 546012 h 1639548"/>
                  <a:gd name="connsiteX9" fmla="*/ 498617 w 582162"/>
                  <a:gd name="connsiteY9" fmla="*/ 657667 h 1639548"/>
                  <a:gd name="connsiteX10" fmla="*/ 484050 w 582162"/>
                  <a:gd name="connsiteY10" fmla="*/ 820057 h 1639548"/>
                  <a:gd name="connsiteX11" fmla="*/ 270832 w 582162"/>
                  <a:gd name="connsiteY11" fmla="*/ 673231 h 1639548"/>
                  <a:gd name="connsiteX12" fmla="*/ 478917 w 582162"/>
                  <a:gd name="connsiteY12" fmla="*/ 852083 h 1639548"/>
                  <a:gd name="connsiteX13" fmla="*/ 469294 w 582162"/>
                  <a:gd name="connsiteY13" fmla="*/ 1002645 h 1639548"/>
                  <a:gd name="connsiteX14" fmla="*/ 184579 w 582162"/>
                  <a:gd name="connsiteY14" fmla="*/ 795959 h 1639548"/>
                  <a:gd name="connsiteX15" fmla="*/ 466579 w 582162"/>
                  <a:gd name="connsiteY15" fmla="*/ 1042397 h 1639548"/>
                  <a:gd name="connsiteX16" fmla="*/ 459783 w 582162"/>
                  <a:gd name="connsiteY16" fmla="*/ 1179874 h 1639548"/>
                  <a:gd name="connsiteX17" fmla="*/ 119129 w 582162"/>
                  <a:gd name="connsiteY17" fmla="*/ 943486 h 1639548"/>
                  <a:gd name="connsiteX18" fmla="*/ 467006 w 582162"/>
                  <a:gd name="connsiteY18" fmla="*/ 1228896 h 1639548"/>
                  <a:gd name="connsiteX19" fmla="*/ 480083 w 582162"/>
                  <a:gd name="connsiteY19" fmla="*/ 1383852 h 1639548"/>
                  <a:gd name="connsiteX20" fmla="*/ 184579 w 582162"/>
                  <a:gd name="connsiteY20" fmla="*/ 1186679 h 1639548"/>
                  <a:gd name="connsiteX21" fmla="*/ 480050 w 582162"/>
                  <a:gd name="connsiteY21" fmla="*/ 1411085 h 1639548"/>
                  <a:gd name="connsiteX22" fmla="*/ 552481 w 582162"/>
                  <a:gd name="connsiteY22" fmla="*/ 1639356 h 1639548"/>
                  <a:gd name="connsiteX23" fmla="*/ 103908 w 582162"/>
                  <a:gd name="connsiteY23" fmla="*/ 1411291 h 1639548"/>
                  <a:gd name="connsiteX24" fmla="*/ 550099 w 582162"/>
                  <a:gd name="connsiteY24" fmla="*/ 54028 h 1639548"/>
                  <a:gd name="connsiteX0" fmla="*/ 550099 w 582162"/>
                  <a:gd name="connsiteY0" fmla="*/ 54028 h 1639548"/>
                  <a:gd name="connsiteX1" fmla="*/ 536842 w 582162"/>
                  <a:gd name="connsiteY1" fmla="*/ 262190 h 1639548"/>
                  <a:gd name="connsiteX2" fmla="*/ 488816 w 582162"/>
                  <a:gd name="connsiteY2" fmla="*/ 247571 h 1639548"/>
                  <a:gd name="connsiteX3" fmla="*/ 532877 w 582162"/>
                  <a:gd name="connsiteY3" fmla="*/ 295437 h 1639548"/>
                  <a:gd name="connsiteX4" fmla="*/ 526021 w 582162"/>
                  <a:gd name="connsiteY4" fmla="*/ 441538 h 1639548"/>
                  <a:gd name="connsiteX5" fmla="*/ 440807 w 582162"/>
                  <a:gd name="connsiteY5" fmla="*/ 401237 h 1639548"/>
                  <a:gd name="connsiteX6" fmla="*/ 518260 w 582162"/>
                  <a:gd name="connsiteY6" fmla="*/ 473456 h 1639548"/>
                  <a:gd name="connsiteX7" fmla="*/ 498587 w 582162"/>
                  <a:gd name="connsiteY7" fmla="*/ 637602 h 1639548"/>
                  <a:gd name="connsiteX8" fmla="*/ 372197 w 582162"/>
                  <a:gd name="connsiteY8" fmla="*/ 546012 h 1639548"/>
                  <a:gd name="connsiteX9" fmla="*/ 498617 w 582162"/>
                  <a:gd name="connsiteY9" fmla="*/ 657667 h 1639548"/>
                  <a:gd name="connsiteX10" fmla="*/ 484050 w 582162"/>
                  <a:gd name="connsiteY10" fmla="*/ 820057 h 1639548"/>
                  <a:gd name="connsiteX11" fmla="*/ 270832 w 582162"/>
                  <a:gd name="connsiteY11" fmla="*/ 673231 h 1639548"/>
                  <a:gd name="connsiteX12" fmla="*/ 478917 w 582162"/>
                  <a:gd name="connsiteY12" fmla="*/ 852083 h 1639548"/>
                  <a:gd name="connsiteX13" fmla="*/ 469294 w 582162"/>
                  <a:gd name="connsiteY13" fmla="*/ 1002645 h 1639548"/>
                  <a:gd name="connsiteX14" fmla="*/ 184579 w 582162"/>
                  <a:gd name="connsiteY14" fmla="*/ 795959 h 1639548"/>
                  <a:gd name="connsiteX15" fmla="*/ 466579 w 582162"/>
                  <a:gd name="connsiteY15" fmla="*/ 1042397 h 1639548"/>
                  <a:gd name="connsiteX16" fmla="*/ 459783 w 582162"/>
                  <a:gd name="connsiteY16" fmla="*/ 1179874 h 1639548"/>
                  <a:gd name="connsiteX17" fmla="*/ 119129 w 582162"/>
                  <a:gd name="connsiteY17" fmla="*/ 943486 h 1639548"/>
                  <a:gd name="connsiteX18" fmla="*/ 467006 w 582162"/>
                  <a:gd name="connsiteY18" fmla="*/ 1228896 h 1639548"/>
                  <a:gd name="connsiteX19" fmla="*/ 480083 w 582162"/>
                  <a:gd name="connsiteY19" fmla="*/ 1383852 h 1639548"/>
                  <a:gd name="connsiteX20" fmla="*/ 184579 w 582162"/>
                  <a:gd name="connsiteY20" fmla="*/ 1186679 h 1639548"/>
                  <a:gd name="connsiteX21" fmla="*/ 480050 w 582162"/>
                  <a:gd name="connsiteY21" fmla="*/ 1411085 h 1639548"/>
                  <a:gd name="connsiteX22" fmla="*/ 552481 w 582162"/>
                  <a:gd name="connsiteY22" fmla="*/ 1639356 h 1639548"/>
                  <a:gd name="connsiteX23" fmla="*/ 103908 w 582162"/>
                  <a:gd name="connsiteY23" fmla="*/ 1411291 h 1639548"/>
                  <a:gd name="connsiteX24" fmla="*/ 550099 w 582162"/>
                  <a:gd name="connsiteY24" fmla="*/ 54028 h 16395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82162" h="1639548">
                    <a:moveTo>
                      <a:pt x="550099" y="54028"/>
                    </a:moveTo>
                    <a:cubicBezTo>
                      <a:pt x="624739" y="-134938"/>
                      <a:pt x="547056" y="229933"/>
                      <a:pt x="536842" y="262190"/>
                    </a:cubicBezTo>
                    <a:cubicBezTo>
                      <a:pt x="526628" y="294447"/>
                      <a:pt x="489477" y="242030"/>
                      <a:pt x="488816" y="247571"/>
                    </a:cubicBezTo>
                    <a:lnTo>
                      <a:pt x="532877" y="295437"/>
                    </a:lnTo>
                    <a:cubicBezTo>
                      <a:pt x="532967" y="355079"/>
                      <a:pt x="525931" y="381896"/>
                      <a:pt x="526021" y="441538"/>
                    </a:cubicBezTo>
                    <a:lnTo>
                      <a:pt x="440807" y="401237"/>
                    </a:lnTo>
                    <a:lnTo>
                      <a:pt x="518260" y="473456"/>
                    </a:lnTo>
                    <a:lnTo>
                      <a:pt x="498587" y="637602"/>
                    </a:lnTo>
                    <a:lnTo>
                      <a:pt x="372197" y="546012"/>
                    </a:lnTo>
                    <a:lnTo>
                      <a:pt x="498617" y="657667"/>
                    </a:lnTo>
                    <a:cubicBezTo>
                      <a:pt x="498709" y="718576"/>
                      <a:pt x="483958" y="759148"/>
                      <a:pt x="484050" y="820057"/>
                    </a:cubicBezTo>
                    <a:lnTo>
                      <a:pt x="270832" y="673231"/>
                    </a:lnTo>
                    <a:lnTo>
                      <a:pt x="478917" y="852083"/>
                    </a:lnTo>
                    <a:lnTo>
                      <a:pt x="469294" y="1002645"/>
                    </a:lnTo>
                    <a:lnTo>
                      <a:pt x="184579" y="795959"/>
                    </a:lnTo>
                    <a:lnTo>
                      <a:pt x="466579" y="1042397"/>
                    </a:lnTo>
                    <a:lnTo>
                      <a:pt x="459783" y="1179874"/>
                    </a:lnTo>
                    <a:lnTo>
                      <a:pt x="119129" y="943486"/>
                    </a:lnTo>
                    <a:lnTo>
                      <a:pt x="467006" y="1228896"/>
                    </a:lnTo>
                    <a:cubicBezTo>
                      <a:pt x="467092" y="1286367"/>
                      <a:pt x="479997" y="1326381"/>
                      <a:pt x="480083" y="1383852"/>
                    </a:cubicBezTo>
                    <a:lnTo>
                      <a:pt x="184579" y="1186679"/>
                    </a:lnTo>
                    <a:lnTo>
                      <a:pt x="480050" y="1411085"/>
                    </a:lnTo>
                    <a:cubicBezTo>
                      <a:pt x="480132" y="1465879"/>
                      <a:pt x="497607" y="1538525"/>
                      <a:pt x="552481" y="1639356"/>
                    </a:cubicBezTo>
                    <a:cubicBezTo>
                      <a:pt x="331520" y="1644295"/>
                      <a:pt x="189138" y="1553987"/>
                      <a:pt x="103908" y="1411291"/>
                    </a:cubicBezTo>
                    <a:cubicBezTo>
                      <a:pt x="-144138" y="987527"/>
                      <a:pt x="70524" y="647047"/>
                      <a:pt x="550099" y="54028"/>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sp>
            <p:nvSpPr>
              <p:cNvPr id="64" name="Freeform 19">
                <a:extLst>
                  <a:ext uri="{FF2B5EF4-FFF2-40B4-BE49-F238E27FC236}">
                    <a16:creationId xmlns:a16="http://schemas.microsoft.com/office/drawing/2014/main" id="{D1EBD295-F88E-452C-A0B8-202541E103A7}"/>
                  </a:ext>
                </a:extLst>
              </p:cNvPr>
              <p:cNvSpPr/>
              <p:nvPr/>
            </p:nvSpPr>
            <p:spPr>
              <a:xfrm rot="3762166">
                <a:off x="8242421" y="4782780"/>
                <a:ext cx="225169" cy="634145"/>
              </a:xfrm>
              <a:custGeom>
                <a:avLst/>
                <a:gdLst>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51942 w 552481"/>
                  <a:gd name="connsiteY18" fmla="*/ 1226335 h 1585520"/>
                  <a:gd name="connsiteX19" fmla="*/ 552201 w 552481"/>
                  <a:gd name="connsiteY19" fmla="*/ 1398749 h 1585520"/>
                  <a:gd name="connsiteX20" fmla="*/ 184579 w 552481"/>
                  <a:gd name="connsiteY20" fmla="*/ 1132651 h 1585520"/>
                  <a:gd name="connsiteX21" fmla="*/ 552234 w 552481"/>
                  <a:gd name="connsiteY21" fmla="*/ 1420947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51942 w 552481"/>
                  <a:gd name="connsiteY18" fmla="*/ 1226335 h 1585520"/>
                  <a:gd name="connsiteX19" fmla="*/ 552201 w 552481"/>
                  <a:gd name="connsiteY19" fmla="*/ 1398749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51942 w 552481"/>
                  <a:gd name="connsiteY18" fmla="*/ 1226335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30748 w 552481"/>
                  <a:gd name="connsiteY6" fmla="*/ 427144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28440 w 552481"/>
                  <a:gd name="connsiteY4" fmla="*/ 395095 h 1585520"/>
                  <a:gd name="connsiteX5" fmla="*/ 440807 w 552481"/>
                  <a:gd name="connsiteY5" fmla="*/ 347209 h 1585520"/>
                  <a:gd name="connsiteX6" fmla="*/ 530748 w 552481"/>
                  <a:gd name="connsiteY6" fmla="*/ 427144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32877 w 552481"/>
                  <a:gd name="connsiteY3" fmla="*/ 241409 h 1585520"/>
                  <a:gd name="connsiteX4" fmla="*/ 528440 w 552481"/>
                  <a:gd name="connsiteY4" fmla="*/ 395095 h 1585520"/>
                  <a:gd name="connsiteX5" fmla="*/ 440807 w 552481"/>
                  <a:gd name="connsiteY5" fmla="*/ 347209 h 1585520"/>
                  <a:gd name="connsiteX6" fmla="*/ 530748 w 552481"/>
                  <a:gd name="connsiteY6" fmla="*/ 427144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534221 w 580141"/>
                  <a:gd name="connsiteY14" fmla="*/ 1044490 h 1640259"/>
                  <a:gd name="connsiteX15" fmla="*/ 184579 w 580141"/>
                  <a:gd name="connsiteY15" fmla="*/ 796670 h 1640259"/>
                  <a:gd name="connsiteX16" fmla="*/ 521700 w 580141"/>
                  <a:gd name="connsiteY16" fmla="*/ 1063971 h 1640259"/>
                  <a:gd name="connsiteX17" fmla="*/ 507056 w 580141"/>
                  <a:gd name="connsiteY17" fmla="*/ 1224006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521700 w 580141"/>
                  <a:gd name="connsiteY16" fmla="*/ 1063971 h 1640259"/>
                  <a:gd name="connsiteX17" fmla="*/ 507056 w 580141"/>
                  <a:gd name="connsiteY17" fmla="*/ 1224006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507056 w 580141"/>
                  <a:gd name="connsiteY17" fmla="*/ 1224006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519836 w 580141"/>
                  <a:gd name="connsiteY20" fmla="*/ 1425369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7405 w 580141"/>
                  <a:gd name="connsiteY20" fmla="*/ 1402284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498617 w 580141"/>
                  <a:gd name="connsiteY10" fmla="*/ 658378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84201 w 580141"/>
                  <a:gd name="connsiteY14" fmla="*/ 1018658 h 1640259"/>
                  <a:gd name="connsiteX15" fmla="*/ 184579 w 580141"/>
                  <a:gd name="connsiteY15" fmla="*/ 796670 h 1640259"/>
                  <a:gd name="connsiteX16" fmla="*/ 466579 w 580141"/>
                  <a:gd name="connsiteY16" fmla="*/ 1043108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69294 w 580141"/>
                  <a:gd name="connsiteY14" fmla="*/ 1003356 h 1640259"/>
                  <a:gd name="connsiteX15" fmla="*/ 184579 w 580141"/>
                  <a:gd name="connsiteY15" fmla="*/ 796670 h 1640259"/>
                  <a:gd name="connsiteX16" fmla="*/ 466579 w 580141"/>
                  <a:gd name="connsiteY16" fmla="*/ 1043108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11048 w 580141"/>
                  <a:gd name="connsiteY5" fmla="*/ 431982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69294 w 580141"/>
                  <a:gd name="connsiteY14" fmla="*/ 1003356 h 1640259"/>
                  <a:gd name="connsiteX15" fmla="*/ 184579 w 580141"/>
                  <a:gd name="connsiteY15" fmla="*/ 796670 h 1640259"/>
                  <a:gd name="connsiteX16" fmla="*/ 466579 w 580141"/>
                  <a:gd name="connsiteY16" fmla="*/ 1043108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2162"/>
                  <a:gd name="connsiteY0" fmla="*/ 54028 h 1639548"/>
                  <a:gd name="connsiteX1" fmla="*/ 536842 w 582162"/>
                  <a:gd name="connsiteY1" fmla="*/ 262190 h 1639548"/>
                  <a:gd name="connsiteX2" fmla="*/ 488816 w 582162"/>
                  <a:gd name="connsiteY2" fmla="*/ 247571 h 1639548"/>
                  <a:gd name="connsiteX3" fmla="*/ 532877 w 582162"/>
                  <a:gd name="connsiteY3" fmla="*/ 295437 h 1639548"/>
                  <a:gd name="connsiteX4" fmla="*/ 511048 w 582162"/>
                  <a:gd name="connsiteY4" fmla="*/ 431271 h 1639548"/>
                  <a:gd name="connsiteX5" fmla="*/ 440807 w 582162"/>
                  <a:gd name="connsiteY5" fmla="*/ 401237 h 1639548"/>
                  <a:gd name="connsiteX6" fmla="*/ 518260 w 582162"/>
                  <a:gd name="connsiteY6" fmla="*/ 473456 h 1639548"/>
                  <a:gd name="connsiteX7" fmla="*/ 498587 w 582162"/>
                  <a:gd name="connsiteY7" fmla="*/ 637602 h 1639548"/>
                  <a:gd name="connsiteX8" fmla="*/ 372197 w 582162"/>
                  <a:gd name="connsiteY8" fmla="*/ 546012 h 1639548"/>
                  <a:gd name="connsiteX9" fmla="*/ 498617 w 582162"/>
                  <a:gd name="connsiteY9" fmla="*/ 657667 h 1639548"/>
                  <a:gd name="connsiteX10" fmla="*/ 484050 w 582162"/>
                  <a:gd name="connsiteY10" fmla="*/ 820057 h 1639548"/>
                  <a:gd name="connsiteX11" fmla="*/ 270832 w 582162"/>
                  <a:gd name="connsiteY11" fmla="*/ 673231 h 1639548"/>
                  <a:gd name="connsiteX12" fmla="*/ 478917 w 582162"/>
                  <a:gd name="connsiteY12" fmla="*/ 852083 h 1639548"/>
                  <a:gd name="connsiteX13" fmla="*/ 469294 w 582162"/>
                  <a:gd name="connsiteY13" fmla="*/ 1002645 h 1639548"/>
                  <a:gd name="connsiteX14" fmla="*/ 184579 w 582162"/>
                  <a:gd name="connsiteY14" fmla="*/ 795959 h 1639548"/>
                  <a:gd name="connsiteX15" fmla="*/ 466579 w 582162"/>
                  <a:gd name="connsiteY15" fmla="*/ 1042397 h 1639548"/>
                  <a:gd name="connsiteX16" fmla="*/ 459783 w 582162"/>
                  <a:gd name="connsiteY16" fmla="*/ 1179874 h 1639548"/>
                  <a:gd name="connsiteX17" fmla="*/ 119129 w 582162"/>
                  <a:gd name="connsiteY17" fmla="*/ 943486 h 1639548"/>
                  <a:gd name="connsiteX18" fmla="*/ 467006 w 582162"/>
                  <a:gd name="connsiteY18" fmla="*/ 1228896 h 1639548"/>
                  <a:gd name="connsiteX19" fmla="*/ 480083 w 582162"/>
                  <a:gd name="connsiteY19" fmla="*/ 1383852 h 1639548"/>
                  <a:gd name="connsiteX20" fmla="*/ 184579 w 582162"/>
                  <a:gd name="connsiteY20" fmla="*/ 1186679 h 1639548"/>
                  <a:gd name="connsiteX21" fmla="*/ 480050 w 582162"/>
                  <a:gd name="connsiteY21" fmla="*/ 1411085 h 1639548"/>
                  <a:gd name="connsiteX22" fmla="*/ 552481 w 582162"/>
                  <a:gd name="connsiteY22" fmla="*/ 1639356 h 1639548"/>
                  <a:gd name="connsiteX23" fmla="*/ 103908 w 582162"/>
                  <a:gd name="connsiteY23" fmla="*/ 1411291 h 1639548"/>
                  <a:gd name="connsiteX24" fmla="*/ 550099 w 582162"/>
                  <a:gd name="connsiteY24" fmla="*/ 54028 h 1639548"/>
                  <a:gd name="connsiteX0" fmla="*/ 550099 w 582162"/>
                  <a:gd name="connsiteY0" fmla="*/ 54028 h 1639548"/>
                  <a:gd name="connsiteX1" fmla="*/ 536842 w 582162"/>
                  <a:gd name="connsiteY1" fmla="*/ 262190 h 1639548"/>
                  <a:gd name="connsiteX2" fmla="*/ 488816 w 582162"/>
                  <a:gd name="connsiteY2" fmla="*/ 247571 h 1639548"/>
                  <a:gd name="connsiteX3" fmla="*/ 532877 w 582162"/>
                  <a:gd name="connsiteY3" fmla="*/ 295437 h 1639548"/>
                  <a:gd name="connsiteX4" fmla="*/ 526021 w 582162"/>
                  <a:gd name="connsiteY4" fmla="*/ 441538 h 1639548"/>
                  <a:gd name="connsiteX5" fmla="*/ 440807 w 582162"/>
                  <a:gd name="connsiteY5" fmla="*/ 401237 h 1639548"/>
                  <a:gd name="connsiteX6" fmla="*/ 518260 w 582162"/>
                  <a:gd name="connsiteY6" fmla="*/ 473456 h 1639548"/>
                  <a:gd name="connsiteX7" fmla="*/ 498587 w 582162"/>
                  <a:gd name="connsiteY7" fmla="*/ 637602 h 1639548"/>
                  <a:gd name="connsiteX8" fmla="*/ 372197 w 582162"/>
                  <a:gd name="connsiteY8" fmla="*/ 546012 h 1639548"/>
                  <a:gd name="connsiteX9" fmla="*/ 498617 w 582162"/>
                  <a:gd name="connsiteY9" fmla="*/ 657667 h 1639548"/>
                  <a:gd name="connsiteX10" fmla="*/ 484050 w 582162"/>
                  <a:gd name="connsiteY10" fmla="*/ 820057 h 1639548"/>
                  <a:gd name="connsiteX11" fmla="*/ 270832 w 582162"/>
                  <a:gd name="connsiteY11" fmla="*/ 673231 h 1639548"/>
                  <a:gd name="connsiteX12" fmla="*/ 478917 w 582162"/>
                  <a:gd name="connsiteY12" fmla="*/ 852083 h 1639548"/>
                  <a:gd name="connsiteX13" fmla="*/ 469294 w 582162"/>
                  <a:gd name="connsiteY13" fmla="*/ 1002645 h 1639548"/>
                  <a:gd name="connsiteX14" fmla="*/ 184579 w 582162"/>
                  <a:gd name="connsiteY14" fmla="*/ 795959 h 1639548"/>
                  <a:gd name="connsiteX15" fmla="*/ 466579 w 582162"/>
                  <a:gd name="connsiteY15" fmla="*/ 1042397 h 1639548"/>
                  <a:gd name="connsiteX16" fmla="*/ 459783 w 582162"/>
                  <a:gd name="connsiteY16" fmla="*/ 1179874 h 1639548"/>
                  <a:gd name="connsiteX17" fmla="*/ 119129 w 582162"/>
                  <a:gd name="connsiteY17" fmla="*/ 943486 h 1639548"/>
                  <a:gd name="connsiteX18" fmla="*/ 467006 w 582162"/>
                  <a:gd name="connsiteY18" fmla="*/ 1228896 h 1639548"/>
                  <a:gd name="connsiteX19" fmla="*/ 480083 w 582162"/>
                  <a:gd name="connsiteY19" fmla="*/ 1383852 h 1639548"/>
                  <a:gd name="connsiteX20" fmla="*/ 184579 w 582162"/>
                  <a:gd name="connsiteY20" fmla="*/ 1186679 h 1639548"/>
                  <a:gd name="connsiteX21" fmla="*/ 480050 w 582162"/>
                  <a:gd name="connsiteY21" fmla="*/ 1411085 h 1639548"/>
                  <a:gd name="connsiteX22" fmla="*/ 552481 w 582162"/>
                  <a:gd name="connsiteY22" fmla="*/ 1639356 h 1639548"/>
                  <a:gd name="connsiteX23" fmla="*/ 103908 w 582162"/>
                  <a:gd name="connsiteY23" fmla="*/ 1411291 h 1639548"/>
                  <a:gd name="connsiteX24" fmla="*/ 550099 w 582162"/>
                  <a:gd name="connsiteY24" fmla="*/ 54028 h 16395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82162" h="1639548">
                    <a:moveTo>
                      <a:pt x="550099" y="54028"/>
                    </a:moveTo>
                    <a:cubicBezTo>
                      <a:pt x="624739" y="-134938"/>
                      <a:pt x="547056" y="229933"/>
                      <a:pt x="536842" y="262190"/>
                    </a:cubicBezTo>
                    <a:cubicBezTo>
                      <a:pt x="526628" y="294447"/>
                      <a:pt x="489477" y="242030"/>
                      <a:pt x="488816" y="247571"/>
                    </a:cubicBezTo>
                    <a:lnTo>
                      <a:pt x="532877" y="295437"/>
                    </a:lnTo>
                    <a:cubicBezTo>
                      <a:pt x="532967" y="355079"/>
                      <a:pt x="525931" y="381896"/>
                      <a:pt x="526021" y="441538"/>
                    </a:cubicBezTo>
                    <a:lnTo>
                      <a:pt x="440807" y="401237"/>
                    </a:lnTo>
                    <a:lnTo>
                      <a:pt x="518260" y="473456"/>
                    </a:lnTo>
                    <a:lnTo>
                      <a:pt x="498587" y="637602"/>
                    </a:lnTo>
                    <a:lnTo>
                      <a:pt x="372197" y="546012"/>
                    </a:lnTo>
                    <a:lnTo>
                      <a:pt x="498617" y="657667"/>
                    </a:lnTo>
                    <a:cubicBezTo>
                      <a:pt x="498709" y="718576"/>
                      <a:pt x="483958" y="759148"/>
                      <a:pt x="484050" y="820057"/>
                    </a:cubicBezTo>
                    <a:lnTo>
                      <a:pt x="270832" y="673231"/>
                    </a:lnTo>
                    <a:lnTo>
                      <a:pt x="478917" y="852083"/>
                    </a:lnTo>
                    <a:lnTo>
                      <a:pt x="469294" y="1002645"/>
                    </a:lnTo>
                    <a:lnTo>
                      <a:pt x="184579" y="795959"/>
                    </a:lnTo>
                    <a:lnTo>
                      <a:pt x="466579" y="1042397"/>
                    </a:lnTo>
                    <a:lnTo>
                      <a:pt x="459783" y="1179874"/>
                    </a:lnTo>
                    <a:lnTo>
                      <a:pt x="119129" y="943486"/>
                    </a:lnTo>
                    <a:lnTo>
                      <a:pt x="467006" y="1228896"/>
                    </a:lnTo>
                    <a:cubicBezTo>
                      <a:pt x="467092" y="1286367"/>
                      <a:pt x="479997" y="1326381"/>
                      <a:pt x="480083" y="1383852"/>
                    </a:cubicBezTo>
                    <a:lnTo>
                      <a:pt x="184579" y="1186679"/>
                    </a:lnTo>
                    <a:lnTo>
                      <a:pt x="480050" y="1411085"/>
                    </a:lnTo>
                    <a:cubicBezTo>
                      <a:pt x="480132" y="1465879"/>
                      <a:pt x="497607" y="1538525"/>
                      <a:pt x="552481" y="1639356"/>
                    </a:cubicBezTo>
                    <a:cubicBezTo>
                      <a:pt x="331520" y="1644295"/>
                      <a:pt x="189138" y="1553987"/>
                      <a:pt x="103908" y="1411291"/>
                    </a:cubicBezTo>
                    <a:cubicBezTo>
                      <a:pt x="-144138" y="987527"/>
                      <a:pt x="70524" y="647047"/>
                      <a:pt x="550099" y="54028"/>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sp>
            <p:nvSpPr>
              <p:cNvPr id="65" name="Freeform 20">
                <a:extLst>
                  <a:ext uri="{FF2B5EF4-FFF2-40B4-BE49-F238E27FC236}">
                    <a16:creationId xmlns:a16="http://schemas.microsoft.com/office/drawing/2014/main" id="{3051EF43-441C-4797-BD5D-2BF6AB78C952}"/>
                  </a:ext>
                </a:extLst>
              </p:cNvPr>
              <p:cNvSpPr/>
              <p:nvPr/>
            </p:nvSpPr>
            <p:spPr>
              <a:xfrm rot="6040617" flipV="1">
                <a:off x="7530207" y="4416473"/>
                <a:ext cx="241225" cy="679365"/>
              </a:xfrm>
              <a:custGeom>
                <a:avLst/>
                <a:gdLst>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51942 w 552481"/>
                  <a:gd name="connsiteY18" fmla="*/ 1226335 h 1585520"/>
                  <a:gd name="connsiteX19" fmla="*/ 552201 w 552481"/>
                  <a:gd name="connsiteY19" fmla="*/ 1398749 h 1585520"/>
                  <a:gd name="connsiteX20" fmla="*/ 184579 w 552481"/>
                  <a:gd name="connsiteY20" fmla="*/ 1132651 h 1585520"/>
                  <a:gd name="connsiteX21" fmla="*/ 552234 w 552481"/>
                  <a:gd name="connsiteY21" fmla="*/ 1420947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51942 w 552481"/>
                  <a:gd name="connsiteY18" fmla="*/ 1226335 h 1585520"/>
                  <a:gd name="connsiteX19" fmla="*/ 552201 w 552481"/>
                  <a:gd name="connsiteY19" fmla="*/ 1398749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51942 w 552481"/>
                  <a:gd name="connsiteY18" fmla="*/ 1226335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30748 w 552481"/>
                  <a:gd name="connsiteY6" fmla="*/ 427144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28440 w 552481"/>
                  <a:gd name="connsiteY4" fmla="*/ 395095 h 1585520"/>
                  <a:gd name="connsiteX5" fmla="*/ 440807 w 552481"/>
                  <a:gd name="connsiteY5" fmla="*/ 347209 h 1585520"/>
                  <a:gd name="connsiteX6" fmla="*/ 530748 w 552481"/>
                  <a:gd name="connsiteY6" fmla="*/ 427144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32877 w 552481"/>
                  <a:gd name="connsiteY3" fmla="*/ 241409 h 1585520"/>
                  <a:gd name="connsiteX4" fmla="*/ 528440 w 552481"/>
                  <a:gd name="connsiteY4" fmla="*/ 395095 h 1585520"/>
                  <a:gd name="connsiteX5" fmla="*/ 440807 w 552481"/>
                  <a:gd name="connsiteY5" fmla="*/ 347209 h 1585520"/>
                  <a:gd name="connsiteX6" fmla="*/ 530748 w 552481"/>
                  <a:gd name="connsiteY6" fmla="*/ 427144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534221 w 580141"/>
                  <a:gd name="connsiteY14" fmla="*/ 1044490 h 1640259"/>
                  <a:gd name="connsiteX15" fmla="*/ 184579 w 580141"/>
                  <a:gd name="connsiteY15" fmla="*/ 796670 h 1640259"/>
                  <a:gd name="connsiteX16" fmla="*/ 521700 w 580141"/>
                  <a:gd name="connsiteY16" fmla="*/ 1063971 h 1640259"/>
                  <a:gd name="connsiteX17" fmla="*/ 507056 w 580141"/>
                  <a:gd name="connsiteY17" fmla="*/ 1224006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521700 w 580141"/>
                  <a:gd name="connsiteY16" fmla="*/ 1063971 h 1640259"/>
                  <a:gd name="connsiteX17" fmla="*/ 507056 w 580141"/>
                  <a:gd name="connsiteY17" fmla="*/ 1224006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507056 w 580141"/>
                  <a:gd name="connsiteY17" fmla="*/ 1224006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519836 w 580141"/>
                  <a:gd name="connsiteY20" fmla="*/ 1425369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7405 w 580141"/>
                  <a:gd name="connsiteY20" fmla="*/ 1402284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498617 w 580141"/>
                  <a:gd name="connsiteY10" fmla="*/ 658378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84201 w 580141"/>
                  <a:gd name="connsiteY14" fmla="*/ 1018658 h 1640259"/>
                  <a:gd name="connsiteX15" fmla="*/ 184579 w 580141"/>
                  <a:gd name="connsiteY15" fmla="*/ 796670 h 1640259"/>
                  <a:gd name="connsiteX16" fmla="*/ 466579 w 580141"/>
                  <a:gd name="connsiteY16" fmla="*/ 1043108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69294 w 580141"/>
                  <a:gd name="connsiteY14" fmla="*/ 1003356 h 1640259"/>
                  <a:gd name="connsiteX15" fmla="*/ 184579 w 580141"/>
                  <a:gd name="connsiteY15" fmla="*/ 796670 h 1640259"/>
                  <a:gd name="connsiteX16" fmla="*/ 466579 w 580141"/>
                  <a:gd name="connsiteY16" fmla="*/ 1043108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11048 w 580141"/>
                  <a:gd name="connsiteY5" fmla="*/ 431982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69294 w 580141"/>
                  <a:gd name="connsiteY14" fmla="*/ 1003356 h 1640259"/>
                  <a:gd name="connsiteX15" fmla="*/ 184579 w 580141"/>
                  <a:gd name="connsiteY15" fmla="*/ 796670 h 1640259"/>
                  <a:gd name="connsiteX16" fmla="*/ 466579 w 580141"/>
                  <a:gd name="connsiteY16" fmla="*/ 1043108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2162"/>
                  <a:gd name="connsiteY0" fmla="*/ 54028 h 1639548"/>
                  <a:gd name="connsiteX1" fmla="*/ 536842 w 582162"/>
                  <a:gd name="connsiteY1" fmla="*/ 262190 h 1639548"/>
                  <a:gd name="connsiteX2" fmla="*/ 488816 w 582162"/>
                  <a:gd name="connsiteY2" fmla="*/ 247571 h 1639548"/>
                  <a:gd name="connsiteX3" fmla="*/ 532877 w 582162"/>
                  <a:gd name="connsiteY3" fmla="*/ 295437 h 1639548"/>
                  <a:gd name="connsiteX4" fmla="*/ 511048 w 582162"/>
                  <a:gd name="connsiteY4" fmla="*/ 431271 h 1639548"/>
                  <a:gd name="connsiteX5" fmla="*/ 440807 w 582162"/>
                  <a:gd name="connsiteY5" fmla="*/ 401237 h 1639548"/>
                  <a:gd name="connsiteX6" fmla="*/ 518260 w 582162"/>
                  <a:gd name="connsiteY6" fmla="*/ 473456 h 1639548"/>
                  <a:gd name="connsiteX7" fmla="*/ 498587 w 582162"/>
                  <a:gd name="connsiteY7" fmla="*/ 637602 h 1639548"/>
                  <a:gd name="connsiteX8" fmla="*/ 372197 w 582162"/>
                  <a:gd name="connsiteY8" fmla="*/ 546012 h 1639548"/>
                  <a:gd name="connsiteX9" fmla="*/ 498617 w 582162"/>
                  <a:gd name="connsiteY9" fmla="*/ 657667 h 1639548"/>
                  <a:gd name="connsiteX10" fmla="*/ 484050 w 582162"/>
                  <a:gd name="connsiteY10" fmla="*/ 820057 h 1639548"/>
                  <a:gd name="connsiteX11" fmla="*/ 270832 w 582162"/>
                  <a:gd name="connsiteY11" fmla="*/ 673231 h 1639548"/>
                  <a:gd name="connsiteX12" fmla="*/ 478917 w 582162"/>
                  <a:gd name="connsiteY12" fmla="*/ 852083 h 1639548"/>
                  <a:gd name="connsiteX13" fmla="*/ 469294 w 582162"/>
                  <a:gd name="connsiteY13" fmla="*/ 1002645 h 1639548"/>
                  <a:gd name="connsiteX14" fmla="*/ 184579 w 582162"/>
                  <a:gd name="connsiteY14" fmla="*/ 795959 h 1639548"/>
                  <a:gd name="connsiteX15" fmla="*/ 466579 w 582162"/>
                  <a:gd name="connsiteY15" fmla="*/ 1042397 h 1639548"/>
                  <a:gd name="connsiteX16" fmla="*/ 459783 w 582162"/>
                  <a:gd name="connsiteY16" fmla="*/ 1179874 h 1639548"/>
                  <a:gd name="connsiteX17" fmla="*/ 119129 w 582162"/>
                  <a:gd name="connsiteY17" fmla="*/ 943486 h 1639548"/>
                  <a:gd name="connsiteX18" fmla="*/ 467006 w 582162"/>
                  <a:gd name="connsiteY18" fmla="*/ 1228896 h 1639548"/>
                  <a:gd name="connsiteX19" fmla="*/ 480083 w 582162"/>
                  <a:gd name="connsiteY19" fmla="*/ 1383852 h 1639548"/>
                  <a:gd name="connsiteX20" fmla="*/ 184579 w 582162"/>
                  <a:gd name="connsiteY20" fmla="*/ 1186679 h 1639548"/>
                  <a:gd name="connsiteX21" fmla="*/ 480050 w 582162"/>
                  <a:gd name="connsiteY21" fmla="*/ 1411085 h 1639548"/>
                  <a:gd name="connsiteX22" fmla="*/ 552481 w 582162"/>
                  <a:gd name="connsiteY22" fmla="*/ 1639356 h 1639548"/>
                  <a:gd name="connsiteX23" fmla="*/ 103908 w 582162"/>
                  <a:gd name="connsiteY23" fmla="*/ 1411291 h 1639548"/>
                  <a:gd name="connsiteX24" fmla="*/ 550099 w 582162"/>
                  <a:gd name="connsiteY24" fmla="*/ 54028 h 1639548"/>
                  <a:gd name="connsiteX0" fmla="*/ 550099 w 582162"/>
                  <a:gd name="connsiteY0" fmla="*/ 54028 h 1639548"/>
                  <a:gd name="connsiteX1" fmla="*/ 536842 w 582162"/>
                  <a:gd name="connsiteY1" fmla="*/ 262190 h 1639548"/>
                  <a:gd name="connsiteX2" fmla="*/ 488816 w 582162"/>
                  <a:gd name="connsiteY2" fmla="*/ 247571 h 1639548"/>
                  <a:gd name="connsiteX3" fmla="*/ 532877 w 582162"/>
                  <a:gd name="connsiteY3" fmla="*/ 295437 h 1639548"/>
                  <a:gd name="connsiteX4" fmla="*/ 526021 w 582162"/>
                  <a:gd name="connsiteY4" fmla="*/ 441538 h 1639548"/>
                  <a:gd name="connsiteX5" fmla="*/ 440807 w 582162"/>
                  <a:gd name="connsiteY5" fmla="*/ 401237 h 1639548"/>
                  <a:gd name="connsiteX6" fmla="*/ 518260 w 582162"/>
                  <a:gd name="connsiteY6" fmla="*/ 473456 h 1639548"/>
                  <a:gd name="connsiteX7" fmla="*/ 498587 w 582162"/>
                  <a:gd name="connsiteY7" fmla="*/ 637602 h 1639548"/>
                  <a:gd name="connsiteX8" fmla="*/ 372197 w 582162"/>
                  <a:gd name="connsiteY8" fmla="*/ 546012 h 1639548"/>
                  <a:gd name="connsiteX9" fmla="*/ 498617 w 582162"/>
                  <a:gd name="connsiteY9" fmla="*/ 657667 h 1639548"/>
                  <a:gd name="connsiteX10" fmla="*/ 484050 w 582162"/>
                  <a:gd name="connsiteY10" fmla="*/ 820057 h 1639548"/>
                  <a:gd name="connsiteX11" fmla="*/ 270832 w 582162"/>
                  <a:gd name="connsiteY11" fmla="*/ 673231 h 1639548"/>
                  <a:gd name="connsiteX12" fmla="*/ 478917 w 582162"/>
                  <a:gd name="connsiteY12" fmla="*/ 852083 h 1639548"/>
                  <a:gd name="connsiteX13" fmla="*/ 469294 w 582162"/>
                  <a:gd name="connsiteY13" fmla="*/ 1002645 h 1639548"/>
                  <a:gd name="connsiteX14" fmla="*/ 184579 w 582162"/>
                  <a:gd name="connsiteY14" fmla="*/ 795959 h 1639548"/>
                  <a:gd name="connsiteX15" fmla="*/ 466579 w 582162"/>
                  <a:gd name="connsiteY15" fmla="*/ 1042397 h 1639548"/>
                  <a:gd name="connsiteX16" fmla="*/ 459783 w 582162"/>
                  <a:gd name="connsiteY16" fmla="*/ 1179874 h 1639548"/>
                  <a:gd name="connsiteX17" fmla="*/ 119129 w 582162"/>
                  <a:gd name="connsiteY17" fmla="*/ 943486 h 1639548"/>
                  <a:gd name="connsiteX18" fmla="*/ 467006 w 582162"/>
                  <a:gd name="connsiteY18" fmla="*/ 1228896 h 1639548"/>
                  <a:gd name="connsiteX19" fmla="*/ 480083 w 582162"/>
                  <a:gd name="connsiteY19" fmla="*/ 1383852 h 1639548"/>
                  <a:gd name="connsiteX20" fmla="*/ 184579 w 582162"/>
                  <a:gd name="connsiteY20" fmla="*/ 1186679 h 1639548"/>
                  <a:gd name="connsiteX21" fmla="*/ 480050 w 582162"/>
                  <a:gd name="connsiteY21" fmla="*/ 1411085 h 1639548"/>
                  <a:gd name="connsiteX22" fmla="*/ 552481 w 582162"/>
                  <a:gd name="connsiteY22" fmla="*/ 1639356 h 1639548"/>
                  <a:gd name="connsiteX23" fmla="*/ 103908 w 582162"/>
                  <a:gd name="connsiteY23" fmla="*/ 1411291 h 1639548"/>
                  <a:gd name="connsiteX24" fmla="*/ 550099 w 582162"/>
                  <a:gd name="connsiteY24" fmla="*/ 54028 h 16395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82162" h="1639548">
                    <a:moveTo>
                      <a:pt x="550099" y="54028"/>
                    </a:moveTo>
                    <a:cubicBezTo>
                      <a:pt x="624739" y="-134938"/>
                      <a:pt x="547056" y="229933"/>
                      <a:pt x="536842" y="262190"/>
                    </a:cubicBezTo>
                    <a:cubicBezTo>
                      <a:pt x="526628" y="294447"/>
                      <a:pt x="489477" y="242030"/>
                      <a:pt x="488816" y="247571"/>
                    </a:cubicBezTo>
                    <a:lnTo>
                      <a:pt x="532877" y="295437"/>
                    </a:lnTo>
                    <a:cubicBezTo>
                      <a:pt x="532967" y="355079"/>
                      <a:pt x="525931" y="381896"/>
                      <a:pt x="526021" y="441538"/>
                    </a:cubicBezTo>
                    <a:lnTo>
                      <a:pt x="440807" y="401237"/>
                    </a:lnTo>
                    <a:lnTo>
                      <a:pt x="518260" y="473456"/>
                    </a:lnTo>
                    <a:lnTo>
                      <a:pt x="498587" y="637602"/>
                    </a:lnTo>
                    <a:lnTo>
                      <a:pt x="372197" y="546012"/>
                    </a:lnTo>
                    <a:lnTo>
                      <a:pt x="498617" y="657667"/>
                    </a:lnTo>
                    <a:cubicBezTo>
                      <a:pt x="498709" y="718576"/>
                      <a:pt x="483958" y="759148"/>
                      <a:pt x="484050" y="820057"/>
                    </a:cubicBezTo>
                    <a:lnTo>
                      <a:pt x="270832" y="673231"/>
                    </a:lnTo>
                    <a:lnTo>
                      <a:pt x="478917" y="852083"/>
                    </a:lnTo>
                    <a:lnTo>
                      <a:pt x="469294" y="1002645"/>
                    </a:lnTo>
                    <a:lnTo>
                      <a:pt x="184579" y="795959"/>
                    </a:lnTo>
                    <a:lnTo>
                      <a:pt x="466579" y="1042397"/>
                    </a:lnTo>
                    <a:lnTo>
                      <a:pt x="459783" y="1179874"/>
                    </a:lnTo>
                    <a:lnTo>
                      <a:pt x="119129" y="943486"/>
                    </a:lnTo>
                    <a:lnTo>
                      <a:pt x="467006" y="1228896"/>
                    </a:lnTo>
                    <a:cubicBezTo>
                      <a:pt x="467092" y="1286367"/>
                      <a:pt x="479997" y="1326381"/>
                      <a:pt x="480083" y="1383852"/>
                    </a:cubicBezTo>
                    <a:lnTo>
                      <a:pt x="184579" y="1186679"/>
                    </a:lnTo>
                    <a:lnTo>
                      <a:pt x="480050" y="1411085"/>
                    </a:lnTo>
                    <a:cubicBezTo>
                      <a:pt x="480132" y="1465879"/>
                      <a:pt x="497607" y="1538525"/>
                      <a:pt x="552481" y="1639356"/>
                    </a:cubicBezTo>
                    <a:cubicBezTo>
                      <a:pt x="331520" y="1644295"/>
                      <a:pt x="189138" y="1553987"/>
                      <a:pt x="103908" y="1411291"/>
                    </a:cubicBezTo>
                    <a:cubicBezTo>
                      <a:pt x="-144138" y="987527"/>
                      <a:pt x="70524" y="647047"/>
                      <a:pt x="550099" y="54028"/>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grpSp>
            <p:nvGrpSpPr>
              <p:cNvPr id="66" name="Group 15">
                <a:extLst>
                  <a:ext uri="{FF2B5EF4-FFF2-40B4-BE49-F238E27FC236}">
                    <a16:creationId xmlns:a16="http://schemas.microsoft.com/office/drawing/2014/main" id="{03DBA016-799B-41E5-8EBB-72EA92DDEE30}"/>
                  </a:ext>
                </a:extLst>
              </p:cNvPr>
              <p:cNvGrpSpPr/>
              <p:nvPr/>
            </p:nvGrpSpPr>
            <p:grpSpPr>
              <a:xfrm rot="18284720">
                <a:off x="7684494" y="4027143"/>
                <a:ext cx="352096" cy="507412"/>
                <a:chOff x="967240" y="3289369"/>
                <a:chExt cx="1100200" cy="1585520"/>
              </a:xfrm>
            </p:grpSpPr>
            <p:sp>
              <p:nvSpPr>
                <p:cNvPr id="67" name="Freeform 16">
                  <a:extLst>
                    <a:ext uri="{FF2B5EF4-FFF2-40B4-BE49-F238E27FC236}">
                      <a16:creationId xmlns:a16="http://schemas.microsoft.com/office/drawing/2014/main" id="{2FE8DD2E-E6A6-4652-A891-96B274DDB803}"/>
                    </a:ext>
                  </a:extLst>
                </p:cNvPr>
                <p:cNvSpPr/>
                <p:nvPr/>
              </p:nvSpPr>
              <p:spPr>
                <a:xfrm>
                  <a:off x="967240" y="3289369"/>
                  <a:ext cx="552481" cy="1585520"/>
                </a:xfrm>
                <a:custGeom>
                  <a:avLst/>
                  <a:gdLst/>
                  <a:ahLst/>
                  <a:cxnLst/>
                  <a:rect l="l" t="t" r="r" b="b"/>
                  <a:pathLst>
                    <a:path w="552481" h="1585520">
                      <a:moveTo>
                        <a:pt x="550099" y="0"/>
                      </a:moveTo>
                      <a:lnTo>
                        <a:pt x="550454" y="236086"/>
                      </a:lnTo>
                      <a:lnTo>
                        <a:pt x="488816" y="193543"/>
                      </a:lnTo>
                      <a:lnTo>
                        <a:pt x="550466" y="244157"/>
                      </a:lnTo>
                      <a:lnTo>
                        <a:pt x="550735" y="423083"/>
                      </a:lnTo>
                      <a:lnTo>
                        <a:pt x="440807" y="347209"/>
                      </a:lnTo>
                      <a:lnTo>
                        <a:pt x="550756" y="437477"/>
                      </a:lnTo>
                      <a:lnTo>
                        <a:pt x="551026" y="616991"/>
                      </a:lnTo>
                      <a:lnTo>
                        <a:pt x="372197" y="491984"/>
                      </a:lnTo>
                      <a:lnTo>
                        <a:pt x="551056" y="637056"/>
                      </a:lnTo>
                      <a:lnTo>
                        <a:pt x="551331" y="819782"/>
                      </a:lnTo>
                      <a:lnTo>
                        <a:pt x="270832" y="619203"/>
                      </a:lnTo>
                      <a:lnTo>
                        <a:pt x="551364" y="841805"/>
                      </a:lnTo>
                      <a:lnTo>
                        <a:pt x="551613" y="1007603"/>
                      </a:lnTo>
                      <a:lnTo>
                        <a:pt x="184579" y="741931"/>
                      </a:lnTo>
                      <a:lnTo>
                        <a:pt x="551646" y="1029766"/>
                      </a:lnTo>
                      <a:lnTo>
                        <a:pt x="551910" y="1205103"/>
                      </a:lnTo>
                      <a:lnTo>
                        <a:pt x="119129" y="889458"/>
                      </a:lnTo>
                      <a:lnTo>
                        <a:pt x="551942" y="1226335"/>
                      </a:lnTo>
                      <a:lnTo>
                        <a:pt x="552201" y="1398749"/>
                      </a:lnTo>
                      <a:lnTo>
                        <a:pt x="184579" y="1132651"/>
                      </a:lnTo>
                      <a:lnTo>
                        <a:pt x="552234" y="1420947"/>
                      </a:lnTo>
                      <a:lnTo>
                        <a:pt x="552481" y="1585328"/>
                      </a:lnTo>
                      <a:cubicBezTo>
                        <a:pt x="331520" y="1590267"/>
                        <a:pt x="189138" y="1499959"/>
                        <a:pt x="103908" y="1357263"/>
                      </a:cubicBezTo>
                      <a:cubicBezTo>
                        <a:pt x="-144138" y="933499"/>
                        <a:pt x="70524" y="593019"/>
                        <a:pt x="550099"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sp>
              <p:nvSpPr>
                <p:cNvPr id="68" name="Freeform 17">
                  <a:extLst>
                    <a:ext uri="{FF2B5EF4-FFF2-40B4-BE49-F238E27FC236}">
                      <a16:creationId xmlns:a16="http://schemas.microsoft.com/office/drawing/2014/main" id="{144D3BCC-7073-4D8B-9D67-519D89BDE38E}"/>
                    </a:ext>
                  </a:extLst>
                </p:cNvPr>
                <p:cNvSpPr/>
                <p:nvPr/>
              </p:nvSpPr>
              <p:spPr>
                <a:xfrm flipH="1">
                  <a:off x="1514959" y="3289369"/>
                  <a:ext cx="552481" cy="1585520"/>
                </a:xfrm>
                <a:custGeom>
                  <a:avLst/>
                  <a:gdLst/>
                  <a:ahLst/>
                  <a:cxnLst/>
                  <a:rect l="l" t="t" r="r" b="b"/>
                  <a:pathLst>
                    <a:path w="552481" h="1585520">
                      <a:moveTo>
                        <a:pt x="550099" y="0"/>
                      </a:moveTo>
                      <a:lnTo>
                        <a:pt x="550454" y="236086"/>
                      </a:lnTo>
                      <a:lnTo>
                        <a:pt x="488816" y="193543"/>
                      </a:lnTo>
                      <a:lnTo>
                        <a:pt x="550466" y="244157"/>
                      </a:lnTo>
                      <a:lnTo>
                        <a:pt x="550735" y="423083"/>
                      </a:lnTo>
                      <a:lnTo>
                        <a:pt x="440807" y="347209"/>
                      </a:lnTo>
                      <a:lnTo>
                        <a:pt x="550756" y="437477"/>
                      </a:lnTo>
                      <a:lnTo>
                        <a:pt x="551026" y="616991"/>
                      </a:lnTo>
                      <a:lnTo>
                        <a:pt x="372197" y="491984"/>
                      </a:lnTo>
                      <a:lnTo>
                        <a:pt x="551056" y="637056"/>
                      </a:lnTo>
                      <a:lnTo>
                        <a:pt x="551331" y="819782"/>
                      </a:lnTo>
                      <a:lnTo>
                        <a:pt x="270832" y="619203"/>
                      </a:lnTo>
                      <a:lnTo>
                        <a:pt x="551364" y="841805"/>
                      </a:lnTo>
                      <a:lnTo>
                        <a:pt x="551613" y="1007603"/>
                      </a:lnTo>
                      <a:lnTo>
                        <a:pt x="184579" y="741931"/>
                      </a:lnTo>
                      <a:lnTo>
                        <a:pt x="551646" y="1029766"/>
                      </a:lnTo>
                      <a:lnTo>
                        <a:pt x="551910" y="1205103"/>
                      </a:lnTo>
                      <a:lnTo>
                        <a:pt x="119129" y="889458"/>
                      </a:lnTo>
                      <a:lnTo>
                        <a:pt x="551942" y="1226335"/>
                      </a:lnTo>
                      <a:lnTo>
                        <a:pt x="552201" y="1398749"/>
                      </a:lnTo>
                      <a:lnTo>
                        <a:pt x="184579" y="1132651"/>
                      </a:lnTo>
                      <a:lnTo>
                        <a:pt x="552234" y="1420947"/>
                      </a:lnTo>
                      <a:lnTo>
                        <a:pt x="552481" y="1585328"/>
                      </a:lnTo>
                      <a:cubicBezTo>
                        <a:pt x="331520" y="1590267"/>
                        <a:pt x="189138" y="1499959"/>
                        <a:pt x="103908" y="1357263"/>
                      </a:cubicBezTo>
                      <a:cubicBezTo>
                        <a:pt x="-144138" y="933499"/>
                        <a:pt x="70524" y="593019"/>
                        <a:pt x="550099" y="0"/>
                      </a:cubicBezTo>
                      <a:close/>
                    </a:path>
                  </a:pathLst>
                </a:cu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grpSp>
        </p:grpSp>
      </p:grpSp>
      <p:grpSp>
        <p:nvGrpSpPr>
          <p:cNvPr id="96" name="그룹 95">
            <a:extLst>
              <a:ext uri="{FF2B5EF4-FFF2-40B4-BE49-F238E27FC236}">
                <a16:creationId xmlns:a16="http://schemas.microsoft.com/office/drawing/2014/main" id="{B3607528-68ED-44F6-A1AD-9346D3D42165}"/>
              </a:ext>
            </a:extLst>
          </p:cNvPr>
          <p:cNvGrpSpPr/>
          <p:nvPr/>
        </p:nvGrpSpPr>
        <p:grpSpPr>
          <a:xfrm>
            <a:off x="9493999" y="2176683"/>
            <a:ext cx="1934637" cy="2885841"/>
            <a:chOff x="9489281" y="3235423"/>
            <a:chExt cx="1998856" cy="2981634"/>
          </a:xfrm>
        </p:grpSpPr>
        <p:grpSp>
          <p:nvGrpSpPr>
            <p:cNvPr id="73" name="그룹 72">
              <a:extLst>
                <a:ext uri="{FF2B5EF4-FFF2-40B4-BE49-F238E27FC236}">
                  <a16:creationId xmlns:a16="http://schemas.microsoft.com/office/drawing/2014/main" id="{E319737A-E6D4-4801-AC0B-CD1C81E8525E}"/>
                </a:ext>
              </a:extLst>
            </p:cNvPr>
            <p:cNvGrpSpPr/>
            <p:nvPr/>
          </p:nvGrpSpPr>
          <p:grpSpPr>
            <a:xfrm>
              <a:off x="10076677" y="5237374"/>
              <a:ext cx="1137987" cy="979683"/>
              <a:chOff x="10076677" y="5237374"/>
              <a:chExt cx="1137987" cy="979683"/>
            </a:xfrm>
          </p:grpSpPr>
          <p:grpSp>
            <p:nvGrpSpPr>
              <p:cNvPr id="7" name="Group 7">
                <a:extLst>
                  <a:ext uri="{FF2B5EF4-FFF2-40B4-BE49-F238E27FC236}">
                    <a16:creationId xmlns:a16="http://schemas.microsoft.com/office/drawing/2014/main" id="{6FCA5D89-DB7B-49F1-AF38-6CEB89D7F6C2}"/>
                  </a:ext>
                </a:extLst>
              </p:cNvPr>
              <p:cNvGrpSpPr/>
              <p:nvPr/>
            </p:nvGrpSpPr>
            <p:grpSpPr>
              <a:xfrm>
                <a:off x="10076677" y="5237374"/>
                <a:ext cx="1137987" cy="979683"/>
                <a:chOff x="5580112" y="4160675"/>
                <a:chExt cx="2016224" cy="1735751"/>
              </a:xfrm>
            </p:grpSpPr>
            <p:sp>
              <p:nvSpPr>
                <p:cNvPr id="22" name="Trapezoid 1">
                  <a:extLst>
                    <a:ext uri="{FF2B5EF4-FFF2-40B4-BE49-F238E27FC236}">
                      <a16:creationId xmlns:a16="http://schemas.microsoft.com/office/drawing/2014/main" id="{15ABDE32-9E52-44B5-9BCB-CB81BE23C128}"/>
                    </a:ext>
                  </a:extLst>
                </p:cNvPr>
                <p:cNvSpPr/>
                <p:nvPr/>
              </p:nvSpPr>
              <p:spPr>
                <a:xfrm rot="10800000">
                  <a:off x="5796136" y="4653136"/>
                  <a:ext cx="1584176" cy="1243290"/>
                </a:xfrm>
                <a:custGeom>
                  <a:avLst/>
                  <a:gdLst>
                    <a:gd name="connsiteX0" fmla="*/ 0 w 1584176"/>
                    <a:gd name="connsiteY0" fmla="*/ 1216152 h 1216152"/>
                    <a:gd name="connsiteX1" fmla="*/ 304038 w 1584176"/>
                    <a:gd name="connsiteY1" fmla="*/ 0 h 1216152"/>
                    <a:gd name="connsiteX2" fmla="*/ 1280138 w 1584176"/>
                    <a:gd name="connsiteY2" fmla="*/ 0 h 1216152"/>
                    <a:gd name="connsiteX3" fmla="*/ 1584176 w 1584176"/>
                    <a:gd name="connsiteY3" fmla="*/ 1216152 h 1216152"/>
                    <a:gd name="connsiteX4" fmla="*/ 0 w 1584176"/>
                    <a:gd name="connsiteY4" fmla="*/ 1216152 h 1216152"/>
                    <a:gd name="connsiteX0" fmla="*/ 0 w 1584176"/>
                    <a:gd name="connsiteY0" fmla="*/ 1235792 h 1235792"/>
                    <a:gd name="connsiteX1" fmla="*/ 304038 w 1584176"/>
                    <a:gd name="connsiteY1" fmla="*/ 19640 h 1235792"/>
                    <a:gd name="connsiteX2" fmla="*/ 1280138 w 1584176"/>
                    <a:gd name="connsiteY2" fmla="*/ 19640 h 1235792"/>
                    <a:gd name="connsiteX3" fmla="*/ 1584176 w 1584176"/>
                    <a:gd name="connsiteY3" fmla="*/ 1235792 h 1235792"/>
                    <a:gd name="connsiteX4" fmla="*/ 0 w 1584176"/>
                    <a:gd name="connsiteY4" fmla="*/ 1235792 h 1235792"/>
                    <a:gd name="connsiteX0" fmla="*/ 0 w 1584176"/>
                    <a:gd name="connsiteY0" fmla="*/ 1243290 h 1243290"/>
                    <a:gd name="connsiteX1" fmla="*/ 304038 w 1584176"/>
                    <a:gd name="connsiteY1" fmla="*/ 27138 h 1243290"/>
                    <a:gd name="connsiteX2" fmla="*/ 1280138 w 1584176"/>
                    <a:gd name="connsiteY2" fmla="*/ 27138 h 1243290"/>
                    <a:gd name="connsiteX3" fmla="*/ 1584176 w 1584176"/>
                    <a:gd name="connsiteY3" fmla="*/ 1243290 h 1243290"/>
                    <a:gd name="connsiteX4" fmla="*/ 0 w 1584176"/>
                    <a:gd name="connsiteY4" fmla="*/ 1243290 h 12432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176" h="1243290">
                      <a:moveTo>
                        <a:pt x="0" y="1243290"/>
                      </a:moveTo>
                      <a:lnTo>
                        <a:pt x="304038" y="27138"/>
                      </a:lnTo>
                      <a:cubicBezTo>
                        <a:pt x="629405" y="-57"/>
                        <a:pt x="941174" y="-17053"/>
                        <a:pt x="1280138" y="27138"/>
                      </a:cubicBezTo>
                      <a:lnTo>
                        <a:pt x="1584176" y="1243290"/>
                      </a:lnTo>
                      <a:lnTo>
                        <a:pt x="0" y="1243290"/>
                      </a:lnTo>
                      <a:close/>
                    </a:path>
                  </a:pathLst>
                </a:cu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sp>
              <p:nvSpPr>
                <p:cNvPr id="23" name="Trapezoid 6">
                  <a:extLst>
                    <a:ext uri="{FF2B5EF4-FFF2-40B4-BE49-F238E27FC236}">
                      <a16:creationId xmlns:a16="http://schemas.microsoft.com/office/drawing/2014/main" id="{6B316CC1-5FAA-4874-A9B9-B85D19D48F5E}"/>
                    </a:ext>
                  </a:extLst>
                </p:cNvPr>
                <p:cNvSpPr/>
                <p:nvPr/>
              </p:nvSpPr>
              <p:spPr>
                <a:xfrm rot="10800000">
                  <a:off x="5580112" y="4312147"/>
                  <a:ext cx="2016224" cy="471979"/>
                </a:xfrm>
                <a:custGeom>
                  <a:avLst/>
                  <a:gdLst>
                    <a:gd name="connsiteX0" fmla="*/ 0 w 2016224"/>
                    <a:gd name="connsiteY0" fmla="*/ 360040 h 360040"/>
                    <a:gd name="connsiteX1" fmla="*/ 128109 w 2016224"/>
                    <a:gd name="connsiteY1" fmla="*/ 0 h 360040"/>
                    <a:gd name="connsiteX2" fmla="*/ 1888115 w 2016224"/>
                    <a:gd name="connsiteY2" fmla="*/ 0 h 360040"/>
                    <a:gd name="connsiteX3" fmla="*/ 2016224 w 2016224"/>
                    <a:gd name="connsiteY3" fmla="*/ 360040 h 360040"/>
                    <a:gd name="connsiteX4" fmla="*/ 0 w 2016224"/>
                    <a:gd name="connsiteY4" fmla="*/ 360040 h 360040"/>
                    <a:gd name="connsiteX0" fmla="*/ 0 w 2016224"/>
                    <a:gd name="connsiteY0" fmla="*/ 431046 h 431046"/>
                    <a:gd name="connsiteX1" fmla="*/ 128109 w 2016224"/>
                    <a:gd name="connsiteY1" fmla="*/ 71006 h 431046"/>
                    <a:gd name="connsiteX2" fmla="*/ 1888115 w 2016224"/>
                    <a:gd name="connsiteY2" fmla="*/ 71006 h 431046"/>
                    <a:gd name="connsiteX3" fmla="*/ 2016224 w 2016224"/>
                    <a:gd name="connsiteY3" fmla="*/ 431046 h 431046"/>
                    <a:gd name="connsiteX4" fmla="*/ 0 w 2016224"/>
                    <a:gd name="connsiteY4" fmla="*/ 431046 h 431046"/>
                    <a:gd name="connsiteX0" fmla="*/ 0 w 2016224"/>
                    <a:gd name="connsiteY0" fmla="*/ 458241 h 458241"/>
                    <a:gd name="connsiteX1" fmla="*/ 128109 w 2016224"/>
                    <a:gd name="connsiteY1" fmla="*/ 98201 h 458241"/>
                    <a:gd name="connsiteX2" fmla="*/ 1888115 w 2016224"/>
                    <a:gd name="connsiteY2" fmla="*/ 98201 h 458241"/>
                    <a:gd name="connsiteX3" fmla="*/ 2016224 w 2016224"/>
                    <a:gd name="connsiteY3" fmla="*/ 458241 h 458241"/>
                    <a:gd name="connsiteX4" fmla="*/ 0 w 2016224"/>
                    <a:gd name="connsiteY4" fmla="*/ 458241 h 458241"/>
                    <a:gd name="connsiteX0" fmla="*/ 0 w 2016224"/>
                    <a:gd name="connsiteY0" fmla="*/ 465296 h 465296"/>
                    <a:gd name="connsiteX1" fmla="*/ 128109 w 2016224"/>
                    <a:gd name="connsiteY1" fmla="*/ 105256 h 465296"/>
                    <a:gd name="connsiteX2" fmla="*/ 1888115 w 2016224"/>
                    <a:gd name="connsiteY2" fmla="*/ 105256 h 465296"/>
                    <a:gd name="connsiteX3" fmla="*/ 2016224 w 2016224"/>
                    <a:gd name="connsiteY3" fmla="*/ 465296 h 465296"/>
                    <a:gd name="connsiteX4" fmla="*/ 0 w 2016224"/>
                    <a:gd name="connsiteY4" fmla="*/ 465296 h 465296"/>
                    <a:gd name="connsiteX0" fmla="*/ 0 w 2016224"/>
                    <a:gd name="connsiteY0" fmla="*/ 471979 h 471979"/>
                    <a:gd name="connsiteX1" fmla="*/ 128109 w 2016224"/>
                    <a:gd name="connsiteY1" fmla="*/ 111939 h 471979"/>
                    <a:gd name="connsiteX2" fmla="*/ 1888115 w 2016224"/>
                    <a:gd name="connsiteY2" fmla="*/ 111939 h 471979"/>
                    <a:gd name="connsiteX3" fmla="*/ 2016224 w 2016224"/>
                    <a:gd name="connsiteY3" fmla="*/ 471979 h 471979"/>
                    <a:gd name="connsiteX4" fmla="*/ 0 w 2016224"/>
                    <a:gd name="connsiteY4" fmla="*/ 471979 h 4719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16224" h="471979">
                      <a:moveTo>
                        <a:pt x="0" y="471979"/>
                      </a:moveTo>
                      <a:lnTo>
                        <a:pt x="128109" y="111939"/>
                      </a:lnTo>
                      <a:cubicBezTo>
                        <a:pt x="572010" y="-7034"/>
                        <a:pt x="1260655" y="-64822"/>
                        <a:pt x="1888115" y="111939"/>
                      </a:cubicBezTo>
                      <a:lnTo>
                        <a:pt x="2016224" y="471979"/>
                      </a:lnTo>
                      <a:lnTo>
                        <a:pt x="0" y="471979"/>
                      </a:lnTo>
                      <a:close/>
                    </a:path>
                  </a:pathLst>
                </a:cu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sp>
              <p:nvSpPr>
                <p:cNvPr id="24" name="Oval 5">
                  <a:extLst>
                    <a:ext uri="{FF2B5EF4-FFF2-40B4-BE49-F238E27FC236}">
                      <a16:creationId xmlns:a16="http://schemas.microsoft.com/office/drawing/2014/main" id="{2D443F82-E870-4427-AC5B-B685E2126630}"/>
                    </a:ext>
                  </a:extLst>
                </p:cNvPr>
                <p:cNvSpPr/>
                <p:nvPr/>
              </p:nvSpPr>
              <p:spPr>
                <a:xfrm>
                  <a:off x="5580223" y="4160675"/>
                  <a:ext cx="2016000" cy="302944"/>
                </a:xfrm>
                <a:prstGeom prst="ellips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grpSp>
          <p:sp>
            <p:nvSpPr>
              <p:cNvPr id="17" name="Chord 23">
                <a:extLst>
                  <a:ext uri="{FF2B5EF4-FFF2-40B4-BE49-F238E27FC236}">
                    <a16:creationId xmlns:a16="http://schemas.microsoft.com/office/drawing/2014/main" id="{CAA4591A-3B13-40AD-8F8B-4E51ABF55D38}"/>
                  </a:ext>
                </a:extLst>
              </p:cNvPr>
              <p:cNvSpPr/>
              <p:nvPr/>
            </p:nvSpPr>
            <p:spPr>
              <a:xfrm>
                <a:off x="10344068" y="5259227"/>
                <a:ext cx="578589" cy="141955"/>
              </a:xfrm>
              <a:custGeom>
                <a:avLst/>
                <a:gdLst>
                  <a:gd name="connsiteX0" fmla="*/ 115433 w 914400"/>
                  <a:gd name="connsiteY0" fmla="*/ 153510 h 914400"/>
                  <a:gd name="connsiteX1" fmla="*/ 462323 w 914400"/>
                  <a:gd name="connsiteY1" fmla="*/ 28 h 914400"/>
                  <a:gd name="connsiteX2" fmla="*/ 805686 w 914400"/>
                  <a:gd name="connsiteY2" fmla="*/ 161244 h 914400"/>
                  <a:gd name="connsiteX3" fmla="*/ 115433 w 914400"/>
                  <a:gd name="connsiteY3" fmla="*/ 153510 h 914400"/>
                  <a:gd name="connsiteX0" fmla="*/ 0 w 723591"/>
                  <a:gd name="connsiteY0" fmla="*/ 177315 h 177532"/>
                  <a:gd name="connsiteX1" fmla="*/ 380228 w 723591"/>
                  <a:gd name="connsiteY1" fmla="*/ 21 h 177532"/>
                  <a:gd name="connsiteX2" fmla="*/ 723591 w 723591"/>
                  <a:gd name="connsiteY2" fmla="*/ 161237 h 177532"/>
                  <a:gd name="connsiteX3" fmla="*/ 0 w 723591"/>
                  <a:gd name="connsiteY3" fmla="*/ 177315 h 177532"/>
                  <a:gd name="connsiteX0" fmla="*/ 0 w 759310"/>
                  <a:gd name="connsiteY0" fmla="*/ 177315 h 185049"/>
                  <a:gd name="connsiteX1" fmla="*/ 380228 w 759310"/>
                  <a:gd name="connsiteY1" fmla="*/ 21 h 185049"/>
                  <a:gd name="connsiteX2" fmla="*/ 759310 w 759310"/>
                  <a:gd name="connsiteY2" fmla="*/ 185049 h 185049"/>
                  <a:gd name="connsiteX3" fmla="*/ 0 w 759310"/>
                  <a:gd name="connsiteY3" fmla="*/ 177315 h 185049"/>
                  <a:gd name="connsiteX0" fmla="*/ 0 w 759310"/>
                  <a:gd name="connsiteY0" fmla="*/ 177315 h 188144"/>
                  <a:gd name="connsiteX1" fmla="*/ 380228 w 759310"/>
                  <a:gd name="connsiteY1" fmla="*/ 21 h 188144"/>
                  <a:gd name="connsiteX2" fmla="*/ 759310 w 759310"/>
                  <a:gd name="connsiteY2" fmla="*/ 185049 h 188144"/>
                  <a:gd name="connsiteX3" fmla="*/ 0 w 759310"/>
                  <a:gd name="connsiteY3" fmla="*/ 177315 h 188144"/>
                  <a:gd name="connsiteX0" fmla="*/ 0 w 759310"/>
                  <a:gd name="connsiteY0" fmla="*/ 177315 h 191233"/>
                  <a:gd name="connsiteX1" fmla="*/ 380228 w 759310"/>
                  <a:gd name="connsiteY1" fmla="*/ 21 h 191233"/>
                  <a:gd name="connsiteX2" fmla="*/ 759310 w 759310"/>
                  <a:gd name="connsiteY2" fmla="*/ 185049 h 191233"/>
                  <a:gd name="connsiteX3" fmla="*/ 0 w 759310"/>
                  <a:gd name="connsiteY3" fmla="*/ 177315 h 191233"/>
                  <a:gd name="connsiteX0" fmla="*/ 0 w 759310"/>
                  <a:gd name="connsiteY0" fmla="*/ 177315 h 187572"/>
                  <a:gd name="connsiteX1" fmla="*/ 380228 w 759310"/>
                  <a:gd name="connsiteY1" fmla="*/ 21 h 187572"/>
                  <a:gd name="connsiteX2" fmla="*/ 759310 w 759310"/>
                  <a:gd name="connsiteY2" fmla="*/ 177905 h 187572"/>
                  <a:gd name="connsiteX3" fmla="*/ 0 w 759310"/>
                  <a:gd name="connsiteY3" fmla="*/ 177315 h 187572"/>
                  <a:gd name="connsiteX0" fmla="*/ 0 w 768835"/>
                  <a:gd name="connsiteY0" fmla="*/ 177315 h 188632"/>
                  <a:gd name="connsiteX1" fmla="*/ 380228 w 768835"/>
                  <a:gd name="connsiteY1" fmla="*/ 21 h 188632"/>
                  <a:gd name="connsiteX2" fmla="*/ 768835 w 768835"/>
                  <a:gd name="connsiteY2" fmla="*/ 180287 h 188632"/>
                  <a:gd name="connsiteX3" fmla="*/ 0 w 768835"/>
                  <a:gd name="connsiteY3" fmla="*/ 177315 h 188632"/>
                </a:gdLst>
                <a:ahLst/>
                <a:cxnLst>
                  <a:cxn ang="0">
                    <a:pos x="connsiteX0" y="connsiteY0"/>
                  </a:cxn>
                  <a:cxn ang="0">
                    <a:pos x="connsiteX1" y="connsiteY1"/>
                  </a:cxn>
                  <a:cxn ang="0">
                    <a:pos x="connsiteX2" y="connsiteY2"/>
                  </a:cxn>
                  <a:cxn ang="0">
                    <a:pos x="connsiteX3" y="connsiteY3"/>
                  </a:cxn>
                </a:cxnLst>
                <a:rect l="l" t="t" r="r" b="b"/>
                <a:pathLst>
                  <a:path w="768835" h="188632">
                    <a:moveTo>
                      <a:pt x="0" y="177315"/>
                    </a:moveTo>
                    <a:cubicBezTo>
                      <a:pt x="87950" y="78338"/>
                      <a:pt x="247828" y="-1462"/>
                      <a:pt x="380228" y="21"/>
                    </a:cubicBezTo>
                    <a:cubicBezTo>
                      <a:pt x="512627" y="1505"/>
                      <a:pt x="683125" y="79364"/>
                      <a:pt x="768835" y="180287"/>
                    </a:cubicBezTo>
                    <a:cubicBezTo>
                      <a:pt x="513351" y="189616"/>
                      <a:pt x="257866" y="194180"/>
                      <a:pt x="0" y="177315"/>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grpSp>
        <p:grpSp>
          <p:nvGrpSpPr>
            <p:cNvPr id="57" name="그룹 56">
              <a:extLst>
                <a:ext uri="{FF2B5EF4-FFF2-40B4-BE49-F238E27FC236}">
                  <a16:creationId xmlns:a16="http://schemas.microsoft.com/office/drawing/2014/main" id="{890F3A32-C1BD-4AE0-B677-F629BD945600}"/>
                </a:ext>
              </a:extLst>
            </p:cNvPr>
            <p:cNvGrpSpPr/>
            <p:nvPr/>
          </p:nvGrpSpPr>
          <p:grpSpPr>
            <a:xfrm>
              <a:off x="9489281" y="3235423"/>
              <a:ext cx="1998856" cy="2055624"/>
              <a:chOff x="9498806" y="3311273"/>
              <a:chExt cx="1998856" cy="2055624"/>
            </a:xfrm>
          </p:grpSpPr>
          <p:sp>
            <p:nvSpPr>
              <p:cNvPr id="9" name="Freeform 9">
                <a:extLst>
                  <a:ext uri="{FF2B5EF4-FFF2-40B4-BE49-F238E27FC236}">
                    <a16:creationId xmlns:a16="http://schemas.microsoft.com/office/drawing/2014/main" id="{4CEDC2CF-C965-4A6E-9CB6-2FEB423932C4}"/>
                  </a:ext>
                </a:extLst>
              </p:cNvPr>
              <p:cNvSpPr/>
              <p:nvPr/>
            </p:nvSpPr>
            <p:spPr>
              <a:xfrm>
                <a:off x="10435912" y="3742328"/>
                <a:ext cx="289282" cy="1624569"/>
              </a:xfrm>
              <a:custGeom>
                <a:avLst/>
                <a:gdLst>
                  <a:gd name="connsiteX0" fmla="*/ 171450 w 323850"/>
                  <a:gd name="connsiteY0" fmla="*/ 28575 h 2152650"/>
                  <a:gd name="connsiteX1" fmla="*/ 152400 w 323850"/>
                  <a:gd name="connsiteY1" fmla="*/ 647700 h 2152650"/>
                  <a:gd name="connsiteX2" fmla="*/ 0 w 323850"/>
                  <a:gd name="connsiteY2" fmla="*/ 1457325 h 2152650"/>
                  <a:gd name="connsiteX3" fmla="*/ 180975 w 323850"/>
                  <a:gd name="connsiteY3" fmla="*/ 2152650 h 2152650"/>
                  <a:gd name="connsiteX4" fmla="*/ 323850 w 323850"/>
                  <a:gd name="connsiteY4" fmla="*/ 2066925 h 2152650"/>
                  <a:gd name="connsiteX5" fmla="*/ 161925 w 323850"/>
                  <a:gd name="connsiteY5" fmla="*/ 1419225 h 2152650"/>
                  <a:gd name="connsiteX6" fmla="*/ 295275 w 323850"/>
                  <a:gd name="connsiteY6" fmla="*/ 628650 h 2152650"/>
                  <a:gd name="connsiteX7" fmla="*/ 285750 w 323850"/>
                  <a:gd name="connsiteY7" fmla="*/ 542925 h 2152650"/>
                  <a:gd name="connsiteX8" fmla="*/ 276225 w 323850"/>
                  <a:gd name="connsiteY8" fmla="*/ 0 h 2152650"/>
                  <a:gd name="connsiteX9" fmla="*/ 171450 w 323850"/>
                  <a:gd name="connsiteY9" fmla="*/ 28575 h 2152650"/>
                  <a:gd name="connsiteX0" fmla="*/ 167117 w 323850"/>
                  <a:gd name="connsiteY0" fmla="*/ 2573 h 2152650"/>
                  <a:gd name="connsiteX1" fmla="*/ 152400 w 323850"/>
                  <a:gd name="connsiteY1" fmla="*/ 647700 h 2152650"/>
                  <a:gd name="connsiteX2" fmla="*/ 0 w 323850"/>
                  <a:gd name="connsiteY2" fmla="*/ 1457325 h 2152650"/>
                  <a:gd name="connsiteX3" fmla="*/ 180975 w 323850"/>
                  <a:gd name="connsiteY3" fmla="*/ 2152650 h 2152650"/>
                  <a:gd name="connsiteX4" fmla="*/ 323850 w 323850"/>
                  <a:gd name="connsiteY4" fmla="*/ 2066925 h 2152650"/>
                  <a:gd name="connsiteX5" fmla="*/ 161925 w 323850"/>
                  <a:gd name="connsiteY5" fmla="*/ 1419225 h 2152650"/>
                  <a:gd name="connsiteX6" fmla="*/ 295275 w 323850"/>
                  <a:gd name="connsiteY6" fmla="*/ 628650 h 2152650"/>
                  <a:gd name="connsiteX7" fmla="*/ 285750 w 323850"/>
                  <a:gd name="connsiteY7" fmla="*/ 542925 h 2152650"/>
                  <a:gd name="connsiteX8" fmla="*/ 276225 w 323850"/>
                  <a:gd name="connsiteY8" fmla="*/ 0 h 2152650"/>
                  <a:gd name="connsiteX9" fmla="*/ 167117 w 323850"/>
                  <a:gd name="connsiteY9" fmla="*/ 2573 h 2152650"/>
                  <a:gd name="connsiteX0" fmla="*/ 167117 w 323850"/>
                  <a:gd name="connsiteY0" fmla="*/ 2573 h 2152650"/>
                  <a:gd name="connsiteX1" fmla="*/ 152400 w 323850"/>
                  <a:gd name="connsiteY1" fmla="*/ 647700 h 2152650"/>
                  <a:gd name="connsiteX2" fmla="*/ 0 w 323850"/>
                  <a:gd name="connsiteY2" fmla="*/ 1457325 h 2152650"/>
                  <a:gd name="connsiteX3" fmla="*/ 180975 w 323850"/>
                  <a:gd name="connsiteY3" fmla="*/ 2152650 h 2152650"/>
                  <a:gd name="connsiteX4" fmla="*/ 323850 w 323850"/>
                  <a:gd name="connsiteY4" fmla="*/ 2066925 h 2152650"/>
                  <a:gd name="connsiteX5" fmla="*/ 161925 w 323850"/>
                  <a:gd name="connsiteY5" fmla="*/ 1419225 h 2152650"/>
                  <a:gd name="connsiteX6" fmla="*/ 295275 w 323850"/>
                  <a:gd name="connsiteY6" fmla="*/ 628650 h 2152650"/>
                  <a:gd name="connsiteX7" fmla="*/ 285750 w 323850"/>
                  <a:gd name="connsiteY7" fmla="*/ 542925 h 2152650"/>
                  <a:gd name="connsiteX8" fmla="*/ 276225 w 323850"/>
                  <a:gd name="connsiteY8" fmla="*/ 0 h 2152650"/>
                  <a:gd name="connsiteX9" fmla="*/ 167117 w 323850"/>
                  <a:gd name="connsiteY9" fmla="*/ 2573 h 2152650"/>
                  <a:gd name="connsiteX0" fmla="*/ 167117 w 323850"/>
                  <a:gd name="connsiteY0" fmla="*/ 2573 h 2152650"/>
                  <a:gd name="connsiteX1" fmla="*/ 152400 w 323850"/>
                  <a:gd name="connsiteY1" fmla="*/ 647700 h 2152650"/>
                  <a:gd name="connsiteX2" fmla="*/ 0 w 323850"/>
                  <a:gd name="connsiteY2" fmla="*/ 1457325 h 2152650"/>
                  <a:gd name="connsiteX3" fmla="*/ 180975 w 323850"/>
                  <a:gd name="connsiteY3" fmla="*/ 2152650 h 2152650"/>
                  <a:gd name="connsiteX4" fmla="*/ 323850 w 323850"/>
                  <a:gd name="connsiteY4" fmla="*/ 2066925 h 2152650"/>
                  <a:gd name="connsiteX5" fmla="*/ 161925 w 323850"/>
                  <a:gd name="connsiteY5" fmla="*/ 1419225 h 2152650"/>
                  <a:gd name="connsiteX6" fmla="*/ 295275 w 323850"/>
                  <a:gd name="connsiteY6" fmla="*/ 628650 h 2152650"/>
                  <a:gd name="connsiteX7" fmla="*/ 285750 w 323850"/>
                  <a:gd name="connsiteY7" fmla="*/ 542925 h 2152650"/>
                  <a:gd name="connsiteX8" fmla="*/ 276225 w 323850"/>
                  <a:gd name="connsiteY8" fmla="*/ 0 h 2152650"/>
                  <a:gd name="connsiteX9" fmla="*/ 167117 w 323850"/>
                  <a:gd name="connsiteY9" fmla="*/ 2573 h 2152650"/>
                  <a:gd name="connsiteX0" fmla="*/ 167117 w 323850"/>
                  <a:gd name="connsiteY0" fmla="*/ 2573 h 2152650"/>
                  <a:gd name="connsiteX1" fmla="*/ 152400 w 323850"/>
                  <a:gd name="connsiteY1" fmla="*/ 647700 h 2152650"/>
                  <a:gd name="connsiteX2" fmla="*/ 0 w 323850"/>
                  <a:gd name="connsiteY2" fmla="*/ 1457325 h 2152650"/>
                  <a:gd name="connsiteX3" fmla="*/ 180975 w 323850"/>
                  <a:gd name="connsiteY3" fmla="*/ 2152650 h 2152650"/>
                  <a:gd name="connsiteX4" fmla="*/ 323850 w 323850"/>
                  <a:gd name="connsiteY4" fmla="*/ 2066925 h 2152650"/>
                  <a:gd name="connsiteX5" fmla="*/ 161925 w 323850"/>
                  <a:gd name="connsiteY5" fmla="*/ 1419225 h 2152650"/>
                  <a:gd name="connsiteX6" fmla="*/ 295275 w 323850"/>
                  <a:gd name="connsiteY6" fmla="*/ 628650 h 2152650"/>
                  <a:gd name="connsiteX7" fmla="*/ 285750 w 323850"/>
                  <a:gd name="connsiteY7" fmla="*/ 542925 h 2152650"/>
                  <a:gd name="connsiteX8" fmla="*/ 276225 w 323850"/>
                  <a:gd name="connsiteY8" fmla="*/ 0 h 2152650"/>
                  <a:gd name="connsiteX9" fmla="*/ 167117 w 323850"/>
                  <a:gd name="connsiteY9" fmla="*/ 2573 h 2152650"/>
                  <a:gd name="connsiteX0" fmla="*/ 167117 w 323850"/>
                  <a:gd name="connsiteY0" fmla="*/ 2573 h 2152650"/>
                  <a:gd name="connsiteX1" fmla="*/ 152400 w 323850"/>
                  <a:gd name="connsiteY1" fmla="*/ 647700 h 2152650"/>
                  <a:gd name="connsiteX2" fmla="*/ 0 w 323850"/>
                  <a:gd name="connsiteY2" fmla="*/ 1457325 h 2152650"/>
                  <a:gd name="connsiteX3" fmla="*/ 180975 w 323850"/>
                  <a:gd name="connsiteY3" fmla="*/ 2152650 h 2152650"/>
                  <a:gd name="connsiteX4" fmla="*/ 323850 w 323850"/>
                  <a:gd name="connsiteY4" fmla="*/ 2066925 h 2152650"/>
                  <a:gd name="connsiteX5" fmla="*/ 161925 w 323850"/>
                  <a:gd name="connsiteY5" fmla="*/ 1419225 h 2152650"/>
                  <a:gd name="connsiteX6" fmla="*/ 295275 w 323850"/>
                  <a:gd name="connsiteY6" fmla="*/ 628650 h 2152650"/>
                  <a:gd name="connsiteX7" fmla="*/ 276225 w 323850"/>
                  <a:gd name="connsiteY7" fmla="*/ 0 h 2152650"/>
                  <a:gd name="connsiteX8" fmla="*/ 167117 w 323850"/>
                  <a:gd name="connsiteY8" fmla="*/ 2573 h 2152650"/>
                  <a:gd name="connsiteX0" fmla="*/ 167117 w 327783"/>
                  <a:gd name="connsiteY0" fmla="*/ 2573 h 2152650"/>
                  <a:gd name="connsiteX1" fmla="*/ 152400 w 327783"/>
                  <a:gd name="connsiteY1" fmla="*/ 647700 h 2152650"/>
                  <a:gd name="connsiteX2" fmla="*/ 0 w 327783"/>
                  <a:gd name="connsiteY2" fmla="*/ 1457325 h 2152650"/>
                  <a:gd name="connsiteX3" fmla="*/ 180975 w 327783"/>
                  <a:gd name="connsiteY3" fmla="*/ 2152650 h 2152650"/>
                  <a:gd name="connsiteX4" fmla="*/ 323850 w 327783"/>
                  <a:gd name="connsiteY4" fmla="*/ 2066925 h 2152650"/>
                  <a:gd name="connsiteX5" fmla="*/ 161925 w 327783"/>
                  <a:gd name="connsiteY5" fmla="*/ 1419225 h 2152650"/>
                  <a:gd name="connsiteX6" fmla="*/ 295275 w 327783"/>
                  <a:gd name="connsiteY6" fmla="*/ 628650 h 2152650"/>
                  <a:gd name="connsiteX7" fmla="*/ 276225 w 327783"/>
                  <a:gd name="connsiteY7" fmla="*/ 0 h 2152650"/>
                  <a:gd name="connsiteX8" fmla="*/ 167117 w 327783"/>
                  <a:gd name="connsiteY8" fmla="*/ 2573 h 2152650"/>
                  <a:gd name="connsiteX0" fmla="*/ 167117 w 349517"/>
                  <a:gd name="connsiteY0" fmla="*/ 2573 h 2152650"/>
                  <a:gd name="connsiteX1" fmla="*/ 152400 w 349517"/>
                  <a:gd name="connsiteY1" fmla="*/ 647700 h 2152650"/>
                  <a:gd name="connsiteX2" fmla="*/ 0 w 349517"/>
                  <a:gd name="connsiteY2" fmla="*/ 1457325 h 2152650"/>
                  <a:gd name="connsiteX3" fmla="*/ 180975 w 349517"/>
                  <a:gd name="connsiteY3" fmla="*/ 2152650 h 2152650"/>
                  <a:gd name="connsiteX4" fmla="*/ 323850 w 349517"/>
                  <a:gd name="connsiteY4" fmla="*/ 2066925 h 2152650"/>
                  <a:gd name="connsiteX5" fmla="*/ 161925 w 349517"/>
                  <a:gd name="connsiteY5" fmla="*/ 1419225 h 2152650"/>
                  <a:gd name="connsiteX6" fmla="*/ 295275 w 349517"/>
                  <a:gd name="connsiteY6" fmla="*/ 628650 h 2152650"/>
                  <a:gd name="connsiteX7" fmla="*/ 349310 w 349517"/>
                  <a:gd name="connsiteY7" fmla="*/ 216050 h 2152650"/>
                  <a:gd name="connsiteX8" fmla="*/ 276225 w 349517"/>
                  <a:gd name="connsiteY8" fmla="*/ 0 h 2152650"/>
                  <a:gd name="connsiteX9" fmla="*/ 167117 w 349517"/>
                  <a:gd name="connsiteY9" fmla="*/ 2573 h 2152650"/>
                  <a:gd name="connsiteX0" fmla="*/ 167117 w 349517"/>
                  <a:gd name="connsiteY0" fmla="*/ 2573 h 2152650"/>
                  <a:gd name="connsiteX1" fmla="*/ 152400 w 349517"/>
                  <a:gd name="connsiteY1" fmla="*/ 647700 h 2152650"/>
                  <a:gd name="connsiteX2" fmla="*/ 0 w 349517"/>
                  <a:gd name="connsiteY2" fmla="*/ 1457325 h 2152650"/>
                  <a:gd name="connsiteX3" fmla="*/ 180975 w 349517"/>
                  <a:gd name="connsiteY3" fmla="*/ 2152650 h 2152650"/>
                  <a:gd name="connsiteX4" fmla="*/ 323850 w 349517"/>
                  <a:gd name="connsiteY4" fmla="*/ 2066925 h 2152650"/>
                  <a:gd name="connsiteX5" fmla="*/ 161925 w 349517"/>
                  <a:gd name="connsiteY5" fmla="*/ 1419225 h 2152650"/>
                  <a:gd name="connsiteX6" fmla="*/ 295275 w 349517"/>
                  <a:gd name="connsiteY6" fmla="*/ 628650 h 2152650"/>
                  <a:gd name="connsiteX7" fmla="*/ 349310 w 349517"/>
                  <a:gd name="connsiteY7" fmla="*/ 216050 h 2152650"/>
                  <a:gd name="connsiteX8" fmla="*/ 276225 w 349517"/>
                  <a:gd name="connsiteY8" fmla="*/ 0 h 2152650"/>
                  <a:gd name="connsiteX9" fmla="*/ 167117 w 349517"/>
                  <a:gd name="connsiteY9" fmla="*/ 2573 h 2152650"/>
                  <a:gd name="connsiteX0" fmla="*/ 167117 w 349517"/>
                  <a:gd name="connsiteY0" fmla="*/ 2573 h 2152650"/>
                  <a:gd name="connsiteX1" fmla="*/ 152400 w 349517"/>
                  <a:gd name="connsiteY1" fmla="*/ 647700 h 2152650"/>
                  <a:gd name="connsiteX2" fmla="*/ 0 w 349517"/>
                  <a:gd name="connsiteY2" fmla="*/ 1457325 h 2152650"/>
                  <a:gd name="connsiteX3" fmla="*/ 180975 w 349517"/>
                  <a:gd name="connsiteY3" fmla="*/ 2152650 h 2152650"/>
                  <a:gd name="connsiteX4" fmla="*/ 323850 w 349517"/>
                  <a:gd name="connsiteY4" fmla="*/ 2066925 h 2152650"/>
                  <a:gd name="connsiteX5" fmla="*/ 161925 w 349517"/>
                  <a:gd name="connsiteY5" fmla="*/ 1419225 h 2152650"/>
                  <a:gd name="connsiteX6" fmla="*/ 295275 w 349517"/>
                  <a:gd name="connsiteY6" fmla="*/ 628650 h 2152650"/>
                  <a:gd name="connsiteX7" fmla="*/ 349310 w 349517"/>
                  <a:gd name="connsiteY7" fmla="*/ 216050 h 2152650"/>
                  <a:gd name="connsiteX8" fmla="*/ 276225 w 349517"/>
                  <a:gd name="connsiteY8" fmla="*/ 0 h 2152650"/>
                  <a:gd name="connsiteX9" fmla="*/ 167117 w 349517"/>
                  <a:gd name="connsiteY9" fmla="*/ 2573 h 2152650"/>
                  <a:gd name="connsiteX0" fmla="*/ 167117 w 349782"/>
                  <a:gd name="connsiteY0" fmla="*/ 2573 h 2152650"/>
                  <a:gd name="connsiteX1" fmla="*/ 152400 w 349782"/>
                  <a:gd name="connsiteY1" fmla="*/ 647700 h 2152650"/>
                  <a:gd name="connsiteX2" fmla="*/ 0 w 349782"/>
                  <a:gd name="connsiteY2" fmla="*/ 1457325 h 2152650"/>
                  <a:gd name="connsiteX3" fmla="*/ 180975 w 349782"/>
                  <a:gd name="connsiteY3" fmla="*/ 2152650 h 2152650"/>
                  <a:gd name="connsiteX4" fmla="*/ 323850 w 349782"/>
                  <a:gd name="connsiteY4" fmla="*/ 2066925 h 2152650"/>
                  <a:gd name="connsiteX5" fmla="*/ 161925 w 349782"/>
                  <a:gd name="connsiteY5" fmla="*/ 1419225 h 2152650"/>
                  <a:gd name="connsiteX6" fmla="*/ 295275 w 349782"/>
                  <a:gd name="connsiteY6" fmla="*/ 628650 h 2152650"/>
                  <a:gd name="connsiteX7" fmla="*/ 349310 w 349782"/>
                  <a:gd name="connsiteY7" fmla="*/ 216050 h 2152650"/>
                  <a:gd name="connsiteX8" fmla="*/ 276225 w 349782"/>
                  <a:gd name="connsiteY8" fmla="*/ 0 h 2152650"/>
                  <a:gd name="connsiteX9" fmla="*/ 167117 w 349782"/>
                  <a:gd name="connsiteY9" fmla="*/ 2573 h 2152650"/>
                  <a:gd name="connsiteX0" fmla="*/ 167117 w 349782"/>
                  <a:gd name="connsiteY0" fmla="*/ 2573 h 2152650"/>
                  <a:gd name="connsiteX1" fmla="*/ 152400 w 349782"/>
                  <a:gd name="connsiteY1" fmla="*/ 647700 h 2152650"/>
                  <a:gd name="connsiteX2" fmla="*/ 0 w 349782"/>
                  <a:gd name="connsiteY2" fmla="*/ 1457325 h 2152650"/>
                  <a:gd name="connsiteX3" fmla="*/ 180975 w 349782"/>
                  <a:gd name="connsiteY3" fmla="*/ 2152650 h 2152650"/>
                  <a:gd name="connsiteX4" fmla="*/ 323850 w 349782"/>
                  <a:gd name="connsiteY4" fmla="*/ 2066925 h 2152650"/>
                  <a:gd name="connsiteX5" fmla="*/ 161925 w 349782"/>
                  <a:gd name="connsiteY5" fmla="*/ 1419225 h 2152650"/>
                  <a:gd name="connsiteX6" fmla="*/ 295275 w 349782"/>
                  <a:gd name="connsiteY6" fmla="*/ 628650 h 2152650"/>
                  <a:gd name="connsiteX7" fmla="*/ 349310 w 349782"/>
                  <a:gd name="connsiteY7" fmla="*/ 216050 h 2152650"/>
                  <a:gd name="connsiteX8" fmla="*/ 276225 w 349782"/>
                  <a:gd name="connsiteY8" fmla="*/ 0 h 2152650"/>
                  <a:gd name="connsiteX9" fmla="*/ 167117 w 349782"/>
                  <a:gd name="connsiteY9" fmla="*/ 2573 h 2152650"/>
                  <a:gd name="connsiteX0" fmla="*/ 167117 w 349782"/>
                  <a:gd name="connsiteY0" fmla="*/ 2573 h 2152650"/>
                  <a:gd name="connsiteX1" fmla="*/ 152400 w 349782"/>
                  <a:gd name="connsiteY1" fmla="*/ 647700 h 2152650"/>
                  <a:gd name="connsiteX2" fmla="*/ 0 w 349782"/>
                  <a:gd name="connsiteY2" fmla="*/ 1457325 h 2152650"/>
                  <a:gd name="connsiteX3" fmla="*/ 180975 w 349782"/>
                  <a:gd name="connsiteY3" fmla="*/ 2152650 h 2152650"/>
                  <a:gd name="connsiteX4" fmla="*/ 323850 w 349782"/>
                  <a:gd name="connsiteY4" fmla="*/ 2066925 h 2152650"/>
                  <a:gd name="connsiteX5" fmla="*/ 161925 w 349782"/>
                  <a:gd name="connsiteY5" fmla="*/ 1419225 h 2152650"/>
                  <a:gd name="connsiteX6" fmla="*/ 295275 w 349782"/>
                  <a:gd name="connsiteY6" fmla="*/ 628650 h 2152650"/>
                  <a:gd name="connsiteX7" fmla="*/ 349310 w 349782"/>
                  <a:gd name="connsiteY7" fmla="*/ 216050 h 2152650"/>
                  <a:gd name="connsiteX8" fmla="*/ 276225 w 349782"/>
                  <a:gd name="connsiteY8" fmla="*/ 0 h 2152650"/>
                  <a:gd name="connsiteX9" fmla="*/ 167117 w 349782"/>
                  <a:gd name="connsiteY9" fmla="*/ 2573 h 2152650"/>
                  <a:gd name="connsiteX0" fmla="*/ 167117 w 349782"/>
                  <a:gd name="connsiteY0" fmla="*/ 2573 h 2152650"/>
                  <a:gd name="connsiteX1" fmla="*/ 152400 w 349782"/>
                  <a:gd name="connsiteY1" fmla="*/ 647700 h 2152650"/>
                  <a:gd name="connsiteX2" fmla="*/ 0 w 349782"/>
                  <a:gd name="connsiteY2" fmla="*/ 1457325 h 2152650"/>
                  <a:gd name="connsiteX3" fmla="*/ 180975 w 349782"/>
                  <a:gd name="connsiteY3" fmla="*/ 2152650 h 2152650"/>
                  <a:gd name="connsiteX4" fmla="*/ 323850 w 349782"/>
                  <a:gd name="connsiteY4" fmla="*/ 2066925 h 2152650"/>
                  <a:gd name="connsiteX5" fmla="*/ 161925 w 349782"/>
                  <a:gd name="connsiteY5" fmla="*/ 1419225 h 2152650"/>
                  <a:gd name="connsiteX6" fmla="*/ 295275 w 349782"/>
                  <a:gd name="connsiteY6" fmla="*/ 628650 h 2152650"/>
                  <a:gd name="connsiteX7" fmla="*/ 349310 w 349782"/>
                  <a:gd name="connsiteY7" fmla="*/ 216050 h 2152650"/>
                  <a:gd name="connsiteX8" fmla="*/ 276225 w 349782"/>
                  <a:gd name="connsiteY8" fmla="*/ 0 h 2152650"/>
                  <a:gd name="connsiteX9" fmla="*/ 167117 w 349782"/>
                  <a:gd name="connsiteY9" fmla="*/ 2573 h 2152650"/>
                  <a:gd name="connsiteX0" fmla="*/ 178793 w 361458"/>
                  <a:gd name="connsiteY0" fmla="*/ 2573 h 2152650"/>
                  <a:gd name="connsiteX1" fmla="*/ 164076 w 361458"/>
                  <a:gd name="connsiteY1" fmla="*/ 647700 h 2152650"/>
                  <a:gd name="connsiteX2" fmla="*/ 11676 w 361458"/>
                  <a:gd name="connsiteY2" fmla="*/ 1457325 h 2152650"/>
                  <a:gd name="connsiteX3" fmla="*/ 192651 w 361458"/>
                  <a:gd name="connsiteY3" fmla="*/ 2152650 h 2152650"/>
                  <a:gd name="connsiteX4" fmla="*/ 335526 w 361458"/>
                  <a:gd name="connsiteY4" fmla="*/ 2066925 h 2152650"/>
                  <a:gd name="connsiteX5" fmla="*/ 173601 w 361458"/>
                  <a:gd name="connsiteY5" fmla="*/ 1419225 h 2152650"/>
                  <a:gd name="connsiteX6" fmla="*/ 306951 w 361458"/>
                  <a:gd name="connsiteY6" fmla="*/ 628650 h 2152650"/>
                  <a:gd name="connsiteX7" fmla="*/ 360986 w 361458"/>
                  <a:gd name="connsiteY7" fmla="*/ 216050 h 2152650"/>
                  <a:gd name="connsiteX8" fmla="*/ 287901 w 361458"/>
                  <a:gd name="connsiteY8" fmla="*/ 0 h 2152650"/>
                  <a:gd name="connsiteX9" fmla="*/ 178793 w 361458"/>
                  <a:gd name="connsiteY9" fmla="*/ 2573 h 2152650"/>
                  <a:gd name="connsiteX0" fmla="*/ 178793 w 361849"/>
                  <a:gd name="connsiteY0" fmla="*/ 2573 h 2152650"/>
                  <a:gd name="connsiteX1" fmla="*/ 164076 w 361849"/>
                  <a:gd name="connsiteY1" fmla="*/ 647700 h 2152650"/>
                  <a:gd name="connsiteX2" fmla="*/ 11676 w 361849"/>
                  <a:gd name="connsiteY2" fmla="*/ 1457325 h 2152650"/>
                  <a:gd name="connsiteX3" fmla="*/ 192651 w 361849"/>
                  <a:gd name="connsiteY3" fmla="*/ 2152650 h 2152650"/>
                  <a:gd name="connsiteX4" fmla="*/ 335526 w 361849"/>
                  <a:gd name="connsiteY4" fmla="*/ 2066925 h 2152650"/>
                  <a:gd name="connsiteX5" fmla="*/ 173601 w 361849"/>
                  <a:gd name="connsiteY5" fmla="*/ 1419225 h 2152650"/>
                  <a:gd name="connsiteX6" fmla="*/ 315618 w 361849"/>
                  <a:gd name="connsiteY6" fmla="*/ 654652 h 2152650"/>
                  <a:gd name="connsiteX7" fmla="*/ 360986 w 361849"/>
                  <a:gd name="connsiteY7" fmla="*/ 216050 h 2152650"/>
                  <a:gd name="connsiteX8" fmla="*/ 287901 w 361849"/>
                  <a:gd name="connsiteY8" fmla="*/ 0 h 2152650"/>
                  <a:gd name="connsiteX9" fmla="*/ 178793 w 361849"/>
                  <a:gd name="connsiteY9" fmla="*/ 2573 h 2152650"/>
                  <a:gd name="connsiteX0" fmla="*/ 178793 w 361849"/>
                  <a:gd name="connsiteY0" fmla="*/ 2573 h 2152650"/>
                  <a:gd name="connsiteX1" fmla="*/ 164076 w 361849"/>
                  <a:gd name="connsiteY1" fmla="*/ 647700 h 2152650"/>
                  <a:gd name="connsiteX2" fmla="*/ 11676 w 361849"/>
                  <a:gd name="connsiteY2" fmla="*/ 1457325 h 2152650"/>
                  <a:gd name="connsiteX3" fmla="*/ 192651 w 361849"/>
                  <a:gd name="connsiteY3" fmla="*/ 2152650 h 2152650"/>
                  <a:gd name="connsiteX4" fmla="*/ 361528 w 361849"/>
                  <a:gd name="connsiteY4" fmla="*/ 2131929 h 2152650"/>
                  <a:gd name="connsiteX5" fmla="*/ 173601 w 361849"/>
                  <a:gd name="connsiteY5" fmla="*/ 1419225 h 2152650"/>
                  <a:gd name="connsiteX6" fmla="*/ 315618 w 361849"/>
                  <a:gd name="connsiteY6" fmla="*/ 654652 h 2152650"/>
                  <a:gd name="connsiteX7" fmla="*/ 360986 w 361849"/>
                  <a:gd name="connsiteY7" fmla="*/ 216050 h 2152650"/>
                  <a:gd name="connsiteX8" fmla="*/ 287901 w 361849"/>
                  <a:gd name="connsiteY8" fmla="*/ 0 h 2152650"/>
                  <a:gd name="connsiteX9" fmla="*/ 178793 w 361849"/>
                  <a:gd name="connsiteY9" fmla="*/ 2573 h 2152650"/>
                  <a:gd name="connsiteX0" fmla="*/ 178793 w 361528"/>
                  <a:gd name="connsiteY0" fmla="*/ 2573 h 2152650"/>
                  <a:gd name="connsiteX1" fmla="*/ 164076 w 361528"/>
                  <a:gd name="connsiteY1" fmla="*/ 647700 h 2152650"/>
                  <a:gd name="connsiteX2" fmla="*/ 11676 w 361528"/>
                  <a:gd name="connsiteY2" fmla="*/ 1457325 h 2152650"/>
                  <a:gd name="connsiteX3" fmla="*/ 192651 w 361528"/>
                  <a:gd name="connsiteY3" fmla="*/ 2152650 h 2152650"/>
                  <a:gd name="connsiteX4" fmla="*/ 361528 w 361528"/>
                  <a:gd name="connsiteY4" fmla="*/ 2131929 h 2152650"/>
                  <a:gd name="connsiteX5" fmla="*/ 173601 w 361528"/>
                  <a:gd name="connsiteY5" fmla="*/ 1419225 h 2152650"/>
                  <a:gd name="connsiteX6" fmla="*/ 315618 w 361528"/>
                  <a:gd name="connsiteY6" fmla="*/ 654652 h 2152650"/>
                  <a:gd name="connsiteX7" fmla="*/ 287901 w 361528"/>
                  <a:gd name="connsiteY7" fmla="*/ 0 h 2152650"/>
                  <a:gd name="connsiteX8" fmla="*/ 178793 w 361528"/>
                  <a:gd name="connsiteY8" fmla="*/ 2573 h 2152650"/>
                  <a:gd name="connsiteX0" fmla="*/ 178793 w 374776"/>
                  <a:gd name="connsiteY0" fmla="*/ 2573 h 2152650"/>
                  <a:gd name="connsiteX1" fmla="*/ 164076 w 374776"/>
                  <a:gd name="connsiteY1" fmla="*/ 647700 h 2152650"/>
                  <a:gd name="connsiteX2" fmla="*/ 11676 w 374776"/>
                  <a:gd name="connsiteY2" fmla="*/ 1457325 h 2152650"/>
                  <a:gd name="connsiteX3" fmla="*/ 192651 w 374776"/>
                  <a:gd name="connsiteY3" fmla="*/ 2152650 h 2152650"/>
                  <a:gd name="connsiteX4" fmla="*/ 361528 w 374776"/>
                  <a:gd name="connsiteY4" fmla="*/ 2131929 h 2152650"/>
                  <a:gd name="connsiteX5" fmla="*/ 173601 w 374776"/>
                  <a:gd name="connsiteY5" fmla="*/ 1419225 h 2152650"/>
                  <a:gd name="connsiteX6" fmla="*/ 315618 w 374776"/>
                  <a:gd name="connsiteY6" fmla="*/ 654652 h 2152650"/>
                  <a:gd name="connsiteX7" fmla="*/ 287901 w 374776"/>
                  <a:gd name="connsiteY7" fmla="*/ 0 h 2152650"/>
                  <a:gd name="connsiteX8" fmla="*/ 178793 w 374776"/>
                  <a:gd name="connsiteY8" fmla="*/ 2573 h 2152650"/>
                  <a:gd name="connsiteX0" fmla="*/ 178793 w 391181"/>
                  <a:gd name="connsiteY0" fmla="*/ 2573 h 2152650"/>
                  <a:gd name="connsiteX1" fmla="*/ 164076 w 391181"/>
                  <a:gd name="connsiteY1" fmla="*/ 647700 h 2152650"/>
                  <a:gd name="connsiteX2" fmla="*/ 11676 w 391181"/>
                  <a:gd name="connsiteY2" fmla="*/ 1457325 h 2152650"/>
                  <a:gd name="connsiteX3" fmla="*/ 192651 w 391181"/>
                  <a:gd name="connsiteY3" fmla="*/ 2152650 h 2152650"/>
                  <a:gd name="connsiteX4" fmla="*/ 361528 w 391181"/>
                  <a:gd name="connsiteY4" fmla="*/ 2131929 h 2152650"/>
                  <a:gd name="connsiteX5" fmla="*/ 173601 w 391181"/>
                  <a:gd name="connsiteY5" fmla="*/ 1419225 h 2152650"/>
                  <a:gd name="connsiteX6" fmla="*/ 315618 w 391181"/>
                  <a:gd name="connsiteY6" fmla="*/ 654652 h 2152650"/>
                  <a:gd name="connsiteX7" fmla="*/ 287901 w 391181"/>
                  <a:gd name="connsiteY7" fmla="*/ 0 h 2152650"/>
                  <a:gd name="connsiteX8" fmla="*/ 178793 w 391181"/>
                  <a:gd name="connsiteY8" fmla="*/ 2573 h 2152650"/>
                  <a:gd name="connsiteX0" fmla="*/ 148458 w 391181"/>
                  <a:gd name="connsiteY0" fmla="*/ 15574 h 2152650"/>
                  <a:gd name="connsiteX1" fmla="*/ 164076 w 391181"/>
                  <a:gd name="connsiteY1" fmla="*/ 647700 h 2152650"/>
                  <a:gd name="connsiteX2" fmla="*/ 11676 w 391181"/>
                  <a:gd name="connsiteY2" fmla="*/ 1457325 h 2152650"/>
                  <a:gd name="connsiteX3" fmla="*/ 192651 w 391181"/>
                  <a:gd name="connsiteY3" fmla="*/ 2152650 h 2152650"/>
                  <a:gd name="connsiteX4" fmla="*/ 361528 w 391181"/>
                  <a:gd name="connsiteY4" fmla="*/ 2131929 h 2152650"/>
                  <a:gd name="connsiteX5" fmla="*/ 173601 w 391181"/>
                  <a:gd name="connsiteY5" fmla="*/ 1419225 h 2152650"/>
                  <a:gd name="connsiteX6" fmla="*/ 315618 w 391181"/>
                  <a:gd name="connsiteY6" fmla="*/ 654652 h 2152650"/>
                  <a:gd name="connsiteX7" fmla="*/ 287901 w 391181"/>
                  <a:gd name="connsiteY7" fmla="*/ 0 h 2152650"/>
                  <a:gd name="connsiteX8" fmla="*/ 148458 w 391181"/>
                  <a:gd name="connsiteY8" fmla="*/ 15574 h 2152650"/>
                  <a:gd name="connsiteX0" fmla="*/ 148458 w 391181"/>
                  <a:gd name="connsiteY0" fmla="*/ 15574 h 2152650"/>
                  <a:gd name="connsiteX1" fmla="*/ 164076 w 391181"/>
                  <a:gd name="connsiteY1" fmla="*/ 647700 h 2152650"/>
                  <a:gd name="connsiteX2" fmla="*/ 11676 w 391181"/>
                  <a:gd name="connsiteY2" fmla="*/ 1457325 h 2152650"/>
                  <a:gd name="connsiteX3" fmla="*/ 192651 w 391181"/>
                  <a:gd name="connsiteY3" fmla="*/ 2152650 h 2152650"/>
                  <a:gd name="connsiteX4" fmla="*/ 361528 w 391181"/>
                  <a:gd name="connsiteY4" fmla="*/ 2131929 h 2152650"/>
                  <a:gd name="connsiteX5" fmla="*/ 173601 w 391181"/>
                  <a:gd name="connsiteY5" fmla="*/ 1419225 h 2152650"/>
                  <a:gd name="connsiteX6" fmla="*/ 315618 w 391181"/>
                  <a:gd name="connsiteY6" fmla="*/ 654652 h 2152650"/>
                  <a:gd name="connsiteX7" fmla="*/ 287901 w 391181"/>
                  <a:gd name="connsiteY7" fmla="*/ 0 h 2152650"/>
                  <a:gd name="connsiteX8" fmla="*/ 148458 w 391181"/>
                  <a:gd name="connsiteY8" fmla="*/ 15574 h 2152650"/>
                  <a:gd name="connsiteX0" fmla="*/ 148458 w 391181"/>
                  <a:gd name="connsiteY0" fmla="*/ 15574 h 2152650"/>
                  <a:gd name="connsiteX1" fmla="*/ 164076 w 391181"/>
                  <a:gd name="connsiteY1" fmla="*/ 647700 h 2152650"/>
                  <a:gd name="connsiteX2" fmla="*/ 11676 w 391181"/>
                  <a:gd name="connsiteY2" fmla="*/ 1457325 h 2152650"/>
                  <a:gd name="connsiteX3" fmla="*/ 192651 w 391181"/>
                  <a:gd name="connsiteY3" fmla="*/ 2152650 h 2152650"/>
                  <a:gd name="connsiteX4" fmla="*/ 361528 w 391181"/>
                  <a:gd name="connsiteY4" fmla="*/ 2131929 h 2152650"/>
                  <a:gd name="connsiteX5" fmla="*/ 173601 w 391181"/>
                  <a:gd name="connsiteY5" fmla="*/ 1419225 h 2152650"/>
                  <a:gd name="connsiteX6" fmla="*/ 315618 w 391181"/>
                  <a:gd name="connsiteY6" fmla="*/ 654652 h 2152650"/>
                  <a:gd name="connsiteX7" fmla="*/ 287901 w 391181"/>
                  <a:gd name="connsiteY7" fmla="*/ 0 h 2152650"/>
                  <a:gd name="connsiteX8" fmla="*/ 148458 w 391181"/>
                  <a:gd name="connsiteY8" fmla="*/ 15574 h 2152650"/>
                  <a:gd name="connsiteX0" fmla="*/ 150132 w 392855"/>
                  <a:gd name="connsiteY0" fmla="*/ 15574 h 2152650"/>
                  <a:gd name="connsiteX1" fmla="*/ 148416 w 392855"/>
                  <a:gd name="connsiteY1" fmla="*/ 647700 h 2152650"/>
                  <a:gd name="connsiteX2" fmla="*/ 13350 w 392855"/>
                  <a:gd name="connsiteY2" fmla="*/ 1457325 h 2152650"/>
                  <a:gd name="connsiteX3" fmla="*/ 194325 w 392855"/>
                  <a:gd name="connsiteY3" fmla="*/ 2152650 h 2152650"/>
                  <a:gd name="connsiteX4" fmla="*/ 363202 w 392855"/>
                  <a:gd name="connsiteY4" fmla="*/ 2131929 h 2152650"/>
                  <a:gd name="connsiteX5" fmla="*/ 175275 w 392855"/>
                  <a:gd name="connsiteY5" fmla="*/ 1419225 h 2152650"/>
                  <a:gd name="connsiteX6" fmla="*/ 317292 w 392855"/>
                  <a:gd name="connsiteY6" fmla="*/ 654652 h 2152650"/>
                  <a:gd name="connsiteX7" fmla="*/ 289575 w 392855"/>
                  <a:gd name="connsiteY7" fmla="*/ 0 h 2152650"/>
                  <a:gd name="connsiteX8" fmla="*/ 150132 w 392855"/>
                  <a:gd name="connsiteY8" fmla="*/ 15574 h 2152650"/>
                  <a:gd name="connsiteX0" fmla="*/ 132798 w 392855"/>
                  <a:gd name="connsiteY0" fmla="*/ 11240 h 2152650"/>
                  <a:gd name="connsiteX1" fmla="*/ 148416 w 392855"/>
                  <a:gd name="connsiteY1" fmla="*/ 647700 h 2152650"/>
                  <a:gd name="connsiteX2" fmla="*/ 13350 w 392855"/>
                  <a:gd name="connsiteY2" fmla="*/ 1457325 h 2152650"/>
                  <a:gd name="connsiteX3" fmla="*/ 194325 w 392855"/>
                  <a:gd name="connsiteY3" fmla="*/ 2152650 h 2152650"/>
                  <a:gd name="connsiteX4" fmla="*/ 363202 w 392855"/>
                  <a:gd name="connsiteY4" fmla="*/ 2131929 h 2152650"/>
                  <a:gd name="connsiteX5" fmla="*/ 175275 w 392855"/>
                  <a:gd name="connsiteY5" fmla="*/ 1419225 h 2152650"/>
                  <a:gd name="connsiteX6" fmla="*/ 317292 w 392855"/>
                  <a:gd name="connsiteY6" fmla="*/ 654652 h 2152650"/>
                  <a:gd name="connsiteX7" fmla="*/ 289575 w 392855"/>
                  <a:gd name="connsiteY7" fmla="*/ 0 h 2152650"/>
                  <a:gd name="connsiteX8" fmla="*/ 132798 w 392855"/>
                  <a:gd name="connsiteY8" fmla="*/ 11240 h 2152650"/>
                  <a:gd name="connsiteX0" fmla="*/ 115464 w 392855"/>
                  <a:gd name="connsiteY0" fmla="*/ 0 h 2158745"/>
                  <a:gd name="connsiteX1" fmla="*/ 148416 w 392855"/>
                  <a:gd name="connsiteY1" fmla="*/ 653795 h 2158745"/>
                  <a:gd name="connsiteX2" fmla="*/ 13350 w 392855"/>
                  <a:gd name="connsiteY2" fmla="*/ 1463420 h 2158745"/>
                  <a:gd name="connsiteX3" fmla="*/ 194325 w 392855"/>
                  <a:gd name="connsiteY3" fmla="*/ 2158745 h 2158745"/>
                  <a:gd name="connsiteX4" fmla="*/ 363202 w 392855"/>
                  <a:gd name="connsiteY4" fmla="*/ 2138024 h 2158745"/>
                  <a:gd name="connsiteX5" fmla="*/ 175275 w 392855"/>
                  <a:gd name="connsiteY5" fmla="*/ 1425320 h 2158745"/>
                  <a:gd name="connsiteX6" fmla="*/ 317292 w 392855"/>
                  <a:gd name="connsiteY6" fmla="*/ 660747 h 2158745"/>
                  <a:gd name="connsiteX7" fmla="*/ 289575 w 392855"/>
                  <a:gd name="connsiteY7" fmla="*/ 6095 h 2158745"/>
                  <a:gd name="connsiteX8" fmla="*/ 115464 w 392855"/>
                  <a:gd name="connsiteY8" fmla="*/ 0 h 2158745"/>
                  <a:gd name="connsiteX0" fmla="*/ 115464 w 392855"/>
                  <a:gd name="connsiteY0" fmla="*/ 0 h 2158745"/>
                  <a:gd name="connsiteX1" fmla="*/ 148416 w 392855"/>
                  <a:gd name="connsiteY1" fmla="*/ 653795 h 2158745"/>
                  <a:gd name="connsiteX2" fmla="*/ 13350 w 392855"/>
                  <a:gd name="connsiteY2" fmla="*/ 1463420 h 2158745"/>
                  <a:gd name="connsiteX3" fmla="*/ 194325 w 392855"/>
                  <a:gd name="connsiteY3" fmla="*/ 2158745 h 2158745"/>
                  <a:gd name="connsiteX4" fmla="*/ 363202 w 392855"/>
                  <a:gd name="connsiteY4" fmla="*/ 2138024 h 2158745"/>
                  <a:gd name="connsiteX5" fmla="*/ 175275 w 392855"/>
                  <a:gd name="connsiteY5" fmla="*/ 1425320 h 2158745"/>
                  <a:gd name="connsiteX6" fmla="*/ 317292 w 392855"/>
                  <a:gd name="connsiteY6" fmla="*/ 660747 h 2158745"/>
                  <a:gd name="connsiteX7" fmla="*/ 289575 w 392855"/>
                  <a:gd name="connsiteY7" fmla="*/ 6095 h 2158745"/>
                  <a:gd name="connsiteX8" fmla="*/ 115464 w 392855"/>
                  <a:gd name="connsiteY8" fmla="*/ 0 h 2158745"/>
                  <a:gd name="connsiteX0" fmla="*/ 115464 w 387669"/>
                  <a:gd name="connsiteY0" fmla="*/ 0 h 2158745"/>
                  <a:gd name="connsiteX1" fmla="*/ 148416 w 387669"/>
                  <a:gd name="connsiteY1" fmla="*/ 653795 h 2158745"/>
                  <a:gd name="connsiteX2" fmla="*/ 13350 w 387669"/>
                  <a:gd name="connsiteY2" fmla="*/ 1463420 h 2158745"/>
                  <a:gd name="connsiteX3" fmla="*/ 194325 w 387669"/>
                  <a:gd name="connsiteY3" fmla="*/ 2158745 h 2158745"/>
                  <a:gd name="connsiteX4" fmla="*/ 363202 w 387669"/>
                  <a:gd name="connsiteY4" fmla="*/ 2138024 h 2158745"/>
                  <a:gd name="connsiteX5" fmla="*/ 175275 w 387669"/>
                  <a:gd name="connsiteY5" fmla="*/ 1425320 h 2158745"/>
                  <a:gd name="connsiteX6" fmla="*/ 317292 w 387669"/>
                  <a:gd name="connsiteY6" fmla="*/ 660747 h 2158745"/>
                  <a:gd name="connsiteX7" fmla="*/ 289575 w 387669"/>
                  <a:gd name="connsiteY7" fmla="*/ 6095 h 2158745"/>
                  <a:gd name="connsiteX8" fmla="*/ 115464 w 387669"/>
                  <a:gd name="connsiteY8" fmla="*/ 0 h 2158745"/>
                  <a:gd name="connsiteX0" fmla="*/ 115464 w 387669"/>
                  <a:gd name="connsiteY0" fmla="*/ 0 h 2158745"/>
                  <a:gd name="connsiteX1" fmla="*/ 148416 w 387669"/>
                  <a:gd name="connsiteY1" fmla="*/ 653795 h 2158745"/>
                  <a:gd name="connsiteX2" fmla="*/ 13350 w 387669"/>
                  <a:gd name="connsiteY2" fmla="*/ 1463420 h 2158745"/>
                  <a:gd name="connsiteX3" fmla="*/ 194325 w 387669"/>
                  <a:gd name="connsiteY3" fmla="*/ 2158745 h 2158745"/>
                  <a:gd name="connsiteX4" fmla="*/ 363202 w 387669"/>
                  <a:gd name="connsiteY4" fmla="*/ 2138024 h 2158745"/>
                  <a:gd name="connsiteX5" fmla="*/ 175275 w 387669"/>
                  <a:gd name="connsiteY5" fmla="*/ 1425320 h 2158745"/>
                  <a:gd name="connsiteX6" fmla="*/ 317292 w 387669"/>
                  <a:gd name="connsiteY6" fmla="*/ 660747 h 2158745"/>
                  <a:gd name="connsiteX7" fmla="*/ 289575 w 387669"/>
                  <a:gd name="connsiteY7" fmla="*/ 6095 h 2158745"/>
                  <a:gd name="connsiteX8" fmla="*/ 115464 w 387669"/>
                  <a:gd name="connsiteY8" fmla="*/ 0 h 2158745"/>
                  <a:gd name="connsiteX0" fmla="*/ 115464 w 387669"/>
                  <a:gd name="connsiteY0" fmla="*/ 0 h 2158745"/>
                  <a:gd name="connsiteX1" fmla="*/ 148416 w 387669"/>
                  <a:gd name="connsiteY1" fmla="*/ 653795 h 2158745"/>
                  <a:gd name="connsiteX2" fmla="*/ 13350 w 387669"/>
                  <a:gd name="connsiteY2" fmla="*/ 1463420 h 2158745"/>
                  <a:gd name="connsiteX3" fmla="*/ 194325 w 387669"/>
                  <a:gd name="connsiteY3" fmla="*/ 2158745 h 2158745"/>
                  <a:gd name="connsiteX4" fmla="*/ 363202 w 387669"/>
                  <a:gd name="connsiteY4" fmla="*/ 2138024 h 2158745"/>
                  <a:gd name="connsiteX5" fmla="*/ 175275 w 387669"/>
                  <a:gd name="connsiteY5" fmla="*/ 1425320 h 2158745"/>
                  <a:gd name="connsiteX6" fmla="*/ 317292 w 387669"/>
                  <a:gd name="connsiteY6" fmla="*/ 660747 h 2158745"/>
                  <a:gd name="connsiteX7" fmla="*/ 289575 w 387669"/>
                  <a:gd name="connsiteY7" fmla="*/ 6095 h 2158745"/>
                  <a:gd name="connsiteX8" fmla="*/ 115464 w 387669"/>
                  <a:gd name="connsiteY8" fmla="*/ 0 h 2158745"/>
                  <a:gd name="connsiteX0" fmla="*/ 127719 w 399924"/>
                  <a:gd name="connsiteY0" fmla="*/ 0 h 2158745"/>
                  <a:gd name="connsiteX1" fmla="*/ 160671 w 399924"/>
                  <a:gd name="connsiteY1" fmla="*/ 653795 h 2158745"/>
                  <a:gd name="connsiteX2" fmla="*/ 25605 w 399924"/>
                  <a:gd name="connsiteY2" fmla="*/ 1463420 h 2158745"/>
                  <a:gd name="connsiteX3" fmla="*/ 206580 w 399924"/>
                  <a:gd name="connsiteY3" fmla="*/ 2158745 h 2158745"/>
                  <a:gd name="connsiteX4" fmla="*/ 375457 w 399924"/>
                  <a:gd name="connsiteY4" fmla="*/ 2138024 h 2158745"/>
                  <a:gd name="connsiteX5" fmla="*/ 187530 w 399924"/>
                  <a:gd name="connsiteY5" fmla="*/ 1425320 h 2158745"/>
                  <a:gd name="connsiteX6" fmla="*/ 329547 w 399924"/>
                  <a:gd name="connsiteY6" fmla="*/ 660747 h 2158745"/>
                  <a:gd name="connsiteX7" fmla="*/ 301830 w 399924"/>
                  <a:gd name="connsiteY7" fmla="*/ 6095 h 2158745"/>
                  <a:gd name="connsiteX8" fmla="*/ 127719 w 399924"/>
                  <a:gd name="connsiteY8" fmla="*/ 0 h 2158745"/>
                  <a:gd name="connsiteX0" fmla="*/ 127719 w 399924"/>
                  <a:gd name="connsiteY0" fmla="*/ 0 h 2158745"/>
                  <a:gd name="connsiteX1" fmla="*/ 160671 w 399924"/>
                  <a:gd name="connsiteY1" fmla="*/ 653795 h 2158745"/>
                  <a:gd name="connsiteX2" fmla="*/ 25605 w 399924"/>
                  <a:gd name="connsiteY2" fmla="*/ 1463420 h 2158745"/>
                  <a:gd name="connsiteX3" fmla="*/ 206580 w 399924"/>
                  <a:gd name="connsiteY3" fmla="*/ 2158745 h 2158745"/>
                  <a:gd name="connsiteX4" fmla="*/ 375457 w 399924"/>
                  <a:gd name="connsiteY4" fmla="*/ 2138024 h 2158745"/>
                  <a:gd name="connsiteX5" fmla="*/ 187530 w 399924"/>
                  <a:gd name="connsiteY5" fmla="*/ 1425320 h 2158745"/>
                  <a:gd name="connsiteX6" fmla="*/ 329547 w 399924"/>
                  <a:gd name="connsiteY6" fmla="*/ 660747 h 2158745"/>
                  <a:gd name="connsiteX7" fmla="*/ 301830 w 399924"/>
                  <a:gd name="connsiteY7" fmla="*/ 6095 h 2158745"/>
                  <a:gd name="connsiteX8" fmla="*/ 127719 w 399924"/>
                  <a:gd name="connsiteY8" fmla="*/ 0 h 2158745"/>
                  <a:gd name="connsiteX0" fmla="*/ 127719 w 399924"/>
                  <a:gd name="connsiteY0" fmla="*/ 0 h 2158745"/>
                  <a:gd name="connsiteX1" fmla="*/ 160671 w 399924"/>
                  <a:gd name="connsiteY1" fmla="*/ 653795 h 2158745"/>
                  <a:gd name="connsiteX2" fmla="*/ 25605 w 399924"/>
                  <a:gd name="connsiteY2" fmla="*/ 1463420 h 2158745"/>
                  <a:gd name="connsiteX3" fmla="*/ 206580 w 399924"/>
                  <a:gd name="connsiteY3" fmla="*/ 2158745 h 2158745"/>
                  <a:gd name="connsiteX4" fmla="*/ 375457 w 399924"/>
                  <a:gd name="connsiteY4" fmla="*/ 2138024 h 2158745"/>
                  <a:gd name="connsiteX5" fmla="*/ 187530 w 399924"/>
                  <a:gd name="connsiteY5" fmla="*/ 1425320 h 2158745"/>
                  <a:gd name="connsiteX6" fmla="*/ 329547 w 399924"/>
                  <a:gd name="connsiteY6" fmla="*/ 660747 h 2158745"/>
                  <a:gd name="connsiteX7" fmla="*/ 301830 w 399924"/>
                  <a:gd name="connsiteY7" fmla="*/ 6095 h 2158745"/>
                  <a:gd name="connsiteX8" fmla="*/ 127719 w 399924"/>
                  <a:gd name="connsiteY8" fmla="*/ 0 h 2158745"/>
                  <a:gd name="connsiteX0" fmla="*/ 146589 w 418794"/>
                  <a:gd name="connsiteY0" fmla="*/ 0 h 2158745"/>
                  <a:gd name="connsiteX1" fmla="*/ 179541 w 418794"/>
                  <a:gd name="connsiteY1" fmla="*/ 653795 h 2158745"/>
                  <a:gd name="connsiteX2" fmla="*/ 22807 w 418794"/>
                  <a:gd name="connsiteY2" fmla="*/ 1463420 h 2158745"/>
                  <a:gd name="connsiteX3" fmla="*/ 225450 w 418794"/>
                  <a:gd name="connsiteY3" fmla="*/ 2158745 h 2158745"/>
                  <a:gd name="connsiteX4" fmla="*/ 394327 w 418794"/>
                  <a:gd name="connsiteY4" fmla="*/ 2138024 h 2158745"/>
                  <a:gd name="connsiteX5" fmla="*/ 206400 w 418794"/>
                  <a:gd name="connsiteY5" fmla="*/ 1425320 h 2158745"/>
                  <a:gd name="connsiteX6" fmla="*/ 348417 w 418794"/>
                  <a:gd name="connsiteY6" fmla="*/ 660747 h 2158745"/>
                  <a:gd name="connsiteX7" fmla="*/ 320700 w 418794"/>
                  <a:gd name="connsiteY7" fmla="*/ 6095 h 2158745"/>
                  <a:gd name="connsiteX8" fmla="*/ 146589 w 418794"/>
                  <a:gd name="connsiteY8" fmla="*/ 0 h 2158745"/>
                  <a:gd name="connsiteX0" fmla="*/ 136662 w 408867"/>
                  <a:gd name="connsiteY0" fmla="*/ 0 h 2158745"/>
                  <a:gd name="connsiteX1" fmla="*/ 169614 w 408867"/>
                  <a:gd name="connsiteY1" fmla="*/ 653795 h 2158745"/>
                  <a:gd name="connsiteX2" fmla="*/ 12880 w 408867"/>
                  <a:gd name="connsiteY2" fmla="*/ 1463420 h 2158745"/>
                  <a:gd name="connsiteX3" fmla="*/ 215523 w 408867"/>
                  <a:gd name="connsiteY3" fmla="*/ 2158745 h 2158745"/>
                  <a:gd name="connsiteX4" fmla="*/ 384400 w 408867"/>
                  <a:gd name="connsiteY4" fmla="*/ 2138024 h 2158745"/>
                  <a:gd name="connsiteX5" fmla="*/ 196473 w 408867"/>
                  <a:gd name="connsiteY5" fmla="*/ 1425320 h 2158745"/>
                  <a:gd name="connsiteX6" fmla="*/ 338490 w 408867"/>
                  <a:gd name="connsiteY6" fmla="*/ 660747 h 2158745"/>
                  <a:gd name="connsiteX7" fmla="*/ 310773 w 408867"/>
                  <a:gd name="connsiteY7" fmla="*/ 6095 h 2158745"/>
                  <a:gd name="connsiteX8" fmla="*/ 136662 w 408867"/>
                  <a:gd name="connsiteY8" fmla="*/ 0 h 2158745"/>
                  <a:gd name="connsiteX0" fmla="*/ 136662 w 408867"/>
                  <a:gd name="connsiteY0" fmla="*/ 0 h 2158745"/>
                  <a:gd name="connsiteX1" fmla="*/ 169614 w 408867"/>
                  <a:gd name="connsiteY1" fmla="*/ 653795 h 2158745"/>
                  <a:gd name="connsiteX2" fmla="*/ 12880 w 408867"/>
                  <a:gd name="connsiteY2" fmla="*/ 1463420 h 2158745"/>
                  <a:gd name="connsiteX3" fmla="*/ 215523 w 408867"/>
                  <a:gd name="connsiteY3" fmla="*/ 2158745 h 2158745"/>
                  <a:gd name="connsiteX4" fmla="*/ 384400 w 408867"/>
                  <a:gd name="connsiteY4" fmla="*/ 2138024 h 2158745"/>
                  <a:gd name="connsiteX5" fmla="*/ 196473 w 408867"/>
                  <a:gd name="connsiteY5" fmla="*/ 1425320 h 2158745"/>
                  <a:gd name="connsiteX6" fmla="*/ 338490 w 408867"/>
                  <a:gd name="connsiteY6" fmla="*/ 660747 h 2158745"/>
                  <a:gd name="connsiteX7" fmla="*/ 310773 w 408867"/>
                  <a:gd name="connsiteY7" fmla="*/ 6095 h 2158745"/>
                  <a:gd name="connsiteX8" fmla="*/ 136662 w 408867"/>
                  <a:gd name="connsiteY8" fmla="*/ 0 h 2158745"/>
                  <a:gd name="connsiteX0" fmla="*/ 136662 w 408867"/>
                  <a:gd name="connsiteY0" fmla="*/ 0 h 2158745"/>
                  <a:gd name="connsiteX1" fmla="*/ 169614 w 408867"/>
                  <a:gd name="connsiteY1" fmla="*/ 653795 h 2158745"/>
                  <a:gd name="connsiteX2" fmla="*/ 12880 w 408867"/>
                  <a:gd name="connsiteY2" fmla="*/ 1463420 h 2158745"/>
                  <a:gd name="connsiteX3" fmla="*/ 215523 w 408867"/>
                  <a:gd name="connsiteY3" fmla="*/ 2158745 h 2158745"/>
                  <a:gd name="connsiteX4" fmla="*/ 384400 w 408867"/>
                  <a:gd name="connsiteY4" fmla="*/ 2138024 h 2158745"/>
                  <a:gd name="connsiteX5" fmla="*/ 196473 w 408867"/>
                  <a:gd name="connsiteY5" fmla="*/ 1425320 h 2158745"/>
                  <a:gd name="connsiteX6" fmla="*/ 338490 w 408867"/>
                  <a:gd name="connsiteY6" fmla="*/ 660747 h 2158745"/>
                  <a:gd name="connsiteX7" fmla="*/ 310773 w 408867"/>
                  <a:gd name="connsiteY7" fmla="*/ 6095 h 2158745"/>
                  <a:gd name="connsiteX8" fmla="*/ 136662 w 408867"/>
                  <a:gd name="connsiteY8" fmla="*/ 0 h 2158745"/>
                  <a:gd name="connsiteX0" fmla="*/ 136662 w 408867"/>
                  <a:gd name="connsiteY0" fmla="*/ 0 h 2158745"/>
                  <a:gd name="connsiteX1" fmla="*/ 169614 w 408867"/>
                  <a:gd name="connsiteY1" fmla="*/ 653795 h 2158745"/>
                  <a:gd name="connsiteX2" fmla="*/ 12880 w 408867"/>
                  <a:gd name="connsiteY2" fmla="*/ 1463420 h 2158745"/>
                  <a:gd name="connsiteX3" fmla="*/ 215523 w 408867"/>
                  <a:gd name="connsiteY3" fmla="*/ 2158745 h 2158745"/>
                  <a:gd name="connsiteX4" fmla="*/ 384400 w 408867"/>
                  <a:gd name="connsiteY4" fmla="*/ 2138024 h 2158745"/>
                  <a:gd name="connsiteX5" fmla="*/ 192139 w 408867"/>
                  <a:gd name="connsiteY5" fmla="*/ 1442655 h 2158745"/>
                  <a:gd name="connsiteX6" fmla="*/ 338490 w 408867"/>
                  <a:gd name="connsiteY6" fmla="*/ 660747 h 2158745"/>
                  <a:gd name="connsiteX7" fmla="*/ 310773 w 408867"/>
                  <a:gd name="connsiteY7" fmla="*/ 6095 h 2158745"/>
                  <a:gd name="connsiteX8" fmla="*/ 136662 w 408867"/>
                  <a:gd name="connsiteY8" fmla="*/ 0 h 2158745"/>
                  <a:gd name="connsiteX0" fmla="*/ 136662 w 408867"/>
                  <a:gd name="connsiteY0" fmla="*/ 0 h 2158745"/>
                  <a:gd name="connsiteX1" fmla="*/ 169614 w 408867"/>
                  <a:gd name="connsiteY1" fmla="*/ 653795 h 2158745"/>
                  <a:gd name="connsiteX2" fmla="*/ 12880 w 408867"/>
                  <a:gd name="connsiteY2" fmla="*/ 1463420 h 2158745"/>
                  <a:gd name="connsiteX3" fmla="*/ 215523 w 408867"/>
                  <a:gd name="connsiteY3" fmla="*/ 2158745 h 2158745"/>
                  <a:gd name="connsiteX4" fmla="*/ 384400 w 408867"/>
                  <a:gd name="connsiteY4" fmla="*/ 2138024 h 2158745"/>
                  <a:gd name="connsiteX5" fmla="*/ 183472 w 408867"/>
                  <a:gd name="connsiteY5" fmla="*/ 1464323 h 2158745"/>
                  <a:gd name="connsiteX6" fmla="*/ 338490 w 408867"/>
                  <a:gd name="connsiteY6" fmla="*/ 660747 h 2158745"/>
                  <a:gd name="connsiteX7" fmla="*/ 310773 w 408867"/>
                  <a:gd name="connsiteY7" fmla="*/ 6095 h 2158745"/>
                  <a:gd name="connsiteX8" fmla="*/ 136662 w 408867"/>
                  <a:gd name="connsiteY8" fmla="*/ 0 h 2158745"/>
                  <a:gd name="connsiteX0" fmla="*/ 136662 w 408867"/>
                  <a:gd name="connsiteY0" fmla="*/ 0 h 2158745"/>
                  <a:gd name="connsiteX1" fmla="*/ 169614 w 408867"/>
                  <a:gd name="connsiteY1" fmla="*/ 653795 h 2158745"/>
                  <a:gd name="connsiteX2" fmla="*/ 12880 w 408867"/>
                  <a:gd name="connsiteY2" fmla="*/ 1463420 h 2158745"/>
                  <a:gd name="connsiteX3" fmla="*/ 215523 w 408867"/>
                  <a:gd name="connsiteY3" fmla="*/ 2158745 h 2158745"/>
                  <a:gd name="connsiteX4" fmla="*/ 384400 w 408867"/>
                  <a:gd name="connsiteY4" fmla="*/ 2138024 h 2158745"/>
                  <a:gd name="connsiteX5" fmla="*/ 183472 w 408867"/>
                  <a:gd name="connsiteY5" fmla="*/ 1464323 h 2158745"/>
                  <a:gd name="connsiteX6" fmla="*/ 338490 w 408867"/>
                  <a:gd name="connsiteY6" fmla="*/ 660747 h 2158745"/>
                  <a:gd name="connsiteX7" fmla="*/ 310773 w 408867"/>
                  <a:gd name="connsiteY7" fmla="*/ 6095 h 2158745"/>
                  <a:gd name="connsiteX8" fmla="*/ 136662 w 408867"/>
                  <a:gd name="connsiteY8" fmla="*/ 0 h 2158745"/>
                  <a:gd name="connsiteX0" fmla="*/ 136662 w 388246"/>
                  <a:gd name="connsiteY0" fmla="*/ 0 h 2158745"/>
                  <a:gd name="connsiteX1" fmla="*/ 169614 w 388246"/>
                  <a:gd name="connsiteY1" fmla="*/ 653795 h 2158745"/>
                  <a:gd name="connsiteX2" fmla="*/ 12880 w 388246"/>
                  <a:gd name="connsiteY2" fmla="*/ 1463420 h 2158745"/>
                  <a:gd name="connsiteX3" fmla="*/ 215523 w 388246"/>
                  <a:gd name="connsiteY3" fmla="*/ 2158745 h 2158745"/>
                  <a:gd name="connsiteX4" fmla="*/ 384400 w 388246"/>
                  <a:gd name="connsiteY4" fmla="*/ 2138024 h 2158745"/>
                  <a:gd name="connsiteX5" fmla="*/ 183472 w 388246"/>
                  <a:gd name="connsiteY5" fmla="*/ 1464323 h 2158745"/>
                  <a:gd name="connsiteX6" fmla="*/ 338490 w 388246"/>
                  <a:gd name="connsiteY6" fmla="*/ 660747 h 2158745"/>
                  <a:gd name="connsiteX7" fmla="*/ 266867 w 388246"/>
                  <a:gd name="connsiteY7" fmla="*/ 6095 h 2158745"/>
                  <a:gd name="connsiteX8" fmla="*/ 136662 w 388246"/>
                  <a:gd name="connsiteY8" fmla="*/ 0 h 2158745"/>
                  <a:gd name="connsiteX0" fmla="*/ 136662 w 384400"/>
                  <a:gd name="connsiteY0" fmla="*/ 0 h 2158745"/>
                  <a:gd name="connsiteX1" fmla="*/ 169614 w 384400"/>
                  <a:gd name="connsiteY1" fmla="*/ 653795 h 2158745"/>
                  <a:gd name="connsiteX2" fmla="*/ 12880 w 384400"/>
                  <a:gd name="connsiteY2" fmla="*/ 1463420 h 2158745"/>
                  <a:gd name="connsiteX3" fmla="*/ 215523 w 384400"/>
                  <a:gd name="connsiteY3" fmla="*/ 2158745 h 2158745"/>
                  <a:gd name="connsiteX4" fmla="*/ 384400 w 384400"/>
                  <a:gd name="connsiteY4" fmla="*/ 2138024 h 2158745"/>
                  <a:gd name="connsiteX5" fmla="*/ 183472 w 384400"/>
                  <a:gd name="connsiteY5" fmla="*/ 1464323 h 2158745"/>
                  <a:gd name="connsiteX6" fmla="*/ 309219 w 384400"/>
                  <a:gd name="connsiteY6" fmla="*/ 631477 h 2158745"/>
                  <a:gd name="connsiteX7" fmla="*/ 266867 w 384400"/>
                  <a:gd name="connsiteY7" fmla="*/ 6095 h 2158745"/>
                  <a:gd name="connsiteX8" fmla="*/ 136662 w 384400"/>
                  <a:gd name="connsiteY8" fmla="*/ 0 h 2158745"/>
                  <a:gd name="connsiteX0" fmla="*/ 136662 w 384400"/>
                  <a:gd name="connsiteY0" fmla="*/ 0 h 2158745"/>
                  <a:gd name="connsiteX1" fmla="*/ 169614 w 384400"/>
                  <a:gd name="connsiteY1" fmla="*/ 653795 h 2158745"/>
                  <a:gd name="connsiteX2" fmla="*/ 12880 w 384400"/>
                  <a:gd name="connsiteY2" fmla="*/ 1463420 h 2158745"/>
                  <a:gd name="connsiteX3" fmla="*/ 215523 w 384400"/>
                  <a:gd name="connsiteY3" fmla="*/ 2158745 h 2158745"/>
                  <a:gd name="connsiteX4" fmla="*/ 384400 w 384400"/>
                  <a:gd name="connsiteY4" fmla="*/ 2138024 h 2158745"/>
                  <a:gd name="connsiteX5" fmla="*/ 139567 w 384400"/>
                  <a:gd name="connsiteY5" fmla="*/ 1464322 h 2158745"/>
                  <a:gd name="connsiteX6" fmla="*/ 309219 w 384400"/>
                  <a:gd name="connsiteY6" fmla="*/ 631477 h 2158745"/>
                  <a:gd name="connsiteX7" fmla="*/ 266867 w 384400"/>
                  <a:gd name="connsiteY7" fmla="*/ 6095 h 2158745"/>
                  <a:gd name="connsiteX8" fmla="*/ 136662 w 384400"/>
                  <a:gd name="connsiteY8" fmla="*/ 0 h 21587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84400" h="2158745">
                    <a:moveTo>
                      <a:pt x="136662" y="0"/>
                    </a:moveTo>
                    <a:cubicBezTo>
                      <a:pt x="357106" y="423057"/>
                      <a:pt x="226524" y="447420"/>
                      <a:pt x="169614" y="653795"/>
                    </a:cubicBezTo>
                    <a:cubicBezTo>
                      <a:pt x="62476" y="928004"/>
                      <a:pt x="-35995" y="1228214"/>
                      <a:pt x="12880" y="1463420"/>
                    </a:cubicBezTo>
                    <a:cubicBezTo>
                      <a:pt x="90539" y="1695195"/>
                      <a:pt x="124862" y="1909635"/>
                      <a:pt x="215523" y="2158745"/>
                    </a:cubicBezTo>
                    <a:lnTo>
                      <a:pt x="384400" y="2138024"/>
                    </a:lnTo>
                    <a:cubicBezTo>
                      <a:pt x="291422" y="1891788"/>
                      <a:pt x="202209" y="1701890"/>
                      <a:pt x="139567" y="1464322"/>
                    </a:cubicBezTo>
                    <a:cubicBezTo>
                      <a:pt x="80011" y="1200797"/>
                      <a:pt x="191096" y="899335"/>
                      <a:pt x="309219" y="631477"/>
                    </a:cubicBezTo>
                    <a:cubicBezTo>
                      <a:pt x="380273" y="429608"/>
                      <a:pt x="419680" y="335791"/>
                      <a:pt x="266867" y="6095"/>
                    </a:cubicBezTo>
                    <a:cubicBezTo>
                      <a:pt x="208830" y="4063"/>
                      <a:pt x="194699" y="2032"/>
                      <a:pt x="136662"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grpSp>
            <p:nvGrpSpPr>
              <p:cNvPr id="56" name="그룹 55">
                <a:extLst>
                  <a:ext uri="{FF2B5EF4-FFF2-40B4-BE49-F238E27FC236}">
                    <a16:creationId xmlns:a16="http://schemas.microsoft.com/office/drawing/2014/main" id="{FFBED0A1-CB20-4535-9413-E77C5A830AB9}"/>
                  </a:ext>
                </a:extLst>
              </p:cNvPr>
              <p:cNvGrpSpPr/>
              <p:nvPr/>
            </p:nvGrpSpPr>
            <p:grpSpPr>
              <a:xfrm>
                <a:off x="9498806" y="3311273"/>
                <a:ext cx="1998856" cy="1963514"/>
                <a:chOff x="9498806" y="3311273"/>
                <a:chExt cx="1998856" cy="1963514"/>
              </a:xfrm>
            </p:grpSpPr>
            <p:grpSp>
              <p:nvGrpSpPr>
                <p:cNvPr id="10" name="Group 2">
                  <a:extLst>
                    <a:ext uri="{FF2B5EF4-FFF2-40B4-BE49-F238E27FC236}">
                      <a16:creationId xmlns:a16="http://schemas.microsoft.com/office/drawing/2014/main" id="{21A79C6F-CB52-42DD-9839-CA16D34E98E6}"/>
                    </a:ext>
                  </a:extLst>
                </p:cNvPr>
                <p:cNvGrpSpPr/>
                <p:nvPr/>
              </p:nvGrpSpPr>
              <p:grpSpPr>
                <a:xfrm rot="15300000">
                  <a:off x="9647135" y="4453947"/>
                  <a:ext cx="672511" cy="969170"/>
                  <a:chOff x="967240" y="3289369"/>
                  <a:chExt cx="1100200" cy="1585520"/>
                </a:xfrm>
              </p:grpSpPr>
              <p:sp>
                <p:nvSpPr>
                  <p:cNvPr id="20" name="Freeform 3">
                    <a:extLst>
                      <a:ext uri="{FF2B5EF4-FFF2-40B4-BE49-F238E27FC236}">
                        <a16:creationId xmlns:a16="http://schemas.microsoft.com/office/drawing/2014/main" id="{87DC354D-7A3D-4453-B097-48B1BBF32264}"/>
                      </a:ext>
                    </a:extLst>
                  </p:cNvPr>
                  <p:cNvSpPr/>
                  <p:nvPr/>
                </p:nvSpPr>
                <p:spPr>
                  <a:xfrm>
                    <a:off x="967240" y="3289369"/>
                    <a:ext cx="552481" cy="1585520"/>
                  </a:xfrm>
                  <a:custGeom>
                    <a:avLst/>
                    <a:gdLst/>
                    <a:ahLst/>
                    <a:cxnLst/>
                    <a:rect l="l" t="t" r="r" b="b"/>
                    <a:pathLst>
                      <a:path w="552481" h="1585520">
                        <a:moveTo>
                          <a:pt x="550099" y="0"/>
                        </a:moveTo>
                        <a:lnTo>
                          <a:pt x="550454" y="236086"/>
                        </a:lnTo>
                        <a:lnTo>
                          <a:pt x="488816" y="193543"/>
                        </a:lnTo>
                        <a:lnTo>
                          <a:pt x="550466" y="244157"/>
                        </a:lnTo>
                        <a:lnTo>
                          <a:pt x="550735" y="423083"/>
                        </a:lnTo>
                        <a:lnTo>
                          <a:pt x="440807" y="347209"/>
                        </a:lnTo>
                        <a:lnTo>
                          <a:pt x="550756" y="437477"/>
                        </a:lnTo>
                        <a:lnTo>
                          <a:pt x="551026" y="616991"/>
                        </a:lnTo>
                        <a:lnTo>
                          <a:pt x="372197" y="491984"/>
                        </a:lnTo>
                        <a:lnTo>
                          <a:pt x="551056" y="637056"/>
                        </a:lnTo>
                        <a:lnTo>
                          <a:pt x="551331" y="819782"/>
                        </a:lnTo>
                        <a:lnTo>
                          <a:pt x="270832" y="619203"/>
                        </a:lnTo>
                        <a:lnTo>
                          <a:pt x="551364" y="841805"/>
                        </a:lnTo>
                        <a:lnTo>
                          <a:pt x="551613" y="1007603"/>
                        </a:lnTo>
                        <a:lnTo>
                          <a:pt x="184579" y="741931"/>
                        </a:lnTo>
                        <a:lnTo>
                          <a:pt x="551646" y="1029766"/>
                        </a:lnTo>
                        <a:lnTo>
                          <a:pt x="551910" y="1205103"/>
                        </a:lnTo>
                        <a:lnTo>
                          <a:pt x="119129" y="889458"/>
                        </a:lnTo>
                        <a:lnTo>
                          <a:pt x="551942" y="1226335"/>
                        </a:lnTo>
                        <a:lnTo>
                          <a:pt x="552201" y="1398749"/>
                        </a:lnTo>
                        <a:lnTo>
                          <a:pt x="184579" y="1132651"/>
                        </a:lnTo>
                        <a:lnTo>
                          <a:pt x="552234" y="1420947"/>
                        </a:lnTo>
                        <a:lnTo>
                          <a:pt x="552481" y="1585328"/>
                        </a:lnTo>
                        <a:cubicBezTo>
                          <a:pt x="331520" y="1590267"/>
                          <a:pt x="189138" y="1499959"/>
                          <a:pt x="103908" y="1357263"/>
                        </a:cubicBezTo>
                        <a:cubicBezTo>
                          <a:pt x="-144138" y="933499"/>
                          <a:pt x="70524" y="593019"/>
                          <a:pt x="550099"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sp>
                <p:nvSpPr>
                  <p:cNvPr id="21" name="Freeform 4">
                    <a:extLst>
                      <a:ext uri="{FF2B5EF4-FFF2-40B4-BE49-F238E27FC236}">
                        <a16:creationId xmlns:a16="http://schemas.microsoft.com/office/drawing/2014/main" id="{1C2A878D-3BF2-40EB-8E37-54EDD713BF65}"/>
                      </a:ext>
                    </a:extLst>
                  </p:cNvPr>
                  <p:cNvSpPr/>
                  <p:nvPr/>
                </p:nvSpPr>
                <p:spPr>
                  <a:xfrm flipH="1">
                    <a:off x="1514959" y="3289369"/>
                    <a:ext cx="552481" cy="1585520"/>
                  </a:xfrm>
                  <a:custGeom>
                    <a:avLst/>
                    <a:gdLst/>
                    <a:ahLst/>
                    <a:cxnLst/>
                    <a:rect l="l" t="t" r="r" b="b"/>
                    <a:pathLst>
                      <a:path w="552481" h="1585520">
                        <a:moveTo>
                          <a:pt x="550099" y="0"/>
                        </a:moveTo>
                        <a:lnTo>
                          <a:pt x="550454" y="236086"/>
                        </a:lnTo>
                        <a:lnTo>
                          <a:pt x="488816" y="193543"/>
                        </a:lnTo>
                        <a:lnTo>
                          <a:pt x="550466" y="244157"/>
                        </a:lnTo>
                        <a:lnTo>
                          <a:pt x="550735" y="423083"/>
                        </a:lnTo>
                        <a:lnTo>
                          <a:pt x="440807" y="347209"/>
                        </a:lnTo>
                        <a:lnTo>
                          <a:pt x="550756" y="437477"/>
                        </a:lnTo>
                        <a:lnTo>
                          <a:pt x="551026" y="616991"/>
                        </a:lnTo>
                        <a:lnTo>
                          <a:pt x="372197" y="491984"/>
                        </a:lnTo>
                        <a:lnTo>
                          <a:pt x="551056" y="637056"/>
                        </a:lnTo>
                        <a:lnTo>
                          <a:pt x="551331" y="819782"/>
                        </a:lnTo>
                        <a:lnTo>
                          <a:pt x="270832" y="619203"/>
                        </a:lnTo>
                        <a:lnTo>
                          <a:pt x="551364" y="841805"/>
                        </a:lnTo>
                        <a:lnTo>
                          <a:pt x="551613" y="1007603"/>
                        </a:lnTo>
                        <a:lnTo>
                          <a:pt x="184579" y="741931"/>
                        </a:lnTo>
                        <a:lnTo>
                          <a:pt x="551646" y="1029766"/>
                        </a:lnTo>
                        <a:lnTo>
                          <a:pt x="551910" y="1205103"/>
                        </a:lnTo>
                        <a:lnTo>
                          <a:pt x="119129" y="889458"/>
                        </a:lnTo>
                        <a:lnTo>
                          <a:pt x="551942" y="1226335"/>
                        </a:lnTo>
                        <a:lnTo>
                          <a:pt x="552201" y="1398749"/>
                        </a:lnTo>
                        <a:lnTo>
                          <a:pt x="184579" y="1132651"/>
                        </a:lnTo>
                        <a:lnTo>
                          <a:pt x="552234" y="1420947"/>
                        </a:lnTo>
                        <a:lnTo>
                          <a:pt x="552481" y="1585328"/>
                        </a:lnTo>
                        <a:cubicBezTo>
                          <a:pt x="331520" y="1590267"/>
                          <a:pt x="189138" y="1499959"/>
                          <a:pt x="103908" y="1357263"/>
                        </a:cubicBezTo>
                        <a:cubicBezTo>
                          <a:pt x="-144138" y="933499"/>
                          <a:pt x="70524" y="593019"/>
                          <a:pt x="550099" y="0"/>
                        </a:cubicBezTo>
                        <a:close/>
                      </a:path>
                    </a:pathLst>
                  </a:cu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grpSp>
            <p:sp>
              <p:nvSpPr>
                <p:cNvPr id="11" name="Freeform 13">
                  <a:extLst>
                    <a:ext uri="{FF2B5EF4-FFF2-40B4-BE49-F238E27FC236}">
                      <a16:creationId xmlns:a16="http://schemas.microsoft.com/office/drawing/2014/main" id="{99F19817-3910-44EE-86E9-45D49CAFE1C4}"/>
                    </a:ext>
                  </a:extLst>
                </p:cNvPr>
                <p:cNvSpPr/>
                <p:nvPr/>
              </p:nvSpPr>
              <p:spPr>
                <a:xfrm rot="4407011">
                  <a:off x="10918637" y="3366457"/>
                  <a:ext cx="290163" cy="817189"/>
                </a:xfrm>
                <a:custGeom>
                  <a:avLst/>
                  <a:gdLst>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51942 w 552481"/>
                    <a:gd name="connsiteY18" fmla="*/ 1226335 h 1585520"/>
                    <a:gd name="connsiteX19" fmla="*/ 552201 w 552481"/>
                    <a:gd name="connsiteY19" fmla="*/ 1398749 h 1585520"/>
                    <a:gd name="connsiteX20" fmla="*/ 184579 w 552481"/>
                    <a:gd name="connsiteY20" fmla="*/ 1132651 h 1585520"/>
                    <a:gd name="connsiteX21" fmla="*/ 552234 w 552481"/>
                    <a:gd name="connsiteY21" fmla="*/ 1420947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51942 w 552481"/>
                    <a:gd name="connsiteY18" fmla="*/ 1226335 h 1585520"/>
                    <a:gd name="connsiteX19" fmla="*/ 552201 w 552481"/>
                    <a:gd name="connsiteY19" fmla="*/ 1398749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51942 w 552481"/>
                    <a:gd name="connsiteY18" fmla="*/ 1226335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30748 w 552481"/>
                    <a:gd name="connsiteY6" fmla="*/ 427144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28440 w 552481"/>
                    <a:gd name="connsiteY4" fmla="*/ 395095 h 1585520"/>
                    <a:gd name="connsiteX5" fmla="*/ 440807 w 552481"/>
                    <a:gd name="connsiteY5" fmla="*/ 347209 h 1585520"/>
                    <a:gd name="connsiteX6" fmla="*/ 530748 w 552481"/>
                    <a:gd name="connsiteY6" fmla="*/ 427144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32877 w 552481"/>
                    <a:gd name="connsiteY3" fmla="*/ 241409 h 1585520"/>
                    <a:gd name="connsiteX4" fmla="*/ 528440 w 552481"/>
                    <a:gd name="connsiteY4" fmla="*/ 395095 h 1585520"/>
                    <a:gd name="connsiteX5" fmla="*/ 440807 w 552481"/>
                    <a:gd name="connsiteY5" fmla="*/ 347209 h 1585520"/>
                    <a:gd name="connsiteX6" fmla="*/ 530748 w 552481"/>
                    <a:gd name="connsiteY6" fmla="*/ 427144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534221 w 580141"/>
                    <a:gd name="connsiteY14" fmla="*/ 1044490 h 1640259"/>
                    <a:gd name="connsiteX15" fmla="*/ 184579 w 580141"/>
                    <a:gd name="connsiteY15" fmla="*/ 796670 h 1640259"/>
                    <a:gd name="connsiteX16" fmla="*/ 521700 w 580141"/>
                    <a:gd name="connsiteY16" fmla="*/ 1063971 h 1640259"/>
                    <a:gd name="connsiteX17" fmla="*/ 507056 w 580141"/>
                    <a:gd name="connsiteY17" fmla="*/ 1224006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521700 w 580141"/>
                    <a:gd name="connsiteY16" fmla="*/ 1063971 h 1640259"/>
                    <a:gd name="connsiteX17" fmla="*/ 507056 w 580141"/>
                    <a:gd name="connsiteY17" fmla="*/ 1224006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507056 w 580141"/>
                    <a:gd name="connsiteY17" fmla="*/ 1224006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519836 w 580141"/>
                    <a:gd name="connsiteY20" fmla="*/ 1425369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7405 w 580141"/>
                    <a:gd name="connsiteY20" fmla="*/ 1402284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498617 w 580141"/>
                    <a:gd name="connsiteY10" fmla="*/ 658378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84201 w 580141"/>
                    <a:gd name="connsiteY14" fmla="*/ 1018658 h 1640259"/>
                    <a:gd name="connsiteX15" fmla="*/ 184579 w 580141"/>
                    <a:gd name="connsiteY15" fmla="*/ 796670 h 1640259"/>
                    <a:gd name="connsiteX16" fmla="*/ 466579 w 580141"/>
                    <a:gd name="connsiteY16" fmla="*/ 1043108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69294 w 580141"/>
                    <a:gd name="connsiteY14" fmla="*/ 1003356 h 1640259"/>
                    <a:gd name="connsiteX15" fmla="*/ 184579 w 580141"/>
                    <a:gd name="connsiteY15" fmla="*/ 796670 h 1640259"/>
                    <a:gd name="connsiteX16" fmla="*/ 466579 w 580141"/>
                    <a:gd name="connsiteY16" fmla="*/ 1043108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11048 w 580141"/>
                    <a:gd name="connsiteY5" fmla="*/ 431982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69294 w 580141"/>
                    <a:gd name="connsiteY14" fmla="*/ 1003356 h 1640259"/>
                    <a:gd name="connsiteX15" fmla="*/ 184579 w 580141"/>
                    <a:gd name="connsiteY15" fmla="*/ 796670 h 1640259"/>
                    <a:gd name="connsiteX16" fmla="*/ 466579 w 580141"/>
                    <a:gd name="connsiteY16" fmla="*/ 1043108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2162"/>
                    <a:gd name="connsiteY0" fmla="*/ 54028 h 1639548"/>
                    <a:gd name="connsiteX1" fmla="*/ 536842 w 582162"/>
                    <a:gd name="connsiteY1" fmla="*/ 262190 h 1639548"/>
                    <a:gd name="connsiteX2" fmla="*/ 488816 w 582162"/>
                    <a:gd name="connsiteY2" fmla="*/ 247571 h 1639548"/>
                    <a:gd name="connsiteX3" fmla="*/ 532877 w 582162"/>
                    <a:gd name="connsiteY3" fmla="*/ 295437 h 1639548"/>
                    <a:gd name="connsiteX4" fmla="*/ 511048 w 582162"/>
                    <a:gd name="connsiteY4" fmla="*/ 431271 h 1639548"/>
                    <a:gd name="connsiteX5" fmla="*/ 440807 w 582162"/>
                    <a:gd name="connsiteY5" fmla="*/ 401237 h 1639548"/>
                    <a:gd name="connsiteX6" fmla="*/ 518260 w 582162"/>
                    <a:gd name="connsiteY6" fmla="*/ 473456 h 1639548"/>
                    <a:gd name="connsiteX7" fmla="*/ 498587 w 582162"/>
                    <a:gd name="connsiteY7" fmla="*/ 637602 h 1639548"/>
                    <a:gd name="connsiteX8" fmla="*/ 372197 w 582162"/>
                    <a:gd name="connsiteY8" fmla="*/ 546012 h 1639548"/>
                    <a:gd name="connsiteX9" fmla="*/ 498617 w 582162"/>
                    <a:gd name="connsiteY9" fmla="*/ 657667 h 1639548"/>
                    <a:gd name="connsiteX10" fmla="*/ 484050 w 582162"/>
                    <a:gd name="connsiteY10" fmla="*/ 820057 h 1639548"/>
                    <a:gd name="connsiteX11" fmla="*/ 270832 w 582162"/>
                    <a:gd name="connsiteY11" fmla="*/ 673231 h 1639548"/>
                    <a:gd name="connsiteX12" fmla="*/ 478917 w 582162"/>
                    <a:gd name="connsiteY12" fmla="*/ 852083 h 1639548"/>
                    <a:gd name="connsiteX13" fmla="*/ 469294 w 582162"/>
                    <a:gd name="connsiteY13" fmla="*/ 1002645 h 1639548"/>
                    <a:gd name="connsiteX14" fmla="*/ 184579 w 582162"/>
                    <a:gd name="connsiteY14" fmla="*/ 795959 h 1639548"/>
                    <a:gd name="connsiteX15" fmla="*/ 466579 w 582162"/>
                    <a:gd name="connsiteY15" fmla="*/ 1042397 h 1639548"/>
                    <a:gd name="connsiteX16" fmla="*/ 459783 w 582162"/>
                    <a:gd name="connsiteY16" fmla="*/ 1179874 h 1639548"/>
                    <a:gd name="connsiteX17" fmla="*/ 119129 w 582162"/>
                    <a:gd name="connsiteY17" fmla="*/ 943486 h 1639548"/>
                    <a:gd name="connsiteX18" fmla="*/ 467006 w 582162"/>
                    <a:gd name="connsiteY18" fmla="*/ 1228896 h 1639548"/>
                    <a:gd name="connsiteX19" fmla="*/ 480083 w 582162"/>
                    <a:gd name="connsiteY19" fmla="*/ 1383852 h 1639548"/>
                    <a:gd name="connsiteX20" fmla="*/ 184579 w 582162"/>
                    <a:gd name="connsiteY20" fmla="*/ 1186679 h 1639548"/>
                    <a:gd name="connsiteX21" fmla="*/ 480050 w 582162"/>
                    <a:gd name="connsiteY21" fmla="*/ 1411085 h 1639548"/>
                    <a:gd name="connsiteX22" fmla="*/ 552481 w 582162"/>
                    <a:gd name="connsiteY22" fmla="*/ 1639356 h 1639548"/>
                    <a:gd name="connsiteX23" fmla="*/ 103908 w 582162"/>
                    <a:gd name="connsiteY23" fmla="*/ 1411291 h 1639548"/>
                    <a:gd name="connsiteX24" fmla="*/ 550099 w 582162"/>
                    <a:gd name="connsiteY24" fmla="*/ 54028 h 1639548"/>
                    <a:gd name="connsiteX0" fmla="*/ 550099 w 582162"/>
                    <a:gd name="connsiteY0" fmla="*/ 54028 h 1639548"/>
                    <a:gd name="connsiteX1" fmla="*/ 536842 w 582162"/>
                    <a:gd name="connsiteY1" fmla="*/ 262190 h 1639548"/>
                    <a:gd name="connsiteX2" fmla="*/ 488816 w 582162"/>
                    <a:gd name="connsiteY2" fmla="*/ 247571 h 1639548"/>
                    <a:gd name="connsiteX3" fmla="*/ 532877 w 582162"/>
                    <a:gd name="connsiteY3" fmla="*/ 295437 h 1639548"/>
                    <a:gd name="connsiteX4" fmla="*/ 526021 w 582162"/>
                    <a:gd name="connsiteY4" fmla="*/ 441538 h 1639548"/>
                    <a:gd name="connsiteX5" fmla="*/ 440807 w 582162"/>
                    <a:gd name="connsiteY5" fmla="*/ 401237 h 1639548"/>
                    <a:gd name="connsiteX6" fmla="*/ 518260 w 582162"/>
                    <a:gd name="connsiteY6" fmla="*/ 473456 h 1639548"/>
                    <a:gd name="connsiteX7" fmla="*/ 498587 w 582162"/>
                    <a:gd name="connsiteY7" fmla="*/ 637602 h 1639548"/>
                    <a:gd name="connsiteX8" fmla="*/ 372197 w 582162"/>
                    <a:gd name="connsiteY8" fmla="*/ 546012 h 1639548"/>
                    <a:gd name="connsiteX9" fmla="*/ 498617 w 582162"/>
                    <a:gd name="connsiteY9" fmla="*/ 657667 h 1639548"/>
                    <a:gd name="connsiteX10" fmla="*/ 484050 w 582162"/>
                    <a:gd name="connsiteY10" fmla="*/ 820057 h 1639548"/>
                    <a:gd name="connsiteX11" fmla="*/ 270832 w 582162"/>
                    <a:gd name="connsiteY11" fmla="*/ 673231 h 1639548"/>
                    <a:gd name="connsiteX12" fmla="*/ 478917 w 582162"/>
                    <a:gd name="connsiteY12" fmla="*/ 852083 h 1639548"/>
                    <a:gd name="connsiteX13" fmla="*/ 469294 w 582162"/>
                    <a:gd name="connsiteY13" fmla="*/ 1002645 h 1639548"/>
                    <a:gd name="connsiteX14" fmla="*/ 184579 w 582162"/>
                    <a:gd name="connsiteY14" fmla="*/ 795959 h 1639548"/>
                    <a:gd name="connsiteX15" fmla="*/ 466579 w 582162"/>
                    <a:gd name="connsiteY15" fmla="*/ 1042397 h 1639548"/>
                    <a:gd name="connsiteX16" fmla="*/ 459783 w 582162"/>
                    <a:gd name="connsiteY16" fmla="*/ 1179874 h 1639548"/>
                    <a:gd name="connsiteX17" fmla="*/ 119129 w 582162"/>
                    <a:gd name="connsiteY17" fmla="*/ 943486 h 1639548"/>
                    <a:gd name="connsiteX18" fmla="*/ 467006 w 582162"/>
                    <a:gd name="connsiteY18" fmla="*/ 1228896 h 1639548"/>
                    <a:gd name="connsiteX19" fmla="*/ 480083 w 582162"/>
                    <a:gd name="connsiteY19" fmla="*/ 1383852 h 1639548"/>
                    <a:gd name="connsiteX20" fmla="*/ 184579 w 582162"/>
                    <a:gd name="connsiteY20" fmla="*/ 1186679 h 1639548"/>
                    <a:gd name="connsiteX21" fmla="*/ 480050 w 582162"/>
                    <a:gd name="connsiteY21" fmla="*/ 1411085 h 1639548"/>
                    <a:gd name="connsiteX22" fmla="*/ 552481 w 582162"/>
                    <a:gd name="connsiteY22" fmla="*/ 1639356 h 1639548"/>
                    <a:gd name="connsiteX23" fmla="*/ 103908 w 582162"/>
                    <a:gd name="connsiteY23" fmla="*/ 1411291 h 1639548"/>
                    <a:gd name="connsiteX24" fmla="*/ 550099 w 582162"/>
                    <a:gd name="connsiteY24" fmla="*/ 54028 h 16395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82162" h="1639548">
                      <a:moveTo>
                        <a:pt x="550099" y="54028"/>
                      </a:moveTo>
                      <a:cubicBezTo>
                        <a:pt x="624739" y="-134938"/>
                        <a:pt x="547056" y="229933"/>
                        <a:pt x="536842" y="262190"/>
                      </a:cubicBezTo>
                      <a:cubicBezTo>
                        <a:pt x="526628" y="294447"/>
                        <a:pt x="489477" y="242030"/>
                        <a:pt x="488816" y="247571"/>
                      </a:cubicBezTo>
                      <a:lnTo>
                        <a:pt x="532877" y="295437"/>
                      </a:lnTo>
                      <a:cubicBezTo>
                        <a:pt x="532967" y="355079"/>
                        <a:pt x="525931" y="381896"/>
                        <a:pt x="526021" y="441538"/>
                      </a:cubicBezTo>
                      <a:lnTo>
                        <a:pt x="440807" y="401237"/>
                      </a:lnTo>
                      <a:lnTo>
                        <a:pt x="518260" y="473456"/>
                      </a:lnTo>
                      <a:lnTo>
                        <a:pt x="498587" y="637602"/>
                      </a:lnTo>
                      <a:lnTo>
                        <a:pt x="372197" y="546012"/>
                      </a:lnTo>
                      <a:lnTo>
                        <a:pt x="498617" y="657667"/>
                      </a:lnTo>
                      <a:cubicBezTo>
                        <a:pt x="498709" y="718576"/>
                        <a:pt x="483958" y="759148"/>
                        <a:pt x="484050" y="820057"/>
                      </a:cubicBezTo>
                      <a:lnTo>
                        <a:pt x="270832" y="673231"/>
                      </a:lnTo>
                      <a:lnTo>
                        <a:pt x="478917" y="852083"/>
                      </a:lnTo>
                      <a:lnTo>
                        <a:pt x="469294" y="1002645"/>
                      </a:lnTo>
                      <a:lnTo>
                        <a:pt x="184579" y="795959"/>
                      </a:lnTo>
                      <a:lnTo>
                        <a:pt x="466579" y="1042397"/>
                      </a:lnTo>
                      <a:lnTo>
                        <a:pt x="459783" y="1179874"/>
                      </a:lnTo>
                      <a:lnTo>
                        <a:pt x="119129" y="943486"/>
                      </a:lnTo>
                      <a:lnTo>
                        <a:pt x="467006" y="1228896"/>
                      </a:lnTo>
                      <a:cubicBezTo>
                        <a:pt x="467092" y="1286367"/>
                        <a:pt x="479997" y="1326381"/>
                        <a:pt x="480083" y="1383852"/>
                      </a:cubicBezTo>
                      <a:lnTo>
                        <a:pt x="184579" y="1186679"/>
                      </a:lnTo>
                      <a:lnTo>
                        <a:pt x="480050" y="1411085"/>
                      </a:lnTo>
                      <a:cubicBezTo>
                        <a:pt x="480132" y="1465879"/>
                        <a:pt x="497607" y="1538525"/>
                        <a:pt x="552481" y="1639356"/>
                      </a:cubicBezTo>
                      <a:cubicBezTo>
                        <a:pt x="331520" y="1644295"/>
                        <a:pt x="189138" y="1553987"/>
                        <a:pt x="103908" y="1411291"/>
                      </a:cubicBezTo>
                      <a:cubicBezTo>
                        <a:pt x="-144138" y="987527"/>
                        <a:pt x="70524" y="647047"/>
                        <a:pt x="550099" y="54028"/>
                      </a:cubicBez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grpSp>
              <p:nvGrpSpPr>
                <p:cNvPr id="12" name="Group 15">
                  <a:extLst>
                    <a:ext uri="{FF2B5EF4-FFF2-40B4-BE49-F238E27FC236}">
                      <a16:creationId xmlns:a16="http://schemas.microsoft.com/office/drawing/2014/main" id="{BEA567C5-53B4-4150-BBF1-ECAE0F208F26}"/>
                    </a:ext>
                  </a:extLst>
                </p:cNvPr>
                <p:cNvGrpSpPr/>
                <p:nvPr/>
              </p:nvGrpSpPr>
              <p:grpSpPr>
                <a:xfrm rot="5400000">
                  <a:off x="10675128" y="4128426"/>
                  <a:ext cx="577045" cy="831590"/>
                  <a:chOff x="967240" y="3289369"/>
                  <a:chExt cx="1100200" cy="1585520"/>
                </a:xfrm>
              </p:grpSpPr>
              <p:sp>
                <p:nvSpPr>
                  <p:cNvPr id="18" name="Freeform 16">
                    <a:extLst>
                      <a:ext uri="{FF2B5EF4-FFF2-40B4-BE49-F238E27FC236}">
                        <a16:creationId xmlns:a16="http://schemas.microsoft.com/office/drawing/2014/main" id="{083664D3-C72F-4923-BB13-F77D39EDB95D}"/>
                      </a:ext>
                    </a:extLst>
                  </p:cNvPr>
                  <p:cNvSpPr/>
                  <p:nvPr/>
                </p:nvSpPr>
                <p:spPr>
                  <a:xfrm>
                    <a:off x="967240" y="3289369"/>
                    <a:ext cx="552481" cy="1585520"/>
                  </a:xfrm>
                  <a:custGeom>
                    <a:avLst/>
                    <a:gdLst/>
                    <a:ahLst/>
                    <a:cxnLst/>
                    <a:rect l="l" t="t" r="r" b="b"/>
                    <a:pathLst>
                      <a:path w="552481" h="1585520">
                        <a:moveTo>
                          <a:pt x="550099" y="0"/>
                        </a:moveTo>
                        <a:lnTo>
                          <a:pt x="550454" y="236086"/>
                        </a:lnTo>
                        <a:lnTo>
                          <a:pt x="488816" y="193543"/>
                        </a:lnTo>
                        <a:lnTo>
                          <a:pt x="550466" y="244157"/>
                        </a:lnTo>
                        <a:lnTo>
                          <a:pt x="550735" y="423083"/>
                        </a:lnTo>
                        <a:lnTo>
                          <a:pt x="440807" y="347209"/>
                        </a:lnTo>
                        <a:lnTo>
                          <a:pt x="550756" y="437477"/>
                        </a:lnTo>
                        <a:lnTo>
                          <a:pt x="551026" y="616991"/>
                        </a:lnTo>
                        <a:lnTo>
                          <a:pt x="372197" y="491984"/>
                        </a:lnTo>
                        <a:lnTo>
                          <a:pt x="551056" y="637056"/>
                        </a:lnTo>
                        <a:lnTo>
                          <a:pt x="551331" y="819782"/>
                        </a:lnTo>
                        <a:lnTo>
                          <a:pt x="270832" y="619203"/>
                        </a:lnTo>
                        <a:lnTo>
                          <a:pt x="551364" y="841805"/>
                        </a:lnTo>
                        <a:lnTo>
                          <a:pt x="551613" y="1007603"/>
                        </a:lnTo>
                        <a:lnTo>
                          <a:pt x="184579" y="741931"/>
                        </a:lnTo>
                        <a:lnTo>
                          <a:pt x="551646" y="1029766"/>
                        </a:lnTo>
                        <a:lnTo>
                          <a:pt x="551910" y="1205103"/>
                        </a:lnTo>
                        <a:lnTo>
                          <a:pt x="119129" y="889458"/>
                        </a:lnTo>
                        <a:lnTo>
                          <a:pt x="551942" y="1226335"/>
                        </a:lnTo>
                        <a:lnTo>
                          <a:pt x="552201" y="1398749"/>
                        </a:lnTo>
                        <a:lnTo>
                          <a:pt x="184579" y="1132651"/>
                        </a:lnTo>
                        <a:lnTo>
                          <a:pt x="552234" y="1420947"/>
                        </a:lnTo>
                        <a:lnTo>
                          <a:pt x="552481" y="1585328"/>
                        </a:lnTo>
                        <a:cubicBezTo>
                          <a:pt x="331520" y="1590267"/>
                          <a:pt x="189138" y="1499959"/>
                          <a:pt x="103908" y="1357263"/>
                        </a:cubicBezTo>
                        <a:cubicBezTo>
                          <a:pt x="-144138" y="933499"/>
                          <a:pt x="70524" y="593019"/>
                          <a:pt x="550099"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sp>
                <p:nvSpPr>
                  <p:cNvPr id="19" name="Freeform 17">
                    <a:extLst>
                      <a:ext uri="{FF2B5EF4-FFF2-40B4-BE49-F238E27FC236}">
                        <a16:creationId xmlns:a16="http://schemas.microsoft.com/office/drawing/2014/main" id="{E5E76836-7D75-40F7-BDFE-96E7C3F17029}"/>
                      </a:ext>
                    </a:extLst>
                  </p:cNvPr>
                  <p:cNvSpPr/>
                  <p:nvPr/>
                </p:nvSpPr>
                <p:spPr>
                  <a:xfrm flipH="1">
                    <a:off x="1514959" y="3289369"/>
                    <a:ext cx="552481" cy="1585520"/>
                  </a:xfrm>
                  <a:custGeom>
                    <a:avLst/>
                    <a:gdLst/>
                    <a:ahLst/>
                    <a:cxnLst/>
                    <a:rect l="l" t="t" r="r" b="b"/>
                    <a:pathLst>
                      <a:path w="552481" h="1585520">
                        <a:moveTo>
                          <a:pt x="550099" y="0"/>
                        </a:moveTo>
                        <a:lnTo>
                          <a:pt x="550454" y="236086"/>
                        </a:lnTo>
                        <a:lnTo>
                          <a:pt x="488816" y="193543"/>
                        </a:lnTo>
                        <a:lnTo>
                          <a:pt x="550466" y="244157"/>
                        </a:lnTo>
                        <a:lnTo>
                          <a:pt x="550735" y="423083"/>
                        </a:lnTo>
                        <a:lnTo>
                          <a:pt x="440807" y="347209"/>
                        </a:lnTo>
                        <a:lnTo>
                          <a:pt x="550756" y="437477"/>
                        </a:lnTo>
                        <a:lnTo>
                          <a:pt x="551026" y="616991"/>
                        </a:lnTo>
                        <a:lnTo>
                          <a:pt x="372197" y="491984"/>
                        </a:lnTo>
                        <a:lnTo>
                          <a:pt x="551056" y="637056"/>
                        </a:lnTo>
                        <a:lnTo>
                          <a:pt x="551331" y="819782"/>
                        </a:lnTo>
                        <a:lnTo>
                          <a:pt x="270832" y="619203"/>
                        </a:lnTo>
                        <a:lnTo>
                          <a:pt x="551364" y="841805"/>
                        </a:lnTo>
                        <a:lnTo>
                          <a:pt x="551613" y="1007603"/>
                        </a:lnTo>
                        <a:lnTo>
                          <a:pt x="184579" y="741931"/>
                        </a:lnTo>
                        <a:lnTo>
                          <a:pt x="551646" y="1029766"/>
                        </a:lnTo>
                        <a:lnTo>
                          <a:pt x="551910" y="1205103"/>
                        </a:lnTo>
                        <a:lnTo>
                          <a:pt x="119129" y="889458"/>
                        </a:lnTo>
                        <a:lnTo>
                          <a:pt x="551942" y="1226335"/>
                        </a:lnTo>
                        <a:lnTo>
                          <a:pt x="552201" y="1398749"/>
                        </a:lnTo>
                        <a:lnTo>
                          <a:pt x="184579" y="1132651"/>
                        </a:lnTo>
                        <a:lnTo>
                          <a:pt x="552234" y="1420947"/>
                        </a:lnTo>
                        <a:lnTo>
                          <a:pt x="552481" y="1585328"/>
                        </a:lnTo>
                        <a:cubicBezTo>
                          <a:pt x="331520" y="1590267"/>
                          <a:pt x="189138" y="1499959"/>
                          <a:pt x="103908" y="1357263"/>
                        </a:cubicBezTo>
                        <a:cubicBezTo>
                          <a:pt x="-144138" y="933499"/>
                          <a:pt x="70524" y="593019"/>
                          <a:pt x="550099" y="0"/>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grpSp>
            <p:sp>
              <p:nvSpPr>
                <p:cNvPr id="14" name="Freeform 19">
                  <a:extLst>
                    <a:ext uri="{FF2B5EF4-FFF2-40B4-BE49-F238E27FC236}">
                      <a16:creationId xmlns:a16="http://schemas.microsoft.com/office/drawing/2014/main" id="{F2A4560D-2D1F-4CAD-8778-C810E9D39403}"/>
                    </a:ext>
                  </a:extLst>
                </p:cNvPr>
                <p:cNvSpPr/>
                <p:nvPr/>
              </p:nvSpPr>
              <p:spPr>
                <a:xfrm rot="3762166">
                  <a:off x="10883440" y="4518509"/>
                  <a:ext cx="321894" cy="906551"/>
                </a:xfrm>
                <a:custGeom>
                  <a:avLst/>
                  <a:gdLst>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51942 w 552481"/>
                    <a:gd name="connsiteY18" fmla="*/ 1226335 h 1585520"/>
                    <a:gd name="connsiteX19" fmla="*/ 552201 w 552481"/>
                    <a:gd name="connsiteY19" fmla="*/ 1398749 h 1585520"/>
                    <a:gd name="connsiteX20" fmla="*/ 184579 w 552481"/>
                    <a:gd name="connsiteY20" fmla="*/ 1132651 h 1585520"/>
                    <a:gd name="connsiteX21" fmla="*/ 552234 w 552481"/>
                    <a:gd name="connsiteY21" fmla="*/ 1420947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51942 w 552481"/>
                    <a:gd name="connsiteY18" fmla="*/ 1226335 h 1585520"/>
                    <a:gd name="connsiteX19" fmla="*/ 552201 w 552481"/>
                    <a:gd name="connsiteY19" fmla="*/ 1398749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51942 w 552481"/>
                    <a:gd name="connsiteY18" fmla="*/ 1226335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30748 w 552481"/>
                    <a:gd name="connsiteY6" fmla="*/ 427144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28440 w 552481"/>
                    <a:gd name="connsiteY4" fmla="*/ 395095 h 1585520"/>
                    <a:gd name="connsiteX5" fmla="*/ 440807 w 552481"/>
                    <a:gd name="connsiteY5" fmla="*/ 347209 h 1585520"/>
                    <a:gd name="connsiteX6" fmla="*/ 530748 w 552481"/>
                    <a:gd name="connsiteY6" fmla="*/ 427144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32877 w 552481"/>
                    <a:gd name="connsiteY3" fmla="*/ 241409 h 1585520"/>
                    <a:gd name="connsiteX4" fmla="*/ 528440 w 552481"/>
                    <a:gd name="connsiteY4" fmla="*/ 395095 h 1585520"/>
                    <a:gd name="connsiteX5" fmla="*/ 440807 w 552481"/>
                    <a:gd name="connsiteY5" fmla="*/ 347209 h 1585520"/>
                    <a:gd name="connsiteX6" fmla="*/ 530748 w 552481"/>
                    <a:gd name="connsiteY6" fmla="*/ 427144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534221 w 580141"/>
                    <a:gd name="connsiteY14" fmla="*/ 1044490 h 1640259"/>
                    <a:gd name="connsiteX15" fmla="*/ 184579 w 580141"/>
                    <a:gd name="connsiteY15" fmla="*/ 796670 h 1640259"/>
                    <a:gd name="connsiteX16" fmla="*/ 521700 w 580141"/>
                    <a:gd name="connsiteY16" fmla="*/ 1063971 h 1640259"/>
                    <a:gd name="connsiteX17" fmla="*/ 507056 w 580141"/>
                    <a:gd name="connsiteY17" fmla="*/ 1224006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521700 w 580141"/>
                    <a:gd name="connsiteY16" fmla="*/ 1063971 h 1640259"/>
                    <a:gd name="connsiteX17" fmla="*/ 507056 w 580141"/>
                    <a:gd name="connsiteY17" fmla="*/ 1224006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507056 w 580141"/>
                    <a:gd name="connsiteY17" fmla="*/ 1224006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519836 w 580141"/>
                    <a:gd name="connsiteY20" fmla="*/ 1425369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7405 w 580141"/>
                    <a:gd name="connsiteY20" fmla="*/ 1402284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498617 w 580141"/>
                    <a:gd name="connsiteY10" fmla="*/ 658378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84201 w 580141"/>
                    <a:gd name="connsiteY14" fmla="*/ 1018658 h 1640259"/>
                    <a:gd name="connsiteX15" fmla="*/ 184579 w 580141"/>
                    <a:gd name="connsiteY15" fmla="*/ 796670 h 1640259"/>
                    <a:gd name="connsiteX16" fmla="*/ 466579 w 580141"/>
                    <a:gd name="connsiteY16" fmla="*/ 1043108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69294 w 580141"/>
                    <a:gd name="connsiteY14" fmla="*/ 1003356 h 1640259"/>
                    <a:gd name="connsiteX15" fmla="*/ 184579 w 580141"/>
                    <a:gd name="connsiteY15" fmla="*/ 796670 h 1640259"/>
                    <a:gd name="connsiteX16" fmla="*/ 466579 w 580141"/>
                    <a:gd name="connsiteY16" fmla="*/ 1043108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11048 w 580141"/>
                    <a:gd name="connsiteY5" fmla="*/ 431982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69294 w 580141"/>
                    <a:gd name="connsiteY14" fmla="*/ 1003356 h 1640259"/>
                    <a:gd name="connsiteX15" fmla="*/ 184579 w 580141"/>
                    <a:gd name="connsiteY15" fmla="*/ 796670 h 1640259"/>
                    <a:gd name="connsiteX16" fmla="*/ 466579 w 580141"/>
                    <a:gd name="connsiteY16" fmla="*/ 1043108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2162"/>
                    <a:gd name="connsiteY0" fmla="*/ 54028 h 1639548"/>
                    <a:gd name="connsiteX1" fmla="*/ 536842 w 582162"/>
                    <a:gd name="connsiteY1" fmla="*/ 262190 h 1639548"/>
                    <a:gd name="connsiteX2" fmla="*/ 488816 w 582162"/>
                    <a:gd name="connsiteY2" fmla="*/ 247571 h 1639548"/>
                    <a:gd name="connsiteX3" fmla="*/ 532877 w 582162"/>
                    <a:gd name="connsiteY3" fmla="*/ 295437 h 1639548"/>
                    <a:gd name="connsiteX4" fmla="*/ 511048 w 582162"/>
                    <a:gd name="connsiteY4" fmla="*/ 431271 h 1639548"/>
                    <a:gd name="connsiteX5" fmla="*/ 440807 w 582162"/>
                    <a:gd name="connsiteY5" fmla="*/ 401237 h 1639548"/>
                    <a:gd name="connsiteX6" fmla="*/ 518260 w 582162"/>
                    <a:gd name="connsiteY6" fmla="*/ 473456 h 1639548"/>
                    <a:gd name="connsiteX7" fmla="*/ 498587 w 582162"/>
                    <a:gd name="connsiteY7" fmla="*/ 637602 h 1639548"/>
                    <a:gd name="connsiteX8" fmla="*/ 372197 w 582162"/>
                    <a:gd name="connsiteY8" fmla="*/ 546012 h 1639548"/>
                    <a:gd name="connsiteX9" fmla="*/ 498617 w 582162"/>
                    <a:gd name="connsiteY9" fmla="*/ 657667 h 1639548"/>
                    <a:gd name="connsiteX10" fmla="*/ 484050 w 582162"/>
                    <a:gd name="connsiteY10" fmla="*/ 820057 h 1639548"/>
                    <a:gd name="connsiteX11" fmla="*/ 270832 w 582162"/>
                    <a:gd name="connsiteY11" fmla="*/ 673231 h 1639548"/>
                    <a:gd name="connsiteX12" fmla="*/ 478917 w 582162"/>
                    <a:gd name="connsiteY12" fmla="*/ 852083 h 1639548"/>
                    <a:gd name="connsiteX13" fmla="*/ 469294 w 582162"/>
                    <a:gd name="connsiteY13" fmla="*/ 1002645 h 1639548"/>
                    <a:gd name="connsiteX14" fmla="*/ 184579 w 582162"/>
                    <a:gd name="connsiteY14" fmla="*/ 795959 h 1639548"/>
                    <a:gd name="connsiteX15" fmla="*/ 466579 w 582162"/>
                    <a:gd name="connsiteY15" fmla="*/ 1042397 h 1639548"/>
                    <a:gd name="connsiteX16" fmla="*/ 459783 w 582162"/>
                    <a:gd name="connsiteY16" fmla="*/ 1179874 h 1639548"/>
                    <a:gd name="connsiteX17" fmla="*/ 119129 w 582162"/>
                    <a:gd name="connsiteY17" fmla="*/ 943486 h 1639548"/>
                    <a:gd name="connsiteX18" fmla="*/ 467006 w 582162"/>
                    <a:gd name="connsiteY18" fmla="*/ 1228896 h 1639548"/>
                    <a:gd name="connsiteX19" fmla="*/ 480083 w 582162"/>
                    <a:gd name="connsiteY19" fmla="*/ 1383852 h 1639548"/>
                    <a:gd name="connsiteX20" fmla="*/ 184579 w 582162"/>
                    <a:gd name="connsiteY20" fmla="*/ 1186679 h 1639548"/>
                    <a:gd name="connsiteX21" fmla="*/ 480050 w 582162"/>
                    <a:gd name="connsiteY21" fmla="*/ 1411085 h 1639548"/>
                    <a:gd name="connsiteX22" fmla="*/ 552481 w 582162"/>
                    <a:gd name="connsiteY22" fmla="*/ 1639356 h 1639548"/>
                    <a:gd name="connsiteX23" fmla="*/ 103908 w 582162"/>
                    <a:gd name="connsiteY23" fmla="*/ 1411291 h 1639548"/>
                    <a:gd name="connsiteX24" fmla="*/ 550099 w 582162"/>
                    <a:gd name="connsiteY24" fmla="*/ 54028 h 1639548"/>
                    <a:gd name="connsiteX0" fmla="*/ 550099 w 582162"/>
                    <a:gd name="connsiteY0" fmla="*/ 54028 h 1639548"/>
                    <a:gd name="connsiteX1" fmla="*/ 536842 w 582162"/>
                    <a:gd name="connsiteY1" fmla="*/ 262190 h 1639548"/>
                    <a:gd name="connsiteX2" fmla="*/ 488816 w 582162"/>
                    <a:gd name="connsiteY2" fmla="*/ 247571 h 1639548"/>
                    <a:gd name="connsiteX3" fmla="*/ 532877 w 582162"/>
                    <a:gd name="connsiteY3" fmla="*/ 295437 h 1639548"/>
                    <a:gd name="connsiteX4" fmla="*/ 526021 w 582162"/>
                    <a:gd name="connsiteY4" fmla="*/ 441538 h 1639548"/>
                    <a:gd name="connsiteX5" fmla="*/ 440807 w 582162"/>
                    <a:gd name="connsiteY5" fmla="*/ 401237 h 1639548"/>
                    <a:gd name="connsiteX6" fmla="*/ 518260 w 582162"/>
                    <a:gd name="connsiteY6" fmla="*/ 473456 h 1639548"/>
                    <a:gd name="connsiteX7" fmla="*/ 498587 w 582162"/>
                    <a:gd name="connsiteY7" fmla="*/ 637602 h 1639548"/>
                    <a:gd name="connsiteX8" fmla="*/ 372197 w 582162"/>
                    <a:gd name="connsiteY8" fmla="*/ 546012 h 1639548"/>
                    <a:gd name="connsiteX9" fmla="*/ 498617 w 582162"/>
                    <a:gd name="connsiteY9" fmla="*/ 657667 h 1639548"/>
                    <a:gd name="connsiteX10" fmla="*/ 484050 w 582162"/>
                    <a:gd name="connsiteY10" fmla="*/ 820057 h 1639548"/>
                    <a:gd name="connsiteX11" fmla="*/ 270832 w 582162"/>
                    <a:gd name="connsiteY11" fmla="*/ 673231 h 1639548"/>
                    <a:gd name="connsiteX12" fmla="*/ 478917 w 582162"/>
                    <a:gd name="connsiteY12" fmla="*/ 852083 h 1639548"/>
                    <a:gd name="connsiteX13" fmla="*/ 469294 w 582162"/>
                    <a:gd name="connsiteY13" fmla="*/ 1002645 h 1639548"/>
                    <a:gd name="connsiteX14" fmla="*/ 184579 w 582162"/>
                    <a:gd name="connsiteY14" fmla="*/ 795959 h 1639548"/>
                    <a:gd name="connsiteX15" fmla="*/ 466579 w 582162"/>
                    <a:gd name="connsiteY15" fmla="*/ 1042397 h 1639548"/>
                    <a:gd name="connsiteX16" fmla="*/ 459783 w 582162"/>
                    <a:gd name="connsiteY16" fmla="*/ 1179874 h 1639548"/>
                    <a:gd name="connsiteX17" fmla="*/ 119129 w 582162"/>
                    <a:gd name="connsiteY17" fmla="*/ 943486 h 1639548"/>
                    <a:gd name="connsiteX18" fmla="*/ 467006 w 582162"/>
                    <a:gd name="connsiteY18" fmla="*/ 1228896 h 1639548"/>
                    <a:gd name="connsiteX19" fmla="*/ 480083 w 582162"/>
                    <a:gd name="connsiteY19" fmla="*/ 1383852 h 1639548"/>
                    <a:gd name="connsiteX20" fmla="*/ 184579 w 582162"/>
                    <a:gd name="connsiteY20" fmla="*/ 1186679 h 1639548"/>
                    <a:gd name="connsiteX21" fmla="*/ 480050 w 582162"/>
                    <a:gd name="connsiteY21" fmla="*/ 1411085 h 1639548"/>
                    <a:gd name="connsiteX22" fmla="*/ 552481 w 582162"/>
                    <a:gd name="connsiteY22" fmla="*/ 1639356 h 1639548"/>
                    <a:gd name="connsiteX23" fmla="*/ 103908 w 582162"/>
                    <a:gd name="connsiteY23" fmla="*/ 1411291 h 1639548"/>
                    <a:gd name="connsiteX24" fmla="*/ 550099 w 582162"/>
                    <a:gd name="connsiteY24" fmla="*/ 54028 h 16395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82162" h="1639548">
                      <a:moveTo>
                        <a:pt x="550099" y="54028"/>
                      </a:moveTo>
                      <a:cubicBezTo>
                        <a:pt x="624739" y="-134938"/>
                        <a:pt x="547056" y="229933"/>
                        <a:pt x="536842" y="262190"/>
                      </a:cubicBezTo>
                      <a:cubicBezTo>
                        <a:pt x="526628" y="294447"/>
                        <a:pt x="489477" y="242030"/>
                        <a:pt x="488816" y="247571"/>
                      </a:cubicBezTo>
                      <a:lnTo>
                        <a:pt x="532877" y="295437"/>
                      </a:lnTo>
                      <a:cubicBezTo>
                        <a:pt x="532967" y="355079"/>
                        <a:pt x="525931" y="381896"/>
                        <a:pt x="526021" y="441538"/>
                      </a:cubicBezTo>
                      <a:lnTo>
                        <a:pt x="440807" y="401237"/>
                      </a:lnTo>
                      <a:lnTo>
                        <a:pt x="518260" y="473456"/>
                      </a:lnTo>
                      <a:lnTo>
                        <a:pt x="498587" y="637602"/>
                      </a:lnTo>
                      <a:lnTo>
                        <a:pt x="372197" y="546012"/>
                      </a:lnTo>
                      <a:lnTo>
                        <a:pt x="498617" y="657667"/>
                      </a:lnTo>
                      <a:cubicBezTo>
                        <a:pt x="498709" y="718576"/>
                        <a:pt x="483958" y="759148"/>
                        <a:pt x="484050" y="820057"/>
                      </a:cubicBezTo>
                      <a:lnTo>
                        <a:pt x="270832" y="673231"/>
                      </a:lnTo>
                      <a:lnTo>
                        <a:pt x="478917" y="852083"/>
                      </a:lnTo>
                      <a:lnTo>
                        <a:pt x="469294" y="1002645"/>
                      </a:lnTo>
                      <a:lnTo>
                        <a:pt x="184579" y="795959"/>
                      </a:lnTo>
                      <a:lnTo>
                        <a:pt x="466579" y="1042397"/>
                      </a:lnTo>
                      <a:lnTo>
                        <a:pt x="459783" y="1179874"/>
                      </a:lnTo>
                      <a:lnTo>
                        <a:pt x="119129" y="943486"/>
                      </a:lnTo>
                      <a:lnTo>
                        <a:pt x="467006" y="1228896"/>
                      </a:lnTo>
                      <a:cubicBezTo>
                        <a:pt x="467092" y="1286367"/>
                        <a:pt x="479997" y="1326381"/>
                        <a:pt x="480083" y="1383852"/>
                      </a:cubicBezTo>
                      <a:lnTo>
                        <a:pt x="184579" y="1186679"/>
                      </a:lnTo>
                      <a:lnTo>
                        <a:pt x="480050" y="1411085"/>
                      </a:lnTo>
                      <a:cubicBezTo>
                        <a:pt x="480132" y="1465879"/>
                        <a:pt x="497607" y="1538525"/>
                        <a:pt x="552481" y="1639356"/>
                      </a:cubicBezTo>
                      <a:cubicBezTo>
                        <a:pt x="331520" y="1644295"/>
                        <a:pt x="189138" y="1553987"/>
                        <a:pt x="103908" y="1411291"/>
                      </a:cubicBezTo>
                      <a:cubicBezTo>
                        <a:pt x="-144138" y="987527"/>
                        <a:pt x="70524" y="647047"/>
                        <a:pt x="550099" y="54028"/>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sp>
              <p:nvSpPr>
                <p:cNvPr id="15" name="Freeform 20">
                  <a:extLst>
                    <a:ext uri="{FF2B5EF4-FFF2-40B4-BE49-F238E27FC236}">
                      <a16:creationId xmlns:a16="http://schemas.microsoft.com/office/drawing/2014/main" id="{2D0E0FFB-E574-4E6B-B366-2ABF34397533}"/>
                    </a:ext>
                  </a:extLst>
                </p:cNvPr>
                <p:cNvSpPr/>
                <p:nvPr/>
              </p:nvSpPr>
              <p:spPr>
                <a:xfrm rot="6040617" flipV="1">
                  <a:off x="9893194" y="3712846"/>
                  <a:ext cx="344847" cy="971195"/>
                </a:xfrm>
                <a:custGeom>
                  <a:avLst/>
                  <a:gdLst>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51942 w 552481"/>
                    <a:gd name="connsiteY18" fmla="*/ 1226335 h 1585520"/>
                    <a:gd name="connsiteX19" fmla="*/ 552201 w 552481"/>
                    <a:gd name="connsiteY19" fmla="*/ 1398749 h 1585520"/>
                    <a:gd name="connsiteX20" fmla="*/ 184579 w 552481"/>
                    <a:gd name="connsiteY20" fmla="*/ 1132651 h 1585520"/>
                    <a:gd name="connsiteX21" fmla="*/ 552234 w 552481"/>
                    <a:gd name="connsiteY21" fmla="*/ 1420947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51942 w 552481"/>
                    <a:gd name="connsiteY18" fmla="*/ 1226335 h 1585520"/>
                    <a:gd name="connsiteX19" fmla="*/ 552201 w 552481"/>
                    <a:gd name="connsiteY19" fmla="*/ 1398749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51942 w 552481"/>
                    <a:gd name="connsiteY18" fmla="*/ 1226335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30748 w 552481"/>
                    <a:gd name="connsiteY6" fmla="*/ 427144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28440 w 552481"/>
                    <a:gd name="connsiteY4" fmla="*/ 395095 h 1585520"/>
                    <a:gd name="connsiteX5" fmla="*/ 440807 w 552481"/>
                    <a:gd name="connsiteY5" fmla="*/ 347209 h 1585520"/>
                    <a:gd name="connsiteX6" fmla="*/ 530748 w 552481"/>
                    <a:gd name="connsiteY6" fmla="*/ 427144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32877 w 552481"/>
                    <a:gd name="connsiteY3" fmla="*/ 241409 h 1585520"/>
                    <a:gd name="connsiteX4" fmla="*/ 528440 w 552481"/>
                    <a:gd name="connsiteY4" fmla="*/ 395095 h 1585520"/>
                    <a:gd name="connsiteX5" fmla="*/ 440807 w 552481"/>
                    <a:gd name="connsiteY5" fmla="*/ 347209 h 1585520"/>
                    <a:gd name="connsiteX6" fmla="*/ 530748 w 552481"/>
                    <a:gd name="connsiteY6" fmla="*/ 427144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534221 w 580141"/>
                    <a:gd name="connsiteY14" fmla="*/ 1044490 h 1640259"/>
                    <a:gd name="connsiteX15" fmla="*/ 184579 w 580141"/>
                    <a:gd name="connsiteY15" fmla="*/ 796670 h 1640259"/>
                    <a:gd name="connsiteX16" fmla="*/ 521700 w 580141"/>
                    <a:gd name="connsiteY16" fmla="*/ 1063971 h 1640259"/>
                    <a:gd name="connsiteX17" fmla="*/ 507056 w 580141"/>
                    <a:gd name="connsiteY17" fmla="*/ 1224006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521700 w 580141"/>
                    <a:gd name="connsiteY16" fmla="*/ 1063971 h 1640259"/>
                    <a:gd name="connsiteX17" fmla="*/ 507056 w 580141"/>
                    <a:gd name="connsiteY17" fmla="*/ 1224006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507056 w 580141"/>
                    <a:gd name="connsiteY17" fmla="*/ 1224006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519836 w 580141"/>
                    <a:gd name="connsiteY20" fmla="*/ 1425369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7405 w 580141"/>
                    <a:gd name="connsiteY20" fmla="*/ 1402284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498617 w 580141"/>
                    <a:gd name="connsiteY10" fmla="*/ 658378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84201 w 580141"/>
                    <a:gd name="connsiteY14" fmla="*/ 1018658 h 1640259"/>
                    <a:gd name="connsiteX15" fmla="*/ 184579 w 580141"/>
                    <a:gd name="connsiteY15" fmla="*/ 796670 h 1640259"/>
                    <a:gd name="connsiteX16" fmla="*/ 466579 w 580141"/>
                    <a:gd name="connsiteY16" fmla="*/ 1043108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69294 w 580141"/>
                    <a:gd name="connsiteY14" fmla="*/ 1003356 h 1640259"/>
                    <a:gd name="connsiteX15" fmla="*/ 184579 w 580141"/>
                    <a:gd name="connsiteY15" fmla="*/ 796670 h 1640259"/>
                    <a:gd name="connsiteX16" fmla="*/ 466579 w 580141"/>
                    <a:gd name="connsiteY16" fmla="*/ 1043108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11048 w 580141"/>
                    <a:gd name="connsiteY5" fmla="*/ 431982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69294 w 580141"/>
                    <a:gd name="connsiteY14" fmla="*/ 1003356 h 1640259"/>
                    <a:gd name="connsiteX15" fmla="*/ 184579 w 580141"/>
                    <a:gd name="connsiteY15" fmla="*/ 796670 h 1640259"/>
                    <a:gd name="connsiteX16" fmla="*/ 466579 w 580141"/>
                    <a:gd name="connsiteY16" fmla="*/ 1043108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2162"/>
                    <a:gd name="connsiteY0" fmla="*/ 54028 h 1639548"/>
                    <a:gd name="connsiteX1" fmla="*/ 536842 w 582162"/>
                    <a:gd name="connsiteY1" fmla="*/ 262190 h 1639548"/>
                    <a:gd name="connsiteX2" fmla="*/ 488816 w 582162"/>
                    <a:gd name="connsiteY2" fmla="*/ 247571 h 1639548"/>
                    <a:gd name="connsiteX3" fmla="*/ 532877 w 582162"/>
                    <a:gd name="connsiteY3" fmla="*/ 295437 h 1639548"/>
                    <a:gd name="connsiteX4" fmla="*/ 511048 w 582162"/>
                    <a:gd name="connsiteY4" fmla="*/ 431271 h 1639548"/>
                    <a:gd name="connsiteX5" fmla="*/ 440807 w 582162"/>
                    <a:gd name="connsiteY5" fmla="*/ 401237 h 1639548"/>
                    <a:gd name="connsiteX6" fmla="*/ 518260 w 582162"/>
                    <a:gd name="connsiteY6" fmla="*/ 473456 h 1639548"/>
                    <a:gd name="connsiteX7" fmla="*/ 498587 w 582162"/>
                    <a:gd name="connsiteY7" fmla="*/ 637602 h 1639548"/>
                    <a:gd name="connsiteX8" fmla="*/ 372197 w 582162"/>
                    <a:gd name="connsiteY8" fmla="*/ 546012 h 1639548"/>
                    <a:gd name="connsiteX9" fmla="*/ 498617 w 582162"/>
                    <a:gd name="connsiteY9" fmla="*/ 657667 h 1639548"/>
                    <a:gd name="connsiteX10" fmla="*/ 484050 w 582162"/>
                    <a:gd name="connsiteY10" fmla="*/ 820057 h 1639548"/>
                    <a:gd name="connsiteX11" fmla="*/ 270832 w 582162"/>
                    <a:gd name="connsiteY11" fmla="*/ 673231 h 1639548"/>
                    <a:gd name="connsiteX12" fmla="*/ 478917 w 582162"/>
                    <a:gd name="connsiteY12" fmla="*/ 852083 h 1639548"/>
                    <a:gd name="connsiteX13" fmla="*/ 469294 w 582162"/>
                    <a:gd name="connsiteY13" fmla="*/ 1002645 h 1639548"/>
                    <a:gd name="connsiteX14" fmla="*/ 184579 w 582162"/>
                    <a:gd name="connsiteY14" fmla="*/ 795959 h 1639548"/>
                    <a:gd name="connsiteX15" fmla="*/ 466579 w 582162"/>
                    <a:gd name="connsiteY15" fmla="*/ 1042397 h 1639548"/>
                    <a:gd name="connsiteX16" fmla="*/ 459783 w 582162"/>
                    <a:gd name="connsiteY16" fmla="*/ 1179874 h 1639548"/>
                    <a:gd name="connsiteX17" fmla="*/ 119129 w 582162"/>
                    <a:gd name="connsiteY17" fmla="*/ 943486 h 1639548"/>
                    <a:gd name="connsiteX18" fmla="*/ 467006 w 582162"/>
                    <a:gd name="connsiteY18" fmla="*/ 1228896 h 1639548"/>
                    <a:gd name="connsiteX19" fmla="*/ 480083 w 582162"/>
                    <a:gd name="connsiteY19" fmla="*/ 1383852 h 1639548"/>
                    <a:gd name="connsiteX20" fmla="*/ 184579 w 582162"/>
                    <a:gd name="connsiteY20" fmla="*/ 1186679 h 1639548"/>
                    <a:gd name="connsiteX21" fmla="*/ 480050 w 582162"/>
                    <a:gd name="connsiteY21" fmla="*/ 1411085 h 1639548"/>
                    <a:gd name="connsiteX22" fmla="*/ 552481 w 582162"/>
                    <a:gd name="connsiteY22" fmla="*/ 1639356 h 1639548"/>
                    <a:gd name="connsiteX23" fmla="*/ 103908 w 582162"/>
                    <a:gd name="connsiteY23" fmla="*/ 1411291 h 1639548"/>
                    <a:gd name="connsiteX24" fmla="*/ 550099 w 582162"/>
                    <a:gd name="connsiteY24" fmla="*/ 54028 h 1639548"/>
                    <a:gd name="connsiteX0" fmla="*/ 550099 w 582162"/>
                    <a:gd name="connsiteY0" fmla="*/ 54028 h 1639548"/>
                    <a:gd name="connsiteX1" fmla="*/ 536842 w 582162"/>
                    <a:gd name="connsiteY1" fmla="*/ 262190 h 1639548"/>
                    <a:gd name="connsiteX2" fmla="*/ 488816 w 582162"/>
                    <a:gd name="connsiteY2" fmla="*/ 247571 h 1639548"/>
                    <a:gd name="connsiteX3" fmla="*/ 532877 w 582162"/>
                    <a:gd name="connsiteY3" fmla="*/ 295437 h 1639548"/>
                    <a:gd name="connsiteX4" fmla="*/ 526021 w 582162"/>
                    <a:gd name="connsiteY4" fmla="*/ 441538 h 1639548"/>
                    <a:gd name="connsiteX5" fmla="*/ 440807 w 582162"/>
                    <a:gd name="connsiteY5" fmla="*/ 401237 h 1639548"/>
                    <a:gd name="connsiteX6" fmla="*/ 518260 w 582162"/>
                    <a:gd name="connsiteY6" fmla="*/ 473456 h 1639548"/>
                    <a:gd name="connsiteX7" fmla="*/ 498587 w 582162"/>
                    <a:gd name="connsiteY7" fmla="*/ 637602 h 1639548"/>
                    <a:gd name="connsiteX8" fmla="*/ 372197 w 582162"/>
                    <a:gd name="connsiteY8" fmla="*/ 546012 h 1639548"/>
                    <a:gd name="connsiteX9" fmla="*/ 498617 w 582162"/>
                    <a:gd name="connsiteY9" fmla="*/ 657667 h 1639548"/>
                    <a:gd name="connsiteX10" fmla="*/ 484050 w 582162"/>
                    <a:gd name="connsiteY10" fmla="*/ 820057 h 1639548"/>
                    <a:gd name="connsiteX11" fmla="*/ 270832 w 582162"/>
                    <a:gd name="connsiteY11" fmla="*/ 673231 h 1639548"/>
                    <a:gd name="connsiteX12" fmla="*/ 478917 w 582162"/>
                    <a:gd name="connsiteY12" fmla="*/ 852083 h 1639548"/>
                    <a:gd name="connsiteX13" fmla="*/ 469294 w 582162"/>
                    <a:gd name="connsiteY13" fmla="*/ 1002645 h 1639548"/>
                    <a:gd name="connsiteX14" fmla="*/ 184579 w 582162"/>
                    <a:gd name="connsiteY14" fmla="*/ 795959 h 1639548"/>
                    <a:gd name="connsiteX15" fmla="*/ 466579 w 582162"/>
                    <a:gd name="connsiteY15" fmla="*/ 1042397 h 1639548"/>
                    <a:gd name="connsiteX16" fmla="*/ 459783 w 582162"/>
                    <a:gd name="connsiteY16" fmla="*/ 1179874 h 1639548"/>
                    <a:gd name="connsiteX17" fmla="*/ 119129 w 582162"/>
                    <a:gd name="connsiteY17" fmla="*/ 943486 h 1639548"/>
                    <a:gd name="connsiteX18" fmla="*/ 467006 w 582162"/>
                    <a:gd name="connsiteY18" fmla="*/ 1228896 h 1639548"/>
                    <a:gd name="connsiteX19" fmla="*/ 480083 w 582162"/>
                    <a:gd name="connsiteY19" fmla="*/ 1383852 h 1639548"/>
                    <a:gd name="connsiteX20" fmla="*/ 184579 w 582162"/>
                    <a:gd name="connsiteY20" fmla="*/ 1186679 h 1639548"/>
                    <a:gd name="connsiteX21" fmla="*/ 480050 w 582162"/>
                    <a:gd name="connsiteY21" fmla="*/ 1411085 h 1639548"/>
                    <a:gd name="connsiteX22" fmla="*/ 552481 w 582162"/>
                    <a:gd name="connsiteY22" fmla="*/ 1639356 h 1639548"/>
                    <a:gd name="connsiteX23" fmla="*/ 103908 w 582162"/>
                    <a:gd name="connsiteY23" fmla="*/ 1411291 h 1639548"/>
                    <a:gd name="connsiteX24" fmla="*/ 550099 w 582162"/>
                    <a:gd name="connsiteY24" fmla="*/ 54028 h 16395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82162" h="1639548">
                      <a:moveTo>
                        <a:pt x="550099" y="54028"/>
                      </a:moveTo>
                      <a:cubicBezTo>
                        <a:pt x="624739" y="-134938"/>
                        <a:pt x="547056" y="229933"/>
                        <a:pt x="536842" y="262190"/>
                      </a:cubicBezTo>
                      <a:cubicBezTo>
                        <a:pt x="526628" y="294447"/>
                        <a:pt x="489477" y="242030"/>
                        <a:pt x="488816" y="247571"/>
                      </a:cubicBezTo>
                      <a:lnTo>
                        <a:pt x="532877" y="295437"/>
                      </a:lnTo>
                      <a:cubicBezTo>
                        <a:pt x="532967" y="355079"/>
                        <a:pt x="525931" y="381896"/>
                        <a:pt x="526021" y="441538"/>
                      </a:cubicBezTo>
                      <a:lnTo>
                        <a:pt x="440807" y="401237"/>
                      </a:lnTo>
                      <a:lnTo>
                        <a:pt x="518260" y="473456"/>
                      </a:lnTo>
                      <a:lnTo>
                        <a:pt x="498587" y="637602"/>
                      </a:lnTo>
                      <a:lnTo>
                        <a:pt x="372197" y="546012"/>
                      </a:lnTo>
                      <a:lnTo>
                        <a:pt x="498617" y="657667"/>
                      </a:lnTo>
                      <a:cubicBezTo>
                        <a:pt x="498709" y="718576"/>
                        <a:pt x="483958" y="759148"/>
                        <a:pt x="484050" y="820057"/>
                      </a:cubicBezTo>
                      <a:lnTo>
                        <a:pt x="270832" y="673231"/>
                      </a:lnTo>
                      <a:lnTo>
                        <a:pt x="478917" y="852083"/>
                      </a:lnTo>
                      <a:lnTo>
                        <a:pt x="469294" y="1002645"/>
                      </a:lnTo>
                      <a:lnTo>
                        <a:pt x="184579" y="795959"/>
                      </a:lnTo>
                      <a:lnTo>
                        <a:pt x="466579" y="1042397"/>
                      </a:lnTo>
                      <a:lnTo>
                        <a:pt x="459783" y="1179874"/>
                      </a:lnTo>
                      <a:lnTo>
                        <a:pt x="119129" y="943486"/>
                      </a:lnTo>
                      <a:lnTo>
                        <a:pt x="467006" y="1228896"/>
                      </a:lnTo>
                      <a:cubicBezTo>
                        <a:pt x="467092" y="1286367"/>
                        <a:pt x="479997" y="1326381"/>
                        <a:pt x="480083" y="1383852"/>
                      </a:cubicBezTo>
                      <a:lnTo>
                        <a:pt x="184579" y="1186679"/>
                      </a:lnTo>
                      <a:lnTo>
                        <a:pt x="480050" y="1411085"/>
                      </a:lnTo>
                      <a:cubicBezTo>
                        <a:pt x="480132" y="1465879"/>
                        <a:pt x="497607" y="1538525"/>
                        <a:pt x="552481" y="1639356"/>
                      </a:cubicBezTo>
                      <a:cubicBezTo>
                        <a:pt x="331520" y="1644295"/>
                        <a:pt x="189138" y="1553987"/>
                        <a:pt x="103908" y="1411291"/>
                      </a:cubicBezTo>
                      <a:cubicBezTo>
                        <a:pt x="-144138" y="987527"/>
                        <a:pt x="70524" y="647047"/>
                        <a:pt x="550099" y="54028"/>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grpSp>
              <p:nvGrpSpPr>
                <p:cNvPr id="30" name="Group 15">
                  <a:extLst>
                    <a:ext uri="{FF2B5EF4-FFF2-40B4-BE49-F238E27FC236}">
                      <a16:creationId xmlns:a16="http://schemas.microsoft.com/office/drawing/2014/main" id="{034A2FD8-FA89-4EE5-AA58-F5FE354575B3}"/>
                    </a:ext>
                  </a:extLst>
                </p:cNvPr>
                <p:cNvGrpSpPr/>
                <p:nvPr/>
              </p:nvGrpSpPr>
              <p:grpSpPr>
                <a:xfrm rot="18284720">
                  <a:off x="10094144" y="3209875"/>
                  <a:ext cx="459730" cy="662525"/>
                  <a:chOff x="967240" y="3289369"/>
                  <a:chExt cx="1100200" cy="1585520"/>
                </a:xfrm>
              </p:grpSpPr>
              <p:sp>
                <p:nvSpPr>
                  <p:cNvPr id="31" name="Freeform 16">
                    <a:extLst>
                      <a:ext uri="{FF2B5EF4-FFF2-40B4-BE49-F238E27FC236}">
                        <a16:creationId xmlns:a16="http://schemas.microsoft.com/office/drawing/2014/main" id="{35616887-8592-478E-BDA6-6E9113B85CB6}"/>
                      </a:ext>
                    </a:extLst>
                  </p:cNvPr>
                  <p:cNvSpPr/>
                  <p:nvPr/>
                </p:nvSpPr>
                <p:spPr>
                  <a:xfrm>
                    <a:off x="967240" y="3289369"/>
                    <a:ext cx="552481" cy="1585520"/>
                  </a:xfrm>
                  <a:custGeom>
                    <a:avLst/>
                    <a:gdLst/>
                    <a:ahLst/>
                    <a:cxnLst/>
                    <a:rect l="l" t="t" r="r" b="b"/>
                    <a:pathLst>
                      <a:path w="552481" h="1585520">
                        <a:moveTo>
                          <a:pt x="550099" y="0"/>
                        </a:moveTo>
                        <a:lnTo>
                          <a:pt x="550454" y="236086"/>
                        </a:lnTo>
                        <a:lnTo>
                          <a:pt x="488816" y="193543"/>
                        </a:lnTo>
                        <a:lnTo>
                          <a:pt x="550466" y="244157"/>
                        </a:lnTo>
                        <a:lnTo>
                          <a:pt x="550735" y="423083"/>
                        </a:lnTo>
                        <a:lnTo>
                          <a:pt x="440807" y="347209"/>
                        </a:lnTo>
                        <a:lnTo>
                          <a:pt x="550756" y="437477"/>
                        </a:lnTo>
                        <a:lnTo>
                          <a:pt x="551026" y="616991"/>
                        </a:lnTo>
                        <a:lnTo>
                          <a:pt x="372197" y="491984"/>
                        </a:lnTo>
                        <a:lnTo>
                          <a:pt x="551056" y="637056"/>
                        </a:lnTo>
                        <a:lnTo>
                          <a:pt x="551331" y="819782"/>
                        </a:lnTo>
                        <a:lnTo>
                          <a:pt x="270832" y="619203"/>
                        </a:lnTo>
                        <a:lnTo>
                          <a:pt x="551364" y="841805"/>
                        </a:lnTo>
                        <a:lnTo>
                          <a:pt x="551613" y="1007603"/>
                        </a:lnTo>
                        <a:lnTo>
                          <a:pt x="184579" y="741931"/>
                        </a:lnTo>
                        <a:lnTo>
                          <a:pt x="551646" y="1029766"/>
                        </a:lnTo>
                        <a:lnTo>
                          <a:pt x="551910" y="1205103"/>
                        </a:lnTo>
                        <a:lnTo>
                          <a:pt x="119129" y="889458"/>
                        </a:lnTo>
                        <a:lnTo>
                          <a:pt x="551942" y="1226335"/>
                        </a:lnTo>
                        <a:lnTo>
                          <a:pt x="552201" y="1398749"/>
                        </a:lnTo>
                        <a:lnTo>
                          <a:pt x="184579" y="1132651"/>
                        </a:lnTo>
                        <a:lnTo>
                          <a:pt x="552234" y="1420947"/>
                        </a:lnTo>
                        <a:lnTo>
                          <a:pt x="552481" y="1585328"/>
                        </a:lnTo>
                        <a:cubicBezTo>
                          <a:pt x="331520" y="1590267"/>
                          <a:pt x="189138" y="1499959"/>
                          <a:pt x="103908" y="1357263"/>
                        </a:cubicBezTo>
                        <a:cubicBezTo>
                          <a:pt x="-144138" y="933499"/>
                          <a:pt x="70524" y="593019"/>
                          <a:pt x="550099"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sp>
                <p:nvSpPr>
                  <p:cNvPr id="32" name="Freeform 17">
                    <a:extLst>
                      <a:ext uri="{FF2B5EF4-FFF2-40B4-BE49-F238E27FC236}">
                        <a16:creationId xmlns:a16="http://schemas.microsoft.com/office/drawing/2014/main" id="{154D7F7E-DD47-47DD-A4C0-CFD35FB5D2BD}"/>
                      </a:ext>
                    </a:extLst>
                  </p:cNvPr>
                  <p:cNvSpPr/>
                  <p:nvPr/>
                </p:nvSpPr>
                <p:spPr>
                  <a:xfrm flipH="1">
                    <a:off x="1514959" y="3289369"/>
                    <a:ext cx="552481" cy="1585520"/>
                  </a:xfrm>
                  <a:custGeom>
                    <a:avLst/>
                    <a:gdLst/>
                    <a:ahLst/>
                    <a:cxnLst/>
                    <a:rect l="l" t="t" r="r" b="b"/>
                    <a:pathLst>
                      <a:path w="552481" h="1585520">
                        <a:moveTo>
                          <a:pt x="550099" y="0"/>
                        </a:moveTo>
                        <a:lnTo>
                          <a:pt x="550454" y="236086"/>
                        </a:lnTo>
                        <a:lnTo>
                          <a:pt x="488816" y="193543"/>
                        </a:lnTo>
                        <a:lnTo>
                          <a:pt x="550466" y="244157"/>
                        </a:lnTo>
                        <a:lnTo>
                          <a:pt x="550735" y="423083"/>
                        </a:lnTo>
                        <a:lnTo>
                          <a:pt x="440807" y="347209"/>
                        </a:lnTo>
                        <a:lnTo>
                          <a:pt x="550756" y="437477"/>
                        </a:lnTo>
                        <a:lnTo>
                          <a:pt x="551026" y="616991"/>
                        </a:lnTo>
                        <a:lnTo>
                          <a:pt x="372197" y="491984"/>
                        </a:lnTo>
                        <a:lnTo>
                          <a:pt x="551056" y="637056"/>
                        </a:lnTo>
                        <a:lnTo>
                          <a:pt x="551331" y="819782"/>
                        </a:lnTo>
                        <a:lnTo>
                          <a:pt x="270832" y="619203"/>
                        </a:lnTo>
                        <a:lnTo>
                          <a:pt x="551364" y="841805"/>
                        </a:lnTo>
                        <a:lnTo>
                          <a:pt x="551613" y="1007603"/>
                        </a:lnTo>
                        <a:lnTo>
                          <a:pt x="184579" y="741931"/>
                        </a:lnTo>
                        <a:lnTo>
                          <a:pt x="551646" y="1029766"/>
                        </a:lnTo>
                        <a:lnTo>
                          <a:pt x="551910" y="1205103"/>
                        </a:lnTo>
                        <a:lnTo>
                          <a:pt x="119129" y="889458"/>
                        </a:lnTo>
                        <a:lnTo>
                          <a:pt x="551942" y="1226335"/>
                        </a:lnTo>
                        <a:lnTo>
                          <a:pt x="552201" y="1398749"/>
                        </a:lnTo>
                        <a:lnTo>
                          <a:pt x="184579" y="1132651"/>
                        </a:lnTo>
                        <a:lnTo>
                          <a:pt x="552234" y="1420947"/>
                        </a:lnTo>
                        <a:lnTo>
                          <a:pt x="552481" y="1585328"/>
                        </a:lnTo>
                        <a:cubicBezTo>
                          <a:pt x="331520" y="1590267"/>
                          <a:pt x="189138" y="1499959"/>
                          <a:pt x="103908" y="1357263"/>
                        </a:cubicBezTo>
                        <a:cubicBezTo>
                          <a:pt x="-144138" y="933499"/>
                          <a:pt x="70524" y="593019"/>
                          <a:pt x="550099" y="0"/>
                        </a:cubicBezTo>
                        <a:close/>
                      </a:path>
                    </a:pathLst>
                  </a:cu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grpSp>
          </p:grpSp>
        </p:grpSp>
      </p:grpSp>
      <p:grpSp>
        <p:nvGrpSpPr>
          <p:cNvPr id="80" name="그룹 79">
            <a:extLst>
              <a:ext uri="{FF2B5EF4-FFF2-40B4-BE49-F238E27FC236}">
                <a16:creationId xmlns:a16="http://schemas.microsoft.com/office/drawing/2014/main" id="{E4C7070D-DE89-4FFD-A839-9E9D1A91E403}"/>
              </a:ext>
            </a:extLst>
          </p:cNvPr>
          <p:cNvGrpSpPr/>
          <p:nvPr/>
        </p:nvGrpSpPr>
        <p:grpSpPr>
          <a:xfrm>
            <a:off x="2167285" y="4370130"/>
            <a:ext cx="924444" cy="795845"/>
            <a:chOff x="7521194" y="5284915"/>
            <a:chExt cx="1137987" cy="979683"/>
          </a:xfrm>
        </p:grpSpPr>
        <p:grpSp>
          <p:nvGrpSpPr>
            <p:cNvPr id="81" name="Group 7">
              <a:extLst>
                <a:ext uri="{FF2B5EF4-FFF2-40B4-BE49-F238E27FC236}">
                  <a16:creationId xmlns:a16="http://schemas.microsoft.com/office/drawing/2014/main" id="{C20582D0-3B4E-4941-8A86-906C1905E965}"/>
                </a:ext>
              </a:extLst>
            </p:cNvPr>
            <p:cNvGrpSpPr/>
            <p:nvPr/>
          </p:nvGrpSpPr>
          <p:grpSpPr>
            <a:xfrm>
              <a:off x="7521194" y="5284915"/>
              <a:ext cx="1137987" cy="979683"/>
              <a:chOff x="5580112" y="4160675"/>
              <a:chExt cx="2016224" cy="1735751"/>
            </a:xfrm>
          </p:grpSpPr>
          <p:sp>
            <p:nvSpPr>
              <p:cNvPr id="83" name="Trapezoid 1">
                <a:extLst>
                  <a:ext uri="{FF2B5EF4-FFF2-40B4-BE49-F238E27FC236}">
                    <a16:creationId xmlns:a16="http://schemas.microsoft.com/office/drawing/2014/main" id="{F415B875-AFE8-4822-BEA4-9693DCB3E24A}"/>
                  </a:ext>
                </a:extLst>
              </p:cNvPr>
              <p:cNvSpPr/>
              <p:nvPr/>
            </p:nvSpPr>
            <p:spPr>
              <a:xfrm rot="10800000">
                <a:off x="5796136" y="4653136"/>
                <a:ext cx="1584176" cy="1243290"/>
              </a:xfrm>
              <a:custGeom>
                <a:avLst/>
                <a:gdLst>
                  <a:gd name="connsiteX0" fmla="*/ 0 w 1584176"/>
                  <a:gd name="connsiteY0" fmla="*/ 1216152 h 1216152"/>
                  <a:gd name="connsiteX1" fmla="*/ 304038 w 1584176"/>
                  <a:gd name="connsiteY1" fmla="*/ 0 h 1216152"/>
                  <a:gd name="connsiteX2" fmla="*/ 1280138 w 1584176"/>
                  <a:gd name="connsiteY2" fmla="*/ 0 h 1216152"/>
                  <a:gd name="connsiteX3" fmla="*/ 1584176 w 1584176"/>
                  <a:gd name="connsiteY3" fmla="*/ 1216152 h 1216152"/>
                  <a:gd name="connsiteX4" fmla="*/ 0 w 1584176"/>
                  <a:gd name="connsiteY4" fmla="*/ 1216152 h 1216152"/>
                  <a:gd name="connsiteX0" fmla="*/ 0 w 1584176"/>
                  <a:gd name="connsiteY0" fmla="*/ 1235792 h 1235792"/>
                  <a:gd name="connsiteX1" fmla="*/ 304038 w 1584176"/>
                  <a:gd name="connsiteY1" fmla="*/ 19640 h 1235792"/>
                  <a:gd name="connsiteX2" fmla="*/ 1280138 w 1584176"/>
                  <a:gd name="connsiteY2" fmla="*/ 19640 h 1235792"/>
                  <a:gd name="connsiteX3" fmla="*/ 1584176 w 1584176"/>
                  <a:gd name="connsiteY3" fmla="*/ 1235792 h 1235792"/>
                  <a:gd name="connsiteX4" fmla="*/ 0 w 1584176"/>
                  <a:gd name="connsiteY4" fmla="*/ 1235792 h 1235792"/>
                  <a:gd name="connsiteX0" fmla="*/ 0 w 1584176"/>
                  <a:gd name="connsiteY0" fmla="*/ 1243290 h 1243290"/>
                  <a:gd name="connsiteX1" fmla="*/ 304038 w 1584176"/>
                  <a:gd name="connsiteY1" fmla="*/ 27138 h 1243290"/>
                  <a:gd name="connsiteX2" fmla="*/ 1280138 w 1584176"/>
                  <a:gd name="connsiteY2" fmla="*/ 27138 h 1243290"/>
                  <a:gd name="connsiteX3" fmla="*/ 1584176 w 1584176"/>
                  <a:gd name="connsiteY3" fmla="*/ 1243290 h 1243290"/>
                  <a:gd name="connsiteX4" fmla="*/ 0 w 1584176"/>
                  <a:gd name="connsiteY4" fmla="*/ 1243290 h 12432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176" h="1243290">
                    <a:moveTo>
                      <a:pt x="0" y="1243290"/>
                    </a:moveTo>
                    <a:lnTo>
                      <a:pt x="304038" y="27138"/>
                    </a:lnTo>
                    <a:cubicBezTo>
                      <a:pt x="629405" y="-57"/>
                      <a:pt x="941174" y="-17053"/>
                      <a:pt x="1280138" y="27138"/>
                    </a:cubicBezTo>
                    <a:lnTo>
                      <a:pt x="1584176" y="1243290"/>
                    </a:lnTo>
                    <a:lnTo>
                      <a:pt x="0" y="1243290"/>
                    </a:lnTo>
                    <a:close/>
                  </a:path>
                </a:pathLst>
              </a:cu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sp>
            <p:nvSpPr>
              <p:cNvPr id="84" name="Trapezoid 6">
                <a:extLst>
                  <a:ext uri="{FF2B5EF4-FFF2-40B4-BE49-F238E27FC236}">
                    <a16:creationId xmlns:a16="http://schemas.microsoft.com/office/drawing/2014/main" id="{672201B3-08E5-44D2-B615-DBC622DB719A}"/>
                  </a:ext>
                </a:extLst>
              </p:cNvPr>
              <p:cNvSpPr/>
              <p:nvPr/>
            </p:nvSpPr>
            <p:spPr>
              <a:xfrm rot="10800000">
                <a:off x="5580112" y="4312147"/>
                <a:ext cx="2016224" cy="471979"/>
              </a:xfrm>
              <a:custGeom>
                <a:avLst/>
                <a:gdLst>
                  <a:gd name="connsiteX0" fmla="*/ 0 w 2016224"/>
                  <a:gd name="connsiteY0" fmla="*/ 360040 h 360040"/>
                  <a:gd name="connsiteX1" fmla="*/ 128109 w 2016224"/>
                  <a:gd name="connsiteY1" fmla="*/ 0 h 360040"/>
                  <a:gd name="connsiteX2" fmla="*/ 1888115 w 2016224"/>
                  <a:gd name="connsiteY2" fmla="*/ 0 h 360040"/>
                  <a:gd name="connsiteX3" fmla="*/ 2016224 w 2016224"/>
                  <a:gd name="connsiteY3" fmla="*/ 360040 h 360040"/>
                  <a:gd name="connsiteX4" fmla="*/ 0 w 2016224"/>
                  <a:gd name="connsiteY4" fmla="*/ 360040 h 360040"/>
                  <a:gd name="connsiteX0" fmla="*/ 0 w 2016224"/>
                  <a:gd name="connsiteY0" fmla="*/ 431046 h 431046"/>
                  <a:gd name="connsiteX1" fmla="*/ 128109 w 2016224"/>
                  <a:gd name="connsiteY1" fmla="*/ 71006 h 431046"/>
                  <a:gd name="connsiteX2" fmla="*/ 1888115 w 2016224"/>
                  <a:gd name="connsiteY2" fmla="*/ 71006 h 431046"/>
                  <a:gd name="connsiteX3" fmla="*/ 2016224 w 2016224"/>
                  <a:gd name="connsiteY3" fmla="*/ 431046 h 431046"/>
                  <a:gd name="connsiteX4" fmla="*/ 0 w 2016224"/>
                  <a:gd name="connsiteY4" fmla="*/ 431046 h 431046"/>
                  <a:gd name="connsiteX0" fmla="*/ 0 w 2016224"/>
                  <a:gd name="connsiteY0" fmla="*/ 458241 h 458241"/>
                  <a:gd name="connsiteX1" fmla="*/ 128109 w 2016224"/>
                  <a:gd name="connsiteY1" fmla="*/ 98201 h 458241"/>
                  <a:gd name="connsiteX2" fmla="*/ 1888115 w 2016224"/>
                  <a:gd name="connsiteY2" fmla="*/ 98201 h 458241"/>
                  <a:gd name="connsiteX3" fmla="*/ 2016224 w 2016224"/>
                  <a:gd name="connsiteY3" fmla="*/ 458241 h 458241"/>
                  <a:gd name="connsiteX4" fmla="*/ 0 w 2016224"/>
                  <a:gd name="connsiteY4" fmla="*/ 458241 h 458241"/>
                  <a:gd name="connsiteX0" fmla="*/ 0 w 2016224"/>
                  <a:gd name="connsiteY0" fmla="*/ 465296 h 465296"/>
                  <a:gd name="connsiteX1" fmla="*/ 128109 w 2016224"/>
                  <a:gd name="connsiteY1" fmla="*/ 105256 h 465296"/>
                  <a:gd name="connsiteX2" fmla="*/ 1888115 w 2016224"/>
                  <a:gd name="connsiteY2" fmla="*/ 105256 h 465296"/>
                  <a:gd name="connsiteX3" fmla="*/ 2016224 w 2016224"/>
                  <a:gd name="connsiteY3" fmla="*/ 465296 h 465296"/>
                  <a:gd name="connsiteX4" fmla="*/ 0 w 2016224"/>
                  <a:gd name="connsiteY4" fmla="*/ 465296 h 465296"/>
                  <a:gd name="connsiteX0" fmla="*/ 0 w 2016224"/>
                  <a:gd name="connsiteY0" fmla="*/ 471979 h 471979"/>
                  <a:gd name="connsiteX1" fmla="*/ 128109 w 2016224"/>
                  <a:gd name="connsiteY1" fmla="*/ 111939 h 471979"/>
                  <a:gd name="connsiteX2" fmla="*/ 1888115 w 2016224"/>
                  <a:gd name="connsiteY2" fmla="*/ 111939 h 471979"/>
                  <a:gd name="connsiteX3" fmla="*/ 2016224 w 2016224"/>
                  <a:gd name="connsiteY3" fmla="*/ 471979 h 471979"/>
                  <a:gd name="connsiteX4" fmla="*/ 0 w 2016224"/>
                  <a:gd name="connsiteY4" fmla="*/ 471979 h 4719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16224" h="471979">
                    <a:moveTo>
                      <a:pt x="0" y="471979"/>
                    </a:moveTo>
                    <a:lnTo>
                      <a:pt x="128109" y="111939"/>
                    </a:lnTo>
                    <a:cubicBezTo>
                      <a:pt x="572010" y="-7034"/>
                      <a:pt x="1260655" y="-64822"/>
                      <a:pt x="1888115" y="111939"/>
                    </a:cubicBezTo>
                    <a:lnTo>
                      <a:pt x="2016224" y="471979"/>
                    </a:lnTo>
                    <a:lnTo>
                      <a:pt x="0" y="471979"/>
                    </a:lnTo>
                    <a:close/>
                  </a:path>
                </a:pathLst>
              </a:cu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sp>
            <p:nvSpPr>
              <p:cNvPr id="85" name="Oval 5">
                <a:extLst>
                  <a:ext uri="{FF2B5EF4-FFF2-40B4-BE49-F238E27FC236}">
                    <a16:creationId xmlns:a16="http://schemas.microsoft.com/office/drawing/2014/main" id="{281DF4BC-7D7C-42D1-AD4F-C870FA87CFF5}"/>
                  </a:ext>
                </a:extLst>
              </p:cNvPr>
              <p:cNvSpPr/>
              <p:nvPr/>
            </p:nvSpPr>
            <p:spPr>
              <a:xfrm>
                <a:off x="5580223" y="4160675"/>
                <a:ext cx="2016000" cy="302944"/>
              </a:xfrm>
              <a:prstGeom prst="ellips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grpSp>
        <p:sp>
          <p:nvSpPr>
            <p:cNvPr id="82" name="Chord 23">
              <a:extLst>
                <a:ext uri="{FF2B5EF4-FFF2-40B4-BE49-F238E27FC236}">
                  <a16:creationId xmlns:a16="http://schemas.microsoft.com/office/drawing/2014/main" id="{7FE26066-69E9-4368-A428-8488DDBD8AD9}"/>
                </a:ext>
              </a:extLst>
            </p:cNvPr>
            <p:cNvSpPr/>
            <p:nvPr/>
          </p:nvSpPr>
          <p:spPr>
            <a:xfrm>
              <a:off x="7788585" y="5306768"/>
              <a:ext cx="578589" cy="141955"/>
            </a:xfrm>
            <a:custGeom>
              <a:avLst/>
              <a:gdLst>
                <a:gd name="connsiteX0" fmla="*/ 115433 w 914400"/>
                <a:gd name="connsiteY0" fmla="*/ 153510 h 914400"/>
                <a:gd name="connsiteX1" fmla="*/ 462323 w 914400"/>
                <a:gd name="connsiteY1" fmla="*/ 28 h 914400"/>
                <a:gd name="connsiteX2" fmla="*/ 805686 w 914400"/>
                <a:gd name="connsiteY2" fmla="*/ 161244 h 914400"/>
                <a:gd name="connsiteX3" fmla="*/ 115433 w 914400"/>
                <a:gd name="connsiteY3" fmla="*/ 153510 h 914400"/>
                <a:gd name="connsiteX0" fmla="*/ 0 w 723591"/>
                <a:gd name="connsiteY0" fmla="*/ 177315 h 177532"/>
                <a:gd name="connsiteX1" fmla="*/ 380228 w 723591"/>
                <a:gd name="connsiteY1" fmla="*/ 21 h 177532"/>
                <a:gd name="connsiteX2" fmla="*/ 723591 w 723591"/>
                <a:gd name="connsiteY2" fmla="*/ 161237 h 177532"/>
                <a:gd name="connsiteX3" fmla="*/ 0 w 723591"/>
                <a:gd name="connsiteY3" fmla="*/ 177315 h 177532"/>
                <a:gd name="connsiteX0" fmla="*/ 0 w 759310"/>
                <a:gd name="connsiteY0" fmla="*/ 177315 h 185049"/>
                <a:gd name="connsiteX1" fmla="*/ 380228 w 759310"/>
                <a:gd name="connsiteY1" fmla="*/ 21 h 185049"/>
                <a:gd name="connsiteX2" fmla="*/ 759310 w 759310"/>
                <a:gd name="connsiteY2" fmla="*/ 185049 h 185049"/>
                <a:gd name="connsiteX3" fmla="*/ 0 w 759310"/>
                <a:gd name="connsiteY3" fmla="*/ 177315 h 185049"/>
                <a:gd name="connsiteX0" fmla="*/ 0 w 759310"/>
                <a:gd name="connsiteY0" fmla="*/ 177315 h 188144"/>
                <a:gd name="connsiteX1" fmla="*/ 380228 w 759310"/>
                <a:gd name="connsiteY1" fmla="*/ 21 h 188144"/>
                <a:gd name="connsiteX2" fmla="*/ 759310 w 759310"/>
                <a:gd name="connsiteY2" fmla="*/ 185049 h 188144"/>
                <a:gd name="connsiteX3" fmla="*/ 0 w 759310"/>
                <a:gd name="connsiteY3" fmla="*/ 177315 h 188144"/>
                <a:gd name="connsiteX0" fmla="*/ 0 w 759310"/>
                <a:gd name="connsiteY0" fmla="*/ 177315 h 191233"/>
                <a:gd name="connsiteX1" fmla="*/ 380228 w 759310"/>
                <a:gd name="connsiteY1" fmla="*/ 21 h 191233"/>
                <a:gd name="connsiteX2" fmla="*/ 759310 w 759310"/>
                <a:gd name="connsiteY2" fmla="*/ 185049 h 191233"/>
                <a:gd name="connsiteX3" fmla="*/ 0 w 759310"/>
                <a:gd name="connsiteY3" fmla="*/ 177315 h 191233"/>
                <a:gd name="connsiteX0" fmla="*/ 0 w 759310"/>
                <a:gd name="connsiteY0" fmla="*/ 177315 h 187572"/>
                <a:gd name="connsiteX1" fmla="*/ 380228 w 759310"/>
                <a:gd name="connsiteY1" fmla="*/ 21 h 187572"/>
                <a:gd name="connsiteX2" fmla="*/ 759310 w 759310"/>
                <a:gd name="connsiteY2" fmla="*/ 177905 h 187572"/>
                <a:gd name="connsiteX3" fmla="*/ 0 w 759310"/>
                <a:gd name="connsiteY3" fmla="*/ 177315 h 187572"/>
                <a:gd name="connsiteX0" fmla="*/ 0 w 768835"/>
                <a:gd name="connsiteY0" fmla="*/ 177315 h 188632"/>
                <a:gd name="connsiteX1" fmla="*/ 380228 w 768835"/>
                <a:gd name="connsiteY1" fmla="*/ 21 h 188632"/>
                <a:gd name="connsiteX2" fmla="*/ 768835 w 768835"/>
                <a:gd name="connsiteY2" fmla="*/ 180287 h 188632"/>
                <a:gd name="connsiteX3" fmla="*/ 0 w 768835"/>
                <a:gd name="connsiteY3" fmla="*/ 177315 h 188632"/>
              </a:gdLst>
              <a:ahLst/>
              <a:cxnLst>
                <a:cxn ang="0">
                  <a:pos x="connsiteX0" y="connsiteY0"/>
                </a:cxn>
                <a:cxn ang="0">
                  <a:pos x="connsiteX1" y="connsiteY1"/>
                </a:cxn>
                <a:cxn ang="0">
                  <a:pos x="connsiteX2" y="connsiteY2"/>
                </a:cxn>
                <a:cxn ang="0">
                  <a:pos x="connsiteX3" y="connsiteY3"/>
                </a:cxn>
              </a:cxnLst>
              <a:rect l="l" t="t" r="r" b="b"/>
              <a:pathLst>
                <a:path w="768835" h="188632">
                  <a:moveTo>
                    <a:pt x="0" y="177315"/>
                  </a:moveTo>
                  <a:cubicBezTo>
                    <a:pt x="87950" y="78338"/>
                    <a:pt x="247828" y="-1462"/>
                    <a:pt x="380228" y="21"/>
                  </a:cubicBezTo>
                  <a:cubicBezTo>
                    <a:pt x="512627" y="1505"/>
                    <a:pt x="683125" y="79364"/>
                    <a:pt x="768835" y="180287"/>
                  </a:cubicBezTo>
                  <a:cubicBezTo>
                    <a:pt x="513351" y="189616"/>
                    <a:pt x="257866" y="194180"/>
                    <a:pt x="0" y="177315"/>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grpSp>
      <p:grpSp>
        <p:nvGrpSpPr>
          <p:cNvPr id="98" name="그룹 97">
            <a:extLst>
              <a:ext uri="{FF2B5EF4-FFF2-40B4-BE49-F238E27FC236}">
                <a16:creationId xmlns:a16="http://schemas.microsoft.com/office/drawing/2014/main" id="{427CDD36-8EBA-43B5-B7A6-EF089CB057BB}"/>
              </a:ext>
            </a:extLst>
          </p:cNvPr>
          <p:cNvGrpSpPr/>
          <p:nvPr/>
        </p:nvGrpSpPr>
        <p:grpSpPr>
          <a:xfrm>
            <a:off x="4777889" y="3762231"/>
            <a:ext cx="924443" cy="1300294"/>
            <a:chOff x="4994868" y="4685792"/>
            <a:chExt cx="1137987" cy="1600659"/>
          </a:xfrm>
        </p:grpSpPr>
        <p:grpSp>
          <p:nvGrpSpPr>
            <p:cNvPr id="74" name="그룹 73">
              <a:extLst>
                <a:ext uri="{FF2B5EF4-FFF2-40B4-BE49-F238E27FC236}">
                  <a16:creationId xmlns:a16="http://schemas.microsoft.com/office/drawing/2014/main" id="{7E9B3B4B-1519-4DEC-B050-0A67043E32C6}"/>
                </a:ext>
              </a:extLst>
            </p:cNvPr>
            <p:cNvGrpSpPr/>
            <p:nvPr/>
          </p:nvGrpSpPr>
          <p:grpSpPr>
            <a:xfrm>
              <a:off x="4994868" y="5306768"/>
              <a:ext cx="1137987" cy="979683"/>
              <a:chOff x="7521194" y="5284915"/>
              <a:chExt cx="1137987" cy="979683"/>
            </a:xfrm>
          </p:grpSpPr>
          <p:grpSp>
            <p:nvGrpSpPr>
              <p:cNvPr id="75" name="Group 7">
                <a:extLst>
                  <a:ext uri="{FF2B5EF4-FFF2-40B4-BE49-F238E27FC236}">
                    <a16:creationId xmlns:a16="http://schemas.microsoft.com/office/drawing/2014/main" id="{5B5850EB-F216-41A6-893E-BEEA51D61D42}"/>
                  </a:ext>
                </a:extLst>
              </p:cNvPr>
              <p:cNvGrpSpPr/>
              <p:nvPr/>
            </p:nvGrpSpPr>
            <p:grpSpPr>
              <a:xfrm>
                <a:off x="7521194" y="5284915"/>
                <a:ext cx="1137987" cy="979683"/>
                <a:chOff x="5580112" y="4160675"/>
                <a:chExt cx="2016224" cy="1735751"/>
              </a:xfrm>
            </p:grpSpPr>
            <p:sp>
              <p:nvSpPr>
                <p:cNvPr id="77" name="Trapezoid 1">
                  <a:extLst>
                    <a:ext uri="{FF2B5EF4-FFF2-40B4-BE49-F238E27FC236}">
                      <a16:creationId xmlns:a16="http://schemas.microsoft.com/office/drawing/2014/main" id="{10BAE0BF-E202-44E8-B95A-3AAC8DC67487}"/>
                    </a:ext>
                  </a:extLst>
                </p:cNvPr>
                <p:cNvSpPr/>
                <p:nvPr/>
              </p:nvSpPr>
              <p:spPr>
                <a:xfrm rot="10800000">
                  <a:off x="5796136" y="4653136"/>
                  <a:ext cx="1584176" cy="1243290"/>
                </a:xfrm>
                <a:custGeom>
                  <a:avLst/>
                  <a:gdLst>
                    <a:gd name="connsiteX0" fmla="*/ 0 w 1584176"/>
                    <a:gd name="connsiteY0" fmla="*/ 1216152 h 1216152"/>
                    <a:gd name="connsiteX1" fmla="*/ 304038 w 1584176"/>
                    <a:gd name="connsiteY1" fmla="*/ 0 h 1216152"/>
                    <a:gd name="connsiteX2" fmla="*/ 1280138 w 1584176"/>
                    <a:gd name="connsiteY2" fmla="*/ 0 h 1216152"/>
                    <a:gd name="connsiteX3" fmla="*/ 1584176 w 1584176"/>
                    <a:gd name="connsiteY3" fmla="*/ 1216152 h 1216152"/>
                    <a:gd name="connsiteX4" fmla="*/ 0 w 1584176"/>
                    <a:gd name="connsiteY4" fmla="*/ 1216152 h 1216152"/>
                    <a:gd name="connsiteX0" fmla="*/ 0 w 1584176"/>
                    <a:gd name="connsiteY0" fmla="*/ 1235792 h 1235792"/>
                    <a:gd name="connsiteX1" fmla="*/ 304038 w 1584176"/>
                    <a:gd name="connsiteY1" fmla="*/ 19640 h 1235792"/>
                    <a:gd name="connsiteX2" fmla="*/ 1280138 w 1584176"/>
                    <a:gd name="connsiteY2" fmla="*/ 19640 h 1235792"/>
                    <a:gd name="connsiteX3" fmla="*/ 1584176 w 1584176"/>
                    <a:gd name="connsiteY3" fmla="*/ 1235792 h 1235792"/>
                    <a:gd name="connsiteX4" fmla="*/ 0 w 1584176"/>
                    <a:gd name="connsiteY4" fmla="*/ 1235792 h 1235792"/>
                    <a:gd name="connsiteX0" fmla="*/ 0 w 1584176"/>
                    <a:gd name="connsiteY0" fmla="*/ 1243290 h 1243290"/>
                    <a:gd name="connsiteX1" fmla="*/ 304038 w 1584176"/>
                    <a:gd name="connsiteY1" fmla="*/ 27138 h 1243290"/>
                    <a:gd name="connsiteX2" fmla="*/ 1280138 w 1584176"/>
                    <a:gd name="connsiteY2" fmla="*/ 27138 h 1243290"/>
                    <a:gd name="connsiteX3" fmla="*/ 1584176 w 1584176"/>
                    <a:gd name="connsiteY3" fmla="*/ 1243290 h 1243290"/>
                    <a:gd name="connsiteX4" fmla="*/ 0 w 1584176"/>
                    <a:gd name="connsiteY4" fmla="*/ 1243290 h 12432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176" h="1243290">
                      <a:moveTo>
                        <a:pt x="0" y="1243290"/>
                      </a:moveTo>
                      <a:lnTo>
                        <a:pt x="304038" y="27138"/>
                      </a:lnTo>
                      <a:cubicBezTo>
                        <a:pt x="629405" y="-57"/>
                        <a:pt x="941174" y="-17053"/>
                        <a:pt x="1280138" y="27138"/>
                      </a:cubicBezTo>
                      <a:lnTo>
                        <a:pt x="1584176" y="1243290"/>
                      </a:lnTo>
                      <a:lnTo>
                        <a:pt x="0" y="1243290"/>
                      </a:lnTo>
                      <a:close/>
                    </a:path>
                  </a:pathLst>
                </a:cu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sp>
              <p:nvSpPr>
                <p:cNvPr id="78" name="Trapezoid 6">
                  <a:extLst>
                    <a:ext uri="{FF2B5EF4-FFF2-40B4-BE49-F238E27FC236}">
                      <a16:creationId xmlns:a16="http://schemas.microsoft.com/office/drawing/2014/main" id="{9CF0526F-DCC4-42A1-A094-37D3083515C6}"/>
                    </a:ext>
                  </a:extLst>
                </p:cNvPr>
                <p:cNvSpPr/>
                <p:nvPr/>
              </p:nvSpPr>
              <p:spPr>
                <a:xfrm rot="10800000">
                  <a:off x="5580112" y="4312147"/>
                  <a:ext cx="2016224" cy="471979"/>
                </a:xfrm>
                <a:custGeom>
                  <a:avLst/>
                  <a:gdLst>
                    <a:gd name="connsiteX0" fmla="*/ 0 w 2016224"/>
                    <a:gd name="connsiteY0" fmla="*/ 360040 h 360040"/>
                    <a:gd name="connsiteX1" fmla="*/ 128109 w 2016224"/>
                    <a:gd name="connsiteY1" fmla="*/ 0 h 360040"/>
                    <a:gd name="connsiteX2" fmla="*/ 1888115 w 2016224"/>
                    <a:gd name="connsiteY2" fmla="*/ 0 h 360040"/>
                    <a:gd name="connsiteX3" fmla="*/ 2016224 w 2016224"/>
                    <a:gd name="connsiteY3" fmla="*/ 360040 h 360040"/>
                    <a:gd name="connsiteX4" fmla="*/ 0 w 2016224"/>
                    <a:gd name="connsiteY4" fmla="*/ 360040 h 360040"/>
                    <a:gd name="connsiteX0" fmla="*/ 0 w 2016224"/>
                    <a:gd name="connsiteY0" fmla="*/ 431046 h 431046"/>
                    <a:gd name="connsiteX1" fmla="*/ 128109 w 2016224"/>
                    <a:gd name="connsiteY1" fmla="*/ 71006 h 431046"/>
                    <a:gd name="connsiteX2" fmla="*/ 1888115 w 2016224"/>
                    <a:gd name="connsiteY2" fmla="*/ 71006 h 431046"/>
                    <a:gd name="connsiteX3" fmla="*/ 2016224 w 2016224"/>
                    <a:gd name="connsiteY3" fmla="*/ 431046 h 431046"/>
                    <a:gd name="connsiteX4" fmla="*/ 0 w 2016224"/>
                    <a:gd name="connsiteY4" fmla="*/ 431046 h 431046"/>
                    <a:gd name="connsiteX0" fmla="*/ 0 w 2016224"/>
                    <a:gd name="connsiteY0" fmla="*/ 458241 h 458241"/>
                    <a:gd name="connsiteX1" fmla="*/ 128109 w 2016224"/>
                    <a:gd name="connsiteY1" fmla="*/ 98201 h 458241"/>
                    <a:gd name="connsiteX2" fmla="*/ 1888115 w 2016224"/>
                    <a:gd name="connsiteY2" fmla="*/ 98201 h 458241"/>
                    <a:gd name="connsiteX3" fmla="*/ 2016224 w 2016224"/>
                    <a:gd name="connsiteY3" fmla="*/ 458241 h 458241"/>
                    <a:gd name="connsiteX4" fmla="*/ 0 w 2016224"/>
                    <a:gd name="connsiteY4" fmla="*/ 458241 h 458241"/>
                    <a:gd name="connsiteX0" fmla="*/ 0 w 2016224"/>
                    <a:gd name="connsiteY0" fmla="*/ 465296 h 465296"/>
                    <a:gd name="connsiteX1" fmla="*/ 128109 w 2016224"/>
                    <a:gd name="connsiteY1" fmla="*/ 105256 h 465296"/>
                    <a:gd name="connsiteX2" fmla="*/ 1888115 w 2016224"/>
                    <a:gd name="connsiteY2" fmla="*/ 105256 h 465296"/>
                    <a:gd name="connsiteX3" fmla="*/ 2016224 w 2016224"/>
                    <a:gd name="connsiteY3" fmla="*/ 465296 h 465296"/>
                    <a:gd name="connsiteX4" fmla="*/ 0 w 2016224"/>
                    <a:gd name="connsiteY4" fmla="*/ 465296 h 465296"/>
                    <a:gd name="connsiteX0" fmla="*/ 0 w 2016224"/>
                    <a:gd name="connsiteY0" fmla="*/ 471979 h 471979"/>
                    <a:gd name="connsiteX1" fmla="*/ 128109 w 2016224"/>
                    <a:gd name="connsiteY1" fmla="*/ 111939 h 471979"/>
                    <a:gd name="connsiteX2" fmla="*/ 1888115 w 2016224"/>
                    <a:gd name="connsiteY2" fmla="*/ 111939 h 471979"/>
                    <a:gd name="connsiteX3" fmla="*/ 2016224 w 2016224"/>
                    <a:gd name="connsiteY3" fmla="*/ 471979 h 471979"/>
                    <a:gd name="connsiteX4" fmla="*/ 0 w 2016224"/>
                    <a:gd name="connsiteY4" fmla="*/ 471979 h 4719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16224" h="471979">
                      <a:moveTo>
                        <a:pt x="0" y="471979"/>
                      </a:moveTo>
                      <a:lnTo>
                        <a:pt x="128109" y="111939"/>
                      </a:lnTo>
                      <a:cubicBezTo>
                        <a:pt x="572010" y="-7034"/>
                        <a:pt x="1260655" y="-64822"/>
                        <a:pt x="1888115" y="111939"/>
                      </a:cubicBezTo>
                      <a:lnTo>
                        <a:pt x="2016224" y="471979"/>
                      </a:lnTo>
                      <a:lnTo>
                        <a:pt x="0" y="471979"/>
                      </a:lnTo>
                      <a:close/>
                    </a:path>
                  </a:pathLst>
                </a:cu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sp>
              <p:nvSpPr>
                <p:cNvPr id="79" name="Oval 5">
                  <a:extLst>
                    <a:ext uri="{FF2B5EF4-FFF2-40B4-BE49-F238E27FC236}">
                      <a16:creationId xmlns:a16="http://schemas.microsoft.com/office/drawing/2014/main" id="{D08D9C49-2150-46CC-98CF-C6C8219CC331}"/>
                    </a:ext>
                  </a:extLst>
                </p:cNvPr>
                <p:cNvSpPr/>
                <p:nvPr/>
              </p:nvSpPr>
              <p:spPr>
                <a:xfrm>
                  <a:off x="5580223" y="4160675"/>
                  <a:ext cx="2016000" cy="302944"/>
                </a:xfrm>
                <a:prstGeom prst="ellips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grpSp>
          <p:sp>
            <p:nvSpPr>
              <p:cNvPr id="76" name="Chord 23">
                <a:extLst>
                  <a:ext uri="{FF2B5EF4-FFF2-40B4-BE49-F238E27FC236}">
                    <a16:creationId xmlns:a16="http://schemas.microsoft.com/office/drawing/2014/main" id="{8F9DEA82-AB89-42FB-8755-9DE18C7CDA68}"/>
                  </a:ext>
                </a:extLst>
              </p:cNvPr>
              <p:cNvSpPr/>
              <p:nvPr/>
            </p:nvSpPr>
            <p:spPr>
              <a:xfrm>
                <a:off x="7788585" y="5306768"/>
                <a:ext cx="578589" cy="141955"/>
              </a:xfrm>
              <a:custGeom>
                <a:avLst/>
                <a:gdLst>
                  <a:gd name="connsiteX0" fmla="*/ 115433 w 914400"/>
                  <a:gd name="connsiteY0" fmla="*/ 153510 h 914400"/>
                  <a:gd name="connsiteX1" fmla="*/ 462323 w 914400"/>
                  <a:gd name="connsiteY1" fmla="*/ 28 h 914400"/>
                  <a:gd name="connsiteX2" fmla="*/ 805686 w 914400"/>
                  <a:gd name="connsiteY2" fmla="*/ 161244 h 914400"/>
                  <a:gd name="connsiteX3" fmla="*/ 115433 w 914400"/>
                  <a:gd name="connsiteY3" fmla="*/ 153510 h 914400"/>
                  <a:gd name="connsiteX0" fmla="*/ 0 w 723591"/>
                  <a:gd name="connsiteY0" fmla="*/ 177315 h 177532"/>
                  <a:gd name="connsiteX1" fmla="*/ 380228 w 723591"/>
                  <a:gd name="connsiteY1" fmla="*/ 21 h 177532"/>
                  <a:gd name="connsiteX2" fmla="*/ 723591 w 723591"/>
                  <a:gd name="connsiteY2" fmla="*/ 161237 h 177532"/>
                  <a:gd name="connsiteX3" fmla="*/ 0 w 723591"/>
                  <a:gd name="connsiteY3" fmla="*/ 177315 h 177532"/>
                  <a:gd name="connsiteX0" fmla="*/ 0 w 759310"/>
                  <a:gd name="connsiteY0" fmla="*/ 177315 h 185049"/>
                  <a:gd name="connsiteX1" fmla="*/ 380228 w 759310"/>
                  <a:gd name="connsiteY1" fmla="*/ 21 h 185049"/>
                  <a:gd name="connsiteX2" fmla="*/ 759310 w 759310"/>
                  <a:gd name="connsiteY2" fmla="*/ 185049 h 185049"/>
                  <a:gd name="connsiteX3" fmla="*/ 0 w 759310"/>
                  <a:gd name="connsiteY3" fmla="*/ 177315 h 185049"/>
                  <a:gd name="connsiteX0" fmla="*/ 0 w 759310"/>
                  <a:gd name="connsiteY0" fmla="*/ 177315 h 188144"/>
                  <a:gd name="connsiteX1" fmla="*/ 380228 w 759310"/>
                  <a:gd name="connsiteY1" fmla="*/ 21 h 188144"/>
                  <a:gd name="connsiteX2" fmla="*/ 759310 w 759310"/>
                  <a:gd name="connsiteY2" fmla="*/ 185049 h 188144"/>
                  <a:gd name="connsiteX3" fmla="*/ 0 w 759310"/>
                  <a:gd name="connsiteY3" fmla="*/ 177315 h 188144"/>
                  <a:gd name="connsiteX0" fmla="*/ 0 w 759310"/>
                  <a:gd name="connsiteY0" fmla="*/ 177315 h 191233"/>
                  <a:gd name="connsiteX1" fmla="*/ 380228 w 759310"/>
                  <a:gd name="connsiteY1" fmla="*/ 21 h 191233"/>
                  <a:gd name="connsiteX2" fmla="*/ 759310 w 759310"/>
                  <a:gd name="connsiteY2" fmla="*/ 185049 h 191233"/>
                  <a:gd name="connsiteX3" fmla="*/ 0 w 759310"/>
                  <a:gd name="connsiteY3" fmla="*/ 177315 h 191233"/>
                  <a:gd name="connsiteX0" fmla="*/ 0 w 759310"/>
                  <a:gd name="connsiteY0" fmla="*/ 177315 h 187572"/>
                  <a:gd name="connsiteX1" fmla="*/ 380228 w 759310"/>
                  <a:gd name="connsiteY1" fmla="*/ 21 h 187572"/>
                  <a:gd name="connsiteX2" fmla="*/ 759310 w 759310"/>
                  <a:gd name="connsiteY2" fmla="*/ 177905 h 187572"/>
                  <a:gd name="connsiteX3" fmla="*/ 0 w 759310"/>
                  <a:gd name="connsiteY3" fmla="*/ 177315 h 187572"/>
                  <a:gd name="connsiteX0" fmla="*/ 0 w 768835"/>
                  <a:gd name="connsiteY0" fmla="*/ 177315 h 188632"/>
                  <a:gd name="connsiteX1" fmla="*/ 380228 w 768835"/>
                  <a:gd name="connsiteY1" fmla="*/ 21 h 188632"/>
                  <a:gd name="connsiteX2" fmla="*/ 768835 w 768835"/>
                  <a:gd name="connsiteY2" fmla="*/ 180287 h 188632"/>
                  <a:gd name="connsiteX3" fmla="*/ 0 w 768835"/>
                  <a:gd name="connsiteY3" fmla="*/ 177315 h 188632"/>
                </a:gdLst>
                <a:ahLst/>
                <a:cxnLst>
                  <a:cxn ang="0">
                    <a:pos x="connsiteX0" y="connsiteY0"/>
                  </a:cxn>
                  <a:cxn ang="0">
                    <a:pos x="connsiteX1" y="connsiteY1"/>
                  </a:cxn>
                  <a:cxn ang="0">
                    <a:pos x="connsiteX2" y="connsiteY2"/>
                  </a:cxn>
                  <a:cxn ang="0">
                    <a:pos x="connsiteX3" y="connsiteY3"/>
                  </a:cxn>
                </a:cxnLst>
                <a:rect l="l" t="t" r="r" b="b"/>
                <a:pathLst>
                  <a:path w="768835" h="188632">
                    <a:moveTo>
                      <a:pt x="0" y="177315"/>
                    </a:moveTo>
                    <a:cubicBezTo>
                      <a:pt x="87950" y="78338"/>
                      <a:pt x="247828" y="-1462"/>
                      <a:pt x="380228" y="21"/>
                    </a:cubicBezTo>
                    <a:cubicBezTo>
                      <a:pt x="512627" y="1505"/>
                      <a:pt x="683125" y="79364"/>
                      <a:pt x="768835" y="180287"/>
                    </a:cubicBezTo>
                    <a:cubicBezTo>
                      <a:pt x="513351" y="189616"/>
                      <a:pt x="257866" y="194180"/>
                      <a:pt x="0" y="177315"/>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grpSp>
        <p:grpSp>
          <p:nvGrpSpPr>
            <p:cNvPr id="94" name="그룹 93">
              <a:extLst>
                <a:ext uri="{FF2B5EF4-FFF2-40B4-BE49-F238E27FC236}">
                  <a16:creationId xmlns:a16="http://schemas.microsoft.com/office/drawing/2014/main" id="{11D7C544-08A8-4CF4-8FF5-7C7B7FD33023}"/>
                </a:ext>
              </a:extLst>
            </p:cNvPr>
            <p:cNvGrpSpPr/>
            <p:nvPr/>
          </p:nvGrpSpPr>
          <p:grpSpPr>
            <a:xfrm>
              <a:off x="5172645" y="4685792"/>
              <a:ext cx="469469" cy="643505"/>
              <a:chOff x="5172645" y="4685792"/>
              <a:chExt cx="469469" cy="643505"/>
            </a:xfrm>
          </p:grpSpPr>
          <p:sp>
            <p:nvSpPr>
              <p:cNvPr id="93" name="자유형: 도형 92">
                <a:extLst>
                  <a:ext uri="{FF2B5EF4-FFF2-40B4-BE49-F238E27FC236}">
                    <a16:creationId xmlns:a16="http://schemas.microsoft.com/office/drawing/2014/main" id="{C12B66DA-D905-45DB-B1EE-07D855651394}"/>
                  </a:ext>
                </a:extLst>
              </p:cNvPr>
              <p:cNvSpPr/>
              <p:nvPr/>
            </p:nvSpPr>
            <p:spPr>
              <a:xfrm>
                <a:off x="5517203" y="4940891"/>
                <a:ext cx="124911" cy="388406"/>
              </a:xfrm>
              <a:custGeom>
                <a:avLst/>
                <a:gdLst>
                  <a:gd name="connsiteX0" fmla="*/ 23804 w 124911"/>
                  <a:gd name="connsiteY0" fmla="*/ 0 h 388406"/>
                  <a:gd name="connsiteX1" fmla="*/ 79744 w 124911"/>
                  <a:gd name="connsiteY1" fmla="*/ 2619 h 388406"/>
                  <a:gd name="connsiteX2" fmla="*/ 97940 w 124911"/>
                  <a:gd name="connsiteY2" fmla="*/ 271302 h 388406"/>
                  <a:gd name="connsiteX3" fmla="*/ 61544 w 124911"/>
                  <a:gd name="connsiteY3" fmla="*/ 359838 h 388406"/>
                  <a:gd name="connsiteX4" fmla="*/ 52549 w 124911"/>
                  <a:gd name="connsiteY4" fmla="*/ 388406 h 388406"/>
                  <a:gd name="connsiteX5" fmla="*/ 0 w 124911"/>
                  <a:gd name="connsiteY5" fmla="*/ 388406 h 388406"/>
                  <a:gd name="connsiteX6" fmla="*/ 5069 w 124911"/>
                  <a:gd name="connsiteY6" fmla="*/ 370730 h 388406"/>
                  <a:gd name="connsiteX7" fmla="*/ 37962 w 124911"/>
                  <a:gd name="connsiteY7" fmla="*/ 280890 h 388406"/>
                  <a:gd name="connsiteX8" fmla="*/ 23804 w 124911"/>
                  <a:gd name="connsiteY8" fmla="*/ 0 h 3884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911" h="388406">
                    <a:moveTo>
                      <a:pt x="23804" y="0"/>
                    </a:moveTo>
                    <a:cubicBezTo>
                      <a:pt x="48739" y="873"/>
                      <a:pt x="54810" y="1746"/>
                      <a:pt x="79744" y="2619"/>
                    </a:cubicBezTo>
                    <a:cubicBezTo>
                      <a:pt x="145398" y="144266"/>
                      <a:pt x="128467" y="184573"/>
                      <a:pt x="97940" y="271302"/>
                    </a:cubicBezTo>
                    <a:cubicBezTo>
                      <a:pt x="85253" y="300072"/>
                      <a:pt x="72755" y="329744"/>
                      <a:pt x="61544" y="359838"/>
                    </a:cubicBezTo>
                    <a:lnTo>
                      <a:pt x="52549" y="388406"/>
                    </a:lnTo>
                    <a:lnTo>
                      <a:pt x="0" y="388406"/>
                    </a:lnTo>
                    <a:lnTo>
                      <a:pt x="5069" y="370730"/>
                    </a:lnTo>
                    <a:cubicBezTo>
                      <a:pt x="15180" y="340492"/>
                      <a:pt x="26455" y="310342"/>
                      <a:pt x="37962" y="280890"/>
                    </a:cubicBezTo>
                    <a:cubicBezTo>
                      <a:pt x="62412" y="192225"/>
                      <a:pt x="118514" y="181758"/>
                      <a:pt x="23804"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latin typeface="Alexandria" pitchFamily="2" charset="-78"/>
                </a:endParaRPr>
              </a:p>
            </p:txBody>
          </p:sp>
          <p:grpSp>
            <p:nvGrpSpPr>
              <p:cNvPr id="89" name="Group 15">
                <a:extLst>
                  <a:ext uri="{FF2B5EF4-FFF2-40B4-BE49-F238E27FC236}">
                    <a16:creationId xmlns:a16="http://schemas.microsoft.com/office/drawing/2014/main" id="{B76C95F2-6979-4FD3-B6A2-7BD5A1AC98C2}"/>
                  </a:ext>
                </a:extLst>
              </p:cNvPr>
              <p:cNvGrpSpPr/>
              <p:nvPr/>
            </p:nvGrpSpPr>
            <p:grpSpPr>
              <a:xfrm rot="18284720">
                <a:off x="5239011" y="4619426"/>
                <a:ext cx="300898" cy="433630"/>
                <a:chOff x="967240" y="3289369"/>
                <a:chExt cx="1100200" cy="1585520"/>
              </a:xfrm>
            </p:grpSpPr>
            <p:sp>
              <p:nvSpPr>
                <p:cNvPr id="90" name="Freeform 16">
                  <a:extLst>
                    <a:ext uri="{FF2B5EF4-FFF2-40B4-BE49-F238E27FC236}">
                      <a16:creationId xmlns:a16="http://schemas.microsoft.com/office/drawing/2014/main" id="{F1DAF596-8931-43A7-A4B6-63B9753760A3}"/>
                    </a:ext>
                  </a:extLst>
                </p:cNvPr>
                <p:cNvSpPr/>
                <p:nvPr/>
              </p:nvSpPr>
              <p:spPr>
                <a:xfrm>
                  <a:off x="967240" y="3289369"/>
                  <a:ext cx="552481" cy="1585520"/>
                </a:xfrm>
                <a:custGeom>
                  <a:avLst/>
                  <a:gdLst/>
                  <a:ahLst/>
                  <a:cxnLst/>
                  <a:rect l="l" t="t" r="r" b="b"/>
                  <a:pathLst>
                    <a:path w="552481" h="1585520">
                      <a:moveTo>
                        <a:pt x="550099" y="0"/>
                      </a:moveTo>
                      <a:lnTo>
                        <a:pt x="550454" y="236086"/>
                      </a:lnTo>
                      <a:lnTo>
                        <a:pt x="488816" y="193543"/>
                      </a:lnTo>
                      <a:lnTo>
                        <a:pt x="550466" y="244157"/>
                      </a:lnTo>
                      <a:lnTo>
                        <a:pt x="550735" y="423083"/>
                      </a:lnTo>
                      <a:lnTo>
                        <a:pt x="440807" y="347209"/>
                      </a:lnTo>
                      <a:lnTo>
                        <a:pt x="550756" y="437477"/>
                      </a:lnTo>
                      <a:lnTo>
                        <a:pt x="551026" y="616991"/>
                      </a:lnTo>
                      <a:lnTo>
                        <a:pt x="372197" y="491984"/>
                      </a:lnTo>
                      <a:lnTo>
                        <a:pt x="551056" y="637056"/>
                      </a:lnTo>
                      <a:lnTo>
                        <a:pt x="551331" y="819782"/>
                      </a:lnTo>
                      <a:lnTo>
                        <a:pt x="270832" y="619203"/>
                      </a:lnTo>
                      <a:lnTo>
                        <a:pt x="551364" y="841805"/>
                      </a:lnTo>
                      <a:lnTo>
                        <a:pt x="551613" y="1007603"/>
                      </a:lnTo>
                      <a:lnTo>
                        <a:pt x="184579" y="741931"/>
                      </a:lnTo>
                      <a:lnTo>
                        <a:pt x="551646" y="1029766"/>
                      </a:lnTo>
                      <a:lnTo>
                        <a:pt x="551910" y="1205103"/>
                      </a:lnTo>
                      <a:lnTo>
                        <a:pt x="119129" y="889458"/>
                      </a:lnTo>
                      <a:lnTo>
                        <a:pt x="551942" y="1226335"/>
                      </a:lnTo>
                      <a:lnTo>
                        <a:pt x="552201" y="1398749"/>
                      </a:lnTo>
                      <a:lnTo>
                        <a:pt x="184579" y="1132651"/>
                      </a:lnTo>
                      <a:lnTo>
                        <a:pt x="552234" y="1420947"/>
                      </a:lnTo>
                      <a:lnTo>
                        <a:pt x="552481" y="1585328"/>
                      </a:lnTo>
                      <a:cubicBezTo>
                        <a:pt x="331520" y="1590267"/>
                        <a:pt x="189138" y="1499959"/>
                        <a:pt x="103908" y="1357263"/>
                      </a:cubicBezTo>
                      <a:cubicBezTo>
                        <a:pt x="-144138" y="933499"/>
                        <a:pt x="70524" y="593019"/>
                        <a:pt x="550099"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sp>
              <p:nvSpPr>
                <p:cNvPr id="91" name="Freeform 17">
                  <a:extLst>
                    <a:ext uri="{FF2B5EF4-FFF2-40B4-BE49-F238E27FC236}">
                      <a16:creationId xmlns:a16="http://schemas.microsoft.com/office/drawing/2014/main" id="{0738E9C0-006A-4421-A63E-ADF0A504FD78}"/>
                    </a:ext>
                  </a:extLst>
                </p:cNvPr>
                <p:cNvSpPr/>
                <p:nvPr/>
              </p:nvSpPr>
              <p:spPr>
                <a:xfrm flipH="1">
                  <a:off x="1514959" y="3289369"/>
                  <a:ext cx="552481" cy="1585520"/>
                </a:xfrm>
                <a:custGeom>
                  <a:avLst/>
                  <a:gdLst/>
                  <a:ahLst/>
                  <a:cxnLst/>
                  <a:rect l="l" t="t" r="r" b="b"/>
                  <a:pathLst>
                    <a:path w="552481" h="1585520">
                      <a:moveTo>
                        <a:pt x="550099" y="0"/>
                      </a:moveTo>
                      <a:lnTo>
                        <a:pt x="550454" y="236086"/>
                      </a:lnTo>
                      <a:lnTo>
                        <a:pt x="488816" y="193543"/>
                      </a:lnTo>
                      <a:lnTo>
                        <a:pt x="550466" y="244157"/>
                      </a:lnTo>
                      <a:lnTo>
                        <a:pt x="550735" y="423083"/>
                      </a:lnTo>
                      <a:lnTo>
                        <a:pt x="440807" y="347209"/>
                      </a:lnTo>
                      <a:lnTo>
                        <a:pt x="550756" y="437477"/>
                      </a:lnTo>
                      <a:lnTo>
                        <a:pt x="551026" y="616991"/>
                      </a:lnTo>
                      <a:lnTo>
                        <a:pt x="372197" y="491984"/>
                      </a:lnTo>
                      <a:lnTo>
                        <a:pt x="551056" y="637056"/>
                      </a:lnTo>
                      <a:lnTo>
                        <a:pt x="551331" y="819782"/>
                      </a:lnTo>
                      <a:lnTo>
                        <a:pt x="270832" y="619203"/>
                      </a:lnTo>
                      <a:lnTo>
                        <a:pt x="551364" y="841805"/>
                      </a:lnTo>
                      <a:lnTo>
                        <a:pt x="551613" y="1007603"/>
                      </a:lnTo>
                      <a:lnTo>
                        <a:pt x="184579" y="741931"/>
                      </a:lnTo>
                      <a:lnTo>
                        <a:pt x="551646" y="1029766"/>
                      </a:lnTo>
                      <a:lnTo>
                        <a:pt x="551910" y="1205103"/>
                      </a:lnTo>
                      <a:lnTo>
                        <a:pt x="119129" y="889458"/>
                      </a:lnTo>
                      <a:lnTo>
                        <a:pt x="551942" y="1226335"/>
                      </a:lnTo>
                      <a:lnTo>
                        <a:pt x="552201" y="1398749"/>
                      </a:lnTo>
                      <a:lnTo>
                        <a:pt x="184579" y="1132651"/>
                      </a:lnTo>
                      <a:lnTo>
                        <a:pt x="552234" y="1420947"/>
                      </a:lnTo>
                      <a:lnTo>
                        <a:pt x="552481" y="1585328"/>
                      </a:lnTo>
                      <a:cubicBezTo>
                        <a:pt x="331520" y="1590267"/>
                        <a:pt x="189138" y="1499959"/>
                        <a:pt x="103908" y="1357263"/>
                      </a:cubicBezTo>
                      <a:cubicBezTo>
                        <a:pt x="-144138" y="933499"/>
                        <a:pt x="70524" y="593019"/>
                        <a:pt x="550099" y="0"/>
                      </a:cubicBezTo>
                      <a:close/>
                    </a:path>
                  </a:pathLst>
                </a:cu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grpSp>
        </p:grpSp>
      </p:grpSp>
      <p:sp>
        <p:nvSpPr>
          <p:cNvPr id="130" name="TextBox 129">
            <a:extLst>
              <a:ext uri="{FF2B5EF4-FFF2-40B4-BE49-F238E27FC236}">
                <a16:creationId xmlns:a16="http://schemas.microsoft.com/office/drawing/2014/main" id="{A66D4C70-0033-46BC-BD00-DCE9A8CF82BF}"/>
              </a:ext>
            </a:extLst>
          </p:cNvPr>
          <p:cNvSpPr txBox="1"/>
          <p:nvPr/>
        </p:nvSpPr>
        <p:spPr>
          <a:xfrm>
            <a:off x="4035447" y="6374246"/>
            <a:ext cx="2230129" cy="400110"/>
          </a:xfrm>
          <a:prstGeom prst="rect">
            <a:avLst/>
          </a:prstGeom>
          <a:noFill/>
        </p:spPr>
        <p:txBody>
          <a:bodyPr wrap="square" rtlCol="0">
            <a:spAutoFit/>
          </a:bodyPr>
          <a:lstStyle/>
          <a:p>
            <a:pPr algn="ctr"/>
            <a:r>
              <a:rPr lang="ar-JO" sz="2000" b="1" dirty="0">
                <a:latin typeface="Alexandria" pitchFamily="2" charset="-78"/>
                <a:cs typeface="Alexandria" pitchFamily="2" charset="-78"/>
              </a:rPr>
              <a:t>المرحلة الثانوية</a:t>
            </a:r>
            <a:endParaRPr lang="ko-KR" altLang="en-US" sz="2000" b="1" dirty="0">
              <a:solidFill>
                <a:schemeClr val="tx1">
                  <a:lumMod val="75000"/>
                  <a:lumOff val="25000"/>
                </a:schemeClr>
              </a:solidFill>
              <a:latin typeface="Alexandria" pitchFamily="2" charset="-78"/>
              <a:cs typeface="Alexandria" pitchFamily="2" charset="-78"/>
            </a:endParaRPr>
          </a:p>
        </p:txBody>
      </p:sp>
      <p:sp>
        <p:nvSpPr>
          <p:cNvPr id="133" name="TextBox 132">
            <a:extLst>
              <a:ext uri="{FF2B5EF4-FFF2-40B4-BE49-F238E27FC236}">
                <a16:creationId xmlns:a16="http://schemas.microsoft.com/office/drawing/2014/main" id="{D3549080-A474-47E9-B8E9-AB3C4B330B3E}"/>
              </a:ext>
            </a:extLst>
          </p:cNvPr>
          <p:cNvSpPr txBox="1"/>
          <p:nvPr/>
        </p:nvSpPr>
        <p:spPr>
          <a:xfrm>
            <a:off x="9346253" y="5393962"/>
            <a:ext cx="2230129" cy="1015663"/>
          </a:xfrm>
          <a:prstGeom prst="rect">
            <a:avLst/>
          </a:prstGeom>
          <a:noFill/>
        </p:spPr>
        <p:txBody>
          <a:bodyPr wrap="square" rtlCol="0">
            <a:spAutoFit/>
          </a:bodyPr>
          <a:lstStyle/>
          <a:p>
            <a:pPr algn="ctr"/>
            <a:r>
              <a:rPr lang="ar-JO" altLang="ko-KR" sz="2000" b="1" dirty="0">
                <a:solidFill>
                  <a:schemeClr val="tx1">
                    <a:lumMod val="75000"/>
                    <a:lumOff val="25000"/>
                  </a:schemeClr>
                </a:solidFill>
                <a:latin typeface="Alexandria" pitchFamily="2" charset="-78"/>
                <a:cs typeface="Alexandria" pitchFamily="2" charset="-78"/>
              </a:rPr>
              <a:t>الدراسات العليا</a:t>
            </a:r>
          </a:p>
          <a:p>
            <a:pPr algn="ctr"/>
            <a:r>
              <a:rPr lang="ar-JO" altLang="ko-KR" sz="2000" b="1" dirty="0">
                <a:solidFill>
                  <a:schemeClr val="tx1">
                    <a:lumMod val="75000"/>
                    <a:lumOff val="25000"/>
                  </a:schemeClr>
                </a:solidFill>
                <a:latin typeface="Alexandria" pitchFamily="2" charset="-78"/>
                <a:cs typeface="Alexandria" pitchFamily="2" charset="-78"/>
              </a:rPr>
              <a:t>الماجستير </a:t>
            </a:r>
            <a:r>
              <a:rPr lang="ar-AE" altLang="ko-KR" sz="2000" b="1" dirty="0">
                <a:solidFill>
                  <a:schemeClr val="tx1">
                    <a:lumMod val="75000"/>
                    <a:lumOff val="25000"/>
                  </a:schemeClr>
                </a:solidFill>
                <a:latin typeface="Alexandria" pitchFamily="2" charset="-78"/>
                <a:cs typeface="Alexandria" pitchFamily="2" charset="-78"/>
              </a:rPr>
              <a:t>،</a:t>
            </a:r>
            <a:r>
              <a:rPr lang="ar-JO" altLang="ko-KR" sz="2000" b="1" dirty="0">
                <a:solidFill>
                  <a:schemeClr val="tx1">
                    <a:lumMod val="75000"/>
                    <a:lumOff val="25000"/>
                  </a:schemeClr>
                </a:solidFill>
                <a:latin typeface="Alexandria" pitchFamily="2" charset="-78"/>
                <a:cs typeface="Alexandria" pitchFamily="2" charset="-78"/>
              </a:rPr>
              <a:t> الدكتورا</a:t>
            </a:r>
            <a:r>
              <a:rPr lang="ar-AE" altLang="ko-KR" sz="2000" b="1" dirty="0">
                <a:solidFill>
                  <a:schemeClr val="tx1">
                    <a:lumMod val="75000"/>
                    <a:lumOff val="25000"/>
                  </a:schemeClr>
                </a:solidFill>
                <a:latin typeface="Alexandria" pitchFamily="2" charset="-78"/>
                <a:cs typeface="Alexandria" pitchFamily="2" charset="-78"/>
              </a:rPr>
              <a:t>ة</a:t>
            </a:r>
            <a:endParaRPr lang="ko-KR" altLang="en-US" sz="2000" b="1" dirty="0">
              <a:solidFill>
                <a:schemeClr val="tx1">
                  <a:lumMod val="75000"/>
                  <a:lumOff val="25000"/>
                </a:schemeClr>
              </a:solidFill>
              <a:latin typeface="Alexandria" pitchFamily="2" charset="-78"/>
              <a:cs typeface="Alexandria" pitchFamily="2" charset="-78"/>
            </a:endParaRPr>
          </a:p>
        </p:txBody>
      </p:sp>
      <p:sp>
        <p:nvSpPr>
          <p:cNvPr id="139" name="TextBox 138">
            <a:extLst>
              <a:ext uri="{FF2B5EF4-FFF2-40B4-BE49-F238E27FC236}">
                <a16:creationId xmlns:a16="http://schemas.microsoft.com/office/drawing/2014/main" id="{3AC811A2-F532-44E4-97F7-81F59ECA4F26}"/>
              </a:ext>
            </a:extLst>
          </p:cNvPr>
          <p:cNvSpPr txBox="1"/>
          <p:nvPr/>
        </p:nvSpPr>
        <p:spPr>
          <a:xfrm>
            <a:off x="4307047" y="5127007"/>
            <a:ext cx="1686930" cy="1323439"/>
          </a:xfrm>
          <a:prstGeom prst="rect">
            <a:avLst/>
          </a:prstGeom>
          <a:noFill/>
        </p:spPr>
        <p:txBody>
          <a:bodyPr wrap="square" rtlCol="0">
            <a:spAutoFit/>
          </a:bodyPr>
          <a:lstStyle/>
          <a:p>
            <a:pPr algn="ctr"/>
            <a:r>
              <a:rPr lang="ar-JO" sz="2000" b="1" dirty="0">
                <a:latin typeface="Alexandria" pitchFamily="2" charset="-78"/>
                <a:cs typeface="Alexandria" pitchFamily="2" charset="-78"/>
              </a:rPr>
              <a:t>الصفوف الأساسية من الأول للعاشر+</a:t>
            </a:r>
            <a:endParaRPr lang="ko-KR" altLang="en-US" sz="2000" b="1" dirty="0">
              <a:solidFill>
                <a:schemeClr val="tx1">
                  <a:lumMod val="75000"/>
                  <a:lumOff val="25000"/>
                </a:schemeClr>
              </a:solidFill>
              <a:latin typeface="Alexandria" pitchFamily="2" charset="-78"/>
              <a:cs typeface="Alexandria" pitchFamily="2" charset="-78"/>
            </a:endParaRPr>
          </a:p>
        </p:txBody>
      </p:sp>
      <p:sp>
        <p:nvSpPr>
          <p:cNvPr id="86" name="TextBox 85">
            <a:extLst>
              <a:ext uri="{FF2B5EF4-FFF2-40B4-BE49-F238E27FC236}">
                <a16:creationId xmlns:a16="http://schemas.microsoft.com/office/drawing/2014/main" id="{A66D4C70-0033-46BC-BD00-DCE9A8CF82BF}"/>
              </a:ext>
            </a:extLst>
          </p:cNvPr>
          <p:cNvSpPr txBox="1"/>
          <p:nvPr/>
        </p:nvSpPr>
        <p:spPr>
          <a:xfrm>
            <a:off x="6712891" y="5317186"/>
            <a:ext cx="2230129" cy="802014"/>
          </a:xfrm>
          <a:prstGeom prst="rect">
            <a:avLst/>
          </a:prstGeom>
          <a:noFill/>
        </p:spPr>
        <p:txBody>
          <a:bodyPr wrap="square" rtlCol="0">
            <a:spAutoFit/>
          </a:bodyPr>
          <a:lstStyle/>
          <a:p>
            <a:pPr lvl="0" algn="r">
              <a:lnSpc>
                <a:spcPct val="120000"/>
              </a:lnSpc>
            </a:pPr>
            <a:r>
              <a:rPr lang="ar-JO" sz="2000" b="1" dirty="0">
                <a:latin typeface="Alexandria" pitchFamily="2" charset="-78"/>
                <a:cs typeface="Alexandria" pitchFamily="2" charset="-78"/>
              </a:rPr>
              <a:t>      الدبلوم</a:t>
            </a:r>
          </a:p>
          <a:p>
            <a:pPr lvl="0" algn="r">
              <a:lnSpc>
                <a:spcPct val="120000"/>
              </a:lnSpc>
            </a:pPr>
            <a:r>
              <a:rPr lang="ar-JO" sz="2000" b="1" dirty="0">
                <a:latin typeface="Alexandria" pitchFamily="2" charset="-78"/>
                <a:cs typeface="Alexandria" pitchFamily="2" charset="-78"/>
              </a:rPr>
              <a:t>أو البكالوريوس</a:t>
            </a:r>
          </a:p>
        </p:txBody>
      </p:sp>
      <p:sp>
        <p:nvSpPr>
          <p:cNvPr id="3" name="Rectangle 2"/>
          <p:cNvSpPr/>
          <p:nvPr/>
        </p:nvSpPr>
        <p:spPr>
          <a:xfrm>
            <a:off x="1618243" y="5393962"/>
            <a:ext cx="2132315" cy="707886"/>
          </a:xfrm>
          <a:prstGeom prst="rect">
            <a:avLst/>
          </a:prstGeom>
        </p:spPr>
        <p:txBody>
          <a:bodyPr wrap="none">
            <a:spAutoFit/>
          </a:bodyPr>
          <a:lstStyle/>
          <a:p>
            <a:pPr algn="ctr"/>
            <a:r>
              <a:rPr lang="ar-JO" sz="2000" b="1" dirty="0">
                <a:latin typeface="Alexandria" pitchFamily="2" charset="-78"/>
                <a:cs typeface="Alexandria" pitchFamily="2" charset="-78"/>
              </a:rPr>
              <a:t>الأسرة</a:t>
            </a:r>
          </a:p>
          <a:p>
            <a:pPr algn="ctr"/>
            <a:r>
              <a:rPr lang="ar-JO" altLang="ko-KR" sz="2000" b="1" dirty="0">
                <a:solidFill>
                  <a:schemeClr val="tx1"/>
                </a:solidFill>
                <a:latin typeface="Alexandria" pitchFamily="2" charset="-78"/>
                <a:cs typeface="Alexandria" pitchFamily="2" charset="-78"/>
              </a:rPr>
              <a:t>+ رياض الأطفال</a:t>
            </a:r>
            <a:endParaRPr lang="ko-KR" altLang="en-US" sz="2000" b="1"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2931DC9F-5D5E-A475-E582-3FF5CA66EF31}"/>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Audio 3">
            <a:hlinkClick r:id="" action="ppaction://media"/>
            <a:extLst>
              <a:ext uri="{FF2B5EF4-FFF2-40B4-BE49-F238E27FC236}">
                <a16:creationId xmlns:a16="http://schemas.microsoft.com/office/drawing/2014/main" id="{32F32D56-ADC4-C870-6101-EEFB8805666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69700" y="6235700"/>
            <a:ext cx="406400" cy="406400"/>
          </a:xfrm>
          <a:prstGeom prst="rect">
            <a:avLst/>
          </a:prstGeom>
        </p:spPr>
      </p:pic>
      <p:sp>
        <p:nvSpPr>
          <p:cNvPr id="6" name="Google Shape;145;p3">
            <a:extLst>
              <a:ext uri="{FF2B5EF4-FFF2-40B4-BE49-F238E27FC236}">
                <a16:creationId xmlns:a16="http://schemas.microsoft.com/office/drawing/2014/main" id="{8507E4BD-2BE1-4EC2-0CD7-18BB4CFA8B15}"/>
              </a:ext>
            </a:extLst>
          </p:cNvPr>
          <p:cNvSpPr txBox="1"/>
          <p:nvPr/>
        </p:nvSpPr>
        <p:spPr>
          <a:xfrm>
            <a:off x="4223792" y="404664"/>
            <a:ext cx="3312368" cy="584735"/>
          </a:xfrm>
          <a:prstGeom prst="rect">
            <a:avLst/>
          </a:prstGeom>
          <a:noFill/>
          <a:ln>
            <a:noFill/>
          </a:ln>
        </p:spPr>
        <p:txBody>
          <a:bodyPr spcFirstLastPara="1" wrap="square" lIns="91425" tIns="45700" rIns="91425" bIns="45700" anchor="t" anchorCtr="0">
            <a:spAutoFit/>
          </a:bodyPr>
          <a:lstStyle/>
          <a:p>
            <a:pPr lvl="0"/>
            <a:r>
              <a:rPr lang="ar-AE" sz="3200" b="1" dirty="0">
                <a:solidFill>
                  <a:srgbClr val="00B0F0"/>
                </a:solidFill>
                <a:latin typeface="Alexandria" pitchFamily="2" charset="-78"/>
                <a:cs typeface="Alexandria" pitchFamily="2" charset="-78"/>
              </a:rPr>
              <a:t>مراحل التعليم</a:t>
            </a:r>
            <a:endParaRPr b="1"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479168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39"/>
                                        </p:tgtEl>
                                        <p:attrNameLst>
                                          <p:attrName>style.visibility</p:attrName>
                                        </p:attrNameLst>
                                      </p:cBhvr>
                                      <p:to>
                                        <p:strVal val="visible"/>
                                      </p:to>
                                    </p:set>
                                    <p:animEffect transition="in" filter="barn(inVertical)">
                                      <p:cBhvr>
                                        <p:cTn id="12" dur="500"/>
                                        <p:tgtEl>
                                          <p:spTgt spid="13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30"/>
                                        </p:tgtEl>
                                        <p:attrNameLst>
                                          <p:attrName>style.visibility</p:attrName>
                                        </p:attrNameLst>
                                      </p:cBhvr>
                                      <p:to>
                                        <p:strVal val="visible"/>
                                      </p:to>
                                    </p:set>
                                    <p:animEffect transition="in" filter="barn(inVertical)">
                                      <p:cBhvr>
                                        <p:cTn id="17" dur="500"/>
                                        <p:tgtEl>
                                          <p:spTgt spid="130"/>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86"/>
                                        </p:tgtEl>
                                        <p:attrNameLst>
                                          <p:attrName>style.visibility</p:attrName>
                                        </p:attrNameLst>
                                      </p:cBhvr>
                                      <p:to>
                                        <p:strVal val="visible"/>
                                      </p:to>
                                    </p:set>
                                    <p:animEffect transition="in" filter="barn(inVertical)">
                                      <p:cBhvr>
                                        <p:cTn id="22" dur="500"/>
                                        <p:tgtEl>
                                          <p:spTgt spid="86"/>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33"/>
                                        </p:tgtEl>
                                        <p:attrNameLst>
                                          <p:attrName>style.visibility</p:attrName>
                                        </p:attrNameLst>
                                      </p:cBhvr>
                                      <p:to>
                                        <p:strVal val="visible"/>
                                      </p:to>
                                    </p:set>
                                    <p:animEffect transition="in" filter="barn(inVertical)">
                                      <p:cBhvr>
                                        <p:cTn id="27" dur="500"/>
                                        <p:tgtEl>
                                          <p:spTgt spid="133"/>
                                        </p:tgtEl>
                                      </p:cBhvr>
                                    </p:animEffect>
                                  </p:childTnLst>
                                </p:cTn>
                              </p:par>
                            </p:childTnLst>
                          </p:cTn>
                        </p:par>
                        <p:par>
                          <p:cTn id="28" fill="hold">
                            <p:stCondLst>
                              <p:cond delay="500"/>
                            </p:stCondLst>
                            <p:childTnLst>
                              <p:par>
                                <p:cTn id="29" presetID="1" presetClass="mediacall" presetSubtype="0" fill="hold" nodeType="afterEffect">
                                  <p:stCondLst>
                                    <p:cond delay="0"/>
                                  </p:stCondLst>
                                  <p:childTnLst>
                                    <p:cmd type="call" cmd="playFrom(0.0)">
                                      <p:cBhvr>
                                        <p:cTn id="30" dur="5510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31" fill="hold" display="0">
                  <p:stCondLst>
                    <p:cond delay="indefinite"/>
                  </p:stCondLst>
                  <p:endCondLst>
                    <p:cond evt="onStopAudio" delay="0">
                      <p:tgtEl>
                        <p:sldTgt/>
                      </p:tgtEl>
                    </p:cond>
                  </p:endCondLst>
                </p:cTn>
                <p:tgtEl>
                  <p:spTgt spid="2"/>
                </p:tgtEl>
              </p:cMediaNode>
            </p:audio>
          </p:childTnLst>
        </p:cTn>
      </p:par>
    </p:tnLst>
    <p:bldLst>
      <p:bldP spid="130" grpId="0"/>
      <p:bldP spid="133" grpId="0"/>
      <p:bldP spid="139" grpId="0"/>
      <p:bldP spid="86" grpId="0"/>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45;p3"/>
          <p:cNvSpPr txBox="1"/>
          <p:nvPr/>
        </p:nvSpPr>
        <p:spPr>
          <a:xfrm>
            <a:off x="1487488" y="397605"/>
            <a:ext cx="6506808" cy="584735"/>
          </a:xfrm>
          <a:prstGeom prst="rect">
            <a:avLst/>
          </a:prstGeom>
          <a:noFill/>
          <a:ln>
            <a:noFill/>
          </a:ln>
        </p:spPr>
        <p:txBody>
          <a:bodyPr spcFirstLastPara="1" wrap="square" lIns="91425" tIns="45700" rIns="91425" bIns="45700" anchor="t" anchorCtr="0">
            <a:spAutoFit/>
          </a:bodyPr>
          <a:lstStyle/>
          <a:p>
            <a:pPr algn="r"/>
            <a:r>
              <a:rPr lang="ar-JO" sz="3200" b="1" dirty="0">
                <a:solidFill>
                  <a:srgbClr val="00B0F0"/>
                </a:solidFill>
                <a:latin typeface="Alexandria" pitchFamily="2" charset="-78"/>
                <a:ea typeface="Times New Roman" pitchFamily="18" charset="0"/>
                <a:cs typeface="Alexandria" pitchFamily="2" charset="-78"/>
              </a:rPr>
              <a:t>نشأة التعليم العالي وفلسفته</a:t>
            </a:r>
          </a:p>
        </p:txBody>
      </p:sp>
      <p:sp>
        <p:nvSpPr>
          <p:cNvPr id="4" name="Rectangle 3"/>
          <p:cNvSpPr/>
          <p:nvPr/>
        </p:nvSpPr>
        <p:spPr>
          <a:xfrm>
            <a:off x="4480840" y="1184553"/>
            <a:ext cx="7382228" cy="3108543"/>
          </a:xfrm>
          <a:prstGeom prst="rect">
            <a:avLst/>
          </a:prstGeom>
        </p:spPr>
        <p:txBody>
          <a:bodyPr wrap="square">
            <a:spAutoFit/>
          </a:bodyPr>
          <a:lstStyle/>
          <a:p>
            <a:pPr algn="just" rtl="1"/>
            <a:r>
              <a:rPr lang="ar-JO" sz="2800" dirty="0">
                <a:latin typeface="Alexandria" pitchFamily="2" charset="-78"/>
                <a:cs typeface="Alexandria" pitchFamily="2" charset="-78"/>
              </a:rPr>
              <a:t>      يعود تاريخ نشأة أول الجامعات إلى عصور بداية ازدهار الأمم والبلدان والحضارة والتمدّن الذي عرفته البشرية عبر العصور. ففي </a:t>
            </a:r>
            <a:r>
              <a:rPr lang="ar-JO" sz="2800" b="1" dirty="0">
                <a:latin typeface="Alexandria" pitchFamily="2" charset="-78"/>
                <a:cs typeface="Alexandria" pitchFamily="2" charset="-78"/>
              </a:rPr>
              <a:t>الحضارة اليونانية القديمة </a:t>
            </a:r>
            <a:r>
              <a:rPr lang="ar-JO" sz="2800" dirty="0">
                <a:latin typeface="Alexandria" pitchFamily="2" charset="-78"/>
                <a:cs typeface="Alexandria" pitchFamily="2" charset="-78"/>
              </a:rPr>
              <a:t>اشتهر عدد من المعلمين آنذاك أمثال </a:t>
            </a:r>
            <a:r>
              <a:rPr lang="ar-JO" sz="2800" b="1" dirty="0">
                <a:latin typeface="Alexandria" pitchFamily="2" charset="-78"/>
                <a:cs typeface="Alexandria" pitchFamily="2" charset="-78"/>
              </a:rPr>
              <a:t>سقراط وأرسطو </a:t>
            </a:r>
            <a:r>
              <a:rPr lang="ar-JO" sz="2800" dirty="0">
                <a:latin typeface="Alexandria" pitchFamily="2" charset="-78"/>
                <a:cs typeface="Alexandria" pitchFamily="2" charset="-78"/>
              </a:rPr>
              <a:t>ممن قاموا بتعليم الفلسفة والعلوم في تلك العصور.</a:t>
            </a:r>
            <a:endParaRPr lang="en-GB" sz="2800" dirty="0">
              <a:latin typeface="Alexandria" pitchFamily="2" charset="-78"/>
              <a:cs typeface="Alexandria" pitchFamily="2" charset="-78"/>
            </a:endParaRPr>
          </a:p>
        </p:txBody>
      </p:sp>
      <p:sp>
        <p:nvSpPr>
          <p:cNvPr id="5" name="Rectangle 4"/>
          <p:cNvSpPr/>
          <p:nvPr/>
        </p:nvSpPr>
        <p:spPr>
          <a:xfrm>
            <a:off x="4367808" y="4293096"/>
            <a:ext cx="7382228" cy="2246769"/>
          </a:xfrm>
          <a:prstGeom prst="rect">
            <a:avLst/>
          </a:prstGeom>
        </p:spPr>
        <p:txBody>
          <a:bodyPr wrap="square">
            <a:spAutoFit/>
          </a:bodyPr>
          <a:lstStyle/>
          <a:p>
            <a:pPr algn="just" rtl="1"/>
            <a:r>
              <a:rPr lang="ar-JO" sz="2800" dirty="0">
                <a:latin typeface="Alexandria" pitchFamily="2" charset="-78"/>
                <a:cs typeface="Alexandria" pitchFamily="2" charset="-78"/>
              </a:rPr>
              <a:t>ولعلّ أقرب اتجاه للجامعة الحديثة في العالم القديم موجود في </a:t>
            </a:r>
            <a:r>
              <a:rPr lang="ar-JO" sz="2800" b="1" dirty="0">
                <a:latin typeface="Alexandria" pitchFamily="2" charset="-78"/>
                <a:cs typeface="Alexandria" pitchFamily="2" charset="-78"/>
              </a:rPr>
              <a:t>أكاديمية أفلاطون </a:t>
            </a:r>
            <a:r>
              <a:rPr lang="ar-JO" sz="2800" dirty="0">
                <a:latin typeface="Alexandria" pitchFamily="2" charset="-78"/>
                <a:cs typeface="Alexandria" pitchFamily="2" charset="-78"/>
              </a:rPr>
              <a:t>التي أسّست في </a:t>
            </a:r>
            <a:r>
              <a:rPr lang="ar-JO" sz="2800" dirty="0">
                <a:solidFill>
                  <a:srgbClr val="202122"/>
                </a:solidFill>
                <a:latin typeface="Alexandria" pitchFamily="2" charset="-78"/>
                <a:cs typeface="Alexandria" pitchFamily="2" charset="-78"/>
              </a:rPr>
              <a:t>سنة 387 قبل  الميلاد في أثينا </a:t>
            </a:r>
            <a:r>
              <a:rPr lang="ar-JO" sz="2800" dirty="0">
                <a:latin typeface="Alexandria" pitchFamily="2" charset="-78"/>
                <a:cs typeface="Alexandria" pitchFamily="2" charset="-78"/>
              </a:rPr>
              <a:t>وعرفت باسم </a:t>
            </a:r>
            <a:r>
              <a:rPr lang="ar-JO" sz="2800" b="1" dirty="0">
                <a:latin typeface="Alexandria" pitchFamily="2" charset="-78"/>
                <a:cs typeface="Alexandria" pitchFamily="2" charset="-78"/>
              </a:rPr>
              <a:t>الأكاديمية</a:t>
            </a:r>
            <a:r>
              <a:rPr lang="ar-JO" sz="2800" dirty="0">
                <a:latin typeface="Alexandria" pitchFamily="2" charset="-78"/>
                <a:cs typeface="Alexandria" pitchFamily="2" charset="-78"/>
              </a:rPr>
              <a:t>،</a:t>
            </a:r>
            <a:r>
              <a:rPr lang="ar-JO" sz="2800" dirty="0">
                <a:solidFill>
                  <a:srgbClr val="202122"/>
                </a:solidFill>
                <a:latin typeface="Alexandria" pitchFamily="2" charset="-78"/>
                <a:cs typeface="Alexandria" pitchFamily="2" charset="-78"/>
              </a:rPr>
              <a:t> وانتهت سنة 529 ميلادية.</a:t>
            </a:r>
            <a:endParaRPr lang="en-GB" sz="2800" dirty="0">
              <a:latin typeface="Alexandria" pitchFamily="2" charset="-78"/>
              <a:cs typeface="Alexandria" pitchFamily="2" charset="-78"/>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7408" y="2276872"/>
            <a:ext cx="3096344" cy="3528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Graphic 21">
            <a:extLst>
              <a:ext uri="{FF2B5EF4-FFF2-40B4-BE49-F238E27FC236}">
                <a16:creationId xmlns:a16="http://schemas.microsoft.com/office/drawing/2014/main" id="{FC7882F8-41BC-16D2-CC8A-151903F007A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34682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4" name="Google Shape;144;p3"/>
          <p:cNvSpPr/>
          <p:nvPr/>
        </p:nvSpPr>
        <p:spPr>
          <a:xfrm>
            <a:off x="3401169" y="1603083"/>
            <a:ext cx="8136905" cy="5262939"/>
          </a:xfrm>
          <a:prstGeom prst="rect">
            <a:avLst/>
          </a:prstGeom>
          <a:noFill/>
          <a:ln>
            <a:noFill/>
          </a:ln>
        </p:spPr>
        <p:txBody>
          <a:bodyPr spcFirstLastPara="1" wrap="square" lIns="91425" tIns="45700" rIns="91425" bIns="45700" anchor="t" anchorCtr="0">
            <a:spAutoFit/>
          </a:bodyPr>
          <a:lstStyle/>
          <a:p>
            <a:pPr algn="just" rtl="1"/>
            <a:r>
              <a:rPr lang="ar-JO" sz="2800" b="1" dirty="0">
                <a:latin typeface="Alexandria" pitchFamily="2" charset="-78"/>
                <a:cs typeface="Alexandria" pitchFamily="2" charset="-78"/>
              </a:rPr>
              <a:t>نشأة الجامعات</a:t>
            </a:r>
          </a:p>
          <a:p>
            <a:pPr algn="just" rtl="1"/>
            <a:r>
              <a:rPr lang="ar-JO" sz="2800" dirty="0">
                <a:latin typeface="Alexandria" pitchFamily="2" charset="-78"/>
                <a:cs typeface="Alexandria" pitchFamily="2" charset="-78"/>
              </a:rPr>
              <a:t>تعود نشأة مؤسسات التعليم العالي إلى الحضارات القديمة الفرعونية والبابلية وغيرها ولكن بداية نشأة الجامعات بالمعنى الاصطلاحي ظهر في عام 1076 حيث تم إنشاء </a:t>
            </a:r>
            <a:r>
              <a:rPr lang="ar-JO" sz="2800" b="1" dirty="0">
                <a:latin typeface="Alexandria" pitchFamily="2" charset="-78"/>
                <a:cs typeface="Alexandria" pitchFamily="2" charset="-78"/>
              </a:rPr>
              <a:t>جامعة بولونيا الايطالية</a:t>
            </a:r>
            <a:r>
              <a:rPr lang="ar-JO" sz="2800" dirty="0">
                <a:latin typeface="Alexandria" pitchFamily="2" charset="-78"/>
                <a:cs typeface="Alexandria" pitchFamily="2" charset="-78"/>
              </a:rPr>
              <a:t>. </a:t>
            </a:r>
          </a:p>
          <a:p>
            <a:pPr algn="just" rtl="1"/>
            <a:endParaRPr lang="ar-JO" sz="2800" dirty="0">
              <a:latin typeface="Alexandria" pitchFamily="2" charset="-78"/>
              <a:cs typeface="Alexandria" pitchFamily="2" charset="-78"/>
            </a:endParaRPr>
          </a:p>
          <a:p>
            <a:pPr algn="just" rtl="1"/>
            <a:r>
              <a:rPr lang="ar-JO" sz="2800" dirty="0">
                <a:latin typeface="Alexandria" pitchFamily="2" charset="-78"/>
                <a:cs typeface="Alexandria" pitchFamily="2" charset="-78"/>
              </a:rPr>
              <a:t>أمّا في العالم العربي تعتبر </a:t>
            </a:r>
            <a:r>
              <a:rPr lang="ar-JO" sz="2800" b="1" dirty="0">
                <a:latin typeface="Alexandria" pitchFamily="2" charset="-78"/>
                <a:cs typeface="Alexandria" pitchFamily="2" charset="-78"/>
              </a:rPr>
              <a:t>الجامعة المصرية الأهلية </a:t>
            </a:r>
            <a:r>
              <a:rPr lang="ar-JO" sz="2800" dirty="0">
                <a:latin typeface="Alexandria" pitchFamily="2" charset="-78"/>
                <a:cs typeface="Alexandria" pitchFamily="2" charset="-78"/>
              </a:rPr>
              <a:t>والتي أنشئت في عام 1908 هي أول جامعة عربية. كما عرفت باسم جامعة فؤاد الأول ثم جامعة القاهرة بعد ثورة 23 يوليو 1952. </a:t>
            </a:r>
          </a:p>
          <a:p>
            <a:pPr algn="just"/>
            <a:br>
              <a:rPr lang="ar-JO" sz="2800" dirty="0">
                <a:latin typeface="Alexandria" pitchFamily="2" charset="-78"/>
                <a:cs typeface="Alexandria" pitchFamily="2" charset="-78"/>
              </a:rPr>
            </a:br>
            <a:r>
              <a:rPr lang="ar-JO" sz="2800" dirty="0">
                <a:latin typeface="Alexandria" pitchFamily="2" charset="-78"/>
                <a:cs typeface="Alexandria" pitchFamily="2" charset="-78"/>
              </a:rPr>
              <a:t> </a:t>
            </a:r>
            <a:endParaRPr sz="2800" dirty="0">
              <a:solidFill>
                <a:srgbClr val="595959"/>
              </a:solidFill>
              <a:latin typeface="Alexandria" pitchFamily="2" charset="-78"/>
              <a:ea typeface="Calibri"/>
              <a:cs typeface="Alexandria" pitchFamily="2" charset="-78"/>
              <a:sym typeface="Calibri"/>
            </a:endParaRPr>
          </a:p>
        </p:txBody>
      </p:sp>
      <p:sp>
        <p:nvSpPr>
          <p:cNvPr id="145" name="Google Shape;145;p3"/>
          <p:cNvSpPr txBox="1"/>
          <p:nvPr/>
        </p:nvSpPr>
        <p:spPr>
          <a:xfrm>
            <a:off x="1919536" y="380577"/>
            <a:ext cx="6660740" cy="584735"/>
          </a:xfrm>
          <a:prstGeom prst="rect">
            <a:avLst/>
          </a:prstGeom>
          <a:noFill/>
          <a:ln>
            <a:noFill/>
          </a:ln>
        </p:spPr>
        <p:txBody>
          <a:bodyPr spcFirstLastPara="1" wrap="square" lIns="91425" tIns="45700" rIns="91425" bIns="45700" anchor="t" anchorCtr="0">
            <a:spAutoFit/>
          </a:bodyPr>
          <a:lstStyle/>
          <a:p>
            <a:pPr algn="r"/>
            <a:r>
              <a:rPr lang="ar-JO" sz="3200" b="1" dirty="0">
                <a:solidFill>
                  <a:srgbClr val="00B0F0"/>
                </a:solidFill>
                <a:latin typeface="Alexandria" pitchFamily="2" charset="-78"/>
                <a:ea typeface="Times New Roman" pitchFamily="18" charset="0"/>
                <a:cs typeface="Alexandria" pitchFamily="2" charset="-78"/>
              </a:rPr>
              <a:t>نشأة التعليم العالي وفلسفته</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455" y="1521808"/>
            <a:ext cx="2936738" cy="21845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descr="في ذكرى تأسيس جامعة القاهرة.. كيف تضامن المصريون لتمويلها رغم معارضة  الاحتلال؟ :: الوقائع الإخبارية"/>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0622" y="4067463"/>
            <a:ext cx="3003049" cy="1665794"/>
          </a:xfrm>
          <a:prstGeom prst="rect">
            <a:avLst/>
          </a:prstGeom>
          <a:noFill/>
          <a:extLst>
            <a:ext uri="{909E8E84-426E-40DD-AFC4-6F175D3DCCD1}">
              <a14:hiddenFill xmlns:a14="http://schemas.microsoft.com/office/drawing/2010/main">
                <a:solidFill>
                  <a:srgbClr val="FFFFFF"/>
                </a:solidFill>
              </a14:hiddenFill>
            </a:ext>
          </a:extLst>
        </p:spPr>
      </p:pic>
      <p:pic>
        <p:nvPicPr>
          <p:cNvPr id="4" name="Graphic 21">
            <a:extLst>
              <a:ext uri="{FF2B5EF4-FFF2-40B4-BE49-F238E27FC236}">
                <a16:creationId xmlns:a16="http://schemas.microsoft.com/office/drawing/2014/main" id="{86A5D829-E9CE-417A-C8EB-6239ACCC4824}"/>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200458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4" name="Google Shape;144;p3"/>
          <p:cNvSpPr/>
          <p:nvPr/>
        </p:nvSpPr>
        <p:spPr>
          <a:xfrm>
            <a:off x="280308" y="1277431"/>
            <a:ext cx="11576332" cy="5632271"/>
          </a:xfrm>
          <a:prstGeom prst="rect">
            <a:avLst/>
          </a:prstGeom>
          <a:noFill/>
          <a:ln>
            <a:noFill/>
          </a:ln>
        </p:spPr>
        <p:txBody>
          <a:bodyPr spcFirstLastPara="1" wrap="square" lIns="91425" tIns="45700" rIns="91425" bIns="45700" anchor="t" anchorCtr="0">
            <a:spAutoFit/>
          </a:bodyPr>
          <a:lstStyle/>
          <a:p>
            <a:pPr algn="just" rtl="1">
              <a:lnSpc>
                <a:spcPct val="150000"/>
              </a:lnSpc>
            </a:pPr>
            <a:r>
              <a:rPr lang="ar-JO" sz="2000" dirty="0">
                <a:latin typeface="Alexandria" pitchFamily="2" charset="-78"/>
                <a:cs typeface="Alexandria" pitchFamily="2" charset="-78"/>
              </a:rPr>
              <a:t>      في الواقع إن نشأة الجامعات الحديثة وتطورها مرّ في أربع مراحل لخصها «باسيل فلاتشر»على النحو الآتي:  </a:t>
            </a:r>
          </a:p>
          <a:p>
            <a:pPr algn="just" rtl="1">
              <a:lnSpc>
                <a:spcPct val="150000"/>
              </a:lnSpc>
            </a:pPr>
            <a:r>
              <a:rPr lang="ar-JO" sz="2000" dirty="0">
                <a:latin typeface="Alexandria" pitchFamily="2" charset="-78"/>
                <a:cs typeface="Alexandria" pitchFamily="2" charset="-78"/>
              </a:rPr>
              <a:t> </a:t>
            </a:r>
            <a:r>
              <a:rPr lang="ar-JO" sz="2000" b="1" dirty="0">
                <a:latin typeface="Alexandria" pitchFamily="2" charset="-78"/>
                <a:cs typeface="Alexandria" pitchFamily="2" charset="-78"/>
              </a:rPr>
              <a:t>المرحلة الأولى</a:t>
            </a:r>
            <a:r>
              <a:rPr lang="ar-JO" sz="2000" dirty="0">
                <a:latin typeface="Alexandria" pitchFamily="2" charset="-78"/>
                <a:cs typeface="Alexandria" pitchFamily="2" charset="-78"/>
              </a:rPr>
              <a:t>: وهي مرحلة نشأة الجامعات الأوروبية في القرن الثاني عشر.</a:t>
            </a:r>
          </a:p>
          <a:p>
            <a:pPr algn="just" rtl="1">
              <a:lnSpc>
                <a:spcPct val="150000"/>
              </a:lnSpc>
            </a:pPr>
            <a:r>
              <a:rPr lang="ar-JO" sz="2000" dirty="0">
                <a:latin typeface="Alexandria" pitchFamily="2" charset="-78"/>
                <a:cs typeface="Alexandria" pitchFamily="2" charset="-78"/>
              </a:rPr>
              <a:t> </a:t>
            </a:r>
            <a:r>
              <a:rPr lang="ar-JO" sz="2000" b="1" dirty="0">
                <a:latin typeface="Alexandria" pitchFamily="2" charset="-78"/>
                <a:cs typeface="Alexandria" pitchFamily="2" charset="-78"/>
              </a:rPr>
              <a:t>المرحلة الثانية </a:t>
            </a:r>
            <a:r>
              <a:rPr lang="ar-JO" sz="2000" dirty="0">
                <a:latin typeface="Alexandria" pitchFamily="2" charset="-78"/>
                <a:cs typeface="Alexandria" pitchFamily="2" charset="-78"/>
              </a:rPr>
              <a:t>: وهي مرحلة عصر النهضة في القرن الخامس عشر وال</a:t>
            </a:r>
            <a:r>
              <a:rPr lang="ar-AE" sz="2000" dirty="0">
                <a:latin typeface="Alexandria" pitchFamily="2" charset="-78"/>
                <a:cs typeface="Alexandria" pitchFamily="2" charset="-78"/>
              </a:rPr>
              <a:t>تي</a:t>
            </a:r>
            <a:r>
              <a:rPr lang="ar-JO" sz="2000" dirty="0">
                <a:latin typeface="Alexandria" pitchFamily="2" charset="-78"/>
                <a:cs typeface="Alexandria" pitchFamily="2" charset="-78"/>
              </a:rPr>
              <a:t> نجم عنه</a:t>
            </a:r>
            <a:r>
              <a:rPr lang="ar-AE" sz="2000" dirty="0">
                <a:latin typeface="Alexandria" pitchFamily="2" charset="-78"/>
                <a:cs typeface="Alexandria" pitchFamily="2" charset="-78"/>
              </a:rPr>
              <a:t>ا</a:t>
            </a:r>
            <a:r>
              <a:rPr lang="ar-JO" sz="2000" dirty="0">
                <a:latin typeface="Alexandria" pitchFamily="2" charset="-78"/>
                <a:cs typeface="Alexandria" pitchFamily="2" charset="-78"/>
              </a:rPr>
              <a:t> </a:t>
            </a:r>
            <a:r>
              <a:rPr lang="ar-AE" sz="2000" dirty="0">
                <a:latin typeface="Alexandria" pitchFamily="2" charset="-78"/>
                <a:cs typeface="Alexandria" pitchFamily="2" charset="-78"/>
              </a:rPr>
              <a:t>ظهور </a:t>
            </a:r>
            <a:r>
              <a:rPr lang="ar-JO" sz="2000" dirty="0">
                <a:latin typeface="Alexandria" pitchFamily="2" charset="-78"/>
                <a:cs typeface="Alexandria" pitchFamily="2" charset="-78"/>
              </a:rPr>
              <a:t>جامعات أوروبا وبعدها جامعات امريكا مثل جامعة هارفرد التي أنشئت عام 1636 وجامعة ييل عام 1701 وجامعة برنستون عام 1746.</a:t>
            </a:r>
          </a:p>
          <a:p>
            <a:pPr algn="just" rtl="1">
              <a:lnSpc>
                <a:spcPct val="150000"/>
              </a:lnSpc>
            </a:pPr>
            <a:r>
              <a:rPr lang="ar-JO" sz="2000" dirty="0">
                <a:latin typeface="Alexandria" pitchFamily="2" charset="-78"/>
                <a:cs typeface="Alexandria" pitchFamily="2" charset="-78"/>
              </a:rPr>
              <a:t> </a:t>
            </a:r>
            <a:r>
              <a:rPr lang="ar-JO" sz="2000" b="1" dirty="0">
                <a:latin typeface="Alexandria" pitchFamily="2" charset="-78"/>
                <a:cs typeface="Alexandria" pitchFamily="2" charset="-78"/>
              </a:rPr>
              <a:t>المرحلة الثالثة</a:t>
            </a:r>
            <a:r>
              <a:rPr lang="ar-JO" sz="2000" dirty="0">
                <a:latin typeface="Alexandria" pitchFamily="2" charset="-78"/>
                <a:cs typeface="Alexandria" pitchFamily="2" charset="-78"/>
              </a:rPr>
              <a:t>:  وهي تشمل النصف الثاني من القرن التاسع عشر حيث حدث توسع عالمي في إنشاء الجامعات.</a:t>
            </a:r>
          </a:p>
          <a:p>
            <a:pPr algn="just" rtl="1">
              <a:lnSpc>
                <a:spcPct val="150000"/>
              </a:lnSpc>
            </a:pPr>
            <a:r>
              <a:rPr lang="ar-JO" sz="2000" dirty="0">
                <a:latin typeface="Alexandria" pitchFamily="2" charset="-78"/>
                <a:cs typeface="Alexandria" pitchFamily="2" charset="-78"/>
              </a:rPr>
              <a:t> </a:t>
            </a:r>
            <a:r>
              <a:rPr lang="ar-JO" sz="2000" b="1" dirty="0">
                <a:latin typeface="Alexandria" pitchFamily="2" charset="-78"/>
                <a:cs typeface="Alexandria" pitchFamily="2" charset="-78"/>
              </a:rPr>
              <a:t>المرحلة الرابعة</a:t>
            </a:r>
            <a:r>
              <a:rPr lang="ar-JO" sz="2000" dirty="0">
                <a:latin typeface="Alexandria" pitchFamily="2" charset="-78"/>
                <a:cs typeface="Alexandria" pitchFamily="2" charset="-78"/>
              </a:rPr>
              <a:t>:  وهي المرحلة التي تمتد من الحرب العالمية الثانية حتى اليوم حيث ظه</a:t>
            </a:r>
            <a:r>
              <a:rPr lang="ar-AE" sz="2000" dirty="0">
                <a:latin typeface="Alexandria" pitchFamily="2" charset="-78"/>
                <a:cs typeface="Alexandria" pitchFamily="2" charset="-78"/>
              </a:rPr>
              <a:t>رت</a:t>
            </a:r>
            <a:r>
              <a:rPr lang="ar-JO" sz="2000" dirty="0">
                <a:latin typeface="Alexandria" pitchFamily="2" charset="-78"/>
                <a:cs typeface="Alexandria" pitchFamily="2" charset="-78"/>
              </a:rPr>
              <a:t> الجامعات في كل دول العالم</a:t>
            </a:r>
            <a:r>
              <a:rPr lang="ar-AE" sz="2000" dirty="0">
                <a:latin typeface="Alexandria" pitchFamily="2" charset="-78"/>
                <a:cs typeface="Alexandria" pitchFamily="2" charset="-78"/>
              </a:rPr>
              <a:t>،</a:t>
            </a:r>
            <a:r>
              <a:rPr lang="ar-JO" sz="2000" dirty="0">
                <a:latin typeface="Alexandria" pitchFamily="2" charset="-78"/>
                <a:cs typeface="Alexandria" pitchFamily="2" charset="-78"/>
              </a:rPr>
              <a:t> وعرفت هذه المرحلة بظهور الجامعات التخصصية والجامعات التكنولوجية والجامعات الطبية والجامعات الإنسانية. </a:t>
            </a:r>
          </a:p>
          <a:p>
            <a:pPr algn="just">
              <a:lnSpc>
                <a:spcPct val="150000"/>
              </a:lnSpc>
            </a:pPr>
            <a:endParaRPr sz="2000" dirty="0">
              <a:solidFill>
                <a:srgbClr val="595959"/>
              </a:solidFill>
              <a:latin typeface="Alexandria" pitchFamily="2" charset="-78"/>
              <a:ea typeface="Calibri"/>
              <a:cs typeface="Alexandria" pitchFamily="2" charset="-78"/>
              <a:sym typeface="Calibri"/>
            </a:endParaRPr>
          </a:p>
        </p:txBody>
      </p:sp>
      <p:sp>
        <p:nvSpPr>
          <p:cNvPr id="145" name="Google Shape;145;p3"/>
          <p:cNvSpPr txBox="1"/>
          <p:nvPr/>
        </p:nvSpPr>
        <p:spPr>
          <a:xfrm>
            <a:off x="1974023" y="268963"/>
            <a:ext cx="5976664" cy="584735"/>
          </a:xfrm>
          <a:prstGeom prst="rect">
            <a:avLst/>
          </a:prstGeom>
          <a:noFill/>
          <a:ln>
            <a:noFill/>
          </a:ln>
        </p:spPr>
        <p:txBody>
          <a:bodyPr spcFirstLastPara="1" wrap="square" lIns="91425" tIns="45700" rIns="91425" bIns="45700" anchor="t" anchorCtr="0">
            <a:spAutoFit/>
          </a:bodyPr>
          <a:lstStyle/>
          <a:p>
            <a:pPr algn="r"/>
            <a:r>
              <a:rPr lang="ar-JO" sz="3200" b="1" dirty="0">
                <a:solidFill>
                  <a:srgbClr val="00B0F0"/>
                </a:solidFill>
                <a:latin typeface="Alexandria" pitchFamily="2" charset="-78"/>
                <a:ea typeface="Times New Roman" pitchFamily="18" charset="0"/>
                <a:cs typeface="Alexandria" pitchFamily="2" charset="-78"/>
              </a:rPr>
              <a:t>نشأة الجامعات الحديثة </a:t>
            </a:r>
          </a:p>
        </p:txBody>
      </p:sp>
      <p:pic>
        <p:nvPicPr>
          <p:cNvPr id="4" name="Graphic 21">
            <a:extLst>
              <a:ext uri="{FF2B5EF4-FFF2-40B4-BE49-F238E27FC236}">
                <a16:creationId xmlns:a16="http://schemas.microsoft.com/office/drawing/2014/main" id="{8D0BF01D-4C68-7C3C-548D-48F93CD527C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704524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983432" y="980728"/>
            <a:ext cx="10056440" cy="1569660"/>
          </a:xfrm>
          <a:prstGeom prst="rect">
            <a:avLst/>
          </a:prstGeom>
        </p:spPr>
        <p:txBody>
          <a:bodyPr wrap="square">
            <a:spAutoFit/>
          </a:bodyPr>
          <a:lstStyle/>
          <a:p>
            <a:pPr algn="just" rtl="1"/>
            <a:r>
              <a:rPr lang="ar-JO" sz="2400" dirty="0">
                <a:latin typeface="Alexandria" pitchFamily="2" charset="-78"/>
                <a:cs typeface="Alexandria" pitchFamily="2" charset="-78"/>
              </a:rPr>
              <a:t>     مما تقدّم يتبيّن أن الجامعات بمعناها الحديث قد بدأت في الأساس بوصفها </a:t>
            </a:r>
            <a:r>
              <a:rPr lang="ar-JO" sz="2400" b="1" dirty="0">
                <a:latin typeface="Alexandria" pitchFamily="2" charset="-78"/>
                <a:cs typeface="Alexandria" pitchFamily="2" charset="-78"/>
              </a:rPr>
              <a:t>مؤسسات مدرسية</a:t>
            </a:r>
            <a:r>
              <a:rPr lang="ar-JO" sz="2400" dirty="0">
                <a:latin typeface="Alexandria" pitchFamily="2" charset="-78"/>
                <a:cs typeface="Alexandria" pitchFamily="2" charset="-78"/>
              </a:rPr>
              <a:t> وتطورت بفعل عوامل وظروف اقتصادية واجتماعية وسياسية وثقافية رافقت عملية الانتقال في المجتمعات الأوربية من العصر الإقطاعي إلى العصر البرجوازي.</a:t>
            </a:r>
            <a:endParaRPr lang="en-GB" sz="2400" dirty="0">
              <a:latin typeface="Alexandria" pitchFamily="2" charset="-78"/>
              <a:cs typeface="Alexandria" pitchFamily="2" charset="-78"/>
            </a:endParaRPr>
          </a:p>
        </p:txBody>
      </p:sp>
      <p:sp>
        <p:nvSpPr>
          <p:cNvPr id="4" name="Rectangle 3"/>
          <p:cNvSpPr/>
          <p:nvPr/>
        </p:nvSpPr>
        <p:spPr>
          <a:xfrm>
            <a:off x="1326278" y="2807350"/>
            <a:ext cx="2232248" cy="2862322"/>
          </a:xfrm>
          <a:prstGeom prst="rect">
            <a:avLst/>
          </a:prstGeom>
        </p:spPr>
        <p:txBody>
          <a:bodyPr wrap="square">
            <a:spAutoFit/>
          </a:bodyPr>
          <a:lstStyle/>
          <a:p>
            <a:pPr algn="justLow" rtl="1"/>
            <a:r>
              <a:rPr lang="ar-JO" sz="2000" dirty="0">
                <a:latin typeface="Alexandria" pitchFamily="2" charset="-78"/>
                <a:cs typeface="Alexandria" pitchFamily="2" charset="-78"/>
              </a:rPr>
              <a:t>أما كلمة الجامعة باللغة الانجليزية</a:t>
            </a:r>
          </a:p>
          <a:p>
            <a:pPr algn="justLow" rtl="1"/>
            <a:r>
              <a:rPr lang="ar-JO" sz="2000" dirty="0">
                <a:latin typeface="Alexandria" pitchFamily="2" charset="-78"/>
                <a:cs typeface="Alexandria" pitchFamily="2" charset="-78"/>
              </a:rPr>
              <a:t>فإنها تعني </a:t>
            </a:r>
            <a:r>
              <a:rPr lang="ar-JO" sz="2000" b="1" dirty="0">
                <a:latin typeface="Alexandria" pitchFamily="2" charset="-78"/>
                <a:cs typeface="Alexandria" pitchFamily="2" charset="-78"/>
              </a:rPr>
              <a:t>الجمعية</a:t>
            </a:r>
            <a:r>
              <a:rPr lang="ar-JO" sz="2000" dirty="0">
                <a:latin typeface="Alexandria" pitchFamily="2" charset="-78"/>
                <a:cs typeface="Alexandria" pitchFamily="2" charset="-78"/>
              </a:rPr>
              <a:t> التي تتولى ممارسة التعليم ولم تاخذ معناها الجامعي الحديث إلا بعد وقت.</a:t>
            </a:r>
            <a:endParaRPr lang="en-GB" sz="2000" dirty="0">
              <a:latin typeface="Alexandria" pitchFamily="2" charset="-78"/>
              <a:cs typeface="Alexandria" pitchFamily="2" charset="-78"/>
            </a:endParaRPr>
          </a:p>
        </p:txBody>
      </p:sp>
      <p:sp>
        <p:nvSpPr>
          <p:cNvPr id="5" name="Rectangle 4"/>
          <p:cNvSpPr/>
          <p:nvPr/>
        </p:nvSpPr>
        <p:spPr>
          <a:xfrm>
            <a:off x="6816080" y="3140968"/>
            <a:ext cx="4464495" cy="2554545"/>
          </a:xfrm>
          <a:prstGeom prst="rect">
            <a:avLst/>
          </a:prstGeom>
        </p:spPr>
        <p:txBody>
          <a:bodyPr wrap="square">
            <a:spAutoFit/>
          </a:bodyPr>
          <a:lstStyle/>
          <a:p>
            <a:pPr algn="r" rtl="1"/>
            <a:r>
              <a:rPr lang="ar-JO" sz="2000" dirty="0">
                <a:latin typeface="Alexandria" pitchFamily="2" charset="-78"/>
                <a:cs typeface="Alexandria" pitchFamily="2" charset="-78"/>
              </a:rPr>
              <a:t>اشتقت هذه الكلمة من اللغة اللاتينية: </a:t>
            </a:r>
          </a:p>
          <a:p>
            <a:pPr algn="r" rtl="1"/>
            <a:r>
              <a:rPr lang="ar-JO" sz="2000" dirty="0">
                <a:latin typeface="Alexandria" pitchFamily="2" charset="-78"/>
                <a:cs typeface="Alexandria" pitchFamily="2" charset="-78"/>
              </a:rPr>
              <a:t>(</a:t>
            </a:r>
            <a:r>
              <a:rPr lang="en-GB" sz="2000" dirty="0">
                <a:latin typeface="Alexandria" pitchFamily="2" charset="-78"/>
                <a:cs typeface="Alexandria" pitchFamily="2" charset="-78"/>
              </a:rPr>
              <a:t>universities magistrorum et scholarium‏</a:t>
            </a:r>
            <a:endParaRPr lang="ar-JO" sz="2000" dirty="0">
              <a:latin typeface="Alexandria" pitchFamily="2" charset="-78"/>
              <a:cs typeface="Alexandria" pitchFamily="2" charset="-78"/>
            </a:endParaRPr>
          </a:p>
          <a:p>
            <a:pPr algn="r" rtl="1"/>
            <a:r>
              <a:rPr lang="en-GB" sz="2000" dirty="0">
                <a:latin typeface="Alexandria" pitchFamily="2" charset="-78"/>
                <a:cs typeface="Alexandria" pitchFamily="2" charset="-78"/>
              </a:rPr>
              <a:t> </a:t>
            </a:r>
            <a:r>
              <a:rPr lang="ar-JO" sz="2000" dirty="0">
                <a:latin typeface="Alexandria" pitchFamily="2" charset="-78"/>
                <a:cs typeface="Alexandria" pitchFamily="2" charset="-78"/>
              </a:rPr>
              <a:t>وتعني "</a:t>
            </a:r>
            <a:r>
              <a:rPr lang="ar-JO" sz="2000" b="1" dirty="0">
                <a:latin typeface="Alexandria" pitchFamily="2" charset="-78"/>
                <a:cs typeface="Alexandria" pitchFamily="2" charset="-78"/>
              </a:rPr>
              <a:t>مجتمع المعلمين والعلماء</a:t>
            </a:r>
            <a:r>
              <a:rPr lang="ar-JO" sz="2000" dirty="0">
                <a:latin typeface="Alexandria" pitchFamily="2" charset="-78"/>
                <a:cs typeface="Alexandria" pitchFamily="2" charset="-78"/>
              </a:rPr>
              <a:t>". </a:t>
            </a:r>
          </a:p>
          <a:p>
            <a:pPr algn="r" rtl="1"/>
            <a:r>
              <a:rPr lang="ar-JO" sz="2000" dirty="0">
                <a:latin typeface="Alexandria" pitchFamily="2" charset="-78"/>
                <a:cs typeface="Alexandria" pitchFamily="2" charset="-78"/>
              </a:rPr>
              <a:t>وأول من صاغ هذا المصطلح جامعة بولونيا الإيطالية التي تعتبر أول جامعة تأسست بالمفهوم الحديث للجامعات.</a:t>
            </a:r>
            <a:endParaRPr lang="en-GB" sz="2000" dirty="0">
              <a:latin typeface="Alexandria" pitchFamily="2" charset="-78"/>
              <a:cs typeface="Alexandria" pitchFamily="2" charset="-78"/>
            </a:endParaRPr>
          </a:p>
        </p:txBody>
      </p:sp>
      <p:sp>
        <p:nvSpPr>
          <p:cNvPr id="6" name="Rectangle 5"/>
          <p:cNvSpPr/>
          <p:nvPr/>
        </p:nvSpPr>
        <p:spPr>
          <a:xfrm>
            <a:off x="4718058" y="404664"/>
            <a:ext cx="2212465" cy="584775"/>
          </a:xfrm>
          <a:prstGeom prst="rect">
            <a:avLst/>
          </a:prstGeom>
        </p:spPr>
        <p:txBody>
          <a:bodyPr wrap="none">
            <a:spAutoFit/>
          </a:bodyPr>
          <a:lstStyle/>
          <a:p>
            <a:r>
              <a:rPr lang="ar-JO" sz="3200" b="1" dirty="0">
                <a:latin typeface="Alexandria" pitchFamily="2" charset="-78"/>
                <a:cs typeface="Alexandria" pitchFamily="2" charset="-78"/>
              </a:rPr>
              <a:t>«الجامعة»</a:t>
            </a:r>
            <a:endParaRPr lang="en-GB" sz="3200" b="1" dirty="0">
              <a:latin typeface="Alexandria" pitchFamily="2" charset="-78"/>
              <a:cs typeface="Alexandria" pitchFamily="2" charset="-78"/>
            </a:endParaRPr>
          </a:p>
        </p:txBody>
      </p:sp>
      <p:sp>
        <p:nvSpPr>
          <p:cNvPr id="7" name="Rectangle 6"/>
          <p:cNvSpPr/>
          <p:nvPr/>
        </p:nvSpPr>
        <p:spPr>
          <a:xfrm>
            <a:off x="8617375" y="2545740"/>
            <a:ext cx="2050561" cy="523220"/>
          </a:xfrm>
          <a:prstGeom prst="rect">
            <a:avLst/>
          </a:prstGeom>
        </p:spPr>
        <p:txBody>
          <a:bodyPr wrap="none">
            <a:spAutoFit/>
          </a:bodyPr>
          <a:lstStyle/>
          <a:p>
            <a:pPr lvl="0" algn="r" rtl="1"/>
            <a:r>
              <a:rPr lang="en-GB" sz="2800" b="1" dirty="0">
                <a:solidFill>
                  <a:schemeClr val="tx1"/>
                </a:solidFill>
                <a:latin typeface="Alexandria" pitchFamily="2" charset="-78"/>
                <a:cs typeface="Alexandria" pitchFamily="2" charset="-78"/>
              </a:rPr>
              <a:t>University</a:t>
            </a:r>
            <a:endParaRPr lang="ar-JO" sz="2800" b="1" dirty="0">
              <a:solidFill>
                <a:schemeClr val="tx1"/>
              </a:solidFill>
              <a:latin typeface="Alexandria" pitchFamily="2" charset="-78"/>
              <a:cs typeface="Alexandria" pitchFamily="2" charset="-78"/>
            </a:endParaRPr>
          </a:p>
        </p:txBody>
      </p:sp>
      <p:sp>
        <p:nvSpPr>
          <p:cNvPr id="8" name="Rectangle 7"/>
          <p:cNvSpPr/>
          <p:nvPr/>
        </p:nvSpPr>
        <p:spPr>
          <a:xfrm>
            <a:off x="4151784" y="2808445"/>
            <a:ext cx="2304256" cy="3170099"/>
          </a:xfrm>
          <a:prstGeom prst="rect">
            <a:avLst/>
          </a:prstGeom>
        </p:spPr>
        <p:txBody>
          <a:bodyPr wrap="square">
            <a:spAutoFit/>
          </a:bodyPr>
          <a:lstStyle/>
          <a:p>
            <a:pPr algn="justLow" rtl="1"/>
            <a:r>
              <a:rPr lang="ar-JO" sz="2000" dirty="0">
                <a:latin typeface="Alexandria" pitchFamily="2" charset="-78"/>
                <a:cs typeface="Alexandria" pitchFamily="2" charset="-78"/>
              </a:rPr>
              <a:t>كلمة جامعة في اللغة العربية هي مصدر من (جمع) كلمة مشتقة عربياً من كلمة </a:t>
            </a:r>
            <a:r>
              <a:rPr lang="ar-JO" sz="2000" b="1" dirty="0">
                <a:latin typeface="Alexandria" pitchFamily="2" charset="-78"/>
                <a:cs typeface="Alexandria" pitchFamily="2" charset="-78"/>
              </a:rPr>
              <a:t>الاجتماع</a:t>
            </a:r>
            <a:r>
              <a:rPr lang="ar-JO" sz="2000" dirty="0">
                <a:latin typeface="Alexandria" pitchFamily="2" charset="-78"/>
                <a:cs typeface="Alexandria" pitchFamily="2" charset="-78"/>
              </a:rPr>
              <a:t> أي الاجتماع حول هدف ألا وهو هدف التعليم والمعرفة</a:t>
            </a:r>
            <a:endParaRPr lang="en-GB" sz="2000" dirty="0">
              <a:latin typeface="Alexandria" pitchFamily="2" charset="-78"/>
              <a:cs typeface="Alexandria" pitchFamily="2" charset="-78"/>
            </a:endParaRPr>
          </a:p>
        </p:txBody>
      </p:sp>
      <p:pic>
        <p:nvPicPr>
          <p:cNvPr id="2" name="Graphic 21">
            <a:extLst>
              <a:ext uri="{FF2B5EF4-FFF2-40B4-BE49-F238E27FC236}">
                <a16:creationId xmlns:a16="http://schemas.microsoft.com/office/drawing/2014/main" id="{AE65BE1D-F546-D8AA-68C1-DAF3B56DDD0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3275" y="54934"/>
            <a:ext cx="2305141" cy="1076343"/>
          </a:xfrm>
          <a:prstGeom prst="rect">
            <a:avLst/>
          </a:prstGeom>
        </p:spPr>
      </p:pic>
    </p:spTree>
    <p:extLst>
      <p:ext uri="{BB962C8B-B14F-4D97-AF65-F5344CB8AC3E}">
        <p14:creationId xmlns:p14="http://schemas.microsoft.com/office/powerpoint/2010/main" val="3393867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arn(inVertical)">
                                      <p:cBhvr>
                                        <p:cTn id="2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4" name="Google Shape;144;p3"/>
          <p:cNvSpPr/>
          <p:nvPr/>
        </p:nvSpPr>
        <p:spPr>
          <a:xfrm>
            <a:off x="839416" y="1428065"/>
            <a:ext cx="10585176" cy="4832052"/>
          </a:xfrm>
          <a:prstGeom prst="rect">
            <a:avLst/>
          </a:prstGeom>
          <a:noFill/>
          <a:ln>
            <a:noFill/>
          </a:ln>
        </p:spPr>
        <p:txBody>
          <a:bodyPr spcFirstLastPara="1" wrap="square" lIns="91425" tIns="45700" rIns="91425" bIns="45700" anchor="t" anchorCtr="0">
            <a:spAutoFit/>
          </a:bodyPr>
          <a:lstStyle/>
          <a:p>
            <a:pPr algn="r" rtl="1"/>
            <a:r>
              <a:rPr lang="ar-JO" sz="2200" b="1" dirty="0">
                <a:latin typeface="Alexandria" pitchFamily="2" charset="-78"/>
                <a:cs typeface="Alexandria" pitchFamily="2" charset="-78"/>
              </a:rPr>
              <a:t>فلسفة التعليم العالي</a:t>
            </a:r>
          </a:p>
          <a:p>
            <a:pPr algn="r" rtl="1"/>
            <a:r>
              <a:rPr lang="ar-JO" sz="2200" dirty="0">
                <a:latin typeface="Alexandria" pitchFamily="2" charset="-78"/>
                <a:cs typeface="Alexandria" pitchFamily="2" charset="-78"/>
              </a:rPr>
              <a:t>        </a:t>
            </a:r>
          </a:p>
          <a:p>
            <a:pPr algn="r" rtl="1"/>
            <a:r>
              <a:rPr lang="ar-JO" sz="2200" dirty="0">
                <a:latin typeface="Alexandria" pitchFamily="2" charset="-78"/>
                <a:cs typeface="Alexandria" pitchFamily="2" charset="-78"/>
              </a:rPr>
              <a:t>        إن فلسفة التعليم العالي هي جزء من فلسفة التعليم العام ولا شك أن </a:t>
            </a:r>
            <a:r>
              <a:rPr lang="ar-JO" sz="2200" b="1" dirty="0">
                <a:latin typeface="Alexandria" pitchFamily="2" charset="-78"/>
                <a:cs typeface="Alexandria" pitchFamily="2" charset="-78"/>
              </a:rPr>
              <a:t>فلسفة التعليم في أي بلد هي مستمدة بالضرورة من الفلسفة المتبناة في المجتمع </a:t>
            </a:r>
            <a:r>
              <a:rPr lang="ar-JO" sz="2200" dirty="0">
                <a:latin typeface="Alexandria" pitchFamily="2" charset="-78"/>
                <a:cs typeface="Alexandria" pitchFamily="2" charset="-78"/>
              </a:rPr>
              <a:t>والذي تترجمه الدولة من خلال السياسات والإستراتيجيات والتشريعات التي تعتمدها وتشرف على تنفيذها .</a:t>
            </a:r>
          </a:p>
          <a:p>
            <a:pPr algn="r" rtl="1"/>
            <a:endParaRPr lang="ar-JO" sz="2200" dirty="0">
              <a:latin typeface="Alexandria" pitchFamily="2" charset="-78"/>
              <a:cs typeface="Alexandria" pitchFamily="2" charset="-78"/>
            </a:endParaRPr>
          </a:p>
          <a:p>
            <a:pPr algn="r" rtl="1"/>
            <a:r>
              <a:rPr lang="ar-JO" sz="2200" dirty="0">
                <a:latin typeface="Alexandria" pitchFamily="2" charset="-78"/>
                <a:cs typeface="Alexandria" pitchFamily="2" charset="-78"/>
              </a:rPr>
              <a:t>فعلى سبيل المثال فلسفة التعليم العالي في الولايات المتحدة هي جزء من فلسفة التعليم المطبقة فيها، وهي مستمدة من الفلسفة الرأسمالية أو البرجماتية التي تتبناها الولايات المتحدة.</a:t>
            </a:r>
          </a:p>
          <a:p>
            <a:pPr algn="r" rtl="1"/>
            <a:endParaRPr lang="ar-JO" sz="2200" dirty="0">
              <a:latin typeface="Alexandria" pitchFamily="2" charset="-78"/>
              <a:cs typeface="Alexandria" pitchFamily="2" charset="-78"/>
            </a:endParaRPr>
          </a:p>
          <a:p>
            <a:pPr algn="r" rtl="1"/>
            <a:r>
              <a:rPr lang="ar-JO" sz="2200" dirty="0">
                <a:latin typeface="Alexandria" pitchFamily="2" charset="-78"/>
                <a:cs typeface="Alexandria" pitchFamily="2" charset="-78"/>
              </a:rPr>
              <a:t>وفي بلدان الوطن العربي نجد أن فلسفة التعليم العالي العالي مستمدة من الفلسفة العربية الاسلامية.</a:t>
            </a:r>
            <a:br>
              <a:rPr lang="ar-JO" sz="2200" dirty="0">
                <a:latin typeface="Alexandria" pitchFamily="2" charset="-78"/>
                <a:cs typeface="Alexandria" pitchFamily="2" charset="-78"/>
              </a:rPr>
            </a:br>
            <a:r>
              <a:rPr lang="ar-JO" sz="2200" dirty="0">
                <a:latin typeface="Alexandria" pitchFamily="2" charset="-78"/>
                <a:cs typeface="Alexandria" pitchFamily="2" charset="-78"/>
              </a:rPr>
              <a:t> </a:t>
            </a:r>
            <a:endParaRPr sz="2200" dirty="0">
              <a:solidFill>
                <a:srgbClr val="595959"/>
              </a:solidFill>
              <a:latin typeface="Alexandria" pitchFamily="2" charset="-78"/>
              <a:ea typeface="Calibri"/>
              <a:cs typeface="Alexandria" pitchFamily="2" charset="-78"/>
              <a:sym typeface="Calibri"/>
            </a:endParaRPr>
          </a:p>
        </p:txBody>
      </p:sp>
      <p:sp>
        <p:nvSpPr>
          <p:cNvPr id="145" name="Google Shape;145;p3"/>
          <p:cNvSpPr txBox="1"/>
          <p:nvPr/>
        </p:nvSpPr>
        <p:spPr>
          <a:xfrm>
            <a:off x="1847528" y="509840"/>
            <a:ext cx="6336704" cy="584735"/>
          </a:xfrm>
          <a:prstGeom prst="rect">
            <a:avLst/>
          </a:prstGeom>
          <a:noFill/>
          <a:ln>
            <a:noFill/>
          </a:ln>
        </p:spPr>
        <p:txBody>
          <a:bodyPr spcFirstLastPara="1" wrap="square" lIns="91425" tIns="45700" rIns="91425" bIns="45700" anchor="t" anchorCtr="0">
            <a:spAutoFit/>
          </a:bodyPr>
          <a:lstStyle/>
          <a:p>
            <a:pPr algn="r"/>
            <a:r>
              <a:rPr lang="ar-JO" sz="3200" b="1" dirty="0">
                <a:solidFill>
                  <a:srgbClr val="00B0F0"/>
                </a:solidFill>
                <a:latin typeface="Alexandria" pitchFamily="2" charset="-78"/>
                <a:ea typeface="Times New Roman" pitchFamily="18" charset="0"/>
                <a:cs typeface="Alexandria" pitchFamily="2" charset="-78"/>
              </a:rPr>
              <a:t>نشأة التعليم العالي وفلسفته</a:t>
            </a:r>
          </a:p>
        </p:txBody>
      </p:sp>
      <p:pic>
        <p:nvPicPr>
          <p:cNvPr id="4" name="Graphic 21">
            <a:extLst>
              <a:ext uri="{FF2B5EF4-FFF2-40B4-BE49-F238E27FC236}">
                <a16:creationId xmlns:a16="http://schemas.microsoft.com/office/drawing/2014/main" id="{1CEABABB-22AD-D78E-E1F1-C92934349AD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964344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4" name="Google Shape;144;p3"/>
          <p:cNvSpPr/>
          <p:nvPr/>
        </p:nvSpPr>
        <p:spPr>
          <a:xfrm>
            <a:off x="983432" y="1556753"/>
            <a:ext cx="10369152" cy="4832052"/>
          </a:xfrm>
          <a:prstGeom prst="rect">
            <a:avLst/>
          </a:prstGeom>
          <a:noFill/>
          <a:ln>
            <a:noFill/>
          </a:ln>
        </p:spPr>
        <p:txBody>
          <a:bodyPr spcFirstLastPara="1" wrap="square" lIns="91425" tIns="45700" rIns="91425" bIns="45700" anchor="t" anchorCtr="0">
            <a:spAutoFit/>
          </a:bodyPr>
          <a:lstStyle/>
          <a:p>
            <a:pPr algn="just" rtl="1"/>
            <a:r>
              <a:rPr lang="ar-JO" sz="2200" b="1" dirty="0">
                <a:latin typeface="Alexandria" pitchFamily="2" charset="-78"/>
                <a:cs typeface="Alexandria" pitchFamily="2" charset="-78"/>
              </a:rPr>
              <a:t>فلسفة التعليم العالي</a:t>
            </a:r>
            <a:endParaRPr lang="ar-JO" sz="2200" b="1" dirty="0">
              <a:solidFill>
                <a:schemeClr val="tx1"/>
              </a:solidFill>
              <a:latin typeface="Alexandria" pitchFamily="2" charset="-78"/>
              <a:cs typeface="Alexandria" pitchFamily="2" charset="-78"/>
            </a:endParaRPr>
          </a:p>
          <a:p>
            <a:pPr algn="just" rtl="1"/>
            <a:r>
              <a:rPr lang="ar-JO" sz="2200" dirty="0">
                <a:solidFill>
                  <a:schemeClr val="tx1"/>
                </a:solidFill>
                <a:latin typeface="Alexandria" pitchFamily="2" charset="-78"/>
                <a:cs typeface="Alexandria" pitchFamily="2" charset="-78"/>
              </a:rPr>
              <a:t> نتيجة التطور الذي حصل في نهاية القرن الثامن عشر أدّى ذلك إلى بروز فلسفتين متبلورتين في مجال التعليم العالي:</a:t>
            </a:r>
            <a:endParaRPr lang="en-US" sz="2200" dirty="0">
              <a:solidFill>
                <a:schemeClr val="tx1"/>
              </a:solidFill>
              <a:latin typeface="Alexandria" pitchFamily="2" charset="-78"/>
              <a:cs typeface="Alexandria" pitchFamily="2" charset="-78"/>
            </a:endParaRPr>
          </a:p>
          <a:p>
            <a:pPr algn="just" rtl="1"/>
            <a:endParaRPr lang="ar-JO" sz="2200" dirty="0">
              <a:solidFill>
                <a:schemeClr val="tx1"/>
              </a:solidFill>
              <a:latin typeface="Alexandria" pitchFamily="2" charset="-78"/>
              <a:cs typeface="Alexandria" pitchFamily="2" charset="-78"/>
            </a:endParaRPr>
          </a:p>
          <a:p>
            <a:pPr algn="just" rtl="1"/>
            <a:r>
              <a:rPr lang="ar-JO" sz="2200" dirty="0">
                <a:solidFill>
                  <a:schemeClr val="tx1"/>
                </a:solidFill>
                <a:latin typeface="Alexandria" pitchFamily="2" charset="-78"/>
                <a:cs typeface="Alexandria" pitchFamily="2" charset="-78"/>
              </a:rPr>
              <a:t> أولها ترى أن مهمة التعليم العالي هي </a:t>
            </a:r>
            <a:r>
              <a:rPr lang="ar-JO" sz="2200" b="1" dirty="0">
                <a:solidFill>
                  <a:schemeClr val="tx1"/>
                </a:solidFill>
                <a:latin typeface="Alexandria" pitchFamily="2" charset="-78"/>
                <a:cs typeface="Alexandria" pitchFamily="2" charset="-78"/>
              </a:rPr>
              <a:t>تكوين العقل المنهجي المنظم </a:t>
            </a:r>
            <a:r>
              <a:rPr lang="ar-JO" sz="2200" dirty="0">
                <a:solidFill>
                  <a:schemeClr val="tx1"/>
                </a:solidFill>
                <a:latin typeface="Alexandria" pitchFamily="2" charset="-78"/>
                <a:cs typeface="Alexandria" pitchFamily="2" charset="-78"/>
              </a:rPr>
              <a:t>من خلال تربية الذهنية وتدريب العقل ويمكن القول بأن الجامعات البريطانية كجامعة اوكسفورد وجامعة كامبريدج هي أفضل النماذج التي تمثل هذه الفلسفة.</a:t>
            </a:r>
            <a:endParaRPr lang="en-US" sz="2200" dirty="0">
              <a:solidFill>
                <a:schemeClr val="tx1"/>
              </a:solidFill>
              <a:latin typeface="Alexandria" pitchFamily="2" charset="-78"/>
              <a:cs typeface="Alexandria" pitchFamily="2" charset="-78"/>
            </a:endParaRPr>
          </a:p>
          <a:p>
            <a:pPr algn="just" rtl="1"/>
            <a:endParaRPr lang="ar-JO" sz="2200" dirty="0">
              <a:solidFill>
                <a:schemeClr val="tx1"/>
              </a:solidFill>
              <a:latin typeface="Alexandria" pitchFamily="2" charset="-78"/>
              <a:cs typeface="Alexandria" pitchFamily="2" charset="-78"/>
            </a:endParaRPr>
          </a:p>
          <a:p>
            <a:pPr lvl="1" algn="r" rtl="1"/>
            <a:r>
              <a:rPr lang="ar-JO" sz="2200" dirty="0">
                <a:solidFill>
                  <a:schemeClr val="tx1"/>
                </a:solidFill>
                <a:latin typeface="Alexandria" pitchFamily="2" charset="-78"/>
                <a:cs typeface="Alexandria" pitchFamily="2" charset="-78"/>
              </a:rPr>
              <a:t> وثانيها هي الفلسفة التي ترى بأن المهمة الأساسية للتعليم العالي هي </a:t>
            </a:r>
            <a:r>
              <a:rPr lang="ar-JO" sz="2200" b="1" dirty="0">
                <a:solidFill>
                  <a:schemeClr val="tx1"/>
                </a:solidFill>
                <a:latin typeface="Alexandria" pitchFamily="2" charset="-78"/>
                <a:cs typeface="Alexandria" pitchFamily="2" charset="-78"/>
              </a:rPr>
              <a:t>إعداد الطلبة من أجل مهمة مستقبلية </a:t>
            </a:r>
            <a:r>
              <a:rPr lang="ar-JO" sz="2200" dirty="0">
                <a:solidFill>
                  <a:schemeClr val="tx1"/>
                </a:solidFill>
                <a:latin typeface="Alexandria" pitchFamily="2" charset="-78"/>
                <a:cs typeface="Alexandria" pitchFamily="2" charset="-78"/>
              </a:rPr>
              <a:t>يعيشون منها وفي هذا السياق لا بدّ أن يكون هناك تركيز على التخصص وإعداد الطالب بمهارات معينة تمكّنه من ارتياد سوق العمل بكفاية، ولعل أفضل الجامعات </a:t>
            </a:r>
            <a:endParaRPr lang="ar-AE" sz="2200" dirty="0">
              <a:solidFill>
                <a:schemeClr val="tx1"/>
              </a:solidFill>
              <a:latin typeface="Alexandria" pitchFamily="2" charset="-78"/>
              <a:cs typeface="Alexandria" pitchFamily="2" charset="-78"/>
            </a:endParaRPr>
          </a:p>
          <a:p>
            <a:pPr lvl="1" algn="r" rtl="1"/>
            <a:r>
              <a:rPr lang="ar-JO" sz="2200" dirty="0">
                <a:solidFill>
                  <a:schemeClr val="tx1"/>
                </a:solidFill>
                <a:latin typeface="Alexandria" pitchFamily="2" charset="-78"/>
                <a:cs typeface="Alexandria" pitchFamily="2" charset="-78"/>
              </a:rPr>
              <a:t>التي تأخذ بهذه الفلسفة هي الجامعات الألمانية. </a:t>
            </a:r>
            <a:br>
              <a:rPr lang="ar-JO" sz="2200" dirty="0">
                <a:solidFill>
                  <a:schemeClr val="tx1"/>
                </a:solidFill>
                <a:latin typeface="Alexandria" pitchFamily="2" charset="-78"/>
                <a:cs typeface="Alexandria" pitchFamily="2" charset="-78"/>
              </a:rPr>
            </a:br>
            <a:endParaRPr sz="2200" dirty="0">
              <a:solidFill>
                <a:schemeClr val="tx1"/>
              </a:solidFill>
              <a:latin typeface="Alexandria" pitchFamily="2" charset="-78"/>
              <a:ea typeface="Calibri"/>
              <a:cs typeface="Alexandria" pitchFamily="2" charset="-78"/>
              <a:sym typeface="Calibri"/>
            </a:endParaRPr>
          </a:p>
        </p:txBody>
      </p:sp>
      <p:sp>
        <p:nvSpPr>
          <p:cNvPr id="145" name="Google Shape;145;p3"/>
          <p:cNvSpPr txBox="1"/>
          <p:nvPr/>
        </p:nvSpPr>
        <p:spPr>
          <a:xfrm>
            <a:off x="1658731" y="179710"/>
            <a:ext cx="6840760" cy="584735"/>
          </a:xfrm>
          <a:prstGeom prst="rect">
            <a:avLst/>
          </a:prstGeom>
          <a:noFill/>
          <a:ln>
            <a:noFill/>
          </a:ln>
        </p:spPr>
        <p:txBody>
          <a:bodyPr spcFirstLastPara="1" wrap="square" lIns="91425" tIns="45700" rIns="91425" bIns="45700" anchor="t" anchorCtr="0">
            <a:spAutoFit/>
          </a:bodyPr>
          <a:lstStyle/>
          <a:p>
            <a:pPr algn="r"/>
            <a:r>
              <a:rPr lang="ar-JO" sz="3200" b="1" dirty="0">
                <a:solidFill>
                  <a:srgbClr val="00B0F0"/>
                </a:solidFill>
                <a:latin typeface="Alexandria" pitchFamily="2" charset="-78"/>
                <a:ea typeface="Times New Roman" pitchFamily="18" charset="0"/>
                <a:cs typeface="Alexandria" pitchFamily="2" charset="-78"/>
              </a:rPr>
              <a:t>نشأة التعليم العالي وفلسفته</a:t>
            </a:r>
          </a:p>
        </p:txBody>
      </p:sp>
      <p:pic>
        <p:nvPicPr>
          <p:cNvPr id="4" name="Graphic 21">
            <a:extLst>
              <a:ext uri="{FF2B5EF4-FFF2-40B4-BE49-F238E27FC236}">
                <a16:creationId xmlns:a16="http://schemas.microsoft.com/office/drawing/2014/main" id="{1924B506-2FAC-FE17-830D-C74575ABC40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48951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44">
                                            <p:txEl>
                                              <p:pRg st="3" end="3"/>
                                            </p:txEl>
                                          </p:spTgt>
                                        </p:tgtEl>
                                        <p:attrNameLst>
                                          <p:attrName>style.visibility</p:attrName>
                                        </p:attrNameLst>
                                      </p:cBhvr>
                                      <p:to>
                                        <p:strVal val="visible"/>
                                      </p:to>
                                    </p:set>
                                    <p:animEffect transition="in" filter="wheel(1)">
                                      <p:cBhvr>
                                        <p:cTn id="7" dur="2000"/>
                                        <p:tgtEl>
                                          <p:spTgt spid="144">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144">
                                            <p:txEl>
                                              <p:pRg st="5" end="5"/>
                                            </p:txEl>
                                          </p:spTgt>
                                        </p:tgtEl>
                                        <p:attrNameLst>
                                          <p:attrName>style.visibility</p:attrName>
                                        </p:attrNameLst>
                                      </p:cBhvr>
                                      <p:to>
                                        <p:strVal val="visible"/>
                                      </p:to>
                                    </p:set>
                                    <p:animEffect transition="in" filter="wheel(1)">
                                      <p:cBhvr>
                                        <p:cTn id="12" dur="2000"/>
                                        <p:tgtEl>
                                          <p:spTgt spid="144">
                                            <p:txEl>
                                              <p:pRg st="5" end="5"/>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144">
                                            <p:txEl>
                                              <p:pRg st="6" end="6"/>
                                            </p:txEl>
                                          </p:spTgt>
                                        </p:tgtEl>
                                        <p:attrNameLst>
                                          <p:attrName>style.visibility</p:attrName>
                                        </p:attrNameLst>
                                      </p:cBhvr>
                                      <p:to>
                                        <p:strVal val="visible"/>
                                      </p:to>
                                    </p:set>
                                    <p:animEffect transition="in" filter="wheel(1)">
                                      <p:cBhvr>
                                        <p:cTn id="17" dur="2000"/>
                                        <p:tgtEl>
                                          <p:spTgt spid="14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3EA2A2-DE5A-4292-AA15-56E18B229C48}"/>
              </a:ext>
            </a:extLst>
          </p:cNvPr>
          <p:cNvSpPr>
            <a:spLocks noGrp="1"/>
          </p:cNvSpPr>
          <p:nvPr>
            <p:ph type="title"/>
          </p:nvPr>
        </p:nvSpPr>
        <p:spPr>
          <a:xfrm>
            <a:off x="1199456" y="375245"/>
            <a:ext cx="8355360" cy="1325563"/>
          </a:xfrm>
        </p:spPr>
        <p:txBody>
          <a:bodyPr>
            <a:normAutofit/>
          </a:bodyPr>
          <a:lstStyle/>
          <a:p>
            <a:pPr algn="r" rtl="1"/>
            <a:r>
              <a:rPr lang="ar-JO" sz="2400" dirty="0"/>
              <a:t>فلسفة مؤسسات التعليم العالي المرجوة </a:t>
            </a:r>
            <a:br>
              <a:rPr lang="ar-JO" sz="2400" dirty="0"/>
            </a:br>
            <a:r>
              <a:rPr lang="ar-JO" sz="2400" dirty="0">
                <a:solidFill>
                  <a:schemeClr val="bg2">
                    <a:lumMod val="50000"/>
                  </a:schemeClr>
                </a:solidFill>
              </a:rPr>
              <a:t>إحداث تغييرات إيجابية </a:t>
            </a:r>
            <a:r>
              <a:rPr lang="ar-AE" sz="2400" dirty="0">
                <a:solidFill>
                  <a:schemeClr val="bg2">
                    <a:lumMod val="50000"/>
                  </a:schemeClr>
                </a:solidFill>
              </a:rPr>
              <a:t>في</a:t>
            </a:r>
            <a:r>
              <a:rPr lang="en-US" sz="2400" dirty="0">
                <a:solidFill>
                  <a:schemeClr val="bg2">
                    <a:lumMod val="50000"/>
                  </a:schemeClr>
                </a:solidFill>
              </a:rPr>
              <a:t> </a:t>
            </a:r>
            <a:r>
              <a:rPr lang="ar-AE" sz="2400" dirty="0">
                <a:solidFill>
                  <a:schemeClr val="bg2">
                    <a:lumMod val="50000"/>
                  </a:schemeClr>
                </a:solidFill>
              </a:rPr>
              <a:t>مجال :</a:t>
            </a:r>
            <a:endParaRPr lang="en-US" sz="2400" dirty="0">
              <a:solidFill>
                <a:schemeClr val="bg2">
                  <a:lumMod val="50000"/>
                </a:schemeClr>
              </a:solidFill>
            </a:endParaRPr>
          </a:p>
        </p:txBody>
      </p:sp>
      <p:graphicFrame>
        <p:nvGraphicFramePr>
          <p:cNvPr id="4" name="Content Placeholder 3">
            <a:extLst>
              <a:ext uri="{FF2B5EF4-FFF2-40B4-BE49-F238E27FC236}">
                <a16:creationId xmlns:a16="http://schemas.microsoft.com/office/drawing/2014/main" id="{2EEEA9C0-6966-479F-8C1B-E6836F1D8965}"/>
              </a:ext>
            </a:extLst>
          </p:cNvPr>
          <p:cNvGraphicFramePr>
            <a:graphicFrameLocks noGrp="1"/>
          </p:cNvGraphicFramePr>
          <p:nvPr>
            <p:ph idx="1"/>
            <p:extLst>
              <p:ext uri="{D42A27DB-BD31-4B8C-83A1-F6EECF244321}">
                <p14:modId xmlns:p14="http://schemas.microsoft.com/office/powerpoint/2010/main" val="442806554"/>
              </p:ext>
            </p:extLst>
          </p:nvPr>
        </p:nvGraphicFramePr>
        <p:xfrm>
          <a:off x="2063552" y="1700808"/>
          <a:ext cx="7632848" cy="43204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8" name="Graphic 21">
            <a:extLst>
              <a:ext uri="{FF2B5EF4-FFF2-40B4-BE49-F238E27FC236}">
                <a16:creationId xmlns:a16="http://schemas.microsoft.com/office/drawing/2014/main" id="{700221B0-5D2E-A5D1-E0B0-ECA7DD6BB988}"/>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338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3EA2A2-DE5A-4292-AA15-56E18B229C48}"/>
              </a:ext>
            </a:extLst>
          </p:cNvPr>
          <p:cNvSpPr>
            <a:spLocks noGrp="1"/>
          </p:cNvSpPr>
          <p:nvPr>
            <p:ph type="title"/>
          </p:nvPr>
        </p:nvSpPr>
        <p:spPr>
          <a:xfrm>
            <a:off x="838200" y="342141"/>
            <a:ext cx="10515600" cy="854611"/>
          </a:xfrm>
        </p:spPr>
        <p:txBody>
          <a:bodyPr>
            <a:normAutofit/>
          </a:bodyPr>
          <a:lstStyle/>
          <a:p>
            <a:pPr algn="ctr" rtl="1"/>
            <a:r>
              <a:rPr lang="ar-JO" sz="2400" dirty="0"/>
              <a:t>فلسفة مؤسسات التعليم العالي المرجوة </a:t>
            </a:r>
            <a:endParaRPr lang="en-US" sz="2400" dirty="0">
              <a:solidFill>
                <a:schemeClr val="bg2">
                  <a:lumMod val="50000"/>
                </a:schemeClr>
              </a:solidFill>
            </a:endParaRPr>
          </a:p>
        </p:txBody>
      </p:sp>
      <p:graphicFrame>
        <p:nvGraphicFramePr>
          <p:cNvPr id="4" name="Content Placeholder 3">
            <a:extLst>
              <a:ext uri="{FF2B5EF4-FFF2-40B4-BE49-F238E27FC236}">
                <a16:creationId xmlns:a16="http://schemas.microsoft.com/office/drawing/2014/main" id="{2EEEA9C0-6966-479F-8C1B-E6836F1D8965}"/>
              </a:ext>
            </a:extLst>
          </p:cNvPr>
          <p:cNvGraphicFramePr>
            <a:graphicFrameLocks noGrp="1"/>
          </p:cNvGraphicFramePr>
          <p:nvPr>
            <p:ph idx="1"/>
            <p:extLst>
              <p:ext uri="{D42A27DB-BD31-4B8C-83A1-F6EECF244321}">
                <p14:modId xmlns:p14="http://schemas.microsoft.com/office/powerpoint/2010/main" val="1673462118"/>
              </p:ext>
            </p:extLst>
          </p:nvPr>
        </p:nvGraphicFramePr>
        <p:xfrm>
          <a:off x="2063552" y="1700808"/>
          <a:ext cx="7632848" cy="43204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p:cNvSpPr/>
          <p:nvPr/>
        </p:nvSpPr>
        <p:spPr>
          <a:xfrm>
            <a:off x="119336" y="1885783"/>
            <a:ext cx="6501315" cy="400110"/>
          </a:xfrm>
          <a:prstGeom prst="rect">
            <a:avLst/>
          </a:prstGeom>
        </p:spPr>
        <p:txBody>
          <a:bodyPr wrap="square">
            <a:spAutoFit/>
          </a:bodyPr>
          <a:lstStyle/>
          <a:p>
            <a:pPr algn="r"/>
            <a:r>
              <a:rPr lang="ar-JO" sz="2000" b="1" u="sng" dirty="0">
                <a:latin typeface="Alexandria" pitchFamily="2" charset="-78"/>
                <a:cs typeface="Alexandria" pitchFamily="2" charset="-78"/>
              </a:rPr>
              <a:t>تعد</a:t>
            </a:r>
            <a:r>
              <a:rPr lang="ar-AE" sz="2000" b="1" u="sng" dirty="0">
                <a:latin typeface="Alexandria" pitchFamily="2" charset="-78"/>
                <a:cs typeface="Alexandria" pitchFamily="2" charset="-78"/>
              </a:rPr>
              <a:t>ّ</a:t>
            </a:r>
            <a:r>
              <a:rPr lang="ar-JO" sz="2000" b="1" u="sng" dirty="0">
                <a:latin typeface="Alexandria" pitchFamily="2" charset="-78"/>
                <a:cs typeface="Alexandria" pitchFamily="2" charset="-78"/>
              </a:rPr>
              <a:t> الجامعة محور البناء الحقيقي لشخصية الطالب</a:t>
            </a:r>
            <a:endParaRPr lang="en-GB" sz="2000" b="1" u="sng" dirty="0">
              <a:latin typeface="Alexandria" pitchFamily="2" charset="-78"/>
              <a:cs typeface="Alexandria" pitchFamily="2" charset="-78"/>
            </a:endParaRPr>
          </a:p>
        </p:txBody>
      </p:sp>
      <p:sp>
        <p:nvSpPr>
          <p:cNvPr id="11" name="Rectangle 10"/>
          <p:cNvSpPr/>
          <p:nvPr/>
        </p:nvSpPr>
        <p:spPr>
          <a:xfrm>
            <a:off x="479376" y="2301907"/>
            <a:ext cx="5148572" cy="3733586"/>
          </a:xfrm>
          <a:prstGeom prst="rect">
            <a:avLst/>
          </a:prstGeom>
        </p:spPr>
        <p:txBody>
          <a:bodyPr wrap="square">
            <a:spAutoFit/>
          </a:bodyPr>
          <a:lstStyle/>
          <a:p>
            <a:pPr lvl="0" algn="just" rtl="1">
              <a:lnSpc>
                <a:spcPct val="150000"/>
              </a:lnSpc>
            </a:pPr>
            <a:r>
              <a:rPr lang="ar-JO" sz="2000" b="1" dirty="0">
                <a:latin typeface="Alexandria" pitchFamily="2" charset="-78"/>
                <a:cs typeface="Alexandria" pitchFamily="2" charset="-78"/>
              </a:rPr>
              <a:t>- إن الشخصية الناضجة للطالب الجامعي هي الشخصية العقلانيَّة الواعية والراشدة.</a:t>
            </a:r>
          </a:p>
          <a:p>
            <a:pPr algn="just" rtl="1">
              <a:lnSpc>
                <a:spcPct val="150000"/>
              </a:lnSpc>
            </a:pPr>
            <a:r>
              <a:rPr lang="ar-JO" sz="2000" b="1" dirty="0">
                <a:latin typeface="Alexandria" pitchFamily="2" charset="-78"/>
                <a:cs typeface="Alexandria" pitchFamily="2" charset="-78"/>
              </a:rPr>
              <a:t> - لا يَعتمِدُ نضوج الشخصية على سن معينة، أو مكان وزمان معينين، بل يعتمد على توافر العوامل البيئيَّة والوراثية، ومدى الاستعداد الشخصي لتعزيز عملية النضوج</a:t>
            </a:r>
            <a:endParaRPr lang="en-GB" sz="2000" dirty="0">
              <a:latin typeface="Alexandria" pitchFamily="2" charset="-78"/>
              <a:cs typeface="Alexandria" pitchFamily="2" charset="-78"/>
            </a:endParaRPr>
          </a:p>
        </p:txBody>
      </p:sp>
    </p:spTree>
    <p:custDataLst>
      <p:tags r:id="rId1"/>
    </p:custDataLst>
    <p:extLst>
      <p:ext uri="{BB962C8B-B14F-4D97-AF65-F5344CB8AC3E}">
        <p14:creationId xmlns:p14="http://schemas.microsoft.com/office/powerpoint/2010/main" val="8968572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2EEEA9C0-6966-479F-8C1B-E6836F1D8965}"/>
              </a:ext>
            </a:extLst>
          </p:cNvPr>
          <p:cNvGraphicFramePr>
            <a:graphicFrameLocks noGrp="1"/>
          </p:cNvGraphicFramePr>
          <p:nvPr>
            <p:ph idx="1"/>
            <p:extLst>
              <p:ext uri="{D42A27DB-BD31-4B8C-83A1-F6EECF244321}">
                <p14:modId xmlns:p14="http://schemas.microsoft.com/office/powerpoint/2010/main" val="993114977"/>
              </p:ext>
            </p:extLst>
          </p:nvPr>
        </p:nvGraphicFramePr>
        <p:xfrm>
          <a:off x="2423592" y="1934652"/>
          <a:ext cx="5976664" cy="43204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itle 1">
            <a:extLst>
              <a:ext uri="{FF2B5EF4-FFF2-40B4-BE49-F238E27FC236}">
                <a16:creationId xmlns:a16="http://schemas.microsoft.com/office/drawing/2014/main" id="{ECA7BBC7-7EF7-4592-BD8B-6F58A32C2183}"/>
              </a:ext>
            </a:extLst>
          </p:cNvPr>
          <p:cNvSpPr>
            <a:spLocks noGrp="1"/>
          </p:cNvSpPr>
          <p:nvPr>
            <p:ph type="title"/>
          </p:nvPr>
        </p:nvSpPr>
        <p:spPr>
          <a:xfrm>
            <a:off x="838200" y="342141"/>
            <a:ext cx="10515600" cy="854611"/>
          </a:xfrm>
        </p:spPr>
        <p:txBody>
          <a:bodyPr>
            <a:normAutofit/>
          </a:bodyPr>
          <a:lstStyle/>
          <a:p>
            <a:pPr algn="ctr" rtl="1"/>
            <a:r>
              <a:rPr lang="ar-JO" sz="2400" dirty="0"/>
              <a:t>فلسفة مؤسسات التعليم العالي المرجوة </a:t>
            </a:r>
            <a:endParaRPr lang="en-US" sz="2400" dirty="0">
              <a:solidFill>
                <a:schemeClr val="bg2">
                  <a:lumMod val="50000"/>
                </a:schemeClr>
              </a:solidFill>
            </a:endParaRPr>
          </a:p>
        </p:txBody>
      </p:sp>
    </p:spTree>
    <p:custDataLst>
      <p:tags r:id="rId1"/>
    </p:custDataLst>
    <p:extLst>
      <p:ext uri="{BB962C8B-B14F-4D97-AF65-F5344CB8AC3E}">
        <p14:creationId xmlns:p14="http://schemas.microsoft.com/office/powerpoint/2010/main" val="41011599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2EEEA9C0-6966-479F-8C1B-E6836F1D8965}"/>
              </a:ext>
            </a:extLst>
          </p:cNvPr>
          <p:cNvGraphicFramePr>
            <a:graphicFrameLocks noGrp="1"/>
          </p:cNvGraphicFramePr>
          <p:nvPr>
            <p:ph idx="1"/>
            <p:extLst>
              <p:ext uri="{D42A27DB-BD31-4B8C-83A1-F6EECF244321}">
                <p14:modId xmlns:p14="http://schemas.microsoft.com/office/powerpoint/2010/main" val="3204642804"/>
              </p:ext>
            </p:extLst>
          </p:nvPr>
        </p:nvGraphicFramePr>
        <p:xfrm>
          <a:off x="2063552" y="1700808"/>
          <a:ext cx="8424936" cy="43204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itle 1">
            <a:extLst>
              <a:ext uri="{FF2B5EF4-FFF2-40B4-BE49-F238E27FC236}">
                <a16:creationId xmlns:a16="http://schemas.microsoft.com/office/drawing/2014/main" id="{7E5E9EC3-B696-4CD6-52D9-DAB74783A0F8}"/>
              </a:ext>
            </a:extLst>
          </p:cNvPr>
          <p:cNvSpPr>
            <a:spLocks noGrp="1"/>
          </p:cNvSpPr>
          <p:nvPr>
            <p:ph type="title"/>
          </p:nvPr>
        </p:nvSpPr>
        <p:spPr>
          <a:xfrm>
            <a:off x="838200" y="342141"/>
            <a:ext cx="10515600" cy="854611"/>
          </a:xfrm>
        </p:spPr>
        <p:txBody>
          <a:bodyPr>
            <a:normAutofit/>
          </a:bodyPr>
          <a:lstStyle/>
          <a:p>
            <a:pPr algn="ctr" rtl="1"/>
            <a:r>
              <a:rPr lang="ar-JO" sz="2400" dirty="0"/>
              <a:t>فلسفة مؤسسات التعليم العالي المرجوة </a:t>
            </a:r>
            <a:endParaRPr lang="en-US" sz="2400" dirty="0">
              <a:solidFill>
                <a:schemeClr val="bg2">
                  <a:lumMod val="50000"/>
                </a:schemeClr>
              </a:solidFill>
            </a:endParaRPr>
          </a:p>
        </p:txBody>
      </p:sp>
    </p:spTree>
    <p:custDataLst>
      <p:tags r:id="rId1"/>
    </p:custDataLst>
    <p:extLst>
      <p:ext uri="{BB962C8B-B14F-4D97-AF65-F5344CB8AC3E}">
        <p14:creationId xmlns:p14="http://schemas.microsoft.com/office/powerpoint/2010/main" val="20508605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3EA2A2-DE5A-4292-AA15-56E18B229C48}"/>
              </a:ext>
            </a:extLst>
          </p:cNvPr>
          <p:cNvSpPr>
            <a:spLocks noGrp="1"/>
          </p:cNvSpPr>
          <p:nvPr>
            <p:ph type="title"/>
          </p:nvPr>
        </p:nvSpPr>
        <p:spPr>
          <a:xfrm>
            <a:off x="1343472" y="476672"/>
            <a:ext cx="7776864" cy="1325563"/>
          </a:xfrm>
        </p:spPr>
        <p:txBody>
          <a:bodyPr>
            <a:normAutofit fontScale="90000"/>
          </a:bodyPr>
          <a:lstStyle/>
          <a:p>
            <a:pPr lvl="0" algn="r" rtl="1">
              <a:lnSpc>
                <a:spcPct val="100000"/>
              </a:lnSpc>
            </a:pPr>
            <a:r>
              <a:rPr lang="ar-JO" sz="3200" b="1" dirty="0">
                <a:solidFill>
                  <a:srgbClr val="000000"/>
                </a:solidFill>
                <a:latin typeface="Alexandria" pitchFamily="2" charset="-78"/>
                <a:cs typeface="Alexandria" pitchFamily="2" charset="-78"/>
                <a:sym typeface="Arial"/>
              </a:rPr>
              <a:t>فكّر معي الآن: ما </a:t>
            </a:r>
            <a:r>
              <a:rPr lang="ar-SA" sz="3200" b="1" dirty="0">
                <a:solidFill>
                  <a:srgbClr val="000000"/>
                </a:solidFill>
                <a:latin typeface="Alexandria" pitchFamily="2" charset="-78"/>
                <a:cs typeface="Alexandria" pitchFamily="2" charset="-78"/>
                <a:sym typeface="Arial"/>
              </a:rPr>
              <a:t>أهمية </a:t>
            </a:r>
            <a:r>
              <a:rPr lang="ar-JO" sz="3200" b="1" dirty="0">
                <a:solidFill>
                  <a:srgbClr val="000000"/>
                </a:solidFill>
                <a:latin typeface="Alexandria" pitchFamily="2" charset="-78"/>
                <a:cs typeface="Alexandria" pitchFamily="2" charset="-78"/>
                <a:sym typeface="Arial"/>
              </a:rPr>
              <a:t>مؤسسات </a:t>
            </a:r>
            <a:r>
              <a:rPr lang="ar-SA" sz="3200" b="1" dirty="0">
                <a:solidFill>
                  <a:srgbClr val="000000"/>
                </a:solidFill>
                <a:latin typeface="Alexandria" pitchFamily="2" charset="-78"/>
                <a:cs typeface="Alexandria" pitchFamily="2" charset="-78"/>
                <a:sym typeface="Arial"/>
              </a:rPr>
              <a:t>التعليم العالي</a:t>
            </a:r>
            <a:r>
              <a:rPr lang="ar-JO" sz="3200" b="1" dirty="0">
                <a:solidFill>
                  <a:srgbClr val="000000"/>
                </a:solidFill>
                <a:latin typeface="Alexandria" pitchFamily="2" charset="-78"/>
                <a:cs typeface="Alexandria" pitchFamily="2" charset="-78"/>
                <a:sym typeface="Arial"/>
              </a:rPr>
              <a:t> في نظرك؟</a:t>
            </a:r>
            <a:br>
              <a:rPr lang="ar-JO" sz="3200" b="1" dirty="0">
                <a:solidFill>
                  <a:srgbClr val="000000"/>
                </a:solidFill>
                <a:latin typeface="Alexandria" pitchFamily="2" charset="-78"/>
                <a:cs typeface="Alexandria" pitchFamily="2" charset="-78"/>
                <a:sym typeface="Arial"/>
              </a:rPr>
            </a:br>
            <a:endParaRPr lang="en-GB" sz="3200" u="sng" dirty="0">
              <a:solidFill>
                <a:schemeClr val="bg2"/>
              </a:solidFill>
              <a:latin typeface="Alexandria" pitchFamily="2" charset="-78"/>
              <a:cs typeface="Alexandria" pitchFamily="2" charset="-78"/>
              <a:sym typeface="Arial"/>
            </a:endParaRPr>
          </a:p>
        </p:txBody>
      </p:sp>
      <p:pic>
        <p:nvPicPr>
          <p:cNvPr id="10" name="Graphic 4" descr="Group brainstorm">
            <a:extLst>
              <a:ext uri="{FF2B5EF4-FFF2-40B4-BE49-F238E27FC236}">
                <a16:creationId xmlns:a16="http://schemas.microsoft.com/office/drawing/2014/main" id="{C754B116-FCB7-48EF-992E-8B112501D6B4}"/>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680575" y="215900"/>
            <a:ext cx="2295525" cy="2304256"/>
          </a:xfrm>
          <a:prstGeom prst="rect">
            <a:avLst/>
          </a:prstGeom>
        </p:spPr>
      </p:pic>
      <p:graphicFrame>
        <p:nvGraphicFramePr>
          <p:cNvPr id="9" name="Content Placeholder 3">
            <a:extLst>
              <a:ext uri="{FF2B5EF4-FFF2-40B4-BE49-F238E27FC236}">
                <a16:creationId xmlns:a16="http://schemas.microsoft.com/office/drawing/2014/main" id="{A0DECE36-91F8-8BC1-A83D-5B7757EDA422}"/>
              </a:ext>
            </a:extLst>
          </p:cNvPr>
          <p:cNvGraphicFramePr>
            <a:graphicFrameLocks/>
          </p:cNvGraphicFramePr>
          <p:nvPr>
            <p:extLst>
              <p:ext uri="{D42A27DB-BD31-4B8C-83A1-F6EECF244321}">
                <p14:modId xmlns:p14="http://schemas.microsoft.com/office/powerpoint/2010/main" val="1897719199"/>
              </p:ext>
            </p:extLst>
          </p:nvPr>
        </p:nvGraphicFramePr>
        <p:xfrm>
          <a:off x="4151784" y="1700808"/>
          <a:ext cx="4392488" cy="432048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728790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2" name="Rectangle 1"/>
          <p:cNvSpPr/>
          <p:nvPr/>
        </p:nvSpPr>
        <p:spPr>
          <a:xfrm>
            <a:off x="4799857" y="1345306"/>
            <a:ext cx="7078697" cy="4769639"/>
          </a:xfrm>
          <a:prstGeom prst="rect">
            <a:avLst/>
          </a:prstGeom>
        </p:spPr>
        <p:txBody>
          <a:bodyPr wrap="square">
            <a:spAutoFit/>
          </a:bodyPr>
          <a:lstStyle/>
          <a:p>
            <a:pPr lvl="0" algn="just" rtl="1">
              <a:lnSpc>
                <a:spcPct val="200000"/>
              </a:lnSpc>
              <a:spcAft>
                <a:spcPts val="800"/>
              </a:spcAft>
            </a:pPr>
            <a:r>
              <a:rPr lang="ar-JO" altLang="en-US" sz="2400" b="1" dirty="0">
                <a:latin typeface="Alexandria" pitchFamily="2" charset="-78"/>
                <a:cs typeface="Alexandria" pitchFamily="2" charset="-78"/>
              </a:rPr>
              <a:t> </a:t>
            </a:r>
            <a:r>
              <a:rPr lang="ar-SA" altLang="en-US" sz="2400" b="1" dirty="0">
                <a:latin typeface="Alexandria" pitchFamily="2" charset="-78"/>
                <a:cs typeface="Alexandria" pitchFamily="2" charset="-78"/>
              </a:rPr>
              <a:t>تع</a:t>
            </a:r>
            <a:r>
              <a:rPr lang="ar-JO" altLang="en-US" sz="2400" b="1" dirty="0">
                <a:latin typeface="Alexandria" pitchFamily="2" charset="-78"/>
                <a:cs typeface="Alexandria" pitchFamily="2" charset="-78"/>
              </a:rPr>
              <a:t>دّ مؤسسات التعليم العالي</a:t>
            </a:r>
            <a:r>
              <a:rPr lang="ar-SA" altLang="en-US" sz="2400" b="1" dirty="0">
                <a:latin typeface="Alexandria" pitchFamily="2" charset="-78"/>
                <a:cs typeface="Alexandria" pitchFamily="2" charset="-78"/>
              </a:rPr>
              <a:t> </a:t>
            </a:r>
            <a:r>
              <a:rPr lang="ar-JO" altLang="en-US" sz="2400" b="1" dirty="0">
                <a:latin typeface="Alexandria" pitchFamily="2" charset="-78"/>
                <a:cs typeface="Alexandria" pitchFamily="2" charset="-78"/>
              </a:rPr>
              <a:t>من أهم المؤسسات المجتمعية في الدولة لأنها</a:t>
            </a:r>
            <a:r>
              <a:rPr lang="ar-AE" altLang="en-US" sz="2400" b="1" dirty="0">
                <a:latin typeface="Alexandria" pitchFamily="2" charset="-78"/>
                <a:cs typeface="Alexandria" pitchFamily="2" charset="-78"/>
              </a:rPr>
              <a:t> تسهم في</a:t>
            </a:r>
            <a:r>
              <a:rPr lang="ar-JO" altLang="en-US" sz="2400" b="1" dirty="0">
                <a:latin typeface="Alexandria" pitchFamily="2" charset="-78"/>
                <a:cs typeface="Alexandria" pitchFamily="2" charset="-78"/>
              </a:rPr>
              <a:t>: </a:t>
            </a:r>
          </a:p>
          <a:p>
            <a:pPr marL="514350" lvl="0" indent="-514350" algn="just" rtl="1">
              <a:lnSpc>
                <a:spcPct val="150000"/>
              </a:lnSpc>
              <a:spcAft>
                <a:spcPts val="800"/>
              </a:spcAft>
              <a:buFont typeface="+mj-lt"/>
              <a:buAutoNum type="arabicPeriod"/>
            </a:pPr>
            <a:r>
              <a:rPr lang="ar-JO" sz="2400" b="1" dirty="0">
                <a:latin typeface="Alexandria" pitchFamily="2" charset="-78"/>
                <a:cs typeface="Alexandria" pitchFamily="2" charset="-78"/>
              </a:rPr>
              <a:t>إعداد القوى البشرية في مختلف ميادين المعرفة.</a:t>
            </a:r>
            <a:r>
              <a:rPr lang="ar-JO" sz="2400" dirty="0">
                <a:latin typeface="Alexandria" pitchFamily="2" charset="-78"/>
                <a:cs typeface="Alexandria" pitchFamily="2" charset="-78"/>
              </a:rPr>
              <a:t> </a:t>
            </a:r>
            <a:endParaRPr lang="ar-JO" altLang="en-US" sz="2400" b="1" dirty="0">
              <a:latin typeface="Alexandria" pitchFamily="2" charset="-78"/>
              <a:cs typeface="Alexandria" pitchFamily="2" charset="-78"/>
            </a:endParaRPr>
          </a:p>
          <a:p>
            <a:pPr marL="514350" lvl="0" indent="-514350" algn="just" rtl="1">
              <a:lnSpc>
                <a:spcPct val="150000"/>
              </a:lnSpc>
              <a:spcAft>
                <a:spcPts val="800"/>
              </a:spcAft>
              <a:buFont typeface="+mj-lt"/>
              <a:buAutoNum type="arabicPeriod"/>
            </a:pPr>
            <a:r>
              <a:rPr lang="ar-JO" altLang="en-US" sz="2400" b="1" dirty="0">
                <a:latin typeface="Alexandria" pitchFamily="2" charset="-78"/>
                <a:cs typeface="Alexandria" pitchFamily="2" charset="-78"/>
              </a:rPr>
              <a:t>رسم المسارات المستقبلية</a:t>
            </a:r>
            <a:r>
              <a:rPr lang="ar-AE" altLang="en-US" sz="2400" b="1" dirty="0">
                <a:latin typeface="Alexandria" pitchFamily="2" charset="-78"/>
                <a:cs typeface="Alexandria" pitchFamily="2" charset="-78"/>
              </a:rPr>
              <a:t> للمجتمعات</a:t>
            </a:r>
            <a:r>
              <a:rPr lang="ar-JO" altLang="en-US" sz="2400" b="1" dirty="0">
                <a:latin typeface="Alexandria" pitchFamily="2" charset="-78"/>
                <a:cs typeface="Alexandria" pitchFamily="2" charset="-78"/>
              </a:rPr>
              <a:t>.</a:t>
            </a:r>
          </a:p>
          <a:p>
            <a:pPr marL="514350" lvl="0" indent="-514350" algn="just" rtl="1">
              <a:lnSpc>
                <a:spcPct val="150000"/>
              </a:lnSpc>
              <a:spcAft>
                <a:spcPts val="800"/>
              </a:spcAft>
              <a:buFont typeface="+mj-lt"/>
              <a:buAutoNum type="arabicPeriod"/>
            </a:pPr>
            <a:r>
              <a:rPr lang="ar-JO" altLang="en-US" sz="2400" b="1" dirty="0">
                <a:latin typeface="Alexandria" pitchFamily="2" charset="-78"/>
                <a:cs typeface="Alexandria" pitchFamily="2" charset="-78"/>
              </a:rPr>
              <a:t>التحول نحو مجتمع المعرفة.</a:t>
            </a:r>
          </a:p>
        </p:txBody>
      </p:sp>
      <p:graphicFrame>
        <p:nvGraphicFramePr>
          <p:cNvPr id="12" name="Content Placeholder 3">
            <a:extLst>
              <a:ext uri="{FF2B5EF4-FFF2-40B4-BE49-F238E27FC236}">
                <a16:creationId xmlns:a16="http://schemas.microsoft.com/office/drawing/2014/main" id="{2EEEA9C0-6966-479F-8C1B-E6836F1D8965}"/>
              </a:ext>
            </a:extLst>
          </p:cNvPr>
          <p:cNvGraphicFramePr>
            <a:graphicFrameLocks/>
          </p:cNvGraphicFramePr>
          <p:nvPr>
            <p:extLst>
              <p:ext uri="{D42A27DB-BD31-4B8C-83A1-F6EECF244321}">
                <p14:modId xmlns:p14="http://schemas.microsoft.com/office/powerpoint/2010/main" val="4280623316"/>
              </p:ext>
            </p:extLst>
          </p:nvPr>
        </p:nvGraphicFramePr>
        <p:xfrm>
          <a:off x="245860" y="1749554"/>
          <a:ext cx="4392488" cy="43204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13" name="Group 12"/>
          <p:cNvGrpSpPr/>
          <p:nvPr/>
        </p:nvGrpSpPr>
        <p:grpSpPr>
          <a:xfrm>
            <a:off x="4799857" y="301770"/>
            <a:ext cx="2016225" cy="966458"/>
            <a:chOff x="529139" y="1069846"/>
            <a:chExt cx="1540763" cy="966458"/>
          </a:xfrm>
        </p:grpSpPr>
        <p:sp>
          <p:nvSpPr>
            <p:cNvPr id="14" name="Rectangle 13"/>
            <p:cNvSpPr/>
            <p:nvPr/>
          </p:nvSpPr>
          <p:spPr>
            <a:xfrm>
              <a:off x="914330" y="1233108"/>
              <a:ext cx="1155572" cy="803196"/>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5" name="Rectangle 14"/>
            <p:cNvSpPr/>
            <p:nvPr/>
          </p:nvSpPr>
          <p:spPr>
            <a:xfrm>
              <a:off x="529139" y="1069846"/>
              <a:ext cx="1155572" cy="803196"/>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ar-JO" sz="3200" b="1" kern="1200" dirty="0">
                  <a:solidFill>
                    <a:schemeClr val="bg2"/>
                  </a:solidFill>
                  <a:latin typeface="Alexandria" pitchFamily="2" charset="-78"/>
                  <a:cs typeface="Alexandria" pitchFamily="2" charset="-78"/>
                </a:rPr>
                <a:t>الإجابة</a:t>
              </a:r>
              <a:endParaRPr lang="en-US" sz="3200" b="1" kern="1200" dirty="0">
                <a:solidFill>
                  <a:schemeClr val="bg2"/>
                </a:solidFill>
                <a:latin typeface="Alexandria" pitchFamily="2" charset="-78"/>
              </a:endParaRPr>
            </a:p>
          </p:txBody>
        </p:sp>
      </p:grpSp>
      <p:pic>
        <p:nvPicPr>
          <p:cNvPr id="3" name="Graphic 21">
            <a:extLst>
              <a:ext uri="{FF2B5EF4-FFF2-40B4-BE49-F238E27FC236}">
                <a16:creationId xmlns:a16="http://schemas.microsoft.com/office/drawing/2014/main" id="{EED3C1C3-C177-B1A4-FF23-8D39333BC580}"/>
              </a:ext>
            </a:extLst>
          </p:cNvPr>
          <p:cNvPicPr>
            <a:picLocks noChangeAspect="1"/>
          </p:cNvPicPr>
          <p:nvPr/>
        </p:nvPicPr>
        <p:blipFill rotWithShape="1">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42020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2" name="Rectangle 1"/>
          <p:cNvSpPr/>
          <p:nvPr/>
        </p:nvSpPr>
        <p:spPr>
          <a:xfrm>
            <a:off x="911424" y="431153"/>
            <a:ext cx="9268111" cy="774892"/>
          </a:xfrm>
          <a:prstGeom prst="rect">
            <a:avLst/>
          </a:prstGeom>
        </p:spPr>
        <p:txBody>
          <a:bodyPr wrap="square">
            <a:spAutoFit/>
          </a:bodyPr>
          <a:lstStyle/>
          <a:p>
            <a:pPr lvl="0" algn="just" rtl="1">
              <a:lnSpc>
                <a:spcPct val="200000"/>
              </a:lnSpc>
              <a:spcAft>
                <a:spcPts val="800"/>
              </a:spcAft>
            </a:pPr>
            <a:r>
              <a:rPr lang="ar-JO" altLang="en-US" sz="2600" b="1" dirty="0">
                <a:latin typeface="Alexandria" pitchFamily="2" charset="-78"/>
                <a:cs typeface="Alexandria" pitchFamily="2" charset="-78"/>
              </a:rPr>
              <a:t>         مراجعة لأهم الأفكار الرئيسة </a:t>
            </a:r>
            <a:r>
              <a:rPr lang="ar-AE" altLang="en-US" sz="2600" b="1" dirty="0">
                <a:latin typeface="Alexandria" pitchFamily="2" charset="-78"/>
                <a:cs typeface="Alexandria" pitchFamily="2" charset="-78"/>
              </a:rPr>
              <a:t>السابقة</a:t>
            </a:r>
            <a:endParaRPr lang="ar-JO" altLang="en-US" sz="2600" b="1" dirty="0">
              <a:latin typeface="Alexandria" pitchFamily="2" charset="-78"/>
              <a:cs typeface="Alexandria" pitchFamily="2" charset="-78"/>
            </a:endParaRPr>
          </a:p>
        </p:txBody>
      </p:sp>
      <p:sp>
        <p:nvSpPr>
          <p:cNvPr id="3" name="Rectangle 2"/>
          <p:cNvSpPr/>
          <p:nvPr/>
        </p:nvSpPr>
        <p:spPr>
          <a:xfrm>
            <a:off x="4766968" y="1556792"/>
            <a:ext cx="7209131" cy="4893647"/>
          </a:xfrm>
          <a:prstGeom prst="rect">
            <a:avLst/>
          </a:prstGeom>
        </p:spPr>
        <p:txBody>
          <a:bodyPr wrap="square">
            <a:spAutoFit/>
          </a:bodyPr>
          <a:lstStyle/>
          <a:p>
            <a:pPr algn="just" rtl="1"/>
            <a:r>
              <a:rPr lang="ar-JO" sz="2400" dirty="0">
                <a:latin typeface="Alexandria" pitchFamily="2" charset="-78"/>
                <a:cs typeface="Alexandria" pitchFamily="2" charset="-78"/>
              </a:rPr>
              <a:t>       يعبّر التعليم العالي عن المرحلة التعليمية التي تلي مرحلة التعليم العام( بعد انتهاء المرحلة الثانوية)، و</a:t>
            </a:r>
            <a:r>
              <a:rPr lang="ar-SA" altLang="en-US" sz="2400" dirty="0">
                <a:latin typeface="Alexandria" pitchFamily="2" charset="-78"/>
                <a:cs typeface="Alexandria" pitchFamily="2" charset="-78"/>
              </a:rPr>
              <a:t>تع</a:t>
            </a:r>
            <a:r>
              <a:rPr lang="ar-JO" altLang="en-US" sz="2400" dirty="0">
                <a:latin typeface="Alexandria" pitchFamily="2" charset="-78"/>
                <a:cs typeface="Alexandria" pitchFamily="2" charset="-78"/>
              </a:rPr>
              <a:t>دّ مؤسسات التعليم العالي</a:t>
            </a:r>
            <a:r>
              <a:rPr lang="ar-SA" altLang="en-US" sz="2400" dirty="0">
                <a:latin typeface="Alexandria" pitchFamily="2" charset="-78"/>
                <a:cs typeface="Alexandria" pitchFamily="2" charset="-78"/>
              </a:rPr>
              <a:t> </a:t>
            </a:r>
            <a:r>
              <a:rPr lang="ar-JO" altLang="en-US" sz="2400" dirty="0">
                <a:latin typeface="Alexandria" pitchFamily="2" charset="-78"/>
                <a:cs typeface="Alexandria" pitchFamily="2" charset="-78"/>
              </a:rPr>
              <a:t>من أهم المؤسسات المجتمعية في الدولة </a:t>
            </a:r>
            <a:r>
              <a:rPr lang="ar-JO" sz="2400" dirty="0">
                <a:latin typeface="Alexandria" pitchFamily="2" charset="-78"/>
                <a:cs typeface="Alexandria" pitchFamily="2" charset="-78"/>
              </a:rPr>
              <a:t>باعتبارها مصدر قوة لأيّ أمة تهتم بمستقبلها، كما أن الإهتمام بهذه المؤسسات يعتبر نقطة انطلاق لتحقيق الإصلاح المجتمعي والتنمية الشاملة من خلال دورها في إعداد القوى البشرية المؤهلة والمدربة في مختلف ميادين المعرفة التي يحتاجها المجتمع. </a:t>
            </a:r>
          </a:p>
          <a:p>
            <a:pPr algn="just" rtl="1"/>
            <a:r>
              <a:rPr lang="ar-JO" sz="2400" dirty="0">
                <a:latin typeface="Alexandria" pitchFamily="2" charset="-78"/>
                <a:cs typeface="Alexandria" pitchFamily="2" charset="-78"/>
              </a:rPr>
              <a:t>كما أن للجامعات دور رئيس في رسم المسارات المستقبلية</a:t>
            </a:r>
            <a:r>
              <a:rPr lang="ar-AE" sz="2400" dirty="0">
                <a:latin typeface="Alexandria" pitchFamily="2" charset="-78"/>
                <a:cs typeface="Alexandria" pitchFamily="2" charset="-78"/>
              </a:rPr>
              <a:t>، </a:t>
            </a:r>
            <a:r>
              <a:rPr lang="ar-JO" sz="2400" dirty="0">
                <a:latin typeface="Alexandria" pitchFamily="2" charset="-78"/>
                <a:cs typeface="Alexandria" pitchFamily="2" charset="-78"/>
              </a:rPr>
              <a:t>إذ تسهم بشكل كبير في التحول نحو مجتمع المعرفة.</a:t>
            </a:r>
          </a:p>
          <a:p>
            <a:pPr algn="just" rtl="1"/>
            <a:r>
              <a:rPr lang="ar-JO" sz="2400" dirty="0">
                <a:latin typeface="Alexandria" pitchFamily="2" charset="-78"/>
                <a:cs typeface="Alexandria" pitchFamily="2" charset="-78"/>
              </a:rPr>
              <a:t> </a:t>
            </a:r>
            <a:endParaRPr lang="en-GB" sz="2400" dirty="0">
              <a:latin typeface="Alexandria" pitchFamily="2" charset="-78"/>
              <a:cs typeface="Alexandria" pitchFamily="2" charset="-78"/>
            </a:endParaRPr>
          </a:p>
        </p:txBody>
      </p:sp>
      <p:graphicFrame>
        <p:nvGraphicFramePr>
          <p:cNvPr id="11" name="Diagram 10">
            <a:extLst>
              <a:ext uri="{FF2B5EF4-FFF2-40B4-BE49-F238E27FC236}">
                <a16:creationId xmlns:a16="http://schemas.microsoft.com/office/drawing/2014/main" id="{A22B3EC6-6AA7-4B36-943F-0F2E8D9B9778}"/>
              </a:ext>
            </a:extLst>
          </p:cNvPr>
          <p:cNvGraphicFramePr/>
          <p:nvPr>
            <p:extLst>
              <p:ext uri="{D42A27DB-BD31-4B8C-83A1-F6EECF244321}">
                <p14:modId xmlns:p14="http://schemas.microsoft.com/office/powerpoint/2010/main" val="379973857"/>
              </p:ext>
            </p:extLst>
          </p:nvPr>
        </p:nvGraphicFramePr>
        <p:xfrm>
          <a:off x="119337" y="1556792"/>
          <a:ext cx="4464496" cy="39604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Graphic 21">
            <a:extLst>
              <a:ext uri="{FF2B5EF4-FFF2-40B4-BE49-F238E27FC236}">
                <a16:creationId xmlns:a16="http://schemas.microsoft.com/office/drawing/2014/main" id="{2D69A13A-D00B-9439-1CCE-90AB6E83F4BC}"/>
              </a:ext>
            </a:extLst>
          </p:cNvPr>
          <p:cNvPicPr>
            <a:picLocks noChangeAspect="1"/>
          </p:cNvPicPr>
          <p:nvPr/>
        </p:nvPicPr>
        <p:blipFill rotWithShape="1">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0959" y="33871"/>
            <a:ext cx="2305141" cy="1076343"/>
          </a:xfrm>
          <a:prstGeom prst="rect">
            <a:avLst/>
          </a:prstGeom>
        </p:spPr>
      </p:pic>
    </p:spTree>
    <p:extLst>
      <p:ext uri="{BB962C8B-B14F-4D97-AF65-F5344CB8AC3E}">
        <p14:creationId xmlns:p14="http://schemas.microsoft.com/office/powerpoint/2010/main" val="2998547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Graphic spid="11" grpId="0">
        <p:bldAsOne/>
      </p:bldGraphic>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4" name="Google Shape;144;p3"/>
          <p:cNvSpPr/>
          <p:nvPr/>
        </p:nvSpPr>
        <p:spPr>
          <a:xfrm>
            <a:off x="2243386" y="1396168"/>
            <a:ext cx="9362132" cy="5189072"/>
          </a:xfrm>
          <a:prstGeom prst="rect">
            <a:avLst/>
          </a:prstGeom>
          <a:noFill/>
          <a:ln>
            <a:noFill/>
          </a:ln>
        </p:spPr>
        <p:txBody>
          <a:bodyPr spcFirstLastPara="1" wrap="square" lIns="91425" tIns="45700" rIns="91425" bIns="45700" anchor="t" anchorCtr="0">
            <a:spAutoFit/>
          </a:bodyPr>
          <a:lstStyle/>
          <a:p>
            <a:pPr algn="just" rtl="1">
              <a:lnSpc>
                <a:spcPct val="115000"/>
              </a:lnSpc>
            </a:pPr>
            <a:r>
              <a:rPr lang="ar-SA" sz="2400" dirty="0">
                <a:latin typeface="Alexandria" pitchFamily="2" charset="-78"/>
                <a:ea typeface="Times New Roman"/>
                <a:cs typeface="Alexandria" pitchFamily="2" charset="-78"/>
              </a:rPr>
              <a:t> </a:t>
            </a:r>
            <a:endParaRPr lang="en-GB" sz="2400" dirty="0">
              <a:latin typeface="Alexandria" pitchFamily="2" charset="-78"/>
              <a:ea typeface="Calibri"/>
              <a:cs typeface="Alexandria" pitchFamily="2" charset="-78"/>
            </a:endParaRPr>
          </a:p>
          <a:p>
            <a:pPr algn="just" rtl="1">
              <a:lnSpc>
                <a:spcPct val="115000"/>
              </a:lnSpc>
            </a:pPr>
            <a:r>
              <a:rPr lang="ar-SA" sz="2400" dirty="0">
                <a:latin typeface="Alexandria" pitchFamily="2" charset="-78"/>
                <a:ea typeface="Times New Roman"/>
                <a:cs typeface="Alexandria" pitchFamily="2" charset="-78"/>
              </a:rPr>
              <a:t> - </a:t>
            </a:r>
            <a:r>
              <a:rPr lang="ar-JO" sz="2400" dirty="0">
                <a:latin typeface="Alexandria" pitchFamily="2" charset="-78"/>
                <a:ea typeface="Times New Roman"/>
                <a:cs typeface="Alexandria" pitchFamily="2" charset="-78"/>
              </a:rPr>
              <a:t>إن </a:t>
            </a:r>
            <a:r>
              <a:rPr lang="ar-JO" sz="2400" dirty="0">
                <a:latin typeface="Alexandria" pitchFamily="2" charset="-78"/>
                <a:cs typeface="Alexandria" pitchFamily="2" charset="-78"/>
              </a:rPr>
              <a:t>مؤسسات التعليم العالي ت</a:t>
            </a:r>
            <a:r>
              <a:rPr lang="ar-SA" sz="2400" dirty="0">
                <a:latin typeface="Alexandria" pitchFamily="2" charset="-78"/>
                <a:ea typeface="Times New Roman"/>
                <a:cs typeface="Alexandria" pitchFamily="2" charset="-78"/>
              </a:rPr>
              <a:t>تعامل مع الإنسان بشكل مستمر</a:t>
            </a:r>
            <a:r>
              <a:rPr lang="ar-JO" sz="2400" dirty="0">
                <a:latin typeface="Alexandria" pitchFamily="2" charset="-78"/>
                <a:ea typeface="Times New Roman"/>
                <a:cs typeface="Alexandria" pitchFamily="2" charset="-78"/>
              </a:rPr>
              <a:t>،</a:t>
            </a:r>
            <a:r>
              <a:rPr lang="ar-SA" sz="2400" dirty="0">
                <a:latin typeface="Alexandria" pitchFamily="2" charset="-78"/>
                <a:ea typeface="Times New Roman"/>
                <a:cs typeface="Alexandria" pitchFamily="2" charset="-78"/>
              </a:rPr>
              <a:t> </a:t>
            </a:r>
            <a:r>
              <a:rPr lang="ar-JO" sz="2400" dirty="0">
                <a:latin typeface="Alexandria" pitchFamily="2" charset="-78"/>
                <a:ea typeface="Times New Roman"/>
                <a:cs typeface="Alexandria" pitchFamily="2" charset="-78"/>
              </a:rPr>
              <a:t>إ</a:t>
            </a:r>
            <a:r>
              <a:rPr lang="ar-SA" sz="2400" dirty="0">
                <a:latin typeface="Alexandria" pitchFamily="2" charset="-78"/>
                <a:ea typeface="Times New Roman"/>
                <a:cs typeface="Alexandria" pitchFamily="2" charset="-78"/>
              </a:rPr>
              <a:t>ذا فالمدخل الأساسي الذي تقع عليه العمليات هو ال</a:t>
            </a:r>
            <a:r>
              <a:rPr lang="ar-JO" sz="2400" dirty="0">
                <a:latin typeface="Alexandria" pitchFamily="2" charset="-78"/>
                <a:ea typeface="Times New Roman"/>
                <a:cs typeface="Alexandria" pitchFamily="2" charset="-78"/>
              </a:rPr>
              <a:t>عنصر البشري.</a:t>
            </a:r>
            <a:endParaRPr lang="ar-AE" sz="2400" dirty="0">
              <a:latin typeface="Alexandria" pitchFamily="2" charset="-78"/>
              <a:ea typeface="Times New Roman"/>
              <a:cs typeface="Alexandria" pitchFamily="2" charset="-78"/>
            </a:endParaRPr>
          </a:p>
          <a:p>
            <a:pPr algn="just" rtl="1">
              <a:lnSpc>
                <a:spcPct val="115000"/>
              </a:lnSpc>
            </a:pPr>
            <a:endParaRPr lang="en-GB" sz="2400" dirty="0">
              <a:latin typeface="Alexandria" pitchFamily="2" charset="-78"/>
              <a:ea typeface="Calibri"/>
              <a:cs typeface="Alexandria" pitchFamily="2" charset="-78"/>
            </a:endParaRPr>
          </a:p>
          <a:p>
            <a:pPr algn="just" rtl="1">
              <a:lnSpc>
                <a:spcPct val="115000"/>
              </a:lnSpc>
            </a:pPr>
            <a:r>
              <a:rPr lang="ar-SA" sz="2400" dirty="0">
                <a:latin typeface="Alexandria" pitchFamily="2" charset="-78"/>
                <a:ea typeface="Times New Roman"/>
                <a:cs typeface="Alexandria" pitchFamily="2" charset="-78"/>
              </a:rPr>
              <a:t> - تعد</a:t>
            </a:r>
            <a:r>
              <a:rPr lang="ar-JO" sz="2400" dirty="0">
                <a:latin typeface="Alexandria" pitchFamily="2" charset="-78"/>
                <a:ea typeface="Times New Roman"/>
                <a:cs typeface="Alexandria" pitchFamily="2" charset="-78"/>
              </a:rPr>
              <a:t>ّ</a:t>
            </a:r>
            <a:r>
              <a:rPr lang="ar-SA" sz="2400" dirty="0">
                <a:latin typeface="Alexandria" pitchFamily="2" charset="-78"/>
                <a:ea typeface="Times New Roman"/>
                <a:cs typeface="Alexandria" pitchFamily="2" charset="-78"/>
              </a:rPr>
              <a:t>د وتنو</a:t>
            </a:r>
            <a:r>
              <a:rPr lang="ar-JO" sz="2400" dirty="0">
                <a:latin typeface="Alexandria" pitchFamily="2" charset="-78"/>
                <a:ea typeface="Times New Roman"/>
                <a:cs typeface="Alexandria" pitchFamily="2" charset="-78"/>
              </a:rPr>
              <a:t>ّ</a:t>
            </a:r>
            <a:r>
              <a:rPr lang="ar-SA" sz="2400" dirty="0">
                <a:latin typeface="Alexandria" pitchFamily="2" charset="-78"/>
                <a:ea typeface="Times New Roman"/>
                <a:cs typeface="Alexandria" pitchFamily="2" charset="-78"/>
              </a:rPr>
              <a:t>ع وتباين العن</a:t>
            </a:r>
            <a:r>
              <a:rPr lang="ar-AE" sz="2400" dirty="0">
                <a:latin typeface="Alexandria" pitchFamily="2" charset="-78"/>
                <a:ea typeface="Times New Roman"/>
                <a:cs typeface="Alexandria" pitchFamily="2" charset="-78"/>
              </a:rPr>
              <a:t>ا</a:t>
            </a:r>
            <a:r>
              <a:rPr lang="ar-SA" sz="2400" dirty="0">
                <a:latin typeface="Alexandria" pitchFamily="2" charset="-78"/>
                <a:ea typeface="Times New Roman"/>
                <a:cs typeface="Alexandria" pitchFamily="2" charset="-78"/>
              </a:rPr>
              <a:t>صر البشري</a:t>
            </a:r>
            <a:r>
              <a:rPr lang="ar-AE" sz="2400" dirty="0">
                <a:latin typeface="Alexandria" pitchFamily="2" charset="-78"/>
                <a:ea typeface="Times New Roman"/>
                <a:cs typeface="Alexandria" pitchFamily="2" charset="-78"/>
              </a:rPr>
              <a:t>ة</a:t>
            </a:r>
            <a:r>
              <a:rPr lang="ar-SA" sz="2400" dirty="0">
                <a:latin typeface="Alexandria" pitchFamily="2" charset="-78"/>
                <a:ea typeface="Times New Roman"/>
                <a:cs typeface="Alexandria" pitchFamily="2" charset="-78"/>
              </a:rPr>
              <a:t> من حيث المؤهلات والسلوكيات والخصائص </a:t>
            </a:r>
            <a:r>
              <a:rPr lang="ar-JO" sz="2400" dirty="0">
                <a:latin typeface="Alexandria" pitchFamily="2" charset="-78"/>
                <a:ea typeface="Times New Roman"/>
                <a:cs typeface="Alexandria" pitchFamily="2" charset="-78"/>
              </a:rPr>
              <a:t>بالإضافة إلى </a:t>
            </a:r>
            <a:r>
              <a:rPr lang="ar-SA" sz="2400" dirty="0">
                <a:latin typeface="Alexandria" pitchFamily="2" charset="-78"/>
                <a:ea typeface="Times New Roman"/>
                <a:cs typeface="Alexandria" pitchFamily="2" charset="-78"/>
              </a:rPr>
              <a:t>الاختلافات العرقية والجنسية</a:t>
            </a:r>
            <a:r>
              <a:rPr lang="ar-JO" sz="2400" dirty="0">
                <a:latin typeface="Alexandria" pitchFamily="2" charset="-78"/>
                <a:ea typeface="Times New Roman"/>
                <a:cs typeface="Alexandria" pitchFamily="2" charset="-78"/>
              </a:rPr>
              <a:t>.</a:t>
            </a:r>
            <a:endParaRPr lang="ar-AE" sz="2400" dirty="0">
              <a:latin typeface="Alexandria" pitchFamily="2" charset="-78"/>
              <a:ea typeface="Times New Roman"/>
              <a:cs typeface="Alexandria" pitchFamily="2" charset="-78"/>
            </a:endParaRPr>
          </a:p>
          <a:p>
            <a:pPr algn="just" rtl="1">
              <a:lnSpc>
                <a:spcPct val="115000"/>
              </a:lnSpc>
            </a:pPr>
            <a:endParaRPr lang="en-GB" sz="2400" dirty="0">
              <a:latin typeface="Alexandria" pitchFamily="2" charset="-78"/>
              <a:ea typeface="Calibri"/>
              <a:cs typeface="Alexandria" pitchFamily="2" charset="-78"/>
            </a:endParaRPr>
          </a:p>
          <a:p>
            <a:pPr algn="just" rtl="1">
              <a:lnSpc>
                <a:spcPct val="115000"/>
              </a:lnSpc>
            </a:pPr>
            <a:r>
              <a:rPr lang="ar-SA" sz="2400" dirty="0">
                <a:latin typeface="Alexandria" pitchFamily="2" charset="-78"/>
                <a:ea typeface="Times New Roman"/>
                <a:cs typeface="Alexandria" pitchFamily="2" charset="-78"/>
              </a:rPr>
              <a:t> -</a:t>
            </a:r>
            <a:r>
              <a:rPr lang="ar-JO" sz="2400" dirty="0">
                <a:latin typeface="Alexandria" pitchFamily="2" charset="-78"/>
                <a:ea typeface="Times New Roman"/>
                <a:cs typeface="Alexandria" pitchFamily="2" charset="-78"/>
              </a:rPr>
              <a:t> </a:t>
            </a:r>
            <a:r>
              <a:rPr lang="ar-SA" sz="2400" dirty="0">
                <a:latin typeface="Alexandria" pitchFamily="2" charset="-78"/>
                <a:ea typeface="Times New Roman"/>
                <a:cs typeface="Alexandria" pitchFamily="2" charset="-78"/>
              </a:rPr>
              <a:t>تعق</a:t>
            </a:r>
            <a:r>
              <a:rPr lang="ar-JO" sz="2400" dirty="0">
                <a:latin typeface="Alexandria" pitchFamily="2" charset="-78"/>
                <a:ea typeface="Times New Roman"/>
                <a:cs typeface="Alexandria" pitchFamily="2" charset="-78"/>
              </a:rPr>
              <a:t>ّ</a:t>
            </a:r>
            <a:r>
              <a:rPr lang="ar-SA" sz="2400" dirty="0">
                <a:latin typeface="Alexandria" pitchFamily="2" charset="-78"/>
                <a:ea typeface="Times New Roman"/>
                <a:cs typeface="Alexandria" pitchFamily="2" charset="-78"/>
              </a:rPr>
              <a:t>د العمليات الإدارية الجامعية وتنو</a:t>
            </a:r>
            <a:r>
              <a:rPr lang="ar-JO" sz="2400" dirty="0">
                <a:latin typeface="Alexandria" pitchFamily="2" charset="-78"/>
                <a:ea typeface="Times New Roman"/>
                <a:cs typeface="Alexandria" pitchFamily="2" charset="-78"/>
              </a:rPr>
              <a:t>ّ</a:t>
            </a:r>
            <a:r>
              <a:rPr lang="ar-SA" sz="2400" dirty="0">
                <a:latin typeface="Alexandria" pitchFamily="2" charset="-78"/>
                <a:ea typeface="Times New Roman"/>
                <a:cs typeface="Alexandria" pitchFamily="2" charset="-78"/>
              </a:rPr>
              <a:t>ع مستوياتها </a:t>
            </a:r>
            <a:r>
              <a:rPr lang="ar-JO" sz="2400" dirty="0">
                <a:latin typeface="Alexandria" pitchFamily="2" charset="-78"/>
                <a:ea typeface="Times New Roman"/>
                <a:cs typeface="Alexandria" pitchFamily="2" charset="-78"/>
              </a:rPr>
              <a:t>، </a:t>
            </a:r>
            <a:r>
              <a:rPr lang="ar-SA" sz="2400" dirty="0">
                <a:latin typeface="Alexandria" pitchFamily="2" charset="-78"/>
                <a:ea typeface="Times New Roman"/>
                <a:cs typeface="Alexandria" pitchFamily="2" charset="-78"/>
              </a:rPr>
              <a:t>فعلى سبيل المثال نجد </a:t>
            </a:r>
            <a:r>
              <a:rPr lang="ar-JO" sz="2400" dirty="0">
                <a:latin typeface="Alexandria" pitchFamily="2" charset="-78"/>
                <a:ea typeface="Times New Roman"/>
                <a:cs typeface="Alexandria" pitchFamily="2" charset="-78"/>
              </a:rPr>
              <a:t>أ</a:t>
            </a:r>
            <a:r>
              <a:rPr lang="ar-SA" sz="2400" dirty="0">
                <a:latin typeface="Alexandria" pitchFamily="2" charset="-78"/>
                <a:ea typeface="Times New Roman"/>
                <a:cs typeface="Alexandria" pitchFamily="2" charset="-78"/>
              </a:rPr>
              <a:t>ن مجلس الأمناء وهو أعلى مستوى </a:t>
            </a:r>
            <a:r>
              <a:rPr lang="ar-AE" sz="2400" dirty="0">
                <a:latin typeface="Alexandria" pitchFamily="2" charset="-78"/>
                <a:ea typeface="Times New Roman"/>
                <a:cs typeface="Alexandria" pitchFamily="2" charset="-78"/>
              </a:rPr>
              <a:t>في الجامعة </a:t>
            </a:r>
            <a:r>
              <a:rPr lang="ar-SA" sz="2400" dirty="0">
                <a:latin typeface="Alexandria" pitchFamily="2" charset="-78"/>
                <a:ea typeface="Times New Roman"/>
                <a:cs typeface="Alexandria" pitchFamily="2" charset="-78"/>
              </a:rPr>
              <a:t>ثم يليه رئاسة الجامعة </a:t>
            </a:r>
            <a:r>
              <a:rPr lang="ar-JO" sz="2400" dirty="0">
                <a:latin typeface="Alexandria" pitchFamily="2" charset="-78"/>
                <a:ea typeface="Times New Roman"/>
                <a:cs typeface="Alexandria" pitchFamily="2" charset="-78"/>
              </a:rPr>
              <a:t>، </a:t>
            </a:r>
            <a:r>
              <a:rPr lang="ar-SA" sz="2400" dirty="0">
                <a:latin typeface="Alexandria" pitchFamily="2" charset="-78"/>
                <a:ea typeface="Times New Roman"/>
                <a:cs typeface="Alexandria" pitchFamily="2" charset="-78"/>
              </a:rPr>
              <a:t>ثم نجد العمادات الجماعية والتي تتكون من العميد ونوابه</a:t>
            </a:r>
            <a:r>
              <a:rPr lang="ar-AE" sz="2400" dirty="0">
                <a:latin typeface="Alexandria" pitchFamily="2" charset="-78"/>
                <a:ea typeface="Times New Roman"/>
                <a:cs typeface="Alexandria" pitchFamily="2" charset="-78"/>
              </a:rPr>
              <a:t>،</a:t>
            </a:r>
            <a:r>
              <a:rPr lang="ar-SA" sz="2400" dirty="0">
                <a:latin typeface="Alexandria" pitchFamily="2" charset="-78"/>
                <a:ea typeface="Times New Roman"/>
                <a:cs typeface="Alexandria" pitchFamily="2" charset="-78"/>
              </a:rPr>
              <a:t> ثم رؤساء الأقسام والمدراء</a:t>
            </a:r>
            <a:r>
              <a:rPr lang="ar-JO" sz="2400" dirty="0">
                <a:latin typeface="Alexandria" pitchFamily="2" charset="-78"/>
                <a:ea typeface="Times New Roman"/>
                <a:cs typeface="Alexandria" pitchFamily="2" charset="-78"/>
              </a:rPr>
              <a:t> ...</a:t>
            </a:r>
            <a:r>
              <a:rPr lang="ar-SA" sz="2400" dirty="0">
                <a:latin typeface="Alexandria" pitchFamily="2" charset="-78"/>
                <a:ea typeface="Times New Roman"/>
                <a:cs typeface="Alexandria" pitchFamily="2" charset="-78"/>
              </a:rPr>
              <a:t>.</a:t>
            </a:r>
            <a:endParaRPr lang="en-GB" sz="2400" dirty="0">
              <a:latin typeface="Alexandria" pitchFamily="2" charset="-78"/>
              <a:ea typeface="Calibri"/>
              <a:cs typeface="Alexandria" pitchFamily="2" charset="-78"/>
            </a:endParaRPr>
          </a:p>
          <a:p>
            <a:pPr algn="just" rtl="1">
              <a:lnSpc>
                <a:spcPct val="115000"/>
              </a:lnSpc>
            </a:pPr>
            <a:r>
              <a:rPr lang="ar-SA" sz="2400" dirty="0">
                <a:latin typeface="Alexandria" pitchFamily="2" charset="-78"/>
                <a:ea typeface="Times New Roman"/>
                <a:cs typeface="Alexandria" pitchFamily="2" charset="-78"/>
              </a:rPr>
              <a:t>  </a:t>
            </a:r>
            <a:endParaRPr lang="en-GB" sz="2400" dirty="0">
              <a:latin typeface="Alexandria" pitchFamily="2" charset="-78"/>
              <a:ea typeface="Calibri"/>
              <a:cs typeface="Alexandria" pitchFamily="2" charset="-78"/>
            </a:endParaRPr>
          </a:p>
        </p:txBody>
      </p:sp>
      <p:sp>
        <p:nvSpPr>
          <p:cNvPr id="145" name="Google Shape;145;p3"/>
          <p:cNvSpPr txBox="1"/>
          <p:nvPr/>
        </p:nvSpPr>
        <p:spPr>
          <a:xfrm>
            <a:off x="2423592" y="260648"/>
            <a:ext cx="5976664" cy="584735"/>
          </a:xfrm>
          <a:prstGeom prst="rect">
            <a:avLst/>
          </a:prstGeom>
          <a:noFill/>
          <a:ln>
            <a:noFill/>
          </a:ln>
        </p:spPr>
        <p:txBody>
          <a:bodyPr spcFirstLastPara="1" wrap="square" lIns="91425" tIns="45700" rIns="91425" bIns="45700" anchor="t" anchorCtr="0">
            <a:spAutoFit/>
          </a:bodyPr>
          <a:lstStyle/>
          <a:p>
            <a:pPr algn="r"/>
            <a:r>
              <a:rPr lang="ar-JO" sz="3200" b="1" dirty="0">
                <a:solidFill>
                  <a:srgbClr val="00B0F0"/>
                </a:solidFill>
                <a:latin typeface="Alexandria" pitchFamily="2" charset="-78"/>
                <a:ea typeface="Times New Roman" pitchFamily="18" charset="0"/>
                <a:cs typeface="Alexandria" pitchFamily="2" charset="-78"/>
              </a:rPr>
              <a:t>خصائص التعليم العالي</a:t>
            </a:r>
          </a:p>
        </p:txBody>
      </p:sp>
      <p:pic>
        <p:nvPicPr>
          <p:cNvPr id="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3352" y="1772816"/>
            <a:ext cx="1944216" cy="41673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Graphic 21">
            <a:extLst>
              <a:ext uri="{FF2B5EF4-FFF2-40B4-BE49-F238E27FC236}">
                <a16:creationId xmlns:a16="http://schemas.microsoft.com/office/drawing/2014/main" id="{70D5C10A-B4AE-5AF4-A851-8AB454876DCE}"/>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92198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44">
                                            <p:txEl>
                                              <p:pRg st="1" end="1"/>
                                            </p:txEl>
                                          </p:spTgt>
                                        </p:tgtEl>
                                        <p:attrNameLst>
                                          <p:attrName>style.visibility</p:attrName>
                                        </p:attrNameLst>
                                      </p:cBhvr>
                                      <p:to>
                                        <p:strVal val="visible"/>
                                      </p:to>
                                    </p:set>
                                    <p:animEffect transition="in" filter="wipe(down)">
                                      <p:cBhvr>
                                        <p:cTn id="7" dur="500"/>
                                        <p:tgtEl>
                                          <p:spTgt spid="14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44">
                                            <p:txEl>
                                              <p:pRg st="3" end="3"/>
                                            </p:txEl>
                                          </p:spTgt>
                                        </p:tgtEl>
                                        <p:attrNameLst>
                                          <p:attrName>style.visibility</p:attrName>
                                        </p:attrNameLst>
                                      </p:cBhvr>
                                      <p:to>
                                        <p:strVal val="visible"/>
                                      </p:to>
                                    </p:set>
                                    <p:animEffect transition="in" filter="wipe(down)">
                                      <p:cBhvr>
                                        <p:cTn id="12" dur="500"/>
                                        <p:tgtEl>
                                          <p:spTgt spid="144">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144">
                                            <p:txEl>
                                              <p:pRg st="5" end="5"/>
                                            </p:txEl>
                                          </p:spTgt>
                                        </p:tgtEl>
                                        <p:attrNameLst>
                                          <p:attrName>style.visibility</p:attrName>
                                        </p:attrNameLst>
                                      </p:cBhvr>
                                      <p:to>
                                        <p:strVal val="visible"/>
                                      </p:to>
                                    </p:set>
                                    <p:animEffect transition="in" filter="circle(in)">
                                      <p:cBhvr>
                                        <p:cTn id="17" dur="2000"/>
                                        <p:tgtEl>
                                          <p:spTgt spid="144">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circle(in)">
                                      <p:cBhvr>
                                        <p:cTn id="22"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5" name="Google Shape;145;p3"/>
          <p:cNvSpPr txBox="1"/>
          <p:nvPr/>
        </p:nvSpPr>
        <p:spPr>
          <a:xfrm>
            <a:off x="2423592" y="514766"/>
            <a:ext cx="4680520" cy="584735"/>
          </a:xfrm>
          <a:prstGeom prst="rect">
            <a:avLst/>
          </a:prstGeom>
          <a:noFill/>
          <a:ln>
            <a:noFill/>
          </a:ln>
        </p:spPr>
        <p:txBody>
          <a:bodyPr spcFirstLastPara="1" wrap="square" lIns="91425" tIns="45700" rIns="91425" bIns="45700" anchor="t" anchorCtr="0">
            <a:spAutoFit/>
          </a:bodyPr>
          <a:lstStyle/>
          <a:p>
            <a:pPr algn="r"/>
            <a:r>
              <a:rPr lang="ar-JO" sz="3200" b="1" dirty="0">
                <a:solidFill>
                  <a:srgbClr val="00B0F0"/>
                </a:solidFill>
                <a:latin typeface="Alexandria" pitchFamily="2" charset="-78"/>
                <a:ea typeface="Times New Roman" pitchFamily="18" charset="0"/>
                <a:cs typeface="Alexandria" pitchFamily="2" charset="-78"/>
              </a:rPr>
              <a:t>وظائف الجامعات</a:t>
            </a:r>
          </a:p>
        </p:txBody>
      </p:sp>
      <p:graphicFrame>
        <p:nvGraphicFramePr>
          <p:cNvPr id="11" name="Diagram 10">
            <a:extLst>
              <a:ext uri="{FF2B5EF4-FFF2-40B4-BE49-F238E27FC236}">
                <a16:creationId xmlns:a16="http://schemas.microsoft.com/office/drawing/2014/main" id="{A22B3EC6-6AA7-4B36-943F-0F2E8D9B9778}"/>
              </a:ext>
            </a:extLst>
          </p:cNvPr>
          <p:cNvGraphicFramePr/>
          <p:nvPr>
            <p:extLst>
              <p:ext uri="{D42A27DB-BD31-4B8C-83A1-F6EECF244321}">
                <p14:modId xmlns:p14="http://schemas.microsoft.com/office/powerpoint/2010/main" val="2027011775"/>
              </p:ext>
            </p:extLst>
          </p:nvPr>
        </p:nvGraphicFramePr>
        <p:xfrm>
          <a:off x="119336" y="1556792"/>
          <a:ext cx="11233248" cy="474135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4" name="Graphic 21">
            <a:extLst>
              <a:ext uri="{FF2B5EF4-FFF2-40B4-BE49-F238E27FC236}">
                <a16:creationId xmlns:a16="http://schemas.microsoft.com/office/drawing/2014/main" id="{50D3EEB7-AF20-8DDB-9B04-D0F89D0280C8}"/>
              </a:ext>
            </a:extLst>
          </p:cNvPr>
          <p:cNvPicPr>
            <a:picLocks noChangeAspect="1"/>
          </p:cNvPicPr>
          <p:nvPr/>
        </p:nvPicPr>
        <p:blipFill rotWithShape="1">
          <a:blip r:embed="rId9">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962972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heel(1)">
                                      <p:cBhvr>
                                        <p:cTn id="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p:bldAsOne/>
      </p:bldGraphic>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4" name="Google Shape;144;p3"/>
          <p:cNvSpPr/>
          <p:nvPr/>
        </p:nvSpPr>
        <p:spPr>
          <a:xfrm>
            <a:off x="2610304" y="1628800"/>
            <a:ext cx="7416824" cy="3970277"/>
          </a:xfrm>
          <a:prstGeom prst="rect">
            <a:avLst/>
          </a:prstGeom>
          <a:noFill/>
          <a:ln>
            <a:noFill/>
          </a:ln>
        </p:spPr>
        <p:txBody>
          <a:bodyPr spcFirstLastPara="1" wrap="square" lIns="91425" tIns="45700" rIns="91425" bIns="45700" anchor="t" anchorCtr="0">
            <a:spAutoFit/>
          </a:bodyPr>
          <a:lstStyle/>
          <a:p>
            <a:pPr algn="just" rtl="1"/>
            <a:r>
              <a:rPr lang="ar-JO" sz="2800" b="1" dirty="0">
                <a:latin typeface="Alexandria" pitchFamily="2" charset="-78"/>
                <a:cs typeface="Alexandria" pitchFamily="2" charset="-78"/>
              </a:rPr>
              <a:t>وظائف الجامعات</a:t>
            </a:r>
          </a:p>
          <a:p>
            <a:pPr algn="just" rtl="1"/>
            <a:r>
              <a:rPr lang="ar-JO" sz="2800" dirty="0">
                <a:latin typeface="Alexandria" pitchFamily="2" charset="-78"/>
                <a:cs typeface="Alexandria" pitchFamily="2" charset="-78"/>
              </a:rPr>
              <a:t> من المتفق عليه بين المختصين والدارسين أن وظائف الجامعات تتلخص في ثلاثة أمور هي:</a:t>
            </a:r>
          </a:p>
          <a:p>
            <a:pPr algn="just" rtl="1"/>
            <a:endParaRPr lang="ar-JO" sz="2800" dirty="0">
              <a:latin typeface="Alexandria" pitchFamily="2" charset="-78"/>
              <a:cs typeface="Alexandria" pitchFamily="2" charset="-78"/>
            </a:endParaRPr>
          </a:p>
          <a:p>
            <a:pPr algn="just" rtl="1" fontAlgn="base">
              <a:buFont typeface="Arial"/>
              <a:buChar char="•"/>
            </a:pPr>
            <a:r>
              <a:rPr lang="ar-JO" sz="2800" dirty="0">
                <a:latin typeface="Alexandria" pitchFamily="2" charset="-78"/>
                <a:cs typeface="Alexandria" pitchFamily="2" charset="-78"/>
              </a:rPr>
              <a:t> </a:t>
            </a:r>
            <a:r>
              <a:rPr lang="ar-JO" sz="2800" b="1" dirty="0">
                <a:latin typeface="Alexandria" pitchFamily="2" charset="-78"/>
                <a:cs typeface="Alexandria" pitchFamily="2" charset="-78"/>
              </a:rPr>
              <a:t>أولًا: وظيفة التدريس </a:t>
            </a:r>
            <a:r>
              <a:rPr lang="ar-JO" sz="2800" dirty="0">
                <a:latin typeface="Alexandria" pitchFamily="2" charset="-78"/>
                <a:cs typeface="Alexandria" pitchFamily="2" charset="-78"/>
              </a:rPr>
              <a:t>بقصد تخريج كوادر مؤهلة ومزودة بالمعارف والمهارات والاتجاهات الضرورية التي تمكنها من شغل كافة الوظائف المطروحة  في سوق العمل المحلي والعالمي.</a:t>
            </a:r>
          </a:p>
        </p:txBody>
      </p:sp>
      <p:sp>
        <p:nvSpPr>
          <p:cNvPr id="145" name="Google Shape;145;p3"/>
          <p:cNvSpPr txBox="1"/>
          <p:nvPr/>
        </p:nvSpPr>
        <p:spPr>
          <a:xfrm>
            <a:off x="3143672" y="559854"/>
            <a:ext cx="4680520" cy="584735"/>
          </a:xfrm>
          <a:prstGeom prst="rect">
            <a:avLst/>
          </a:prstGeom>
          <a:noFill/>
          <a:ln>
            <a:noFill/>
          </a:ln>
        </p:spPr>
        <p:txBody>
          <a:bodyPr spcFirstLastPara="1" wrap="square" lIns="91425" tIns="45700" rIns="91425" bIns="45700" anchor="t" anchorCtr="0">
            <a:spAutoFit/>
          </a:bodyPr>
          <a:lstStyle/>
          <a:p>
            <a:pPr algn="r"/>
            <a:r>
              <a:rPr lang="ar-JO" sz="3200" b="1" dirty="0">
                <a:solidFill>
                  <a:srgbClr val="00B0F0"/>
                </a:solidFill>
                <a:latin typeface="Alexandria" pitchFamily="2" charset="-78"/>
                <a:ea typeface="Times New Roman" pitchFamily="18" charset="0"/>
                <a:cs typeface="Alexandria" pitchFamily="2" charset="-78"/>
              </a:rPr>
              <a:t>وظائف الجامعات</a:t>
            </a:r>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522" y="5229200"/>
            <a:ext cx="3105150" cy="1476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Graphic 21">
            <a:extLst>
              <a:ext uri="{FF2B5EF4-FFF2-40B4-BE49-F238E27FC236}">
                <a16:creationId xmlns:a16="http://schemas.microsoft.com/office/drawing/2014/main" id="{B39738BF-4E9D-3402-895F-BCAEACFEBDE7}"/>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89781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44">
                                            <p:txEl>
                                              <p:pRg st="3" end="3"/>
                                            </p:txEl>
                                          </p:spTgt>
                                        </p:tgtEl>
                                        <p:attrNameLst>
                                          <p:attrName>style.visibility</p:attrName>
                                        </p:attrNameLst>
                                      </p:cBhvr>
                                      <p:to>
                                        <p:strVal val="visible"/>
                                      </p:to>
                                    </p:set>
                                    <p:animEffect transition="in" filter="wheel(1)">
                                      <p:cBhvr>
                                        <p:cTn id="7" dur="2000"/>
                                        <p:tgtEl>
                                          <p:spTgt spid="14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4" name="Google Shape;144;p3"/>
          <p:cNvSpPr/>
          <p:nvPr/>
        </p:nvSpPr>
        <p:spPr>
          <a:xfrm>
            <a:off x="1682605" y="1144589"/>
            <a:ext cx="8208912" cy="5262939"/>
          </a:xfrm>
          <a:prstGeom prst="rect">
            <a:avLst/>
          </a:prstGeom>
          <a:noFill/>
          <a:ln>
            <a:noFill/>
          </a:ln>
        </p:spPr>
        <p:txBody>
          <a:bodyPr spcFirstLastPara="1" wrap="square" lIns="91425" tIns="45700" rIns="91425" bIns="45700" anchor="t" anchorCtr="0">
            <a:spAutoFit/>
          </a:bodyPr>
          <a:lstStyle/>
          <a:p>
            <a:pPr algn="just" rtl="1"/>
            <a:endParaRPr lang="ar-JO" sz="2800" dirty="0">
              <a:latin typeface="Alexandria" pitchFamily="2" charset="-78"/>
              <a:cs typeface="Alexandria" pitchFamily="2" charset="-78"/>
            </a:endParaRPr>
          </a:p>
          <a:p>
            <a:pPr algn="just" rtl="1"/>
            <a:r>
              <a:rPr lang="ar-JO" sz="2800" dirty="0">
                <a:latin typeface="Alexandria" pitchFamily="2" charset="-78"/>
                <a:cs typeface="Alexandria" pitchFamily="2" charset="-78"/>
              </a:rPr>
              <a:t>  ثانياً : </a:t>
            </a:r>
            <a:r>
              <a:rPr lang="ar-JO" sz="2800" b="1" dirty="0">
                <a:latin typeface="Alexandria" pitchFamily="2" charset="-78"/>
                <a:cs typeface="Alexandria" pitchFamily="2" charset="-78"/>
              </a:rPr>
              <a:t>وظيفة البحث العلمي </a:t>
            </a:r>
            <a:r>
              <a:rPr lang="ar-JO" sz="2800" dirty="0">
                <a:latin typeface="Alexandria" pitchFamily="2" charset="-78"/>
                <a:cs typeface="Alexandria" pitchFamily="2" charset="-78"/>
              </a:rPr>
              <a:t>من خلال إعداد البحوث العلمية في المجالات المختلفة والذي يقوم به في العادة الأساتذة  وطلبة الدراسات العليا ،</a:t>
            </a:r>
            <a:r>
              <a:rPr lang="ar-SA" sz="2800" b="1" dirty="0">
                <a:latin typeface="Alexandria" pitchFamily="2" charset="-78"/>
                <a:cs typeface="Alexandria" pitchFamily="2" charset="-78"/>
              </a:rPr>
              <a:t> </a:t>
            </a:r>
            <a:r>
              <a:rPr lang="ar-JO" sz="2800" b="1" dirty="0">
                <a:latin typeface="Alexandria" pitchFamily="2" charset="-78"/>
                <a:cs typeface="Alexandria" pitchFamily="2" charset="-78"/>
              </a:rPr>
              <a:t>و</a:t>
            </a:r>
            <a:r>
              <a:rPr lang="ar-SA" sz="2800" b="1" dirty="0">
                <a:latin typeface="Alexandria" pitchFamily="2" charset="-78"/>
                <a:cs typeface="Alexandria" pitchFamily="2" charset="-78"/>
              </a:rPr>
              <a:t>يهدف البحث العلمي بشكل عام ل</a:t>
            </a:r>
            <a:r>
              <a:rPr lang="ar-JO" sz="2800" b="1" dirty="0">
                <a:latin typeface="Alexandria" pitchFamily="2" charset="-78"/>
                <a:cs typeface="Alexandria" pitchFamily="2" charset="-78"/>
              </a:rPr>
              <a:t>إ</a:t>
            </a:r>
            <a:r>
              <a:rPr lang="ar-SA" sz="2800" b="1" dirty="0">
                <a:latin typeface="Alexandria" pitchFamily="2" charset="-78"/>
                <a:cs typeface="Alexandria" pitchFamily="2" charset="-78"/>
              </a:rPr>
              <a:t>نتاج </a:t>
            </a:r>
            <a:r>
              <a:rPr lang="ar-JO" sz="2800" b="1" dirty="0">
                <a:latin typeface="Alexandria" pitchFamily="2" charset="-78"/>
                <a:cs typeface="Alexandria" pitchFamily="2" charset="-78"/>
              </a:rPr>
              <a:t>و</a:t>
            </a:r>
            <a:r>
              <a:rPr lang="ar-SA" sz="2800" b="1" dirty="0">
                <a:latin typeface="Alexandria" pitchFamily="2" charset="-78"/>
                <a:cs typeface="Alexandria" pitchFamily="2" charset="-78"/>
              </a:rPr>
              <a:t>تطوير المعارف </a:t>
            </a:r>
            <a:r>
              <a:rPr lang="ar-JO" sz="2800" b="1" dirty="0">
                <a:latin typeface="Alexandria" pitchFamily="2" charset="-78"/>
                <a:cs typeface="Alexandria" pitchFamily="2" charset="-78"/>
              </a:rPr>
              <a:t>و</a:t>
            </a:r>
            <a:r>
              <a:rPr lang="ar-SA" sz="2800" b="1" dirty="0">
                <a:latin typeface="Alexandria" pitchFamily="2" charset="-78"/>
                <a:cs typeface="Alexandria" pitchFamily="2" charset="-78"/>
              </a:rPr>
              <a:t>حل المشكلات </a:t>
            </a:r>
            <a:r>
              <a:rPr lang="ar-JO" sz="2800" b="1" dirty="0">
                <a:latin typeface="Alexandria" pitchFamily="2" charset="-78"/>
                <a:cs typeface="Alexandria" pitchFamily="2" charset="-78"/>
              </a:rPr>
              <a:t>و</a:t>
            </a:r>
            <a:r>
              <a:rPr lang="ar-SA" sz="2800" b="1" dirty="0">
                <a:latin typeface="Alexandria" pitchFamily="2" charset="-78"/>
                <a:cs typeface="Alexandria" pitchFamily="2" charset="-78"/>
              </a:rPr>
              <a:t>توفير </a:t>
            </a:r>
            <a:r>
              <a:rPr lang="ar-JO" sz="2800" b="1" dirty="0">
                <a:latin typeface="Alexandria" pitchFamily="2" charset="-78"/>
                <a:cs typeface="Alexandria" pitchFamily="2" charset="-78"/>
              </a:rPr>
              <a:t>المعلومات الكافية</a:t>
            </a:r>
            <a:r>
              <a:rPr lang="ar-SA" sz="2800" b="1" dirty="0">
                <a:latin typeface="Alexandria" pitchFamily="2" charset="-78"/>
                <a:cs typeface="Alexandria" pitchFamily="2" charset="-78"/>
              </a:rPr>
              <a:t> لاتخاذ القرارات</a:t>
            </a:r>
            <a:r>
              <a:rPr lang="ar-JO" sz="2800" b="1" dirty="0">
                <a:latin typeface="Alexandria" pitchFamily="2" charset="-78"/>
                <a:cs typeface="Alexandria" pitchFamily="2" charset="-78"/>
              </a:rPr>
              <a:t> المناسبة</a:t>
            </a:r>
            <a:r>
              <a:rPr lang="ar-SA" sz="2800" b="1" dirty="0">
                <a:latin typeface="Alexandria" pitchFamily="2" charset="-78"/>
                <a:cs typeface="Alexandria" pitchFamily="2" charset="-78"/>
              </a:rPr>
              <a:t>، </a:t>
            </a:r>
            <a:r>
              <a:rPr lang="ar-SA" sz="2800" dirty="0">
                <a:latin typeface="Alexandria" pitchFamily="2" charset="-78"/>
                <a:cs typeface="Alexandria" pitchFamily="2" charset="-78"/>
              </a:rPr>
              <a:t>ويتم إجراء المسح أو التجربة لجمع المعلومات وفقًا للأهداف</a:t>
            </a:r>
            <a:r>
              <a:rPr lang="ar-JO" sz="2800" dirty="0">
                <a:latin typeface="Alexandria" pitchFamily="2" charset="-78"/>
                <a:cs typeface="Alexandria" pitchFamily="2" charset="-78"/>
              </a:rPr>
              <a:t>.</a:t>
            </a:r>
          </a:p>
          <a:p>
            <a:pPr algn="just" rtl="1"/>
            <a:r>
              <a:rPr lang="ar-SA" sz="2800" dirty="0">
                <a:latin typeface="Alexandria" pitchFamily="2" charset="-78"/>
                <a:cs typeface="Alexandria" pitchFamily="2" charset="-78"/>
              </a:rPr>
              <a:t> واستناد</a:t>
            </a:r>
            <a:r>
              <a:rPr lang="ar-JO" sz="2800" dirty="0">
                <a:latin typeface="Alexandria" pitchFamily="2" charset="-78"/>
                <a:cs typeface="Alexandria" pitchFamily="2" charset="-78"/>
              </a:rPr>
              <a:t>ً</a:t>
            </a:r>
            <a:r>
              <a:rPr lang="ar-SA" sz="2800" dirty="0">
                <a:latin typeface="Alexandria" pitchFamily="2" charset="-78"/>
                <a:cs typeface="Alexandria" pitchFamily="2" charset="-78"/>
              </a:rPr>
              <a:t>ا إلى ال</a:t>
            </a:r>
            <a:r>
              <a:rPr lang="ar-JO" sz="2800" dirty="0">
                <a:latin typeface="Alexandria" pitchFamily="2" charset="-78"/>
                <a:cs typeface="Alexandria" pitchFamily="2" charset="-78"/>
              </a:rPr>
              <a:t>أ</a:t>
            </a:r>
            <a:r>
              <a:rPr lang="ar-SA" sz="2800" dirty="0">
                <a:latin typeface="Alexandria" pitchFamily="2" charset="-78"/>
                <a:cs typeface="Alexandria" pitchFamily="2" charset="-78"/>
              </a:rPr>
              <a:t>هداف ينقسم البحث إلى فئتين، البحوث النظرية والتطبيقية.</a:t>
            </a:r>
            <a:endParaRPr lang="en-GB" sz="2800" dirty="0">
              <a:latin typeface="Alexandria" pitchFamily="2" charset="-78"/>
              <a:cs typeface="Alexandria" pitchFamily="2" charset="-78"/>
            </a:endParaRPr>
          </a:p>
          <a:p>
            <a:pPr algn="r" rtl="1" fontAlgn="base"/>
            <a:br>
              <a:rPr lang="ar-JO" sz="2800" dirty="0">
                <a:latin typeface="Alexandria" pitchFamily="2" charset="-78"/>
                <a:cs typeface="Alexandria" pitchFamily="2" charset="-78"/>
              </a:rPr>
            </a:br>
            <a:r>
              <a:rPr lang="ar-JO" sz="2800" dirty="0">
                <a:latin typeface="Alexandria" pitchFamily="2" charset="-78"/>
                <a:cs typeface="Alexandria" pitchFamily="2" charset="-78"/>
              </a:rPr>
              <a:t> </a:t>
            </a:r>
            <a:endParaRPr sz="2800" dirty="0">
              <a:solidFill>
                <a:srgbClr val="595959"/>
              </a:solidFill>
              <a:latin typeface="Alexandria" pitchFamily="2" charset="-78"/>
              <a:ea typeface="Calibri"/>
              <a:cs typeface="Alexandria" pitchFamily="2" charset="-78"/>
              <a:sym typeface="Calibri"/>
            </a:endParaRPr>
          </a:p>
        </p:txBody>
      </p:sp>
      <p:sp>
        <p:nvSpPr>
          <p:cNvPr id="145" name="Google Shape;145;p3"/>
          <p:cNvSpPr txBox="1"/>
          <p:nvPr/>
        </p:nvSpPr>
        <p:spPr>
          <a:xfrm>
            <a:off x="3143672" y="559854"/>
            <a:ext cx="4680520" cy="584735"/>
          </a:xfrm>
          <a:prstGeom prst="rect">
            <a:avLst/>
          </a:prstGeom>
          <a:noFill/>
          <a:ln>
            <a:noFill/>
          </a:ln>
        </p:spPr>
        <p:txBody>
          <a:bodyPr spcFirstLastPara="1" wrap="square" lIns="91425" tIns="45700" rIns="91425" bIns="45700" anchor="t" anchorCtr="0">
            <a:spAutoFit/>
          </a:bodyPr>
          <a:lstStyle/>
          <a:p>
            <a:pPr algn="r"/>
            <a:r>
              <a:rPr lang="ar-JO" sz="3200" b="1" dirty="0">
                <a:solidFill>
                  <a:srgbClr val="00B0F0"/>
                </a:solidFill>
                <a:latin typeface="Alexandria" pitchFamily="2" charset="-78"/>
                <a:ea typeface="Times New Roman" pitchFamily="18" charset="0"/>
                <a:cs typeface="Alexandria" pitchFamily="2" charset="-78"/>
              </a:rPr>
              <a:t>وظائف الجامعات</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271110"/>
            <a:ext cx="2895600" cy="1581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Graphic 21">
            <a:extLst>
              <a:ext uri="{FF2B5EF4-FFF2-40B4-BE49-F238E27FC236}">
                <a16:creationId xmlns:a16="http://schemas.microsoft.com/office/drawing/2014/main" id="{909A91B1-A151-948F-B752-CFAD45ECC31F}"/>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11014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44">
                                            <p:txEl>
                                              <p:pRg st="3" end="3"/>
                                            </p:txEl>
                                          </p:spTgt>
                                        </p:tgtEl>
                                        <p:attrNameLst>
                                          <p:attrName>style.visibility</p:attrName>
                                        </p:attrNameLst>
                                      </p:cBhvr>
                                      <p:to>
                                        <p:strVal val="visible"/>
                                      </p:to>
                                    </p:set>
                                    <p:animEffect transition="in" filter="wheel(1)">
                                      <p:cBhvr>
                                        <p:cTn id="7" dur="2000"/>
                                        <p:tgtEl>
                                          <p:spTgt spid="14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4" name="Google Shape;144;p3"/>
          <p:cNvSpPr/>
          <p:nvPr/>
        </p:nvSpPr>
        <p:spPr>
          <a:xfrm>
            <a:off x="2572740" y="1829813"/>
            <a:ext cx="8998458" cy="3970277"/>
          </a:xfrm>
          <a:prstGeom prst="rect">
            <a:avLst/>
          </a:prstGeom>
          <a:noFill/>
          <a:ln>
            <a:noFill/>
          </a:ln>
        </p:spPr>
        <p:txBody>
          <a:bodyPr spcFirstLastPara="1" wrap="square" lIns="91425" tIns="45700" rIns="91425" bIns="45700" anchor="t" anchorCtr="0">
            <a:spAutoFit/>
          </a:bodyPr>
          <a:lstStyle/>
          <a:p>
            <a:pPr algn="just" rtl="1"/>
            <a:endParaRPr lang="ar-JO" sz="2800" dirty="0">
              <a:latin typeface="Alexandria" pitchFamily="2" charset="-78"/>
              <a:cs typeface="Alexandria" pitchFamily="2" charset="-78"/>
            </a:endParaRPr>
          </a:p>
          <a:p>
            <a:pPr algn="just" rtl="1" fontAlgn="base">
              <a:buFont typeface="Arial"/>
              <a:buChar char="•"/>
            </a:pPr>
            <a:r>
              <a:rPr lang="ar-JO" sz="2800" b="1" dirty="0">
                <a:latin typeface="Alexandria" pitchFamily="2" charset="-78"/>
                <a:cs typeface="Alexandria" pitchFamily="2" charset="-78"/>
              </a:rPr>
              <a:t>ثالثاً: وظيفة خدمة المجتمع </a:t>
            </a:r>
            <a:r>
              <a:rPr lang="ar-JO" sz="2800" dirty="0">
                <a:latin typeface="Alexandria" pitchFamily="2" charset="-78"/>
                <a:cs typeface="Alexandria" pitchFamily="2" charset="-78"/>
              </a:rPr>
              <a:t>والمقصود هنا أن تقدم مؤسسات التعليم العالي خدمات استشارية وتوجيهية إلى المجتمع المحلي الذي توجد فيه، والواقع هو أن مؤسسات التعليم العالي تقوم بخدمة المجتمع من خلال التدريس والبحث العلمي بالمفهوم الذي أشرنا اليه آنفا.</a:t>
            </a:r>
            <a:r>
              <a:rPr lang="ar-SA" sz="2800" dirty="0">
                <a:latin typeface="Alexandria" pitchFamily="2" charset="-78"/>
                <a:cs typeface="Alexandria" pitchFamily="2" charset="-78"/>
              </a:rPr>
              <a:t> ولكن بالإضافة إلى ما سبق لا</a:t>
            </a:r>
            <a:r>
              <a:rPr lang="ar-JO" sz="2800" dirty="0">
                <a:latin typeface="Alexandria" pitchFamily="2" charset="-78"/>
                <a:cs typeface="Alexandria" pitchFamily="2" charset="-78"/>
              </a:rPr>
              <a:t> </a:t>
            </a:r>
            <a:r>
              <a:rPr lang="ar-SA" sz="2800" dirty="0">
                <a:latin typeface="Alexandria" pitchFamily="2" charset="-78"/>
                <a:cs typeface="Alexandria" pitchFamily="2" charset="-78"/>
              </a:rPr>
              <a:t>بد</a:t>
            </a:r>
            <a:r>
              <a:rPr lang="ar-JO" sz="2800" dirty="0">
                <a:latin typeface="Alexandria" pitchFamily="2" charset="-78"/>
                <a:cs typeface="Alexandria" pitchFamily="2" charset="-78"/>
              </a:rPr>
              <a:t>ّ</a:t>
            </a:r>
            <a:r>
              <a:rPr lang="ar-SA" sz="2800" dirty="0">
                <a:latin typeface="Alexandria" pitchFamily="2" charset="-78"/>
                <a:cs typeface="Alexandria" pitchFamily="2" charset="-78"/>
              </a:rPr>
              <a:t> لمؤسسات التعليم العالي أن تنفتح على مجتمعاتها و تقد</a:t>
            </a:r>
            <a:r>
              <a:rPr lang="ar-JO" sz="2800" dirty="0">
                <a:latin typeface="Alexandria" pitchFamily="2" charset="-78"/>
                <a:cs typeface="Alexandria" pitchFamily="2" charset="-78"/>
              </a:rPr>
              <a:t>ّ</a:t>
            </a:r>
            <a:r>
              <a:rPr lang="ar-SA" sz="2800" dirty="0">
                <a:latin typeface="Alexandria" pitchFamily="2" charset="-78"/>
                <a:cs typeface="Alexandria" pitchFamily="2" charset="-78"/>
              </a:rPr>
              <a:t>م لها خدماتها</a:t>
            </a:r>
            <a:r>
              <a:rPr lang="ar-JO" sz="2800" dirty="0">
                <a:latin typeface="Alexandria" pitchFamily="2" charset="-78"/>
                <a:cs typeface="Alexandria" pitchFamily="2" charset="-78"/>
              </a:rPr>
              <a:t> التوجيهية والاستشارية</a:t>
            </a:r>
            <a:r>
              <a:rPr lang="ar-SA" sz="2800" dirty="0">
                <a:latin typeface="Alexandria" pitchFamily="2" charset="-78"/>
                <a:cs typeface="Alexandria" pitchFamily="2" charset="-78"/>
              </a:rPr>
              <a:t>.</a:t>
            </a:r>
            <a:r>
              <a:rPr lang="ar-JO" sz="2800" dirty="0">
                <a:latin typeface="Alexandria" pitchFamily="2" charset="-78"/>
                <a:cs typeface="Alexandria" pitchFamily="2" charset="-78"/>
              </a:rPr>
              <a:t> </a:t>
            </a:r>
            <a:endParaRPr sz="2800" dirty="0">
              <a:solidFill>
                <a:srgbClr val="595959"/>
              </a:solidFill>
              <a:latin typeface="Alexandria" pitchFamily="2" charset="-78"/>
              <a:ea typeface="Calibri"/>
              <a:cs typeface="Alexandria" pitchFamily="2" charset="-78"/>
              <a:sym typeface="Calibri"/>
            </a:endParaRPr>
          </a:p>
        </p:txBody>
      </p:sp>
      <p:sp>
        <p:nvSpPr>
          <p:cNvPr id="145" name="Google Shape;145;p3"/>
          <p:cNvSpPr txBox="1"/>
          <p:nvPr/>
        </p:nvSpPr>
        <p:spPr>
          <a:xfrm>
            <a:off x="3143672" y="559854"/>
            <a:ext cx="4680520" cy="584735"/>
          </a:xfrm>
          <a:prstGeom prst="rect">
            <a:avLst/>
          </a:prstGeom>
          <a:noFill/>
          <a:ln>
            <a:noFill/>
          </a:ln>
        </p:spPr>
        <p:txBody>
          <a:bodyPr spcFirstLastPara="1" wrap="square" lIns="91425" tIns="45700" rIns="91425" bIns="45700" anchor="t" anchorCtr="0">
            <a:spAutoFit/>
          </a:bodyPr>
          <a:lstStyle/>
          <a:p>
            <a:pPr algn="r"/>
            <a:r>
              <a:rPr lang="ar-JO" sz="3200" b="1" dirty="0">
                <a:solidFill>
                  <a:srgbClr val="00B0F0"/>
                </a:solidFill>
                <a:latin typeface="Alexandria" pitchFamily="2" charset="-78"/>
                <a:ea typeface="Times New Roman" pitchFamily="18" charset="0"/>
                <a:cs typeface="Alexandria" pitchFamily="2" charset="-78"/>
              </a:rPr>
              <a:t>وظائف الجامعات</a:t>
            </a:r>
          </a:p>
        </p:txBody>
      </p:sp>
      <p:pic>
        <p:nvPicPr>
          <p:cNvPr id="3075" name="Picture 3"/>
          <p:cNvPicPr>
            <a:picLocks noChangeAspect="1" noChangeArrowheads="1"/>
          </p:cNvPicPr>
          <p:nvPr/>
        </p:nvPicPr>
        <p:blipFill>
          <a:blip r:embed="rId4">
            <a:extLst>
              <a:ext uri="{BEBA8EAE-BF5A-486C-A8C5-ECC9F3942E4B}">
                <a14:imgProps xmlns:a14="http://schemas.microsoft.com/office/drawing/2010/main">
                  <a14:imgLayer r:embed="rId5">
                    <a14:imgEffect>
                      <a14:artisticPhotocopy/>
                    </a14:imgEffect>
                  </a14:imgLayer>
                </a14:imgProps>
              </a:ext>
              <a:ext uri="{28A0092B-C50C-407E-A947-70E740481C1C}">
                <a14:useLocalDpi xmlns:a14="http://schemas.microsoft.com/office/drawing/2010/main" val="0"/>
              </a:ext>
            </a:extLst>
          </a:blip>
          <a:srcRect/>
          <a:stretch>
            <a:fillRect/>
          </a:stretch>
        </p:blipFill>
        <p:spPr bwMode="auto">
          <a:xfrm>
            <a:off x="14596" y="5517232"/>
            <a:ext cx="2913052" cy="12653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Graphic 21">
            <a:extLst>
              <a:ext uri="{FF2B5EF4-FFF2-40B4-BE49-F238E27FC236}">
                <a16:creationId xmlns:a16="http://schemas.microsoft.com/office/drawing/2014/main" id="{2B39DDAF-27C0-346C-C993-F6664F8B6A17}"/>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058629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44">
                                            <p:txEl>
                                              <p:pRg st="1" end="1"/>
                                            </p:txEl>
                                          </p:spTgt>
                                        </p:tgtEl>
                                        <p:attrNameLst>
                                          <p:attrName>style.visibility</p:attrName>
                                        </p:attrNameLst>
                                      </p:cBhvr>
                                      <p:to>
                                        <p:strVal val="visible"/>
                                      </p:to>
                                    </p:set>
                                    <p:animEffect transition="in" filter="wheel(1)">
                                      <p:cBhvr>
                                        <p:cTn id="7" dur="2000"/>
                                        <p:tgtEl>
                                          <p:spTgt spid="14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Rounded Rectangle 30">
            <a:extLst>
              <a:ext uri="{FF2B5EF4-FFF2-40B4-BE49-F238E27FC236}">
                <a16:creationId xmlns:a16="http://schemas.microsoft.com/office/drawing/2014/main" id="{5BD337C0-3A63-4C7B-9064-95EB41F3143E}"/>
              </a:ext>
            </a:extLst>
          </p:cNvPr>
          <p:cNvSpPr/>
          <p:nvPr/>
        </p:nvSpPr>
        <p:spPr>
          <a:xfrm>
            <a:off x="918425" y="2047874"/>
            <a:ext cx="2235508" cy="4352925"/>
          </a:xfrm>
          <a:prstGeom prst="round2DiagRect">
            <a:avLst>
              <a:gd name="adj1" fmla="val 50000"/>
              <a:gd name="adj2" fmla="val 0"/>
            </a:avLst>
          </a:prstGeom>
          <a:solidFill>
            <a:schemeClr val="bg1">
              <a:lumMod val="95000"/>
            </a:schemeClr>
          </a:soli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endParaRPr lang="ko-KR" altLang="en-US" dirty="0">
              <a:latin typeface="Alexandria" pitchFamily="2" charset="-78"/>
              <a:cs typeface="Alexandria" pitchFamily="2" charset="-78"/>
            </a:endParaRPr>
          </a:p>
        </p:txBody>
      </p:sp>
      <p:sp>
        <p:nvSpPr>
          <p:cNvPr id="18" name="Rounded Rectangle 30">
            <a:extLst>
              <a:ext uri="{FF2B5EF4-FFF2-40B4-BE49-F238E27FC236}">
                <a16:creationId xmlns:a16="http://schemas.microsoft.com/office/drawing/2014/main" id="{63552E8C-5AEC-4658-842E-0083EA682BC5}"/>
              </a:ext>
            </a:extLst>
          </p:cNvPr>
          <p:cNvSpPr/>
          <p:nvPr/>
        </p:nvSpPr>
        <p:spPr>
          <a:xfrm>
            <a:off x="3287689" y="2110739"/>
            <a:ext cx="3195826" cy="4352925"/>
          </a:xfrm>
          <a:prstGeom prst="round2DiagRect">
            <a:avLst>
              <a:gd name="adj1" fmla="val 50000"/>
              <a:gd name="adj2" fmla="val 0"/>
            </a:avLst>
          </a:prstGeom>
          <a:solidFill>
            <a:srgbClr val="00B0F0"/>
          </a:soli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algn="ctr">
              <a:lnSpc>
                <a:spcPct val="150000"/>
              </a:lnSpc>
            </a:pPr>
            <a:r>
              <a:rPr lang="ar-JO" sz="2000" b="1" dirty="0">
                <a:latin typeface="Alexandria" pitchFamily="2" charset="-78"/>
                <a:cs typeface="Alexandria" pitchFamily="2" charset="-78"/>
              </a:rPr>
              <a:t>خدمة المجتمع </a:t>
            </a:r>
            <a:r>
              <a:rPr lang="ar-JO" sz="2000" dirty="0">
                <a:latin typeface="Alexandria" pitchFamily="2" charset="-78"/>
                <a:cs typeface="Alexandria" pitchFamily="2" charset="-78"/>
              </a:rPr>
              <a:t>أن تقدم مؤسسات التعليم العالي خدمات استشارية وتوجيهية إلى المجتمع المحلي </a:t>
            </a:r>
            <a:endParaRPr lang="ko-KR" altLang="en-US" sz="2000" dirty="0">
              <a:latin typeface="Alexandria" pitchFamily="2" charset="-78"/>
              <a:cs typeface="Alexandria" pitchFamily="2" charset="-78"/>
            </a:endParaRPr>
          </a:p>
        </p:txBody>
      </p:sp>
      <p:sp>
        <p:nvSpPr>
          <p:cNvPr id="19" name="Rounded Rectangle 30">
            <a:extLst>
              <a:ext uri="{FF2B5EF4-FFF2-40B4-BE49-F238E27FC236}">
                <a16:creationId xmlns:a16="http://schemas.microsoft.com/office/drawing/2014/main" id="{757A0D88-4F89-4C04-81E8-CAF2A1819EE4}"/>
              </a:ext>
            </a:extLst>
          </p:cNvPr>
          <p:cNvSpPr/>
          <p:nvPr/>
        </p:nvSpPr>
        <p:spPr>
          <a:xfrm>
            <a:off x="6483515" y="2047874"/>
            <a:ext cx="2708680" cy="4352925"/>
          </a:xfrm>
          <a:prstGeom prst="round2DiagRect">
            <a:avLst>
              <a:gd name="adj1" fmla="val 50000"/>
              <a:gd name="adj2" fmla="val 0"/>
            </a:avLst>
          </a:prstGeom>
          <a:solidFill>
            <a:schemeClr val="accent3"/>
          </a:soli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algn="ctr">
              <a:lnSpc>
                <a:spcPct val="150000"/>
              </a:lnSpc>
            </a:pPr>
            <a:r>
              <a:rPr lang="ar-JO" sz="2000" b="1" dirty="0">
                <a:latin typeface="Alexandria" pitchFamily="2" charset="-78"/>
                <a:cs typeface="Alexandria" pitchFamily="2" charset="-78"/>
              </a:rPr>
              <a:t>البحث العلمي </a:t>
            </a:r>
            <a:r>
              <a:rPr lang="ar-JO" sz="2000" dirty="0">
                <a:latin typeface="Alexandria" pitchFamily="2" charset="-78"/>
                <a:cs typeface="Alexandria" pitchFamily="2" charset="-78"/>
              </a:rPr>
              <a:t>من خلال إعداد البحوث العلمية في المجالات المختلفة </a:t>
            </a:r>
            <a:endParaRPr lang="ko-KR" altLang="en-US" sz="2000" dirty="0">
              <a:latin typeface="Alexandria" pitchFamily="2" charset="-78"/>
              <a:cs typeface="Alexandria" pitchFamily="2" charset="-78"/>
            </a:endParaRPr>
          </a:p>
        </p:txBody>
      </p:sp>
      <p:sp>
        <p:nvSpPr>
          <p:cNvPr id="20" name="Rounded Rectangle 30">
            <a:extLst>
              <a:ext uri="{FF2B5EF4-FFF2-40B4-BE49-F238E27FC236}">
                <a16:creationId xmlns:a16="http://schemas.microsoft.com/office/drawing/2014/main" id="{45CA819F-B098-4C64-88BA-3632FA820D66}"/>
              </a:ext>
            </a:extLst>
          </p:cNvPr>
          <p:cNvSpPr/>
          <p:nvPr/>
        </p:nvSpPr>
        <p:spPr>
          <a:xfrm>
            <a:off x="9186833" y="1920228"/>
            <a:ext cx="2576629" cy="4352925"/>
          </a:xfrm>
          <a:prstGeom prst="round2DiagRect">
            <a:avLst>
              <a:gd name="adj1" fmla="val 50000"/>
              <a:gd name="adj2" fmla="val 0"/>
            </a:avLst>
          </a:prstGeom>
          <a:solidFill>
            <a:schemeClr val="bg1"/>
          </a:soli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algn="ctr">
              <a:lnSpc>
                <a:spcPct val="150000"/>
              </a:lnSpc>
            </a:pPr>
            <a:r>
              <a:rPr lang="ar-JO" sz="2000" b="1" dirty="0">
                <a:latin typeface="Alexandria" pitchFamily="2" charset="-78"/>
                <a:cs typeface="Alexandria" pitchFamily="2" charset="-78"/>
              </a:rPr>
              <a:t>التدريس</a:t>
            </a:r>
          </a:p>
          <a:p>
            <a:pPr algn="ctr">
              <a:lnSpc>
                <a:spcPct val="150000"/>
              </a:lnSpc>
            </a:pPr>
            <a:r>
              <a:rPr lang="ar-JO" sz="2000" dirty="0">
                <a:latin typeface="Alexandria" pitchFamily="2" charset="-78"/>
                <a:cs typeface="Alexandria" pitchFamily="2" charset="-78"/>
              </a:rPr>
              <a:t>تخريج كوادر مؤهلة ومزودة بالمعارف والمهارات والاتجاهات </a:t>
            </a:r>
            <a:endParaRPr lang="ko-KR" altLang="en-US" sz="2000" dirty="0">
              <a:latin typeface="Alexandria" pitchFamily="2" charset="-78"/>
              <a:cs typeface="Alexandria" pitchFamily="2" charset="-78"/>
            </a:endParaRPr>
          </a:p>
        </p:txBody>
      </p:sp>
      <p:sp>
        <p:nvSpPr>
          <p:cNvPr id="25" name="Google Shape;145;p3"/>
          <p:cNvSpPr txBox="1"/>
          <p:nvPr/>
        </p:nvSpPr>
        <p:spPr>
          <a:xfrm>
            <a:off x="3863752" y="764704"/>
            <a:ext cx="3730604" cy="584735"/>
          </a:xfrm>
          <a:prstGeom prst="rect">
            <a:avLst/>
          </a:prstGeom>
          <a:noFill/>
          <a:ln>
            <a:noFill/>
          </a:ln>
        </p:spPr>
        <p:txBody>
          <a:bodyPr spcFirstLastPara="1" wrap="square" lIns="91425" tIns="45700" rIns="91425" bIns="45700" anchor="t" anchorCtr="0">
            <a:spAutoFit/>
          </a:bodyPr>
          <a:lstStyle/>
          <a:p>
            <a:pPr algn="r"/>
            <a:r>
              <a:rPr lang="ar-JO" sz="3200" b="1" dirty="0">
                <a:solidFill>
                  <a:schemeClr val="tx1"/>
                </a:solidFill>
                <a:latin typeface="Alexandria" pitchFamily="2" charset="-78"/>
                <a:ea typeface="Times New Roman" pitchFamily="18" charset="0"/>
                <a:cs typeface="Alexandria" pitchFamily="2" charset="-78"/>
              </a:rPr>
              <a:t>وظائف الجامعات</a:t>
            </a:r>
          </a:p>
        </p:txBody>
      </p:sp>
      <p:pic>
        <p:nvPicPr>
          <p:cNvPr id="3079" name="Picture 7" descr="C:\Users\wardhp\Documents\New folder\Desktop\download (5).jpe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66713" y="3180220"/>
            <a:ext cx="1887219" cy="2088232"/>
          </a:xfrm>
          <a:prstGeom prst="rect">
            <a:avLst/>
          </a:prstGeom>
          <a:noFill/>
          <a:extLst>
            <a:ext uri="{909E8E84-426E-40DD-AFC4-6F175D3DCCD1}">
              <a14:hiddenFill xmlns:a14="http://schemas.microsoft.com/office/drawing/2010/main">
                <a:solidFill>
                  <a:srgbClr val="FFFFFF"/>
                </a:solidFill>
              </a14:hiddenFill>
            </a:ext>
          </a:extLst>
        </p:spPr>
      </p:pic>
      <p:pic>
        <p:nvPicPr>
          <p:cNvPr id="2" name="Graphic 21">
            <a:extLst>
              <a:ext uri="{FF2B5EF4-FFF2-40B4-BE49-F238E27FC236}">
                <a16:creationId xmlns:a16="http://schemas.microsoft.com/office/drawing/2014/main" id="{517E609C-41C8-8E48-88AC-4D9FC09282C5}"/>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9803317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circle(in)">
                                      <p:cBhvr>
                                        <p:cTn id="7" dur="20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circle(in)">
                                      <p:cBhvr>
                                        <p:cTn id="12" dur="20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circle(in)">
                                      <p:cBhvr>
                                        <p:cTn id="17" dur="20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circle(in)">
                                      <p:cBhvr>
                                        <p:cTn id="22" dur="20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3079"/>
                                        </p:tgtEl>
                                        <p:attrNameLst>
                                          <p:attrName>style.visibility</p:attrName>
                                        </p:attrNameLst>
                                      </p:cBhvr>
                                      <p:to>
                                        <p:strVal val="visible"/>
                                      </p:to>
                                    </p:set>
                                    <p:animEffect transition="in" filter="fade">
                                      <p:cBhvr>
                                        <p:cTn id="27" dur="1000"/>
                                        <p:tgtEl>
                                          <p:spTgt spid="3079"/>
                                        </p:tgtEl>
                                      </p:cBhvr>
                                    </p:animEffect>
                                    <p:anim calcmode="lin" valueType="num">
                                      <p:cBhvr>
                                        <p:cTn id="28" dur="1000" fill="hold"/>
                                        <p:tgtEl>
                                          <p:spTgt spid="3079"/>
                                        </p:tgtEl>
                                        <p:attrNameLst>
                                          <p:attrName>ppt_x</p:attrName>
                                        </p:attrNameLst>
                                      </p:cBhvr>
                                      <p:tavLst>
                                        <p:tav tm="0">
                                          <p:val>
                                            <p:strVal val="#ppt_x"/>
                                          </p:val>
                                        </p:tav>
                                        <p:tav tm="100000">
                                          <p:val>
                                            <p:strVal val="#ppt_x"/>
                                          </p:val>
                                        </p:tav>
                                      </p:tavLst>
                                    </p:anim>
                                    <p:anim calcmode="lin" valueType="num">
                                      <p:cBhvr>
                                        <p:cTn id="29" dur="1000" fill="hold"/>
                                        <p:tgtEl>
                                          <p:spTgt spid="307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8" grpId="0" animBg="1"/>
      <p:bldP spid="19" grpId="0" animBg="1"/>
      <p:bldP spid="20"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4" name="Google Shape;144;p3"/>
          <p:cNvSpPr/>
          <p:nvPr/>
        </p:nvSpPr>
        <p:spPr>
          <a:xfrm>
            <a:off x="5591944" y="1196752"/>
            <a:ext cx="5688632" cy="4524275"/>
          </a:xfrm>
          <a:prstGeom prst="rect">
            <a:avLst/>
          </a:prstGeom>
          <a:noFill/>
          <a:ln>
            <a:noFill/>
          </a:ln>
        </p:spPr>
        <p:txBody>
          <a:bodyPr spcFirstLastPara="1" wrap="square" lIns="91425" tIns="45700" rIns="91425" bIns="45700" anchor="t" anchorCtr="0">
            <a:spAutoFit/>
          </a:bodyPr>
          <a:lstStyle/>
          <a:p>
            <a:pPr algn="just" rtl="1"/>
            <a:r>
              <a:rPr lang="ar-JO" sz="2400" dirty="0">
                <a:latin typeface="Alexandria" pitchFamily="2" charset="-78"/>
                <a:cs typeface="Alexandria" pitchFamily="2" charset="-78"/>
              </a:rPr>
              <a:t>         </a:t>
            </a:r>
            <a:r>
              <a:rPr lang="ar-SA" sz="2400" dirty="0">
                <a:latin typeface="Alexandria" pitchFamily="2" charset="-78"/>
                <a:cs typeface="Alexandria" pitchFamily="2" charset="-78"/>
              </a:rPr>
              <a:t>كما وتشير بعض المراجع بأن تحقيق المواطنة والزمالة العالمية هي أيضا الوظيفة الرابعة للجامعات</a:t>
            </a:r>
            <a:r>
              <a:rPr lang="ar-JO" sz="2400" dirty="0">
                <a:latin typeface="Alexandria" pitchFamily="2" charset="-78"/>
                <a:cs typeface="Alexandria" pitchFamily="2" charset="-78"/>
              </a:rPr>
              <a:t>،</a:t>
            </a:r>
            <a:r>
              <a:rPr lang="ar-SA" sz="2400" dirty="0">
                <a:latin typeface="Alexandria" pitchFamily="2" charset="-78"/>
                <a:cs typeface="Alexandria" pitchFamily="2" charset="-78"/>
              </a:rPr>
              <a:t> والتي تجمع </a:t>
            </a:r>
            <a:r>
              <a:rPr lang="ar-JO" sz="2400" dirty="0">
                <a:latin typeface="Alexandria" pitchFamily="2" charset="-78"/>
                <a:cs typeface="Alexandria" pitchFamily="2" charset="-78"/>
              </a:rPr>
              <a:t>بين </a:t>
            </a:r>
            <a:r>
              <a:rPr lang="ar-SA" sz="2400" dirty="0">
                <a:latin typeface="Alexandria" pitchFamily="2" charset="-78"/>
                <a:cs typeface="Alexandria" pitchFamily="2" charset="-78"/>
              </a:rPr>
              <a:t>الأفراد من مختلف المستويات مما ينم</a:t>
            </a:r>
            <a:r>
              <a:rPr lang="ar-JO" sz="2400" dirty="0">
                <a:latin typeface="Alexandria" pitchFamily="2" charset="-78"/>
                <a:cs typeface="Alexandria" pitchFamily="2" charset="-78"/>
              </a:rPr>
              <a:t>ّ</a:t>
            </a:r>
            <a:r>
              <a:rPr lang="ar-SA" sz="2400" dirty="0">
                <a:latin typeface="Alexandria" pitchFamily="2" charset="-78"/>
                <a:cs typeface="Alexandria" pitchFamily="2" charset="-78"/>
              </a:rPr>
              <a:t>ي عملية </a:t>
            </a:r>
            <a:r>
              <a:rPr lang="ar-SA" sz="2400" u="sng" dirty="0">
                <a:latin typeface="Alexandria" pitchFamily="2" charset="-78"/>
                <a:cs typeface="Alexandria" pitchFamily="2" charset="-78"/>
              </a:rPr>
              <a:t>التبادل الثقافي </a:t>
            </a:r>
            <a:r>
              <a:rPr lang="ar-JO" sz="2400" dirty="0">
                <a:latin typeface="Alexandria" pitchFamily="2" charset="-78"/>
                <a:cs typeface="Alexandria" pitchFamily="2" charset="-78"/>
              </a:rPr>
              <a:t>و</a:t>
            </a:r>
            <a:r>
              <a:rPr lang="ar-SA" sz="2400" dirty="0">
                <a:latin typeface="Alexandria" pitchFamily="2" charset="-78"/>
                <a:cs typeface="Alexandria" pitchFamily="2" charset="-78"/>
              </a:rPr>
              <a:t>هو تواصل </a:t>
            </a:r>
            <a:r>
              <a:rPr lang="ar-JO" sz="2400" dirty="0">
                <a:latin typeface="Alexandria" pitchFamily="2" charset="-78"/>
                <a:cs typeface="Alexandria" pitchFamily="2" charset="-78"/>
              </a:rPr>
              <a:t>الأفراد </a:t>
            </a:r>
            <a:r>
              <a:rPr lang="ar-SA" sz="2400" dirty="0">
                <a:latin typeface="Alexandria" pitchFamily="2" charset="-78"/>
                <a:cs typeface="Alexandria" pitchFamily="2" charset="-78"/>
              </a:rPr>
              <a:t>على مستوى العالم</a:t>
            </a:r>
            <a:r>
              <a:rPr lang="ar-JO" sz="2400" dirty="0">
                <a:latin typeface="Alexandria" pitchFamily="2" charset="-78"/>
                <a:cs typeface="Alexandria" pitchFamily="2" charset="-78"/>
              </a:rPr>
              <a:t> وتبادل المعارف والخبرات مما يشكّل معلومات جديدة لديهم لم توجد سابقًا </a:t>
            </a:r>
            <a:r>
              <a:rPr lang="ar-SA" sz="2400" dirty="0">
                <a:latin typeface="Alexandria" pitchFamily="2" charset="-78"/>
                <a:cs typeface="Alexandria" pitchFamily="2" charset="-78"/>
              </a:rPr>
              <a:t>.</a:t>
            </a:r>
            <a:r>
              <a:rPr lang="ar-JO" sz="2400" dirty="0">
                <a:latin typeface="Alexandria" pitchFamily="2" charset="-78"/>
                <a:cs typeface="Alexandria" pitchFamily="2" charset="-78"/>
              </a:rPr>
              <a:t> كما ويعزز </a:t>
            </a:r>
            <a:r>
              <a:rPr lang="ar-JO" sz="2400" u="sng" dirty="0">
                <a:latin typeface="Alexandria" pitchFamily="2" charset="-78"/>
                <a:cs typeface="Alexandria" pitchFamily="2" charset="-78"/>
              </a:rPr>
              <a:t>التفاعل الثقافي </a:t>
            </a:r>
            <a:r>
              <a:rPr lang="en-GB" sz="2400" dirty="0">
                <a:latin typeface="Alexandria" pitchFamily="2" charset="-78"/>
                <a:cs typeface="Alexandria" pitchFamily="2" charset="-78"/>
              </a:rPr>
              <a:t>‏ </a:t>
            </a:r>
            <a:r>
              <a:rPr lang="ar-JO" sz="2400" dirty="0">
                <a:latin typeface="Alexandria" pitchFamily="2" charset="-78"/>
                <a:cs typeface="Alexandria" pitchFamily="2" charset="-78"/>
              </a:rPr>
              <a:t> عملية الاتصال والتفاعل بين الأشخاص والجماعات، والتي من خلالها يتم تعرف الثقافات الأجنبية مع ضرورة احترام التنوّع الثقافي.</a:t>
            </a:r>
            <a:endParaRPr sz="2400" dirty="0">
              <a:solidFill>
                <a:srgbClr val="595959"/>
              </a:solidFill>
              <a:latin typeface="Alexandria" pitchFamily="2" charset="-78"/>
              <a:ea typeface="Calibri"/>
              <a:cs typeface="Alexandria" pitchFamily="2" charset="-78"/>
              <a:sym typeface="Calibri"/>
            </a:endParaRPr>
          </a:p>
        </p:txBody>
      </p:sp>
      <p:sp>
        <p:nvSpPr>
          <p:cNvPr id="145" name="Google Shape;145;p3"/>
          <p:cNvSpPr txBox="1"/>
          <p:nvPr/>
        </p:nvSpPr>
        <p:spPr>
          <a:xfrm>
            <a:off x="2783632" y="521718"/>
            <a:ext cx="4680520" cy="584735"/>
          </a:xfrm>
          <a:prstGeom prst="rect">
            <a:avLst/>
          </a:prstGeom>
          <a:noFill/>
          <a:ln>
            <a:noFill/>
          </a:ln>
        </p:spPr>
        <p:txBody>
          <a:bodyPr spcFirstLastPara="1" wrap="square" lIns="91425" tIns="45700" rIns="91425" bIns="45700" anchor="t" anchorCtr="0">
            <a:spAutoFit/>
          </a:bodyPr>
          <a:lstStyle/>
          <a:p>
            <a:pPr algn="r"/>
            <a:r>
              <a:rPr lang="ar-JO" sz="3200" b="1" dirty="0">
                <a:solidFill>
                  <a:srgbClr val="00B0F0"/>
                </a:solidFill>
                <a:latin typeface="Alexandria" pitchFamily="2" charset="-78"/>
                <a:ea typeface="Times New Roman" pitchFamily="18" charset="0"/>
                <a:cs typeface="Alexandria" pitchFamily="2" charset="-78"/>
              </a:rPr>
              <a:t>وظائف الجامعات</a:t>
            </a:r>
          </a:p>
        </p:txBody>
      </p:sp>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3093" y="1358702"/>
            <a:ext cx="4122787" cy="18575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11424" y="3384748"/>
            <a:ext cx="4122787" cy="2114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Graphic 21">
            <a:extLst>
              <a:ext uri="{FF2B5EF4-FFF2-40B4-BE49-F238E27FC236}">
                <a16:creationId xmlns:a16="http://schemas.microsoft.com/office/drawing/2014/main" id="{E6B82CC0-96CD-CDEE-BE08-5C4C77AE4401}"/>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7853" y="101836"/>
            <a:ext cx="2305141" cy="1076343"/>
          </a:xfrm>
          <a:prstGeom prst="rect">
            <a:avLst/>
          </a:prstGeom>
        </p:spPr>
      </p:pic>
    </p:spTree>
    <p:custDataLst>
      <p:tags r:id="rId1"/>
    </p:custDataLst>
    <p:extLst>
      <p:ext uri="{BB962C8B-B14F-4D97-AF65-F5344CB8AC3E}">
        <p14:creationId xmlns:p14="http://schemas.microsoft.com/office/powerpoint/2010/main" val="3238941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027"/>
                                        </p:tgtEl>
                                        <p:attrNameLst>
                                          <p:attrName>style.visibility</p:attrName>
                                        </p:attrNameLst>
                                      </p:cBhvr>
                                      <p:to>
                                        <p:strVal val="visible"/>
                                      </p:to>
                                    </p:set>
                                    <p:animEffect transition="in" filter="circle(in)">
                                      <p:cBhvr>
                                        <p:cTn id="7" dur="2000"/>
                                        <p:tgtEl>
                                          <p:spTgt spid="1027"/>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1028"/>
                                        </p:tgtEl>
                                        <p:attrNameLst>
                                          <p:attrName>style.visibility</p:attrName>
                                        </p:attrNameLst>
                                      </p:cBhvr>
                                      <p:to>
                                        <p:strVal val="visible"/>
                                      </p:to>
                                    </p:set>
                                    <p:animEffect transition="in" filter="circle(in)">
                                      <p:cBhvr>
                                        <p:cTn id="12" dur="2000"/>
                                        <p:tgtEl>
                                          <p:spTgt spid="102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44"/>
                                        </p:tgtEl>
                                        <p:attrNameLst>
                                          <p:attrName>style.visibility</p:attrName>
                                        </p:attrNameLst>
                                      </p:cBhvr>
                                      <p:to>
                                        <p:strVal val="visible"/>
                                      </p:to>
                                    </p:set>
                                    <p:animEffect transition="in" filter="circle(in)">
                                      <p:cBhvr>
                                        <p:cTn id="17" dur="2000"/>
                                        <p:tgtEl>
                                          <p:spTgt spid="1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9" name="Group 30">
            <a:extLst>
              <a:ext uri="{FF2B5EF4-FFF2-40B4-BE49-F238E27FC236}">
                <a16:creationId xmlns:a16="http://schemas.microsoft.com/office/drawing/2014/main" id="{B3914EB2-B90F-47AE-87C4-00662EF030BD}"/>
              </a:ext>
            </a:extLst>
          </p:cNvPr>
          <p:cNvGrpSpPr/>
          <p:nvPr/>
        </p:nvGrpSpPr>
        <p:grpSpPr>
          <a:xfrm>
            <a:off x="2468195" y="1428065"/>
            <a:ext cx="8265982" cy="4942136"/>
            <a:chOff x="482482" y="1687760"/>
            <a:chExt cx="8265982" cy="4005112"/>
          </a:xfrm>
          <a:solidFill>
            <a:srgbClr val="00B0F0"/>
          </a:solidFill>
        </p:grpSpPr>
        <p:grpSp>
          <p:nvGrpSpPr>
            <p:cNvPr id="12" name="Group 12">
              <a:extLst>
                <a:ext uri="{FF2B5EF4-FFF2-40B4-BE49-F238E27FC236}">
                  <a16:creationId xmlns:a16="http://schemas.microsoft.com/office/drawing/2014/main" id="{05E48384-4E8B-4A87-9553-3F9C1ADD9B0B}"/>
                </a:ext>
              </a:extLst>
            </p:cNvPr>
            <p:cNvGrpSpPr/>
            <p:nvPr/>
          </p:nvGrpSpPr>
          <p:grpSpPr>
            <a:xfrm>
              <a:off x="4562475" y="1714499"/>
              <a:ext cx="1314547" cy="1990727"/>
              <a:chOff x="4562475" y="1714499"/>
              <a:chExt cx="1314547" cy="1990727"/>
            </a:xfrm>
            <a:grpFill/>
          </p:grpSpPr>
          <p:sp>
            <p:nvSpPr>
              <p:cNvPr id="35" name="Freeform 8">
                <a:extLst>
                  <a:ext uri="{FF2B5EF4-FFF2-40B4-BE49-F238E27FC236}">
                    <a16:creationId xmlns:a16="http://schemas.microsoft.com/office/drawing/2014/main" id="{9A1C1D50-93B4-4363-BECA-4B6823A54420}"/>
                  </a:ext>
                </a:extLst>
              </p:cNvPr>
              <p:cNvSpPr/>
              <p:nvPr/>
            </p:nvSpPr>
            <p:spPr>
              <a:xfrm>
                <a:off x="4562475" y="1714499"/>
                <a:ext cx="1304925" cy="1990725"/>
              </a:xfrm>
              <a:custGeom>
                <a:avLst/>
                <a:gdLst>
                  <a:gd name="connsiteX0" fmla="*/ 1295400 w 1304925"/>
                  <a:gd name="connsiteY0" fmla="*/ 0 h 1981200"/>
                  <a:gd name="connsiteX1" fmla="*/ 0 w 1304925"/>
                  <a:gd name="connsiteY1" fmla="*/ 1981200 h 1981200"/>
                  <a:gd name="connsiteX2" fmla="*/ 1304925 w 1304925"/>
                  <a:gd name="connsiteY2" fmla="*/ 342900 h 1981200"/>
                  <a:gd name="connsiteX3" fmla="*/ 1295400 w 1304925"/>
                  <a:gd name="connsiteY3" fmla="*/ 0 h 1981200"/>
                  <a:gd name="connsiteX0" fmla="*/ 1295400 w 1304925"/>
                  <a:gd name="connsiteY0" fmla="*/ 0 h 1981200"/>
                  <a:gd name="connsiteX1" fmla="*/ 0 w 1304925"/>
                  <a:gd name="connsiteY1" fmla="*/ 1981200 h 1981200"/>
                  <a:gd name="connsiteX2" fmla="*/ 1304925 w 1304925"/>
                  <a:gd name="connsiteY2" fmla="*/ 342900 h 1981200"/>
                  <a:gd name="connsiteX3" fmla="*/ 1295400 w 1304925"/>
                  <a:gd name="connsiteY3" fmla="*/ 0 h 1981200"/>
                  <a:gd name="connsiteX0" fmla="*/ 1304925 w 1304925"/>
                  <a:gd name="connsiteY0" fmla="*/ 0 h 1990725"/>
                  <a:gd name="connsiteX1" fmla="*/ 0 w 1304925"/>
                  <a:gd name="connsiteY1" fmla="*/ 1990725 h 1990725"/>
                  <a:gd name="connsiteX2" fmla="*/ 1304925 w 1304925"/>
                  <a:gd name="connsiteY2" fmla="*/ 352425 h 1990725"/>
                  <a:gd name="connsiteX3" fmla="*/ 1304925 w 1304925"/>
                  <a:gd name="connsiteY3" fmla="*/ 0 h 1990725"/>
                  <a:gd name="connsiteX0" fmla="*/ 1304925 w 1304925"/>
                  <a:gd name="connsiteY0" fmla="*/ 0 h 1990725"/>
                  <a:gd name="connsiteX1" fmla="*/ 0 w 1304925"/>
                  <a:gd name="connsiteY1" fmla="*/ 1990725 h 1990725"/>
                  <a:gd name="connsiteX2" fmla="*/ 1304925 w 1304925"/>
                  <a:gd name="connsiteY2" fmla="*/ 358709 h 1990725"/>
                  <a:gd name="connsiteX3" fmla="*/ 1304925 w 1304925"/>
                  <a:gd name="connsiteY3" fmla="*/ 0 h 1990725"/>
                </a:gdLst>
                <a:ahLst/>
                <a:cxnLst>
                  <a:cxn ang="0">
                    <a:pos x="connsiteX0" y="connsiteY0"/>
                  </a:cxn>
                  <a:cxn ang="0">
                    <a:pos x="connsiteX1" y="connsiteY1"/>
                  </a:cxn>
                  <a:cxn ang="0">
                    <a:pos x="connsiteX2" y="connsiteY2"/>
                  </a:cxn>
                  <a:cxn ang="0">
                    <a:pos x="connsiteX3" y="connsiteY3"/>
                  </a:cxn>
                </a:cxnLst>
                <a:rect l="l" t="t" r="r" b="b"/>
                <a:pathLst>
                  <a:path w="1304925" h="1990725">
                    <a:moveTo>
                      <a:pt x="1304925" y="0"/>
                    </a:moveTo>
                    <a:lnTo>
                      <a:pt x="0" y="1990725"/>
                    </a:lnTo>
                    <a:lnTo>
                      <a:pt x="1304925" y="358709"/>
                    </a:lnTo>
                    <a:lnTo>
                      <a:pt x="1304925" y="0"/>
                    </a:lnTo>
                    <a:close/>
                  </a:path>
                </a:pathLst>
              </a:cu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latin typeface="Alexandria" pitchFamily="2" charset="-78"/>
                </a:endParaRPr>
              </a:p>
            </p:txBody>
          </p:sp>
          <p:sp>
            <p:nvSpPr>
              <p:cNvPr id="36" name="Freeform 9">
                <a:extLst>
                  <a:ext uri="{FF2B5EF4-FFF2-40B4-BE49-F238E27FC236}">
                    <a16:creationId xmlns:a16="http://schemas.microsoft.com/office/drawing/2014/main" id="{AAE1484C-26A6-40CB-AF5B-4932D9234FB4}"/>
                  </a:ext>
                </a:extLst>
              </p:cNvPr>
              <p:cNvSpPr/>
              <p:nvPr/>
            </p:nvSpPr>
            <p:spPr>
              <a:xfrm>
                <a:off x="4562476" y="2152650"/>
                <a:ext cx="1311338" cy="1543050"/>
              </a:xfrm>
              <a:custGeom>
                <a:avLst/>
                <a:gdLst>
                  <a:gd name="connsiteX0" fmla="*/ 1295400 w 1304925"/>
                  <a:gd name="connsiteY0" fmla="*/ 0 h 1533525"/>
                  <a:gd name="connsiteX1" fmla="*/ 0 w 1304925"/>
                  <a:gd name="connsiteY1" fmla="*/ 1533525 h 1533525"/>
                  <a:gd name="connsiteX2" fmla="*/ 1304925 w 1304925"/>
                  <a:gd name="connsiteY2" fmla="*/ 333375 h 1533525"/>
                  <a:gd name="connsiteX3" fmla="*/ 1295400 w 1304925"/>
                  <a:gd name="connsiteY3" fmla="*/ 0 h 1533525"/>
                  <a:gd name="connsiteX0" fmla="*/ 1304925 w 1304925"/>
                  <a:gd name="connsiteY0" fmla="*/ 0 h 1543050"/>
                  <a:gd name="connsiteX1" fmla="*/ 0 w 1304925"/>
                  <a:gd name="connsiteY1" fmla="*/ 1543050 h 1543050"/>
                  <a:gd name="connsiteX2" fmla="*/ 1304925 w 1304925"/>
                  <a:gd name="connsiteY2" fmla="*/ 342900 h 1543050"/>
                  <a:gd name="connsiteX3" fmla="*/ 1304925 w 1304925"/>
                  <a:gd name="connsiteY3" fmla="*/ 0 h 1543050"/>
                  <a:gd name="connsiteX0" fmla="*/ 1304925 w 1304925"/>
                  <a:gd name="connsiteY0" fmla="*/ 0 h 1543050"/>
                  <a:gd name="connsiteX1" fmla="*/ 0 w 1304925"/>
                  <a:gd name="connsiteY1" fmla="*/ 1543050 h 1543050"/>
                  <a:gd name="connsiteX2" fmla="*/ 1301782 w 1304925"/>
                  <a:gd name="connsiteY2" fmla="*/ 355469 h 1543050"/>
                  <a:gd name="connsiteX3" fmla="*/ 1304925 w 1304925"/>
                  <a:gd name="connsiteY3" fmla="*/ 0 h 1543050"/>
                  <a:gd name="connsiteX0" fmla="*/ 1304925 w 1311299"/>
                  <a:gd name="connsiteY0" fmla="*/ 0 h 1543050"/>
                  <a:gd name="connsiteX1" fmla="*/ 0 w 1311299"/>
                  <a:gd name="connsiteY1" fmla="*/ 1543050 h 1543050"/>
                  <a:gd name="connsiteX2" fmla="*/ 1311209 w 1311299"/>
                  <a:gd name="connsiteY2" fmla="*/ 355469 h 1543050"/>
                  <a:gd name="connsiteX3" fmla="*/ 1304925 w 1311299"/>
                  <a:gd name="connsiteY3" fmla="*/ 0 h 1543050"/>
                  <a:gd name="connsiteX0" fmla="*/ 1307638 w 1311338"/>
                  <a:gd name="connsiteY0" fmla="*/ 0 h 1543050"/>
                  <a:gd name="connsiteX1" fmla="*/ 0 w 1311338"/>
                  <a:gd name="connsiteY1" fmla="*/ 1543050 h 1543050"/>
                  <a:gd name="connsiteX2" fmla="*/ 1311209 w 1311338"/>
                  <a:gd name="connsiteY2" fmla="*/ 355469 h 1543050"/>
                  <a:gd name="connsiteX3" fmla="*/ 1307638 w 1311338"/>
                  <a:gd name="connsiteY3" fmla="*/ 0 h 1543050"/>
                </a:gdLst>
                <a:ahLst/>
                <a:cxnLst>
                  <a:cxn ang="0">
                    <a:pos x="connsiteX0" y="connsiteY0"/>
                  </a:cxn>
                  <a:cxn ang="0">
                    <a:pos x="connsiteX1" y="connsiteY1"/>
                  </a:cxn>
                  <a:cxn ang="0">
                    <a:pos x="connsiteX2" y="connsiteY2"/>
                  </a:cxn>
                  <a:cxn ang="0">
                    <a:pos x="connsiteX3" y="connsiteY3"/>
                  </a:cxn>
                </a:cxnLst>
                <a:rect l="l" t="t" r="r" b="b"/>
                <a:pathLst>
                  <a:path w="1311338" h="1543050">
                    <a:moveTo>
                      <a:pt x="1307638" y="0"/>
                    </a:moveTo>
                    <a:lnTo>
                      <a:pt x="0" y="1543050"/>
                    </a:lnTo>
                    <a:lnTo>
                      <a:pt x="1311209" y="355469"/>
                    </a:lnTo>
                    <a:cubicBezTo>
                      <a:pt x="1312257" y="236979"/>
                      <a:pt x="1306590" y="118490"/>
                      <a:pt x="1307638" y="0"/>
                    </a:cubicBezTo>
                    <a:close/>
                  </a:path>
                </a:pathLst>
              </a:cu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latin typeface="Alexandria" pitchFamily="2" charset="-78"/>
                </a:endParaRPr>
              </a:p>
            </p:txBody>
          </p:sp>
          <p:sp>
            <p:nvSpPr>
              <p:cNvPr id="37" name="Freeform 10">
                <a:extLst>
                  <a:ext uri="{FF2B5EF4-FFF2-40B4-BE49-F238E27FC236}">
                    <a16:creationId xmlns:a16="http://schemas.microsoft.com/office/drawing/2014/main" id="{C9C9C1F7-8495-4788-961E-C7BACE8533DF}"/>
                  </a:ext>
                </a:extLst>
              </p:cNvPr>
              <p:cNvSpPr/>
              <p:nvPr/>
            </p:nvSpPr>
            <p:spPr>
              <a:xfrm>
                <a:off x="4562475" y="2581275"/>
                <a:ext cx="1314450" cy="1123950"/>
              </a:xfrm>
              <a:custGeom>
                <a:avLst/>
                <a:gdLst>
                  <a:gd name="connsiteX0" fmla="*/ 1304925 w 1314450"/>
                  <a:gd name="connsiteY0" fmla="*/ 0 h 1123950"/>
                  <a:gd name="connsiteX1" fmla="*/ 0 w 1314450"/>
                  <a:gd name="connsiteY1" fmla="*/ 1123950 h 1123950"/>
                  <a:gd name="connsiteX2" fmla="*/ 1314450 w 1314450"/>
                  <a:gd name="connsiteY2" fmla="*/ 352425 h 1123950"/>
                  <a:gd name="connsiteX3" fmla="*/ 1304925 w 1314450"/>
                  <a:gd name="connsiteY3" fmla="*/ 0 h 1123950"/>
                  <a:gd name="connsiteX0" fmla="*/ 1304925 w 1314450"/>
                  <a:gd name="connsiteY0" fmla="*/ 0 h 1123950"/>
                  <a:gd name="connsiteX1" fmla="*/ 0 w 1314450"/>
                  <a:gd name="connsiteY1" fmla="*/ 1123950 h 1123950"/>
                  <a:gd name="connsiteX2" fmla="*/ 1314450 w 1314450"/>
                  <a:gd name="connsiteY2" fmla="*/ 358709 h 1123950"/>
                  <a:gd name="connsiteX3" fmla="*/ 1304925 w 1314450"/>
                  <a:gd name="connsiteY3" fmla="*/ 0 h 1123950"/>
                </a:gdLst>
                <a:ahLst/>
                <a:cxnLst>
                  <a:cxn ang="0">
                    <a:pos x="connsiteX0" y="connsiteY0"/>
                  </a:cxn>
                  <a:cxn ang="0">
                    <a:pos x="connsiteX1" y="connsiteY1"/>
                  </a:cxn>
                  <a:cxn ang="0">
                    <a:pos x="connsiteX2" y="connsiteY2"/>
                  </a:cxn>
                  <a:cxn ang="0">
                    <a:pos x="connsiteX3" y="connsiteY3"/>
                  </a:cxn>
                </a:cxnLst>
                <a:rect l="l" t="t" r="r" b="b"/>
                <a:pathLst>
                  <a:path w="1314450" h="1123950">
                    <a:moveTo>
                      <a:pt x="1304925" y="0"/>
                    </a:moveTo>
                    <a:lnTo>
                      <a:pt x="0" y="1123950"/>
                    </a:lnTo>
                    <a:lnTo>
                      <a:pt x="1314450" y="358709"/>
                    </a:lnTo>
                    <a:lnTo>
                      <a:pt x="1304925" y="0"/>
                    </a:lnTo>
                    <a:close/>
                  </a:path>
                </a:pathLst>
              </a:cu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latin typeface="Alexandria" pitchFamily="2" charset="-78"/>
                </a:endParaRPr>
              </a:p>
            </p:txBody>
          </p:sp>
          <p:sp>
            <p:nvSpPr>
              <p:cNvPr id="38" name="Freeform 11">
                <a:extLst>
                  <a:ext uri="{FF2B5EF4-FFF2-40B4-BE49-F238E27FC236}">
                    <a16:creationId xmlns:a16="http://schemas.microsoft.com/office/drawing/2014/main" id="{782D0C28-C804-4AD2-9D4F-D26678C610CC}"/>
                  </a:ext>
                </a:extLst>
              </p:cNvPr>
              <p:cNvSpPr/>
              <p:nvPr/>
            </p:nvSpPr>
            <p:spPr>
              <a:xfrm>
                <a:off x="4562475" y="3013044"/>
                <a:ext cx="1314547" cy="692182"/>
              </a:xfrm>
              <a:custGeom>
                <a:avLst/>
                <a:gdLst>
                  <a:gd name="connsiteX0" fmla="*/ 1314450 w 1323975"/>
                  <a:gd name="connsiteY0" fmla="*/ 0 h 695325"/>
                  <a:gd name="connsiteX1" fmla="*/ 0 w 1323975"/>
                  <a:gd name="connsiteY1" fmla="*/ 695325 h 695325"/>
                  <a:gd name="connsiteX2" fmla="*/ 1323975 w 1323975"/>
                  <a:gd name="connsiteY2" fmla="*/ 342900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71475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04800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52425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61852 h 695325"/>
                  <a:gd name="connsiteX3" fmla="*/ 1314450 w 1323975"/>
                  <a:gd name="connsiteY3" fmla="*/ 0 h 695325"/>
                  <a:gd name="connsiteX0" fmla="*/ 1314450 w 1323975"/>
                  <a:gd name="connsiteY0" fmla="*/ 0 h 689040"/>
                  <a:gd name="connsiteX1" fmla="*/ 0 w 1323975"/>
                  <a:gd name="connsiteY1" fmla="*/ 689040 h 689040"/>
                  <a:gd name="connsiteX2" fmla="*/ 1323975 w 1323975"/>
                  <a:gd name="connsiteY2" fmla="*/ 355567 h 689040"/>
                  <a:gd name="connsiteX3" fmla="*/ 1314450 w 1323975"/>
                  <a:gd name="connsiteY3" fmla="*/ 0 h 689040"/>
                  <a:gd name="connsiteX0" fmla="*/ 1317592 w 1323975"/>
                  <a:gd name="connsiteY0" fmla="*/ 0 h 685898"/>
                  <a:gd name="connsiteX1" fmla="*/ 0 w 1323975"/>
                  <a:gd name="connsiteY1" fmla="*/ 685898 h 685898"/>
                  <a:gd name="connsiteX2" fmla="*/ 1323975 w 1323975"/>
                  <a:gd name="connsiteY2" fmla="*/ 352425 h 685898"/>
                  <a:gd name="connsiteX3" fmla="*/ 1317592 w 1323975"/>
                  <a:gd name="connsiteY3" fmla="*/ 0 h 685898"/>
                  <a:gd name="connsiteX0" fmla="*/ 1317592 w 1330259"/>
                  <a:gd name="connsiteY0" fmla="*/ 0 h 685898"/>
                  <a:gd name="connsiteX1" fmla="*/ 0 w 1330259"/>
                  <a:gd name="connsiteY1" fmla="*/ 685898 h 685898"/>
                  <a:gd name="connsiteX2" fmla="*/ 1330259 w 1330259"/>
                  <a:gd name="connsiteY2" fmla="*/ 346141 h 685898"/>
                  <a:gd name="connsiteX3" fmla="*/ 1317592 w 1330259"/>
                  <a:gd name="connsiteY3" fmla="*/ 0 h 685898"/>
                  <a:gd name="connsiteX0" fmla="*/ 1323877 w 1330259"/>
                  <a:gd name="connsiteY0" fmla="*/ 0 h 695325"/>
                  <a:gd name="connsiteX1" fmla="*/ 0 w 1330259"/>
                  <a:gd name="connsiteY1" fmla="*/ 695325 h 695325"/>
                  <a:gd name="connsiteX2" fmla="*/ 1330259 w 1330259"/>
                  <a:gd name="connsiteY2" fmla="*/ 355568 h 695325"/>
                  <a:gd name="connsiteX3" fmla="*/ 1323877 w 1330259"/>
                  <a:gd name="connsiteY3" fmla="*/ 0 h 695325"/>
                  <a:gd name="connsiteX0" fmla="*/ 1305023 w 1330259"/>
                  <a:gd name="connsiteY0" fmla="*/ 0 h 692182"/>
                  <a:gd name="connsiteX1" fmla="*/ 0 w 1330259"/>
                  <a:gd name="connsiteY1" fmla="*/ 692182 h 692182"/>
                  <a:gd name="connsiteX2" fmla="*/ 1330259 w 1330259"/>
                  <a:gd name="connsiteY2" fmla="*/ 352425 h 692182"/>
                  <a:gd name="connsiteX3" fmla="*/ 1305023 w 1330259"/>
                  <a:gd name="connsiteY3" fmla="*/ 0 h 692182"/>
                  <a:gd name="connsiteX0" fmla="*/ 1305023 w 1305023"/>
                  <a:gd name="connsiteY0" fmla="*/ 0 h 692182"/>
                  <a:gd name="connsiteX1" fmla="*/ 0 w 1305023"/>
                  <a:gd name="connsiteY1" fmla="*/ 692182 h 692182"/>
                  <a:gd name="connsiteX2" fmla="*/ 1301978 w 1305023"/>
                  <a:gd name="connsiteY2" fmla="*/ 355567 h 692182"/>
                  <a:gd name="connsiteX3" fmla="*/ 1305023 w 1305023"/>
                  <a:gd name="connsiteY3" fmla="*/ 0 h 692182"/>
                  <a:gd name="connsiteX0" fmla="*/ 1305023 w 1314547"/>
                  <a:gd name="connsiteY0" fmla="*/ 0 h 692182"/>
                  <a:gd name="connsiteX1" fmla="*/ 0 w 1314547"/>
                  <a:gd name="connsiteY1" fmla="*/ 692182 h 692182"/>
                  <a:gd name="connsiteX2" fmla="*/ 1314547 w 1314547"/>
                  <a:gd name="connsiteY2" fmla="*/ 355567 h 692182"/>
                  <a:gd name="connsiteX3" fmla="*/ 1305023 w 1314547"/>
                  <a:gd name="connsiteY3" fmla="*/ 0 h 692182"/>
                </a:gdLst>
                <a:ahLst/>
                <a:cxnLst>
                  <a:cxn ang="0">
                    <a:pos x="connsiteX0" y="connsiteY0"/>
                  </a:cxn>
                  <a:cxn ang="0">
                    <a:pos x="connsiteX1" y="connsiteY1"/>
                  </a:cxn>
                  <a:cxn ang="0">
                    <a:pos x="connsiteX2" y="connsiteY2"/>
                  </a:cxn>
                  <a:cxn ang="0">
                    <a:pos x="connsiteX3" y="connsiteY3"/>
                  </a:cxn>
                </a:cxnLst>
                <a:rect l="l" t="t" r="r" b="b"/>
                <a:pathLst>
                  <a:path w="1314547" h="692182">
                    <a:moveTo>
                      <a:pt x="1305023" y="0"/>
                    </a:moveTo>
                    <a:lnTo>
                      <a:pt x="0" y="692182"/>
                    </a:lnTo>
                    <a:lnTo>
                      <a:pt x="1314547" y="355567"/>
                    </a:lnTo>
                    <a:lnTo>
                      <a:pt x="1305023" y="0"/>
                    </a:lnTo>
                    <a:close/>
                  </a:path>
                </a:pathLst>
              </a:cu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latin typeface="Alexandria" pitchFamily="2" charset="-78"/>
                </a:endParaRPr>
              </a:p>
            </p:txBody>
          </p:sp>
        </p:grpSp>
        <p:grpSp>
          <p:nvGrpSpPr>
            <p:cNvPr id="13" name="Group 13">
              <a:extLst>
                <a:ext uri="{FF2B5EF4-FFF2-40B4-BE49-F238E27FC236}">
                  <a16:creationId xmlns:a16="http://schemas.microsoft.com/office/drawing/2014/main" id="{712284BF-07D6-47ED-B78C-B9610B80D00F}"/>
                </a:ext>
              </a:extLst>
            </p:cNvPr>
            <p:cNvGrpSpPr/>
            <p:nvPr/>
          </p:nvGrpSpPr>
          <p:grpSpPr>
            <a:xfrm rot="10800000">
              <a:off x="3244946" y="3705224"/>
              <a:ext cx="1327054" cy="1987648"/>
              <a:chOff x="4562475" y="1717577"/>
              <a:chExt cx="1327054" cy="1987648"/>
            </a:xfrm>
            <a:grpFill/>
          </p:grpSpPr>
          <p:sp>
            <p:nvSpPr>
              <p:cNvPr id="27" name="Freeform 18">
                <a:extLst>
                  <a:ext uri="{FF2B5EF4-FFF2-40B4-BE49-F238E27FC236}">
                    <a16:creationId xmlns:a16="http://schemas.microsoft.com/office/drawing/2014/main" id="{F2E909AC-26E8-4F74-A70C-C1C38D352A59}"/>
                  </a:ext>
                </a:extLst>
              </p:cNvPr>
              <p:cNvSpPr/>
              <p:nvPr/>
            </p:nvSpPr>
            <p:spPr>
              <a:xfrm>
                <a:off x="4562476" y="1717577"/>
                <a:ext cx="1310757" cy="1987646"/>
              </a:xfrm>
              <a:custGeom>
                <a:avLst/>
                <a:gdLst>
                  <a:gd name="connsiteX0" fmla="*/ 1295400 w 1304925"/>
                  <a:gd name="connsiteY0" fmla="*/ 0 h 1981200"/>
                  <a:gd name="connsiteX1" fmla="*/ 0 w 1304925"/>
                  <a:gd name="connsiteY1" fmla="*/ 1981200 h 1981200"/>
                  <a:gd name="connsiteX2" fmla="*/ 1304925 w 1304925"/>
                  <a:gd name="connsiteY2" fmla="*/ 342900 h 1981200"/>
                  <a:gd name="connsiteX3" fmla="*/ 1295400 w 1304925"/>
                  <a:gd name="connsiteY3" fmla="*/ 0 h 1981200"/>
                  <a:gd name="connsiteX0" fmla="*/ 1295400 w 1304925"/>
                  <a:gd name="connsiteY0" fmla="*/ 0 h 1981200"/>
                  <a:gd name="connsiteX1" fmla="*/ 0 w 1304925"/>
                  <a:gd name="connsiteY1" fmla="*/ 1981200 h 1981200"/>
                  <a:gd name="connsiteX2" fmla="*/ 1304925 w 1304925"/>
                  <a:gd name="connsiteY2" fmla="*/ 342900 h 1981200"/>
                  <a:gd name="connsiteX3" fmla="*/ 1295400 w 1304925"/>
                  <a:gd name="connsiteY3" fmla="*/ 0 h 1981200"/>
                  <a:gd name="connsiteX0" fmla="*/ 1304925 w 1304925"/>
                  <a:gd name="connsiteY0" fmla="*/ 0 h 1990725"/>
                  <a:gd name="connsiteX1" fmla="*/ 0 w 1304925"/>
                  <a:gd name="connsiteY1" fmla="*/ 1990725 h 1990725"/>
                  <a:gd name="connsiteX2" fmla="*/ 1304925 w 1304925"/>
                  <a:gd name="connsiteY2" fmla="*/ 352425 h 1990725"/>
                  <a:gd name="connsiteX3" fmla="*/ 1304925 w 1304925"/>
                  <a:gd name="connsiteY3" fmla="*/ 0 h 1990725"/>
                  <a:gd name="connsiteX0" fmla="*/ 1301846 w 1304925"/>
                  <a:gd name="connsiteY0" fmla="*/ 0 h 1984567"/>
                  <a:gd name="connsiteX1" fmla="*/ 0 w 1304925"/>
                  <a:gd name="connsiteY1" fmla="*/ 1984567 h 1984567"/>
                  <a:gd name="connsiteX2" fmla="*/ 1304925 w 1304925"/>
                  <a:gd name="connsiteY2" fmla="*/ 346267 h 1984567"/>
                  <a:gd name="connsiteX3" fmla="*/ 1301846 w 1304925"/>
                  <a:gd name="connsiteY3" fmla="*/ 0 h 1984567"/>
                  <a:gd name="connsiteX0" fmla="*/ 1301846 w 1308003"/>
                  <a:gd name="connsiteY0" fmla="*/ 0 h 1984567"/>
                  <a:gd name="connsiteX1" fmla="*/ 0 w 1308003"/>
                  <a:gd name="connsiteY1" fmla="*/ 1984567 h 1984567"/>
                  <a:gd name="connsiteX2" fmla="*/ 1308003 w 1308003"/>
                  <a:gd name="connsiteY2" fmla="*/ 349346 h 1984567"/>
                  <a:gd name="connsiteX3" fmla="*/ 1301846 w 1308003"/>
                  <a:gd name="connsiteY3" fmla="*/ 0 h 1984567"/>
                  <a:gd name="connsiteX0" fmla="*/ 1304925 w 1308003"/>
                  <a:gd name="connsiteY0" fmla="*/ 0 h 1987646"/>
                  <a:gd name="connsiteX1" fmla="*/ 0 w 1308003"/>
                  <a:gd name="connsiteY1" fmla="*/ 1987646 h 1987646"/>
                  <a:gd name="connsiteX2" fmla="*/ 1308003 w 1308003"/>
                  <a:gd name="connsiteY2" fmla="*/ 352425 h 1987646"/>
                  <a:gd name="connsiteX3" fmla="*/ 1304925 w 1308003"/>
                  <a:gd name="connsiteY3" fmla="*/ 0 h 1987646"/>
                  <a:gd name="connsiteX0" fmla="*/ 1307679 w 1308018"/>
                  <a:gd name="connsiteY0" fmla="*/ 0 h 1987646"/>
                  <a:gd name="connsiteX1" fmla="*/ 0 w 1308018"/>
                  <a:gd name="connsiteY1" fmla="*/ 1987646 h 1987646"/>
                  <a:gd name="connsiteX2" fmla="*/ 1308003 w 1308018"/>
                  <a:gd name="connsiteY2" fmla="*/ 352425 h 1987646"/>
                  <a:gd name="connsiteX3" fmla="*/ 1307679 w 1308018"/>
                  <a:gd name="connsiteY3" fmla="*/ 0 h 1987646"/>
                  <a:gd name="connsiteX0" fmla="*/ 1307679 w 1310757"/>
                  <a:gd name="connsiteY0" fmla="*/ 0 h 1987646"/>
                  <a:gd name="connsiteX1" fmla="*/ 0 w 1310757"/>
                  <a:gd name="connsiteY1" fmla="*/ 1987646 h 1987646"/>
                  <a:gd name="connsiteX2" fmla="*/ 1310757 w 1310757"/>
                  <a:gd name="connsiteY2" fmla="*/ 352425 h 1987646"/>
                  <a:gd name="connsiteX3" fmla="*/ 1307679 w 1310757"/>
                  <a:gd name="connsiteY3" fmla="*/ 0 h 1987646"/>
                </a:gdLst>
                <a:ahLst/>
                <a:cxnLst>
                  <a:cxn ang="0">
                    <a:pos x="connsiteX0" y="connsiteY0"/>
                  </a:cxn>
                  <a:cxn ang="0">
                    <a:pos x="connsiteX1" y="connsiteY1"/>
                  </a:cxn>
                  <a:cxn ang="0">
                    <a:pos x="connsiteX2" y="connsiteY2"/>
                  </a:cxn>
                  <a:cxn ang="0">
                    <a:pos x="connsiteX3" y="connsiteY3"/>
                  </a:cxn>
                </a:cxnLst>
                <a:rect l="l" t="t" r="r" b="b"/>
                <a:pathLst>
                  <a:path w="1310757" h="1987646">
                    <a:moveTo>
                      <a:pt x="1307679" y="0"/>
                    </a:moveTo>
                    <a:lnTo>
                      <a:pt x="0" y="1987646"/>
                    </a:lnTo>
                    <a:lnTo>
                      <a:pt x="1310757" y="352425"/>
                    </a:lnTo>
                    <a:cubicBezTo>
                      <a:pt x="1309731" y="237003"/>
                      <a:pt x="1308705" y="115422"/>
                      <a:pt x="1307679" y="0"/>
                    </a:cubicBezTo>
                    <a:close/>
                  </a:path>
                </a:pathLst>
              </a:cu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latin typeface="Alexandria" pitchFamily="2" charset="-78"/>
                </a:endParaRPr>
              </a:p>
            </p:txBody>
          </p:sp>
          <p:sp>
            <p:nvSpPr>
              <p:cNvPr id="28" name="Freeform 19">
                <a:extLst>
                  <a:ext uri="{FF2B5EF4-FFF2-40B4-BE49-F238E27FC236}">
                    <a16:creationId xmlns:a16="http://schemas.microsoft.com/office/drawing/2014/main" id="{773E5C0E-AD79-49B4-B0E3-BCBB5570F860}"/>
                  </a:ext>
                </a:extLst>
              </p:cNvPr>
              <p:cNvSpPr/>
              <p:nvPr/>
            </p:nvSpPr>
            <p:spPr>
              <a:xfrm>
                <a:off x="4562475" y="2144388"/>
                <a:ext cx="1316915" cy="1551312"/>
              </a:xfrm>
              <a:custGeom>
                <a:avLst/>
                <a:gdLst>
                  <a:gd name="connsiteX0" fmla="*/ 1295400 w 1304925"/>
                  <a:gd name="connsiteY0" fmla="*/ 0 h 1533525"/>
                  <a:gd name="connsiteX1" fmla="*/ 0 w 1304925"/>
                  <a:gd name="connsiteY1" fmla="*/ 1533525 h 1533525"/>
                  <a:gd name="connsiteX2" fmla="*/ 1304925 w 1304925"/>
                  <a:gd name="connsiteY2" fmla="*/ 333375 h 1533525"/>
                  <a:gd name="connsiteX3" fmla="*/ 1295400 w 1304925"/>
                  <a:gd name="connsiteY3" fmla="*/ 0 h 1533525"/>
                  <a:gd name="connsiteX0" fmla="*/ 1304925 w 1304925"/>
                  <a:gd name="connsiteY0" fmla="*/ 0 h 1543050"/>
                  <a:gd name="connsiteX1" fmla="*/ 0 w 1304925"/>
                  <a:gd name="connsiteY1" fmla="*/ 1543050 h 1543050"/>
                  <a:gd name="connsiteX2" fmla="*/ 1304925 w 1304925"/>
                  <a:gd name="connsiteY2" fmla="*/ 342900 h 1543050"/>
                  <a:gd name="connsiteX3" fmla="*/ 1304925 w 1304925"/>
                  <a:gd name="connsiteY3" fmla="*/ 0 h 1543050"/>
                  <a:gd name="connsiteX0" fmla="*/ 1304925 w 1314161"/>
                  <a:gd name="connsiteY0" fmla="*/ 0 h 1543050"/>
                  <a:gd name="connsiteX1" fmla="*/ 0 w 1314161"/>
                  <a:gd name="connsiteY1" fmla="*/ 1543050 h 1543050"/>
                  <a:gd name="connsiteX2" fmla="*/ 1314161 w 1314161"/>
                  <a:gd name="connsiteY2" fmla="*/ 342900 h 1543050"/>
                  <a:gd name="connsiteX3" fmla="*/ 1304925 w 1314161"/>
                  <a:gd name="connsiteY3" fmla="*/ 0 h 1543050"/>
                  <a:gd name="connsiteX0" fmla="*/ 1304925 w 1314161"/>
                  <a:gd name="connsiteY0" fmla="*/ 0 h 1543050"/>
                  <a:gd name="connsiteX1" fmla="*/ 0 w 1314161"/>
                  <a:gd name="connsiteY1" fmla="*/ 1543050 h 1543050"/>
                  <a:gd name="connsiteX2" fmla="*/ 1314161 w 1314161"/>
                  <a:gd name="connsiteY2" fmla="*/ 342900 h 1543050"/>
                  <a:gd name="connsiteX3" fmla="*/ 1304925 w 1314161"/>
                  <a:gd name="connsiteY3" fmla="*/ 0 h 1543050"/>
                  <a:gd name="connsiteX0" fmla="*/ 1304925 w 1316915"/>
                  <a:gd name="connsiteY0" fmla="*/ 0 h 1543050"/>
                  <a:gd name="connsiteX1" fmla="*/ 0 w 1316915"/>
                  <a:gd name="connsiteY1" fmla="*/ 1543050 h 1543050"/>
                  <a:gd name="connsiteX2" fmla="*/ 1316915 w 1316915"/>
                  <a:gd name="connsiteY2" fmla="*/ 345654 h 1543050"/>
                  <a:gd name="connsiteX3" fmla="*/ 1304925 w 1316915"/>
                  <a:gd name="connsiteY3" fmla="*/ 0 h 1543050"/>
                  <a:gd name="connsiteX0" fmla="*/ 1310433 w 1316915"/>
                  <a:gd name="connsiteY0" fmla="*/ 0 h 1543050"/>
                  <a:gd name="connsiteX1" fmla="*/ 0 w 1316915"/>
                  <a:gd name="connsiteY1" fmla="*/ 1543050 h 1543050"/>
                  <a:gd name="connsiteX2" fmla="*/ 1316915 w 1316915"/>
                  <a:gd name="connsiteY2" fmla="*/ 345654 h 1543050"/>
                  <a:gd name="connsiteX3" fmla="*/ 1310433 w 1316915"/>
                  <a:gd name="connsiteY3" fmla="*/ 0 h 1543050"/>
                  <a:gd name="connsiteX0" fmla="*/ 1310433 w 1316915"/>
                  <a:gd name="connsiteY0" fmla="*/ 0 h 1543050"/>
                  <a:gd name="connsiteX1" fmla="*/ 0 w 1316915"/>
                  <a:gd name="connsiteY1" fmla="*/ 1543050 h 1543050"/>
                  <a:gd name="connsiteX2" fmla="*/ 1316915 w 1316915"/>
                  <a:gd name="connsiteY2" fmla="*/ 353916 h 1543050"/>
                  <a:gd name="connsiteX3" fmla="*/ 1310433 w 1316915"/>
                  <a:gd name="connsiteY3" fmla="*/ 0 h 1543050"/>
                  <a:gd name="connsiteX0" fmla="*/ 1313187 w 1316915"/>
                  <a:gd name="connsiteY0" fmla="*/ 0 h 1551312"/>
                  <a:gd name="connsiteX1" fmla="*/ 0 w 1316915"/>
                  <a:gd name="connsiteY1" fmla="*/ 1551312 h 1551312"/>
                  <a:gd name="connsiteX2" fmla="*/ 1316915 w 1316915"/>
                  <a:gd name="connsiteY2" fmla="*/ 362178 h 1551312"/>
                  <a:gd name="connsiteX3" fmla="*/ 1313187 w 1316915"/>
                  <a:gd name="connsiteY3" fmla="*/ 0 h 1551312"/>
                </a:gdLst>
                <a:ahLst/>
                <a:cxnLst>
                  <a:cxn ang="0">
                    <a:pos x="connsiteX0" y="connsiteY0"/>
                  </a:cxn>
                  <a:cxn ang="0">
                    <a:pos x="connsiteX1" y="connsiteY1"/>
                  </a:cxn>
                  <a:cxn ang="0">
                    <a:pos x="connsiteX2" y="connsiteY2"/>
                  </a:cxn>
                  <a:cxn ang="0">
                    <a:pos x="connsiteX3" y="connsiteY3"/>
                  </a:cxn>
                </a:cxnLst>
                <a:rect l="l" t="t" r="r" b="b"/>
                <a:pathLst>
                  <a:path w="1316915" h="1551312">
                    <a:moveTo>
                      <a:pt x="1313187" y="0"/>
                    </a:moveTo>
                    <a:lnTo>
                      <a:pt x="0" y="1551312"/>
                    </a:lnTo>
                    <a:lnTo>
                      <a:pt x="1316915" y="362178"/>
                    </a:lnTo>
                    <a:cubicBezTo>
                      <a:pt x="1315672" y="241452"/>
                      <a:pt x="1314430" y="120726"/>
                      <a:pt x="1313187" y="0"/>
                    </a:cubicBezTo>
                    <a:close/>
                  </a:path>
                </a:pathLst>
              </a:cu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latin typeface="Alexandria" pitchFamily="2" charset="-78"/>
                </a:endParaRPr>
              </a:p>
            </p:txBody>
          </p:sp>
          <p:sp>
            <p:nvSpPr>
              <p:cNvPr id="29" name="Freeform 20">
                <a:extLst>
                  <a:ext uri="{FF2B5EF4-FFF2-40B4-BE49-F238E27FC236}">
                    <a16:creationId xmlns:a16="http://schemas.microsoft.com/office/drawing/2014/main" id="{3050FD0F-DD54-4EC0-B62A-7D75F7E202AC}"/>
                  </a:ext>
                </a:extLst>
              </p:cNvPr>
              <p:cNvSpPr/>
              <p:nvPr/>
            </p:nvSpPr>
            <p:spPr>
              <a:xfrm>
                <a:off x="4562476" y="2580626"/>
                <a:ext cx="1314449" cy="1124599"/>
              </a:xfrm>
              <a:custGeom>
                <a:avLst/>
                <a:gdLst>
                  <a:gd name="connsiteX0" fmla="*/ 1304925 w 1314450"/>
                  <a:gd name="connsiteY0" fmla="*/ 0 h 1123950"/>
                  <a:gd name="connsiteX1" fmla="*/ 0 w 1314450"/>
                  <a:gd name="connsiteY1" fmla="*/ 1123950 h 1123950"/>
                  <a:gd name="connsiteX2" fmla="*/ 1314450 w 1314450"/>
                  <a:gd name="connsiteY2" fmla="*/ 352425 h 1123950"/>
                  <a:gd name="connsiteX3" fmla="*/ 1304925 w 1314450"/>
                  <a:gd name="connsiteY3" fmla="*/ 0 h 1123950"/>
                  <a:gd name="connsiteX0" fmla="*/ 1304925 w 1308292"/>
                  <a:gd name="connsiteY0" fmla="*/ 0 h 1123950"/>
                  <a:gd name="connsiteX1" fmla="*/ 0 w 1308292"/>
                  <a:gd name="connsiteY1" fmla="*/ 1123950 h 1123950"/>
                  <a:gd name="connsiteX2" fmla="*/ 1308292 w 1308292"/>
                  <a:gd name="connsiteY2" fmla="*/ 358582 h 1123950"/>
                  <a:gd name="connsiteX3" fmla="*/ 1304925 w 1308292"/>
                  <a:gd name="connsiteY3" fmla="*/ 0 h 1123950"/>
                  <a:gd name="connsiteX0" fmla="*/ 1298767 w 1308292"/>
                  <a:gd name="connsiteY0" fmla="*/ 0 h 1123950"/>
                  <a:gd name="connsiteX1" fmla="*/ 0 w 1308292"/>
                  <a:gd name="connsiteY1" fmla="*/ 1123950 h 1123950"/>
                  <a:gd name="connsiteX2" fmla="*/ 1308292 w 1308292"/>
                  <a:gd name="connsiteY2" fmla="*/ 358582 h 1123950"/>
                  <a:gd name="connsiteX3" fmla="*/ 1298767 w 1308292"/>
                  <a:gd name="connsiteY3" fmla="*/ 0 h 1123950"/>
                  <a:gd name="connsiteX0" fmla="*/ 1301846 w 1308292"/>
                  <a:gd name="connsiteY0" fmla="*/ 0 h 1127029"/>
                  <a:gd name="connsiteX1" fmla="*/ 0 w 1308292"/>
                  <a:gd name="connsiteY1" fmla="*/ 1127029 h 1127029"/>
                  <a:gd name="connsiteX2" fmla="*/ 1308292 w 1308292"/>
                  <a:gd name="connsiteY2" fmla="*/ 361661 h 1127029"/>
                  <a:gd name="connsiteX3" fmla="*/ 1301846 w 1308292"/>
                  <a:gd name="connsiteY3" fmla="*/ 0 h 1127029"/>
                  <a:gd name="connsiteX0" fmla="*/ 1308004 w 1308365"/>
                  <a:gd name="connsiteY0" fmla="*/ 0 h 1130108"/>
                  <a:gd name="connsiteX1" fmla="*/ 0 w 1308365"/>
                  <a:gd name="connsiteY1" fmla="*/ 1130108 h 1130108"/>
                  <a:gd name="connsiteX2" fmla="*/ 1308292 w 1308365"/>
                  <a:gd name="connsiteY2" fmla="*/ 364740 h 1130108"/>
                  <a:gd name="connsiteX3" fmla="*/ 1308004 w 1308365"/>
                  <a:gd name="connsiteY3" fmla="*/ 0 h 1130108"/>
                  <a:gd name="connsiteX0" fmla="*/ 1308004 w 1314449"/>
                  <a:gd name="connsiteY0" fmla="*/ 0 h 1130108"/>
                  <a:gd name="connsiteX1" fmla="*/ 0 w 1314449"/>
                  <a:gd name="connsiteY1" fmla="*/ 1130108 h 1130108"/>
                  <a:gd name="connsiteX2" fmla="*/ 1314449 w 1314449"/>
                  <a:gd name="connsiteY2" fmla="*/ 361661 h 1130108"/>
                  <a:gd name="connsiteX3" fmla="*/ 1308004 w 1314449"/>
                  <a:gd name="connsiteY3" fmla="*/ 0 h 1130108"/>
                  <a:gd name="connsiteX0" fmla="*/ 1310758 w 1314449"/>
                  <a:gd name="connsiteY0" fmla="*/ 0 h 1121845"/>
                  <a:gd name="connsiteX1" fmla="*/ 0 w 1314449"/>
                  <a:gd name="connsiteY1" fmla="*/ 1121845 h 1121845"/>
                  <a:gd name="connsiteX2" fmla="*/ 1314449 w 1314449"/>
                  <a:gd name="connsiteY2" fmla="*/ 353398 h 1121845"/>
                  <a:gd name="connsiteX3" fmla="*/ 1310758 w 1314449"/>
                  <a:gd name="connsiteY3" fmla="*/ 0 h 1121845"/>
                  <a:gd name="connsiteX0" fmla="*/ 1310758 w 1314449"/>
                  <a:gd name="connsiteY0" fmla="*/ 0 h 1124599"/>
                  <a:gd name="connsiteX1" fmla="*/ 0 w 1314449"/>
                  <a:gd name="connsiteY1" fmla="*/ 1124599 h 1124599"/>
                  <a:gd name="connsiteX2" fmla="*/ 1314449 w 1314449"/>
                  <a:gd name="connsiteY2" fmla="*/ 356152 h 1124599"/>
                  <a:gd name="connsiteX3" fmla="*/ 1310758 w 1314449"/>
                  <a:gd name="connsiteY3" fmla="*/ 0 h 1124599"/>
                </a:gdLst>
                <a:ahLst/>
                <a:cxnLst>
                  <a:cxn ang="0">
                    <a:pos x="connsiteX0" y="connsiteY0"/>
                  </a:cxn>
                  <a:cxn ang="0">
                    <a:pos x="connsiteX1" y="connsiteY1"/>
                  </a:cxn>
                  <a:cxn ang="0">
                    <a:pos x="connsiteX2" y="connsiteY2"/>
                  </a:cxn>
                  <a:cxn ang="0">
                    <a:pos x="connsiteX3" y="connsiteY3"/>
                  </a:cxn>
                </a:cxnLst>
                <a:rect l="l" t="t" r="r" b="b"/>
                <a:pathLst>
                  <a:path w="1314449" h="1124599">
                    <a:moveTo>
                      <a:pt x="1310758" y="0"/>
                    </a:moveTo>
                    <a:lnTo>
                      <a:pt x="0" y="1124599"/>
                    </a:lnTo>
                    <a:lnTo>
                      <a:pt x="1314449" y="356152"/>
                    </a:lnTo>
                    <a:cubicBezTo>
                      <a:pt x="1313327" y="236625"/>
                      <a:pt x="1311880" y="119527"/>
                      <a:pt x="1310758" y="0"/>
                    </a:cubicBezTo>
                    <a:close/>
                  </a:path>
                </a:pathLst>
              </a:cu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latin typeface="Alexandria" pitchFamily="2" charset="-78"/>
                </a:endParaRPr>
              </a:p>
            </p:txBody>
          </p:sp>
          <p:sp>
            <p:nvSpPr>
              <p:cNvPr id="30" name="Freeform 21">
                <a:extLst>
                  <a:ext uri="{FF2B5EF4-FFF2-40B4-BE49-F238E27FC236}">
                    <a16:creationId xmlns:a16="http://schemas.microsoft.com/office/drawing/2014/main" id="{5D909EDB-A8DD-4151-AFB8-C1DF9AD103F3}"/>
                  </a:ext>
                </a:extLst>
              </p:cNvPr>
              <p:cNvSpPr/>
              <p:nvPr/>
            </p:nvSpPr>
            <p:spPr>
              <a:xfrm>
                <a:off x="4562475" y="3012654"/>
                <a:ext cx="1327054" cy="692571"/>
              </a:xfrm>
              <a:custGeom>
                <a:avLst/>
                <a:gdLst>
                  <a:gd name="connsiteX0" fmla="*/ 1314450 w 1323975"/>
                  <a:gd name="connsiteY0" fmla="*/ 0 h 695325"/>
                  <a:gd name="connsiteX1" fmla="*/ 0 w 1323975"/>
                  <a:gd name="connsiteY1" fmla="*/ 695325 h 695325"/>
                  <a:gd name="connsiteX2" fmla="*/ 1323975 w 1323975"/>
                  <a:gd name="connsiteY2" fmla="*/ 342900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71475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04800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52425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55504 h 695325"/>
                  <a:gd name="connsiteX3" fmla="*/ 1314450 w 1323975"/>
                  <a:gd name="connsiteY3" fmla="*/ 0 h 695325"/>
                  <a:gd name="connsiteX0" fmla="*/ 1311372 w 1323975"/>
                  <a:gd name="connsiteY0" fmla="*/ 0 h 695325"/>
                  <a:gd name="connsiteX1" fmla="*/ 0 w 1323975"/>
                  <a:gd name="connsiteY1" fmla="*/ 695325 h 695325"/>
                  <a:gd name="connsiteX2" fmla="*/ 1323975 w 1323975"/>
                  <a:gd name="connsiteY2" fmla="*/ 355504 h 695325"/>
                  <a:gd name="connsiteX3" fmla="*/ 1311372 w 1323975"/>
                  <a:gd name="connsiteY3" fmla="*/ 0 h 695325"/>
                  <a:gd name="connsiteX0" fmla="*/ 1311372 w 1327054"/>
                  <a:gd name="connsiteY0" fmla="*/ 0 h 695325"/>
                  <a:gd name="connsiteX1" fmla="*/ 0 w 1327054"/>
                  <a:gd name="connsiteY1" fmla="*/ 695325 h 695325"/>
                  <a:gd name="connsiteX2" fmla="*/ 1327054 w 1327054"/>
                  <a:gd name="connsiteY2" fmla="*/ 358582 h 695325"/>
                  <a:gd name="connsiteX3" fmla="*/ 1311372 w 1327054"/>
                  <a:gd name="connsiteY3" fmla="*/ 0 h 695325"/>
                  <a:gd name="connsiteX0" fmla="*/ 1311372 w 1327054"/>
                  <a:gd name="connsiteY0" fmla="*/ 0 h 692571"/>
                  <a:gd name="connsiteX1" fmla="*/ 0 w 1327054"/>
                  <a:gd name="connsiteY1" fmla="*/ 692571 h 692571"/>
                  <a:gd name="connsiteX2" fmla="*/ 1327054 w 1327054"/>
                  <a:gd name="connsiteY2" fmla="*/ 355828 h 692571"/>
                  <a:gd name="connsiteX3" fmla="*/ 1311372 w 1327054"/>
                  <a:gd name="connsiteY3" fmla="*/ 0 h 692571"/>
                </a:gdLst>
                <a:ahLst/>
                <a:cxnLst>
                  <a:cxn ang="0">
                    <a:pos x="connsiteX0" y="connsiteY0"/>
                  </a:cxn>
                  <a:cxn ang="0">
                    <a:pos x="connsiteX1" y="connsiteY1"/>
                  </a:cxn>
                  <a:cxn ang="0">
                    <a:pos x="connsiteX2" y="connsiteY2"/>
                  </a:cxn>
                  <a:cxn ang="0">
                    <a:pos x="connsiteX3" y="connsiteY3"/>
                  </a:cxn>
                </a:cxnLst>
                <a:rect l="l" t="t" r="r" b="b"/>
                <a:pathLst>
                  <a:path w="1327054" h="692571">
                    <a:moveTo>
                      <a:pt x="1311372" y="0"/>
                    </a:moveTo>
                    <a:lnTo>
                      <a:pt x="0" y="692571"/>
                    </a:lnTo>
                    <a:lnTo>
                      <a:pt x="1327054" y="355828"/>
                    </a:lnTo>
                    <a:lnTo>
                      <a:pt x="1311372" y="0"/>
                    </a:lnTo>
                    <a:close/>
                  </a:path>
                </a:pathLst>
              </a:cu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latin typeface="Alexandria" pitchFamily="2" charset="-78"/>
                </a:endParaRPr>
              </a:p>
            </p:txBody>
          </p:sp>
        </p:grpSp>
        <p:sp>
          <p:nvSpPr>
            <p:cNvPr id="14" name="Oval 3">
              <a:extLst>
                <a:ext uri="{FF2B5EF4-FFF2-40B4-BE49-F238E27FC236}">
                  <a16:creationId xmlns:a16="http://schemas.microsoft.com/office/drawing/2014/main" id="{607B74F3-5E14-429D-B6AA-55FE5A618492}"/>
                </a:ext>
              </a:extLst>
            </p:cNvPr>
            <p:cNvSpPr/>
            <p:nvPr/>
          </p:nvSpPr>
          <p:spPr>
            <a:xfrm>
              <a:off x="3377086" y="3058669"/>
              <a:ext cx="2333258" cy="1512168"/>
            </a:xfrm>
            <a:prstGeom prst="ellipse">
              <a:avLst/>
            </a:prstGeom>
            <a:grpFill/>
            <a:ln w="155575">
              <a:solidFill>
                <a:schemeClr val="tx2"/>
              </a:solidFill>
            </a:ln>
            <a:effectLst>
              <a:outerShdw blurRad="1016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latin typeface="Alexandria" pitchFamily="2" charset="-78"/>
              </a:endParaRPr>
            </a:p>
          </p:txBody>
        </p:sp>
        <p:sp>
          <p:nvSpPr>
            <p:cNvPr id="15" name="TextBox 14">
              <a:extLst>
                <a:ext uri="{FF2B5EF4-FFF2-40B4-BE49-F238E27FC236}">
                  <a16:creationId xmlns:a16="http://schemas.microsoft.com/office/drawing/2014/main" id="{60D8770F-5A83-4871-A1F6-3EEC1062D7AA}"/>
                </a:ext>
              </a:extLst>
            </p:cNvPr>
            <p:cNvSpPr txBox="1"/>
            <p:nvPr/>
          </p:nvSpPr>
          <p:spPr>
            <a:xfrm>
              <a:off x="6012160" y="1687760"/>
              <a:ext cx="2736304" cy="299307"/>
            </a:xfrm>
            <a:prstGeom prst="rect">
              <a:avLst/>
            </a:prstGeom>
            <a:grpFill/>
            <a:ln>
              <a:solidFill>
                <a:schemeClr val="tx2"/>
              </a:solidFill>
            </a:ln>
          </p:spPr>
          <p:txBody>
            <a:bodyPr wrap="square" rtlCol="0">
              <a:spAutoFit/>
            </a:bodyPr>
            <a:lstStyle/>
            <a:p>
              <a:pPr algn="ctr"/>
              <a:r>
                <a:rPr lang="ar-SA" sz="1800" b="1" dirty="0">
                  <a:latin typeface="Alexandria" pitchFamily="2" charset="-78"/>
                  <a:ea typeface="Times New Roman"/>
                  <a:cs typeface="Alexandria" pitchFamily="2" charset="-78"/>
                </a:rPr>
                <a:t>التعليم العالي النظامي</a:t>
              </a:r>
              <a:endParaRPr lang="ko-KR" altLang="en-US" sz="1800" b="1" dirty="0">
                <a:solidFill>
                  <a:schemeClr val="bg1"/>
                </a:solidFill>
                <a:latin typeface="Alexandria" pitchFamily="2" charset="-78"/>
                <a:cs typeface="Alexandria" pitchFamily="2" charset="-78"/>
              </a:endParaRPr>
            </a:p>
          </p:txBody>
        </p:sp>
        <p:sp>
          <p:nvSpPr>
            <p:cNvPr id="16" name="TextBox 15">
              <a:extLst>
                <a:ext uri="{FF2B5EF4-FFF2-40B4-BE49-F238E27FC236}">
                  <a16:creationId xmlns:a16="http://schemas.microsoft.com/office/drawing/2014/main" id="{9689C8A9-3677-4704-825B-504469146F90}"/>
                </a:ext>
              </a:extLst>
            </p:cNvPr>
            <p:cNvSpPr txBox="1"/>
            <p:nvPr/>
          </p:nvSpPr>
          <p:spPr>
            <a:xfrm>
              <a:off x="6012160" y="2148855"/>
              <a:ext cx="2736304" cy="299307"/>
            </a:xfrm>
            <a:prstGeom prst="rect">
              <a:avLst/>
            </a:prstGeom>
            <a:grpFill/>
            <a:ln>
              <a:solidFill>
                <a:schemeClr val="tx2"/>
              </a:solidFill>
            </a:ln>
          </p:spPr>
          <p:txBody>
            <a:bodyPr wrap="square" rtlCol="0">
              <a:spAutoFit/>
            </a:bodyPr>
            <a:lstStyle/>
            <a:p>
              <a:pPr algn="ctr"/>
              <a:r>
                <a:rPr lang="ar-SA" sz="1800" b="1" dirty="0">
                  <a:latin typeface="Alexandria" pitchFamily="2" charset="-78"/>
                  <a:ea typeface="Times New Roman"/>
                  <a:cs typeface="Alexandria" pitchFamily="2" charset="-78"/>
                </a:rPr>
                <a:t>التعليم عن بعد</a:t>
              </a:r>
              <a:endParaRPr lang="ko-KR" altLang="en-US" sz="1800" b="1" dirty="0">
                <a:solidFill>
                  <a:schemeClr val="bg1"/>
                </a:solidFill>
                <a:latin typeface="Alexandria" pitchFamily="2" charset="-78"/>
                <a:cs typeface="Alexandria" pitchFamily="2" charset="-78"/>
              </a:endParaRPr>
            </a:p>
          </p:txBody>
        </p:sp>
        <p:sp>
          <p:nvSpPr>
            <p:cNvPr id="17" name="TextBox 16">
              <a:extLst>
                <a:ext uri="{FF2B5EF4-FFF2-40B4-BE49-F238E27FC236}">
                  <a16:creationId xmlns:a16="http://schemas.microsoft.com/office/drawing/2014/main" id="{A955B78E-12AB-4DF5-B472-0E19B890D178}"/>
                </a:ext>
              </a:extLst>
            </p:cNvPr>
            <p:cNvSpPr txBox="1"/>
            <p:nvPr/>
          </p:nvSpPr>
          <p:spPr>
            <a:xfrm>
              <a:off x="6012160" y="2632351"/>
              <a:ext cx="2736304" cy="299307"/>
            </a:xfrm>
            <a:prstGeom prst="rect">
              <a:avLst/>
            </a:prstGeom>
            <a:grpFill/>
            <a:ln>
              <a:solidFill>
                <a:schemeClr val="tx2"/>
              </a:solidFill>
            </a:ln>
          </p:spPr>
          <p:txBody>
            <a:bodyPr wrap="square" rtlCol="0">
              <a:spAutoFit/>
            </a:bodyPr>
            <a:lstStyle/>
            <a:p>
              <a:pPr algn="ctr"/>
              <a:r>
                <a:rPr lang="ar-SA" sz="1800" b="1" dirty="0">
                  <a:latin typeface="Alexandria" pitchFamily="2" charset="-78"/>
                  <a:ea typeface="Times New Roman"/>
                  <a:cs typeface="Alexandria" pitchFamily="2" charset="-78"/>
                </a:rPr>
                <a:t>الجامع</a:t>
              </a:r>
              <a:r>
                <a:rPr lang="ar-JO" sz="1800" b="1" dirty="0">
                  <a:latin typeface="Alexandria" pitchFamily="2" charset="-78"/>
                  <a:ea typeface="Times New Roman"/>
                  <a:cs typeface="Alexandria" pitchFamily="2" charset="-78"/>
                </a:rPr>
                <a:t>ة</a:t>
              </a:r>
              <a:r>
                <a:rPr lang="ar-SA" sz="1800" b="1" dirty="0">
                  <a:latin typeface="Alexandria" pitchFamily="2" charset="-78"/>
                  <a:ea typeface="Times New Roman"/>
                  <a:cs typeface="Alexandria" pitchFamily="2" charset="-78"/>
                </a:rPr>
                <a:t> المفتوح</a:t>
              </a:r>
              <a:r>
                <a:rPr lang="ar-JO" sz="1800" b="1" dirty="0">
                  <a:latin typeface="Alexandria" pitchFamily="2" charset="-78"/>
                  <a:ea typeface="Times New Roman"/>
                  <a:cs typeface="Alexandria" pitchFamily="2" charset="-78"/>
                </a:rPr>
                <a:t>ة</a:t>
              </a:r>
              <a:endParaRPr lang="ko-KR" altLang="en-US" sz="1800" b="1" dirty="0">
                <a:solidFill>
                  <a:schemeClr val="bg1"/>
                </a:solidFill>
                <a:latin typeface="Alexandria" pitchFamily="2" charset="-78"/>
                <a:cs typeface="Alexandria" pitchFamily="2" charset="-78"/>
              </a:endParaRPr>
            </a:p>
          </p:txBody>
        </p:sp>
        <p:sp>
          <p:nvSpPr>
            <p:cNvPr id="18" name="TextBox 17">
              <a:extLst>
                <a:ext uri="{FF2B5EF4-FFF2-40B4-BE49-F238E27FC236}">
                  <a16:creationId xmlns:a16="http://schemas.microsoft.com/office/drawing/2014/main" id="{33ADB8CE-3D3B-4641-84CD-40357878E8B8}"/>
                </a:ext>
              </a:extLst>
            </p:cNvPr>
            <p:cNvSpPr txBox="1"/>
            <p:nvPr/>
          </p:nvSpPr>
          <p:spPr>
            <a:xfrm>
              <a:off x="6012160" y="3050313"/>
              <a:ext cx="2736304" cy="299307"/>
            </a:xfrm>
            <a:prstGeom prst="rect">
              <a:avLst/>
            </a:prstGeom>
            <a:grpFill/>
            <a:ln>
              <a:solidFill>
                <a:schemeClr val="tx2"/>
              </a:solidFill>
            </a:ln>
          </p:spPr>
          <p:txBody>
            <a:bodyPr wrap="square" rtlCol="0">
              <a:spAutoFit/>
            </a:bodyPr>
            <a:lstStyle/>
            <a:p>
              <a:pPr algn="ctr"/>
              <a:r>
                <a:rPr lang="ar-SA" sz="1800" b="1" dirty="0">
                  <a:latin typeface="Alexandria" pitchFamily="2" charset="-78"/>
                  <a:ea typeface="Times New Roman"/>
                  <a:cs typeface="Alexandria" pitchFamily="2" charset="-78"/>
                </a:rPr>
                <a:t>التعليم العالي التعاوني</a:t>
              </a:r>
              <a:endParaRPr lang="ko-KR" altLang="en-US" sz="1800" b="1" dirty="0">
                <a:solidFill>
                  <a:schemeClr val="bg1"/>
                </a:solidFill>
                <a:latin typeface="Alexandria" pitchFamily="2" charset="-78"/>
                <a:cs typeface="Alexandria" pitchFamily="2" charset="-78"/>
              </a:endParaRPr>
            </a:p>
          </p:txBody>
        </p:sp>
        <p:sp>
          <p:nvSpPr>
            <p:cNvPr id="19" name="TextBox 18">
              <a:extLst>
                <a:ext uri="{FF2B5EF4-FFF2-40B4-BE49-F238E27FC236}">
                  <a16:creationId xmlns:a16="http://schemas.microsoft.com/office/drawing/2014/main" id="{9768C343-C4F1-40E2-B2BF-BE0D295F1A5C}"/>
                </a:ext>
              </a:extLst>
            </p:cNvPr>
            <p:cNvSpPr txBox="1"/>
            <p:nvPr/>
          </p:nvSpPr>
          <p:spPr>
            <a:xfrm>
              <a:off x="482482" y="4078978"/>
              <a:ext cx="2759466" cy="299307"/>
            </a:xfrm>
            <a:prstGeom prst="rect">
              <a:avLst/>
            </a:prstGeom>
            <a:grpFill/>
            <a:ln>
              <a:solidFill>
                <a:schemeClr val="tx2"/>
              </a:solidFill>
            </a:ln>
          </p:spPr>
          <p:txBody>
            <a:bodyPr wrap="square" rtlCol="0">
              <a:spAutoFit/>
            </a:bodyPr>
            <a:lstStyle/>
            <a:p>
              <a:pPr algn="ctr"/>
              <a:r>
                <a:rPr lang="ar-SA" sz="1800" b="1" dirty="0">
                  <a:latin typeface="Alexandria" pitchFamily="2" charset="-78"/>
                  <a:ea typeface="Times New Roman"/>
                  <a:cs typeface="Alexandria" pitchFamily="2" charset="-78"/>
                </a:rPr>
                <a:t>جامعات الشركات</a:t>
              </a:r>
              <a:endParaRPr lang="ko-KR" altLang="en-US" sz="1800" b="1" dirty="0">
                <a:solidFill>
                  <a:schemeClr val="bg1"/>
                </a:solidFill>
                <a:latin typeface="Alexandria" pitchFamily="2" charset="-78"/>
                <a:cs typeface="Alexandria" pitchFamily="2" charset="-78"/>
              </a:endParaRPr>
            </a:p>
          </p:txBody>
        </p:sp>
        <p:sp>
          <p:nvSpPr>
            <p:cNvPr id="20" name="TextBox 19">
              <a:extLst>
                <a:ext uri="{FF2B5EF4-FFF2-40B4-BE49-F238E27FC236}">
                  <a16:creationId xmlns:a16="http://schemas.microsoft.com/office/drawing/2014/main" id="{F1915525-C6DA-4565-BE6B-057ABC7FA48E}"/>
                </a:ext>
              </a:extLst>
            </p:cNvPr>
            <p:cNvSpPr txBox="1"/>
            <p:nvPr/>
          </p:nvSpPr>
          <p:spPr>
            <a:xfrm>
              <a:off x="482483" y="4515990"/>
              <a:ext cx="2759465" cy="299307"/>
            </a:xfrm>
            <a:prstGeom prst="rect">
              <a:avLst/>
            </a:prstGeom>
            <a:grpFill/>
            <a:ln>
              <a:solidFill>
                <a:schemeClr val="tx2"/>
              </a:solidFill>
            </a:ln>
          </p:spPr>
          <p:txBody>
            <a:bodyPr wrap="square" rtlCol="0">
              <a:spAutoFit/>
            </a:bodyPr>
            <a:lstStyle/>
            <a:p>
              <a:pPr algn="ctr"/>
              <a:r>
                <a:rPr lang="ar-SA" sz="1800" b="1" dirty="0">
                  <a:latin typeface="Alexandria" pitchFamily="2" charset="-78"/>
                  <a:ea typeface="Times New Roman"/>
                  <a:cs typeface="Alexandria" pitchFamily="2" charset="-78"/>
                </a:rPr>
                <a:t>الجامع</a:t>
              </a:r>
              <a:r>
                <a:rPr lang="ar-JO" sz="1800" b="1" dirty="0">
                  <a:latin typeface="Alexandria" pitchFamily="2" charset="-78"/>
                  <a:ea typeface="Times New Roman"/>
                  <a:cs typeface="Alexandria" pitchFamily="2" charset="-78"/>
                </a:rPr>
                <a:t>ة</a:t>
              </a:r>
              <a:r>
                <a:rPr lang="ar-SA" sz="1800" b="1" dirty="0">
                  <a:latin typeface="Alexandria" pitchFamily="2" charset="-78"/>
                  <a:ea typeface="Times New Roman"/>
                  <a:cs typeface="Alexandria" pitchFamily="2" charset="-78"/>
                </a:rPr>
                <a:t> الافتراضي</a:t>
              </a:r>
              <a:r>
                <a:rPr lang="ar-JO" sz="1800" b="1" dirty="0">
                  <a:latin typeface="Alexandria" pitchFamily="2" charset="-78"/>
                  <a:ea typeface="Times New Roman"/>
                  <a:cs typeface="Alexandria" pitchFamily="2" charset="-78"/>
                </a:rPr>
                <a:t>ة</a:t>
              </a:r>
              <a:endParaRPr lang="ko-KR" altLang="en-US" sz="1800" b="1" dirty="0">
                <a:solidFill>
                  <a:schemeClr val="bg1"/>
                </a:solidFill>
                <a:latin typeface="Alexandria" pitchFamily="2" charset="-78"/>
                <a:cs typeface="Alexandria" pitchFamily="2" charset="-78"/>
              </a:endParaRPr>
            </a:p>
          </p:txBody>
        </p:sp>
        <p:sp>
          <p:nvSpPr>
            <p:cNvPr id="21" name="TextBox 20">
              <a:extLst>
                <a:ext uri="{FF2B5EF4-FFF2-40B4-BE49-F238E27FC236}">
                  <a16:creationId xmlns:a16="http://schemas.microsoft.com/office/drawing/2014/main" id="{2BF30661-FC7D-400B-B744-58DA67029B77}"/>
                </a:ext>
              </a:extLst>
            </p:cNvPr>
            <p:cNvSpPr txBox="1"/>
            <p:nvPr/>
          </p:nvSpPr>
          <p:spPr>
            <a:xfrm>
              <a:off x="482482" y="4943477"/>
              <a:ext cx="2772602" cy="299307"/>
            </a:xfrm>
            <a:prstGeom prst="rect">
              <a:avLst/>
            </a:prstGeom>
            <a:grpFill/>
            <a:ln>
              <a:solidFill>
                <a:schemeClr val="tx2"/>
              </a:solidFill>
            </a:ln>
          </p:spPr>
          <p:txBody>
            <a:bodyPr wrap="square" rtlCol="0">
              <a:spAutoFit/>
            </a:bodyPr>
            <a:lstStyle/>
            <a:p>
              <a:pPr algn="r"/>
              <a:r>
                <a:rPr lang="ar-SA" sz="1800" b="1" dirty="0">
                  <a:latin typeface="Alexandria" pitchFamily="2" charset="-78"/>
                  <a:ea typeface="Times New Roman"/>
                  <a:cs typeface="Alexandria" pitchFamily="2" charset="-78"/>
                </a:rPr>
                <a:t>التعليم العالي</a:t>
              </a:r>
              <a:r>
                <a:rPr lang="ar-AE" sz="1800" b="1" dirty="0">
                  <a:latin typeface="Alexandria" pitchFamily="2" charset="-78"/>
                  <a:ea typeface="Times New Roman"/>
                  <a:cs typeface="Alexandria" pitchFamily="2" charset="-78"/>
                </a:rPr>
                <a:t> ا</a:t>
              </a:r>
              <a:r>
                <a:rPr lang="ar-JO" sz="1800" b="1" dirty="0">
                  <a:latin typeface="Alexandria" pitchFamily="2" charset="-78"/>
                  <a:ea typeface="Times New Roman"/>
                  <a:cs typeface="Alexandria" pitchFamily="2" charset="-78"/>
                </a:rPr>
                <a:t>لخاص</a:t>
              </a:r>
              <a:r>
                <a:rPr lang="ar-SA" sz="1800" b="1" dirty="0">
                  <a:latin typeface="Alexandria" pitchFamily="2" charset="-78"/>
                  <a:ea typeface="Times New Roman"/>
                  <a:cs typeface="Alexandria" pitchFamily="2" charset="-78"/>
                </a:rPr>
                <a:t> </a:t>
              </a:r>
              <a:endParaRPr lang="ko-KR" altLang="en-US" sz="1800" b="1" dirty="0">
                <a:solidFill>
                  <a:schemeClr val="bg1"/>
                </a:solidFill>
                <a:latin typeface="Alexandria" pitchFamily="2" charset="-78"/>
                <a:cs typeface="Alexandria" pitchFamily="2" charset="-78"/>
              </a:endParaRPr>
            </a:p>
          </p:txBody>
        </p:sp>
        <p:sp>
          <p:nvSpPr>
            <p:cNvPr id="22" name="TextBox 21">
              <a:extLst>
                <a:ext uri="{FF2B5EF4-FFF2-40B4-BE49-F238E27FC236}">
                  <a16:creationId xmlns:a16="http://schemas.microsoft.com/office/drawing/2014/main" id="{89C18394-03CC-4651-B4B4-DE6B1F2D90A8}"/>
                </a:ext>
              </a:extLst>
            </p:cNvPr>
            <p:cNvSpPr txBox="1"/>
            <p:nvPr/>
          </p:nvSpPr>
          <p:spPr>
            <a:xfrm>
              <a:off x="482482" y="5351861"/>
              <a:ext cx="2759465" cy="299307"/>
            </a:xfrm>
            <a:prstGeom prst="rect">
              <a:avLst/>
            </a:prstGeom>
            <a:grpFill/>
            <a:ln>
              <a:solidFill>
                <a:schemeClr val="tx2"/>
              </a:solidFill>
            </a:ln>
          </p:spPr>
          <p:txBody>
            <a:bodyPr wrap="square" rtlCol="0">
              <a:spAutoFit/>
            </a:bodyPr>
            <a:lstStyle/>
            <a:p>
              <a:pPr algn="ctr"/>
              <a:r>
                <a:rPr lang="ar-SA" sz="1800" b="1" dirty="0">
                  <a:latin typeface="Alexandria" pitchFamily="2" charset="-78"/>
                  <a:ea typeface="Times New Roman"/>
                  <a:cs typeface="Alexandria" pitchFamily="2" charset="-78"/>
                </a:rPr>
                <a:t>التعليم العالي الأهلي</a:t>
              </a:r>
              <a:endParaRPr lang="ko-KR" altLang="en-US" sz="1800" b="1" dirty="0">
                <a:solidFill>
                  <a:schemeClr val="bg1"/>
                </a:solidFill>
                <a:latin typeface="Alexandria" pitchFamily="2" charset="-78"/>
                <a:cs typeface="Alexandria" pitchFamily="2" charset="-78"/>
              </a:endParaRPr>
            </a:p>
          </p:txBody>
        </p:sp>
      </p:grpSp>
      <p:sp>
        <p:nvSpPr>
          <p:cNvPr id="2" name="Rectangle 1"/>
          <p:cNvSpPr/>
          <p:nvPr/>
        </p:nvSpPr>
        <p:spPr>
          <a:xfrm>
            <a:off x="5924273" y="3465997"/>
            <a:ext cx="1101922" cy="1015663"/>
          </a:xfrm>
          <a:prstGeom prst="rect">
            <a:avLst/>
          </a:prstGeom>
        </p:spPr>
        <p:txBody>
          <a:bodyPr wrap="square">
            <a:spAutoFit/>
          </a:bodyPr>
          <a:lstStyle/>
          <a:p>
            <a:pPr lvl="0" algn="r"/>
            <a:r>
              <a:rPr lang="ar-JO" sz="2000" b="1" dirty="0">
                <a:latin typeface="Alexandria" pitchFamily="2" charset="-78"/>
                <a:ea typeface="Times New Roman" pitchFamily="18" charset="0"/>
                <a:cs typeface="Alexandria" pitchFamily="2" charset="-78"/>
              </a:rPr>
              <a:t>أنماط التعليم العالي</a:t>
            </a:r>
          </a:p>
        </p:txBody>
      </p:sp>
      <p:pic>
        <p:nvPicPr>
          <p:cNvPr id="4" name="Graphic 21">
            <a:extLst>
              <a:ext uri="{FF2B5EF4-FFF2-40B4-BE49-F238E27FC236}">
                <a16:creationId xmlns:a16="http://schemas.microsoft.com/office/drawing/2014/main" id="{404CBD40-3507-2F74-5601-D4E1282FDF0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Google Shape;145;p3">
            <a:extLst>
              <a:ext uri="{FF2B5EF4-FFF2-40B4-BE49-F238E27FC236}">
                <a16:creationId xmlns:a16="http://schemas.microsoft.com/office/drawing/2014/main" id="{A59FC752-F62B-1B02-DC35-EE07529B5929}"/>
              </a:ext>
            </a:extLst>
          </p:cNvPr>
          <p:cNvSpPr txBox="1"/>
          <p:nvPr/>
        </p:nvSpPr>
        <p:spPr>
          <a:xfrm>
            <a:off x="2927648" y="214437"/>
            <a:ext cx="4680520" cy="584735"/>
          </a:xfrm>
          <a:prstGeom prst="rect">
            <a:avLst/>
          </a:prstGeom>
          <a:noFill/>
          <a:ln>
            <a:noFill/>
          </a:ln>
        </p:spPr>
        <p:txBody>
          <a:bodyPr spcFirstLastPara="1" wrap="square" lIns="91425" tIns="45700" rIns="91425" bIns="45700" anchor="t" anchorCtr="0">
            <a:spAutoFit/>
          </a:bodyPr>
          <a:lstStyle/>
          <a:p>
            <a:pPr algn="r"/>
            <a:r>
              <a:rPr lang="ar-JO" sz="3200" b="1" dirty="0">
                <a:solidFill>
                  <a:srgbClr val="00B0F0"/>
                </a:solidFill>
                <a:latin typeface="Alexandria" pitchFamily="2" charset="-78"/>
                <a:ea typeface="Times New Roman" pitchFamily="18" charset="0"/>
                <a:cs typeface="Alexandria" pitchFamily="2" charset="-78"/>
              </a:rPr>
              <a:t>أنماط التعليم العالي</a:t>
            </a:r>
          </a:p>
        </p:txBody>
      </p:sp>
    </p:spTree>
    <p:extLst>
      <p:ext uri="{BB962C8B-B14F-4D97-AF65-F5344CB8AC3E}">
        <p14:creationId xmlns:p14="http://schemas.microsoft.com/office/powerpoint/2010/main" val="1103056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4" name="Google Shape;144;p3"/>
          <p:cNvSpPr/>
          <p:nvPr/>
        </p:nvSpPr>
        <p:spPr>
          <a:xfrm>
            <a:off x="407368" y="1277431"/>
            <a:ext cx="11017224" cy="5760511"/>
          </a:xfrm>
          <a:prstGeom prst="rect">
            <a:avLst/>
          </a:prstGeom>
          <a:noFill/>
          <a:ln>
            <a:noFill/>
          </a:ln>
        </p:spPr>
        <p:txBody>
          <a:bodyPr spcFirstLastPara="1" wrap="square" lIns="91425" tIns="45700" rIns="91425" bIns="45700" anchor="t" anchorCtr="0">
            <a:spAutoFit/>
          </a:bodyPr>
          <a:lstStyle/>
          <a:p>
            <a:pPr lvl="0" algn="just" rtl="1" fontAlgn="base">
              <a:lnSpc>
                <a:spcPct val="150000"/>
              </a:lnSpc>
              <a:buSzPts val="1000"/>
              <a:tabLst>
                <a:tab pos="457200" algn="l"/>
              </a:tabLst>
            </a:pPr>
            <a:r>
              <a:rPr lang="ar-JO" sz="2400" dirty="0">
                <a:latin typeface="Alexandria" pitchFamily="2" charset="-78"/>
                <a:cs typeface="Alexandria" pitchFamily="2" charset="-78"/>
              </a:rPr>
              <a:t> </a:t>
            </a:r>
            <a:r>
              <a:rPr lang="ar-SA" sz="2400" dirty="0">
                <a:latin typeface="Alexandria" pitchFamily="2" charset="-78"/>
                <a:ea typeface="Times New Roman"/>
                <a:cs typeface="Alexandria" pitchFamily="2" charset="-78"/>
              </a:rPr>
              <a:t>تتعدد أنماط التعليم العالي الشائعة على النحو الآتي:</a:t>
            </a:r>
            <a:endParaRPr lang="en-GB" sz="2400" dirty="0">
              <a:latin typeface="Alexandria" pitchFamily="2" charset="-78"/>
              <a:ea typeface="Calibri"/>
              <a:cs typeface="Alexandria" pitchFamily="2" charset="-78"/>
            </a:endParaRPr>
          </a:p>
          <a:p>
            <a:pPr marL="457200" lvl="0" indent="-457200" algn="just" rtl="1" fontAlgn="base">
              <a:lnSpc>
                <a:spcPct val="150000"/>
              </a:lnSpc>
              <a:buSzPts val="1000"/>
              <a:buFont typeface="Wingdings" pitchFamily="2" charset="2"/>
              <a:buChar char="q"/>
              <a:tabLst>
                <a:tab pos="457200" algn="l"/>
              </a:tabLst>
            </a:pPr>
            <a:r>
              <a:rPr lang="ar-SA" sz="2400" dirty="0">
                <a:latin typeface="Alexandria" pitchFamily="2" charset="-78"/>
                <a:ea typeface="Times New Roman"/>
                <a:cs typeface="Alexandria" pitchFamily="2" charset="-78"/>
              </a:rPr>
              <a:t> </a:t>
            </a:r>
            <a:r>
              <a:rPr lang="ar-SA" sz="2400" b="1" dirty="0">
                <a:latin typeface="Alexandria" pitchFamily="2" charset="-78"/>
                <a:ea typeface="Times New Roman"/>
                <a:cs typeface="Alexandria" pitchFamily="2" charset="-78"/>
              </a:rPr>
              <a:t>التعليم العالي النظامي </a:t>
            </a:r>
            <a:r>
              <a:rPr lang="ar-SA" sz="2400" dirty="0">
                <a:latin typeface="Alexandria" pitchFamily="2" charset="-78"/>
                <a:ea typeface="Times New Roman"/>
                <a:cs typeface="Alexandria" pitchFamily="2" charset="-78"/>
              </a:rPr>
              <a:t>وهو النمط التقليدي في معظم مؤسسات التعليم العالي الحكومية والخاصة.</a:t>
            </a:r>
            <a:endParaRPr lang="en-GB" sz="2400" dirty="0">
              <a:latin typeface="Alexandria" pitchFamily="2" charset="-78"/>
              <a:ea typeface="Calibri"/>
              <a:cs typeface="Alexandria" pitchFamily="2" charset="-78"/>
            </a:endParaRPr>
          </a:p>
          <a:p>
            <a:pPr marL="457200" lvl="0" indent="-457200" algn="just" rtl="1" fontAlgn="base">
              <a:lnSpc>
                <a:spcPct val="150000"/>
              </a:lnSpc>
              <a:buSzPts val="1000"/>
              <a:buFont typeface="Wingdings" pitchFamily="2" charset="2"/>
              <a:buChar char="q"/>
              <a:tabLst>
                <a:tab pos="457200" algn="l"/>
              </a:tabLst>
            </a:pPr>
            <a:r>
              <a:rPr lang="ar-SA" sz="2400" dirty="0">
                <a:latin typeface="Alexandria" pitchFamily="2" charset="-78"/>
                <a:ea typeface="Times New Roman"/>
                <a:cs typeface="Alexandria" pitchFamily="2" charset="-78"/>
              </a:rPr>
              <a:t> </a:t>
            </a:r>
            <a:r>
              <a:rPr lang="ar-SA" sz="2400" b="1" dirty="0">
                <a:latin typeface="Alexandria" pitchFamily="2" charset="-78"/>
                <a:ea typeface="Times New Roman"/>
                <a:cs typeface="Alexandria" pitchFamily="2" charset="-78"/>
              </a:rPr>
              <a:t>التعليم عن بعد </a:t>
            </a:r>
            <a:r>
              <a:rPr lang="ar-SA" sz="2400" dirty="0">
                <a:latin typeface="Alexandria" pitchFamily="2" charset="-78"/>
                <a:ea typeface="Times New Roman"/>
                <a:cs typeface="Alexandria" pitchFamily="2" charset="-78"/>
              </a:rPr>
              <a:t>وهو النمط الذي عرفته اليونسكو ب</a:t>
            </a:r>
            <a:r>
              <a:rPr lang="ar-JO" sz="2400" dirty="0">
                <a:latin typeface="Alexandria" pitchFamily="2" charset="-78"/>
                <a:ea typeface="Times New Roman"/>
                <a:cs typeface="Alexandria" pitchFamily="2" charset="-78"/>
              </a:rPr>
              <a:t>أ</a:t>
            </a:r>
            <a:r>
              <a:rPr lang="ar-SA" sz="2400" dirty="0">
                <a:latin typeface="Alexandria" pitchFamily="2" charset="-78"/>
                <a:ea typeface="Times New Roman"/>
                <a:cs typeface="Alexandria" pitchFamily="2" charset="-78"/>
              </a:rPr>
              <a:t>نه </a:t>
            </a:r>
            <a:r>
              <a:rPr lang="ar-JO" sz="2400" dirty="0">
                <a:latin typeface="Alexandria" pitchFamily="2" charset="-78"/>
                <a:ea typeface="Times New Roman"/>
                <a:cs typeface="Alexandria" pitchFamily="2" charset="-78"/>
              </a:rPr>
              <a:t>أ</a:t>
            </a:r>
            <a:r>
              <a:rPr lang="ar-SA" sz="2400" dirty="0">
                <a:latin typeface="Alexandria" pitchFamily="2" charset="-78"/>
                <a:ea typeface="Times New Roman"/>
                <a:cs typeface="Alexandria" pitchFamily="2" charset="-78"/>
              </a:rPr>
              <a:t>ي عملي</a:t>
            </a:r>
            <a:r>
              <a:rPr lang="ar-JO" sz="2400" dirty="0">
                <a:latin typeface="Alexandria" pitchFamily="2" charset="-78"/>
                <a:ea typeface="Times New Roman"/>
                <a:cs typeface="Alexandria" pitchFamily="2" charset="-78"/>
              </a:rPr>
              <a:t>ة</a:t>
            </a:r>
            <a:r>
              <a:rPr lang="ar-SA" sz="2400" dirty="0">
                <a:latin typeface="Alexandria" pitchFamily="2" charset="-78"/>
                <a:ea typeface="Times New Roman"/>
                <a:cs typeface="Alexandria" pitchFamily="2" charset="-78"/>
              </a:rPr>
              <a:t> تعليمي</a:t>
            </a:r>
            <a:r>
              <a:rPr lang="ar-JO" sz="2400" dirty="0">
                <a:latin typeface="Alexandria" pitchFamily="2" charset="-78"/>
                <a:ea typeface="Times New Roman"/>
                <a:cs typeface="Alexandria" pitchFamily="2" charset="-78"/>
              </a:rPr>
              <a:t>ة</a:t>
            </a:r>
            <a:r>
              <a:rPr lang="ar-SA" sz="2400" dirty="0">
                <a:latin typeface="Alexandria" pitchFamily="2" charset="-78"/>
                <a:ea typeface="Times New Roman"/>
                <a:cs typeface="Alexandria" pitchFamily="2" charset="-78"/>
              </a:rPr>
              <a:t> لا يك</a:t>
            </a:r>
            <a:r>
              <a:rPr lang="ar-JO" sz="2400" dirty="0">
                <a:latin typeface="Alexandria" pitchFamily="2" charset="-78"/>
                <a:ea typeface="Times New Roman"/>
                <a:cs typeface="Alexandria" pitchFamily="2" charset="-78"/>
              </a:rPr>
              <a:t>و</a:t>
            </a:r>
            <a:r>
              <a:rPr lang="ar-SA" sz="2400" dirty="0">
                <a:latin typeface="Alexandria" pitchFamily="2" charset="-78"/>
                <a:ea typeface="Times New Roman"/>
                <a:cs typeface="Alexandria" pitchFamily="2" charset="-78"/>
              </a:rPr>
              <a:t>ن فيها اتصال مباشر بين الطالب والمعلم بحيث يكون</a:t>
            </a:r>
            <a:r>
              <a:rPr lang="ar-JO" sz="2400" dirty="0">
                <a:latin typeface="Alexandria" pitchFamily="2" charset="-78"/>
                <a:ea typeface="Times New Roman"/>
                <a:cs typeface="Alexandria" pitchFamily="2" charset="-78"/>
              </a:rPr>
              <a:t>ا</a:t>
            </a:r>
            <a:r>
              <a:rPr lang="ar-SA" sz="2400" dirty="0">
                <a:latin typeface="Alexandria" pitchFamily="2" charset="-78"/>
                <a:ea typeface="Times New Roman"/>
                <a:cs typeface="Alexandria" pitchFamily="2" charset="-78"/>
              </a:rPr>
              <a:t> متباعدين زمني</a:t>
            </a:r>
            <a:r>
              <a:rPr lang="ar-JO" sz="2400" dirty="0">
                <a:latin typeface="Alexandria" pitchFamily="2" charset="-78"/>
                <a:ea typeface="Times New Roman"/>
                <a:cs typeface="Alexandria" pitchFamily="2" charset="-78"/>
              </a:rPr>
              <a:t>ً</a:t>
            </a:r>
            <a:r>
              <a:rPr lang="ar-SA" sz="2400" dirty="0">
                <a:latin typeface="Alexandria" pitchFamily="2" charset="-78"/>
                <a:ea typeface="Times New Roman"/>
                <a:cs typeface="Alexandria" pitchFamily="2" charset="-78"/>
              </a:rPr>
              <a:t>ا ومكاني</a:t>
            </a:r>
            <a:r>
              <a:rPr lang="ar-JO" sz="2400" dirty="0">
                <a:latin typeface="Alexandria" pitchFamily="2" charset="-78"/>
                <a:ea typeface="Times New Roman"/>
                <a:cs typeface="Alexandria" pitchFamily="2" charset="-78"/>
              </a:rPr>
              <a:t>ً</a:t>
            </a:r>
            <a:r>
              <a:rPr lang="ar-SA" sz="2400" dirty="0">
                <a:latin typeface="Alexandria" pitchFamily="2" charset="-78"/>
                <a:ea typeface="Times New Roman"/>
                <a:cs typeface="Alexandria" pitchFamily="2" charset="-78"/>
              </a:rPr>
              <a:t>ا ويتم الاتصال بينهما عن طريق الوسائط التعليمية.</a:t>
            </a:r>
            <a:endParaRPr lang="en-GB" sz="2400" dirty="0">
              <a:latin typeface="Alexandria" pitchFamily="2" charset="-78"/>
              <a:ea typeface="Calibri"/>
              <a:cs typeface="Alexandria" pitchFamily="2" charset="-78"/>
            </a:endParaRPr>
          </a:p>
          <a:p>
            <a:pPr marL="457200" lvl="0" indent="-457200" algn="just" rtl="1" fontAlgn="base">
              <a:lnSpc>
                <a:spcPct val="150000"/>
              </a:lnSpc>
              <a:buSzPts val="1000"/>
              <a:buFont typeface="Wingdings" pitchFamily="2" charset="2"/>
              <a:buChar char="q"/>
              <a:tabLst>
                <a:tab pos="457200" algn="l"/>
              </a:tabLst>
            </a:pPr>
            <a:r>
              <a:rPr lang="ar-SA" sz="2400" b="1" dirty="0">
                <a:latin typeface="Alexandria" pitchFamily="2" charset="-78"/>
                <a:ea typeface="Times New Roman"/>
                <a:cs typeface="Alexandria" pitchFamily="2" charset="-78"/>
              </a:rPr>
              <a:t>الجامع</a:t>
            </a:r>
            <a:r>
              <a:rPr lang="ar-JO" sz="2400" b="1" dirty="0">
                <a:latin typeface="Alexandria" pitchFamily="2" charset="-78"/>
                <a:ea typeface="Times New Roman"/>
                <a:cs typeface="Alexandria" pitchFamily="2" charset="-78"/>
              </a:rPr>
              <a:t>ة</a:t>
            </a:r>
            <a:r>
              <a:rPr lang="ar-SA" sz="2400" b="1" dirty="0">
                <a:latin typeface="Alexandria" pitchFamily="2" charset="-78"/>
                <a:ea typeface="Times New Roman"/>
                <a:cs typeface="Alexandria" pitchFamily="2" charset="-78"/>
              </a:rPr>
              <a:t> المفتوح</a:t>
            </a:r>
            <a:r>
              <a:rPr lang="ar-JO" sz="2400" b="1" dirty="0">
                <a:latin typeface="Alexandria" pitchFamily="2" charset="-78"/>
                <a:ea typeface="Times New Roman"/>
                <a:cs typeface="Alexandria" pitchFamily="2" charset="-78"/>
              </a:rPr>
              <a:t>ة</a:t>
            </a:r>
            <a:r>
              <a:rPr lang="ar-SA" sz="2400" b="1" dirty="0">
                <a:latin typeface="Alexandria" pitchFamily="2" charset="-78"/>
                <a:ea typeface="Times New Roman"/>
                <a:cs typeface="Alexandria" pitchFamily="2" charset="-78"/>
              </a:rPr>
              <a:t> </a:t>
            </a:r>
            <a:r>
              <a:rPr lang="ar-SA" sz="2400" dirty="0">
                <a:latin typeface="Alexandria" pitchFamily="2" charset="-78"/>
                <a:ea typeface="Times New Roman"/>
                <a:cs typeface="Alexandria" pitchFamily="2" charset="-78"/>
              </a:rPr>
              <a:t>وفلسفتها قائمة على </a:t>
            </a:r>
            <a:r>
              <a:rPr lang="ar-JO" sz="2400" dirty="0">
                <a:latin typeface="Alexandria" pitchFamily="2" charset="-78"/>
                <a:ea typeface="Times New Roman"/>
                <a:cs typeface="Alexandria" pitchFamily="2" charset="-78"/>
              </a:rPr>
              <a:t>إ</a:t>
            </a:r>
            <a:r>
              <a:rPr lang="ar-SA" sz="2400" dirty="0">
                <a:latin typeface="Alexandria" pitchFamily="2" charset="-78"/>
                <a:ea typeface="Times New Roman"/>
                <a:cs typeface="Alexandria" pitchFamily="2" charset="-78"/>
              </a:rPr>
              <a:t>تاحة التعليم لجميع شرائح المجتمع في أماكن إقامتهم من خلال استخدام وسائل الاتصال والتقنيات المعلومات الحديثة ومن الأمثلة عليها جامعة القدس المفتوحة في فلسطين.</a:t>
            </a:r>
            <a:endParaRPr lang="en-GB" sz="2400" dirty="0">
              <a:latin typeface="Alexandria" pitchFamily="2" charset="-78"/>
              <a:ea typeface="Calibri"/>
              <a:cs typeface="Alexandria" pitchFamily="2" charset="-78"/>
            </a:endParaRPr>
          </a:p>
          <a:p>
            <a:pPr marL="342900" lvl="0" indent="-342900" algn="just" rtl="1" fontAlgn="base">
              <a:lnSpc>
                <a:spcPct val="150000"/>
              </a:lnSpc>
              <a:spcAft>
                <a:spcPts val="1000"/>
              </a:spcAft>
              <a:buSzPts val="1000"/>
              <a:buFont typeface="Symbol"/>
              <a:buChar char=""/>
              <a:tabLst>
                <a:tab pos="457200" algn="l"/>
              </a:tabLst>
            </a:pPr>
            <a:r>
              <a:rPr lang="ar-SA" sz="2400" dirty="0">
                <a:latin typeface="Alexandria" pitchFamily="2" charset="-78"/>
                <a:ea typeface="Times New Roman"/>
                <a:cs typeface="Alexandria" pitchFamily="2" charset="-78"/>
              </a:rPr>
              <a:t> </a:t>
            </a:r>
            <a:endParaRPr lang="en-GB" sz="2400" dirty="0">
              <a:latin typeface="Alexandria" pitchFamily="2" charset="-78"/>
              <a:ea typeface="Calibri"/>
              <a:cs typeface="Alexandria" pitchFamily="2" charset="-78"/>
            </a:endParaRPr>
          </a:p>
        </p:txBody>
      </p:sp>
      <p:sp>
        <p:nvSpPr>
          <p:cNvPr id="145" name="Google Shape;145;p3"/>
          <p:cNvSpPr txBox="1"/>
          <p:nvPr/>
        </p:nvSpPr>
        <p:spPr>
          <a:xfrm>
            <a:off x="2927648" y="214437"/>
            <a:ext cx="4680520" cy="584735"/>
          </a:xfrm>
          <a:prstGeom prst="rect">
            <a:avLst/>
          </a:prstGeom>
          <a:noFill/>
          <a:ln>
            <a:noFill/>
          </a:ln>
        </p:spPr>
        <p:txBody>
          <a:bodyPr spcFirstLastPara="1" wrap="square" lIns="91425" tIns="45700" rIns="91425" bIns="45700" anchor="t" anchorCtr="0">
            <a:spAutoFit/>
          </a:bodyPr>
          <a:lstStyle/>
          <a:p>
            <a:pPr algn="r"/>
            <a:r>
              <a:rPr lang="ar-JO" sz="3200" b="1" dirty="0">
                <a:solidFill>
                  <a:srgbClr val="00B0F0"/>
                </a:solidFill>
                <a:latin typeface="Alexandria" pitchFamily="2" charset="-78"/>
                <a:ea typeface="Times New Roman" pitchFamily="18" charset="0"/>
                <a:cs typeface="Alexandria" pitchFamily="2" charset="-78"/>
              </a:rPr>
              <a:t>أنماط التعليم العالي</a:t>
            </a:r>
          </a:p>
        </p:txBody>
      </p:sp>
      <p:pic>
        <p:nvPicPr>
          <p:cNvPr id="4" name="Graphic 21">
            <a:extLst>
              <a:ext uri="{FF2B5EF4-FFF2-40B4-BE49-F238E27FC236}">
                <a16:creationId xmlns:a16="http://schemas.microsoft.com/office/drawing/2014/main" id="{3BBFDAAE-35EE-728B-1AB0-63D95235C8A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27249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4"/>
                                        </p:tgtEl>
                                        <p:attrNameLst>
                                          <p:attrName>style.visibility</p:attrName>
                                        </p:attrNameLst>
                                      </p:cBhvr>
                                      <p:to>
                                        <p:strVal val="visible"/>
                                      </p:to>
                                    </p:set>
                                    <p:animEffect transition="in" filter="barn(inVertical)">
                                      <p:cBhvr>
                                        <p:cTn id="7" dur="500"/>
                                        <p:tgtEl>
                                          <p:spTgt spid="1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4" name="Google Shape;144;p3"/>
          <p:cNvSpPr/>
          <p:nvPr/>
        </p:nvSpPr>
        <p:spPr>
          <a:xfrm>
            <a:off x="935696" y="1422287"/>
            <a:ext cx="10837204" cy="4524275"/>
          </a:xfrm>
          <a:prstGeom prst="rect">
            <a:avLst/>
          </a:prstGeom>
          <a:noFill/>
          <a:ln>
            <a:noFill/>
          </a:ln>
        </p:spPr>
        <p:txBody>
          <a:bodyPr spcFirstLastPara="1" wrap="square" lIns="91425" tIns="45700" rIns="91425" bIns="45700" anchor="t" anchorCtr="0">
            <a:spAutoFit/>
          </a:bodyPr>
          <a:lstStyle/>
          <a:p>
            <a:pPr marL="457200" lvl="0" indent="-457200" algn="just" rtl="1" fontAlgn="base">
              <a:lnSpc>
                <a:spcPct val="150000"/>
              </a:lnSpc>
              <a:buSzPts val="1000"/>
              <a:buFont typeface="Wingdings" pitchFamily="2" charset="2"/>
              <a:buChar char="q"/>
              <a:tabLst>
                <a:tab pos="457200" algn="l"/>
              </a:tabLst>
            </a:pPr>
            <a:r>
              <a:rPr lang="ar-SA" sz="2400" dirty="0">
                <a:latin typeface="Alexandria" pitchFamily="2" charset="-78"/>
                <a:ea typeface="Times New Roman"/>
                <a:cs typeface="Alexandria" pitchFamily="2" charset="-78"/>
              </a:rPr>
              <a:t>	</a:t>
            </a:r>
            <a:r>
              <a:rPr lang="ar-SA" sz="2400" b="1" dirty="0">
                <a:latin typeface="Alexandria" pitchFamily="2" charset="-78"/>
                <a:ea typeface="Times New Roman"/>
                <a:cs typeface="Alexandria" pitchFamily="2" charset="-78"/>
              </a:rPr>
              <a:t>التعليم العالي التعاوني </a:t>
            </a:r>
            <a:r>
              <a:rPr lang="ar-SA" sz="2400" dirty="0">
                <a:latin typeface="Alexandria" pitchFamily="2" charset="-78"/>
                <a:ea typeface="Times New Roman"/>
                <a:cs typeface="Alexandria" pitchFamily="2" charset="-78"/>
              </a:rPr>
              <a:t>وهو حصيلة التعاون بين مؤسستين </a:t>
            </a:r>
            <a:r>
              <a:rPr lang="ar-JO" sz="2400" dirty="0">
                <a:latin typeface="Alexandria" pitchFamily="2" charset="-78"/>
                <a:ea typeface="Times New Roman"/>
                <a:cs typeface="Alexandria" pitchFamily="2" charset="-78"/>
              </a:rPr>
              <a:t>إ</a:t>
            </a:r>
            <a:r>
              <a:rPr lang="ar-SA" sz="2400" dirty="0">
                <a:latin typeface="Alexandria" pitchFamily="2" charset="-78"/>
                <a:ea typeface="Times New Roman"/>
                <a:cs typeface="Alexandria" pitchFamily="2" charset="-78"/>
              </a:rPr>
              <a:t>حداهما تعليمية وال</a:t>
            </a:r>
            <a:r>
              <a:rPr lang="ar-JO" sz="2400" dirty="0">
                <a:latin typeface="Alexandria" pitchFamily="2" charset="-78"/>
                <a:ea typeface="Times New Roman"/>
                <a:cs typeface="Alexandria" pitchFamily="2" charset="-78"/>
              </a:rPr>
              <a:t>أ</a:t>
            </a:r>
            <a:r>
              <a:rPr lang="ar-SA" sz="2400" dirty="0">
                <a:latin typeface="Alexandria" pitchFamily="2" charset="-78"/>
                <a:ea typeface="Times New Roman"/>
                <a:cs typeface="Alexandria" pitchFamily="2" charset="-78"/>
              </a:rPr>
              <a:t>خرى انتاجية بحيث تقدم ا</a:t>
            </a:r>
            <a:r>
              <a:rPr lang="ar-JO" sz="2400" dirty="0">
                <a:latin typeface="Alexandria" pitchFamily="2" charset="-78"/>
                <a:ea typeface="Times New Roman"/>
                <a:cs typeface="Alexandria" pitchFamily="2" charset="-78"/>
              </a:rPr>
              <a:t>لأ</a:t>
            </a:r>
            <a:r>
              <a:rPr lang="ar-SA" sz="2400" dirty="0">
                <a:latin typeface="Alexandria" pitchFamily="2" charset="-78"/>
                <a:ea typeface="Times New Roman"/>
                <a:cs typeface="Alexandria" pitchFamily="2" charset="-78"/>
              </a:rPr>
              <a:t>ولى الخدمة التعليمية وتقدم ال</a:t>
            </a:r>
            <a:r>
              <a:rPr lang="ar-JO" sz="2400" dirty="0">
                <a:latin typeface="Alexandria" pitchFamily="2" charset="-78"/>
                <a:ea typeface="Times New Roman"/>
                <a:cs typeface="Alexandria" pitchFamily="2" charset="-78"/>
              </a:rPr>
              <a:t>أ</a:t>
            </a:r>
            <a:r>
              <a:rPr lang="ar-SA" sz="2400" dirty="0">
                <a:latin typeface="Alexandria" pitchFamily="2" charset="-78"/>
                <a:ea typeface="Times New Roman"/>
                <a:cs typeface="Alexandria" pitchFamily="2" charset="-78"/>
              </a:rPr>
              <a:t>خرى الخدمة التمويلية والمساندة المادية بكافة أشكالها.</a:t>
            </a:r>
          </a:p>
          <a:p>
            <a:pPr marL="457200" lvl="0" indent="-457200" algn="just" rtl="1" fontAlgn="base">
              <a:lnSpc>
                <a:spcPct val="150000"/>
              </a:lnSpc>
              <a:buSzPts val="1000"/>
              <a:buFont typeface="Wingdings" pitchFamily="2" charset="2"/>
              <a:buChar char="q"/>
              <a:tabLst>
                <a:tab pos="457200" algn="l"/>
              </a:tabLst>
            </a:pPr>
            <a:r>
              <a:rPr lang="ar-SA" sz="2400" dirty="0">
                <a:latin typeface="Alexandria" pitchFamily="2" charset="-78"/>
                <a:ea typeface="Times New Roman"/>
                <a:cs typeface="Alexandria" pitchFamily="2" charset="-78"/>
              </a:rPr>
              <a:t>	 </a:t>
            </a:r>
            <a:r>
              <a:rPr lang="ar-SA" sz="2400" b="1" dirty="0">
                <a:latin typeface="Alexandria" pitchFamily="2" charset="-78"/>
                <a:ea typeface="Times New Roman"/>
                <a:cs typeface="Alexandria" pitchFamily="2" charset="-78"/>
              </a:rPr>
              <a:t>جامعات الشركات </a:t>
            </a:r>
            <a:r>
              <a:rPr lang="ar-SA" sz="2400" dirty="0">
                <a:latin typeface="Alexandria" pitchFamily="2" charset="-78"/>
                <a:ea typeface="Times New Roman"/>
                <a:cs typeface="Alexandria" pitchFamily="2" charset="-78"/>
              </a:rPr>
              <a:t>وهي جامعات أنشأ</a:t>
            </a:r>
            <a:r>
              <a:rPr lang="ar-JO" sz="2400" dirty="0">
                <a:latin typeface="Alexandria" pitchFamily="2" charset="-78"/>
                <a:ea typeface="Times New Roman"/>
                <a:cs typeface="Alexandria" pitchFamily="2" charset="-78"/>
              </a:rPr>
              <a:t>ت</a:t>
            </a:r>
            <a:r>
              <a:rPr lang="ar-SA" sz="2400" dirty="0">
                <a:latin typeface="Alexandria" pitchFamily="2" charset="-78"/>
                <a:ea typeface="Times New Roman"/>
                <a:cs typeface="Alexandria" pitchFamily="2" charset="-78"/>
              </a:rPr>
              <a:t>ها الشركات لتأهيل أفراد في مجالات عمل الشركة بقصد رفع مستوى أدائها </a:t>
            </a:r>
            <a:r>
              <a:rPr lang="ar-JO" sz="2400" dirty="0">
                <a:latin typeface="Alexandria" pitchFamily="2" charset="-78"/>
                <a:ea typeface="Times New Roman"/>
                <a:cs typeface="Alexandria" pitchFamily="2" charset="-78"/>
              </a:rPr>
              <a:t>.</a:t>
            </a:r>
            <a:endParaRPr lang="ar-SA" sz="2400" dirty="0">
              <a:latin typeface="Alexandria" pitchFamily="2" charset="-78"/>
              <a:ea typeface="Times New Roman"/>
              <a:cs typeface="Alexandria" pitchFamily="2" charset="-78"/>
            </a:endParaRPr>
          </a:p>
          <a:p>
            <a:pPr marL="457200" lvl="0" indent="-457200" algn="just" rtl="1" fontAlgn="base">
              <a:lnSpc>
                <a:spcPct val="150000"/>
              </a:lnSpc>
              <a:buSzPts val="1000"/>
              <a:buFont typeface="Wingdings" pitchFamily="2" charset="2"/>
              <a:buChar char="q"/>
              <a:tabLst>
                <a:tab pos="457200" algn="l"/>
              </a:tabLst>
            </a:pPr>
            <a:r>
              <a:rPr lang="ar-SA" sz="2400" dirty="0">
                <a:latin typeface="Alexandria" pitchFamily="2" charset="-78"/>
                <a:ea typeface="Times New Roman"/>
                <a:cs typeface="Alexandria" pitchFamily="2" charset="-78"/>
              </a:rPr>
              <a:t>	</a:t>
            </a:r>
            <a:r>
              <a:rPr lang="ar-SA" sz="2400" b="1" dirty="0">
                <a:latin typeface="Alexandria" pitchFamily="2" charset="-78"/>
                <a:ea typeface="Times New Roman"/>
                <a:cs typeface="Alexandria" pitchFamily="2" charset="-78"/>
              </a:rPr>
              <a:t>الجامع</a:t>
            </a:r>
            <a:r>
              <a:rPr lang="ar-JO" sz="2400" b="1" dirty="0">
                <a:latin typeface="Alexandria" pitchFamily="2" charset="-78"/>
                <a:ea typeface="Times New Roman"/>
                <a:cs typeface="Alexandria" pitchFamily="2" charset="-78"/>
              </a:rPr>
              <a:t>ة</a:t>
            </a:r>
            <a:r>
              <a:rPr lang="ar-SA" sz="2400" b="1" dirty="0">
                <a:latin typeface="Alexandria" pitchFamily="2" charset="-78"/>
                <a:ea typeface="Times New Roman"/>
                <a:cs typeface="Alexandria" pitchFamily="2" charset="-78"/>
              </a:rPr>
              <a:t> الافتراضي</a:t>
            </a:r>
            <a:r>
              <a:rPr lang="ar-JO" sz="2400" b="1" dirty="0">
                <a:latin typeface="Alexandria" pitchFamily="2" charset="-78"/>
                <a:ea typeface="Times New Roman"/>
                <a:cs typeface="Alexandria" pitchFamily="2" charset="-78"/>
              </a:rPr>
              <a:t>ة</a:t>
            </a:r>
            <a:r>
              <a:rPr lang="ar-SA" sz="2400" b="1" dirty="0">
                <a:latin typeface="Alexandria" pitchFamily="2" charset="-78"/>
                <a:ea typeface="Times New Roman"/>
                <a:cs typeface="Alexandria" pitchFamily="2" charset="-78"/>
              </a:rPr>
              <a:t> </a:t>
            </a:r>
            <a:r>
              <a:rPr lang="ar-SA" sz="2400" dirty="0">
                <a:latin typeface="Alexandria" pitchFamily="2" charset="-78"/>
                <a:ea typeface="Times New Roman"/>
                <a:cs typeface="Alexandria" pitchFamily="2" charset="-78"/>
              </a:rPr>
              <a:t>وهي الجامعة التي تعتمد على تقنيات الاتصال في ربط الطلاب مع المحاضرين وكذلك الطلبة مع بعضهم من خلال البريد الإلكتروني والشبكة العنكبوتية </a:t>
            </a:r>
            <a:r>
              <a:rPr lang="ar-JO" sz="2400" dirty="0">
                <a:latin typeface="Alexandria" pitchFamily="2" charset="-78"/>
                <a:ea typeface="Times New Roman"/>
                <a:cs typeface="Alexandria" pitchFamily="2" charset="-78"/>
              </a:rPr>
              <a:t> </a:t>
            </a:r>
            <a:r>
              <a:rPr lang="ar-SA" sz="2400" dirty="0">
                <a:latin typeface="Alexandria" pitchFamily="2" charset="-78"/>
                <a:ea typeface="Times New Roman"/>
                <a:cs typeface="Alexandria" pitchFamily="2" charset="-78"/>
              </a:rPr>
              <a:t>والقنوات الفضائية.</a:t>
            </a:r>
          </a:p>
        </p:txBody>
      </p:sp>
      <p:sp>
        <p:nvSpPr>
          <p:cNvPr id="145" name="Google Shape;145;p3"/>
          <p:cNvSpPr txBox="1"/>
          <p:nvPr/>
        </p:nvSpPr>
        <p:spPr>
          <a:xfrm>
            <a:off x="2675620" y="500900"/>
            <a:ext cx="4680520" cy="584735"/>
          </a:xfrm>
          <a:prstGeom prst="rect">
            <a:avLst/>
          </a:prstGeom>
          <a:noFill/>
          <a:ln>
            <a:noFill/>
          </a:ln>
        </p:spPr>
        <p:txBody>
          <a:bodyPr spcFirstLastPara="1" wrap="square" lIns="91425" tIns="45700" rIns="91425" bIns="45700" anchor="t" anchorCtr="0">
            <a:spAutoFit/>
          </a:bodyPr>
          <a:lstStyle/>
          <a:p>
            <a:pPr algn="r"/>
            <a:r>
              <a:rPr lang="ar-JO" sz="3200" b="1" dirty="0">
                <a:solidFill>
                  <a:srgbClr val="00B0F0"/>
                </a:solidFill>
                <a:latin typeface="Alexandria" pitchFamily="2" charset="-78"/>
                <a:ea typeface="Times New Roman" pitchFamily="18" charset="0"/>
                <a:cs typeface="Alexandria" pitchFamily="2" charset="-78"/>
              </a:rPr>
              <a:t>أنماط التعليم العالي</a:t>
            </a:r>
          </a:p>
        </p:txBody>
      </p:sp>
      <p:pic>
        <p:nvPicPr>
          <p:cNvPr id="4" name="Graphic 21">
            <a:extLst>
              <a:ext uri="{FF2B5EF4-FFF2-40B4-BE49-F238E27FC236}">
                <a16:creationId xmlns:a16="http://schemas.microsoft.com/office/drawing/2014/main" id="{2BD93C36-EE29-CC28-858F-45444CE1957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08322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4"/>
                                        </p:tgtEl>
                                        <p:attrNameLst>
                                          <p:attrName>style.visibility</p:attrName>
                                        </p:attrNameLst>
                                      </p:cBhvr>
                                      <p:to>
                                        <p:strVal val="visible"/>
                                      </p:to>
                                    </p:set>
                                    <p:animEffect transition="in" filter="barn(inVertical)">
                                      <p:cBhvr>
                                        <p:cTn id="7" dur="500"/>
                                        <p:tgtEl>
                                          <p:spTgt spid="1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4" name="Google Shape;144;p3"/>
          <p:cNvSpPr/>
          <p:nvPr/>
        </p:nvSpPr>
        <p:spPr>
          <a:xfrm>
            <a:off x="1055440" y="1556792"/>
            <a:ext cx="10297144" cy="5020821"/>
          </a:xfrm>
          <a:prstGeom prst="rect">
            <a:avLst/>
          </a:prstGeom>
          <a:noFill/>
          <a:ln>
            <a:noFill/>
          </a:ln>
        </p:spPr>
        <p:txBody>
          <a:bodyPr spcFirstLastPara="1" wrap="square" lIns="91425" tIns="45700" rIns="91425" bIns="45700" anchor="t" anchorCtr="0">
            <a:spAutoFit/>
          </a:bodyPr>
          <a:lstStyle/>
          <a:p>
            <a:pPr marL="457200" lvl="0" indent="-457200" algn="just" rtl="1" fontAlgn="base">
              <a:lnSpc>
                <a:spcPct val="115000"/>
              </a:lnSpc>
              <a:buSzPts val="1000"/>
              <a:buFont typeface="Wingdings" pitchFamily="2" charset="2"/>
              <a:buChar char="q"/>
              <a:tabLst>
                <a:tab pos="457200" algn="l"/>
              </a:tabLst>
            </a:pPr>
            <a:r>
              <a:rPr lang="ar-JO" sz="2400" dirty="0">
                <a:latin typeface="Alexandria" pitchFamily="2" charset="-78"/>
                <a:cs typeface="Alexandria" pitchFamily="2" charset="-78"/>
              </a:rPr>
              <a:t> </a:t>
            </a:r>
            <a:r>
              <a:rPr lang="ar-SA" sz="2400" b="1" dirty="0">
                <a:latin typeface="Alexandria" pitchFamily="2" charset="-78"/>
                <a:ea typeface="Times New Roman"/>
                <a:cs typeface="Alexandria" pitchFamily="2" charset="-78"/>
              </a:rPr>
              <a:t>	التعليم العالي الخاص </a:t>
            </a:r>
            <a:r>
              <a:rPr lang="ar-SA" sz="2400" dirty="0">
                <a:latin typeface="Alexandria" pitchFamily="2" charset="-78"/>
                <a:ea typeface="Times New Roman"/>
                <a:cs typeface="Alexandria" pitchFamily="2" charset="-78"/>
              </a:rPr>
              <a:t>ويشمل المؤسسات التي يؤسسها ويمولها القطاع الخاص بقصد تحقيق الربح ولعل</a:t>
            </a:r>
            <a:r>
              <a:rPr lang="ar-JO" sz="2400" dirty="0">
                <a:latin typeface="Alexandria" pitchFamily="2" charset="-78"/>
                <a:ea typeface="Times New Roman"/>
                <a:cs typeface="Alexandria" pitchFamily="2" charset="-78"/>
              </a:rPr>
              <a:t>ّ</a:t>
            </a:r>
            <a:r>
              <a:rPr lang="ar-SA" sz="2400" dirty="0">
                <a:latin typeface="Alexandria" pitchFamily="2" charset="-78"/>
                <a:ea typeface="Times New Roman"/>
                <a:cs typeface="Alexandria" pitchFamily="2" charset="-78"/>
              </a:rPr>
              <a:t> الاغلبي</a:t>
            </a:r>
            <a:r>
              <a:rPr lang="ar-JO" sz="2400" dirty="0">
                <a:latin typeface="Alexandria" pitchFamily="2" charset="-78"/>
                <a:ea typeface="Times New Roman"/>
                <a:cs typeface="Alexandria" pitchFamily="2" charset="-78"/>
              </a:rPr>
              <a:t>ة</a:t>
            </a:r>
            <a:r>
              <a:rPr lang="ar-SA" sz="2400" dirty="0">
                <a:latin typeface="Alexandria" pitchFamily="2" charset="-78"/>
                <a:ea typeface="Times New Roman"/>
                <a:cs typeface="Alexandria" pitchFamily="2" charset="-78"/>
              </a:rPr>
              <a:t> الساحق</a:t>
            </a:r>
            <a:r>
              <a:rPr lang="ar-JO" sz="2400" dirty="0">
                <a:latin typeface="Alexandria" pitchFamily="2" charset="-78"/>
                <a:ea typeface="Times New Roman"/>
                <a:cs typeface="Alexandria" pitchFamily="2" charset="-78"/>
              </a:rPr>
              <a:t>ة</a:t>
            </a:r>
            <a:r>
              <a:rPr lang="ar-SA" sz="2400" dirty="0">
                <a:latin typeface="Alexandria" pitchFamily="2" charset="-78"/>
                <a:ea typeface="Times New Roman"/>
                <a:cs typeface="Alexandria" pitchFamily="2" charset="-78"/>
              </a:rPr>
              <a:t> من الجامعات الخاصة في العالم العربي على هذا النمط حيث يتم تسجيلها شركات وهي بهذا تختلف عن الجامعات الخاص</a:t>
            </a:r>
            <a:r>
              <a:rPr lang="ar-JO" sz="2400" dirty="0">
                <a:latin typeface="Alexandria" pitchFamily="2" charset="-78"/>
                <a:ea typeface="Times New Roman"/>
                <a:cs typeface="Alexandria" pitchFamily="2" charset="-78"/>
              </a:rPr>
              <a:t>ة</a:t>
            </a:r>
            <a:r>
              <a:rPr lang="ar-SA" sz="2400" dirty="0">
                <a:latin typeface="Alexandria" pitchFamily="2" charset="-78"/>
                <a:ea typeface="Times New Roman"/>
                <a:cs typeface="Alexandria" pitchFamily="2" charset="-78"/>
              </a:rPr>
              <a:t> الغربية المعروفة كجامعة هارفارد وجامع</a:t>
            </a:r>
            <a:r>
              <a:rPr lang="ar-JO" sz="2400" dirty="0">
                <a:latin typeface="Alexandria" pitchFamily="2" charset="-78"/>
                <a:ea typeface="Times New Roman"/>
                <a:cs typeface="Alexandria" pitchFamily="2" charset="-78"/>
              </a:rPr>
              <a:t>ة</a:t>
            </a:r>
            <a:r>
              <a:rPr lang="ar-SA" sz="2400" dirty="0">
                <a:latin typeface="Alexandria" pitchFamily="2" charset="-78"/>
                <a:ea typeface="Times New Roman"/>
                <a:cs typeface="Alexandria" pitchFamily="2" charset="-78"/>
              </a:rPr>
              <a:t> ستانفورد والتي تعتبر جامعات غير ربحية.</a:t>
            </a:r>
            <a:endParaRPr lang="en-GB" sz="2400" dirty="0">
              <a:latin typeface="Alexandria" pitchFamily="2" charset="-78"/>
              <a:ea typeface="Calibri"/>
              <a:cs typeface="Alexandria" pitchFamily="2" charset="-78"/>
            </a:endParaRPr>
          </a:p>
          <a:p>
            <a:pPr lvl="0" algn="r" rtl="1" fontAlgn="base">
              <a:lnSpc>
                <a:spcPct val="115000"/>
              </a:lnSpc>
              <a:spcAft>
                <a:spcPts val="1000"/>
              </a:spcAft>
              <a:buSzPts val="1000"/>
              <a:tabLst>
                <a:tab pos="457200" algn="l"/>
              </a:tabLst>
            </a:pPr>
            <a:endParaRPr lang="en-GB" sz="2400" dirty="0">
              <a:latin typeface="Alexandria" pitchFamily="2" charset="-78"/>
              <a:ea typeface="Calibri"/>
              <a:cs typeface="Alexandria" pitchFamily="2" charset="-78"/>
            </a:endParaRPr>
          </a:p>
          <a:p>
            <a:pPr marL="457200" lvl="0" indent="-457200" algn="just" rtl="1" fontAlgn="base">
              <a:lnSpc>
                <a:spcPct val="115000"/>
              </a:lnSpc>
              <a:buSzPts val="1000"/>
              <a:buFont typeface="Wingdings" pitchFamily="2" charset="2"/>
              <a:buChar char="q"/>
              <a:tabLst>
                <a:tab pos="457200" algn="l"/>
              </a:tabLst>
            </a:pPr>
            <a:r>
              <a:rPr lang="ar-SA" sz="2400" b="1" dirty="0">
                <a:latin typeface="Alexandria" pitchFamily="2" charset="-78"/>
                <a:ea typeface="Times New Roman"/>
                <a:cs typeface="Alexandria" pitchFamily="2" charset="-78"/>
              </a:rPr>
              <a:t>التعليم العالي الأهلي </a:t>
            </a:r>
            <a:r>
              <a:rPr lang="ar-SA" sz="2400" dirty="0">
                <a:latin typeface="Alexandria" pitchFamily="2" charset="-78"/>
                <a:ea typeface="Times New Roman"/>
                <a:cs typeface="Alexandria" pitchFamily="2" charset="-78"/>
              </a:rPr>
              <a:t>وتشمل مؤسسات التي يتم تأسيسها من خلال هبات الاهالي وتبرعاتهم وكذلك الوقفيات وهي تختلف عن الجامعات الخاصة في أنها لا تهدف </a:t>
            </a:r>
            <a:r>
              <a:rPr lang="ar-JO" sz="2400" dirty="0">
                <a:latin typeface="Alexandria" pitchFamily="2" charset="-78"/>
                <a:ea typeface="Times New Roman"/>
                <a:cs typeface="Alexandria" pitchFamily="2" charset="-78"/>
              </a:rPr>
              <a:t>إ</a:t>
            </a:r>
            <a:r>
              <a:rPr lang="ar-SA" sz="2400" dirty="0">
                <a:latin typeface="Alexandria" pitchFamily="2" charset="-78"/>
                <a:ea typeface="Times New Roman"/>
                <a:cs typeface="Alexandria" pitchFamily="2" charset="-78"/>
              </a:rPr>
              <a:t>لى تحقيق الربح </a:t>
            </a:r>
            <a:r>
              <a:rPr lang="ar-JO" sz="2400" dirty="0">
                <a:latin typeface="Alexandria" pitchFamily="2" charset="-78"/>
                <a:ea typeface="Times New Roman"/>
                <a:cs typeface="Alexandria" pitchFamily="2" charset="-78"/>
              </a:rPr>
              <a:t>، مثل </a:t>
            </a:r>
            <a:r>
              <a:rPr lang="ar-SA" sz="2400" dirty="0">
                <a:latin typeface="Alexandria" pitchFamily="2" charset="-78"/>
                <a:ea typeface="Times New Roman"/>
                <a:cs typeface="Alexandria" pitchFamily="2" charset="-78"/>
              </a:rPr>
              <a:t>الجامع</a:t>
            </a:r>
            <a:r>
              <a:rPr lang="ar-JO" sz="2400" dirty="0">
                <a:latin typeface="Alexandria" pitchFamily="2" charset="-78"/>
                <a:ea typeface="Times New Roman"/>
                <a:cs typeface="Alexandria" pitchFamily="2" charset="-78"/>
              </a:rPr>
              <a:t>ة</a:t>
            </a:r>
            <a:r>
              <a:rPr lang="ar-SA" sz="2400" dirty="0">
                <a:latin typeface="Alexandria" pitchFamily="2" charset="-78"/>
                <a:ea typeface="Times New Roman"/>
                <a:cs typeface="Alexandria" pitchFamily="2" charset="-78"/>
              </a:rPr>
              <a:t> المصرية الأهلية التي أنشئت في عام 1908 </a:t>
            </a:r>
            <a:r>
              <a:rPr lang="ar-JO" sz="2400" dirty="0">
                <a:latin typeface="Alexandria" pitchFamily="2" charset="-78"/>
                <a:ea typeface="Times New Roman"/>
                <a:cs typeface="Alexandria" pitchFamily="2" charset="-78"/>
              </a:rPr>
              <a:t>.</a:t>
            </a:r>
            <a:endParaRPr lang="en-GB" sz="2400" dirty="0">
              <a:latin typeface="Alexandria" pitchFamily="2" charset="-78"/>
              <a:ea typeface="Calibri"/>
              <a:cs typeface="Alexandria" pitchFamily="2" charset="-78"/>
            </a:endParaRPr>
          </a:p>
          <a:p>
            <a:pPr marL="342900" lvl="0" indent="-342900" algn="r" rtl="1" fontAlgn="base">
              <a:lnSpc>
                <a:spcPct val="115000"/>
              </a:lnSpc>
              <a:spcAft>
                <a:spcPts val="1000"/>
              </a:spcAft>
              <a:buSzPts val="1000"/>
              <a:buFont typeface="Symbol"/>
              <a:buChar char=""/>
              <a:tabLst>
                <a:tab pos="457200" algn="l"/>
              </a:tabLst>
            </a:pPr>
            <a:endParaRPr lang="en-GB" sz="2400" dirty="0">
              <a:latin typeface="Alexandria" pitchFamily="2" charset="-78"/>
              <a:ea typeface="Calibri"/>
              <a:cs typeface="Alexandria" pitchFamily="2" charset="-78"/>
            </a:endParaRPr>
          </a:p>
        </p:txBody>
      </p:sp>
      <p:sp>
        <p:nvSpPr>
          <p:cNvPr id="145" name="Google Shape;145;p3"/>
          <p:cNvSpPr txBox="1"/>
          <p:nvPr/>
        </p:nvSpPr>
        <p:spPr>
          <a:xfrm>
            <a:off x="2855640" y="550455"/>
            <a:ext cx="4680520" cy="584735"/>
          </a:xfrm>
          <a:prstGeom prst="rect">
            <a:avLst/>
          </a:prstGeom>
          <a:noFill/>
          <a:ln>
            <a:noFill/>
          </a:ln>
        </p:spPr>
        <p:txBody>
          <a:bodyPr spcFirstLastPara="1" wrap="square" lIns="91425" tIns="45700" rIns="91425" bIns="45700" anchor="t" anchorCtr="0">
            <a:spAutoFit/>
          </a:bodyPr>
          <a:lstStyle/>
          <a:p>
            <a:pPr algn="r"/>
            <a:r>
              <a:rPr lang="ar-JO" sz="3200" b="1" dirty="0">
                <a:solidFill>
                  <a:srgbClr val="00B0F0"/>
                </a:solidFill>
                <a:latin typeface="Alexandria" pitchFamily="2" charset="-78"/>
                <a:ea typeface="Times New Roman" pitchFamily="18" charset="0"/>
                <a:cs typeface="Alexandria" pitchFamily="2" charset="-78"/>
              </a:rPr>
              <a:t>أنماط التعليم العالي</a:t>
            </a:r>
          </a:p>
        </p:txBody>
      </p:sp>
      <p:pic>
        <p:nvPicPr>
          <p:cNvPr id="4" name="Graphic 21">
            <a:extLst>
              <a:ext uri="{FF2B5EF4-FFF2-40B4-BE49-F238E27FC236}">
                <a16:creationId xmlns:a16="http://schemas.microsoft.com/office/drawing/2014/main" id="{E3AE6207-B067-0609-C0DD-A52C06018F0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52108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4"/>
                                        </p:tgtEl>
                                        <p:attrNameLst>
                                          <p:attrName>style.visibility</p:attrName>
                                        </p:attrNameLst>
                                      </p:cBhvr>
                                      <p:to>
                                        <p:strVal val="visible"/>
                                      </p:to>
                                    </p:set>
                                    <p:animEffect transition="in" filter="barn(inVertical)">
                                      <p:cBhvr>
                                        <p:cTn id="7" dur="500"/>
                                        <p:tgtEl>
                                          <p:spTgt spid="1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4" name="Google Shape;144;p3"/>
          <p:cNvSpPr/>
          <p:nvPr/>
        </p:nvSpPr>
        <p:spPr>
          <a:xfrm>
            <a:off x="839416" y="1277431"/>
            <a:ext cx="10585176" cy="3804078"/>
          </a:xfrm>
          <a:prstGeom prst="rect">
            <a:avLst/>
          </a:prstGeom>
          <a:noFill/>
          <a:ln>
            <a:noFill/>
          </a:ln>
        </p:spPr>
        <p:txBody>
          <a:bodyPr spcFirstLastPara="1" wrap="square" lIns="91425" tIns="45700" rIns="91425" bIns="45700" anchor="t" anchorCtr="0">
            <a:spAutoFit/>
          </a:bodyPr>
          <a:lstStyle/>
          <a:p>
            <a:pPr lvl="0" algn="just" rtl="1" fontAlgn="base">
              <a:lnSpc>
                <a:spcPct val="115000"/>
              </a:lnSpc>
              <a:buSzPts val="1000"/>
              <a:tabLst>
                <a:tab pos="457200" algn="l"/>
              </a:tabLst>
            </a:pPr>
            <a:r>
              <a:rPr lang="ar-JO" sz="2400" dirty="0">
                <a:latin typeface="Alexandria" pitchFamily="2" charset="-78"/>
                <a:cs typeface="Alexandria" pitchFamily="2" charset="-78"/>
              </a:rPr>
              <a:t> </a:t>
            </a:r>
            <a:endParaRPr lang="en-GB" sz="2400" dirty="0">
              <a:latin typeface="Alexandria" pitchFamily="2" charset="-78"/>
              <a:ea typeface="Calibri"/>
              <a:cs typeface="Alexandria" pitchFamily="2" charset="-78"/>
            </a:endParaRPr>
          </a:p>
          <a:p>
            <a:pPr marL="342900" lvl="0" indent="-342900" algn="just" rtl="1" fontAlgn="base">
              <a:lnSpc>
                <a:spcPct val="115000"/>
              </a:lnSpc>
              <a:buSzPts val="1000"/>
              <a:buFont typeface="Symbol"/>
              <a:buChar char=""/>
              <a:tabLst>
                <a:tab pos="457200" algn="l"/>
              </a:tabLst>
            </a:pPr>
            <a:r>
              <a:rPr lang="ar-SA" sz="2400" dirty="0">
                <a:latin typeface="Alexandria" pitchFamily="2" charset="-78"/>
                <a:ea typeface="Times New Roman"/>
                <a:cs typeface="Alexandria" pitchFamily="2" charset="-78"/>
              </a:rPr>
              <a:t> </a:t>
            </a:r>
            <a:r>
              <a:rPr lang="ar-SA" sz="2400" b="1" dirty="0">
                <a:latin typeface="Alexandria" pitchFamily="2" charset="-78"/>
                <a:ea typeface="Times New Roman"/>
                <a:cs typeface="Alexandria" pitchFamily="2" charset="-78"/>
              </a:rPr>
              <a:t>الجامعات الوهمية </a:t>
            </a:r>
            <a:r>
              <a:rPr lang="ar-SA" sz="2400" dirty="0">
                <a:latin typeface="Alexandria" pitchFamily="2" charset="-78"/>
                <a:ea typeface="Times New Roman"/>
                <a:cs typeface="Alexandria" pitchFamily="2" charset="-78"/>
              </a:rPr>
              <a:t>وهي جامعات غير معترف بها وتقدم تعليم</a:t>
            </a:r>
            <a:r>
              <a:rPr lang="ar-JO" sz="2400" dirty="0">
                <a:latin typeface="Alexandria" pitchFamily="2" charset="-78"/>
                <a:ea typeface="Times New Roman"/>
                <a:cs typeface="Alexandria" pitchFamily="2" charset="-78"/>
              </a:rPr>
              <a:t>ً</a:t>
            </a:r>
            <a:r>
              <a:rPr lang="ar-SA" sz="2400" dirty="0">
                <a:latin typeface="Alexandria" pitchFamily="2" charset="-78"/>
                <a:ea typeface="Times New Roman"/>
                <a:cs typeface="Alexandria" pitchFamily="2" charset="-78"/>
              </a:rPr>
              <a:t>ا عبر الانترنت في مختلف أنواع العلوم وتزود الراغبين بشهادات غير ذات قيم</a:t>
            </a:r>
            <a:r>
              <a:rPr lang="ar-JO" sz="2400" dirty="0">
                <a:latin typeface="Alexandria" pitchFamily="2" charset="-78"/>
                <a:ea typeface="Times New Roman"/>
                <a:cs typeface="Alexandria" pitchFamily="2" charset="-78"/>
              </a:rPr>
              <a:t>ة</a:t>
            </a:r>
            <a:r>
              <a:rPr lang="ar-SA" sz="2400" dirty="0">
                <a:latin typeface="Alexandria" pitchFamily="2" charset="-78"/>
                <a:ea typeface="Times New Roman"/>
                <a:cs typeface="Alexandria" pitchFamily="2" charset="-78"/>
              </a:rPr>
              <a:t> علمي</a:t>
            </a:r>
            <a:r>
              <a:rPr lang="ar-JO" sz="2400" dirty="0">
                <a:latin typeface="Alexandria" pitchFamily="2" charset="-78"/>
                <a:ea typeface="Times New Roman"/>
                <a:cs typeface="Alexandria" pitchFamily="2" charset="-78"/>
              </a:rPr>
              <a:t>ة</a:t>
            </a:r>
            <a:r>
              <a:rPr lang="ar-SA" sz="2400" dirty="0">
                <a:latin typeface="Alexandria" pitchFamily="2" charset="-78"/>
                <a:ea typeface="Times New Roman"/>
                <a:cs typeface="Alexandria" pitchFamily="2" charset="-78"/>
              </a:rPr>
              <a:t> حقيقي</a:t>
            </a:r>
            <a:r>
              <a:rPr lang="ar-JO" sz="2400" dirty="0">
                <a:latin typeface="Alexandria" pitchFamily="2" charset="-78"/>
                <a:ea typeface="Times New Roman"/>
                <a:cs typeface="Alexandria" pitchFamily="2" charset="-78"/>
              </a:rPr>
              <a:t>ة</a:t>
            </a:r>
            <a:r>
              <a:rPr lang="ar-SA" sz="2400" dirty="0">
                <a:latin typeface="Alexandria" pitchFamily="2" charset="-78"/>
                <a:ea typeface="Times New Roman"/>
                <a:cs typeface="Alexandria" pitchFamily="2" charset="-78"/>
              </a:rPr>
              <a:t> ولكنها قد تكون نافعة لهم لمجرد التظاهر بها أمام مؤسساتهم أو مجتمعاتهم</a:t>
            </a:r>
            <a:r>
              <a:rPr lang="ar-JO" sz="2400" dirty="0">
                <a:latin typeface="Alexandria" pitchFamily="2" charset="-78"/>
                <a:ea typeface="Times New Roman"/>
                <a:cs typeface="Alexandria" pitchFamily="2" charset="-78"/>
              </a:rPr>
              <a:t>.</a:t>
            </a:r>
            <a:r>
              <a:rPr lang="ar-SA" sz="2400" dirty="0">
                <a:latin typeface="Alexandria" pitchFamily="2" charset="-78"/>
                <a:ea typeface="Times New Roman"/>
                <a:cs typeface="Alexandria" pitchFamily="2" charset="-78"/>
              </a:rPr>
              <a:t> </a:t>
            </a:r>
            <a:endParaRPr lang="ar-JO" sz="2400" dirty="0">
              <a:latin typeface="Alexandria" pitchFamily="2" charset="-78"/>
              <a:ea typeface="Times New Roman"/>
              <a:cs typeface="Alexandria" pitchFamily="2" charset="-78"/>
            </a:endParaRPr>
          </a:p>
          <a:p>
            <a:pPr marL="342900" lvl="0" indent="-342900" algn="just" rtl="1" fontAlgn="base">
              <a:lnSpc>
                <a:spcPct val="115000"/>
              </a:lnSpc>
              <a:buSzPts val="1000"/>
              <a:buFont typeface="Symbol"/>
              <a:buChar char=""/>
              <a:tabLst>
                <a:tab pos="457200" algn="l"/>
              </a:tabLst>
            </a:pPr>
            <a:endParaRPr lang="ar-JO" sz="2400" dirty="0">
              <a:latin typeface="Alexandria" pitchFamily="2" charset="-78"/>
              <a:ea typeface="Calibri"/>
              <a:cs typeface="Alexandria" pitchFamily="2" charset="-78"/>
            </a:endParaRPr>
          </a:p>
          <a:p>
            <a:pPr marL="342900" lvl="0" indent="-342900" algn="just" rtl="1" fontAlgn="base">
              <a:lnSpc>
                <a:spcPct val="115000"/>
              </a:lnSpc>
              <a:buSzPts val="1000"/>
              <a:buFont typeface="Symbol"/>
              <a:buChar char=""/>
              <a:tabLst>
                <a:tab pos="457200" algn="l"/>
              </a:tabLst>
            </a:pPr>
            <a:endParaRPr lang="en-GB" sz="2400" dirty="0">
              <a:latin typeface="Alexandria" pitchFamily="2" charset="-78"/>
              <a:ea typeface="Calibri"/>
              <a:cs typeface="Alexandria" pitchFamily="2" charset="-78"/>
            </a:endParaRPr>
          </a:p>
          <a:p>
            <a:pPr algn="just" rtl="1">
              <a:buFont typeface="Arial"/>
              <a:buChar char="•"/>
            </a:pPr>
            <a:r>
              <a:rPr lang="ar-SA" sz="2400" dirty="0">
                <a:latin typeface="Alexandria" pitchFamily="2" charset="-78"/>
                <a:ea typeface="Times New Roman"/>
                <a:cs typeface="Alexandria" pitchFamily="2" charset="-78"/>
              </a:rPr>
              <a:t> </a:t>
            </a:r>
            <a:r>
              <a:rPr lang="ar-JO" sz="2400" dirty="0">
                <a:latin typeface="Alexandria" pitchFamily="2" charset="-78"/>
                <a:ea typeface="Times New Roman"/>
                <a:cs typeface="Alexandria" pitchFamily="2" charset="-78"/>
              </a:rPr>
              <a:t>مع تعدّد هذه الأنماط </a:t>
            </a:r>
            <a:r>
              <a:rPr lang="ar-JO" sz="2400" b="1" dirty="0">
                <a:latin typeface="Alexandria" pitchFamily="2" charset="-78"/>
                <a:ea typeface="Times New Roman"/>
                <a:cs typeface="Alexandria" pitchFamily="2" charset="-78"/>
              </a:rPr>
              <a:t>لا بدّ من </a:t>
            </a:r>
            <a:r>
              <a:rPr lang="ar-JO" sz="2400" b="1" dirty="0">
                <a:latin typeface="Alexandria" pitchFamily="2" charset="-78"/>
                <a:cs typeface="Alexandria" pitchFamily="2" charset="-78"/>
              </a:rPr>
              <a:t>الحرص عند اختيار الجامعة المُراد الدراسة بها بعناية شديدة وفقًا لميول الشخص واستعداداته  وامكاناته.</a:t>
            </a:r>
            <a:endParaRPr lang="en-GB" sz="2400" b="1" dirty="0">
              <a:latin typeface="Alexandria" pitchFamily="2" charset="-78"/>
              <a:ea typeface="Calibri"/>
              <a:cs typeface="Alexandria" pitchFamily="2" charset="-78"/>
            </a:endParaRPr>
          </a:p>
        </p:txBody>
      </p:sp>
      <p:sp>
        <p:nvSpPr>
          <p:cNvPr id="145" name="Google Shape;145;p3"/>
          <p:cNvSpPr txBox="1"/>
          <p:nvPr/>
        </p:nvSpPr>
        <p:spPr>
          <a:xfrm>
            <a:off x="2447778" y="477560"/>
            <a:ext cx="4680520" cy="584735"/>
          </a:xfrm>
          <a:prstGeom prst="rect">
            <a:avLst/>
          </a:prstGeom>
          <a:noFill/>
          <a:ln>
            <a:noFill/>
          </a:ln>
        </p:spPr>
        <p:txBody>
          <a:bodyPr spcFirstLastPara="1" wrap="square" lIns="91425" tIns="45700" rIns="91425" bIns="45700" anchor="t" anchorCtr="0">
            <a:spAutoFit/>
          </a:bodyPr>
          <a:lstStyle/>
          <a:p>
            <a:pPr algn="r"/>
            <a:r>
              <a:rPr lang="ar-JO" sz="3200" b="1" dirty="0">
                <a:solidFill>
                  <a:srgbClr val="00B0F0"/>
                </a:solidFill>
                <a:latin typeface="Alexandria" pitchFamily="2" charset="-78"/>
                <a:ea typeface="Times New Roman" pitchFamily="18" charset="0"/>
                <a:cs typeface="Alexandria" pitchFamily="2" charset="-78"/>
              </a:rPr>
              <a:t>أنماط التعليم العالي</a:t>
            </a:r>
          </a:p>
        </p:txBody>
      </p:sp>
      <p:pic>
        <p:nvPicPr>
          <p:cNvPr id="4" name="Graphic 21">
            <a:extLst>
              <a:ext uri="{FF2B5EF4-FFF2-40B4-BE49-F238E27FC236}">
                <a16:creationId xmlns:a16="http://schemas.microsoft.com/office/drawing/2014/main" id="{B085DB5B-2800-86AD-FF99-4382CA34F5B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17694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4"/>
                                        </p:tgtEl>
                                        <p:attrNameLst>
                                          <p:attrName>style.visibility</p:attrName>
                                        </p:attrNameLst>
                                      </p:cBhvr>
                                      <p:to>
                                        <p:strVal val="visible"/>
                                      </p:to>
                                    </p:set>
                                    <p:anim calcmode="lin" valueType="num">
                                      <p:cBhvr additive="base">
                                        <p:cTn id="7" dur="500" fill="hold"/>
                                        <p:tgtEl>
                                          <p:spTgt spid="144"/>
                                        </p:tgtEl>
                                        <p:attrNameLst>
                                          <p:attrName>ppt_x</p:attrName>
                                        </p:attrNameLst>
                                      </p:cBhvr>
                                      <p:tavLst>
                                        <p:tav tm="0">
                                          <p:val>
                                            <p:strVal val="#ppt_x"/>
                                          </p:val>
                                        </p:tav>
                                        <p:tav tm="100000">
                                          <p:val>
                                            <p:strVal val="#ppt_x"/>
                                          </p:val>
                                        </p:tav>
                                      </p:tavLst>
                                    </p:anim>
                                    <p:anim calcmode="lin" valueType="num">
                                      <p:cBhvr additive="base">
                                        <p:cTn id="8" dur="500" fill="hold"/>
                                        <p:tgtEl>
                                          <p:spTgt spid="14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2563205" y="143525"/>
            <a:ext cx="6462540" cy="768085"/>
          </a:xfrm>
        </p:spPr>
        <p:txBody>
          <a:bodyPr>
            <a:normAutofit fontScale="85000" lnSpcReduction="10000"/>
          </a:bodyPr>
          <a:lstStyle/>
          <a:p>
            <a:r>
              <a:rPr lang="ar-JO" altLang="ko-KR" sz="3200" b="1" dirty="0">
                <a:solidFill>
                  <a:srgbClr val="00B0F0"/>
                </a:solidFill>
              </a:rPr>
              <a:t>تصنيفات مؤسسات التعليم العالي</a:t>
            </a:r>
          </a:p>
        </p:txBody>
      </p:sp>
      <p:grpSp>
        <p:nvGrpSpPr>
          <p:cNvPr id="8" name="Group 7"/>
          <p:cNvGrpSpPr/>
          <p:nvPr/>
        </p:nvGrpSpPr>
        <p:grpSpPr>
          <a:xfrm>
            <a:off x="1003782" y="2782547"/>
            <a:ext cx="2116076" cy="1824203"/>
            <a:chOff x="1619671" y="2175012"/>
            <a:chExt cx="1587057" cy="1368152"/>
          </a:xfrm>
          <a:solidFill>
            <a:schemeClr val="accent3">
              <a:lumMod val="60000"/>
              <a:lumOff val="40000"/>
              <a:alpha val="48000"/>
            </a:schemeClr>
          </a:solidFill>
          <a:scene3d>
            <a:camera prst="orthographicFront">
              <a:rot lat="0" lon="0" rev="0"/>
            </a:camera>
            <a:lightRig rig="soft" dir="t">
              <a:rot lat="0" lon="0" rev="0"/>
            </a:lightRig>
          </a:scene3d>
        </p:grpSpPr>
        <p:sp>
          <p:nvSpPr>
            <p:cNvPr id="5" name="Hexagon 4"/>
            <p:cNvSpPr/>
            <p:nvPr/>
          </p:nvSpPr>
          <p:spPr>
            <a:xfrm>
              <a:off x="1619671" y="2175012"/>
              <a:ext cx="1587057" cy="1368152"/>
            </a:xfrm>
            <a:prstGeom prst="hexagon">
              <a:avLst/>
            </a:prstGeom>
            <a:grpFill/>
            <a:ln>
              <a:noFill/>
            </a:ln>
            <a:effectLst>
              <a:outerShdw blurRad="107950" dist="12700" dir="5400000" algn="ctr">
                <a:srgbClr val="000000"/>
              </a:outerShdw>
            </a:effectLst>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sp>
          <p:nvSpPr>
            <p:cNvPr id="6" name="Hexagon 5"/>
            <p:cNvSpPr/>
            <p:nvPr/>
          </p:nvSpPr>
          <p:spPr>
            <a:xfrm>
              <a:off x="1737066" y="2276215"/>
              <a:ext cx="1352266" cy="1165746"/>
            </a:xfrm>
            <a:prstGeom prst="hexagon">
              <a:avLst/>
            </a:prstGeom>
            <a:grpFill/>
            <a:ln>
              <a:noFill/>
            </a:ln>
            <a:effectLst>
              <a:outerShdw blurRad="107950" dist="12700" dir="5400000" algn="ctr">
                <a:srgbClr val="000000"/>
              </a:outerShdw>
            </a:effectLst>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accent1"/>
                </a:solidFill>
                <a:latin typeface="Alexandria" pitchFamily="2" charset="-78"/>
              </a:endParaRPr>
            </a:p>
          </p:txBody>
        </p:sp>
      </p:grpSp>
      <p:grpSp>
        <p:nvGrpSpPr>
          <p:cNvPr id="9" name="Group 8"/>
          <p:cNvGrpSpPr/>
          <p:nvPr/>
        </p:nvGrpSpPr>
        <p:grpSpPr>
          <a:xfrm>
            <a:off x="2861238" y="1116062"/>
            <a:ext cx="2116076" cy="1824203"/>
            <a:chOff x="1619671" y="2175012"/>
            <a:chExt cx="1587057" cy="1368152"/>
          </a:xfrm>
          <a:solidFill>
            <a:schemeClr val="bg1"/>
          </a:solidFill>
          <a:scene3d>
            <a:camera prst="orthographicFront">
              <a:rot lat="0" lon="0" rev="0"/>
            </a:camera>
            <a:lightRig rig="chilly" dir="t">
              <a:rot lat="0" lon="0" rev="18480000"/>
            </a:lightRig>
          </a:scene3d>
        </p:grpSpPr>
        <p:sp>
          <p:nvSpPr>
            <p:cNvPr id="10" name="Hexagon 9"/>
            <p:cNvSpPr/>
            <p:nvPr/>
          </p:nvSpPr>
          <p:spPr>
            <a:xfrm>
              <a:off x="1619671" y="2175012"/>
              <a:ext cx="1587057" cy="1368152"/>
            </a:xfrm>
            <a:prstGeom prst="hexagon">
              <a:avLst/>
            </a:prstGeom>
            <a:grpFill/>
            <a:ln>
              <a:noFill/>
            </a:ln>
            <a:effectLst/>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sp>
          <p:nvSpPr>
            <p:cNvPr id="11" name="Hexagon 10"/>
            <p:cNvSpPr/>
            <p:nvPr/>
          </p:nvSpPr>
          <p:spPr>
            <a:xfrm>
              <a:off x="1737066" y="2276215"/>
              <a:ext cx="1352266" cy="1165746"/>
            </a:xfrm>
            <a:prstGeom prst="hexagon">
              <a:avLst/>
            </a:prstGeom>
            <a:grpFill/>
            <a:ln>
              <a:noFill/>
            </a:ln>
            <a:effectLst/>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grpSp>
      <p:grpSp>
        <p:nvGrpSpPr>
          <p:cNvPr id="12" name="Group 11"/>
          <p:cNvGrpSpPr/>
          <p:nvPr/>
        </p:nvGrpSpPr>
        <p:grpSpPr>
          <a:xfrm>
            <a:off x="5189590" y="3997544"/>
            <a:ext cx="2116076" cy="1824203"/>
            <a:chOff x="1619671" y="2175012"/>
            <a:chExt cx="1587057" cy="1368152"/>
          </a:xfrm>
          <a:solidFill>
            <a:schemeClr val="tx1">
              <a:lumMod val="50000"/>
              <a:lumOff val="50000"/>
              <a:alpha val="47000"/>
            </a:schemeClr>
          </a:solidFill>
          <a:scene3d>
            <a:camera prst="orthographicFront">
              <a:rot lat="0" lon="0" rev="0"/>
            </a:camera>
            <a:lightRig rig="balanced" dir="t">
              <a:rot lat="0" lon="0" rev="8700000"/>
            </a:lightRig>
          </a:scene3d>
        </p:grpSpPr>
        <p:sp>
          <p:nvSpPr>
            <p:cNvPr id="13" name="Hexagon 12"/>
            <p:cNvSpPr/>
            <p:nvPr/>
          </p:nvSpPr>
          <p:spPr>
            <a:xfrm>
              <a:off x="1619671" y="2175012"/>
              <a:ext cx="1587057" cy="1368152"/>
            </a:xfrm>
            <a:prstGeom prst="hexagon">
              <a:avLst/>
            </a:prstGeom>
            <a:gr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sp>
          <p:nvSpPr>
            <p:cNvPr id="14" name="Hexagon 13"/>
            <p:cNvSpPr/>
            <p:nvPr/>
          </p:nvSpPr>
          <p:spPr>
            <a:xfrm>
              <a:off x="1737066" y="2276215"/>
              <a:ext cx="1352266" cy="1165746"/>
            </a:xfrm>
            <a:prstGeom prst="hexagon">
              <a:avLst/>
            </a:prstGeom>
            <a:gr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grpSp>
      <p:grpSp>
        <p:nvGrpSpPr>
          <p:cNvPr id="15" name="Group 14"/>
          <p:cNvGrpSpPr/>
          <p:nvPr/>
        </p:nvGrpSpPr>
        <p:grpSpPr>
          <a:xfrm>
            <a:off x="6782568" y="1093281"/>
            <a:ext cx="2116076" cy="1824203"/>
            <a:chOff x="1619671" y="2175012"/>
            <a:chExt cx="1587057" cy="1368152"/>
          </a:xfrm>
          <a:solidFill>
            <a:schemeClr val="bg1"/>
          </a:solidFill>
          <a:scene3d>
            <a:camera prst="orthographicFront">
              <a:rot lat="0" lon="0" rev="0"/>
            </a:camera>
            <a:lightRig rig="chilly" dir="t">
              <a:rot lat="0" lon="0" rev="18480000"/>
            </a:lightRig>
          </a:scene3d>
        </p:grpSpPr>
        <p:sp>
          <p:nvSpPr>
            <p:cNvPr id="16" name="Hexagon 15"/>
            <p:cNvSpPr/>
            <p:nvPr/>
          </p:nvSpPr>
          <p:spPr>
            <a:xfrm>
              <a:off x="1619671" y="2175012"/>
              <a:ext cx="1587057" cy="1368152"/>
            </a:xfrm>
            <a:prstGeom prst="hexagon">
              <a:avLst/>
            </a:prstGeom>
            <a:grpFill/>
            <a:ln>
              <a:noFill/>
            </a:ln>
            <a:effectLst/>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sp>
          <p:nvSpPr>
            <p:cNvPr id="17" name="Hexagon 16"/>
            <p:cNvSpPr/>
            <p:nvPr/>
          </p:nvSpPr>
          <p:spPr>
            <a:xfrm>
              <a:off x="1737066" y="2276215"/>
              <a:ext cx="1352266" cy="1165746"/>
            </a:xfrm>
            <a:prstGeom prst="hexagon">
              <a:avLst/>
            </a:prstGeom>
            <a:grpFill/>
            <a:ln>
              <a:noFill/>
            </a:ln>
            <a:effectLst/>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grpSp>
      <p:grpSp>
        <p:nvGrpSpPr>
          <p:cNvPr id="18" name="Group 17"/>
          <p:cNvGrpSpPr/>
          <p:nvPr/>
        </p:nvGrpSpPr>
        <p:grpSpPr>
          <a:xfrm>
            <a:off x="9025745" y="4091590"/>
            <a:ext cx="2116076" cy="1824203"/>
            <a:chOff x="1619671" y="2175012"/>
            <a:chExt cx="1587057" cy="1368152"/>
          </a:xfrm>
          <a:solidFill>
            <a:schemeClr val="bg1">
              <a:alpha val="47000"/>
            </a:schemeClr>
          </a:solidFill>
          <a:scene3d>
            <a:camera prst="orthographicFront">
              <a:rot lat="0" lon="0" rev="0"/>
            </a:camera>
            <a:lightRig rig="chilly" dir="t">
              <a:rot lat="0" lon="0" rev="18480000"/>
            </a:lightRig>
          </a:scene3d>
        </p:grpSpPr>
        <p:sp>
          <p:nvSpPr>
            <p:cNvPr id="19" name="Hexagon 18"/>
            <p:cNvSpPr/>
            <p:nvPr/>
          </p:nvSpPr>
          <p:spPr>
            <a:xfrm>
              <a:off x="1619671" y="2175012"/>
              <a:ext cx="1587057" cy="1368152"/>
            </a:xfrm>
            <a:prstGeom prst="hexagon">
              <a:avLst/>
            </a:prstGeom>
            <a:grpFill/>
            <a:ln>
              <a:noFill/>
            </a:ln>
            <a:effectLst/>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sp>
          <p:nvSpPr>
            <p:cNvPr id="20" name="Hexagon 19"/>
            <p:cNvSpPr/>
            <p:nvPr/>
          </p:nvSpPr>
          <p:spPr>
            <a:xfrm>
              <a:off x="1737066" y="2276215"/>
              <a:ext cx="1352266" cy="1165746"/>
            </a:xfrm>
            <a:prstGeom prst="hexagon">
              <a:avLst/>
            </a:prstGeom>
            <a:grpFill/>
            <a:ln>
              <a:noFill/>
            </a:ln>
            <a:effectLst/>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grpSp>
      <p:sp>
        <p:nvSpPr>
          <p:cNvPr id="40" name="TextBox 39"/>
          <p:cNvSpPr txBox="1"/>
          <p:nvPr/>
        </p:nvSpPr>
        <p:spPr>
          <a:xfrm>
            <a:off x="9199799" y="6052255"/>
            <a:ext cx="1631621" cy="523220"/>
          </a:xfrm>
          <a:prstGeom prst="rect">
            <a:avLst/>
          </a:prstGeom>
          <a:noFill/>
        </p:spPr>
        <p:txBody>
          <a:bodyPr wrap="square" rtlCol="0">
            <a:spAutoFit/>
          </a:bodyPr>
          <a:lstStyle/>
          <a:p>
            <a:pPr algn="ctr"/>
            <a:r>
              <a:rPr lang="ar-JO" altLang="ko-KR" sz="2800" b="1" dirty="0">
                <a:solidFill>
                  <a:schemeClr val="tx1">
                    <a:lumMod val="75000"/>
                    <a:lumOff val="25000"/>
                  </a:schemeClr>
                </a:solidFill>
                <a:latin typeface="Alexandria" pitchFamily="2" charset="-78"/>
                <a:cs typeface="Alexandria" pitchFamily="2" charset="-78"/>
              </a:rPr>
              <a:t>البرامج</a:t>
            </a:r>
            <a:endParaRPr lang="ko-KR" altLang="en-US" sz="2800" b="1" dirty="0">
              <a:solidFill>
                <a:schemeClr val="tx1">
                  <a:lumMod val="75000"/>
                  <a:lumOff val="25000"/>
                </a:schemeClr>
              </a:solidFill>
              <a:latin typeface="Alexandria" pitchFamily="2" charset="-78"/>
              <a:cs typeface="Alexandria" pitchFamily="2" charset="-78"/>
            </a:endParaRPr>
          </a:p>
        </p:txBody>
      </p:sp>
      <p:sp>
        <p:nvSpPr>
          <p:cNvPr id="7" name="Rectangle 6"/>
          <p:cNvSpPr/>
          <p:nvPr/>
        </p:nvSpPr>
        <p:spPr>
          <a:xfrm>
            <a:off x="4802504" y="5956685"/>
            <a:ext cx="3049233" cy="523220"/>
          </a:xfrm>
          <a:prstGeom prst="rect">
            <a:avLst/>
          </a:prstGeom>
        </p:spPr>
        <p:txBody>
          <a:bodyPr wrap="none">
            <a:spAutoFit/>
          </a:bodyPr>
          <a:lstStyle/>
          <a:p>
            <a:r>
              <a:rPr lang="ar-JO" altLang="ko-KR" sz="2800" b="1" dirty="0">
                <a:solidFill>
                  <a:srgbClr val="000000">
                    <a:lumMod val="75000"/>
                    <a:lumOff val="25000"/>
                  </a:srgbClr>
                </a:solidFill>
                <a:latin typeface="Alexandria" pitchFamily="2" charset="-78"/>
                <a:cs typeface="Alexandria" pitchFamily="2" charset="-78"/>
              </a:rPr>
              <a:t>الوظيفة الرئيسة</a:t>
            </a:r>
            <a:endParaRPr lang="en-GB" dirty="0">
              <a:latin typeface="Alexandria" pitchFamily="2" charset="-78"/>
              <a:cs typeface="Alexandria" pitchFamily="2" charset="-78"/>
            </a:endParaRPr>
          </a:p>
        </p:txBody>
      </p:sp>
      <p:sp>
        <p:nvSpPr>
          <p:cNvPr id="41" name="Rectangle 40"/>
          <p:cNvSpPr/>
          <p:nvPr/>
        </p:nvSpPr>
        <p:spPr>
          <a:xfrm>
            <a:off x="3062308" y="3099756"/>
            <a:ext cx="2831224" cy="523220"/>
          </a:xfrm>
          <a:prstGeom prst="rect">
            <a:avLst/>
          </a:prstGeom>
        </p:spPr>
        <p:txBody>
          <a:bodyPr wrap="none">
            <a:spAutoFit/>
          </a:bodyPr>
          <a:lstStyle/>
          <a:p>
            <a:r>
              <a:rPr lang="ar-JO" altLang="ko-KR" sz="2800" b="1" dirty="0">
                <a:solidFill>
                  <a:srgbClr val="000000">
                    <a:lumMod val="75000"/>
                    <a:lumOff val="25000"/>
                  </a:srgbClr>
                </a:solidFill>
                <a:latin typeface="Alexandria" pitchFamily="2" charset="-78"/>
                <a:cs typeface="Alexandria" pitchFamily="2" charset="-78"/>
              </a:rPr>
              <a:t>الجهة المشرفة</a:t>
            </a:r>
            <a:endParaRPr lang="en-GB" dirty="0">
              <a:latin typeface="Alexandria" pitchFamily="2" charset="-78"/>
              <a:cs typeface="Alexandria" pitchFamily="2" charset="-78"/>
            </a:endParaRPr>
          </a:p>
        </p:txBody>
      </p:sp>
      <p:sp>
        <p:nvSpPr>
          <p:cNvPr id="42" name="Rectangle 41"/>
          <p:cNvSpPr/>
          <p:nvPr/>
        </p:nvSpPr>
        <p:spPr>
          <a:xfrm>
            <a:off x="6907435" y="3047798"/>
            <a:ext cx="3623108" cy="523220"/>
          </a:xfrm>
          <a:prstGeom prst="rect">
            <a:avLst/>
          </a:prstGeom>
        </p:spPr>
        <p:txBody>
          <a:bodyPr wrap="none">
            <a:spAutoFit/>
          </a:bodyPr>
          <a:lstStyle/>
          <a:p>
            <a:r>
              <a:rPr lang="ar-JO" altLang="ko-KR" sz="2800" b="1" dirty="0">
                <a:solidFill>
                  <a:srgbClr val="000000">
                    <a:lumMod val="75000"/>
                    <a:lumOff val="25000"/>
                  </a:srgbClr>
                </a:solidFill>
                <a:latin typeface="Alexandria" pitchFamily="2" charset="-78"/>
                <a:cs typeface="Alexandria" pitchFamily="2" charset="-78"/>
              </a:rPr>
              <a:t>المستوى الأكاديمي</a:t>
            </a:r>
            <a:endParaRPr lang="en-GB" dirty="0">
              <a:latin typeface="Alexandria" pitchFamily="2" charset="-78"/>
              <a:cs typeface="Alexandria" pitchFamily="2" charset="-78"/>
            </a:endParaRPr>
          </a:p>
        </p:txBody>
      </p:sp>
      <p:sp>
        <p:nvSpPr>
          <p:cNvPr id="43" name="Rectangle 42"/>
          <p:cNvSpPr/>
          <p:nvPr/>
        </p:nvSpPr>
        <p:spPr>
          <a:xfrm>
            <a:off x="521611" y="4758802"/>
            <a:ext cx="4416594" cy="523220"/>
          </a:xfrm>
          <a:prstGeom prst="rect">
            <a:avLst/>
          </a:prstGeom>
        </p:spPr>
        <p:txBody>
          <a:bodyPr wrap="none">
            <a:spAutoFit/>
          </a:bodyPr>
          <a:lstStyle/>
          <a:p>
            <a:r>
              <a:rPr lang="ar-JO" altLang="ko-KR" sz="2800" b="1" dirty="0">
                <a:solidFill>
                  <a:srgbClr val="000000">
                    <a:lumMod val="75000"/>
                    <a:lumOff val="25000"/>
                  </a:srgbClr>
                </a:solidFill>
                <a:latin typeface="Alexandria" pitchFamily="2" charset="-78"/>
                <a:cs typeface="Alexandria" pitchFamily="2" charset="-78"/>
              </a:rPr>
              <a:t>عملية التدريس والتقويم</a:t>
            </a:r>
            <a:endParaRPr lang="en-GB" dirty="0">
              <a:latin typeface="Alexandria" pitchFamily="2" charset="-78"/>
              <a:cs typeface="Alexandria" pitchFamily="2" charset="-78"/>
            </a:endParaRPr>
          </a:p>
        </p:txBody>
      </p:sp>
      <p:sp>
        <p:nvSpPr>
          <p:cNvPr id="44" name="Rectangle 43"/>
          <p:cNvSpPr/>
          <p:nvPr/>
        </p:nvSpPr>
        <p:spPr>
          <a:xfrm>
            <a:off x="1804814" y="3459160"/>
            <a:ext cx="401072" cy="523220"/>
          </a:xfrm>
          <a:prstGeom prst="rect">
            <a:avLst/>
          </a:prstGeom>
        </p:spPr>
        <p:txBody>
          <a:bodyPr wrap="none">
            <a:spAutoFit/>
          </a:bodyPr>
          <a:lstStyle/>
          <a:p>
            <a:r>
              <a:rPr lang="ar-JO" altLang="ko-KR" sz="2800" b="1" dirty="0">
                <a:solidFill>
                  <a:schemeClr val="tx1">
                    <a:lumMod val="75000"/>
                    <a:lumOff val="25000"/>
                  </a:schemeClr>
                </a:solidFill>
                <a:latin typeface="Alexandria" pitchFamily="2" charset="-78"/>
                <a:cs typeface="Alexandria" pitchFamily="2" charset="-78"/>
              </a:rPr>
              <a:t>3</a:t>
            </a:r>
            <a:endParaRPr lang="en-GB" sz="2800" dirty="0">
              <a:latin typeface="Alexandria" pitchFamily="2" charset="-78"/>
              <a:cs typeface="Alexandria" pitchFamily="2" charset="-78"/>
            </a:endParaRPr>
          </a:p>
        </p:txBody>
      </p:sp>
      <p:sp>
        <p:nvSpPr>
          <p:cNvPr id="45" name="Rectangle 44"/>
          <p:cNvSpPr/>
          <p:nvPr/>
        </p:nvSpPr>
        <p:spPr>
          <a:xfrm>
            <a:off x="7648085" y="1651817"/>
            <a:ext cx="402674" cy="523220"/>
          </a:xfrm>
          <a:prstGeom prst="rect">
            <a:avLst/>
          </a:prstGeom>
        </p:spPr>
        <p:txBody>
          <a:bodyPr wrap="none">
            <a:spAutoFit/>
          </a:bodyPr>
          <a:lstStyle/>
          <a:p>
            <a:r>
              <a:rPr lang="ar-JO" altLang="ko-KR" sz="2800" b="1" dirty="0">
                <a:solidFill>
                  <a:schemeClr val="tx1">
                    <a:lumMod val="75000"/>
                    <a:lumOff val="25000"/>
                  </a:schemeClr>
                </a:solidFill>
                <a:latin typeface="Alexandria" pitchFamily="2" charset="-78"/>
                <a:cs typeface="Alexandria" pitchFamily="2" charset="-78"/>
              </a:rPr>
              <a:t>2</a:t>
            </a:r>
            <a:endParaRPr lang="en-GB" sz="2800" dirty="0">
              <a:latin typeface="Alexandria" pitchFamily="2" charset="-78"/>
              <a:cs typeface="Alexandria" pitchFamily="2" charset="-78"/>
            </a:endParaRPr>
          </a:p>
        </p:txBody>
      </p:sp>
      <p:sp>
        <p:nvSpPr>
          <p:cNvPr id="46" name="Rectangle 45"/>
          <p:cNvSpPr/>
          <p:nvPr/>
        </p:nvSpPr>
        <p:spPr>
          <a:xfrm>
            <a:off x="9882445" y="4762336"/>
            <a:ext cx="402674" cy="523220"/>
          </a:xfrm>
          <a:prstGeom prst="rect">
            <a:avLst/>
          </a:prstGeom>
        </p:spPr>
        <p:txBody>
          <a:bodyPr wrap="none">
            <a:spAutoFit/>
          </a:bodyPr>
          <a:lstStyle/>
          <a:p>
            <a:r>
              <a:rPr lang="ar-JO" altLang="ko-KR" sz="2800" b="1" dirty="0">
                <a:solidFill>
                  <a:schemeClr val="tx1">
                    <a:lumMod val="75000"/>
                    <a:lumOff val="25000"/>
                  </a:schemeClr>
                </a:solidFill>
                <a:latin typeface="Alexandria" pitchFamily="2" charset="-78"/>
                <a:cs typeface="Alexandria" pitchFamily="2" charset="-78"/>
              </a:rPr>
              <a:t>2</a:t>
            </a:r>
            <a:endParaRPr lang="en-GB" sz="2800" dirty="0">
              <a:latin typeface="Alexandria" pitchFamily="2" charset="-78"/>
              <a:cs typeface="Alexandria" pitchFamily="2" charset="-78"/>
            </a:endParaRPr>
          </a:p>
        </p:txBody>
      </p:sp>
      <p:sp>
        <p:nvSpPr>
          <p:cNvPr id="47" name="Rectangle 46"/>
          <p:cNvSpPr/>
          <p:nvPr/>
        </p:nvSpPr>
        <p:spPr>
          <a:xfrm>
            <a:off x="3732561" y="1766553"/>
            <a:ext cx="402674" cy="523220"/>
          </a:xfrm>
          <a:prstGeom prst="rect">
            <a:avLst/>
          </a:prstGeom>
        </p:spPr>
        <p:txBody>
          <a:bodyPr wrap="none">
            <a:spAutoFit/>
          </a:bodyPr>
          <a:lstStyle/>
          <a:p>
            <a:r>
              <a:rPr lang="ar-JO" altLang="ko-KR" sz="2800" b="1" dirty="0">
                <a:solidFill>
                  <a:schemeClr val="tx1">
                    <a:lumMod val="75000"/>
                    <a:lumOff val="25000"/>
                  </a:schemeClr>
                </a:solidFill>
                <a:latin typeface="Alexandria" pitchFamily="2" charset="-78"/>
                <a:cs typeface="Alexandria" pitchFamily="2" charset="-78"/>
              </a:rPr>
              <a:t>2</a:t>
            </a:r>
            <a:endParaRPr lang="en-GB" sz="2800" dirty="0">
              <a:latin typeface="Alexandria" pitchFamily="2" charset="-78"/>
              <a:cs typeface="Alexandria" pitchFamily="2" charset="-78"/>
            </a:endParaRPr>
          </a:p>
        </p:txBody>
      </p:sp>
      <p:sp>
        <p:nvSpPr>
          <p:cNvPr id="48" name="Rectangle 47"/>
          <p:cNvSpPr/>
          <p:nvPr/>
        </p:nvSpPr>
        <p:spPr>
          <a:xfrm>
            <a:off x="6013954" y="4648035"/>
            <a:ext cx="402674" cy="523220"/>
          </a:xfrm>
          <a:prstGeom prst="rect">
            <a:avLst/>
          </a:prstGeom>
        </p:spPr>
        <p:txBody>
          <a:bodyPr wrap="none">
            <a:spAutoFit/>
          </a:bodyPr>
          <a:lstStyle/>
          <a:p>
            <a:r>
              <a:rPr lang="ar-JO" altLang="ko-KR" sz="2800" b="1" dirty="0">
                <a:solidFill>
                  <a:schemeClr val="tx1">
                    <a:lumMod val="75000"/>
                    <a:lumOff val="25000"/>
                  </a:schemeClr>
                </a:solidFill>
                <a:latin typeface="Alexandria" pitchFamily="2" charset="-78"/>
                <a:cs typeface="Alexandria" pitchFamily="2" charset="-78"/>
              </a:rPr>
              <a:t>4</a:t>
            </a:r>
            <a:endParaRPr lang="en-GB" sz="2800" dirty="0">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4B25A694-19E8-1910-FD95-08A2B1BF03D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466928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heel(1)">
                                      <p:cBhvr>
                                        <p:cTn id="7" dur="2000"/>
                                        <p:tgtEl>
                                          <p:spTgt spid="40"/>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42"/>
                                        </p:tgtEl>
                                        <p:attrNameLst>
                                          <p:attrName>style.visibility</p:attrName>
                                        </p:attrNameLst>
                                      </p:cBhvr>
                                      <p:to>
                                        <p:strVal val="visible"/>
                                      </p:to>
                                    </p:set>
                                    <p:animEffect transition="in" filter="wheel(1)">
                                      <p:cBhvr>
                                        <p:cTn id="12" dur="2000"/>
                                        <p:tgtEl>
                                          <p:spTgt spid="42"/>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41"/>
                                        </p:tgtEl>
                                        <p:attrNameLst>
                                          <p:attrName>style.visibility</p:attrName>
                                        </p:attrNameLst>
                                      </p:cBhvr>
                                      <p:to>
                                        <p:strVal val="visible"/>
                                      </p:to>
                                    </p:set>
                                    <p:animEffect transition="in" filter="wheel(1)">
                                      <p:cBhvr>
                                        <p:cTn id="17" dur="2000"/>
                                        <p:tgtEl>
                                          <p:spTgt spid="41"/>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circle(in)">
                                      <p:cBhvr>
                                        <p:cTn id="22" dur="20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43"/>
                                        </p:tgtEl>
                                        <p:attrNameLst>
                                          <p:attrName>style.visibility</p:attrName>
                                        </p:attrNameLst>
                                      </p:cBhvr>
                                      <p:to>
                                        <p:strVal val="visible"/>
                                      </p:to>
                                    </p:set>
                                    <p:animEffect transition="in" filter="circle(in)">
                                      <p:cBhvr>
                                        <p:cTn id="27" dur="20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7" grpId="0"/>
      <p:bldP spid="41" grpId="0"/>
      <p:bldP spid="42" grpId="0"/>
      <p:bldP spid="4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p:cNvSpPr/>
          <p:nvPr/>
        </p:nvSpPr>
        <p:spPr>
          <a:xfrm>
            <a:off x="6972397" y="2859555"/>
            <a:ext cx="5059314" cy="3233741"/>
          </a:xfrm>
          <a:prstGeom prst="rect">
            <a:avLst/>
          </a:prstGeom>
          <a:solidFill>
            <a:srgbClr val="00B0F0">
              <a:alpha val="7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rtl="1">
              <a:lnSpc>
                <a:spcPct val="115000"/>
              </a:lnSpc>
            </a:pPr>
            <a:r>
              <a:rPr lang="ar-SA" sz="2000" dirty="0">
                <a:latin typeface="Alexandria" pitchFamily="2" charset="-78"/>
                <a:ea typeface="Times New Roman"/>
                <a:cs typeface="Alexandria" pitchFamily="2" charset="-78"/>
              </a:rPr>
              <a:t>كليات </a:t>
            </a:r>
            <a:r>
              <a:rPr lang="ar-AE" sz="2000" dirty="0">
                <a:latin typeface="Alexandria" pitchFamily="2" charset="-78"/>
                <a:ea typeface="Times New Roman"/>
                <a:cs typeface="Alexandria" pitchFamily="2" charset="-78"/>
              </a:rPr>
              <a:t>ال</a:t>
            </a:r>
            <a:r>
              <a:rPr lang="ar-SA" sz="2000" dirty="0">
                <a:latin typeface="Alexandria" pitchFamily="2" charset="-78"/>
                <a:ea typeface="Times New Roman"/>
                <a:cs typeface="Alexandria" pitchFamily="2" charset="-78"/>
              </a:rPr>
              <a:t>مجتمع </a:t>
            </a:r>
            <a:r>
              <a:rPr lang="ar-AE" sz="2000" dirty="0">
                <a:latin typeface="Alexandria" pitchFamily="2" charset="-78"/>
                <a:ea typeface="Times New Roman"/>
                <a:cs typeface="Alexandria" pitchFamily="2" charset="-78"/>
              </a:rPr>
              <a:t>: </a:t>
            </a:r>
            <a:r>
              <a:rPr lang="ar-SA" sz="2000" dirty="0">
                <a:latin typeface="Alexandria" pitchFamily="2" charset="-78"/>
                <a:ea typeface="Times New Roman"/>
                <a:cs typeface="Alexandria" pitchFamily="2" charset="-78"/>
              </a:rPr>
              <a:t>تكون الدراسة فيها لا تقل عن سنتين</a:t>
            </a:r>
            <a:endParaRPr lang="ar-JO" sz="2000" dirty="0">
              <a:latin typeface="Alexandria" pitchFamily="2" charset="-78"/>
              <a:ea typeface="Times New Roman"/>
              <a:cs typeface="Alexandria" pitchFamily="2" charset="-78"/>
            </a:endParaRPr>
          </a:p>
          <a:p>
            <a:pPr algn="r" rtl="1">
              <a:lnSpc>
                <a:spcPct val="115000"/>
              </a:lnSpc>
            </a:pPr>
            <a:r>
              <a:rPr lang="ar-JO" sz="2000" dirty="0">
                <a:latin typeface="Alexandria" pitchFamily="2" charset="-78"/>
                <a:cs typeface="Alexandria" pitchFamily="2" charset="-78"/>
              </a:rPr>
              <a:t>وتُعد تلك الشهادة أقل الشهادات الجامعية من حيث كثافة المناهج الدراسية، وكذلك عدد الساعات المقررة للدراسة، ومدة الدراسة المطلوبة للحصول على ذلك المؤهل.</a:t>
            </a:r>
            <a:endParaRPr lang="en-GB" sz="2000" dirty="0">
              <a:latin typeface="Alexandria" pitchFamily="2" charset="-78"/>
              <a:ea typeface="Calibri"/>
            </a:endParaRPr>
          </a:p>
        </p:txBody>
      </p:sp>
      <p:sp>
        <p:nvSpPr>
          <p:cNvPr id="22" name="Rectangle 21"/>
          <p:cNvSpPr/>
          <p:nvPr/>
        </p:nvSpPr>
        <p:spPr>
          <a:xfrm>
            <a:off x="408561" y="2859555"/>
            <a:ext cx="5311302" cy="329805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rtl="1">
              <a:lnSpc>
                <a:spcPct val="115000"/>
              </a:lnSpc>
            </a:pPr>
            <a:r>
              <a:rPr lang="ar-SA" sz="2000" dirty="0">
                <a:solidFill>
                  <a:schemeClr val="tx1"/>
                </a:solidFill>
                <a:latin typeface="Alexandria" pitchFamily="2" charset="-78"/>
                <a:ea typeface="Times New Roman"/>
                <a:cs typeface="Alexandria" pitchFamily="2" charset="-78"/>
              </a:rPr>
              <a:t>الجامعات</a:t>
            </a:r>
            <a:r>
              <a:rPr lang="ar-AE" sz="2000" dirty="0">
                <a:solidFill>
                  <a:schemeClr val="tx1"/>
                </a:solidFill>
                <a:latin typeface="Alexandria" pitchFamily="2" charset="-78"/>
                <a:ea typeface="Times New Roman"/>
                <a:cs typeface="Alexandria" pitchFamily="2" charset="-78"/>
              </a:rPr>
              <a:t>:</a:t>
            </a:r>
            <a:r>
              <a:rPr lang="ar-SA" sz="2000" dirty="0">
                <a:solidFill>
                  <a:schemeClr val="tx1"/>
                </a:solidFill>
                <a:latin typeface="Alexandria" pitchFamily="2" charset="-78"/>
                <a:ea typeface="Times New Roman"/>
                <a:cs typeface="Alexandria" pitchFamily="2" charset="-78"/>
              </a:rPr>
              <a:t> وتكون الدراسة فيها بال</a:t>
            </a:r>
            <a:r>
              <a:rPr lang="ar-AE" sz="2000" dirty="0">
                <a:solidFill>
                  <a:schemeClr val="tx1"/>
                </a:solidFill>
                <a:latin typeface="Alexandria" pitchFamily="2" charset="-78"/>
                <a:ea typeface="Times New Roman"/>
                <a:cs typeface="Alexandria" pitchFamily="2" charset="-78"/>
              </a:rPr>
              <a:t>أ</a:t>
            </a:r>
            <a:r>
              <a:rPr lang="ar-SA" sz="2000" dirty="0">
                <a:solidFill>
                  <a:schemeClr val="tx1"/>
                </a:solidFill>
                <a:latin typeface="Alexandria" pitchFamily="2" charset="-78"/>
                <a:ea typeface="Times New Roman"/>
                <a:cs typeface="Alexandria" pitchFamily="2" charset="-78"/>
              </a:rPr>
              <a:t>غلب أربع سنوات</a:t>
            </a:r>
            <a:endParaRPr lang="ar-JO" sz="2000" dirty="0">
              <a:solidFill>
                <a:schemeClr val="tx1"/>
              </a:solidFill>
              <a:latin typeface="Alexandria" pitchFamily="2" charset="-78"/>
              <a:ea typeface="Times New Roman"/>
              <a:cs typeface="Alexandria" pitchFamily="2" charset="-78"/>
            </a:endParaRPr>
          </a:p>
          <a:p>
            <a:pPr algn="r" rtl="1">
              <a:lnSpc>
                <a:spcPct val="115000"/>
              </a:lnSpc>
            </a:pPr>
            <a:r>
              <a:rPr lang="ar-JO" sz="2000" dirty="0">
                <a:solidFill>
                  <a:schemeClr val="tx1"/>
                </a:solidFill>
                <a:latin typeface="Alexandria" pitchFamily="2" charset="-78"/>
                <a:cs typeface="Alexandria" pitchFamily="2" charset="-78"/>
              </a:rPr>
              <a:t>يقوم الطلاب بالتقدم للدراسة بالجامعات المختلفة لمدة 4 سنوات تقريبًا وبعدها يتم الحصول على درجة البكالوريوس، والتي تعتبر أحد أشهر الدرجات العلمية التي يحصل عليها الطلاب</a:t>
            </a:r>
            <a:r>
              <a:rPr lang="ar-JO" sz="2000" dirty="0">
                <a:solidFill>
                  <a:srgbClr val="00B0F0"/>
                </a:solidFill>
                <a:latin typeface="Alexandria" pitchFamily="2" charset="-78"/>
                <a:cs typeface="Alexandria" pitchFamily="2" charset="-78"/>
              </a:rPr>
              <a:t>. </a:t>
            </a:r>
            <a:endParaRPr lang="en-GB" sz="2000" dirty="0">
              <a:solidFill>
                <a:srgbClr val="00B0F0"/>
              </a:solidFill>
              <a:latin typeface="Alexandria" pitchFamily="2" charset="-78"/>
              <a:ea typeface="Calibri"/>
            </a:endParaRPr>
          </a:p>
        </p:txBody>
      </p:sp>
      <p:sp>
        <p:nvSpPr>
          <p:cNvPr id="5" name="Rectangle 4"/>
          <p:cNvSpPr/>
          <p:nvPr/>
        </p:nvSpPr>
        <p:spPr>
          <a:xfrm>
            <a:off x="2911542" y="370340"/>
            <a:ext cx="6123791" cy="523220"/>
          </a:xfrm>
          <a:prstGeom prst="rect">
            <a:avLst/>
          </a:prstGeom>
        </p:spPr>
        <p:txBody>
          <a:bodyPr wrap="none">
            <a:spAutoFit/>
          </a:bodyPr>
          <a:lstStyle/>
          <a:p>
            <a:pPr lvl="0" algn="r"/>
            <a:r>
              <a:rPr lang="ar-JO" sz="2800" b="1" dirty="0">
                <a:solidFill>
                  <a:srgbClr val="00B0F0"/>
                </a:solidFill>
                <a:latin typeface="Alexandria" pitchFamily="2" charset="-78"/>
                <a:ea typeface="Times New Roman" pitchFamily="18" charset="0"/>
                <a:cs typeface="Alexandria" pitchFamily="2" charset="-78"/>
              </a:rPr>
              <a:t>تصنيفات مؤسسات التعليم العالي</a:t>
            </a:r>
          </a:p>
        </p:txBody>
      </p:sp>
      <p:sp>
        <p:nvSpPr>
          <p:cNvPr id="12" name="Rectangle 11"/>
          <p:cNvSpPr/>
          <p:nvPr/>
        </p:nvSpPr>
        <p:spPr>
          <a:xfrm>
            <a:off x="479376" y="1484784"/>
            <a:ext cx="11408076" cy="486928"/>
          </a:xfrm>
          <a:prstGeom prst="rect">
            <a:avLst/>
          </a:prstGeom>
        </p:spPr>
        <p:txBody>
          <a:bodyPr wrap="square">
            <a:spAutoFit/>
          </a:bodyPr>
          <a:lstStyle/>
          <a:p>
            <a:pPr lvl="0" algn="r" rtl="1">
              <a:lnSpc>
                <a:spcPct val="115000"/>
              </a:lnSpc>
            </a:pPr>
            <a:r>
              <a:rPr lang="ar-SA" sz="2400" b="1" dirty="0">
                <a:solidFill>
                  <a:schemeClr val="tx1"/>
                </a:solidFill>
                <a:latin typeface="Alexandria" pitchFamily="2" charset="-78"/>
                <a:ea typeface="Times New Roman"/>
                <a:cs typeface="Alexandria" pitchFamily="2" charset="-78"/>
              </a:rPr>
              <a:t>تصن</a:t>
            </a:r>
            <a:r>
              <a:rPr lang="ar-JO" sz="2400" b="1" dirty="0">
                <a:solidFill>
                  <a:schemeClr val="tx1"/>
                </a:solidFill>
                <a:latin typeface="Alexandria" pitchFamily="2" charset="-78"/>
                <a:ea typeface="Times New Roman"/>
                <a:cs typeface="Alexandria" pitchFamily="2" charset="-78"/>
              </a:rPr>
              <a:t>ّ</a:t>
            </a:r>
            <a:r>
              <a:rPr lang="ar-SA" sz="2400" b="1" dirty="0">
                <a:solidFill>
                  <a:schemeClr val="tx1"/>
                </a:solidFill>
                <a:latin typeface="Alexandria" pitchFamily="2" charset="-78"/>
                <a:ea typeface="Times New Roman"/>
                <a:cs typeface="Alexandria" pitchFamily="2" charset="-78"/>
              </a:rPr>
              <a:t>ف مؤسسات التعليم العالي من حيث المستوى الأكاديمي </a:t>
            </a:r>
            <a:r>
              <a:rPr lang="ar-JO" sz="2400" b="1" dirty="0">
                <a:solidFill>
                  <a:schemeClr val="tx1"/>
                </a:solidFill>
                <a:latin typeface="Alexandria" pitchFamily="2" charset="-78"/>
                <a:ea typeface="Times New Roman"/>
                <a:cs typeface="Alexandria" pitchFamily="2" charset="-78"/>
              </a:rPr>
              <a:t>إ</a:t>
            </a:r>
            <a:r>
              <a:rPr lang="ar-SA" sz="2400" b="1" dirty="0">
                <a:solidFill>
                  <a:schemeClr val="tx1"/>
                </a:solidFill>
                <a:latin typeface="Alexandria" pitchFamily="2" charset="-78"/>
                <a:ea typeface="Times New Roman"/>
                <a:cs typeface="Alexandria" pitchFamily="2" charset="-78"/>
              </a:rPr>
              <a:t>لى:</a:t>
            </a:r>
            <a:endParaRPr lang="ar-JO" sz="2400" b="1" dirty="0">
              <a:solidFill>
                <a:schemeClr val="tx1"/>
              </a:solidFill>
              <a:latin typeface="Alexandria" pitchFamily="2" charset="-78"/>
              <a:ea typeface="Times New Roman"/>
              <a:cs typeface="Alexandria" pitchFamily="2" charset="-78"/>
            </a:endParaRPr>
          </a:p>
        </p:txBody>
      </p:sp>
      <p:pic>
        <p:nvPicPr>
          <p:cNvPr id="3" name="Graphic 21">
            <a:extLst>
              <a:ext uri="{FF2B5EF4-FFF2-40B4-BE49-F238E27FC236}">
                <a16:creationId xmlns:a16="http://schemas.microsoft.com/office/drawing/2014/main" id="{CB932A64-CCAE-78BC-11E9-2938918BB1D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31284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heel(1)">
                                      <p:cBhvr>
                                        <p:cTn id="7" dur="20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heel(1)">
                                      <p:cBhvr>
                                        <p:cTn id="12" dur="2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p:cNvSpPr/>
          <p:nvPr/>
        </p:nvSpPr>
        <p:spPr>
          <a:xfrm>
            <a:off x="6972397" y="2780927"/>
            <a:ext cx="5059314" cy="3240361"/>
          </a:xfrm>
          <a:prstGeom prst="rect">
            <a:avLst/>
          </a:prstGeom>
          <a:solidFill>
            <a:srgbClr val="00B0F0">
              <a:alpha val="7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marL="342900" lvl="0" indent="-342900" algn="just" rtl="1" fontAlgn="base">
              <a:lnSpc>
                <a:spcPct val="115000"/>
              </a:lnSpc>
              <a:buSzPts val="1000"/>
              <a:buFont typeface="Symbol"/>
              <a:buChar char=""/>
              <a:tabLst>
                <a:tab pos="457200" algn="l"/>
              </a:tabLst>
            </a:pPr>
            <a:r>
              <a:rPr lang="ar-SA" sz="2400" dirty="0">
                <a:latin typeface="Alexandria" pitchFamily="2" charset="-78"/>
                <a:ea typeface="Times New Roman"/>
                <a:cs typeface="Alexandria" pitchFamily="2" charset="-78"/>
              </a:rPr>
              <a:t>جامعات متخصصة بنوع واحد من المعارف</a:t>
            </a:r>
            <a:r>
              <a:rPr lang="ar-AE" sz="2400" dirty="0">
                <a:latin typeface="Alexandria" pitchFamily="2" charset="-78"/>
                <a:ea typeface="Times New Roman"/>
                <a:cs typeface="Alexandria" pitchFamily="2" charset="-78"/>
              </a:rPr>
              <a:t> والعلوم</a:t>
            </a:r>
            <a:r>
              <a:rPr lang="ar-SA" sz="2400" dirty="0">
                <a:latin typeface="Alexandria" pitchFamily="2" charset="-78"/>
                <a:ea typeface="Times New Roman"/>
                <a:cs typeface="Alexandria" pitchFamily="2" charset="-78"/>
              </a:rPr>
              <a:t> مثل جامع</a:t>
            </a:r>
            <a:r>
              <a:rPr lang="ar-AE" sz="2400" dirty="0">
                <a:latin typeface="Alexandria" pitchFamily="2" charset="-78"/>
                <a:ea typeface="Times New Roman"/>
                <a:cs typeface="Alexandria" pitchFamily="2" charset="-78"/>
              </a:rPr>
              <a:t>ة</a:t>
            </a:r>
            <a:r>
              <a:rPr lang="ar-SA" sz="2400" dirty="0">
                <a:latin typeface="Alexandria" pitchFamily="2" charset="-78"/>
                <a:ea typeface="Times New Roman"/>
                <a:cs typeface="Alexandria" pitchFamily="2" charset="-78"/>
              </a:rPr>
              <a:t> الأميرة سمية </a:t>
            </a:r>
            <a:r>
              <a:rPr lang="ar-AE" sz="2400" dirty="0">
                <a:latin typeface="Alexandria" pitchFamily="2" charset="-78"/>
                <a:ea typeface="Times New Roman"/>
                <a:cs typeface="Alexandria" pitchFamily="2" charset="-78"/>
              </a:rPr>
              <a:t>في الأردن و</a:t>
            </a:r>
            <a:r>
              <a:rPr lang="ar-SA" sz="2400" dirty="0">
                <a:latin typeface="Alexandria" pitchFamily="2" charset="-78"/>
                <a:ea typeface="Times New Roman"/>
                <a:cs typeface="Alexandria" pitchFamily="2" charset="-78"/>
              </a:rPr>
              <a:t>المختصة بالتكنولوجيا</a:t>
            </a:r>
            <a:r>
              <a:rPr lang="ar-AE" sz="2400" dirty="0">
                <a:latin typeface="Alexandria" pitchFamily="2" charset="-78"/>
                <a:ea typeface="Times New Roman"/>
                <a:cs typeface="Alexandria" pitchFamily="2" charset="-78"/>
              </a:rPr>
              <a:t>.</a:t>
            </a:r>
            <a:endParaRPr lang="en-GB" sz="2400" dirty="0">
              <a:latin typeface="Alexandria" pitchFamily="2" charset="-78"/>
              <a:ea typeface="Calibri"/>
            </a:endParaRPr>
          </a:p>
        </p:txBody>
      </p:sp>
      <p:sp>
        <p:nvSpPr>
          <p:cNvPr id="22" name="Rectangle 21"/>
          <p:cNvSpPr/>
          <p:nvPr/>
        </p:nvSpPr>
        <p:spPr>
          <a:xfrm>
            <a:off x="408561" y="2859555"/>
            <a:ext cx="5311302" cy="3298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marL="342900" lvl="0" indent="-342900" algn="just" rtl="1" fontAlgn="base">
              <a:lnSpc>
                <a:spcPct val="115000"/>
              </a:lnSpc>
              <a:buSzPts val="1000"/>
              <a:buFont typeface="Symbol"/>
              <a:buChar char=""/>
              <a:tabLst>
                <a:tab pos="457200" algn="l"/>
              </a:tabLst>
            </a:pPr>
            <a:r>
              <a:rPr lang="ar-SA" sz="2400" dirty="0">
                <a:solidFill>
                  <a:srgbClr val="00B0F0"/>
                </a:solidFill>
                <a:latin typeface="Alexandria" pitchFamily="2" charset="-78"/>
                <a:ea typeface="Times New Roman"/>
                <a:cs typeface="Alexandria" pitchFamily="2" charset="-78"/>
              </a:rPr>
              <a:t>جامعات تتضمن عدة برامج وهي النمط الأكثر شيوع</a:t>
            </a:r>
            <a:r>
              <a:rPr lang="ar-JO" sz="2400" dirty="0">
                <a:solidFill>
                  <a:srgbClr val="00B0F0"/>
                </a:solidFill>
                <a:latin typeface="Alexandria" pitchFamily="2" charset="-78"/>
                <a:ea typeface="Times New Roman"/>
                <a:cs typeface="Alexandria" pitchFamily="2" charset="-78"/>
              </a:rPr>
              <a:t>ً</a:t>
            </a:r>
            <a:r>
              <a:rPr lang="ar-SA" sz="2400" dirty="0">
                <a:solidFill>
                  <a:srgbClr val="00B0F0"/>
                </a:solidFill>
                <a:latin typeface="Alexandria" pitchFamily="2" charset="-78"/>
                <a:ea typeface="Times New Roman"/>
                <a:cs typeface="Alexandria" pitchFamily="2" charset="-78"/>
              </a:rPr>
              <a:t>ا في الجامعات ويشمل عدة تخصصات ومعارف متعددة طبية وتكنولوجي</a:t>
            </a:r>
            <a:r>
              <a:rPr lang="ar-AE" sz="2400" dirty="0">
                <a:solidFill>
                  <a:srgbClr val="00B0F0"/>
                </a:solidFill>
                <a:latin typeface="Alexandria" pitchFamily="2" charset="-78"/>
                <a:ea typeface="Times New Roman"/>
                <a:cs typeface="Alexandria" pitchFamily="2" charset="-78"/>
              </a:rPr>
              <a:t>ة</a:t>
            </a:r>
            <a:r>
              <a:rPr lang="ar-SA" sz="2400" dirty="0">
                <a:solidFill>
                  <a:srgbClr val="00B0F0"/>
                </a:solidFill>
                <a:latin typeface="Alexandria" pitchFamily="2" charset="-78"/>
                <a:ea typeface="Times New Roman"/>
                <a:cs typeface="Alexandria" pitchFamily="2" charset="-78"/>
              </a:rPr>
              <a:t> وتربوية وهندسي</a:t>
            </a:r>
            <a:r>
              <a:rPr lang="ar-JO" sz="2400" dirty="0">
                <a:solidFill>
                  <a:srgbClr val="00B0F0"/>
                </a:solidFill>
                <a:latin typeface="Alexandria" pitchFamily="2" charset="-78"/>
                <a:ea typeface="Times New Roman"/>
                <a:cs typeface="Alexandria" pitchFamily="2" charset="-78"/>
              </a:rPr>
              <a:t>ة</a:t>
            </a:r>
            <a:r>
              <a:rPr lang="ar-SA" sz="2400" dirty="0">
                <a:solidFill>
                  <a:srgbClr val="00B0F0"/>
                </a:solidFill>
                <a:latin typeface="Alexandria" pitchFamily="2" charset="-78"/>
                <a:ea typeface="Times New Roman"/>
                <a:cs typeface="Alexandria" pitchFamily="2" charset="-78"/>
              </a:rPr>
              <a:t> وغيرها</a:t>
            </a:r>
            <a:r>
              <a:rPr lang="ar-JO" sz="2400" dirty="0">
                <a:solidFill>
                  <a:srgbClr val="00B0F0"/>
                </a:solidFill>
                <a:latin typeface="Alexandria" pitchFamily="2" charset="-78"/>
                <a:ea typeface="Times New Roman"/>
                <a:cs typeface="Alexandria" pitchFamily="2" charset="-78"/>
              </a:rPr>
              <a:t>.</a:t>
            </a:r>
            <a:endParaRPr lang="en-GB" sz="2400" dirty="0">
              <a:solidFill>
                <a:srgbClr val="00B0F0"/>
              </a:solidFill>
              <a:latin typeface="Alexandria" pitchFamily="2" charset="-78"/>
              <a:ea typeface="Calibri"/>
            </a:endParaRPr>
          </a:p>
          <a:p>
            <a:pPr algn="just" rtl="1">
              <a:lnSpc>
                <a:spcPct val="115000"/>
              </a:lnSpc>
            </a:pPr>
            <a:r>
              <a:rPr lang="ar-JO" sz="2400" dirty="0">
                <a:latin typeface="Alexandria" pitchFamily="2" charset="-78"/>
                <a:cs typeface="Alexandria" pitchFamily="2" charset="-78"/>
              </a:rPr>
              <a:t> </a:t>
            </a:r>
            <a:endParaRPr lang="en-GB" sz="2400" dirty="0">
              <a:latin typeface="Alexandria" pitchFamily="2" charset="-78"/>
              <a:ea typeface="Calibri"/>
            </a:endParaRPr>
          </a:p>
        </p:txBody>
      </p:sp>
      <p:sp>
        <p:nvSpPr>
          <p:cNvPr id="12" name="Rectangle 11"/>
          <p:cNvSpPr/>
          <p:nvPr/>
        </p:nvSpPr>
        <p:spPr>
          <a:xfrm>
            <a:off x="1199456" y="1484784"/>
            <a:ext cx="10687996" cy="552715"/>
          </a:xfrm>
          <a:prstGeom prst="rect">
            <a:avLst/>
          </a:prstGeom>
        </p:spPr>
        <p:txBody>
          <a:bodyPr wrap="square">
            <a:spAutoFit/>
          </a:bodyPr>
          <a:lstStyle/>
          <a:p>
            <a:pPr lvl="0" algn="r" rtl="1">
              <a:lnSpc>
                <a:spcPct val="115000"/>
              </a:lnSpc>
            </a:pPr>
            <a:r>
              <a:rPr lang="ar-SA" sz="2800" b="1" dirty="0">
                <a:solidFill>
                  <a:schemeClr val="tx1"/>
                </a:solidFill>
                <a:latin typeface="Alexandria" pitchFamily="2" charset="-78"/>
                <a:ea typeface="Times New Roman"/>
                <a:cs typeface="Alexandria" pitchFamily="2" charset="-78"/>
              </a:rPr>
              <a:t>تصن</a:t>
            </a:r>
            <a:r>
              <a:rPr lang="ar-JO" sz="2800" b="1" dirty="0">
                <a:solidFill>
                  <a:schemeClr val="tx1"/>
                </a:solidFill>
                <a:latin typeface="Alexandria" pitchFamily="2" charset="-78"/>
                <a:ea typeface="Times New Roman"/>
                <a:cs typeface="Alexandria" pitchFamily="2" charset="-78"/>
              </a:rPr>
              <a:t>ّ</a:t>
            </a:r>
            <a:r>
              <a:rPr lang="ar-SA" sz="2800" b="1" dirty="0">
                <a:solidFill>
                  <a:schemeClr val="tx1"/>
                </a:solidFill>
                <a:latin typeface="Alexandria" pitchFamily="2" charset="-78"/>
                <a:ea typeface="Times New Roman"/>
                <a:cs typeface="Alexandria" pitchFamily="2" charset="-78"/>
              </a:rPr>
              <a:t>ف مؤسسات التعليم العالي من حيث البرامج</a:t>
            </a:r>
            <a:r>
              <a:rPr lang="ar-JO" sz="2800" b="1" dirty="0">
                <a:solidFill>
                  <a:schemeClr val="tx1"/>
                </a:solidFill>
                <a:latin typeface="Alexandria" pitchFamily="2" charset="-78"/>
                <a:ea typeface="Times New Roman"/>
                <a:cs typeface="Alexandria" pitchFamily="2" charset="-78"/>
              </a:rPr>
              <a:t> إ</a:t>
            </a:r>
            <a:r>
              <a:rPr lang="ar-SA" sz="2800" b="1" dirty="0">
                <a:solidFill>
                  <a:schemeClr val="tx1"/>
                </a:solidFill>
                <a:latin typeface="Alexandria" pitchFamily="2" charset="-78"/>
                <a:ea typeface="Times New Roman"/>
                <a:cs typeface="Alexandria" pitchFamily="2" charset="-78"/>
              </a:rPr>
              <a:t>لى:</a:t>
            </a:r>
            <a:endParaRPr lang="ar-JO" sz="2800" b="1" dirty="0">
              <a:solidFill>
                <a:schemeClr val="tx1"/>
              </a:solidFill>
              <a:latin typeface="Alexandria" pitchFamily="2" charset="-78"/>
              <a:ea typeface="Times New Roman"/>
              <a:cs typeface="Alexandria" pitchFamily="2" charset="-78"/>
            </a:endParaRPr>
          </a:p>
        </p:txBody>
      </p:sp>
      <p:pic>
        <p:nvPicPr>
          <p:cNvPr id="3" name="Graphic 21">
            <a:extLst>
              <a:ext uri="{FF2B5EF4-FFF2-40B4-BE49-F238E27FC236}">
                <a16:creationId xmlns:a16="http://schemas.microsoft.com/office/drawing/2014/main" id="{E6D4C615-AE22-6C92-A0BE-0B3829B0738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3">
            <a:extLst>
              <a:ext uri="{FF2B5EF4-FFF2-40B4-BE49-F238E27FC236}">
                <a16:creationId xmlns:a16="http://schemas.microsoft.com/office/drawing/2014/main" id="{E47CCC6D-69F0-01C5-51C9-24943DF0320A}"/>
              </a:ext>
            </a:extLst>
          </p:cNvPr>
          <p:cNvSpPr/>
          <p:nvPr/>
        </p:nvSpPr>
        <p:spPr>
          <a:xfrm>
            <a:off x="2911542" y="370340"/>
            <a:ext cx="6123791" cy="523220"/>
          </a:xfrm>
          <a:prstGeom prst="rect">
            <a:avLst/>
          </a:prstGeom>
        </p:spPr>
        <p:txBody>
          <a:bodyPr wrap="none">
            <a:spAutoFit/>
          </a:bodyPr>
          <a:lstStyle/>
          <a:p>
            <a:pPr lvl="0" algn="r"/>
            <a:r>
              <a:rPr lang="ar-JO" sz="2800" b="1" dirty="0">
                <a:solidFill>
                  <a:srgbClr val="00B0F0"/>
                </a:solidFill>
                <a:latin typeface="Alexandria" pitchFamily="2" charset="-78"/>
                <a:ea typeface="Times New Roman" pitchFamily="18" charset="0"/>
                <a:cs typeface="Alexandria" pitchFamily="2" charset="-78"/>
              </a:rPr>
              <a:t>تصنيفات مؤسسات التعليم العالي</a:t>
            </a:r>
          </a:p>
        </p:txBody>
      </p:sp>
    </p:spTree>
    <p:extLst>
      <p:ext uri="{BB962C8B-B14F-4D97-AF65-F5344CB8AC3E}">
        <p14:creationId xmlns:p14="http://schemas.microsoft.com/office/powerpoint/2010/main" val="2137463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heel(1)">
                                      <p:cBhvr>
                                        <p:cTn id="7" dur="20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heel(1)">
                                      <p:cBhvr>
                                        <p:cTn id="12" dur="2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p:cNvSpPr/>
          <p:nvPr/>
        </p:nvSpPr>
        <p:spPr>
          <a:xfrm>
            <a:off x="6972397" y="2859018"/>
            <a:ext cx="5059314" cy="3376682"/>
          </a:xfrm>
          <a:prstGeom prst="rect">
            <a:avLst/>
          </a:prstGeom>
          <a:solidFill>
            <a:srgbClr val="00B0F0">
              <a:alpha val="8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marL="342900" lvl="0" indent="-342900" algn="r" rtl="1" fontAlgn="base">
              <a:lnSpc>
                <a:spcPct val="115000"/>
              </a:lnSpc>
              <a:buSzPts val="1000"/>
              <a:buFont typeface="Symbol"/>
              <a:buChar char=""/>
              <a:tabLst>
                <a:tab pos="457200" algn="l"/>
              </a:tabLst>
            </a:pPr>
            <a:r>
              <a:rPr lang="ar-SA" sz="3200" dirty="0">
                <a:latin typeface="Alexandria" pitchFamily="2" charset="-78"/>
                <a:ea typeface="Times New Roman"/>
                <a:cs typeface="Alexandria" pitchFamily="2" charset="-78"/>
              </a:rPr>
              <a:t>جامعات حكومية وهي الجامعات التي تشرف عليها الحكومات </a:t>
            </a:r>
            <a:r>
              <a:rPr lang="ar-AE" sz="3200" dirty="0">
                <a:latin typeface="Alexandria" pitchFamily="2" charset="-78"/>
                <a:ea typeface="Times New Roman"/>
                <a:cs typeface="Alexandria" pitchFamily="2" charset="-78"/>
              </a:rPr>
              <a:t>و</a:t>
            </a:r>
            <a:r>
              <a:rPr lang="ar-SA" sz="3200" dirty="0">
                <a:latin typeface="Alexandria" pitchFamily="2" charset="-78"/>
                <a:ea typeface="Times New Roman"/>
                <a:cs typeface="Alexandria" pitchFamily="2" charset="-78"/>
              </a:rPr>
              <a:t>السلطات المحلية في الدولة</a:t>
            </a:r>
            <a:endParaRPr lang="en-GB" sz="1800" dirty="0">
              <a:latin typeface="Alexandria" pitchFamily="2" charset="-78"/>
              <a:ea typeface="Calibri"/>
            </a:endParaRPr>
          </a:p>
        </p:txBody>
      </p:sp>
      <p:sp>
        <p:nvSpPr>
          <p:cNvPr id="22" name="Rectangle 21"/>
          <p:cNvSpPr/>
          <p:nvPr/>
        </p:nvSpPr>
        <p:spPr>
          <a:xfrm>
            <a:off x="408561" y="2859555"/>
            <a:ext cx="5311302" cy="3298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marL="342900" lvl="0" indent="-342900" algn="r" rtl="1" fontAlgn="base">
              <a:lnSpc>
                <a:spcPct val="115000"/>
              </a:lnSpc>
              <a:buSzPts val="1000"/>
              <a:buFont typeface="Symbol"/>
              <a:buChar char=""/>
              <a:tabLst>
                <a:tab pos="457200" algn="l"/>
              </a:tabLst>
            </a:pPr>
            <a:r>
              <a:rPr lang="ar-SA" sz="3200" dirty="0">
                <a:solidFill>
                  <a:srgbClr val="00B0F0"/>
                </a:solidFill>
                <a:latin typeface="Alexandria" pitchFamily="2" charset="-78"/>
                <a:ea typeface="Times New Roman"/>
                <a:cs typeface="Alexandria" pitchFamily="2" charset="-78"/>
              </a:rPr>
              <a:t>جامعات خاص</a:t>
            </a:r>
            <a:r>
              <a:rPr lang="ar-JO" sz="3200" dirty="0">
                <a:solidFill>
                  <a:srgbClr val="00B0F0"/>
                </a:solidFill>
                <a:latin typeface="Alexandria" pitchFamily="2" charset="-78"/>
                <a:ea typeface="Times New Roman"/>
                <a:cs typeface="Alexandria" pitchFamily="2" charset="-78"/>
              </a:rPr>
              <a:t>ة</a:t>
            </a:r>
            <a:r>
              <a:rPr lang="ar-SA" sz="3200" dirty="0">
                <a:solidFill>
                  <a:srgbClr val="00B0F0"/>
                </a:solidFill>
                <a:latin typeface="Alexandria" pitchFamily="2" charset="-78"/>
                <a:ea typeface="Times New Roman"/>
                <a:cs typeface="Alexandria" pitchFamily="2" charset="-78"/>
              </a:rPr>
              <a:t> وهي الجامعات التي تشرف عليها وتديرها جهات </a:t>
            </a:r>
            <a:r>
              <a:rPr lang="ar-AE" sz="3200" dirty="0">
                <a:solidFill>
                  <a:srgbClr val="00B0F0"/>
                </a:solidFill>
                <a:latin typeface="Alexandria" pitchFamily="2" charset="-78"/>
                <a:ea typeface="Times New Roman"/>
                <a:cs typeface="Alexandria" pitchFamily="2" charset="-78"/>
              </a:rPr>
              <a:t>أ</a:t>
            </a:r>
            <a:r>
              <a:rPr lang="ar-SA" sz="3200" dirty="0">
                <a:solidFill>
                  <a:srgbClr val="00B0F0"/>
                </a:solidFill>
                <a:latin typeface="Alexandria" pitchFamily="2" charset="-78"/>
                <a:ea typeface="Times New Roman"/>
                <a:cs typeface="Alexandria" pitchFamily="2" charset="-78"/>
              </a:rPr>
              <a:t>و </a:t>
            </a:r>
            <a:r>
              <a:rPr lang="ar-JO" sz="3200" dirty="0">
                <a:solidFill>
                  <a:srgbClr val="00B0F0"/>
                </a:solidFill>
                <a:latin typeface="Alexandria" pitchFamily="2" charset="-78"/>
                <a:ea typeface="Times New Roman"/>
                <a:cs typeface="Alexandria" pitchFamily="2" charset="-78"/>
              </a:rPr>
              <a:t>أ</a:t>
            </a:r>
            <a:r>
              <a:rPr lang="ar-SA" sz="3200" dirty="0">
                <a:solidFill>
                  <a:srgbClr val="00B0F0"/>
                </a:solidFill>
                <a:latin typeface="Alexandria" pitchFamily="2" charset="-78"/>
                <a:ea typeface="Times New Roman"/>
                <a:cs typeface="Alexandria" pitchFamily="2" charset="-78"/>
              </a:rPr>
              <a:t>فراد </a:t>
            </a:r>
            <a:r>
              <a:rPr lang="ar-JO" sz="3200" dirty="0">
                <a:solidFill>
                  <a:srgbClr val="00B0F0"/>
                </a:solidFill>
                <a:latin typeface="Alexandria" pitchFamily="2" charset="-78"/>
                <a:ea typeface="Times New Roman"/>
                <a:cs typeface="Alexandria" pitchFamily="2" charset="-78"/>
              </a:rPr>
              <a:t>أ</a:t>
            </a:r>
            <a:r>
              <a:rPr lang="ar-SA" sz="3200" dirty="0">
                <a:solidFill>
                  <a:srgbClr val="00B0F0"/>
                </a:solidFill>
                <a:latin typeface="Alexandria" pitchFamily="2" charset="-78"/>
                <a:ea typeface="Times New Roman"/>
                <a:cs typeface="Alexandria" pitchFamily="2" charset="-78"/>
              </a:rPr>
              <a:t>و جمعيات أهلي</a:t>
            </a:r>
            <a:r>
              <a:rPr lang="ar-AE" sz="3200" dirty="0">
                <a:solidFill>
                  <a:srgbClr val="00B0F0"/>
                </a:solidFill>
                <a:latin typeface="Alexandria" pitchFamily="2" charset="-78"/>
                <a:ea typeface="Times New Roman"/>
                <a:cs typeface="Alexandria" pitchFamily="2" charset="-78"/>
              </a:rPr>
              <a:t>ّ</a:t>
            </a:r>
            <a:r>
              <a:rPr lang="ar-SA" sz="3200" dirty="0">
                <a:solidFill>
                  <a:srgbClr val="00B0F0"/>
                </a:solidFill>
                <a:latin typeface="Alexandria" pitchFamily="2" charset="-78"/>
                <a:ea typeface="Times New Roman"/>
                <a:cs typeface="Alexandria" pitchFamily="2" charset="-78"/>
              </a:rPr>
              <a:t>ة</a:t>
            </a:r>
            <a:endParaRPr lang="en-GB" sz="1800" dirty="0">
              <a:solidFill>
                <a:srgbClr val="00B0F0"/>
              </a:solidFill>
              <a:latin typeface="Alexandria" pitchFamily="2" charset="-78"/>
              <a:ea typeface="Calibri"/>
            </a:endParaRPr>
          </a:p>
          <a:p>
            <a:pPr algn="r" rtl="1">
              <a:lnSpc>
                <a:spcPct val="115000"/>
              </a:lnSpc>
            </a:pPr>
            <a:r>
              <a:rPr lang="ar-JO" sz="2400" dirty="0">
                <a:latin typeface="Alexandria" pitchFamily="2" charset="-78"/>
                <a:cs typeface="Alexandria" pitchFamily="2" charset="-78"/>
              </a:rPr>
              <a:t> </a:t>
            </a:r>
            <a:endParaRPr lang="en-GB" sz="2400" dirty="0">
              <a:latin typeface="Alexandria" pitchFamily="2" charset="-78"/>
              <a:ea typeface="Calibri"/>
            </a:endParaRPr>
          </a:p>
        </p:txBody>
      </p:sp>
      <p:sp>
        <p:nvSpPr>
          <p:cNvPr id="12" name="Rectangle 11"/>
          <p:cNvSpPr/>
          <p:nvPr/>
        </p:nvSpPr>
        <p:spPr>
          <a:xfrm>
            <a:off x="1127448" y="1484784"/>
            <a:ext cx="10760004" cy="552715"/>
          </a:xfrm>
          <a:prstGeom prst="rect">
            <a:avLst/>
          </a:prstGeom>
        </p:spPr>
        <p:txBody>
          <a:bodyPr wrap="square">
            <a:spAutoFit/>
          </a:bodyPr>
          <a:lstStyle/>
          <a:p>
            <a:pPr lvl="0" algn="r" rtl="1">
              <a:lnSpc>
                <a:spcPct val="115000"/>
              </a:lnSpc>
            </a:pPr>
            <a:r>
              <a:rPr lang="ar-SA" sz="2800" b="1" dirty="0">
                <a:solidFill>
                  <a:schemeClr val="tx1"/>
                </a:solidFill>
                <a:latin typeface="Alexandria" pitchFamily="2" charset="-78"/>
                <a:ea typeface="Times New Roman"/>
                <a:cs typeface="Alexandria" pitchFamily="2" charset="-78"/>
              </a:rPr>
              <a:t>تصن</a:t>
            </a:r>
            <a:r>
              <a:rPr lang="ar-JO" sz="2800" b="1" dirty="0">
                <a:solidFill>
                  <a:schemeClr val="tx1"/>
                </a:solidFill>
                <a:latin typeface="Alexandria" pitchFamily="2" charset="-78"/>
                <a:ea typeface="Times New Roman"/>
                <a:cs typeface="Alexandria" pitchFamily="2" charset="-78"/>
              </a:rPr>
              <a:t>ّ</a:t>
            </a:r>
            <a:r>
              <a:rPr lang="ar-SA" sz="2800" b="1" dirty="0">
                <a:solidFill>
                  <a:schemeClr val="tx1"/>
                </a:solidFill>
                <a:latin typeface="Alexandria" pitchFamily="2" charset="-78"/>
                <a:ea typeface="Times New Roman"/>
                <a:cs typeface="Alexandria" pitchFamily="2" charset="-78"/>
              </a:rPr>
              <a:t>ف مؤسسات التعليم العالي من حيث ال</a:t>
            </a:r>
            <a:r>
              <a:rPr lang="ar-JO" sz="2800" b="1" dirty="0">
                <a:solidFill>
                  <a:schemeClr val="tx1"/>
                </a:solidFill>
                <a:latin typeface="Alexandria" pitchFamily="2" charset="-78"/>
                <a:ea typeface="Times New Roman"/>
                <a:cs typeface="Alexandria" pitchFamily="2" charset="-78"/>
              </a:rPr>
              <a:t>جهة المشرفة إ</a:t>
            </a:r>
            <a:r>
              <a:rPr lang="ar-SA" sz="2800" b="1" dirty="0">
                <a:solidFill>
                  <a:schemeClr val="tx1"/>
                </a:solidFill>
                <a:latin typeface="Alexandria" pitchFamily="2" charset="-78"/>
                <a:ea typeface="Times New Roman"/>
                <a:cs typeface="Alexandria" pitchFamily="2" charset="-78"/>
              </a:rPr>
              <a:t>لى:</a:t>
            </a:r>
            <a:endParaRPr lang="ar-JO" sz="2800" b="1" dirty="0">
              <a:solidFill>
                <a:schemeClr val="tx1"/>
              </a:solidFill>
              <a:latin typeface="Alexandria" pitchFamily="2" charset="-78"/>
              <a:ea typeface="Times New Roman"/>
              <a:cs typeface="Alexandria" pitchFamily="2" charset="-78"/>
            </a:endParaRPr>
          </a:p>
        </p:txBody>
      </p:sp>
      <p:pic>
        <p:nvPicPr>
          <p:cNvPr id="3" name="Graphic 21">
            <a:extLst>
              <a:ext uri="{FF2B5EF4-FFF2-40B4-BE49-F238E27FC236}">
                <a16:creationId xmlns:a16="http://schemas.microsoft.com/office/drawing/2014/main" id="{36998BC9-652B-A854-54C8-8C4462210B7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3">
            <a:extLst>
              <a:ext uri="{FF2B5EF4-FFF2-40B4-BE49-F238E27FC236}">
                <a16:creationId xmlns:a16="http://schemas.microsoft.com/office/drawing/2014/main" id="{4EEA4FFB-1932-8F7F-DFAB-F3A93A255047}"/>
              </a:ext>
            </a:extLst>
          </p:cNvPr>
          <p:cNvSpPr/>
          <p:nvPr/>
        </p:nvSpPr>
        <p:spPr>
          <a:xfrm>
            <a:off x="2911542" y="370340"/>
            <a:ext cx="6123791" cy="523220"/>
          </a:xfrm>
          <a:prstGeom prst="rect">
            <a:avLst/>
          </a:prstGeom>
        </p:spPr>
        <p:txBody>
          <a:bodyPr wrap="none">
            <a:spAutoFit/>
          </a:bodyPr>
          <a:lstStyle/>
          <a:p>
            <a:pPr lvl="0" algn="r"/>
            <a:r>
              <a:rPr lang="ar-JO" sz="2800" b="1" dirty="0">
                <a:solidFill>
                  <a:srgbClr val="00B0F0"/>
                </a:solidFill>
                <a:latin typeface="Alexandria" pitchFamily="2" charset="-78"/>
                <a:ea typeface="Times New Roman" pitchFamily="18" charset="0"/>
                <a:cs typeface="Alexandria" pitchFamily="2" charset="-78"/>
              </a:rPr>
              <a:t>تصنيفات مؤسسات التعليم العالي</a:t>
            </a:r>
          </a:p>
        </p:txBody>
      </p:sp>
    </p:spTree>
    <p:extLst>
      <p:ext uri="{BB962C8B-B14F-4D97-AF65-F5344CB8AC3E}">
        <p14:creationId xmlns:p14="http://schemas.microsoft.com/office/powerpoint/2010/main" val="37897827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heel(1)">
                                      <p:cBhvr>
                                        <p:cTn id="7" dur="20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heel(1)">
                                      <p:cBhvr>
                                        <p:cTn id="12" dur="2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2"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p:cNvSpPr/>
          <p:nvPr/>
        </p:nvSpPr>
        <p:spPr>
          <a:xfrm>
            <a:off x="6916786" y="1941184"/>
            <a:ext cx="5059314" cy="2062264"/>
          </a:xfrm>
          <a:prstGeom prst="rect">
            <a:avLst/>
          </a:prstGeom>
          <a:solidFill>
            <a:srgbClr val="00B0F0">
              <a:alpha val="86000"/>
            </a:srgbClr>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marL="342900" lvl="0" indent="-342900" algn="r" rtl="1" fontAlgn="base">
              <a:lnSpc>
                <a:spcPct val="115000"/>
              </a:lnSpc>
              <a:buSzPts val="1000"/>
              <a:buFont typeface="Symbol"/>
              <a:buChar char=""/>
              <a:tabLst>
                <a:tab pos="457200" algn="l"/>
              </a:tabLst>
            </a:pPr>
            <a:r>
              <a:rPr lang="ar-SA" sz="2800" dirty="0">
                <a:latin typeface="Alexandria" pitchFamily="2" charset="-78"/>
                <a:ea typeface="Times New Roman"/>
                <a:cs typeface="Alexandria" pitchFamily="2" charset="-78"/>
              </a:rPr>
              <a:t>جامعات تقليدية يتم </a:t>
            </a:r>
            <a:r>
              <a:rPr lang="ar-AE" sz="2800" dirty="0">
                <a:latin typeface="Alexandria" pitchFamily="2" charset="-78"/>
                <a:ea typeface="Times New Roman"/>
                <a:cs typeface="Alexandria" pitchFamily="2" charset="-78"/>
              </a:rPr>
              <a:t>فيها </a:t>
            </a:r>
            <a:r>
              <a:rPr lang="ar-SA" sz="2800" dirty="0">
                <a:latin typeface="Alexandria" pitchFamily="2" charset="-78"/>
                <a:ea typeface="Times New Roman"/>
                <a:cs typeface="Alexandria" pitchFamily="2" charset="-78"/>
              </a:rPr>
              <a:t>حضور </a:t>
            </a:r>
            <a:r>
              <a:rPr lang="ar-AE" sz="2800" dirty="0">
                <a:latin typeface="Alexandria" pitchFamily="2" charset="-78"/>
                <a:ea typeface="Times New Roman"/>
                <a:cs typeface="Alexandria" pitchFamily="2" charset="-78"/>
              </a:rPr>
              <a:t>الطالب فيها مباشرة إلى حرم الجامعة </a:t>
            </a:r>
            <a:r>
              <a:rPr lang="ar-SA" sz="2800" dirty="0">
                <a:latin typeface="Alexandria" pitchFamily="2" charset="-78"/>
                <a:ea typeface="Times New Roman"/>
                <a:cs typeface="Alexandria" pitchFamily="2" charset="-78"/>
              </a:rPr>
              <a:t>لتلقي العلم</a:t>
            </a:r>
            <a:endParaRPr lang="en-GB" sz="2800" dirty="0">
              <a:latin typeface="Alexandria" pitchFamily="2" charset="-78"/>
              <a:ea typeface="Calibri"/>
            </a:endParaRPr>
          </a:p>
        </p:txBody>
      </p:sp>
      <p:sp>
        <p:nvSpPr>
          <p:cNvPr id="25" name="Rectangle 24"/>
          <p:cNvSpPr/>
          <p:nvPr/>
        </p:nvSpPr>
        <p:spPr>
          <a:xfrm>
            <a:off x="3481051" y="4595989"/>
            <a:ext cx="4952309" cy="1873743"/>
          </a:xfrm>
          <a:prstGeom prst="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marL="342900" lvl="0" indent="-342900" algn="ctr" rtl="1" fontAlgn="base">
              <a:lnSpc>
                <a:spcPct val="115000"/>
              </a:lnSpc>
              <a:buSzPts val="1000"/>
              <a:buFont typeface="Symbol"/>
              <a:buChar char=""/>
              <a:tabLst>
                <a:tab pos="457200" algn="l"/>
              </a:tabLst>
            </a:pPr>
            <a:r>
              <a:rPr lang="ar-SA" sz="2400" dirty="0">
                <a:solidFill>
                  <a:srgbClr val="00B0F0"/>
                </a:solidFill>
                <a:latin typeface="Alexandria" pitchFamily="2" charset="-78"/>
                <a:ea typeface="Times New Roman"/>
                <a:cs typeface="Alexandria" pitchFamily="2" charset="-78"/>
              </a:rPr>
              <a:t>جامعات تدمج بين </a:t>
            </a:r>
            <a:r>
              <a:rPr lang="ar-AE" sz="2400" dirty="0">
                <a:solidFill>
                  <a:srgbClr val="00B0F0"/>
                </a:solidFill>
                <a:latin typeface="Alexandria" pitchFamily="2" charset="-78"/>
                <a:ea typeface="Times New Roman"/>
                <a:cs typeface="Alexandria" pitchFamily="2" charset="-78"/>
              </a:rPr>
              <a:t>الجامعات </a:t>
            </a:r>
            <a:r>
              <a:rPr lang="ar-SA" sz="2400" dirty="0">
                <a:solidFill>
                  <a:srgbClr val="00B0F0"/>
                </a:solidFill>
                <a:latin typeface="Alexandria" pitchFamily="2" charset="-78"/>
                <a:ea typeface="Times New Roman"/>
                <a:cs typeface="Alexandria" pitchFamily="2" charset="-78"/>
              </a:rPr>
              <a:t>التقليدي</a:t>
            </a:r>
            <a:r>
              <a:rPr lang="ar-AE" sz="2400" dirty="0">
                <a:solidFill>
                  <a:srgbClr val="00B0F0"/>
                </a:solidFill>
                <a:latin typeface="Alexandria" pitchFamily="2" charset="-78"/>
                <a:ea typeface="Times New Roman"/>
                <a:cs typeface="Alexandria" pitchFamily="2" charset="-78"/>
              </a:rPr>
              <a:t>ة</a:t>
            </a:r>
            <a:r>
              <a:rPr lang="ar-SA" sz="2400" dirty="0">
                <a:solidFill>
                  <a:srgbClr val="00B0F0"/>
                </a:solidFill>
                <a:latin typeface="Alexandria" pitchFamily="2" charset="-78"/>
                <a:ea typeface="Times New Roman"/>
                <a:cs typeface="Alexandria" pitchFamily="2" charset="-78"/>
              </a:rPr>
              <a:t> والالكتروني</a:t>
            </a:r>
            <a:r>
              <a:rPr lang="ar-AE" sz="2400" dirty="0">
                <a:solidFill>
                  <a:srgbClr val="00B0F0"/>
                </a:solidFill>
                <a:latin typeface="Alexandria" pitchFamily="2" charset="-78"/>
                <a:ea typeface="Times New Roman"/>
                <a:cs typeface="Alexandria" pitchFamily="2" charset="-78"/>
              </a:rPr>
              <a:t>ة</a:t>
            </a:r>
            <a:r>
              <a:rPr lang="ar-SA" sz="2400" dirty="0">
                <a:solidFill>
                  <a:srgbClr val="00B0F0"/>
                </a:solidFill>
                <a:latin typeface="Alexandria" pitchFamily="2" charset="-78"/>
                <a:ea typeface="Times New Roman"/>
                <a:cs typeface="Alexandria" pitchFamily="2" charset="-78"/>
              </a:rPr>
              <a:t> وهو النمط الأكثر شيوع</a:t>
            </a:r>
            <a:r>
              <a:rPr lang="ar-AE" sz="2400" dirty="0">
                <a:solidFill>
                  <a:srgbClr val="00B0F0"/>
                </a:solidFill>
                <a:latin typeface="Alexandria" pitchFamily="2" charset="-78"/>
                <a:ea typeface="Times New Roman"/>
                <a:cs typeface="Alexandria" pitchFamily="2" charset="-78"/>
              </a:rPr>
              <a:t>ً</a:t>
            </a:r>
            <a:r>
              <a:rPr lang="ar-SA" sz="2400" dirty="0">
                <a:solidFill>
                  <a:srgbClr val="00B0F0"/>
                </a:solidFill>
                <a:latin typeface="Alexandria" pitchFamily="2" charset="-78"/>
                <a:ea typeface="Times New Roman"/>
                <a:cs typeface="Alexandria" pitchFamily="2" charset="-78"/>
              </a:rPr>
              <a:t>ا بين الجامعات</a:t>
            </a:r>
            <a:endParaRPr lang="en-GB" sz="2400" dirty="0">
              <a:solidFill>
                <a:srgbClr val="00B0F0"/>
              </a:solidFill>
              <a:latin typeface="Alexandria" pitchFamily="2" charset="-78"/>
              <a:ea typeface="Calibri"/>
            </a:endParaRPr>
          </a:p>
        </p:txBody>
      </p:sp>
      <p:sp>
        <p:nvSpPr>
          <p:cNvPr id="30" name="TextBox 29"/>
          <p:cNvSpPr txBox="1"/>
          <p:nvPr/>
        </p:nvSpPr>
        <p:spPr>
          <a:xfrm>
            <a:off x="363573" y="2012012"/>
            <a:ext cx="5139179" cy="2005417"/>
          </a:xfrm>
          <a:prstGeom prst="rect">
            <a:avLst/>
          </a:prstGeom>
          <a:solidFill>
            <a:schemeClr val="bg1"/>
          </a:solidFill>
          <a:ln>
            <a:solidFill>
              <a:srgbClr val="8E5A6D"/>
            </a:solidFill>
          </a:ln>
        </p:spPr>
        <p:txBody>
          <a:bodyPr wrap="square" lIns="121917" tIns="60958" rIns="121917" bIns="60958" rtlCol="0">
            <a:spAutoFit/>
          </a:bodyPr>
          <a:lstStyle/>
          <a:p>
            <a:pPr algn="r"/>
            <a:endParaRPr lang="en-GB" sz="2800" b="1" dirty="0">
              <a:solidFill>
                <a:schemeClr val="bg1"/>
              </a:solidFill>
              <a:effectLst/>
              <a:latin typeface="Alexandria" pitchFamily="2" charset="-78"/>
              <a:ea typeface="Calibri" panose="020F0502020204030204" pitchFamily="34" charset="0"/>
              <a:cs typeface="Alexandria" pitchFamily="2" charset="-78"/>
            </a:endParaRPr>
          </a:p>
          <a:p>
            <a:pPr marL="342900" lvl="0" indent="-342900" algn="r" rtl="1" fontAlgn="base">
              <a:lnSpc>
                <a:spcPct val="115000"/>
              </a:lnSpc>
              <a:buSzPts val="1000"/>
              <a:buFont typeface="Symbol"/>
              <a:buChar char=""/>
              <a:tabLst>
                <a:tab pos="457200" algn="l"/>
              </a:tabLst>
            </a:pPr>
            <a:r>
              <a:rPr lang="ar-SA" sz="2800" dirty="0">
                <a:latin typeface="Alexandria" pitchFamily="2" charset="-78"/>
                <a:ea typeface="Times New Roman"/>
                <a:cs typeface="Alexandria" pitchFamily="2" charset="-78"/>
              </a:rPr>
              <a:t>جامعة إلكترونية</a:t>
            </a:r>
            <a:r>
              <a:rPr lang="ar-AE" sz="2800" dirty="0">
                <a:latin typeface="Alexandria" pitchFamily="2" charset="-78"/>
                <a:ea typeface="Times New Roman"/>
                <a:cs typeface="Alexandria" pitchFamily="2" charset="-78"/>
              </a:rPr>
              <a:t> -</a:t>
            </a:r>
            <a:r>
              <a:rPr lang="ar-SA" sz="2800" dirty="0">
                <a:latin typeface="Alexandria" pitchFamily="2" charset="-78"/>
                <a:ea typeface="Times New Roman"/>
                <a:cs typeface="Alexandria" pitchFamily="2" charset="-78"/>
              </a:rPr>
              <a:t> التعلم عن بعد يقضي الطالب وقته خارج الجامعة</a:t>
            </a:r>
            <a:endParaRPr lang="en-GB" sz="2800" dirty="0">
              <a:latin typeface="Alexandria" pitchFamily="2" charset="-78"/>
              <a:ea typeface="Calibri"/>
              <a:cs typeface="Alexandria" pitchFamily="2" charset="-78"/>
            </a:endParaRPr>
          </a:p>
        </p:txBody>
      </p:sp>
      <p:sp>
        <p:nvSpPr>
          <p:cNvPr id="2" name="Rectangle 1"/>
          <p:cNvSpPr/>
          <p:nvPr/>
        </p:nvSpPr>
        <p:spPr>
          <a:xfrm>
            <a:off x="-61465" y="1345306"/>
            <a:ext cx="11631165" cy="486928"/>
          </a:xfrm>
          <a:prstGeom prst="rect">
            <a:avLst/>
          </a:prstGeom>
        </p:spPr>
        <p:txBody>
          <a:bodyPr wrap="square">
            <a:spAutoFit/>
          </a:bodyPr>
          <a:lstStyle/>
          <a:p>
            <a:pPr algn="r" rtl="1">
              <a:lnSpc>
                <a:spcPct val="115000"/>
              </a:lnSpc>
            </a:pPr>
            <a:r>
              <a:rPr lang="ar-SA" sz="2400" b="1" dirty="0">
                <a:solidFill>
                  <a:schemeClr val="tx1"/>
                </a:solidFill>
                <a:latin typeface="Alexandria" pitchFamily="2" charset="-78"/>
                <a:ea typeface="Times New Roman"/>
                <a:cs typeface="Alexandria" pitchFamily="2" charset="-78"/>
              </a:rPr>
              <a:t>تصنف مؤسسات التعليم العالي من حيث عملية التدريس والتقويم الى:</a:t>
            </a:r>
            <a:endParaRPr lang="en-GB" sz="2400" b="1" dirty="0">
              <a:solidFill>
                <a:schemeClr val="tx1"/>
              </a:solidFill>
              <a:latin typeface="Alexandria" pitchFamily="2" charset="-78"/>
              <a:ea typeface="Calibri"/>
              <a:cs typeface="Alexandria" pitchFamily="2" charset="-78"/>
            </a:endParaRPr>
          </a:p>
        </p:txBody>
      </p:sp>
      <p:pic>
        <p:nvPicPr>
          <p:cNvPr id="12" name="Graphic 21">
            <a:extLst>
              <a:ext uri="{FF2B5EF4-FFF2-40B4-BE49-F238E27FC236}">
                <a16:creationId xmlns:a16="http://schemas.microsoft.com/office/drawing/2014/main" id="{61AEFDB5-D97F-79B0-2383-4A0752C6ABF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3">
            <a:extLst>
              <a:ext uri="{FF2B5EF4-FFF2-40B4-BE49-F238E27FC236}">
                <a16:creationId xmlns:a16="http://schemas.microsoft.com/office/drawing/2014/main" id="{073AEC62-23C0-6E2C-2364-3AD763FA0DCF}"/>
              </a:ext>
            </a:extLst>
          </p:cNvPr>
          <p:cNvSpPr/>
          <p:nvPr/>
        </p:nvSpPr>
        <p:spPr>
          <a:xfrm>
            <a:off x="2911542" y="370340"/>
            <a:ext cx="6123791" cy="523220"/>
          </a:xfrm>
          <a:prstGeom prst="rect">
            <a:avLst/>
          </a:prstGeom>
        </p:spPr>
        <p:txBody>
          <a:bodyPr wrap="none">
            <a:spAutoFit/>
          </a:bodyPr>
          <a:lstStyle/>
          <a:p>
            <a:pPr lvl="0" algn="r"/>
            <a:r>
              <a:rPr lang="ar-JO" sz="2800" b="1" dirty="0">
                <a:solidFill>
                  <a:srgbClr val="00B0F0"/>
                </a:solidFill>
                <a:latin typeface="Alexandria" pitchFamily="2" charset="-78"/>
                <a:ea typeface="Times New Roman" pitchFamily="18" charset="0"/>
                <a:cs typeface="Alexandria" pitchFamily="2" charset="-78"/>
              </a:rPr>
              <a:t>تصنيفات مؤسسات التعليم العالي</a:t>
            </a:r>
          </a:p>
        </p:txBody>
      </p:sp>
    </p:spTree>
    <p:extLst>
      <p:ext uri="{BB962C8B-B14F-4D97-AF65-F5344CB8AC3E}">
        <p14:creationId xmlns:p14="http://schemas.microsoft.com/office/powerpoint/2010/main" val="993184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heel(1)">
                                      <p:cBhvr>
                                        <p:cTn id="7" dur="20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wheel(1)">
                                      <p:cBhvr>
                                        <p:cTn id="12" dur="2000"/>
                                        <p:tgtEl>
                                          <p:spTgt spid="30"/>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wheel(1)">
                                      <p:cBhvr>
                                        <p:cTn id="17" dur="2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30"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p:cNvSpPr/>
          <p:nvPr/>
        </p:nvSpPr>
        <p:spPr>
          <a:xfrm>
            <a:off x="6984372" y="1969752"/>
            <a:ext cx="4991727" cy="2062264"/>
          </a:xfrm>
          <a:prstGeom prst="rect">
            <a:avLst/>
          </a:prstGeom>
          <a:solidFill>
            <a:schemeClr val="bg1">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marL="342900" lvl="0" indent="-342900" algn="just" rtl="1" fontAlgn="base">
              <a:lnSpc>
                <a:spcPct val="115000"/>
              </a:lnSpc>
              <a:buSzPts val="1000"/>
              <a:buFont typeface="Symbol"/>
              <a:buChar char=""/>
              <a:tabLst>
                <a:tab pos="457200" algn="l"/>
              </a:tabLst>
            </a:pPr>
            <a:r>
              <a:rPr lang="ar-SA" sz="2400" dirty="0">
                <a:solidFill>
                  <a:srgbClr val="00B0F0"/>
                </a:solidFill>
                <a:latin typeface="Alexandria" pitchFamily="2" charset="-78"/>
                <a:ea typeface="Times New Roman"/>
                <a:cs typeface="Alexandria" pitchFamily="2" charset="-78"/>
              </a:rPr>
              <a:t>جامعات تدريسية وتقوم بالتدريس فقط مثل كليات معاهد وجامعات تعطي درجة البكالوريوس فقط</a:t>
            </a:r>
            <a:endParaRPr lang="en-GB" sz="2400" dirty="0">
              <a:solidFill>
                <a:srgbClr val="00B0F0"/>
              </a:solidFill>
              <a:latin typeface="Alexandria" pitchFamily="2" charset="-78"/>
              <a:ea typeface="Calibri"/>
            </a:endParaRPr>
          </a:p>
        </p:txBody>
      </p:sp>
      <p:sp>
        <p:nvSpPr>
          <p:cNvPr id="25" name="Rectangle 24"/>
          <p:cNvSpPr/>
          <p:nvPr/>
        </p:nvSpPr>
        <p:spPr>
          <a:xfrm>
            <a:off x="6970288" y="4266418"/>
            <a:ext cx="4952309" cy="187374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marL="342900" lvl="0" indent="-342900" algn="just" rtl="1" fontAlgn="base">
              <a:lnSpc>
                <a:spcPct val="115000"/>
              </a:lnSpc>
              <a:buSzPts val="1000"/>
              <a:buFont typeface="Symbol"/>
              <a:buChar char=""/>
              <a:tabLst>
                <a:tab pos="457200" algn="l"/>
              </a:tabLst>
            </a:pPr>
            <a:r>
              <a:rPr lang="ar-SA" sz="2400" dirty="0">
                <a:solidFill>
                  <a:schemeClr val="tx1"/>
                </a:solidFill>
                <a:latin typeface="Alexandria" pitchFamily="2" charset="-78"/>
                <a:ea typeface="Times New Roman"/>
                <a:cs typeface="Alexandria" pitchFamily="2" charset="-78"/>
              </a:rPr>
              <a:t>جامعة تدريسية بحثي</a:t>
            </a:r>
            <a:r>
              <a:rPr lang="ar-JO" sz="2400" dirty="0">
                <a:solidFill>
                  <a:schemeClr val="tx1"/>
                </a:solidFill>
                <a:latin typeface="Alexandria" pitchFamily="2" charset="-78"/>
                <a:ea typeface="Times New Roman"/>
                <a:cs typeface="Alexandria" pitchFamily="2" charset="-78"/>
              </a:rPr>
              <a:t>ة</a:t>
            </a:r>
            <a:r>
              <a:rPr lang="ar-SA" sz="2400" dirty="0">
                <a:solidFill>
                  <a:schemeClr val="tx1"/>
                </a:solidFill>
                <a:latin typeface="Alexandria" pitchFamily="2" charset="-78"/>
                <a:ea typeface="Times New Roman"/>
                <a:cs typeface="Alexandria" pitchFamily="2" charset="-78"/>
              </a:rPr>
              <a:t> وهي النمط الأكثر شيوع</a:t>
            </a:r>
            <a:r>
              <a:rPr lang="ar-JO" sz="2400" dirty="0">
                <a:solidFill>
                  <a:schemeClr val="tx1"/>
                </a:solidFill>
                <a:latin typeface="Alexandria" pitchFamily="2" charset="-78"/>
                <a:ea typeface="Times New Roman"/>
                <a:cs typeface="Alexandria" pitchFamily="2" charset="-78"/>
              </a:rPr>
              <a:t>ً</a:t>
            </a:r>
            <a:r>
              <a:rPr lang="ar-SA" sz="2400" dirty="0">
                <a:solidFill>
                  <a:schemeClr val="tx1"/>
                </a:solidFill>
                <a:latin typeface="Alexandria" pitchFamily="2" charset="-78"/>
                <a:ea typeface="Times New Roman"/>
                <a:cs typeface="Alexandria" pitchFamily="2" charset="-78"/>
              </a:rPr>
              <a:t>ا بين الجامعات في العالم</a:t>
            </a:r>
            <a:endParaRPr lang="en-GB" sz="2400" dirty="0">
              <a:solidFill>
                <a:schemeClr val="tx1"/>
              </a:solidFill>
              <a:latin typeface="Alexandria" pitchFamily="2" charset="-78"/>
              <a:ea typeface="Calibri"/>
            </a:endParaRPr>
          </a:p>
        </p:txBody>
      </p:sp>
      <p:sp>
        <p:nvSpPr>
          <p:cNvPr id="22" name="Rectangle 21"/>
          <p:cNvSpPr/>
          <p:nvPr/>
        </p:nvSpPr>
        <p:spPr>
          <a:xfrm>
            <a:off x="408561" y="4243415"/>
            <a:ext cx="5311302" cy="1914193"/>
          </a:xfrm>
          <a:prstGeom prst="rect">
            <a:avLst/>
          </a:prstGeom>
          <a:solidFill>
            <a:schemeClr val="bg1">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just" rtl="1"/>
            <a:r>
              <a:rPr lang="ar-SA" sz="2400" dirty="0">
                <a:solidFill>
                  <a:srgbClr val="00B0F0"/>
                </a:solidFill>
                <a:latin typeface="Alexandria" pitchFamily="2" charset="-78"/>
                <a:ea typeface="Times New Roman"/>
                <a:cs typeface="Alexandria" pitchFamily="2" charset="-78"/>
              </a:rPr>
              <a:t>جامعات دراسية بحثية خادمة للمجتمع أي تجمع بين أهداف مؤسسات التعليم العالي وتشمل ال</a:t>
            </a:r>
            <a:r>
              <a:rPr lang="ar-AE" sz="2400" dirty="0">
                <a:solidFill>
                  <a:srgbClr val="00B0F0"/>
                </a:solidFill>
                <a:latin typeface="Alexandria" pitchFamily="2" charset="-78"/>
                <a:ea typeface="Times New Roman"/>
                <a:cs typeface="Alexandria" pitchFamily="2" charset="-78"/>
              </a:rPr>
              <a:t>أ</a:t>
            </a:r>
            <a:r>
              <a:rPr lang="ar-SA" sz="2400" dirty="0">
                <a:solidFill>
                  <a:srgbClr val="00B0F0"/>
                </a:solidFill>
                <a:latin typeface="Alexandria" pitchFamily="2" charset="-78"/>
                <a:ea typeface="Times New Roman"/>
                <a:cs typeface="Alexandria" pitchFamily="2" charset="-78"/>
              </a:rPr>
              <a:t>نواع السابق</a:t>
            </a:r>
            <a:r>
              <a:rPr lang="ar-JO" sz="2400" dirty="0">
                <a:solidFill>
                  <a:srgbClr val="00B0F0"/>
                </a:solidFill>
                <a:latin typeface="Alexandria" pitchFamily="2" charset="-78"/>
                <a:ea typeface="Times New Roman"/>
                <a:cs typeface="Alexandria" pitchFamily="2" charset="-78"/>
              </a:rPr>
              <a:t>ة</a:t>
            </a:r>
            <a:r>
              <a:rPr lang="ar-SA" sz="2400" dirty="0">
                <a:solidFill>
                  <a:srgbClr val="00B0F0"/>
                </a:solidFill>
                <a:latin typeface="Alexandria" pitchFamily="2" charset="-78"/>
                <a:ea typeface="Times New Roman"/>
                <a:cs typeface="Alexandria" pitchFamily="2" charset="-78"/>
              </a:rPr>
              <a:t> جميعها</a:t>
            </a:r>
            <a:endParaRPr lang="ko-KR" altLang="en-US" sz="2400" b="1" dirty="0">
              <a:solidFill>
                <a:srgbClr val="00B0F0"/>
              </a:solidFill>
              <a:latin typeface="Alexandria" pitchFamily="2" charset="-78"/>
            </a:endParaRPr>
          </a:p>
        </p:txBody>
      </p:sp>
      <p:sp>
        <p:nvSpPr>
          <p:cNvPr id="30" name="TextBox 29"/>
          <p:cNvSpPr txBox="1"/>
          <p:nvPr/>
        </p:nvSpPr>
        <p:spPr>
          <a:xfrm>
            <a:off x="386130" y="2027239"/>
            <a:ext cx="5139179" cy="1311765"/>
          </a:xfrm>
          <a:prstGeom prst="rect">
            <a:avLst/>
          </a:prstGeom>
          <a:solidFill>
            <a:schemeClr val="bg1"/>
          </a:solidFill>
          <a:ln>
            <a:noFill/>
          </a:ln>
        </p:spPr>
        <p:txBody>
          <a:bodyPr wrap="square" lIns="121917" tIns="60958" rIns="121917" bIns="60958" rtlCol="0">
            <a:spAutoFit/>
          </a:bodyPr>
          <a:lstStyle/>
          <a:p>
            <a:pPr algn="r"/>
            <a:endParaRPr lang="en-GB" sz="2400" b="1" dirty="0">
              <a:solidFill>
                <a:schemeClr val="bg1"/>
              </a:solidFill>
              <a:effectLst/>
              <a:latin typeface="Alexandria" pitchFamily="2" charset="-78"/>
              <a:ea typeface="Calibri" panose="020F0502020204030204" pitchFamily="34" charset="0"/>
              <a:cs typeface="Alexandria" pitchFamily="2" charset="-78"/>
            </a:endParaRPr>
          </a:p>
          <a:p>
            <a:pPr marL="342900" lvl="0" indent="-342900" algn="r" rtl="1" fontAlgn="base">
              <a:lnSpc>
                <a:spcPct val="115000"/>
              </a:lnSpc>
              <a:buSzPts val="1000"/>
              <a:buFont typeface="Symbol"/>
              <a:buChar char=""/>
              <a:tabLst>
                <a:tab pos="457200" algn="l"/>
              </a:tabLst>
            </a:pPr>
            <a:r>
              <a:rPr lang="ar-SA" sz="2400" dirty="0">
                <a:solidFill>
                  <a:schemeClr val="tx1"/>
                </a:solidFill>
                <a:latin typeface="Alexandria" pitchFamily="2" charset="-78"/>
                <a:ea typeface="Times New Roman"/>
                <a:cs typeface="Alexandria" pitchFamily="2" charset="-78"/>
              </a:rPr>
              <a:t>جامعات بحثية حيث يكون البحث هي الوظيفة الرئيسية فيها</a:t>
            </a:r>
            <a:endParaRPr lang="en-GB" sz="2400" dirty="0">
              <a:solidFill>
                <a:schemeClr val="tx1"/>
              </a:solidFill>
              <a:latin typeface="Alexandria" pitchFamily="2" charset="-78"/>
              <a:ea typeface="Calibri"/>
              <a:cs typeface="Alexandria" pitchFamily="2" charset="-78"/>
            </a:endParaRPr>
          </a:p>
        </p:txBody>
      </p:sp>
      <p:sp>
        <p:nvSpPr>
          <p:cNvPr id="2" name="Rectangle 1"/>
          <p:cNvSpPr/>
          <p:nvPr/>
        </p:nvSpPr>
        <p:spPr>
          <a:xfrm>
            <a:off x="208009" y="1170601"/>
            <a:ext cx="11197840" cy="486928"/>
          </a:xfrm>
          <a:prstGeom prst="rect">
            <a:avLst/>
          </a:prstGeom>
        </p:spPr>
        <p:txBody>
          <a:bodyPr wrap="square">
            <a:spAutoFit/>
          </a:bodyPr>
          <a:lstStyle/>
          <a:p>
            <a:pPr lvl="0" algn="r" rtl="1">
              <a:lnSpc>
                <a:spcPct val="115000"/>
              </a:lnSpc>
            </a:pPr>
            <a:r>
              <a:rPr lang="ar-SA" sz="2400" b="1" dirty="0">
                <a:solidFill>
                  <a:schemeClr val="tx1"/>
                </a:solidFill>
                <a:latin typeface="Alexandria" pitchFamily="2" charset="-78"/>
                <a:ea typeface="Times New Roman"/>
                <a:cs typeface="Alexandria" pitchFamily="2" charset="-78"/>
              </a:rPr>
              <a:t>تصن</a:t>
            </a:r>
            <a:r>
              <a:rPr lang="ar-AE" sz="2400" b="1" dirty="0">
                <a:solidFill>
                  <a:schemeClr val="tx1"/>
                </a:solidFill>
                <a:latin typeface="Alexandria" pitchFamily="2" charset="-78"/>
                <a:ea typeface="Times New Roman"/>
                <a:cs typeface="Alexandria" pitchFamily="2" charset="-78"/>
              </a:rPr>
              <a:t>ّ</a:t>
            </a:r>
            <a:r>
              <a:rPr lang="ar-SA" sz="2400" b="1" dirty="0">
                <a:solidFill>
                  <a:schemeClr val="tx1"/>
                </a:solidFill>
                <a:latin typeface="Alexandria" pitchFamily="2" charset="-78"/>
                <a:ea typeface="Times New Roman"/>
                <a:cs typeface="Alexandria" pitchFamily="2" charset="-78"/>
              </a:rPr>
              <a:t>ف المؤسسات التعليم العالي من حيث الوظيفة الرئيسة لها الى: </a:t>
            </a:r>
            <a:endParaRPr lang="en-GB" sz="2400" b="1" dirty="0">
              <a:solidFill>
                <a:schemeClr val="tx1"/>
              </a:solidFill>
              <a:latin typeface="Alexandria" pitchFamily="2" charset="-78"/>
              <a:ea typeface="Calibri"/>
              <a:cs typeface="Alexandria" pitchFamily="2" charset="-78"/>
            </a:endParaRPr>
          </a:p>
        </p:txBody>
      </p:sp>
      <p:pic>
        <p:nvPicPr>
          <p:cNvPr id="4" name="Graphic 21">
            <a:extLst>
              <a:ext uri="{FF2B5EF4-FFF2-40B4-BE49-F238E27FC236}">
                <a16:creationId xmlns:a16="http://schemas.microsoft.com/office/drawing/2014/main" id="{7327D199-125D-3E48-6646-30DFD386E9D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id="{7F03E3AD-D0BC-7C97-CC50-46B0A54C5831}"/>
              </a:ext>
            </a:extLst>
          </p:cNvPr>
          <p:cNvSpPr/>
          <p:nvPr/>
        </p:nvSpPr>
        <p:spPr>
          <a:xfrm>
            <a:off x="2911542" y="370340"/>
            <a:ext cx="6123791" cy="523220"/>
          </a:xfrm>
          <a:prstGeom prst="rect">
            <a:avLst/>
          </a:prstGeom>
        </p:spPr>
        <p:txBody>
          <a:bodyPr wrap="none">
            <a:spAutoFit/>
          </a:bodyPr>
          <a:lstStyle/>
          <a:p>
            <a:pPr lvl="0" algn="r"/>
            <a:r>
              <a:rPr lang="ar-JO" sz="2800" b="1" dirty="0">
                <a:solidFill>
                  <a:srgbClr val="00B0F0"/>
                </a:solidFill>
                <a:latin typeface="Alexandria" pitchFamily="2" charset="-78"/>
                <a:ea typeface="Times New Roman" pitchFamily="18" charset="0"/>
                <a:cs typeface="Alexandria" pitchFamily="2" charset="-78"/>
              </a:rPr>
              <a:t>تصنيفات مؤسسات التعليم العالي</a:t>
            </a:r>
          </a:p>
        </p:txBody>
      </p:sp>
    </p:spTree>
    <p:extLst>
      <p:ext uri="{BB962C8B-B14F-4D97-AF65-F5344CB8AC3E}">
        <p14:creationId xmlns:p14="http://schemas.microsoft.com/office/powerpoint/2010/main" val="3536596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heel(1)">
                                      <p:cBhvr>
                                        <p:cTn id="7" dur="20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wheel(1)">
                                      <p:cBhvr>
                                        <p:cTn id="12" dur="2000"/>
                                        <p:tgtEl>
                                          <p:spTgt spid="30"/>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wheel(1)">
                                      <p:cBhvr>
                                        <p:cTn id="17" dur="20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wheel(1)">
                                      <p:cBhvr>
                                        <p:cTn id="22" dur="2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2" grpId="0" animBg="1"/>
      <p:bldP spid="30"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5" name="Google Shape;145;p3"/>
          <p:cNvSpPr txBox="1"/>
          <p:nvPr/>
        </p:nvSpPr>
        <p:spPr>
          <a:xfrm>
            <a:off x="2351584" y="404664"/>
            <a:ext cx="6624736" cy="584735"/>
          </a:xfrm>
          <a:prstGeom prst="rect">
            <a:avLst/>
          </a:prstGeom>
          <a:noFill/>
          <a:ln>
            <a:noFill/>
          </a:ln>
        </p:spPr>
        <p:txBody>
          <a:bodyPr spcFirstLastPara="1" wrap="square" lIns="91425" tIns="45700" rIns="91425" bIns="45700" anchor="t" anchorCtr="0">
            <a:spAutoFit/>
          </a:bodyPr>
          <a:lstStyle/>
          <a:p>
            <a:pPr lvl="0"/>
            <a:r>
              <a:rPr lang="ar-JO" sz="3200" b="1" dirty="0">
                <a:solidFill>
                  <a:srgbClr val="00B0F0"/>
                </a:solidFill>
                <a:latin typeface="Alexandria" pitchFamily="2" charset="-78"/>
                <a:cs typeface="Alexandria" pitchFamily="2" charset="-78"/>
              </a:rPr>
              <a:t>أهداف مؤسسات التعليم العالي</a:t>
            </a:r>
            <a:endParaRPr b="1" dirty="0">
              <a:solidFill>
                <a:srgbClr val="00B0F0"/>
              </a:solidFill>
              <a:latin typeface="Alexandria" pitchFamily="2" charset="-78"/>
              <a:cs typeface="Alexandria" pitchFamily="2" charset="-78"/>
            </a:endParaRPr>
          </a:p>
        </p:txBody>
      </p:sp>
      <p:sp>
        <p:nvSpPr>
          <p:cNvPr id="2" name="Rectangle 1"/>
          <p:cNvSpPr/>
          <p:nvPr/>
        </p:nvSpPr>
        <p:spPr>
          <a:xfrm>
            <a:off x="623392" y="1803483"/>
            <a:ext cx="10441160" cy="4461862"/>
          </a:xfrm>
          <a:prstGeom prst="rect">
            <a:avLst/>
          </a:prstGeom>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JO" sz="2400" i="0" u="none" strike="noStrike" kern="0" cap="none" spc="0" normalizeH="0" baseline="0" noProof="0" dirty="0">
                <a:ln>
                  <a:noFill/>
                </a:ln>
                <a:solidFill>
                  <a:sysClr val="windowText" lastClr="000000"/>
                </a:solidFill>
                <a:effectLst/>
                <a:uLnTx/>
                <a:uFillTx/>
                <a:latin typeface="Alexandria" pitchFamily="2" charset="-78"/>
                <a:cs typeface="Alexandria" pitchFamily="2" charset="-78"/>
              </a:rPr>
              <a:t>        </a:t>
            </a:r>
            <a:r>
              <a:rPr kumimoji="0" lang="ar-SA" sz="2400" i="0" u="none" strike="noStrike" kern="0" cap="none" spc="0" normalizeH="0" baseline="0" noProof="0" dirty="0">
                <a:ln>
                  <a:noFill/>
                </a:ln>
                <a:solidFill>
                  <a:sysClr val="windowText" lastClr="000000"/>
                </a:solidFill>
                <a:effectLst/>
                <a:uLnTx/>
                <a:uFillTx/>
                <a:latin typeface="Alexandria" pitchFamily="2" charset="-78"/>
                <a:cs typeface="Alexandria" pitchFamily="2" charset="-78"/>
              </a:rPr>
              <a:t>ت</a:t>
            </a:r>
            <a:r>
              <a:rPr kumimoji="0" lang="ar-JO" sz="2400" i="0" u="none" strike="noStrike" kern="0" cap="none" spc="0" normalizeH="0" baseline="0" noProof="0" dirty="0">
                <a:ln>
                  <a:noFill/>
                </a:ln>
                <a:solidFill>
                  <a:sysClr val="windowText" lastClr="000000"/>
                </a:solidFill>
                <a:effectLst/>
                <a:uLnTx/>
                <a:uFillTx/>
                <a:latin typeface="Alexandria" pitchFamily="2" charset="-78"/>
                <a:cs typeface="Alexandria" pitchFamily="2" charset="-78"/>
              </a:rPr>
              <a:t>ت</a:t>
            </a:r>
            <a:r>
              <a:rPr kumimoji="0" lang="ar-SA" sz="2400" i="0" u="none" strike="noStrike" kern="0" cap="none" spc="0" normalizeH="0" baseline="0" noProof="0" dirty="0">
                <a:ln>
                  <a:noFill/>
                </a:ln>
                <a:solidFill>
                  <a:sysClr val="windowText" lastClr="000000"/>
                </a:solidFill>
                <a:effectLst/>
                <a:uLnTx/>
                <a:uFillTx/>
                <a:latin typeface="Alexandria" pitchFamily="2" charset="-78"/>
                <a:cs typeface="Alexandria" pitchFamily="2" charset="-78"/>
              </a:rPr>
              <a:t>حم</a:t>
            </a:r>
            <a:r>
              <a:rPr kumimoji="0" lang="ar-JO" sz="2400" i="0" u="none" strike="noStrike" kern="0" cap="none" spc="0" normalizeH="0" baseline="0" noProof="0" dirty="0">
                <a:ln>
                  <a:noFill/>
                </a:ln>
                <a:solidFill>
                  <a:sysClr val="windowText" lastClr="000000"/>
                </a:solidFill>
                <a:effectLst/>
                <a:uLnTx/>
                <a:uFillTx/>
                <a:latin typeface="Alexandria" pitchFamily="2" charset="-78"/>
                <a:cs typeface="Alexandria" pitchFamily="2" charset="-78"/>
              </a:rPr>
              <a:t>ّ</a:t>
            </a:r>
            <a:r>
              <a:rPr kumimoji="0" lang="ar-SA" sz="2400" i="0" u="none" strike="noStrike" kern="0" cap="none" spc="0" normalizeH="0" baseline="0" noProof="0" dirty="0">
                <a:ln>
                  <a:noFill/>
                </a:ln>
                <a:solidFill>
                  <a:sysClr val="windowText" lastClr="000000"/>
                </a:solidFill>
                <a:effectLst/>
                <a:uLnTx/>
                <a:uFillTx/>
                <a:latin typeface="Alexandria" pitchFamily="2" charset="-78"/>
                <a:cs typeface="Alexandria" pitchFamily="2" charset="-78"/>
              </a:rPr>
              <a:t>ل مؤسسات التعليم العالي مسؤولية المشاركة بفاعلية في عملية التنمية الشاملة في المجتمعات الذي نأمل به في جامعاتنا، </a:t>
            </a:r>
            <a:r>
              <a:rPr kumimoji="0" lang="ar-SA" sz="2400" b="1" i="0" u="none" strike="noStrike" kern="0" cap="none" spc="0" normalizeH="0" baseline="0" noProof="0" dirty="0">
                <a:ln>
                  <a:noFill/>
                </a:ln>
                <a:solidFill>
                  <a:sysClr val="windowText" lastClr="000000"/>
                </a:solidFill>
                <a:effectLst/>
                <a:uLnTx/>
                <a:uFillTx/>
                <a:latin typeface="Alexandria" pitchFamily="2" charset="-78"/>
                <a:cs typeface="Alexandria" pitchFamily="2" charset="-78"/>
              </a:rPr>
              <a:t>ل</a:t>
            </a:r>
            <a:r>
              <a:rPr kumimoji="0" lang="ar-JO" sz="2400" b="1" i="0" u="none" strike="noStrike" kern="0" cap="none" spc="0" normalizeH="0" baseline="0" noProof="0" dirty="0">
                <a:ln>
                  <a:noFill/>
                </a:ln>
                <a:solidFill>
                  <a:sysClr val="windowText" lastClr="000000"/>
                </a:solidFill>
                <a:effectLst/>
                <a:uLnTx/>
                <a:uFillTx/>
                <a:latin typeface="Alexandria" pitchFamily="2" charset="-78"/>
                <a:cs typeface="Alexandria" pitchFamily="2" charset="-78"/>
              </a:rPr>
              <a:t>إ</a:t>
            </a:r>
            <a:r>
              <a:rPr kumimoji="0" lang="ar-SA" sz="2400" b="1" i="0" u="none" strike="noStrike" kern="0" cap="none" spc="0" normalizeH="0" baseline="0" noProof="0" dirty="0">
                <a:ln>
                  <a:noFill/>
                </a:ln>
                <a:solidFill>
                  <a:sysClr val="windowText" lastClr="000000"/>
                </a:solidFill>
                <a:effectLst/>
                <a:uLnTx/>
                <a:uFillTx/>
                <a:latin typeface="Alexandria" pitchFamily="2" charset="-78"/>
                <a:cs typeface="Alexandria" pitchFamily="2" charset="-78"/>
              </a:rPr>
              <a:t>نتاج افراد مبتكرين ومبدعين </a:t>
            </a:r>
            <a:r>
              <a:rPr kumimoji="0" lang="ar-SA" sz="2400" i="0" u="none" strike="noStrike" kern="0" cap="none" spc="0" normalizeH="0" baseline="0" noProof="0" dirty="0">
                <a:ln>
                  <a:noFill/>
                </a:ln>
                <a:solidFill>
                  <a:sysClr val="windowText" lastClr="000000"/>
                </a:solidFill>
                <a:effectLst/>
                <a:uLnTx/>
                <a:uFillTx/>
                <a:latin typeface="Alexandria" pitchFamily="2" charset="-78"/>
                <a:cs typeface="Alexandria" pitchFamily="2" charset="-78"/>
              </a:rPr>
              <a:t>في المجالات المختلفة لخدمة المجتمع عبر </a:t>
            </a:r>
            <a:r>
              <a:rPr kumimoji="0" lang="ar-SA" sz="2400" b="1" i="0" u="none" strike="noStrike" kern="0" cap="none" spc="0" normalizeH="0" baseline="0" noProof="0" dirty="0">
                <a:ln>
                  <a:noFill/>
                </a:ln>
                <a:solidFill>
                  <a:sysClr val="windowText" lastClr="000000"/>
                </a:solidFill>
                <a:effectLst/>
                <a:uLnTx/>
                <a:uFillTx/>
                <a:latin typeface="Alexandria" pitchFamily="2" charset="-78"/>
                <a:cs typeface="Alexandria" pitchFamily="2" charset="-78"/>
              </a:rPr>
              <a:t>تحويل الأفكار الى </a:t>
            </a:r>
            <a:r>
              <a:rPr kumimoji="0" lang="ar-JO" sz="2400" b="1" i="0" u="none" strike="noStrike" kern="0" cap="none" spc="0" normalizeH="0" baseline="0" noProof="0" dirty="0">
                <a:ln>
                  <a:noFill/>
                </a:ln>
                <a:solidFill>
                  <a:sysClr val="windowText" lastClr="000000"/>
                </a:solidFill>
                <a:effectLst/>
                <a:uLnTx/>
                <a:uFillTx/>
                <a:latin typeface="Alexandria" pitchFamily="2" charset="-78"/>
                <a:cs typeface="Alexandria" pitchFamily="2" charset="-78"/>
              </a:rPr>
              <a:t>أ</a:t>
            </a:r>
            <a:r>
              <a:rPr kumimoji="0" lang="ar-SA" sz="2400" b="1" i="0" u="none" strike="noStrike" kern="0" cap="none" spc="0" normalizeH="0" baseline="0" noProof="0" dirty="0">
                <a:ln>
                  <a:noFill/>
                </a:ln>
                <a:solidFill>
                  <a:sysClr val="windowText" lastClr="000000"/>
                </a:solidFill>
                <a:effectLst/>
                <a:uLnTx/>
                <a:uFillTx/>
                <a:latin typeface="Alexandria" pitchFamily="2" charset="-78"/>
                <a:cs typeface="Alexandria" pitchFamily="2" charset="-78"/>
              </a:rPr>
              <a:t>عمال </a:t>
            </a:r>
            <a:r>
              <a:rPr kumimoji="0" lang="ar-SA" sz="2400" i="0" u="none" strike="noStrike" kern="0" cap="none" spc="0" normalizeH="0" baseline="0" noProof="0" dirty="0">
                <a:ln>
                  <a:noFill/>
                </a:ln>
                <a:solidFill>
                  <a:sysClr val="windowText" lastClr="000000"/>
                </a:solidFill>
                <a:effectLst/>
                <a:uLnTx/>
                <a:uFillTx/>
                <a:latin typeface="Alexandria" pitchFamily="2" charset="-78"/>
                <a:cs typeface="Alexandria" pitchFamily="2" charset="-78"/>
              </a:rPr>
              <a:t>تدمج المعرفة والخبرة لت</a:t>
            </a:r>
            <a:r>
              <a:rPr kumimoji="0" lang="ar-JO" sz="2400" i="0" u="none" strike="noStrike" kern="0" cap="none" spc="0" normalizeH="0" baseline="0" noProof="0" dirty="0">
                <a:ln>
                  <a:noFill/>
                </a:ln>
                <a:solidFill>
                  <a:sysClr val="windowText" lastClr="000000"/>
                </a:solidFill>
                <a:effectLst/>
                <a:uLnTx/>
                <a:uFillTx/>
                <a:latin typeface="Alexandria" pitchFamily="2" charset="-78"/>
                <a:cs typeface="Alexandria" pitchFamily="2" charset="-78"/>
              </a:rPr>
              <a:t>لا</a:t>
            </a:r>
            <a:r>
              <a:rPr kumimoji="0" lang="ar-SA" sz="2400" i="0" u="none" strike="noStrike" kern="0" cap="none" spc="0" normalizeH="0" baseline="0" noProof="0" dirty="0">
                <a:ln>
                  <a:noFill/>
                </a:ln>
                <a:solidFill>
                  <a:sysClr val="windowText" lastClr="000000"/>
                </a:solidFill>
                <a:effectLst/>
                <a:uLnTx/>
                <a:uFillTx/>
                <a:latin typeface="Alexandria" pitchFamily="2" charset="-78"/>
                <a:cs typeface="Alexandria" pitchFamily="2" charset="-78"/>
              </a:rPr>
              <a:t>ئم متطلبات سوق العمل</a:t>
            </a:r>
            <a:r>
              <a:rPr kumimoji="0" lang="ar-JO" sz="2400" i="0" u="none" strike="noStrike" kern="0" cap="none" spc="0" normalizeH="0" baseline="0" noProof="0" dirty="0">
                <a:ln>
                  <a:noFill/>
                </a:ln>
                <a:solidFill>
                  <a:sysClr val="windowText" lastClr="000000"/>
                </a:solidFill>
                <a:effectLst/>
                <a:uLnTx/>
                <a:uFillTx/>
                <a:latin typeface="Alexandria" pitchFamily="2" charset="-78"/>
                <a:cs typeface="Alexandria" pitchFamily="2" charset="-78"/>
              </a:rPr>
              <a:t> المحلية والعالمية</a:t>
            </a:r>
            <a:r>
              <a:rPr kumimoji="0" lang="ar-AE" sz="2400" i="0" u="none" strike="noStrike" kern="0" cap="none" spc="0" normalizeH="0" baseline="0" noProof="0" dirty="0">
                <a:ln>
                  <a:noFill/>
                </a:ln>
                <a:solidFill>
                  <a:sysClr val="windowText" lastClr="000000"/>
                </a:solidFill>
                <a:effectLst/>
                <a:uLnTx/>
                <a:uFillTx/>
                <a:latin typeface="Alexandria" pitchFamily="2" charset="-78"/>
                <a:cs typeface="Alexandria" pitchFamily="2" charset="-78"/>
              </a:rPr>
              <a:t>،</a:t>
            </a:r>
            <a:r>
              <a:rPr kumimoji="0" lang="ar-SA" sz="2400" i="0" u="none" strike="noStrike" kern="0" cap="none" spc="0" normalizeH="0" baseline="0" noProof="0" dirty="0">
                <a:ln>
                  <a:noFill/>
                </a:ln>
                <a:solidFill>
                  <a:sysClr val="windowText" lastClr="000000"/>
                </a:solidFill>
                <a:effectLst/>
                <a:uLnTx/>
                <a:uFillTx/>
                <a:latin typeface="Alexandria" pitchFamily="2" charset="-78"/>
                <a:cs typeface="Alexandria" pitchFamily="2" charset="-78"/>
              </a:rPr>
              <a:t> والتي يأتي على رأسها الخريج</a:t>
            </a:r>
            <a:r>
              <a:rPr kumimoji="0" lang="ar-AE" sz="2400" i="0" u="none" strike="noStrike" kern="0" cap="none" spc="0" normalizeH="0" baseline="0" noProof="0" dirty="0">
                <a:ln>
                  <a:noFill/>
                </a:ln>
                <a:solidFill>
                  <a:sysClr val="windowText" lastClr="000000"/>
                </a:solidFill>
                <a:effectLst/>
                <a:uLnTx/>
                <a:uFillTx/>
                <a:latin typeface="Alexandria" pitchFamily="2" charset="-78"/>
                <a:cs typeface="Alexandria" pitchFamily="2" charset="-78"/>
              </a:rPr>
              <a:t>ي</a:t>
            </a:r>
            <a:r>
              <a:rPr kumimoji="0" lang="ar-SA" sz="2400" i="0" u="none" strike="noStrike" kern="0" cap="none" spc="0" normalizeH="0" baseline="0" noProof="0" dirty="0">
                <a:ln>
                  <a:noFill/>
                </a:ln>
                <a:solidFill>
                  <a:sysClr val="windowText" lastClr="000000"/>
                </a:solidFill>
                <a:effectLst/>
                <a:uLnTx/>
                <a:uFillTx/>
                <a:latin typeface="Alexandria" pitchFamily="2" charset="-78"/>
                <a:cs typeface="Alexandria" pitchFamily="2" charset="-78"/>
              </a:rPr>
              <a:t>ن الذين يعتبرون </a:t>
            </a:r>
            <a:r>
              <a:rPr kumimoji="0" lang="ar-SA" sz="2400" b="1" i="0" u="none" strike="noStrike" kern="0" cap="none" spc="0" normalizeH="0" baseline="0" noProof="0" dirty="0">
                <a:ln>
                  <a:noFill/>
                </a:ln>
                <a:solidFill>
                  <a:sysClr val="windowText" lastClr="000000"/>
                </a:solidFill>
                <a:effectLst/>
                <a:uLnTx/>
                <a:uFillTx/>
                <a:latin typeface="Alexandria" pitchFamily="2" charset="-78"/>
                <a:cs typeface="Alexandria" pitchFamily="2" charset="-78"/>
              </a:rPr>
              <a:t>موارد</a:t>
            </a:r>
            <a:r>
              <a:rPr kumimoji="0" lang="ar-JO" sz="2400" b="1" i="0" u="none" strike="noStrike" kern="0" cap="none" spc="0" normalizeH="0" baseline="0" noProof="0" dirty="0">
                <a:ln>
                  <a:noFill/>
                </a:ln>
                <a:solidFill>
                  <a:sysClr val="windowText" lastClr="000000"/>
                </a:solidFill>
                <a:effectLst/>
                <a:uLnTx/>
                <a:uFillTx/>
                <a:latin typeface="Alexandria" pitchFamily="2" charset="-78"/>
                <a:cs typeface="Alexandria" pitchFamily="2" charset="-78"/>
              </a:rPr>
              <a:t>ً</a:t>
            </a:r>
            <a:r>
              <a:rPr kumimoji="0" lang="ar-SA" sz="2400" b="1" i="0" u="none" strike="noStrike" kern="0" cap="none" spc="0" normalizeH="0" baseline="0" noProof="0" dirty="0">
                <a:ln>
                  <a:noFill/>
                </a:ln>
                <a:solidFill>
                  <a:sysClr val="windowText" lastClr="000000"/>
                </a:solidFill>
                <a:effectLst/>
                <a:uLnTx/>
                <a:uFillTx/>
                <a:latin typeface="Alexandria" pitchFamily="2" charset="-78"/>
                <a:cs typeface="Alexandria" pitchFamily="2" charset="-78"/>
              </a:rPr>
              <a:t>ا بشرية هامة ورؤوس مالية  فكرية استثمارية  </a:t>
            </a:r>
            <a:r>
              <a:rPr kumimoji="0" lang="ar-JO" sz="2400" b="1" i="0" u="none" strike="noStrike" kern="0" cap="none" spc="0" normalizeH="0" baseline="0" noProof="0" dirty="0">
                <a:ln>
                  <a:noFill/>
                </a:ln>
                <a:solidFill>
                  <a:sysClr val="windowText" lastClr="000000"/>
                </a:solidFill>
                <a:effectLst/>
                <a:uLnTx/>
                <a:uFillTx/>
                <a:latin typeface="Alexandria" pitchFamily="2" charset="-78"/>
                <a:cs typeface="Alexandria" pitchFamily="2" charset="-78"/>
              </a:rPr>
              <a:t>مستقبلية</a:t>
            </a:r>
            <a:r>
              <a:rPr kumimoji="0" lang="ar-SA" sz="2400" i="0" u="none" strike="noStrike" kern="0" cap="none" spc="0" normalizeH="0" baseline="0" noProof="0" dirty="0">
                <a:ln>
                  <a:noFill/>
                </a:ln>
                <a:solidFill>
                  <a:sysClr val="windowText" lastClr="000000"/>
                </a:solidFill>
                <a:effectLst/>
                <a:uLnTx/>
                <a:uFillTx/>
                <a:latin typeface="Alexandria" pitchFamily="2" charset="-78"/>
                <a:cs typeface="Alexandria" pitchFamily="2" charset="-78"/>
              </a:rPr>
              <a:t>، وذلك من خلال </a:t>
            </a:r>
            <a:r>
              <a:rPr kumimoji="0" lang="ar-SA" sz="2400" b="1" i="0" u="none" strike="noStrike" kern="0" cap="none" spc="0" normalizeH="0" baseline="0" noProof="0" dirty="0">
                <a:ln>
                  <a:noFill/>
                </a:ln>
                <a:solidFill>
                  <a:sysClr val="windowText" lastClr="000000"/>
                </a:solidFill>
                <a:effectLst/>
                <a:uLnTx/>
                <a:uFillTx/>
                <a:latin typeface="Alexandria" pitchFamily="2" charset="-78"/>
                <a:cs typeface="Alexandria" pitchFamily="2" charset="-78"/>
              </a:rPr>
              <a:t>تنمية مهاراتهم وامكانياتهم وتهيئتهم للانخراط بسوق العمل</a:t>
            </a:r>
            <a:r>
              <a:rPr kumimoji="0" lang="ar-SA" sz="2400" i="0" u="none" strike="noStrike" kern="0" cap="none" spc="0" normalizeH="0" baseline="0" noProof="0" dirty="0">
                <a:ln>
                  <a:noFill/>
                </a:ln>
                <a:solidFill>
                  <a:sysClr val="windowText" lastClr="000000"/>
                </a:solidFill>
                <a:effectLst/>
                <a:uLnTx/>
                <a:uFillTx/>
                <a:latin typeface="Alexandria" pitchFamily="2" charset="-78"/>
                <a:cs typeface="Alexandria" pitchFamily="2" charset="-78"/>
              </a:rPr>
              <a:t>، وهو ما نسعى لتحقيقه </a:t>
            </a:r>
            <a:r>
              <a:rPr kumimoji="0" lang="ar-JO" sz="2400" i="0" u="none" strike="noStrike" kern="0" cap="none" spc="0" normalizeH="0" baseline="0" noProof="0" dirty="0">
                <a:ln>
                  <a:noFill/>
                </a:ln>
                <a:solidFill>
                  <a:sysClr val="windowText" lastClr="000000"/>
                </a:solidFill>
                <a:effectLst/>
                <a:uLnTx/>
                <a:uFillTx/>
                <a:latin typeface="Alexandria" pitchFamily="2" charset="-78"/>
                <a:cs typeface="Alexandria" pitchFamily="2" charset="-78"/>
              </a:rPr>
              <a:t>من خلال</a:t>
            </a:r>
            <a:r>
              <a:rPr kumimoji="0" lang="ar-SA" sz="2400" i="0" u="none" strike="noStrike" kern="0" cap="none" spc="0" normalizeH="0" baseline="0" noProof="0" dirty="0">
                <a:ln>
                  <a:noFill/>
                </a:ln>
                <a:solidFill>
                  <a:sysClr val="windowText" lastClr="000000"/>
                </a:solidFill>
                <a:effectLst/>
                <a:uLnTx/>
                <a:uFillTx/>
                <a:latin typeface="Alexandria" pitchFamily="2" charset="-78"/>
                <a:cs typeface="Alexandria" pitchFamily="2" charset="-78"/>
              </a:rPr>
              <a:t> مؤسسات التعليم العالي.</a:t>
            </a:r>
            <a:endParaRPr kumimoji="0" lang="en-US" sz="2400" i="0" u="none" strike="noStrike" kern="0" cap="none" spc="0" normalizeH="0" baseline="0" noProof="0" dirty="0">
              <a:ln>
                <a:noFill/>
              </a:ln>
              <a:solidFill>
                <a:sysClr val="windowText" lastClr="000000"/>
              </a:solidFill>
              <a:effectLst/>
              <a:uLnTx/>
              <a:uFillTx/>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B8333566-1AE2-1E29-DED5-7FF73338ECC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72457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4" name="Google Shape;144;p3"/>
          <p:cNvSpPr/>
          <p:nvPr/>
        </p:nvSpPr>
        <p:spPr>
          <a:xfrm>
            <a:off x="1256894" y="1764140"/>
            <a:ext cx="10297144" cy="4832052"/>
          </a:xfrm>
          <a:prstGeom prst="rect">
            <a:avLst/>
          </a:prstGeom>
          <a:noFill/>
          <a:ln>
            <a:noFill/>
          </a:ln>
        </p:spPr>
        <p:txBody>
          <a:bodyPr spcFirstLastPara="1" wrap="square" lIns="91425" tIns="45700" rIns="91425" bIns="45700" anchor="t" anchorCtr="0">
            <a:spAutoFit/>
          </a:bodyPr>
          <a:lstStyle/>
          <a:p>
            <a:pPr algn="r" rtl="1"/>
            <a:r>
              <a:rPr lang="ar-JO" sz="2800" b="1" dirty="0">
                <a:latin typeface="Alexandria" pitchFamily="2" charset="-78"/>
                <a:cs typeface="Alexandria" pitchFamily="2" charset="-78"/>
              </a:rPr>
              <a:t>يمكن القول أن مؤسسات التعليم العالي تهدف إلى:</a:t>
            </a:r>
          </a:p>
          <a:p>
            <a:pPr algn="r" rtl="1"/>
            <a:r>
              <a:rPr lang="ar-JO" sz="2800" dirty="0">
                <a:latin typeface="Alexandria" pitchFamily="2" charset="-78"/>
                <a:cs typeface="Alexandria" pitchFamily="2" charset="-78"/>
              </a:rPr>
              <a:t> </a:t>
            </a:r>
          </a:p>
          <a:p>
            <a:pPr algn="r" rtl="1" fontAlgn="base">
              <a:buFont typeface="Arial"/>
              <a:buChar char="•"/>
            </a:pPr>
            <a:r>
              <a:rPr lang="ar-JO" sz="2800" dirty="0">
                <a:latin typeface="Alexandria" pitchFamily="2" charset="-78"/>
                <a:cs typeface="Alexandria" pitchFamily="2" charset="-78"/>
              </a:rPr>
              <a:t>الإسهام في تطوير المعرفة  الفعالة والإبداعية.</a:t>
            </a:r>
          </a:p>
          <a:p>
            <a:pPr algn="r" rtl="1" fontAlgn="base">
              <a:buFont typeface="Arial"/>
              <a:buChar char="•"/>
            </a:pPr>
            <a:endParaRPr lang="ar-JO" sz="2800" dirty="0">
              <a:latin typeface="Alexandria" pitchFamily="2" charset="-78"/>
              <a:cs typeface="Alexandria" pitchFamily="2" charset="-78"/>
            </a:endParaRPr>
          </a:p>
          <a:p>
            <a:pPr algn="r" rtl="1" fontAlgn="base">
              <a:buFont typeface="Arial"/>
              <a:buChar char="•"/>
            </a:pPr>
            <a:r>
              <a:rPr lang="ar-JO" sz="2800" dirty="0">
                <a:latin typeface="Alexandria" pitchFamily="2" charset="-78"/>
                <a:cs typeface="Alexandria" pitchFamily="2" charset="-78"/>
              </a:rPr>
              <a:t>العمل على نشر التراث الثقافي ذي الصبغة الإنسانية والتقدمية، وتكريس التعددية الثقافية.</a:t>
            </a:r>
          </a:p>
          <a:p>
            <a:pPr algn="r" rtl="1" fontAlgn="base">
              <a:buFont typeface="Arial"/>
              <a:buChar char="•"/>
            </a:pPr>
            <a:endParaRPr lang="ar-JO" sz="2800" dirty="0">
              <a:latin typeface="Alexandria" pitchFamily="2" charset="-78"/>
              <a:cs typeface="Alexandria" pitchFamily="2" charset="-78"/>
            </a:endParaRPr>
          </a:p>
          <a:p>
            <a:pPr algn="r" rtl="1" fontAlgn="base">
              <a:buFont typeface="Arial"/>
              <a:buChar char="•"/>
            </a:pPr>
            <a:r>
              <a:rPr lang="ar-JO" sz="2800" dirty="0">
                <a:latin typeface="Alexandria" pitchFamily="2" charset="-78"/>
                <a:cs typeface="Alexandria" pitchFamily="2" charset="-78"/>
              </a:rPr>
              <a:t>الحفاظ على منظومة القيم الأخلاقية ونشرها وتدعيمها.</a:t>
            </a:r>
          </a:p>
          <a:p>
            <a:pPr algn="r" rtl="1" fontAlgn="base">
              <a:buFont typeface="Arial"/>
              <a:buChar char="•"/>
            </a:pPr>
            <a:endParaRPr lang="ar-JO" sz="2800" dirty="0">
              <a:latin typeface="Alexandria" pitchFamily="2" charset="-78"/>
              <a:cs typeface="Alexandria" pitchFamily="2" charset="-78"/>
            </a:endParaRPr>
          </a:p>
          <a:p>
            <a:pPr algn="r" rtl="1" fontAlgn="base">
              <a:buFont typeface="Arial"/>
              <a:buChar char="•"/>
            </a:pPr>
            <a:r>
              <a:rPr lang="ar-JO" sz="2800" dirty="0">
                <a:latin typeface="Alexandria" pitchFamily="2" charset="-78"/>
                <a:cs typeface="Alexandria" pitchFamily="2" charset="-78"/>
              </a:rPr>
              <a:t> الإسهام الحقيقي في إعداد المواطن البنّاء .</a:t>
            </a:r>
            <a:br>
              <a:rPr lang="ar-JO" sz="2800" dirty="0">
                <a:latin typeface="Alexandria" pitchFamily="2" charset="-78"/>
                <a:cs typeface="Alexandria" pitchFamily="2" charset="-78"/>
              </a:rPr>
            </a:br>
            <a:endParaRPr sz="2800" dirty="0">
              <a:solidFill>
                <a:srgbClr val="595959"/>
              </a:solidFill>
              <a:latin typeface="Alexandria" pitchFamily="2" charset="-78"/>
              <a:ea typeface="Calibri"/>
              <a:cs typeface="Alexandria" pitchFamily="2" charset="-78"/>
              <a:sym typeface="Calibri"/>
            </a:endParaRPr>
          </a:p>
        </p:txBody>
      </p:sp>
      <p:sp>
        <p:nvSpPr>
          <p:cNvPr id="145" name="Google Shape;145;p3"/>
          <p:cNvSpPr txBox="1"/>
          <p:nvPr/>
        </p:nvSpPr>
        <p:spPr>
          <a:xfrm>
            <a:off x="2063552" y="404664"/>
            <a:ext cx="6696744" cy="584735"/>
          </a:xfrm>
          <a:prstGeom prst="rect">
            <a:avLst/>
          </a:prstGeom>
          <a:noFill/>
          <a:ln>
            <a:noFill/>
          </a:ln>
        </p:spPr>
        <p:txBody>
          <a:bodyPr spcFirstLastPara="1" wrap="square" lIns="91425" tIns="45700" rIns="91425" bIns="45700" anchor="t" anchorCtr="0">
            <a:spAutoFit/>
          </a:bodyPr>
          <a:lstStyle/>
          <a:p>
            <a:pPr algn="r"/>
            <a:r>
              <a:rPr lang="ar-JO" sz="3200" b="1" dirty="0">
                <a:solidFill>
                  <a:srgbClr val="00B0F0"/>
                </a:solidFill>
                <a:latin typeface="Alexandria" pitchFamily="2" charset="-78"/>
                <a:ea typeface="Times New Roman" pitchFamily="18" charset="0"/>
                <a:cs typeface="Alexandria" pitchFamily="2" charset="-78"/>
              </a:rPr>
              <a:t>أهداف مؤسسات التعليم العالي</a:t>
            </a:r>
          </a:p>
        </p:txBody>
      </p:sp>
      <p:pic>
        <p:nvPicPr>
          <p:cNvPr id="2" name="Graphic 21">
            <a:extLst>
              <a:ext uri="{FF2B5EF4-FFF2-40B4-BE49-F238E27FC236}">
                <a16:creationId xmlns:a16="http://schemas.microsoft.com/office/drawing/2014/main" id="{1DF6394F-94B0-EBBA-9589-5CADB43F434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09526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44"/>
                                        </p:tgtEl>
                                        <p:attrNameLst>
                                          <p:attrName>style.visibility</p:attrName>
                                        </p:attrNameLst>
                                      </p:cBhvr>
                                      <p:to>
                                        <p:strVal val="visible"/>
                                      </p:to>
                                    </p:set>
                                    <p:animEffect transition="in" filter="wipe(down)">
                                      <p:cBhvr>
                                        <p:cTn id="7" dur="500"/>
                                        <p:tgtEl>
                                          <p:spTgt spid="1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4"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4" name="Google Shape;144;p3"/>
          <p:cNvSpPr/>
          <p:nvPr/>
        </p:nvSpPr>
        <p:spPr>
          <a:xfrm>
            <a:off x="203042" y="1659305"/>
            <a:ext cx="11377264" cy="3539390"/>
          </a:xfrm>
          <a:prstGeom prst="rect">
            <a:avLst/>
          </a:prstGeom>
          <a:noFill/>
          <a:ln>
            <a:noFill/>
          </a:ln>
        </p:spPr>
        <p:txBody>
          <a:bodyPr spcFirstLastPara="1" wrap="square" lIns="91425" tIns="45700" rIns="91425" bIns="45700" anchor="t" anchorCtr="0">
            <a:spAutoFit/>
          </a:bodyPr>
          <a:lstStyle/>
          <a:p>
            <a:pPr algn="r" rtl="1"/>
            <a:r>
              <a:rPr lang="ar-JO" sz="2800" dirty="0">
                <a:latin typeface="Alexandria" pitchFamily="2" charset="-78"/>
                <a:cs typeface="Alexandria" pitchFamily="2" charset="-78"/>
              </a:rPr>
              <a:t> </a:t>
            </a:r>
          </a:p>
          <a:p>
            <a:pPr algn="r" rtl="1" fontAlgn="base">
              <a:buFont typeface="Arial"/>
              <a:buChar char="•"/>
            </a:pPr>
            <a:r>
              <a:rPr lang="ar-JO" sz="2800" dirty="0">
                <a:latin typeface="Alexandria" pitchFamily="2" charset="-78"/>
                <a:cs typeface="Alexandria" pitchFamily="2" charset="-78"/>
              </a:rPr>
              <a:t>تطوير المجتمع وتقديم الخدمات الثقافية والاقتصادية والاجتماعية.</a:t>
            </a:r>
          </a:p>
          <a:p>
            <a:pPr algn="r" rtl="1" fontAlgn="base"/>
            <a:endParaRPr lang="ar-JO" sz="2800" dirty="0">
              <a:latin typeface="Alexandria" pitchFamily="2" charset="-78"/>
              <a:cs typeface="Alexandria" pitchFamily="2" charset="-78"/>
            </a:endParaRPr>
          </a:p>
          <a:p>
            <a:pPr algn="r" rtl="1" fontAlgn="base">
              <a:buFont typeface="Arial"/>
              <a:buChar char="•"/>
            </a:pPr>
            <a:r>
              <a:rPr lang="ar-JO" sz="2800" dirty="0">
                <a:latin typeface="Alexandria" pitchFamily="2" charset="-78"/>
                <a:cs typeface="Alexandria" pitchFamily="2" charset="-78"/>
              </a:rPr>
              <a:t>إعداد الكفاءات البشرية والموارد المدربة بما يتلاءم مع حاجات المجتمع ورغبات الأفراد.</a:t>
            </a:r>
          </a:p>
          <a:p>
            <a:pPr algn="r" rtl="1" fontAlgn="base"/>
            <a:endParaRPr lang="ar-JO" sz="2800" dirty="0">
              <a:latin typeface="Alexandria" pitchFamily="2" charset="-78"/>
              <a:cs typeface="Alexandria" pitchFamily="2" charset="-78"/>
            </a:endParaRPr>
          </a:p>
          <a:p>
            <a:pPr algn="r" rtl="1" fontAlgn="base">
              <a:buFont typeface="Arial"/>
              <a:buChar char="•"/>
            </a:pPr>
            <a:r>
              <a:rPr lang="ar-JO" sz="2800" dirty="0">
                <a:latin typeface="Alexandria" pitchFamily="2" charset="-78"/>
                <a:cs typeface="Alexandria" pitchFamily="2" charset="-78"/>
              </a:rPr>
              <a:t>إعداد القادة والعلماء والمبدعين في مختلف جوانب الحياة.</a:t>
            </a:r>
            <a:br>
              <a:rPr lang="ar-JO" sz="2800" dirty="0">
                <a:latin typeface="Alexandria" pitchFamily="2" charset="-78"/>
                <a:cs typeface="Alexandria" pitchFamily="2" charset="-78"/>
              </a:rPr>
            </a:br>
            <a:r>
              <a:rPr lang="ar-JO" sz="2800" dirty="0">
                <a:latin typeface="Alexandria" pitchFamily="2" charset="-78"/>
                <a:cs typeface="Alexandria" pitchFamily="2" charset="-78"/>
              </a:rPr>
              <a:t> </a:t>
            </a:r>
            <a:endParaRPr sz="2800" dirty="0">
              <a:solidFill>
                <a:srgbClr val="595959"/>
              </a:solidFill>
              <a:latin typeface="Alexandria" pitchFamily="2" charset="-78"/>
              <a:ea typeface="Calibri"/>
              <a:cs typeface="Alexandria" pitchFamily="2" charset="-78"/>
              <a:sym typeface="Calibri"/>
            </a:endParaRPr>
          </a:p>
        </p:txBody>
      </p:sp>
      <p:sp>
        <p:nvSpPr>
          <p:cNvPr id="145" name="Google Shape;145;p3"/>
          <p:cNvSpPr txBox="1"/>
          <p:nvPr/>
        </p:nvSpPr>
        <p:spPr>
          <a:xfrm>
            <a:off x="1847528" y="518243"/>
            <a:ext cx="6696744" cy="584735"/>
          </a:xfrm>
          <a:prstGeom prst="rect">
            <a:avLst/>
          </a:prstGeom>
          <a:noFill/>
          <a:ln>
            <a:noFill/>
          </a:ln>
        </p:spPr>
        <p:txBody>
          <a:bodyPr spcFirstLastPara="1" wrap="square" lIns="91425" tIns="45700" rIns="91425" bIns="45700" anchor="t" anchorCtr="0">
            <a:spAutoFit/>
          </a:bodyPr>
          <a:lstStyle/>
          <a:p>
            <a:pPr algn="r"/>
            <a:r>
              <a:rPr lang="ar-JO" sz="3200" b="1" dirty="0">
                <a:solidFill>
                  <a:srgbClr val="00B0F0"/>
                </a:solidFill>
                <a:latin typeface="Alexandria" pitchFamily="2" charset="-78"/>
                <a:ea typeface="Times New Roman" pitchFamily="18" charset="0"/>
                <a:cs typeface="Alexandria" pitchFamily="2" charset="-78"/>
              </a:rPr>
              <a:t>أهداف مؤسسات التعليم العالي</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63752" y="5157192"/>
            <a:ext cx="4824536" cy="12817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Graphic 21">
            <a:extLst>
              <a:ext uri="{FF2B5EF4-FFF2-40B4-BE49-F238E27FC236}">
                <a16:creationId xmlns:a16="http://schemas.microsoft.com/office/drawing/2014/main" id="{1FD262D1-8C86-C30E-A54E-056DB3B5DC9C}"/>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92228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44"/>
                                        </p:tgtEl>
                                        <p:attrNameLst>
                                          <p:attrName>style.visibility</p:attrName>
                                        </p:attrNameLst>
                                      </p:cBhvr>
                                      <p:to>
                                        <p:strVal val="visible"/>
                                      </p:to>
                                    </p:set>
                                    <p:animEffect transition="in" filter="circle(in)">
                                      <p:cBhvr>
                                        <p:cTn id="7" dur="2000"/>
                                        <p:tgtEl>
                                          <p:spTgt spid="1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4"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5" name="Google Shape;145;p3"/>
          <p:cNvSpPr txBox="1"/>
          <p:nvPr/>
        </p:nvSpPr>
        <p:spPr>
          <a:xfrm>
            <a:off x="1127448" y="692696"/>
            <a:ext cx="8015926" cy="461624"/>
          </a:xfrm>
          <a:prstGeom prst="rect">
            <a:avLst/>
          </a:prstGeom>
          <a:noFill/>
          <a:ln>
            <a:noFill/>
          </a:ln>
        </p:spPr>
        <p:txBody>
          <a:bodyPr spcFirstLastPara="1" wrap="square" lIns="91425" tIns="45700" rIns="91425" bIns="45700" anchor="t" anchorCtr="0">
            <a:spAutoFit/>
          </a:bodyPr>
          <a:lstStyle/>
          <a:p>
            <a:pPr algn="r"/>
            <a:r>
              <a:rPr lang="ar-JO" sz="2400" b="1" dirty="0">
                <a:solidFill>
                  <a:srgbClr val="00B0F0"/>
                </a:solidFill>
                <a:latin typeface="Alexandria" pitchFamily="2" charset="-78"/>
                <a:ea typeface="Times New Roman" pitchFamily="18" charset="0"/>
                <a:cs typeface="Alexandria" pitchFamily="2" charset="-78"/>
              </a:rPr>
              <a:t>تحديات مؤسسات التعليم العالي في الوطن العربي</a:t>
            </a:r>
          </a:p>
        </p:txBody>
      </p:sp>
      <p:sp>
        <p:nvSpPr>
          <p:cNvPr id="2" name="Rectangle 1"/>
          <p:cNvSpPr/>
          <p:nvPr/>
        </p:nvSpPr>
        <p:spPr>
          <a:xfrm>
            <a:off x="1847528" y="1599157"/>
            <a:ext cx="9505056" cy="4656916"/>
          </a:xfrm>
          <a:prstGeom prst="rect">
            <a:avLst/>
          </a:prstGeom>
        </p:spPr>
        <p:txBody>
          <a:bodyPr wrap="square">
            <a:spAutoFit/>
          </a:bodyPr>
          <a:lstStyle/>
          <a:p>
            <a:pPr marL="457200" lvl="0" indent="-457200" algn="justLow" rtl="1" eaLnBrk="0" hangingPunct="0">
              <a:lnSpc>
                <a:spcPct val="150000"/>
              </a:lnSpc>
              <a:buClr>
                <a:srgbClr val="A5A5A5"/>
              </a:buClr>
              <a:buSzPct val="115000"/>
              <a:buFont typeface="+mj-lt"/>
              <a:buAutoNum type="arabicPeriod"/>
              <a:defRPr/>
            </a:pPr>
            <a:r>
              <a:rPr lang="ar-JO" sz="2000" b="1" dirty="0">
                <a:latin typeface="Alexandria" pitchFamily="2" charset="-78"/>
                <a:cs typeface="Alexandria" pitchFamily="2" charset="-78"/>
              </a:rPr>
              <a:t>التهافت على التعليم العالي</a:t>
            </a:r>
            <a:endParaRPr lang="en-US" sz="2000" b="1" dirty="0">
              <a:latin typeface="Alexandria" pitchFamily="2" charset="-78"/>
              <a:cs typeface="Alexandria" pitchFamily="2" charset="-78"/>
            </a:endParaRPr>
          </a:p>
          <a:p>
            <a:pPr marL="457200" lvl="0" indent="-457200" algn="justLow" rtl="1" eaLnBrk="0" hangingPunct="0">
              <a:lnSpc>
                <a:spcPct val="150000"/>
              </a:lnSpc>
              <a:buClr>
                <a:srgbClr val="A5A5A5"/>
              </a:buClr>
              <a:buSzPct val="115000"/>
              <a:buFont typeface="+mj-lt"/>
              <a:buAutoNum type="arabicPeriod"/>
              <a:defRPr/>
            </a:pPr>
            <a:r>
              <a:rPr lang="ar-JO" sz="2000" b="1" dirty="0">
                <a:latin typeface="Alexandria" pitchFamily="2" charset="-78"/>
                <a:cs typeface="Alexandria" pitchFamily="2" charset="-78"/>
              </a:rPr>
              <a:t>غياب التوجه نحو التعليم المهني</a:t>
            </a:r>
            <a:endParaRPr lang="en-US" sz="2000" b="1" dirty="0">
              <a:latin typeface="Alexandria" pitchFamily="2" charset="-78"/>
              <a:cs typeface="Alexandria" pitchFamily="2" charset="-78"/>
            </a:endParaRPr>
          </a:p>
          <a:p>
            <a:pPr marL="457200" lvl="0" indent="-457200" algn="justLow" rtl="1" eaLnBrk="0" hangingPunct="0">
              <a:lnSpc>
                <a:spcPct val="150000"/>
              </a:lnSpc>
              <a:buClr>
                <a:srgbClr val="A5A5A5"/>
              </a:buClr>
              <a:buSzPct val="115000"/>
              <a:buFont typeface="+mj-lt"/>
              <a:buAutoNum type="arabicPeriod"/>
              <a:defRPr/>
            </a:pPr>
            <a:r>
              <a:rPr lang="ar-JO" sz="2000" b="1" dirty="0">
                <a:latin typeface="Alexandria" pitchFamily="2" charset="-78"/>
                <a:ea typeface="+mj-ea"/>
                <a:cs typeface="Alexandria" pitchFamily="2" charset="-78"/>
              </a:rPr>
              <a:t> عدم الانسجام بين مخرجات التعليم العالي ومتطلبات أسواق العمل</a:t>
            </a:r>
            <a:endParaRPr lang="ar-JO" sz="2000" dirty="0">
              <a:latin typeface="Alexandria" pitchFamily="2" charset="-78"/>
              <a:ea typeface="+mj-ea"/>
              <a:cs typeface="Alexandria" pitchFamily="2" charset="-78"/>
            </a:endParaRPr>
          </a:p>
          <a:p>
            <a:pPr marL="457200" lvl="0" indent="-457200" algn="justLow" rtl="1" eaLnBrk="0" hangingPunct="0">
              <a:lnSpc>
                <a:spcPct val="150000"/>
              </a:lnSpc>
              <a:buClr>
                <a:srgbClr val="A5A5A5"/>
              </a:buClr>
              <a:buSzPct val="115000"/>
              <a:buFont typeface="+mj-lt"/>
              <a:buAutoNum type="arabicPeriod"/>
              <a:defRPr/>
            </a:pPr>
            <a:r>
              <a:rPr lang="ar-JO" sz="2000" b="1" dirty="0">
                <a:latin typeface="Alexandria" pitchFamily="2" charset="-78"/>
                <a:cs typeface="Alexandria" pitchFamily="2" charset="-78"/>
              </a:rPr>
              <a:t>التحديات المالية</a:t>
            </a:r>
            <a:endParaRPr lang="en-US" sz="2000" b="1" dirty="0">
              <a:latin typeface="Alexandria" pitchFamily="2" charset="-78"/>
              <a:cs typeface="Alexandria" pitchFamily="2" charset="-78"/>
            </a:endParaRPr>
          </a:p>
          <a:p>
            <a:pPr marL="457200" lvl="0" indent="-457200" algn="justLow" rtl="1" eaLnBrk="0" hangingPunct="0">
              <a:lnSpc>
                <a:spcPct val="150000"/>
              </a:lnSpc>
              <a:buClr>
                <a:srgbClr val="A5A5A5"/>
              </a:buClr>
              <a:buSzPct val="115000"/>
              <a:buFont typeface="+mj-lt"/>
              <a:buAutoNum type="arabicPeriod"/>
              <a:defRPr/>
            </a:pPr>
            <a:r>
              <a:rPr lang="ar-JO" sz="2000" b="1" dirty="0">
                <a:latin typeface="Alexandria" pitchFamily="2" charset="-78"/>
                <a:cs typeface="Alexandria" pitchFamily="2" charset="-78"/>
              </a:rPr>
              <a:t>تراجع نوعية العملية التعليمية</a:t>
            </a:r>
          </a:p>
          <a:p>
            <a:pPr marL="457200" lvl="0" indent="-457200" algn="justLow" rtl="1" eaLnBrk="0" hangingPunct="0">
              <a:lnSpc>
                <a:spcPct val="150000"/>
              </a:lnSpc>
              <a:buClr>
                <a:srgbClr val="A5A5A5"/>
              </a:buClr>
              <a:buSzPct val="115000"/>
              <a:buFont typeface="+mj-lt"/>
              <a:buAutoNum type="arabicPeriod"/>
              <a:defRPr/>
            </a:pPr>
            <a:r>
              <a:rPr lang="ar-JO" sz="2000" b="1" dirty="0">
                <a:latin typeface="Alexandria" pitchFamily="2" charset="-78"/>
                <a:cs typeface="Alexandria" pitchFamily="2" charset="-78"/>
              </a:rPr>
              <a:t>تراجع مستوى البحوث العلمية</a:t>
            </a:r>
          </a:p>
          <a:p>
            <a:pPr marL="457200" lvl="0" indent="-457200" algn="justLow" rtl="1" eaLnBrk="0" hangingPunct="0">
              <a:lnSpc>
                <a:spcPct val="150000"/>
              </a:lnSpc>
              <a:buClr>
                <a:srgbClr val="A5A5A5"/>
              </a:buClr>
              <a:buSzPct val="115000"/>
              <a:buFont typeface="+mj-lt"/>
              <a:buAutoNum type="arabicPeriod"/>
              <a:defRPr/>
            </a:pPr>
            <a:r>
              <a:rPr lang="ar-JO" sz="2000" b="1" dirty="0">
                <a:latin typeface="Alexandria" pitchFamily="2" charset="-78"/>
                <a:cs typeface="Alexandria" pitchFamily="2" charset="-78"/>
              </a:rPr>
              <a:t>عدم الإدراك</a:t>
            </a:r>
            <a:r>
              <a:rPr lang="ar-JO" sz="2000" b="1" dirty="0">
                <a:latin typeface="Cambria" pitchFamily="18" charset="0"/>
                <a:cs typeface="Alexandria" pitchFamily="2" charset="-78"/>
              </a:rPr>
              <a:t> الكافي ل</a:t>
            </a:r>
            <a:r>
              <a:rPr lang="ar-JO" sz="2000" b="1" dirty="0">
                <a:latin typeface="Alexandria" pitchFamily="2" charset="-78"/>
                <a:cs typeface="Alexandria" pitchFamily="2" charset="-78"/>
              </a:rPr>
              <a:t>أهمية</a:t>
            </a:r>
            <a:r>
              <a:rPr lang="ar-JO" sz="2000" b="1" dirty="0">
                <a:latin typeface="Cambria" pitchFamily="18" charset="0"/>
                <a:cs typeface="Alexandria" pitchFamily="2" charset="-78"/>
              </a:rPr>
              <a:t> </a:t>
            </a:r>
            <a:r>
              <a:rPr lang="ar-JO" sz="2000" b="1" dirty="0">
                <a:latin typeface="Alexandria" pitchFamily="2" charset="-78"/>
                <a:cs typeface="Alexandria" pitchFamily="2" charset="-78"/>
              </a:rPr>
              <a:t>البحوث العلمية</a:t>
            </a:r>
          </a:p>
          <a:p>
            <a:pPr marL="457200" lvl="0" indent="-457200" algn="justLow" rtl="1" eaLnBrk="0" hangingPunct="0">
              <a:lnSpc>
                <a:spcPct val="150000"/>
              </a:lnSpc>
              <a:buClr>
                <a:srgbClr val="A5A5A5"/>
              </a:buClr>
              <a:buSzPct val="115000"/>
              <a:buFont typeface="+mj-lt"/>
              <a:buAutoNum type="arabicPeriod"/>
              <a:defRPr/>
            </a:pPr>
            <a:r>
              <a:rPr lang="ar-JO" sz="2000" b="1" dirty="0">
                <a:latin typeface="Alexandria" pitchFamily="2" charset="-78"/>
                <a:cs typeface="Alexandria" pitchFamily="2" charset="-78"/>
              </a:rPr>
              <a:t>ضعف أداء القيادات الجامعية </a:t>
            </a:r>
          </a:p>
          <a:p>
            <a:pPr marL="457200" lvl="0" indent="-457200" algn="justLow" rtl="1" eaLnBrk="0" hangingPunct="0">
              <a:lnSpc>
                <a:spcPct val="150000"/>
              </a:lnSpc>
              <a:buClr>
                <a:srgbClr val="A5A5A5"/>
              </a:buClr>
              <a:buSzPct val="115000"/>
              <a:buFont typeface="+mj-lt"/>
              <a:buAutoNum type="arabicPeriod"/>
              <a:defRPr/>
            </a:pPr>
            <a:r>
              <a:rPr lang="ar-JO" sz="2000" b="1" dirty="0">
                <a:latin typeface="Alexandria" pitchFamily="2" charset="-78"/>
                <a:cs typeface="Alexandria" pitchFamily="2" charset="-78"/>
              </a:rPr>
              <a:t>القيود المتعلقة باستقلال الجامعات والحريات الاكاديمية </a:t>
            </a:r>
          </a:p>
          <a:p>
            <a:pPr marL="457200" lvl="0" indent="-457200" algn="justLow" rtl="1" eaLnBrk="0" hangingPunct="0">
              <a:lnSpc>
                <a:spcPct val="150000"/>
              </a:lnSpc>
              <a:buClr>
                <a:srgbClr val="A5A5A5"/>
              </a:buClr>
              <a:buSzPct val="115000"/>
              <a:buFont typeface="+mj-lt"/>
              <a:buAutoNum type="arabicPeriod"/>
              <a:defRPr/>
            </a:pPr>
            <a:r>
              <a:rPr lang="ar-JO" sz="2000" b="1" dirty="0">
                <a:latin typeface="Alexandria" pitchFamily="2" charset="-78"/>
                <a:cs typeface="Alexandria" pitchFamily="2" charset="-78"/>
              </a:rPr>
              <a:t>الجمود الهيكلي والتشريعي لنظام التعليم العالي</a:t>
            </a:r>
          </a:p>
        </p:txBody>
      </p:sp>
      <p:pic>
        <p:nvPicPr>
          <p:cNvPr id="3" name="Graphic 21">
            <a:extLst>
              <a:ext uri="{FF2B5EF4-FFF2-40B4-BE49-F238E27FC236}">
                <a16:creationId xmlns:a16="http://schemas.microsoft.com/office/drawing/2014/main" id="{45F24A44-1404-1CA5-C6DB-462FAE75C81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39362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78812" y="194965"/>
            <a:ext cx="6449201" cy="584775"/>
          </a:xfrm>
          <a:prstGeom prst="rect">
            <a:avLst/>
          </a:prstGeom>
        </p:spPr>
        <p:txBody>
          <a:bodyPr wrap="none">
            <a:spAutoFit/>
          </a:bodyPr>
          <a:lstStyle/>
          <a:p>
            <a:r>
              <a:rPr lang="ar-JO" sz="3200" b="1" dirty="0">
                <a:solidFill>
                  <a:srgbClr val="00B0F0"/>
                </a:solidFill>
                <a:latin typeface="Alexandria" pitchFamily="2" charset="-78"/>
                <a:ea typeface="Times New Roman" pitchFamily="18" charset="0"/>
                <a:cs typeface="Alexandria" pitchFamily="2" charset="-78"/>
              </a:rPr>
              <a:t>تحديات مؤسسات التعليم العام </a:t>
            </a:r>
            <a:endParaRPr lang="en-GB" dirty="0">
              <a:solidFill>
                <a:srgbClr val="00B0F0"/>
              </a:solidFill>
              <a:latin typeface="Alexandria" pitchFamily="2" charset="-78"/>
              <a:cs typeface="Alexandria" pitchFamily="2" charset="-78"/>
            </a:endParaRPr>
          </a:p>
        </p:txBody>
      </p:sp>
      <p:grpSp>
        <p:nvGrpSpPr>
          <p:cNvPr id="4" name="Group 366">
            <a:extLst>
              <a:ext uri="{FF2B5EF4-FFF2-40B4-BE49-F238E27FC236}">
                <a16:creationId xmlns:a16="http://schemas.microsoft.com/office/drawing/2014/main" id="{02A15322-7A0F-4677-9823-9EFFB0133F73}"/>
              </a:ext>
            </a:extLst>
          </p:cNvPr>
          <p:cNvGrpSpPr/>
          <p:nvPr/>
        </p:nvGrpSpPr>
        <p:grpSpPr>
          <a:xfrm>
            <a:off x="2495600" y="1110309"/>
            <a:ext cx="7685930" cy="5328591"/>
            <a:chOff x="683568" y="1827945"/>
            <a:chExt cx="3428962" cy="4338710"/>
          </a:xfrm>
          <a:solidFill>
            <a:schemeClr val="tx2"/>
          </a:solidFill>
          <a:scene3d>
            <a:camera prst="orthographicFront">
              <a:rot lat="0" lon="0" rev="0"/>
            </a:camera>
            <a:lightRig rig="balanced" dir="t">
              <a:rot lat="0" lon="0" rev="8700000"/>
            </a:lightRig>
          </a:scene3d>
        </p:grpSpPr>
        <p:sp>
          <p:nvSpPr>
            <p:cNvPr id="5" name="Hexagon 4">
              <a:extLst>
                <a:ext uri="{FF2B5EF4-FFF2-40B4-BE49-F238E27FC236}">
                  <a16:creationId xmlns:a16="http://schemas.microsoft.com/office/drawing/2014/main" id="{44A94B4E-3782-4563-8BCB-FF7DAA65A390}"/>
                </a:ext>
              </a:extLst>
            </p:cNvPr>
            <p:cNvSpPr/>
            <p:nvPr/>
          </p:nvSpPr>
          <p:spPr>
            <a:xfrm>
              <a:off x="777690" y="1827945"/>
              <a:ext cx="1694196" cy="1307648"/>
            </a:xfrm>
            <a:prstGeom prst="hexagon">
              <a:avLst/>
            </a:prstGeom>
            <a:grpFill/>
            <a:ln w="63500">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1"/>
              <a:r>
                <a:rPr lang="ar-JO" altLang="ko-KR" sz="1800" b="1" dirty="0">
                  <a:solidFill>
                    <a:schemeClr val="tx1"/>
                  </a:solidFill>
                  <a:latin typeface="Alexandria" pitchFamily="2" charset="-78"/>
                  <a:cs typeface="Alexandria" pitchFamily="2" charset="-78"/>
                </a:rPr>
                <a:t>قلة الموازنات المالية المخصصة في معظم الدول العربية</a:t>
              </a:r>
              <a:endParaRPr lang="ko-KR" altLang="en-US" sz="1800" b="1" dirty="0">
                <a:solidFill>
                  <a:schemeClr val="tx1"/>
                </a:solidFill>
                <a:latin typeface="Alexandria" pitchFamily="2" charset="-78"/>
              </a:endParaRPr>
            </a:p>
          </p:txBody>
        </p:sp>
        <p:grpSp>
          <p:nvGrpSpPr>
            <p:cNvPr id="6" name="Group 368">
              <a:extLst>
                <a:ext uri="{FF2B5EF4-FFF2-40B4-BE49-F238E27FC236}">
                  <a16:creationId xmlns:a16="http://schemas.microsoft.com/office/drawing/2014/main" id="{2F26F6ED-B0DC-4CD1-AF0C-536E54D7E127}"/>
                </a:ext>
              </a:extLst>
            </p:cNvPr>
            <p:cNvGrpSpPr/>
            <p:nvPr/>
          </p:nvGrpSpPr>
          <p:grpSpPr>
            <a:xfrm>
              <a:off x="683568" y="3263960"/>
              <a:ext cx="1694196" cy="1406401"/>
              <a:chOff x="971600" y="1733231"/>
              <a:chExt cx="1620000" cy="1440000"/>
            </a:xfrm>
            <a:grpFill/>
          </p:grpSpPr>
          <p:sp>
            <p:nvSpPr>
              <p:cNvPr id="17" name="Hexagon 16">
                <a:extLst>
                  <a:ext uri="{FF2B5EF4-FFF2-40B4-BE49-F238E27FC236}">
                    <a16:creationId xmlns:a16="http://schemas.microsoft.com/office/drawing/2014/main" id="{9098E9CB-77DC-4508-9FCA-D137836192D3}"/>
                  </a:ext>
                </a:extLst>
              </p:cNvPr>
              <p:cNvSpPr/>
              <p:nvPr/>
            </p:nvSpPr>
            <p:spPr>
              <a:xfrm>
                <a:off x="971600" y="1733231"/>
                <a:ext cx="1620000" cy="1440000"/>
              </a:xfrm>
              <a:prstGeom prst="hexagon">
                <a:avLst/>
              </a:prstGeom>
              <a:grpFill/>
              <a:ln w="63500">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800" dirty="0">
                  <a:latin typeface="Alexandria" pitchFamily="2" charset="-78"/>
                </a:endParaRPr>
              </a:p>
            </p:txBody>
          </p:sp>
          <p:sp>
            <p:nvSpPr>
              <p:cNvPr id="18" name="Hexagon 17">
                <a:extLst>
                  <a:ext uri="{FF2B5EF4-FFF2-40B4-BE49-F238E27FC236}">
                    <a16:creationId xmlns:a16="http://schemas.microsoft.com/office/drawing/2014/main" id="{73D1D392-BC00-405D-8665-3E75B966979C}"/>
                  </a:ext>
                </a:extLst>
              </p:cNvPr>
              <p:cNvSpPr/>
              <p:nvPr/>
            </p:nvSpPr>
            <p:spPr>
              <a:xfrm>
                <a:off x="1061600" y="1805231"/>
                <a:ext cx="1440000" cy="1296000"/>
              </a:xfrm>
              <a:prstGeom prst="hexagon">
                <a:avLst/>
              </a:prstGeom>
              <a:grpFill/>
              <a:ln w="63500">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ar-JO" altLang="ko-KR" sz="1800" b="1" dirty="0">
                    <a:solidFill>
                      <a:schemeClr val="tx1"/>
                    </a:solidFill>
                    <a:latin typeface="Alexandria" pitchFamily="2" charset="-78"/>
                    <a:cs typeface="Alexandria" pitchFamily="2" charset="-78"/>
                  </a:rPr>
                  <a:t>عدم القدرة على استيعاب جميع الطلبة</a:t>
                </a:r>
                <a:endParaRPr lang="ko-KR" altLang="en-US" sz="1800" b="1" dirty="0">
                  <a:solidFill>
                    <a:schemeClr val="tx1"/>
                  </a:solidFill>
                  <a:latin typeface="Alexandria" pitchFamily="2" charset="-78"/>
                </a:endParaRPr>
              </a:p>
            </p:txBody>
          </p:sp>
        </p:grpSp>
        <p:grpSp>
          <p:nvGrpSpPr>
            <p:cNvPr id="7" name="Group 369">
              <a:extLst>
                <a:ext uri="{FF2B5EF4-FFF2-40B4-BE49-F238E27FC236}">
                  <a16:creationId xmlns:a16="http://schemas.microsoft.com/office/drawing/2014/main" id="{E195EFD3-D6F2-49BF-B131-5F400A5472DF}"/>
                </a:ext>
              </a:extLst>
            </p:cNvPr>
            <p:cNvGrpSpPr/>
            <p:nvPr/>
          </p:nvGrpSpPr>
          <p:grpSpPr>
            <a:xfrm>
              <a:off x="683568" y="4760254"/>
              <a:ext cx="1694196" cy="1406401"/>
              <a:chOff x="971600" y="1733231"/>
              <a:chExt cx="1620000" cy="1440000"/>
            </a:xfrm>
            <a:grpFill/>
          </p:grpSpPr>
          <p:sp>
            <p:nvSpPr>
              <p:cNvPr id="15" name="Hexagon 14">
                <a:extLst>
                  <a:ext uri="{FF2B5EF4-FFF2-40B4-BE49-F238E27FC236}">
                    <a16:creationId xmlns:a16="http://schemas.microsoft.com/office/drawing/2014/main" id="{FAA74381-B6BE-446B-B6E1-A15F5734FB65}"/>
                  </a:ext>
                </a:extLst>
              </p:cNvPr>
              <p:cNvSpPr/>
              <p:nvPr/>
            </p:nvSpPr>
            <p:spPr>
              <a:xfrm>
                <a:off x="971600" y="1733231"/>
                <a:ext cx="1620000" cy="1440000"/>
              </a:xfrm>
              <a:prstGeom prst="hexagon">
                <a:avLst/>
              </a:prstGeom>
              <a:grpFill/>
              <a:ln w="63500">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800" dirty="0">
                  <a:latin typeface="Alexandria" pitchFamily="2" charset="-78"/>
                </a:endParaRPr>
              </a:p>
            </p:txBody>
          </p:sp>
          <p:sp>
            <p:nvSpPr>
              <p:cNvPr id="16" name="Hexagon 15">
                <a:extLst>
                  <a:ext uri="{FF2B5EF4-FFF2-40B4-BE49-F238E27FC236}">
                    <a16:creationId xmlns:a16="http://schemas.microsoft.com/office/drawing/2014/main" id="{936532C4-ABCC-4CB1-BC75-BE6616CB63E8}"/>
                  </a:ext>
                </a:extLst>
              </p:cNvPr>
              <p:cNvSpPr/>
              <p:nvPr/>
            </p:nvSpPr>
            <p:spPr>
              <a:xfrm>
                <a:off x="1061600" y="1805231"/>
                <a:ext cx="1440000" cy="1296000"/>
              </a:xfrm>
              <a:prstGeom prst="hexagon">
                <a:avLst/>
              </a:prstGeom>
              <a:grpFill/>
              <a:ln w="63500">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ar-JO" altLang="ko-KR" sz="1800" b="1" dirty="0">
                    <a:solidFill>
                      <a:schemeClr val="tx1"/>
                    </a:solidFill>
                    <a:latin typeface="Alexandria" pitchFamily="2" charset="-78"/>
                    <a:cs typeface="Alexandria" pitchFamily="2" charset="-78"/>
                  </a:rPr>
                  <a:t>التسرّب المدرسي</a:t>
                </a:r>
                <a:endParaRPr lang="ko-KR" altLang="en-US" sz="1800" b="1" dirty="0">
                  <a:solidFill>
                    <a:schemeClr val="tx1"/>
                  </a:solidFill>
                  <a:latin typeface="Alexandria" pitchFamily="2" charset="-78"/>
                </a:endParaRPr>
              </a:p>
            </p:txBody>
          </p:sp>
        </p:grpSp>
        <p:grpSp>
          <p:nvGrpSpPr>
            <p:cNvPr id="8" name="Group 370">
              <a:extLst>
                <a:ext uri="{FF2B5EF4-FFF2-40B4-BE49-F238E27FC236}">
                  <a16:creationId xmlns:a16="http://schemas.microsoft.com/office/drawing/2014/main" id="{47E38111-F923-4CC4-8BEC-9237E87E34FE}"/>
                </a:ext>
              </a:extLst>
            </p:cNvPr>
            <p:cNvGrpSpPr/>
            <p:nvPr/>
          </p:nvGrpSpPr>
          <p:grpSpPr>
            <a:xfrm>
              <a:off x="2418334" y="3236899"/>
              <a:ext cx="1694196" cy="1406401"/>
              <a:chOff x="1271477" y="2453231"/>
              <a:chExt cx="1620000" cy="1440000"/>
            </a:xfrm>
            <a:grpFill/>
          </p:grpSpPr>
          <p:sp>
            <p:nvSpPr>
              <p:cNvPr id="13" name="Hexagon 12">
                <a:extLst>
                  <a:ext uri="{FF2B5EF4-FFF2-40B4-BE49-F238E27FC236}">
                    <a16:creationId xmlns:a16="http://schemas.microsoft.com/office/drawing/2014/main" id="{14B403B1-95EA-421A-B135-7B00F563FDB6}"/>
                  </a:ext>
                </a:extLst>
              </p:cNvPr>
              <p:cNvSpPr/>
              <p:nvPr/>
            </p:nvSpPr>
            <p:spPr>
              <a:xfrm>
                <a:off x="1271477" y="2453231"/>
                <a:ext cx="1620000" cy="1440000"/>
              </a:xfrm>
              <a:prstGeom prst="hexagon">
                <a:avLst/>
              </a:prstGeom>
              <a:grpFill/>
              <a:ln w="63500">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800" dirty="0">
                  <a:latin typeface="Alexandria" pitchFamily="2" charset="-78"/>
                </a:endParaRPr>
              </a:p>
            </p:txBody>
          </p:sp>
          <p:sp>
            <p:nvSpPr>
              <p:cNvPr id="14" name="Hexagon 13">
                <a:extLst>
                  <a:ext uri="{FF2B5EF4-FFF2-40B4-BE49-F238E27FC236}">
                    <a16:creationId xmlns:a16="http://schemas.microsoft.com/office/drawing/2014/main" id="{6BA73D45-A907-418F-A244-379D072087B9}"/>
                  </a:ext>
                </a:extLst>
              </p:cNvPr>
              <p:cNvSpPr/>
              <p:nvPr/>
            </p:nvSpPr>
            <p:spPr>
              <a:xfrm>
                <a:off x="1361477" y="2557198"/>
                <a:ext cx="1440000" cy="1264659"/>
              </a:xfrm>
              <a:prstGeom prst="hexagon">
                <a:avLst/>
              </a:prstGeom>
              <a:grpFill/>
              <a:ln w="63500">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ar-JO" altLang="ko-KR" sz="1800" b="1" dirty="0">
                    <a:solidFill>
                      <a:schemeClr val="tx1"/>
                    </a:solidFill>
                    <a:latin typeface="Alexandria" pitchFamily="2" charset="-78"/>
                    <a:cs typeface="Alexandria" pitchFamily="2" charset="-78"/>
                  </a:rPr>
                  <a:t>العجز الكمي في أعداد المعلمين في بعض التخصصات</a:t>
                </a:r>
                <a:endParaRPr lang="ko-KR" altLang="en-US" sz="1800" b="1" dirty="0">
                  <a:solidFill>
                    <a:schemeClr val="tx1"/>
                  </a:solidFill>
                  <a:latin typeface="Alexandria" pitchFamily="2" charset="-78"/>
                </a:endParaRPr>
              </a:p>
            </p:txBody>
          </p:sp>
        </p:grpSp>
      </p:grpSp>
      <p:pic>
        <p:nvPicPr>
          <p:cNvPr id="9" name="Graphic 21">
            <a:extLst>
              <a:ext uri="{FF2B5EF4-FFF2-40B4-BE49-F238E27FC236}">
                <a16:creationId xmlns:a16="http://schemas.microsoft.com/office/drawing/2014/main" id="{09C2B29B-47F2-B51A-89E5-16FF8D9758F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78014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425997" y="163619"/>
            <a:ext cx="5322291" cy="584775"/>
          </a:xfrm>
          <a:prstGeom prst="rect">
            <a:avLst/>
          </a:prstGeom>
        </p:spPr>
        <p:txBody>
          <a:bodyPr wrap="none">
            <a:spAutoFit/>
          </a:bodyPr>
          <a:lstStyle/>
          <a:p>
            <a:r>
              <a:rPr lang="ar-JO" sz="3200" b="1" dirty="0">
                <a:solidFill>
                  <a:srgbClr val="00B0F0"/>
                </a:solidFill>
                <a:latin typeface="Alexandria" pitchFamily="2" charset="-78"/>
                <a:ea typeface="Times New Roman" pitchFamily="18" charset="0"/>
                <a:cs typeface="Alexandria" pitchFamily="2" charset="-78"/>
              </a:rPr>
              <a:t>تحديات مؤسسات التعليم </a:t>
            </a:r>
            <a:endParaRPr lang="en-GB" dirty="0">
              <a:solidFill>
                <a:srgbClr val="00B0F0"/>
              </a:solidFill>
              <a:latin typeface="Alexandria" pitchFamily="2" charset="-78"/>
              <a:cs typeface="Alexandria" pitchFamily="2" charset="-78"/>
            </a:endParaRPr>
          </a:p>
        </p:txBody>
      </p:sp>
      <p:grpSp>
        <p:nvGrpSpPr>
          <p:cNvPr id="4" name="Group 366">
            <a:extLst>
              <a:ext uri="{FF2B5EF4-FFF2-40B4-BE49-F238E27FC236}">
                <a16:creationId xmlns:a16="http://schemas.microsoft.com/office/drawing/2014/main" id="{02A15322-7A0F-4677-9823-9EFFB0133F73}"/>
              </a:ext>
            </a:extLst>
          </p:cNvPr>
          <p:cNvGrpSpPr/>
          <p:nvPr/>
        </p:nvGrpSpPr>
        <p:grpSpPr>
          <a:xfrm>
            <a:off x="767408" y="1087341"/>
            <a:ext cx="10441160" cy="5328591"/>
            <a:chOff x="683568" y="1827945"/>
            <a:chExt cx="3425264" cy="4338710"/>
          </a:xfrm>
          <a:solidFill>
            <a:schemeClr val="tx2"/>
          </a:solidFill>
          <a:scene3d>
            <a:camera prst="orthographicFront">
              <a:rot lat="0" lon="0" rev="0"/>
            </a:camera>
            <a:lightRig rig="glow" dir="t">
              <a:rot lat="0" lon="0" rev="4800000"/>
            </a:lightRig>
          </a:scene3d>
        </p:grpSpPr>
        <p:sp>
          <p:nvSpPr>
            <p:cNvPr id="5" name="Hexagon 4">
              <a:extLst>
                <a:ext uri="{FF2B5EF4-FFF2-40B4-BE49-F238E27FC236}">
                  <a16:creationId xmlns:a16="http://schemas.microsoft.com/office/drawing/2014/main" id="{44A94B4E-3782-4563-8BCB-FF7DAA65A390}"/>
                </a:ext>
              </a:extLst>
            </p:cNvPr>
            <p:cNvSpPr/>
            <p:nvPr/>
          </p:nvSpPr>
          <p:spPr>
            <a:xfrm>
              <a:off x="777690" y="1827945"/>
              <a:ext cx="1568237" cy="1307648"/>
            </a:xfrm>
            <a:prstGeom prst="hexagon">
              <a:avLst/>
            </a:prstGeom>
            <a:grpFill/>
            <a:ln w="63500">
              <a:noFill/>
            </a:ln>
            <a:effectLst>
              <a:outerShdw blurRad="190500" dist="228600" dir="2700000" algn="ctr">
                <a:srgbClr val="000000">
                  <a:alpha val="30000"/>
                </a:srgbClr>
              </a:outerShdw>
            </a:effectLst>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ar-JO" altLang="ko-KR" sz="2000" b="1" dirty="0">
                  <a:solidFill>
                    <a:schemeClr val="tx1"/>
                  </a:solidFill>
                  <a:latin typeface="Alexandria" pitchFamily="2" charset="-78"/>
                  <a:cs typeface="Alexandria" pitchFamily="2" charset="-78"/>
                </a:rPr>
                <a:t>التلقين والحفظ</a:t>
              </a:r>
              <a:endParaRPr lang="ko-KR" altLang="en-US" sz="2000" b="1" dirty="0">
                <a:solidFill>
                  <a:schemeClr val="tx1"/>
                </a:solidFill>
                <a:latin typeface="Alexandria" pitchFamily="2" charset="-78"/>
              </a:endParaRPr>
            </a:p>
          </p:txBody>
        </p:sp>
        <p:grpSp>
          <p:nvGrpSpPr>
            <p:cNvPr id="6" name="Group 368">
              <a:extLst>
                <a:ext uri="{FF2B5EF4-FFF2-40B4-BE49-F238E27FC236}">
                  <a16:creationId xmlns:a16="http://schemas.microsoft.com/office/drawing/2014/main" id="{2F26F6ED-B0DC-4CD1-AF0C-536E54D7E127}"/>
                </a:ext>
              </a:extLst>
            </p:cNvPr>
            <p:cNvGrpSpPr/>
            <p:nvPr/>
          </p:nvGrpSpPr>
          <p:grpSpPr>
            <a:xfrm>
              <a:off x="683568" y="3263960"/>
              <a:ext cx="1694196" cy="1406401"/>
              <a:chOff x="971600" y="1733231"/>
              <a:chExt cx="1620000" cy="1440000"/>
            </a:xfrm>
            <a:grpFill/>
          </p:grpSpPr>
          <p:sp>
            <p:nvSpPr>
              <p:cNvPr id="17" name="Hexagon 16">
                <a:extLst>
                  <a:ext uri="{FF2B5EF4-FFF2-40B4-BE49-F238E27FC236}">
                    <a16:creationId xmlns:a16="http://schemas.microsoft.com/office/drawing/2014/main" id="{9098E9CB-77DC-4508-9FCA-D137836192D3}"/>
                  </a:ext>
                </a:extLst>
              </p:cNvPr>
              <p:cNvSpPr/>
              <p:nvPr/>
            </p:nvSpPr>
            <p:spPr>
              <a:xfrm>
                <a:off x="971600" y="1733231"/>
                <a:ext cx="1620000" cy="1440000"/>
              </a:xfrm>
              <a:prstGeom prst="hexagon">
                <a:avLst/>
              </a:prstGeom>
              <a:grpFill/>
              <a:ln w="63500">
                <a:noFill/>
              </a:ln>
              <a:effectLst>
                <a:outerShdw blurRad="190500" dist="228600" dir="2700000" algn="ctr">
                  <a:srgbClr val="000000">
                    <a:alpha val="30000"/>
                  </a:srgbClr>
                </a:outerShdw>
              </a:effectLst>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000" dirty="0">
                  <a:latin typeface="Alexandria" pitchFamily="2" charset="-78"/>
                </a:endParaRPr>
              </a:p>
            </p:txBody>
          </p:sp>
          <p:sp>
            <p:nvSpPr>
              <p:cNvPr id="18" name="Hexagon 17">
                <a:extLst>
                  <a:ext uri="{FF2B5EF4-FFF2-40B4-BE49-F238E27FC236}">
                    <a16:creationId xmlns:a16="http://schemas.microsoft.com/office/drawing/2014/main" id="{73D1D392-BC00-405D-8665-3E75B966979C}"/>
                  </a:ext>
                </a:extLst>
              </p:cNvPr>
              <p:cNvSpPr/>
              <p:nvPr/>
            </p:nvSpPr>
            <p:spPr>
              <a:xfrm>
                <a:off x="1061600" y="1805231"/>
                <a:ext cx="1440000" cy="1296000"/>
              </a:xfrm>
              <a:prstGeom prst="hexagon">
                <a:avLst/>
              </a:prstGeom>
              <a:grpFill/>
              <a:ln w="63500">
                <a:noFill/>
              </a:ln>
              <a:effectLst>
                <a:outerShdw blurRad="190500" dist="228600" dir="2700000" algn="ctr">
                  <a:srgbClr val="000000">
                    <a:alpha val="30000"/>
                  </a:srgbClr>
                </a:outerShdw>
              </a:effectLst>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ar-JO" altLang="ko-KR" sz="2000" b="1" dirty="0">
                    <a:solidFill>
                      <a:schemeClr val="tx1"/>
                    </a:solidFill>
                    <a:latin typeface="Alexandria" pitchFamily="2" charset="-78"/>
                    <a:cs typeface="Alexandria" pitchFamily="2" charset="-78"/>
                  </a:rPr>
                  <a:t>الافتقار إلى المعايير العلمية </a:t>
                </a:r>
                <a:r>
                  <a:rPr lang="ar-AE" altLang="ko-KR" sz="2000" b="1" dirty="0">
                    <a:solidFill>
                      <a:schemeClr val="tx1"/>
                    </a:solidFill>
                    <a:latin typeface="Alexandria" pitchFamily="2" charset="-78"/>
                    <a:cs typeface="Alexandria" pitchFamily="2" charset="-78"/>
                  </a:rPr>
                  <a:t>في ا</a:t>
                </a:r>
                <a:r>
                  <a:rPr lang="ar-JO" altLang="ko-KR" sz="2000" b="1" dirty="0">
                    <a:solidFill>
                      <a:schemeClr val="tx1"/>
                    </a:solidFill>
                    <a:latin typeface="Alexandria" pitchFamily="2" charset="-78"/>
                    <a:cs typeface="Alexandria" pitchFamily="2" charset="-78"/>
                  </a:rPr>
                  <a:t>لتقييم</a:t>
                </a:r>
                <a:endParaRPr lang="ko-KR" altLang="en-US" sz="2000" b="1" dirty="0">
                  <a:solidFill>
                    <a:schemeClr val="tx1"/>
                  </a:solidFill>
                  <a:latin typeface="Alexandria" pitchFamily="2" charset="-78"/>
                </a:endParaRPr>
              </a:p>
            </p:txBody>
          </p:sp>
        </p:grpSp>
        <p:grpSp>
          <p:nvGrpSpPr>
            <p:cNvPr id="7" name="Group 369">
              <a:extLst>
                <a:ext uri="{FF2B5EF4-FFF2-40B4-BE49-F238E27FC236}">
                  <a16:creationId xmlns:a16="http://schemas.microsoft.com/office/drawing/2014/main" id="{E195EFD3-D6F2-49BF-B131-5F400A5472DF}"/>
                </a:ext>
              </a:extLst>
            </p:cNvPr>
            <p:cNvGrpSpPr/>
            <p:nvPr/>
          </p:nvGrpSpPr>
          <p:grpSpPr>
            <a:xfrm>
              <a:off x="683568" y="4760254"/>
              <a:ext cx="1694196" cy="1406401"/>
              <a:chOff x="971600" y="1733231"/>
              <a:chExt cx="1620000" cy="1440000"/>
            </a:xfrm>
            <a:grpFill/>
          </p:grpSpPr>
          <p:sp>
            <p:nvSpPr>
              <p:cNvPr id="15" name="Hexagon 14">
                <a:extLst>
                  <a:ext uri="{FF2B5EF4-FFF2-40B4-BE49-F238E27FC236}">
                    <a16:creationId xmlns:a16="http://schemas.microsoft.com/office/drawing/2014/main" id="{FAA74381-B6BE-446B-B6E1-A15F5734FB65}"/>
                  </a:ext>
                </a:extLst>
              </p:cNvPr>
              <p:cNvSpPr/>
              <p:nvPr/>
            </p:nvSpPr>
            <p:spPr>
              <a:xfrm>
                <a:off x="971600" y="1733231"/>
                <a:ext cx="1620000" cy="1440000"/>
              </a:xfrm>
              <a:prstGeom prst="hexagon">
                <a:avLst/>
              </a:prstGeom>
              <a:grpFill/>
              <a:ln w="63500">
                <a:noFill/>
              </a:ln>
              <a:effectLst>
                <a:outerShdw blurRad="190500" dist="228600" dir="2700000" algn="ctr">
                  <a:srgbClr val="000000">
                    <a:alpha val="30000"/>
                  </a:srgbClr>
                </a:outerShdw>
              </a:effectLst>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000" dirty="0">
                  <a:latin typeface="Alexandria" pitchFamily="2" charset="-78"/>
                </a:endParaRPr>
              </a:p>
            </p:txBody>
          </p:sp>
          <p:sp>
            <p:nvSpPr>
              <p:cNvPr id="16" name="Hexagon 15">
                <a:extLst>
                  <a:ext uri="{FF2B5EF4-FFF2-40B4-BE49-F238E27FC236}">
                    <a16:creationId xmlns:a16="http://schemas.microsoft.com/office/drawing/2014/main" id="{936532C4-ABCC-4CB1-BC75-BE6616CB63E8}"/>
                  </a:ext>
                </a:extLst>
              </p:cNvPr>
              <p:cNvSpPr/>
              <p:nvPr/>
            </p:nvSpPr>
            <p:spPr>
              <a:xfrm>
                <a:off x="1061600" y="1805231"/>
                <a:ext cx="1440000" cy="1296000"/>
              </a:xfrm>
              <a:prstGeom prst="hexagon">
                <a:avLst/>
              </a:prstGeom>
              <a:grpFill/>
              <a:ln w="63500">
                <a:noFill/>
              </a:ln>
              <a:effectLst>
                <a:outerShdw blurRad="190500" dist="228600" dir="2700000" algn="ctr">
                  <a:srgbClr val="000000">
                    <a:alpha val="30000"/>
                  </a:srgbClr>
                </a:outerShdw>
              </a:effectLst>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ar-JO" altLang="ko-KR" sz="2000" b="1" dirty="0">
                    <a:solidFill>
                      <a:schemeClr val="tx1"/>
                    </a:solidFill>
                    <a:latin typeface="Alexandria" pitchFamily="2" charset="-78"/>
                    <a:cs typeface="Alexandria" pitchFamily="2" charset="-78"/>
                  </a:rPr>
                  <a:t>ضعف كل من الكفا</a:t>
                </a:r>
                <a:r>
                  <a:rPr lang="ar-AE" altLang="ko-KR" sz="2000" b="1" dirty="0">
                    <a:solidFill>
                      <a:schemeClr val="tx1"/>
                    </a:solidFill>
                    <a:latin typeface="Alexandria" pitchFamily="2" charset="-78"/>
                    <a:cs typeface="Alexandria" pitchFamily="2" charset="-78"/>
                  </a:rPr>
                  <a:t>ء</a:t>
                </a:r>
                <a:r>
                  <a:rPr lang="ar-JO" altLang="ko-KR" sz="2000" b="1" dirty="0">
                    <a:solidFill>
                      <a:schemeClr val="tx1"/>
                    </a:solidFill>
                    <a:latin typeface="Alexandria" pitchFamily="2" charset="-78"/>
                    <a:cs typeface="Alexandria" pitchFamily="2" charset="-78"/>
                  </a:rPr>
                  <a:t>ة الداخلية والخارجية</a:t>
                </a:r>
                <a:endParaRPr lang="ko-KR" altLang="en-US" sz="2000" b="1" dirty="0">
                  <a:solidFill>
                    <a:schemeClr val="tx1"/>
                  </a:solidFill>
                  <a:latin typeface="Alexandria" pitchFamily="2" charset="-78"/>
                </a:endParaRPr>
              </a:p>
            </p:txBody>
          </p:sp>
        </p:grpSp>
        <p:grpSp>
          <p:nvGrpSpPr>
            <p:cNvPr id="8" name="Group 370">
              <a:extLst>
                <a:ext uri="{FF2B5EF4-FFF2-40B4-BE49-F238E27FC236}">
                  <a16:creationId xmlns:a16="http://schemas.microsoft.com/office/drawing/2014/main" id="{47E38111-F923-4CC4-8BEC-9237E87E34FE}"/>
                </a:ext>
              </a:extLst>
            </p:cNvPr>
            <p:cNvGrpSpPr/>
            <p:nvPr/>
          </p:nvGrpSpPr>
          <p:grpSpPr>
            <a:xfrm>
              <a:off x="2414636" y="3277366"/>
              <a:ext cx="1694196" cy="1406401"/>
              <a:chOff x="1267941" y="2494666"/>
              <a:chExt cx="1620000" cy="1440000"/>
            </a:xfrm>
            <a:grpFill/>
          </p:grpSpPr>
          <p:sp>
            <p:nvSpPr>
              <p:cNvPr id="13" name="Hexagon 12">
                <a:extLst>
                  <a:ext uri="{FF2B5EF4-FFF2-40B4-BE49-F238E27FC236}">
                    <a16:creationId xmlns:a16="http://schemas.microsoft.com/office/drawing/2014/main" id="{14B403B1-95EA-421A-B135-7B00F563FDB6}"/>
                  </a:ext>
                </a:extLst>
              </p:cNvPr>
              <p:cNvSpPr/>
              <p:nvPr/>
            </p:nvSpPr>
            <p:spPr>
              <a:xfrm>
                <a:off x="1267941" y="2494666"/>
                <a:ext cx="1620000" cy="1440000"/>
              </a:xfrm>
              <a:prstGeom prst="hexagon">
                <a:avLst/>
              </a:prstGeom>
              <a:grpFill/>
              <a:ln w="63500">
                <a:noFill/>
              </a:ln>
              <a:effectLst>
                <a:outerShdw blurRad="190500" dist="228600" dir="2700000" algn="ctr">
                  <a:srgbClr val="000000">
                    <a:alpha val="30000"/>
                  </a:srgbClr>
                </a:outerShdw>
              </a:effectLst>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000" dirty="0">
                  <a:latin typeface="Alexandria" pitchFamily="2" charset="-78"/>
                </a:endParaRPr>
              </a:p>
            </p:txBody>
          </p:sp>
          <p:sp>
            <p:nvSpPr>
              <p:cNvPr id="14" name="Hexagon 13">
                <a:extLst>
                  <a:ext uri="{FF2B5EF4-FFF2-40B4-BE49-F238E27FC236}">
                    <a16:creationId xmlns:a16="http://schemas.microsoft.com/office/drawing/2014/main" id="{6BA73D45-A907-418F-A244-379D072087B9}"/>
                  </a:ext>
                </a:extLst>
              </p:cNvPr>
              <p:cNvSpPr/>
              <p:nvPr/>
            </p:nvSpPr>
            <p:spPr>
              <a:xfrm>
                <a:off x="1357941" y="2606573"/>
                <a:ext cx="1440000" cy="1264659"/>
              </a:xfrm>
              <a:prstGeom prst="hexagon">
                <a:avLst/>
              </a:prstGeom>
              <a:grpFill/>
              <a:ln w="63500">
                <a:noFill/>
              </a:ln>
              <a:effectLst>
                <a:outerShdw blurRad="190500" dist="228600" dir="2700000" algn="ctr">
                  <a:srgbClr val="000000">
                    <a:alpha val="30000"/>
                  </a:srgbClr>
                </a:outerShdw>
              </a:effectLst>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ar-JO" altLang="ko-KR" sz="2000" b="1" dirty="0">
                    <a:solidFill>
                      <a:schemeClr val="tx1"/>
                    </a:solidFill>
                    <a:latin typeface="Alexandria" pitchFamily="2" charset="-78"/>
                    <a:cs typeface="Alexandria" pitchFamily="2" charset="-78"/>
                  </a:rPr>
                  <a:t>تدني الكفايات التعليمية</a:t>
                </a:r>
                <a:endParaRPr lang="ko-KR" altLang="en-US" sz="2000" b="1" dirty="0">
                  <a:solidFill>
                    <a:schemeClr val="tx1"/>
                  </a:solidFill>
                  <a:latin typeface="Alexandria" pitchFamily="2" charset="-78"/>
                </a:endParaRPr>
              </a:p>
            </p:txBody>
          </p:sp>
        </p:grpSp>
      </p:grpSp>
      <p:pic>
        <p:nvPicPr>
          <p:cNvPr id="3" name="Graphic 21">
            <a:extLst>
              <a:ext uri="{FF2B5EF4-FFF2-40B4-BE49-F238E27FC236}">
                <a16:creationId xmlns:a16="http://schemas.microsoft.com/office/drawing/2014/main" id="{DF71C399-5248-B771-B362-32E251CFAC2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19798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66">
            <a:extLst>
              <a:ext uri="{FF2B5EF4-FFF2-40B4-BE49-F238E27FC236}">
                <a16:creationId xmlns:a16="http://schemas.microsoft.com/office/drawing/2014/main" id="{02A15322-7A0F-4677-9823-9EFFB0133F73}"/>
              </a:ext>
            </a:extLst>
          </p:cNvPr>
          <p:cNvGrpSpPr/>
          <p:nvPr/>
        </p:nvGrpSpPr>
        <p:grpSpPr>
          <a:xfrm>
            <a:off x="1199456" y="962390"/>
            <a:ext cx="9731324" cy="5471276"/>
            <a:chOff x="-181561" y="1901904"/>
            <a:chExt cx="4341484" cy="4454889"/>
          </a:xfrm>
          <a:solidFill>
            <a:schemeClr val="tx2"/>
          </a:solidFill>
          <a:scene3d>
            <a:camera prst="orthographicFront">
              <a:rot lat="0" lon="0" rev="0"/>
            </a:camera>
            <a:lightRig rig="glow" dir="t">
              <a:rot lat="0" lon="0" rev="4800000"/>
            </a:lightRig>
          </a:scene3d>
        </p:grpSpPr>
        <p:sp>
          <p:nvSpPr>
            <p:cNvPr id="3" name="Hexagon 2">
              <a:extLst>
                <a:ext uri="{FF2B5EF4-FFF2-40B4-BE49-F238E27FC236}">
                  <a16:creationId xmlns:a16="http://schemas.microsoft.com/office/drawing/2014/main" id="{44A94B4E-3782-4563-8BCB-FF7DAA65A390}"/>
                </a:ext>
              </a:extLst>
            </p:cNvPr>
            <p:cNvSpPr/>
            <p:nvPr/>
          </p:nvSpPr>
          <p:spPr>
            <a:xfrm>
              <a:off x="1254464" y="1901904"/>
              <a:ext cx="1694196" cy="1307648"/>
            </a:xfrm>
            <a:prstGeom prst="hexagon">
              <a:avLst/>
            </a:prstGeom>
            <a:grpFill/>
            <a:ln w="63500">
              <a:noFill/>
            </a:ln>
            <a:effectLst>
              <a:outerShdw blurRad="190500" dist="228600" dir="2700000" algn="ctr">
                <a:srgbClr val="000000">
                  <a:alpha val="30000"/>
                </a:srgbClr>
              </a:outerShdw>
            </a:effectLst>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ar-JO" altLang="ko-KR" sz="2000" b="1" dirty="0">
                  <a:solidFill>
                    <a:schemeClr val="tx1"/>
                  </a:solidFill>
                  <a:latin typeface="Alexandria" pitchFamily="2" charset="-78"/>
                  <a:cs typeface="Alexandria" pitchFamily="2" charset="-78"/>
                </a:rPr>
                <a:t>إدماج الطالب في العملية التعليمية والتعلمية</a:t>
              </a:r>
            </a:p>
            <a:p>
              <a:pPr algn="ctr"/>
              <a:r>
                <a:rPr lang="ar-JO" altLang="ko-KR" sz="2000" b="1" dirty="0">
                  <a:solidFill>
                    <a:schemeClr val="tx1"/>
                  </a:solidFill>
                  <a:latin typeface="Alexandria" pitchFamily="2" charset="-78"/>
                  <a:cs typeface="Alexandria" pitchFamily="2" charset="-78"/>
                </a:rPr>
                <a:t>من خلال:</a:t>
              </a:r>
              <a:endParaRPr lang="ko-KR" altLang="en-US" sz="2000" b="1" dirty="0">
                <a:solidFill>
                  <a:schemeClr val="tx1"/>
                </a:solidFill>
                <a:latin typeface="Alexandria" pitchFamily="2" charset="-78"/>
              </a:endParaRPr>
            </a:p>
          </p:txBody>
        </p:sp>
        <p:grpSp>
          <p:nvGrpSpPr>
            <p:cNvPr id="4" name="Group 368">
              <a:extLst>
                <a:ext uri="{FF2B5EF4-FFF2-40B4-BE49-F238E27FC236}">
                  <a16:creationId xmlns:a16="http://schemas.microsoft.com/office/drawing/2014/main" id="{2F26F6ED-B0DC-4CD1-AF0C-536E54D7E127}"/>
                </a:ext>
              </a:extLst>
            </p:cNvPr>
            <p:cNvGrpSpPr/>
            <p:nvPr/>
          </p:nvGrpSpPr>
          <p:grpSpPr>
            <a:xfrm>
              <a:off x="-181561" y="3367685"/>
              <a:ext cx="1694196" cy="1406401"/>
              <a:chOff x="144358" y="1839433"/>
              <a:chExt cx="1620000" cy="1440000"/>
            </a:xfrm>
            <a:grpFill/>
          </p:grpSpPr>
          <p:sp>
            <p:nvSpPr>
              <p:cNvPr id="12" name="Hexagon 11">
                <a:extLst>
                  <a:ext uri="{FF2B5EF4-FFF2-40B4-BE49-F238E27FC236}">
                    <a16:creationId xmlns:a16="http://schemas.microsoft.com/office/drawing/2014/main" id="{9098E9CB-77DC-4508-9FCA-D137836192D3}"/>
                  </a:ext>
                </a:extLst>
              </p:cNvPr>
              <p:cNvSpPr/>
              <p:nvPr/>
            </p:nvSpPr>
            <p:spPr>
              <a:xfrm>
                <a:off x="144358" y="1839433"/>
                <a:ext cx="1620000" cy="1440000"/>
              </a:xfrm>
              <a:prstGeom prst="hexagon">
                <a:avLst/>
              </a:prstGeom>
              <a:grpFill/>
              <a:ln w="63500">
                <a:noFill/>
              </a:ln>
              <a:effectLst>
                <a:outerShdw blurRad="190500" dist="228600" dir="2700000" algn="ctr">
                  <a:srgbClr val="000000">
                    <a:alpha val="30000"/>
                  </a:srgbClr>
                </a:outerShdw>
              </a:effectLst>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000" dirty="0">
                  <a:latin typeface="Alexandria" pitchFamily="2" charset="-78"/>
                </a:endParaRPr>
              </a:p>
            </p:txBody>
          </p:sp>
          <p:sp>
            <p:nvSpPr>
              <p:cNvPr id="13" name="Hexagon 12">
                <a:extLst>
                  <a:ext uri="{FF2B5EF4-FFF2-40B4-BE49-F238E27FC236}">
                    <a16:creationId xmlns:a16="http://schemas.microsoft.com/office/drawing/2014/main" id="{73D1D392-BC00-405D-8665-3E75B966979C}"/>
                  </a:ext>
                </a:extLst>
              </p:cNvPr>
              <p:cNvSpPr/>
              <p:nvPr/>
            </p:nvSpPr>
            <p:spPr>
              <a:xfrm>
                <a:off x="267232" y="1911432"/>
                <a:ext cx="1440000" cy="1296000"/>
              </a:xfrm>
              <a:prstGeom prst="hexagon">
                <a:avLst/>
              </a:prstGeom>
              <a:grpFill/>
              <a:ln w="63500">
                <a:noFill/>
              </a:ln>
              <a:effectLst>
                <a:outerShdw blurRad="190500" dist="228600" dir="2700000" algn="ctr">
                  <a:srgbClr val="000000">
                    <a:alpha val="30000"/>
                  </a:srgbClr>
                </a:outerShdw>
              </a:effectLst>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ar-JO" altLang="ko-KR" sz="2000" b="1" dirty="0">
                    <a:solidFill>
                      <a:schemeClr val="tx1"/>
                    </a:solidFill>
                    <a:latin typeface="Alexandria" pitchFamily="2" charset="-78"/>
                    <a:cs typeface="Alexandria" pitchFamily="2" charset="-78"/>
                  </a:rPr>
                  <a:t>تشجيع الطلبة على التفكير</a:t>
                </a:r>
                <a:endParaRPr lang="ko-KR" altLang="en-US" sz="2000" b="1" dirty="0">
                  <a:solidFill>
                    <a:schemeClr val="tx1"/>
                  </a:solidFill>
                  <a:latin typeface="Alexandria" pitchFamily="2" charset="-78"/>
                </a:endParaRPr>
              </a:p>
            </p:txBody>
          </p:sp>
        </p:grpSp>
        <p:grpSp>
          <p:nvGrpSpPr>
            <p:cNvPr id="5" name="Group 369">
              <a:extLst>
                <a:ext uri="{FF2B5EF4-FFF2-40B4-BE49-F238E27FC236}">
                  <a16:creationId xmlns:a16="http://schemas.microsoft.com/office/drawing/2014/main" id="{E195EFD3-D6F2-49BF-B131-5F400A5472DF}"/>
                </a:ext>
              </a:extLst>
            </p:cNvPr>
            <p:cNvGrpSpPr/>
            <p:nvPr/>
          </p:nvGrpSpPr>
          <p:grpSpPr>
            <a:xfrm>
              <a:off x="1103451" y="4950392"/>
              <a:ext cx="1694196" cy="1406401"/>
              <a:chOff x="1373094" y="1927911"/>
              <a:chExt cx="1620000" cy="1440000"/>
            </a:xfrm>
            <a:grpFill/>
          </p:grpSpPr>
          <p:sp>
            <p:nvSpPr>
              <p:cNvPr id="10" name="Hexagon 9">
                <a:extLst>
                  <a:ext uri="{FF2B5EF4-FFF2-40B4-BE49-F238E27FC236}">
                    <a16:creationId xmlns:a16="http://schemas.microsoft.com/office/drawing/2014/main" id="{FAA74381-B6BE-446B-B6E1-A15F5734FB65}"/>
                  </a:ext>
                </a:extLst>
              </p:cNvPr>
              <p:cNvSpPr/>
              <p:nvPr/>
            </p:nvSpPr>
            <p:spPr>
              <a:xfrm>
                <a:off x="1373094" y="1927911"/>
                <a:ext cx="1620000" cy="1440000"/>
              </a:xfrm>
              <a:prstGeom prst="hexagon">
                <a:avLst/>
              </a:prstGeom>
              <a:grpFill/>
              <a:ln w="63500">
                <a:noFill/>
              </a:ln>
              <a:effectLst>
                <a:outerShdw blurRad="190500" dist="228600" dir="2700000" algn="ctr">
                  <a:srgbClr val="000000">
                    <a:alpha val="30000"/>
                  </a:srgbClr>
                </a:outerShdw>
              </a:effectLst>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000" dirty="0">
                  <a:latin typeface="Alexandria" pitchFamily="2" charset="-78"/>
                </a:endParaRPr>
              </a:p>
            </p:txBody>
          </p:sp>
          <p:sp>
            <p:nvSpPr>
              <p:cNvPr id="11" name="Hexagon 10">
                <a:extLst>
                  <a:ext uri="{FF2B5EF4-FFF2-40B4-BE49-F238E27FC236}">
                    <a16:creationId xmlns:a16="http://schemas.microsoft.com/office/drawing/2014/main" id="{936532C4-ABCC-4CB1-BC75-BE6616CB63E8}"/>
                  </a:ext>
                </a:extLst>
              </p:cNvPr>
              <p:cNvSpPr/>
              <p:nvPr/>
            </p:nvSpPr>
            <p:spPr>
              <a:xfrm>
                <a:off x="1517494" y="1972933"/>
                <a:ext cx="1440000" cy="1296000"/>
              </a:xfrm>
              <a:prstGeom prst="hexagon">
                <a:avLst/>
              </a:prstGeom>
              <a:grpFill/>
              <a:ln w="63500">
                <a:noFill/>
              </a:ln>
              <a:effectLst>
                <a:outerShdw blurRad="190500" dist="228600" dir="2700000" algn="ctr">
                  <a:srgbClr val="000000">
                    <a:alpha val="30000"/>
                  </a:srgbClr>
                </a:outerShdw>
              </a:effectLst>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ar-JO" altLang="ko-KR" sz="2000" b="1" dirty="0">
                    <a:solidFill>
                      <a:schemeClr val="tx1"/>
                    </a:solidFill>
                    <a:latin typeface="Alexandria" pitchFamily="2" charset="-78"/>
                    <a:cs typeface="Alexandria" pitchFamily="2" charset="-78"/>
                  </a:rPr>
                  <a:t>تأهيل المعلمين</a:t>
                </a:r>
                <a:endParaRPr lang="ko-KR" altLang="en-US" sz="2000" b="1" dirty="0">
                  <a:solidFill>
                    <a:schemeClr val="tx1"/>
                  </a:solidFill>
                  <a:latin typeface="Alexandria" pitchFamily="2" charset="-78"/>
                </a:endParaRPr>
              </a:p>
            </p:txBody>
          </p:sp>
        </p:grpSp>
        <p:grpSp>
          <p:nvGrpSpPr>
            <p:cNvPr id="6" name="Group 370">
              <a:extLst>
                <a:ext uri="{FF2B5EF4-FFF2-40B4-BE49-F238E27FC236}">
                  <a16:creationId xmlns:a16="http://schemas.microsoft.com/office/drawing/2014/main" id="{47E38111-F923-4CC4-8BEC-9237E87E34FE}"/>
                </a:ext>
              </a:extLst>
            </p:cNvPr>
            <p:cNvGrpSpPr/>
            <p:nvPr/>
          </p:nvGrpSpPr>
          <p:grpSpPr>
            <a:xfrm>
              <a:off x="2465727" y="3484947"/>
              <a:ext cx="1694196" cy="1406401"/>
              <a:chOff x="1316795" y="2707205"/>
              <a:chExt cx="1620000" cy="1440000"/>
            </a:xfrm>
            <a:grpFill/>
          </p:grpSpPr>
          <p:sp>
            <p:nvSpPr>
              <p:cNvPr id="8" name="Hexagon 7">
                <a:extLst>
                  <a:ext uri="{FF2B5EF4-FFF2-40B4-BE49-F238E27FC236}">
                    <a16:creationId xmlns:a16="http://schemas.microsoft.com/office/drawing/2014/main" id="{14B403B1-95EA-421A-B135-7B00F563FDB6}"/>
                  </a:ext>
                </a:extLst>
              </p:cNvPr>
              <p:cNvSpPr/>
              <p:nvPr/>
            </p:nvSpPr>
            <p:spPr>
              <a:xfrm>
                <a:off x="1316795" y="2707205"/>
                <a:ext cx="1620000" cy="1440000"/>
              </a:xfrm>
              <a:prstGeom prst="hexagon">
                <a:avLst/>
              </a:prstGeom>
              <a:grpFill/>
              <a:ln w="63500">
                <a:noFill/>
              </a:ln>
              <a:effectLst>
                <a:outerShdw blurRad="190500" dist="228600" dir="2700000" algn="ctr">
                  <a:srgbClr val="000000">
                    <a:alpha val="30000"/>
                  </a:srgbClr>
                </a:outerShdw>
              </a:effectLst>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000" dirty="0">
                  <a:latin typeface="Alexandria" pitchFamily="2" charset="-78"/>
                </a:endParaRPr>
              </a:p>
            </p:txBody>
          </p:sp>
          <p:sp>
            <p:nvSpPr>
              <p:cNvPr id="9" name="Hexagon 8">
                <a:extLst>
                  <a:ext uri="{FF2B5EF4-FFF2-40B4-BE49-F238E27FC236}">
                    <a16:creationId xmlns:a16="http://schemas.microsoft.com/office/drawing/2014/main" id="{6BA73D45-A907-418F-A244-379D072087B9}"/>
                  </a:ext>
                </a:extLst>
              </p:cNvPr>
              <p:cNvSpPr/>
              <p:nvPr/>
            </p:nvSpPr>
            <p:spPr>
              <a:xfrm>
                <a:off x="1409924" y="2794875"/>
                <a:ext cx="1440000" cy="1264659"/>
              </a:xfrm>
              <a:prstGeom prst="hexagon">
                <a:avLst/>
              </a:prstGeom>
              <a:grpFill/>
              <a:ln w="63500">
                <a:noFill/>
              </a:ln>
              <a:effectLst>
                <a:outerShdw blurRad="190500" dist="228600" dir="2700000" algn="ctr">
                  <a:srgbClr val="000000">
                    <a:alpha val="30000"/>
                  </a:srgbClr>
                </a:outerShdw>
              </a:effectLst>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ar-JO" altLang="ko-KR" sz="2000" b="1" dirty="0">
                    <a:solidFill>
                      <a:schemeClr val="tx1"/>
                    </a:solidFill>
                    <a:latin typeface="Alexandria" pitchFamily="2" charset="-78"/>
                    <a:cs typeface="Alexandria" pitchFamily="2" charset="-78"/>
                  </a:rPr>
                  <a:t>إعادة صياغة المناهج</a:t>
                </a:r>
                <a:endParaRPr lang="ko-KR" altLang="en-US" sz="2000" b="1" dirty="0">
                  <a:solidFill>
                    <a:schemeClr val="tx1"/>
                  </a:solidFill>
                  <a:latin typeface="Alexandria" pitchFamily="2" charset="-78"/>
                </a:endParaRPr>
              </a:p>
            </p:txBody>
          </p:sp>
        </p:grpSp>
      </p:grpSp>
      <p:sp>
        <p:nvSpPr>
          <p:cNvPr id="14" name="Rectangle 13"/>
          <p:cNvSpPr/>
          <p:nvPr/>
        </p:nvSpPr>
        <p:spPr>
          <a:xfrm>
            <a:off x="2425532" y="260648"/>
            <a:ext cx="7015062" cy="507831"/>
          </a:xfrm>
          <a:prstGeom prst="rect">
            <a:avLst/>
          </a:prstGeom>
        </p:spPr>
        <p:txBody>
          <a:bodyPr wrap="none">
            <a:spAutoFit/>
          </a:bodyPr>
          <a:lstStyle/>
          <a:p>
            <a:pPr lvl="0" algn="ctr"/>
            <a:r>
              <a:rPr lang="ar-JO" altLang="ko-KR" sz="2700" b="1" dirty="0">
                <a:latin typeface="Alexandria" pitchFamily="2" charset="-78"/>
                <a:ea typeface="맑은 고딕"/>
                <a:cs typeface="Alexandria" pitchFamily="2" charset="-78"/>
              </a:rPr>
              <a:t>مقترحات لمواجهة التحديات التعليم العام</a:t>
            </a:r>
            <a:endParaRPr lang="ko-KR" altLang="en-US" sz="2700" b="1" dirty="0">
              <a:latin typeface="Alexandria" pitchFamily="2" charset="-78"/>
              <a:ea typeface="맑은 고딕"/>
              <a:cs typeface="Alexandria" pitchFamily="2" charset="-78"/>
            </a:endParaRPr>
          </a:p>
        </p:txBody>
      </p:sp>
      <p:pic>
        <p:nvPicPr>
          <p:cNvPr id="17" name="Graphic 21">
            <a:extLst>
              <a:ext uri="{FF2B5EF4-FFF2-40B4-BE49-F238E27FC236}">
                <a16:creationId xmlns:a16="http://schemas.microsoft.com/office/drawing/2014/main" id="{3FC17C68-5094-D172-D632-E3648A86C06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96965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66">
            <a:extLst>
              <a:ext uri="{FF2B5EF4-FFF2-40B4-BE49-F238E27FC236}">
                <a16:creationId xmlns:a16="http://schemas.microsoft.com/office/drawing/2014/main" id="{02A15322-7A0F-4677-9823-9EFFB0133F73}"/>
              </a:ext>
            </a:extLst>
          </p:cNvPr>
          <p:cNvGrpSpPr/>
          <p:nvPr/>
        </p:nvGrpSpPr>
        <p:grpSpPr>
          <a:xfrm>
            <a:off x="1067401" y="934889"/>
            <a:ext cx="9731324" cy="5471276"/>
            <a:chOff x="-181561" y="1901904"/>
            <a:chExt cx="4341484" cy="4454889"/>
          </a:xfrm>
          <a:solidFill>
            <a:schemeClr val="tx2"/>
          </a:solidFill>
          <a:scene3d>
            <a:camera prst="orthographicFront">
              <a:rot lat="0" lon="0" rev="0"/>
            </a:camera>
            <a:lightRig rig="chilly" dir="t">
              <a:rot lat="0" lon="0" rev="18480000"/>
            </a:lightRig>
          </a:scene3d>
        </p:grpSpPr>
        <p:sp>
          <p:nvSpPr>
            <p:cNvPr id="3" name="Hexagon 2">
              <a:extLst>
                <a:ext uri="{FF2B5EF4-FFF2-40B4-BE49-F238E27FC236}">
                  <a16:creationId xmlns:a16="http://schemas.microsoft.com/office/drawing/2014/main" id="{44A94B4E-3782-4563-8BCB-FF7DAA65A390}"/>
                </a:ext>
              </a:extLst>
            </p:cNvPr>
            <p:cNvSpPr/>
            <p:nvPr/>
          </p:nvSpPr>
          <p:spPr>
            <a:xfrm>
              <a:off x="699917" y="1901904"/>
              <a:ext cx="2582718" cy="1307648"/>
            </a:xfrm>
            <a:prstGeom prst="hexagon">
              <a:avLst/>
            </a:prstGeom>
            <a:grpFill/>
            <a:ln w="63500">
              <a:noFill/>
            </a:ln>
            <a:effectLst/>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ar-JO" altLang="ko-KR" sz="2000" b="1" dirty="0">
                  <a:solidFill>
                    <a:schemeClr val="tx1"/>
                  </a:solidFill>
                  <a:latin typeface="Alexandria" pitchFamily="2" charset="-78"/>
                  <a:cs typeface="Alexandria" pitchFamily="2" charset="-78"/>
                </a:rPr>
                <a:t>مراجعة السياسات والتشريعات التربوية </a:t>
              </a:r>
            </a:p>
            <a:p>
              <a:pPr algn="ctr"/>
              <a:r>
                <a:rPr lang="ar-JO" altLang="ko-KR" sz="2000" b="1" dirty="0">
                  <a:solidFill>
                    <a:schemeClr val="tx1"/>
                  </a:solidFill>
                  <a:latin typeface="Alexandria" pitchFamily="2" charset="-78"/>
                  <a:cs typeface="Alexandria" pitchFamily="2" charset="-78"/>
                </a:rPr>
                <a:t>من خلال:</a:t>
              </a:r>
              <a:endParaRPr lang="ko-KR" altLang="en-US" sz="2000" b="1" dirty="0">
                <a:solidFill>
                  <a:schemeClr val="tx1"/>
                </a:solidFill>
                <a:latin typeface="Alexandria" pitchFamily="2" charset="-78"/>
              </a:endParaRPr>
            </a:p>
          </p:txBody>
        </p:sp>
        <p:grpSp>
          <p:nvGrpSpPr>
            <p:cNvPr id="4" name="Group 368">
              <a:extLst>
                <a:ext uri="{FF2B5EF4-FFF2-40B4-BE49-F238E27FC236}">
                  <a16:creationId xmlns:a16="http://schemas.microsoft.com/office/drawing/2014/main" id="{2F26F6ED-B0DC-4CD1-AF0C-536E54D7E127}"/>
                </a:ext>
              </a:extLst>
            </p:cNvPr>
            <p:cNvGrpSpPr/>
            <p:nvPr/>
          </p:nvGrpSpPr>
          <p:grpSpPr>
            <a:xfrm>
              <a:off x="-181561" y="3367685"/>
              <a:ext cx="1694196" cy="1406401"/>
              <a:chOff x="144358" y="1839433"/>
              <a:chExt cx="1620000" cy="1440000"/>
            </a:xfrm>
            <a:grpFill/>
          </p:grpSpPr>
          <p:sp>
            <p:nvSpPr>
              <p:cNvPr id="12" name="Hexagon 11">
                <a:extLst>
                  <a:ext uri="{FF2B5EF4-FFF2-40B4-BE49-F238E27FC236}">
                    <a16:creationId xmlns:a16="http://schemas.microsoft.com/office/drawing/2014/main" id="{9098E9CB-77DC-4508-9FCA-D137836192D3}"/>
                  </a:ext>
                </a:extLst>
              </p:cNvPr>
              <p:cNvSpPr/>
              <p:nvPr/>
            </p:nvSpPr>
            <p:spPr>
              <a:xfrm>
                <a:off x="144358" y="1839433"/>
                <a:ext cx="1620000" cy="1440000"/>
              </a:xfrm>
              <a:prstGeom prst="hexagon">
                <a:avLst/>
              </a:prstGeom>
              <a:grpFill/>
              <a:ln w="63500">
                <a:noFill/>
              </a:ln>
              <a:effectLst/>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000" dirty="0">
                  <a:latin typeface="Alexandria" pitchFamily="2" charset="-78"/>
                </a:endParaRPr>
              </a:p>
            </p:txBody>
          </p:sp>
          <p:sp>
            <p:nvSpPr>
              <p:cNvPr id="13" name="Hexagon 12">
                <a:extLst>
                  <a:ext uri="{FF2B5EF4-FFF2-40B4-BE49-F238E27FC236}">
                    <a16:creationId xmlns:a16="http://schemas.microsoft.com/office/drawing/2014/main" id="{73D1D392-BC00-405D-8665-3E75B966979C}"/>
                  </a:ext>
                </a:extLst>
              </p:cNvPr>
              <p:cNvSpPr/>
              <p:nvPr/>
            </p:nvSpPr>
            <p:spPr>
              <a:xfrm>
                <a:off x="267232" y="1911432"/>
                <a:ext cx="1440000" cy="1296000"/>
              </a:xfrm>
              <a:prstGeom prst="hexagon">
                <a:avLst/>
              </a:prstGeom>
              <a:grpFill/>
              <a:ln w="63500">
                <a:noFill/>
              </a:ln>
              <a:effectLst/>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ar-JO" altLang="ko-KR" sz="2000" b="1" dirty="0">
                    <a:solidFill>
                      <a:schemeClr val="tx1"/>
                    </a:solidFill>
                    <a:latin typeface="Alexandria" pitchFamily="2" charset="-78"/>
                    <a:cs typeface="Alexandria" pitchFamily="2" charset="-78"/>
                  </a:rPr>
                  <a:t>تطوير أساليب التقويم والتقييم</a:t>
                </a:r>
                <a:endParaRPr lang="ko-KR" altLang="en-US" sz="2000" b="1" dirty="0">
                  <a:solidFill>
                    <a:schemeClr val="tx1"/>
                  </a:solidFill>
                  <a:latin typeface="Alexandria" pitchFamily="2" charset="-78"/>
                </a:endParaRPr>
              </a:p>
            </p:txBody>
          </p:sp>
        </p:grpSp>
        <p:grpSp>
          <p:nvGrpSpPr>
            <p:cNvPr id="5" name="Group 369">
              <a:extLst>
                <a:ext uri="{FF2B5EF4-FFF2-40B4-BE49-F238E27FC236}">
                  <a16:creationId xmlns:a16="http://schemas.microsoft.com/office/drawing/2014/main" id="{E195EFD3-D6F2-49BF-B131-5F400A5472DF}"/>
                </a:ext>
              </a:extLst>
            </p:cNvPr>
            <p:cNvGrpSpPr/>
            <p:nvPr/>
          </p:nvGrpSpPr>
          <p:grpSpPr>
            <a:xfrm>
              <a:off x="1103451" y="4950392"/>
              <a:ext cx="1694196" cy="1406401"/>
              <a:chOff x="1373094" y="1927911"/>
              <a:chExt cx="1620000" cy="1440000"/>
            </a:xfrm>
            <a:grpFill/>
          </p:grpSpPr>
          <p:sp>
            <p:nvSpPr>
              <p:cNvPr id="10" name="Hexagon 9">
                <a:extLst>
                  <a:ext uri="{FF2B5EF4-FFF2-40B4-BE49-F238E27FC236}">
                    <a16:creationId xmlns:a16="http://schemas.microsoft.com/office/drawing/2014/main" id="{FAA74381-B6BE-446B-B6E1-A15F5734FB65}"/>
                  </a:ext>
                </a:extLst>
              </p:cNvPr>
              <p:cNvSpPr/>
              <p:nvPr/>
            </p:nvSpPr>
            <p:spPr>
              <a:xfrm>
                <a:off x="1373094" y="1927911"/>
                <a:ext cx="1620000" cy="1440000"/>
              </a:xfrm>
              <a:prstGeom prst="hexagon">
                <a:avLst/>
              </a:prstGeom>
              <a:grpFill/>
              <a:ln w="63500">
                <a:noFill/>
              </a:ln>
              <a:effectLst/>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000" dirty="0">
                  <a:latin typeface="Alexandria" pitchFamily="2" charset="-78"/>
                </a:endParaRPr>
              </a:p>
            </p:txBody>
          </p:sp>
          <p:sp>
            <p:nvSpPr>
              <p:cNvPr id="11" name="Hexagon 10">
                <a:extLst>
                  <a:ext uri="{FF2B5EF4-FFF2-40B4-BE49-F238E27FC236}">
                    <a16:creationId xmlns:a16="http://schemas.microsoft.com/office/drawing/2014/main" id="{936532C4-ABCC-4CB1-BC75-BE6616CB63E8}"/>
                  </a:ext>
                </a:extLst>
              </p:cNvPr>
              <p:cNvSpPr/>
              <p:nvPr/>
            </p:nvSpPr>
            <p:spPr>
              <a:xfrm>
                <a:off x="1517494" y="1972933"/>
                <a:ext cx="1475600" cy="1296000"/>
              </a:xfrm>
              <a:prstGeom prst="hexagon">
                <a:avLst/>
              </a:prstGeom>
              <a:grpFill/>
              <a:ln w="63500">
                <a:noFill/>
              </a:ln>
              <a:effectLst/>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ar-JO" altLang="ko-KR" sz="2000" b="1" dirty="0">
                    <a:solidFill>
                      <a:schemeClr val="tx1"/>
                    </a:solidFill>
                    <a:latin typeface="Alexandria" pitchFamily="2" charset="-78"/>
                    <a:cs typeface="Alexandria" pitchFamily="2" charset="-78"/>
                  </a:rPr>
                  <a:t>تطوير الهياكل التنظيمية للوزارات والأبنية المدرسية</a:t>
                </a:r>
                <a:endParaRPr lang="ko-KR" altLang="en-US" sz="2000" b="1" dirty="0">
                  <a:solidFill>
                    <a:schemeClr val="tx1"/>
                  </a:solidFill>
                  <a:latin typeface="Alexandria" pitchFamily="2" charset="-78"/>
                </a:endParaRPr>
              </a:p>
            </p:txBody>
          </p:sp>
        </p:grpSp>
        <p:grpSp>
          <p:nvGrpSpPr>
            <p:cNvPr id="6" name="Group 370">
              <a:extLst>
                <a:ext uri="{FF2B5EF4-FFF2-40B4-BE49-F238E27FC236}">
                  <a16:creationId xmlns:a16="http://schemas.microsoft.com/office/drawing/2014/main" id="{47E38111-F923-4CC4-8BEC-9237E87E34FE}"/>
                </a:ext>
              </a:extLst>
            </p:cNvPr>
            <p:cNvGrpSpPr/>
            <p:nvPr/>
          </p:nvGrpSpPr>
          <p:grpSpPr>
            <a:xfrm>
              <a:off x="2465727" y="3484947"/>
              <a:ext cx="1694196" cy="1406401"/>
              <a:chOff x="1316795" y="2707205"/>
              <a:chExt cx="1620000" cy="1440000"/>
            </a:xfrm>
            <a:grpFill/>
          </p:grpSpPr>
          <p:sp>
            <p:nvSpPr>
              <p:cNvPr id="8" name="Hexagon 7">
                <a:extLst>
                  <a:ext uri="{FF2B5EF4-FFF2-40B4-BE49-F238E27FC236}">
                    <a16:creationId xmlns:a16="http://schemas.microsoft.com/office/drawing/2014/main" id="{14B403B1-95EA-421A-B135-7B00F563FDB6}"/>
                  </a:ext>
                </a:extLst>
              </p:cNvPr>
              <p:cNvSpPr/>
              <p:nvPr/>
            </p:nvSpPr>
            <p:spPr>
              <a:xfrm>
                <a:off x="1316795" y="2707205"/>
                <a:ext cx="1620000" cy="1440000"/>
              </a:xfrm>
              <a:prstGeom prst="hexagon">
                <a:avLst/>
              </a:prstGeom>
              <a:grpFill/>
              <a:ln w="63500">
                <a:noFill/>
              </a:ln>
              <a:effectLst/>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000" dirty="0">
                  <a:latin typeface="Alexandria" pitchFamily="2" charset="-78"/>
                </a:endParaRPr>
              </a:p>
            </p:txBody>
          </p:sp>
          <p:sp>
            <p:nvSpPr>
              <p:cNvPr id="9" name="Hexagon 8">
                <a:extLst>
                  <a:ext uri="{FF2B5EF4-FFF2-40B4-BE49-F238E27FC236}">
                    <a16:creationId xmlns:a16="http://schemas.microsoft.com/office/drawing/2014/main" id="{6BA73D45-A907-418F-A244-379D072087B9}"/>
                  </a:ext>
                </a:extLst>
              </p:cNvPr>
              <p:cNvSpPr/>
              <p:nvPr/>
            </p:nvSpPr>
            <p:spPr>
              <a:xfrm>
                <a:off x="1409924" y="2794875"/>
                <a:ext cx="1440000" cy="1264659"/>
              </a:xfrm>
              <a:prstGeom prst="hexagon">
                <a:avLst/>
              </a:prstGeom>
              <a:grpFill/>
              <a:ln w="63500">
                <a:noFill/>
              </a:ln>
              <a:effectLst/>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ar-JO" altLang="ko-KR" sz="2000" b="1" dirty="0">
                    <a:solidFill>
                      <a:schemeClr val="tx1"/>
                    </a:solidFill>
                    <a:latin typeface="Alexandria" pitchFamily="2" charset="-78"/>
                    <a:cs typeface="Alexandria" pitchFamily="2" charset="-78"/>
                  </a:rPr>
                  <a:t>مراجعة البرامج التدريبة  والمناهج</a:t>
                </a:r>
                <a:endParaRPr lang="ko-KR" altLang="en-US" sz="2000" b="1" dirty="0">
                  <a:solidFill>
                    <a:schemeClr val="tx1"/>
                  </a:solidFill>
                  <a:latin typeface="Alexandria" pitchFamily="2" charset="-78"/>
                </a:endParaRPr>
              </a:p>
            </p:txBody>
          </p:sp>
        </p:grpSp>
      </p:grpSp>
      <p:sp>
        <p:nvSpPr>
          <p:cNvPr id="14" name="Rectangle 13"/>
          <p:cNvSpPr/>
          <p:nvPr/>
        </p:nvSpPr>
        <p:spPr>
          <a:xfrm>
            <a:off x="2425532" y="260648"/>
            <a:ext cx="7015062" cy="507831"/>
          </a:xfrm>
          <a:prstGeom prst="rect">
            <a:avLst/>
          </a:prstGeom>
        </p:spPr>
        <p:txBody>
          <a:bodyPr wrap="none">
            <a:spAutoFit/>
          </a:bodyPr>
          <a:lstStyle/>
          <a:p>
            <a:pPr lvl="0" algn="ctr"/>
            <a:r>
              <a:rPr lang="ar-JO" altLang="ko-KR" sz="2700" b="1" dirty="0">
                <a:latin typeface="Alexandria" pitchFamily="2" charset="-78"/>
                <a:ea typeface="맑은 고딕"/>
                <a:cs typeface="Alexandria" pitchFamily="2" charset="-78"/>
              </a:rPr>
              <a:t>مقترحات لمواجهة التحديات التعليم العام</a:t>
            </a:r>
            <a:endParaRPr lang="ko-KR" altLang="en-US" sz="2700" b="1" dirty="0">
              <a:latin typeface="Alexandria" pitchFamily="2" charset="-78"/>
              <a:ea typeface="맑은 고딕"/>
              <a:cs typeface="Alexandria" pitchFamily="2" charset="-78"/>
            </a:endParaRPr>
          </a:p>
        </p:txBody>
      </p:sp>
      <p:pic>
        <p:nvPicPr>
          <p:cNvPr id="17" name="Graphic 21">
            <a:extLst>
              <a:ext uri="{FF2B5EF4-FFF2-40B4-BE49-F238E27FC236}">
                <a16:creationId xmlns:a16="http://schemas.microsoft.com/office/drawing/2014/main" id="{588523EA-9A65-7819-EA8D-0FD2CB78890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18855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9376" y="442119"/>
            <a:ext cx="8928992" cy="461665"/>
          </a:xfrm>
          <a:prstGeom prst="rect">
            <a:avLst/>
          </a:prstGeom>
        </p:spPr>
        <p:txBody>
          <a:bodyPr wrap="square">
            <a:spAutoFit/>
          </a:bodyPr>
          <a:lstStyle/>
          <a:p>
            <a:pPr lvl="0" algn="r"/>
            <a:r>
              <a:rPr lang="ar-JO" sz="2400" b="1" dirty="0">
                <a:solidFill>
                  <a:srgbClr val="00B0F0"/>
                </a:solidFill>
                <a:latin typeface="Alexandria" pitchFamily="2" charset="-78"/>
                <a:ea typeface="Times New Roman" pitchFamily="18" charset="0"/>
                <a:cs typeface="Alexandria" pitchFamily="2" charset="-78"/>
              </a:rPr>
              <a:t>تحديات مؤسسات التعليم العالي في الوطن العربي</a:t>
            </a:r>
          </a:p>
        </p:txBody>
      </p:sp>
      <p:sp>
        <p:nvSpPr>
          <p:cNvPr id="22" name="Rectangle 21"/>
          <p:cNvSpPr/>
          <p:nvPr/>
        </p:nvSpPr>
        <p:spPr>
          <a:xfrm>
            <a:off x="8295186" y="2365241"/>
            <a:ext cx="2132401" cy="1425262"/>
          </a:xfrm>
          <a:prstGeom prst="rect">
            <a:avLst/>
          </a:prstGeom>
        </p:spPr>
        <p:txBody>
          <a:bodyPr wrap="square">
            <a:spAutoFit/>
          </a:bodyPr>
          <a:lstStyle/>
          <a:p>
            <a:pPr lvl="0" algn="ctr" rtl="1" eaLnBrk="0" hangingPunct="0">
              <a:lnSpc>
                <a:spcPct val="150000"/>
              </a:lnSpc>
              <a:buClr>
                <a:srgbClr val="A5A5A5"/>
              </a:buClr>
              <a:buSzPct val="115000"/>
              <a:defRPr/>
            </a:pPr>
            <a:r>
              <a:rPr lang="ar-JO" sz="2000" b="1" dirty="0">
                <a:latin typeface="Alexandria" pitchFamily="2" charset="-78"/>
                <a:cs typeface="Alexandria" pitchFamily="2" charset="-78"/>
              </a:rPr>
              <a:t>التهافت على التعليم</a:t>
            </a:r>
            <a:endParaRPr lang="ar-AE" sz="2000" b="1" dirty="0">
              <a:latin typeface="Alexandria" pitchFamily="2" charset="-78"/>
              <a:cs typeface="Alexandria" pitchFamily="2" charset="-78"/>
            </a:endParaRPr>
          </a:p>
          <a:p>
            <a:pPr lvl="0" algn="ctr" rtl="1" eaLnBrk="0" hangingPunct="0">
              <a:lnSpc>
                <a:spcPct val="150000"/>
              </a:lnSpc>
              <a:buClr>
                <a:srgbClr val="A5A5A5"/>
              </a:buClr>
              <a:buSzPct val="115000"/>
              <a:defRPr/>
            </a:pPr>
            <a:r>
              <a:rPr lang="ar-JO" sz="2000" b="1" dirty="0">
                <a:latin typeface="Alexandria" pitchFamily="2" charset="-78"/>
                <a:cs typeface="Alexandria" pitchFamily="2" charset="-78"/>
              </a:rPr>
              <a:t> العالي</a:t>
            </a:r>
            <a:endParaRPr lang="en-US" sz="2000" b="1" dirty="0">
              <a:latin typeface="Alexandria" pitchFamily="2" charset="-78"/>
              <a:cs typeface="Alexandria" pitchFamily="2" charset="-78"/>
            </a:endParaRPr>
          </a:p>
        </p:txBody>
      </p:sp>
      <p:sp>
        <p:nvSpPr>
          <p:cNvPr id="23" name="Rectangle 22"/>
          <p:cNvSpPr/>
          <p:nvPr/>
        </p:nvSpPr>
        <p:spPr>
          <a:xfrm>
            <a:off x="1462852" y="1700808"/>
            <a:ext cx="2353529" cy="501932"/>
          </a:xfrm>
          <a:prstGeom prst="rect">
            <a:avLst/>
          </a:prstGeom>
        </p:spPr>
        <p:txBody>
          <a:bodyPr wrap="none">
            <a:spAutoFit/>
          </a:bodyPr>
          <a:lstStyle/>
          <a:p>
            <a:pPr lvl="0" algn="justLow" rtl="1" eaLnBrk="0" hangingPunct="0">
              <a:lnSpc>
                <a:spcPct val="150000"/>
              </a:lnSpc>
              <a:buClr>
                <a:srgbClr val="A5A5A5"/>
              </a:buClr>
              <a:buSzPct val="115000"/>
              <a:defRPr/>
            </a:pPr>
            <a:r>
              <a:rPr lang="ar-JO" sz="2000" b="1" dirty="0">
                <a:latin typeface="Alexandria" pitchFamily="2" charset="-78"/>
                <a:cs typeface="Alexandria" pitchFamily="2" charset="-78"/>
              </a:rPr>
              <a:t>ازدياد عدد السكان</a:t>
            </a:r>
            <a:endParaRPr lang="en-US" sz="2000" b="1" dirty="0">
              <a:latin typeface="Alexandria" pitchFamily="2" charset="-78"/>
              <a:cs typeface="Alexandria" pitchFamily="2" charset="-78"/>
            </a:endParaRPr>
          </a:p>
        </p:txBody>
      </p:sp>
      <p:sp>
        <p:nvSpPr>
          <p:cNvPr id="24" name="Rectangle 23"/>
          <p:cNvSpPr/>
          <p:nvPr/>
        </p:nvSpPr>
        <p:spPr>
          <a:xfrm>
            <a:off x="1285764" y="5554599"/>
            <a:ext cx="2052164" cy="501932"/>
          </a:xfrm>
          <a:prstGeom prst="rect">
            <a:avLst/>
          </a:prstGeom>
        </p:spPr>
        <p:txBody>
          <a:bodyPr wrap="none">
            <a:spAutoFit/>
          </a:bodyPr>
          <a:lstStyle/>
          <a:p>
            <a:pPr lvl="0" algn="justLow" rtl="1" eaLnBrk="0" hangingPunct="0">
              <a:lnSpc>
                <a:spcPct val="150000"/>
              </a:lnSpc>
              <a:buClr>
                <a:srgbClr val="A5A5A5"/>
              </a:buClr>
              <a:buSzPct val="115000"/>
              <a:defRPr/>
            </a:pPr>
            <a:r>
              <a:rPr lang="ar-JO" sz="2000" b="1" dirty="0">
                <a:latin typeface="Alexandria" pitchFamily="2" charset="-78"/>
                <a:cs typeface="Alexandria" pitchFamily="2" charset="-78"/>
              </a:rPr>
              <a:t>العزوف المهني</a:t>
            </a:r>
            <a:endParaRPr lang="en-US" sz="2000" b="1" dirty="0">
              <a:latin typeface="Alexandria" pitchFamily="2" charset="-78"/>
              <a:cs typeface="Alexandria" pitchFamily="2" charset="-78"/>
            </a:endParaRPr>
          </a:p>
        </p:txBody>
      </p:sp>
      <p:sp>
        <p:nvSpPr>
          <p:cNvPr id="25" name="Rectangle 24"/>
          <p:cNvSpPr/>
          <p:nvPr/>
        </p:nvSpPr>
        <p:spPr>
          <a:xfrm>
            <a:off x="8184232" y="4298996"/>
            <a:ext cx="2132401" cy="1425262"/>
          </a:xfrm>
          <a:prstGeom prst="rect">
            <a:avLst/>
          </a:prstGeom>
        </p:spPr>
        <p:txBody>
          <a:bodyPr wrap="square">
            <a:spAutoFit/>
          </a:bodyPr>
          <a:lstStyle/>
          <a:p>
            <a:pPr lvl="0" algn="justLow" rtl="1" eaLnBrk="0" hangingPunct="0">
              <a:lnSpc>
                <a:spcPct val="150000"/>
              </a:lnSpc>
              <a:buClr>
                <a:srgbClr val="A5A5A5"/>
              </a:buClr>
              <a:buSzPct val="115000"/>
              <a:defRPr/>
            </a:pPr>
            <a:r>
              <a:rPr lang="ar-JO" sz="2000" b="1" dirty="0">
                <a:latin typeface="Alexandria" pitchFamily="2" charset="-78"/>
                <a:cs typeface="Alexandria" pitchFamily="2" charset="-78"/>
              </a:rPr>
              <a:t>الكلفة المالية العالية للدراسة في الخارج</a:t>
            </a:r>
            <a:endParaRPr lang="en-US" sz="2000" b="1" dirty="0">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4F5160CC-9C06-E088-E31F-8CBDDB6275B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7" name="Picture 6">
            <a:extLst>
              <a:ext uri="{FF2B5EF4-FFF2-40B4-BE49-F238E27FC236}">
                <a16:creationId xmlns:a16="http://schemas.microsoft.com/office/drawing/2014/main" id="{AD7363DF-1EC5-6D05-92BE-B2EF72D92DF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29283" y="1026894"/>
            <a:ext cx="7032104" cy="5878608"/>
          </a:xfrm>
          <a:prstGeom prst="rect">
            <a:avLst/>
          </a:prstGeom>
        </p:spPr>
      </p:pic>
    </p:spTree>
    <p:extLst>
      <p:ext uri="{BB962C8B-B14F-4D97-AF65-F5344CB8AC3E}">
        <p14:creationId xmlns:p14="http://schemas.microsoft.com/office/powerpoint/2010/main" val="37813420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circle(in)">
                                      <p:cBhvr>
                                        <p:cTn id="7" dur="20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circle(in)">
                                      <p:cBhvr>
                                        <p:cTn id="12" dur="2000"/>
                                        <p:tgtEl>
                                          <p:spTgt spid="24"/>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circle(in)">
                                      <p:cBhvr>
                                        <p:cTn id="17" dur="2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5"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983432" y="1628800"/>
            <a:ext cx="3916096" cy="1137876"/>
          </a:xfrm>
          <a:prstGeom prst="rect">
            <a:avLst/>
          </a:prstGeom>
        </p:spPr>
        <p:txBody>
          <a:bodyPr wrap="square">
            <a:spAutoFit/>
          </a:bodyPr>
          <a:lstStyle/>
          <a:p>
            <a:pPr lvl="0" algn="ctr" rtl="1" eaLnBrk="0" hangingPunct="0">
              <a:lnSpc>
                <a:spcPct val="150000"/>
              </a:lnSpc>
              <a:buClr>
                <a:srgbClr val="A5A5A5"/>
              </a:buClr>
              <a:buSzPct val="115000"/>
              <a:defRPr/>
            </a:pPr>
            <a:r>
              <a:rPr lang="ar-JO" sz="2400" b="1" dirty="0">
                <a:latin typeface="Alexandria" pitchFamily="2" charset="-78"/>
                <a:cs typeface="Alexandria" pitchFamily="2" charset="-78"/>
              </a:rPr>
              <a:t>ضعف مدخلات التعليم العالي</a:t>
            </a:r>
            <a:endParaRPr lang="en-US" sz="2400" b="1" dirty="0">
              <a:latin typeface="Alexandria" pitchFamily="2" charset="-78"/>
              <a:cs typeface="Alexandria" pitchFamily="2" charset="-78"/>
            </a:endParaRPr>
          </a:p>
        </p:txBody>
      </p:sp>
      <p:sp>
        <p:nvSpPr>
          <p:cNvPr id="23" name="Rectangle 22"/>
          <p:cNvSpPr/>
          <p:nvPr/>
        </p:nvSpPr>
        <p:spPr>
          <a:xfrm>
            <a:off x="7314564" y="5085184"/>
            <a:ext cx="3445174" cy="583878"/>
          </a:xfrm>
          <a:prstGeom prst="rect">
            <a:avLst/>
          </a:prstGeom>
        </p:spPr>
        <p:txBody>
          <a:bodyPr wrap="none">
            <a:spAutoFit/>
          </a:bodyPr>
          <a:lstStyle/>
          <a:p>
            <a:pPr lvl="0" algn="justLow" rtl="1" eaLnBrk="0" hangingPunct="0">
              <a:lnSpc>
                <a:spcPct val="150000"/>
              </a:lnSpc>
              <a:buClr>
                <a:srgbClr val="A5A5A5"/>
              </a:buClr>
              <a:buSzPct val="115000"/>
              <a:defRPr/>
            </a:pPr>
            <a:r>
              <a:rPr lang="ar-JO" sz="2400" b="1" dirty="0">
                <a:latin typeface="Alexandria" pitchFamily="2" charset="-78"/>
                <a:cs typeface="Alexandria" pitchFamily="2" charset="-78"/>
              </a:rPr>
              <a:t>ضعف مستوى الطلبة</a:t>
            </a:r>
            <a:endParaRPr lang="en-US" sz="2400" b="1" dirty="0">
              <a:latin typeface="Alexandria" pitchFamily="2" charset="-78"/>
              <a:cs typeface="Alexandria" pitchFamily="2" charset="-78"/>
            </a:endParaRPr>
          </a:p>
        </p:txBody>
      </p:sp>
      <p:sp>
        <p:nvSpPr>
          <p:cNvPr id="24" name="Rectangle 23"/>
          <p:cNvSpPr/>
          <p:nvPr/>
        </p:nvSpPr>
        <p:spPr>
          <a:xfrm>
            <a:off x="740064" y="4132719"/>
            <a:ext cx="3315330" cy="583878"/>
          </a:xfrm>
          <a:prstGeom prst="rect">
            <a:avLst/>
          </a:prstGeom>
        </p:spPr>
        <p:txBody>
          <a:bodyPr wrap="none">
            <a:spAutoFit/>
          </a:bodyPr>
          <a:lstStyle/>
          <a:p>
            <a:pPr lvl="0" algn="justLow" rtl="1" eaLnBrk="0" hangingPunct="0">
              <a:lnSpc>
                <a:spcPct val="150000"/>
              </a:lnSpc>
              <a:buClr>
                <a:srgbClr val="A5A5A5"/>
              </a:buClr>
              <a:buSzPct val="115000"/>
              <a:defRPr/>
            </a:pPr>
            <a:r>
              <a:rPr lang="ar-JO" sz="2400" b="1" dirty="0">
                <a:latin typeface="Alexandria" pitchFamily="2" charset="-78"/>
                <a:cs typeface="Alexandria" pitchFamily="2" charset="-78"/>
              </a:rPr>
              <a:t>عدم تأهيل المعلمين</a:t>
            </a:r>
            <a:endParaRPr lang="en-US" sz="2400" b="1" dirty="0">
              <a:latin typeface="Alexandria" pitchFamily="2" charset="-78"/>
              <a:cs typeface="Alexandria" pitchFamily="2" charset="-78"/>
            </a:endParaRPr>
          </a:p>
        </p:txBody>
      </p:sp>
      <p:sp>
        <p:nvSpPr>
          <p:cNvPr id="25" name="Rectangle 24"/>
          <p:cNvSpPr/>
          <p:nvPr/>
        </p:nvSpPr>
        <p:spPr>
          <a:xfrm>
            <a:off x="8281004" y="2295420"/>
            <a:ext cx="2564450" cy="1691873"/>
          </a:xfrm>
          <a:prstGeom prst="rect">
            <a:avLst/>
          </a:prstGeom>
        </p:spPr>
        <p:txBody>
          <a:bodyPr wrap="square">
            <a:spAutoFit/>
          </a:bodyPr>
          <a:lstStyle/>
          <a:p>
            <a:pPr lvl="0" algn="ctr" rtl="1" eaLnBrk="0" hangingPunct="0">
              <a:lnSpc>
                <a:spcPct val="150000"/>
              </a:lnSpc>
              <a:buClr>
                <a:srgbClr val="A5A5A5"/>
              </a:buClr>
              <a:buSzPct val="115000"/>
              <a:defRPr/>
            </a:pPr>
            <a:r>
              <a:rPr lang="ar-JO" sz="2400" b="1" dirty="0">
                <a:latin typeface="Alexandria" pitchFamily="2" charset="-78"/>
                <a:cs typeface="Alexandria" pitchFamily="2" charset="-78"/>
              </a:rPr>
              <a:t>تراجع مستوى خريجي التعليم الأساسي</a:t>
            </a:r>
            <a:endParaRPr lang="en-US" sz="2400" b="1" dirty="0">
              <a:latin typeface="Alexandria" pitchFamily="2" charset="-78"/>
              <a:cs typeface="Alexandria" pitchFamily="2" charset="-78"/>
            </a:endParaRPr>
          </a:p>
        </p:txBody>
      </p:sp>
      <p:pic>
        <p:nvPicPr>
          <p:cNvPr id="2" name="Graphic 21">
            <a:extLst>
              <a:ext uri="{FF2B5EF4-FFF2-40B4-BE49-F238E27FC236}">
                <a16:creationId xmlns:a16="http://schemas.microsoft.com/office/drawing/2014/main" id="{FF23CCE3-B572-3979-1D68-A193249221E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0DAF7DC6-62CE-4B13-5D82-E9C9505656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1480" y="877477"/>
            <a:ext cx="6250864" cy="5878608"/>
          </a:xfrm>
          <a:prstGeom prst="rect">
            <a:avLst/>
          </a:prstGeom>
        </p:spPr>
      </p:pic>
      <p:sp>
        <p:nvSpPr>
          <p:cNvPr id="4" name="Rectangle 3">
            <a:extLst>
              <a:ext uri="{FF2B5EF4-FFF2-40B4-BE49-F238E27FC236}">
                <a16:creationId xmlns:a16="http://schemas.microsoft.com/office/drawing/2014/main" id="{A374DAEF-1FB4-10A1-4BDB-EF79A35F72A3}"/>
              </a:ext>
            </a:extLst>
          </p:cNvPr>
          <p:cNvSpPr/>
          <p:nvPr/>
        </p:nvSpPr>
        <p:spPr>
          <a:xfrm>
            <a:off x="479376" y="442119"/>
            <a:ext cx="8928992" cy="461665"/>
          </a:xfrm>
          <a:prstGeom prst="rect">
            <a:avLst/>
          </a:prstGeom>
        </p:spPr>
        <p:txBody>
          <a:bodyPr wrap="square">
            <a:spAutoFit/>
          </a:bodyPr>
          <a:lstStyle/>
          <a:p>
            <a:pPr lvl="0" algn="r"/>
            <a:r>
              <a:rPr lang="ar-JO" sz="2400" b="1" dirty="0">
                <a:solidFill>
                  <a:srgbClr val="00B0F0"/>
                </a:solidFill>
                <a:latin typeface="Alexandria" pitchFamily="2" charset="-78"/>
                <a:ea typeface="Times New Roman" pitchFamily="18" charset="0"/>
                <a:cs typeface="Alexandria" pitchFamily="2" charset="-78"/>
              </a:rPr>
              <a:t>تحديات مؤسسات التعليم العالي في الوطن العربي</a:t>
            </a:r>
          </a:p>
        </p:txBody>
      </p:sp>
    </p:spTree>
    <p:extLst>
      <p:ext uri="{BB962C8B-B14F-4D97-AF65-F5344CB8AC3E}">
        <p14:creationId xmlns:p14="http://schemas.microsoft.com/office/powerpoint/2010/main" val="1988426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circle(in)">
                                      <p:cBhvr>
                                        <p:cTn id="7" dur="20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circle(in)">
                                      <p:cBhvr>
                                        <p:cTn id="12" dur="20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circle(in)">
                                      <p:cBhvr>
                                        <p:cTn id="17" dur="2000"/>
                                        <p:tgtEl>
                                          <p:spTgt spid="24"/>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circle(in)">
                                      <p:cBhvr>
                                        <p:cTn id="22" dur="2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p:bldP spid="2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407550" y="1798876"/>
            <a:ext cx="3916096" cy="583878"/>
          </a:xfrm>
          <a:prstGeom prst="rect">
            <a:avLst/>
          </a:prstGeom>
        </p:spPr>
        <p:txBody>
          <a:bodyPr wrap="square">
            <a:spAutoFit/>
          </a:bodyPr>
          <a:lstStyle/>
          <a:p>
            <a:pPr lvl="0" algn="justLow" rtl="1" eaLnBrk="0" hangingPunct="0">
              <a:lnSpc>
                <a:spcPct val="150000"/>
              </a:lnSpc>
              <a:buClr>
                <a:srgbClr val="A5A5A5"/>
              </a:buClr>
              <a:buSzPct val="115000"/>
              <a:defRPr/>
            </a:pPr>
            <a:r>
              <a:rPr lang="ar-JO" sz="2400" b="1" dirty="0">
                <a:latin typeface="Alexandria" pitchFamily="2" charset="-78"/>
                <a:cs typeface="Alexandria" pitchFamily="2" charset="-78"/>
              </a:rPr>
              <a:t>نقص مصادر التمويل</a:t>
            </a:r>
            <a:endParaRPr lang="en-US" sz="2400" b="1" dirty="0">
              <a:latin typeface="Alexandria" pitchFamily="2" charset="-78"/>
              <a:cs typeface="Alexandria" pitchFamily="2" charset="-78"/>
            </a:endParaRPr>
          </a:p>
        </p:txBody>
      </p:sp>
      <p:sp>
        <p:nvSpPr>
          <p:cNvPr id="23" name="Rectangle 22"/>
          <p:cNvSpPr/>
          <p:nvPr/>
        </p:nvSpPr>
        <p:spPr>
          <a:xfrm>
            <a:off x="289350" y="4724952"/>
            <a:ext cx="3608680" cy="583878"/>
          </a:xfrm>
          <a:prstGeom prst="rect">
            <a:avLst/>
          </a:prstGeom>
        </p:spPr>
        <p:txBody>
          <a:bodyPr wrap="none">
            <a:spAutoFit/>
          </a:bodyPr>
          <a:lstStyle/>
          <a:p>
            <a:pPr lvl="0" algn="justLow" rtl="1" eaLnBrk="0" hangingPunct="0">
              <a:lnSpc>
                <a:spcPct val="150000"/>
              </a:lnSpc>
              <a:buClr>
                <a:srgbClr val="A5A5A5"/>
              </a:buClr>
              <a:buSzPct val="115000"/>
              <a:defRPr/>
            </a:pPr>
            <a:r>
              <a:rPr lang="ar-JO" sz="2400" b="1" dirty="0">
                <a:latin typeface="Alexandria" pitchFamily="2" charset="-78"/>
                <a:cs typeface="Alexandria" pitchFamily="2" charset="-78"/>
              </a:rPr>
              <a:t>الاعتماد على الحكومات</a:t>
            </a:r>
            <a:endParaRPr lang="en-US" sz="2400" b="1" dirty="0">
              <a:latin typeface="Alexandria" pitchFamily="2" charset="-78"/>
              <a:cs typeface="Alexandria" pitchFamily="2" charset="-78"/>
            </a:endParaRPr>
          </a:p>
        </p:txBody>
      </p:sp>
      <p:sp>
        <p:nvSpPr>
          <p:cNvPr id="24" name="Rectangle 23"/>
          <p:cNvSpPr/>
          <p:nvPr/>
        </p:nvSpPr>
        <p:spPr>
          <a:xfrm>
            <a:off x="8708071" y="5202962"/>
            <a:ext cx="1941557" cy="583878"/>
          </a:xfrm>
          <a:prstGeom prst="rect">
            <a:avLst/>
          </a:prstGeom>
        </p:spPr>
        <p:txBody>
          <a:bodyPr wrap="none">
            <a:spAutoFit/>
          </a:bodyPr>
          <a:lstStyle/>
          <a:p>
            <a:pPr lvl="0" algn="justLow" rtl="1" eaLnBrk="0" hangingPunct="0">
              <a:lnSpc>
                <a:spcPct val="150000"/>
              </a:lnSpc>
              <a:buClr>
                <a:srgbClr val="A5A5A5"/>
              </a:buClr>
              <a:buSzPct val="115000"/>
              <a:defRPr/>
            </a:pPr>
            <a:r>
              <a:rPr lang="ar-JO" sz="2400" b="1" dirty="0">
                <a:latin typeface="Alexandria" pitchFamily="2" charset="-78"/>
                <a:cs typeface="Alexandria" pitchFamily="2" charset="-78"/>
              </a:rPr>
              <a:t>الهدر المالي</a:t>
            </a:r>
            <a:endParaRPr lang="en-US" sz="2400" b="1" dirty="0">
              <a:latin typeface="Alexandria" pitchFamily="2" charset="-78"/>
              <a:cs typeface="Alexandria" pitchFamily="2" charset="-78"/>
            </a:endParaRPr>
          </a:p>
        </p:txBody>
      </p:sp>
      <p:sp>
        <p:nvSpPr>
          <p:cNvPr id="25" name="Rectangle 24"/>
          <p:cNvSpPr/>
          <p:nvPr/>
        </p:nvSpPr>
        <p:spPr>
          <a:xfrm>
            <a:off x="9552384" y="2169875"/>
            <a:ext cx="2132401" cy="1691873"/>
          </a:xfrm>
          <a:prstGeom prst="rect">
            <a:avLst/>
          </a:prstGeom>
        </p:spPr>
        <p:txBody>
          <a:bodyPr wrap="square">
            <a:spAutoFit/>
          </a:bodyPr>
          <a:lstStyle/>
          <a:p>
            <a:pPr lvl="0" algn="justLow" rtl="1" eaLnBrk="0" hangingPunct="0">
              <a:lnSpc>
                <a:spcPct val="150000"/>
              </a:lnSpc>
              <a:buClr>
                <a:srgbClr val="A5A5A5"/>
              </a:buClr>
              <a:buSzPct val="115000"/>
              <a:defRPr/>
            </a:pPr>
            <a:r>
              <a:rPr lang="ar-JO" sz="2400" b="1" dirty="0">
                <a:latin typeface="Alexandria" pitchFamily="2" charset="-78"/>
                <a:cs typeface="Alexandria" pitchFamily="2" charset="-78"/>
              </a:rPr>
              <a:t>عدم التحول إلى الجامعات المنتجة</a:t>
            </a:r>
            <a:endParaRPr lang="en-US" sz="2400" b="1" dirty="0">
              <a:latin typeface="Alexandria" pitchFamily="2" charset="-78"/>
              <a:cs typeface="Alexandria" pitchFamily="2" charset="-78"/>
            </a:endParaRPr>
          </a:p>
        </p:txBody>
      </p:sp>
      <p:pic>
        <p:nvPicPr>
          <p:cNvPr id="2" name="Graphic 21">
            <a:extLst>
              <a:ext uri="{FF2B5EF4-FFF2-40B4-BE49-F238E27FC236}">
                <a16:creationId xmlns:a16="http://schemas.microsoft.com/office/drawing/2014/main" id="{20FDEAC3-979E-476A-2ECE-E2856B6682F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EB5CC53C-F39B-01C9-CD42-5FA1B48938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94298" y="979392"/>
            <a:ext cx="7032104" cy="5878608"/>
          </a:xfrm>
          <a:prstGeom prst="rect">
            <a:avLst/>
          </a:prstGeom>
        </p:spPr>
      </p:pic>
      <p:sp>
        <p:nvSpPr>
          <p:cNvPr id="4" name="Rectangle 3">
            <a:extLst>
              <a:ext uri="{FF2B5EF4-FFF2-40B4-BE49-F238E27FC236}">
                <a16:creationId xmlns:a16="http://schemas.microsoft.com/office/drawing/2014/main" id="{6631B018-C14F-CF7A-7389-5D8DE063B009}"/>
              </a:ext>
            </a:extLst>
          </p:cNvPr>
          <p:cNvSpPr/>
          <p:nvPr/>
        </p:nvSpPr>
        <p:spPr>
          <a:xfrm>
            <a:off x="479376" y="442119"/>
            <a:ext cx="8928992" cy="461665"/>
          </a:xfrm>
          <a:prstGeom prst="rect">
            <a:avLst/>
          </a:prstGeom>
        </p:spPr>
        <p:txBody>
          <a:bodyPr wrap="square">
            <a:spAutoFit/>
          </a:bodyPr>
          <a:lstStyle/>
          <a:p>
            <a:pPr lvl="0" algn="r"/>
            <a:r>
              <a:rPr lang="ar-JO" sz="2400" b="1" dirty="0">
                <a:solidFill>
                  <a:srgbClr val="00B0F0"/>
                </a:solidFill>
                <a:latin typeface="Alexandria" pitchFamily="2" charset="-78"/>
                <a:ea typeface="Times New Roman" pitchFamily="18" charset="0"/>
                <a:cs typeface="Alexandria" pitchFamily="2" charset="-78"/>
              </a:rPr>
              <a:t>تحديات مؤسسات التعليم العالي في الوطن العربي</a:t>
            </a:r>
          </a:p>
        </p:txBody>
      </p:sp>
    </p:spTree>
    <p:extLst>
      <p:ext uri="{BB962C8B-B14F-4D97-AF65-F5344CB8AC3E}">
        <p14:creationId xmlns:p14="http://schemas.microsoft.com/office/powerpoint/2010/main" val="1793704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circle(in)">
                                      <p:cBhvr>
                                        <p:cTn id="7" dur="20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circle(in)">
                                      <p:cBhvr>
                                        <p:cTn id="12" dur="20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circle(in)">
                                      <p:cBhvr>
                                        <p:cTn id="17" dur="2000"/>
                                        <p:tgtEl>
                                          <p:spTgt spid="24"/>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circle(in)">
                                      <p:cBhvr>
                                        <p:cTn id="22" dur="2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p:bldP spid="25"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681568" y="1618454"/>
            <a:ext cx="3916096" cy="1137876"/>
          </a:xfrm>
          <a:prstGeom prst="rect">
            <a:avLst/>
          </a:prstGeom>
        </p:spPr>
        <p:txBody>
          <a:bodyPr wrap="square">
            <a:spAutoFit/>
          </a:bodyPr>
          <a:lstStyle/>
          <a:p>
            <a:pPr lvl="0" algn="ctr" rtl="1" eaLnBrk="0" hangingPunct="0">
              <a:lnSpc>
                <a:spcPct val="150000"/>
              </a:lnSpc>
              <a:buClr>
                <a:srgbClr val="A5A5A5"/>
              </a:buClr>
              <a:buSzPct val="115000"/>
              <a:defRPr/>
            </a:pPr>
            <a:r>
              <a:rPr lang="ar-JO" sz="2400" b="1" dirty="0">
                <a:latin typeface="Alexandria" pitchFamily="2" charset="-78"/>
                <a:cs typeface="Alexandria" pitchFamily="2" charset="-78"/>
              </a:rPr>
              <a:t>تراجع مستوى البحوث العلمية</a:t>
            </a:r>
            <a:endParaRPr lang="en-US" sz="2400" b="1" dirty="0">
              <a:latin typeface="Alexandria" pitchFamily="2" charset="-78"/>
              <a:cs typeface="Alexandria" pitchFamily="2" charset="-78"/>
            </a:endParaRPr>
          </a:p>
        </p:txBody>
      </p:sp>
      <p:sp>
        <p:nvSpPr>
          <p:cNvPr id="23" name="Rectangle 22"/>
          <p:cNvSpPr/>
          <p:nvPr/>
        </p:nvSpPr>
        <p:spPr>
          <a:xfrm>
            <a:off x="1581358" y="5013176"/>
            <a:ext cx="2291012" cy="583878"/>
          </a:xfrm>
          <a:prstGeom prst="rect">
            <a:avLst/>
          </a:prstGeom>
        </p:spPr>
        <p:txBody>
          <a:bodyPr wrap="none">
            <a:spAutoFit/>
          </a:bodyPr>
          <a:lstStyle/>
          <a:p>
            <a:pPr lvl="0" algn="justLow" rtl="1" eaLnBrk="0" hangingPunct="0">
              <a:lnSpc>
                <a:spcPct val="150000"/>
              </a:lnSpc>
              <a:buClr>
                <a:srgbClr val="A5A5A5"/>
              </a:buClr>
              <a:buSzPct val="115000"/>
              <a:defRPr/>
            </a:pPr>
            <a:r>
              <a:rPr lang="ar-JO" sz="2400" b="1" dirty="0">
                <a:latin typeface="Alexandria" pitchFamily="2" charset="-78"/>
                <a:cs typeface="Alexandria" pitchFamily="2" charset="-78"/>
              </a:rPr>
              <a:t>نقص التمويل</a:t>
            </a:r>
            <a:endParaRPr lang="en-US" sz="2400" b="1" dirty="0">
              <a:latin typeface="Alexandria" pitchFamily="2" charset="-78"/>
              <a:cs typeface="Alexandria" pitchFamily="2" charset="-78"/>
            </a:endParaRPr>
          </a:p>
        </p:txBody>
      </p:sp>
      <p:sp>
        <p:nvSpPr>
          <p:cNvPr id="24" name="Rectangle 23"/>
          <p:cNvSpPr/>
          <p:nvPr/>
        </p:nvSpPr>
        <p:spPr>
          <a:xfrm>
            <a:off x="8692032" y="1916832"/>
            <a:ext cx="3248005" cy="583878"/>
          </a:xfrm>
          <a:prstGeom prst="rect">
            <a:avLst/>
          </a:prstGeom>
        </p:spPr>
        <p:txBody>
          <a:bodyPr wrap="none">
            <a:spAutoFit/>
          </a:bodyPr>
          <a:lstStyle/>
          <a:p>
            <a:pPr lvl="0" algn="justLow" rtl="1" eaLnBrk="0" hangingPunct="0">
              <a:lnSpc>
                <a:spcPct val="150000"/>
              </a:lnSpc>
              <a:buClr>
                <a:srgbClr val="A5A5A5"/>
              </a:buClr>
              <a:buSzPct val="115000"/>
              <a:defRPr/>
            </a:pPr>
            <a:r>
              <a:rPr lang="ar-JO" sz="2400" b="1" dirty="0">
                <a:latin typeface="Alexandria" pitchFamily="2" charset="-78"/>
                <a:cs typeface="Alexandria" pitchFamily="2" charset="-78"/>
              </a:rPr>
              <a:t>عدم الاهتمام الكافي</a:t>
            </a:r>
            <a:endParaRPr lang="en-US" sz="2400" b="1" dirty="0">
              <a:latin typeface="Alexandria" pitchFamily="2" charset="-78"/>
              <a:cs typeface="Alexandria" pitchFamily="2" charset="-78"/>
            </a:endParaRPr>
          </a:p>
        </p:txBody>
      </p:sp>
      <p:sp>
        <p:nvSpPr>
          <p:cNvPr id="25" name="Rectangle 24"/>
          <p:cNvSpPr/>
          <p:nvPr/>
        </p:nvSpPr>
        <p:spPr>
          <a:xfrm>
            <a:off x="8682860" y="4690010"/>
            <a:ext cx="2132401" cy="1137876"/>
          </a:xfrm>
          <a:prstGeom prst="rect">
            <a:avLst/>
          </a:prstGeom>
        </p:spPr>
        <p:txBody>
          <a:bodyPr wrap="square">
            <a:spAutoFit/>
          </a:bodyPr>
          <a:lstStyle/>
          <a:p>
            <a:pPr lvl="0" algn="ctr" rtl="1" eaLnBrk="0" hangingPunct="0">
              <a:lnSpc>
                <a:spcPct val="150000"/>
              </a:lnSpc>
              <a:buClr>
                <a:srgbClr val="A5A5A5"/>
              </a:buClr>
              <a:buSzPct val="115000"/>
              <a:defRPr/>
            </a:pPr>
            <a:r>
              <a:rPr lang="ar-JO" sz="2400" b="1" dirty="0">
                <a:latin typeface="Alexandria" pitchFamily="2" charset="-78"/>
                <a:cs typeface="Alexandria" pitchFamily="2" charset="-78"/>
              </a:rPr>
              <a:t>غياب الحوافز التشجيعية</a:t>
            </a:r>
            <a:endParaRPr lang="en-US" sz="2400" b="1" dirty="0">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A8A136B4-F1C3-B72C-5743-AE839BAD90E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29F2467E-8F6C-3F06-3C78-9592C6BB95C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65235" y="771038"/>
            <a:ext cx="7032104" cy="5878608"/>
          </a:xfrm>
          <a:prstGeom prst="rect">
            <a:avLst/>
          </a:prstGeom>
        </p:spPr>
      </p:pic>
      <p:sp>
        <p:nvSpPr>
          <p:cNvPr id="4" name="Rectangle 3">
            <a:extLst>
              <a:ext uri="{FF2B5EF4-FFF2-40B4-BE49-F238E27FC236}">
                <a16:creationId xmlns:a16="http://schemas.microsoft.com/office/drawing/2014/main" id="{F4F62A7B-1D6C-EBEC-6D10-5CBD1A05C287}"/>
              </a:ext>
            </a:extLst>
          </p:cNvPr>
          <p:cNvSpPr/>
          <p:nvPr/>
        </p:nvSpPr>
        <p:spPr>
          <a:xfrm>
            <a:off x="479376" y="442119"/>
            <a:ext cx="8928992" cy="461665"/>
          </a:xfrm>
          <a:prstGeom prst="rect">
            <a:avLst/>
          </a:prstGeom>
        </p:spPr>
        <p:txBody>
          <a:bodyPr wrap="square">
            <a:spAutoFit/>
          </a:bodyPr>
          <a:lstStyle/>
          <a:p>
            <a:pPr lvl="0" algn="r"/>
            <a:r>
              <a:rPr lang="ar-JO" sz="2400" b="1" dirty="0">
                <a:solidFill>
                  <a:srgbClr val="00B0F0"/>
                </a:solidFill>
                <a:latin typeface="Alexandria" pitchFamily="2" charset="-78"/>
                <a:ea typeface="Times New Roman" pitchFamily="18" charset="0"/>
                <a:cs typeface="Alexandria" pitchFamily="2" charset="-78"/>
              </a:rPr>
              <a:t>تحديات مؤسسات التعليم العالي في الوطن العربي</a:t>
            </a:r>
          </a:p>
        </p:txBody>
      </p:sp>
    </p:spTree>
    <p:extLst>
      <p:ext uri="{BB962C8B-B14F-4D97-AF65-F5344CB8AC3E}">
        <p14:creationId xmlns:p14="http://schemas.microsoft.com/office/powerpoint/2010/main" val="3238771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barn(inVertical)">
                                      <p:cBhvr>
                                        <p:cTn id="17" dur="500"/>
                                        <p:tgtEl>
                                          <p:spTgt spid="24"/>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barn(inVertical)">
                                      <p:cBhvr>
                                        <p:cTn id="2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p:bldP spid="25" grpId="0"/>
    </p:bldLst>
  </p:timing>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Group 366">
            <a:extLst>
              <a:ext uri="{FF2B5EF4-FFF2-40B4-BE49-F238E27FC236}">
                <a16:creationId xmlns:a16="http://schemas.microsoft.com/office/drawing/2014/main" id="{02A15322-7A0F-4677-9823-9EFFB0133F73}"/>
              </a:ext>
            </a:extLst>
          </p:cNvPr>
          <p:cNvGrpSpPr/>
          <p:nvPr/>
        </p:nvGrpSpPr>
        <p:grpSpPr>
          <a:xfrm>
            <a:off x="3431704" y="1634808"/>
            <a:ext cx="6182327" cy="4522499"/>
            <a:chOff x="-699303" y="1827945"/>
            <a:chExt cx="4592343" cy="4338710"/>
          </a:xfrm>
          <a:solidFill>
            <a:srgbClr val="00B0F0"/>
          </a:solidFill>
        </p:grpSpPr>
        <p:grpSp>
          <p:nvGrpSpPr>
            <p:cNvPr id="3" name="Group 367">
              <a:extLst>
                <a:ext uri="{FF2B5EF4-FFF2-40B4-BE49-F238E27FC236}">
                  <a16:creationId xmlns:a16="http://schemas.microsoft.com/office/drawing/2014/main" id="{93D61A1E-3AC8-472F-A158-E727560AE5D0}"/>
                </a:ext>
              </a:extLst>
            </p:cNvPr>
            <p:cNvGrpSpPr/>
            <p:nvPr/>
          </p:nvGrpSpPr>
          <p:grpSpPr>
            <a:xfrm>
              <a:off x="777690" y="1827945"/>
              <a:ext cx="1694196" cy="1406401"/>
              <a:chOff x="1061600" y="1794951"/>
              <a:chExt cx="1620000" cy="1440000"/>
            </a:xfrm>
            <a:grpFill/>
          </p:grpSpPr>
          <p:sp>
            <p:nvSpPr>
              <p:cNvPr id="384" name="Hexagon 383">
                <a:extLst>
                  <a:ext uri="{FF2B5EF4-FFF2-40B4-BE49-F238E27FC236}">
                    <a16:creationId xmlns:a16="http://schemas.microsoft.com/office/drawing/2014/main" id="{44A94B4E-3782-4563-8BCB-FF7DAA65A390}"/>
                  </a:ext>
                </a:extLst>
              </p:cNvPr>
              <p:cNvSpPr/>
              <p:nvPr/>
            </p:nvSpPr>
            <p:spPr>
              <a:xfrm>
                <a:off x="1061600" y="1794951"/>
                <a:ext cx="1620000" cy="1440000"/>
              </a:xfrm>
              <a:prstGeom prst="hexagon">
                <a:avLst/>
              </a:prstGeom>
              <a:grpFill/>
              <a:ln/>
            </p:spPr>
            <p:style>
              <a:lnRef idx="2">
                <a:schemeClr val="accent5"/>
              </a:lnRef>
              <a:fillRef idx="1">
                <a:schemeClr val="lt1"/>
              </a:fillRef>
              <a:effectRef idx="0">
                <a:schemeClr val="accent5"/>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600" dirty="0">
                  <a:latin typeface="Alexandria" pitchFamily="2" charset="-78"/>
                </a:endParaRPr>
              </a:p>
            </p:txBody>
          </p:sp>
          <p:sp>
            <p:nvSpPr>
              <p:cNvPr id="385" name="Hexagon 384">
                <a:extLst>
                  <a:ext uri="{FF2B5EF4-FFF2-40B4-BE49-F238E27FC236}">
                    <a16:creationId xmlns:a16="http://schemas.microsoft.com/office/drawing/2014/main" id="{6C4820D3-6E1E-489E-81ED-F66900F2605B}"/>
                  </a:ext>
                </a:extLst>
              </p:cNvPr>
              <p:cNvSpPr/>
              <p:nvPr/>
            </p:nvSpPr>
            <p:spPr>
              <a:xfrm>
                <a:off x="1163441" y="1833488"/>
                <a:ext cx="1440000" cy="1296000"/>
              </a:xfrm>
              <a:prstGeom prst="hexagon">
                <a:avLst/>
              </a:prstGeom>
              <a:grpFill/>
              <a:ln/>
            </p:spPr>
            <p:style>
              <a:lnRef idx="2">
                <a:schemeClr val="accent5"/>
              </a:lnRef>
              <a:fillRef idx="1">
                <a:schemeClr val="lt1"/>
              </a:fillRef>
              <a:effectRef idx="0">
                <a:schemeClr val="accent5"/>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600" dirty="0">
                  <a:latin typeface="Alexandria" pitchFamily="2" charset="-78"/>
                </a:endParaRPr>
              </a:p>
            </p:txBody>
          </p:sp>
        </p:grpSp>
        <p:grpSp>
          <p:nvGrpSpPr>
            <p:cNvPr id="5" name="Group 368">
              <a:extLst>
                <a:ext uri="{FF2B5EF4-FFF2-40B4-BE49-F238E27FC236}">
                  <a16:creationId xmlns:a16="http://schemas.microsoft.com/office/drawing/2014/main" id="{2F26F6ED-B0DC-4CD1-AF0C-536E54D7E127}"/>
                </a:ext>
              </a:extLst>
            </p:cNvPr>
            <p:cNvGrpSpPr/>
            <p:nvPr/>
          </p:nvGrpSpPr>
          <p:grpSpPr>
            <a:xfrm>
              <a:off x="-699303" y="3973497"/>
              <a:ext cx="1694196" cy="1406401"/>
              <a:chOff x="-350709" y="2459719"/>
              <a:chExt cx="1620000" cy="1440000"/>
            </a:xfrm>
            <a:grpFill/>
          </p:grpSpPr>
          <p:sp>
            <p:nvSpPr>
              <p:cNvPr id="382" name="Hexagon 381">
                <a:extLst>
                  <a:ext uri="{FF2B5EF4-FFF2-40B4-BE49-F238E27FC236}">
                    <a16:creationId xmlns:a16="http://schemas.microsoft.com/office/drawing/2014/main" id="{9098E9CB-77DC-4508-9FCA-D137836192D3}"/>
                  </a:ext>
                </a:extLst>
              </p:cNvPr>
              <p:cNvSpPr/>
              <p:nvPr/>
            </p:nvSpPr>
            <p:spPr>
              <a:xfrm>
                <a:off x="-350709" y="2459719"/>
                <a:ext cx="1620000" cy="1440000"/>
              </a:xfrm>
              <a:prstGeom prst="hexagon">
                <a:avLst/>
              </a:prstGeom>
              <a:grpFill/>
              <a:ln/>
            </p:spPr>
            <p:style>
              <a:lnRef idx="2">
                <a:schemeClr val="accent5"/>
              </a:lnRef>
              <a:fillRef idx="1">
                <a:schemeClr val="lt1"/>
              </a:fillRef>
              <a:effectRef idx="0">
                <a:schemeClr val="accent5"/>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600" dirty="0">
                  <a:latin typeface="Alexandria" pitchFamily="2" charset="-78"/>
                </a:endParaRPr>
              </a:p>
            </p:txBody>
          </p:sp>
          <p:sp>
            <p:nvSpPr>
              <p:cNvPr id="383" name="Hexagon 382">
                <a:extLst>
                  <a:ext uri="{FF2B5EF4-FFF2-40B4-BE49-F238E27FC236}">
                    <a16:creationId xmlns:a16="http://schemas.microsoft.com/office/drawing/2014/main" id="{73D1D392-BC00-405D-8665-3E75B966979C}"/>
                  </a:ext>
                </a:extLst>
              </p:cNvPr>
              <p:cNvSpPr/>
              <p:nvPr/>
            </p:nvSpPr>
            <p:spPr>
              <a:xfrm>
                <a:off x="-258322" y="2532322"/>
                <a:ext cx="1440000" cy="1296000"/>
              </a:xfrm>
              <a:prstGeom prst="hexagon">
                <a:avLst/>
              </a:prstGeom>
              <a:grpFill/>
              <a:ln/>
            </p:spPr>
            <p:style>
              <a:lnRef idx="2">
                <a:schemeClr val="accent5"/>
              </a:lnRef>
              <a:fillRef idx="1">
                <a:schemeClr val="lt1"/>
              </a:fillRef>
              <a:effectRef idx="0">
                <a:schemeClr val="accent5"/>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600" dirty="0">
                  <a:latin typeface="Alexandria" pitchFamily="2" charset="-78"/>
                </a:endParaRPr>
              </a:p>
            </p:txBody>
          </p:sp>
        </p:grpSp>
        <p:grpSp>
          <p:nvGrpSpPr>
            <p:cNvPr id="6" name="Group 369">
              <a:extLst>
                <a:ext uri="{FF2B5EF4-FFF2-40B4-BE49-F238E27FC236}">
                  <a16:creationId xmlns:a16="http://schemas.microsoft.com/office/drawing/2014/main" id="{E195EFD3-D6F2-49BF-B131-5F400A5472DF}"/>
                </a:ext>
              </a:extLst>
            </p:cNvPr>
            <p:cNvGrpSpPr/>
            <p:nvPr/>
          </p:nvGrpSpPr>
          <p:grpSpPr>
            <a:xfrm>
              <a:off x="683568" y="4760254"/>
              <a:ext cx="1694196" cy="1406401"/>
              <a:chOff x="971600" y="1733231"/>
              <a:chExt cx="1620000" cy="1440000"/>
            </a:xfrm>
            <a:grpFill/>
          </p:grpSpPr>
          <p:sp>
            <p:nvSpPr>
              <p:cNvPr id="380" name="Hexagon 379">
                <a:extLst>
                  <a:ext uri="{FF2B5EF4-FFF2-40B4-BE49-F238E27FC236}">
                    <a16:creationId xmlns:a16="http://schemas.microsoft.com/office/drawing/2014/main" id="{FAA74381-B6BE-446B-B6E1-A15F5734FB65}"/>
                  </a:ext>
                </a:extLst>
              </p:cNvPr>
              <p:cNvSpPr/>
              <p:nvPr/>
            </p:nvSpPr>
            <p:spPr>
              <a:xfrm>
                <a:off x="971600" y="1733231"/>
                <a:ext cx="1620000" cy="1440000"/>
              </a:xfrm>
              <a:prstGeom prst="hexagon">
                <a:avLst/>
              </a:prstGeom>
              <a:grpFill/>
              <a:ln/>
            </p:spPr>
            <p:style>
              <a:lnRef idx="2">
                <a:schemeClr val="accent5"/>
              </a:lnRef>
              <a:fillRef idx="1">
                <a:schemeClr val="lt1"/>
              </a:fillRef>
              <a:effectRef idx="0">
                <a:schemeClr val="accent5"/>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600" dirty="0">
                  <a:latin typeface="Alexandria" pitchFamily="2" charset="-78"/>
                </a:endParaRPr>
              </a:p>
            </p:txBody>
          </p:sp>
          <p:sp>
            <p:nvSpPr>
              <p:cNvPr id="381" name="Hexagon 380">
                <a:extLst>
                  <a:ext uri="{FF2B5EF4-FFF2-40B4-BE49-F238E27FC236}">
                    <a16:creationId xmlns:a16="http://schemas.microsoft.com/office/drawing/2014/main" id="{936532C4-ABCC-4CB1-BC75-BE6616CB63E8}"/>
                  </a:ext>
                </a:extLst>
              </p:cNvPr>
              <p:cNvSpPr/>
              <p:nvPr/>
            </p:nvSpPr>
            <p:spPr>
              <a:xfrm>
                <a:off x="1061600" y="1805231"/>
                <a:ext cx="1440000" cy="1296000"/>
              </a:xfrm>
              <a:prstGeom prst="hexagon">
                <a:avLst/>
              </a:prstGeom>
              <a:grpFill/>
              <a:ln/>
            </p:spPr>
            <p:style>
              <a:lnRef idx="2">
                <a:schemeClr val="accent5"/>
              </a:lnRef>
              <a:fillRef idx="1">
                <a:schemeClr val="lt1"/>
              </a:fillRef>
              <a:effectRef idx="0">
                <a:schemeClr val="accent5"/>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600" dirty="0">
                  <a:latin typeface="Alexandria" pitchFamily="2" charset="-78"/>
                </a:endParaRPr>
              </a:p>
            </p:txBody>
          </p:sp>
        </p:grpSp>
        <p:grpSp>
          <p:nvGrpSpPr>
            <p:cNvPr id="7" name="Group 370">
              <a:extLst>
                <a:ext uri="{FF2B5EF4-FFF2-40B4-BE49-F238E27FC236}">
                  <a16:creationId xmlns:a16="http://schemas.microsoft.com/office/drawing/2014/main" id="{47E38111-F923-4CC4-8BEC-9237E87E34FE}"/>
                </a:ext>
              </a:extLst>
            </p:cNvPr>
            <p:cNvGrpSpPr/>
            <p:nvPr/>
          </p:nvGrpSpPr>
          <p:grpSpPr>
            <a:xfrm>
              <a:off x="2198844" y="2533927"/>
              <a:ext cx="1694196" cy="1406401"/>
              <a:chOff x="1061600" y="1733466"/>
              <a:chExt cx="1620000" cy="1440000"/>
            </a:xfrm>
            <a:grpFill/>
          </p:grpSpPr>
          <p:sp>
            <p:nvSpPr>
              <p:cNvPr id="378" name="Hexagon 377">
                <a:extLst>
                  <a:ext uri="{FF2B5EF4-FFF2-40B4-BE49-F238E27FC236}">
                    <a16:creationId xmlns:a16="http://schemas.microsoft.com/office/drawing/2014/main" id="{14B403B1-95EA-421A-B135-7B00F563FDB6}"/>
                  </a:ext>
                </a:extLst>
              </p:cNvPr>
              <p:cNvSpPr/>
              <p:nvPr/>
            </p:nvSpPr>
            <p:spPr>
              <a:xfrm>
                <a:off x="1061600" y="1733466"/>
                <a:ext cx="1620000" cy="1440000"/>
              </a:xfrm>
              <a:prstGeom prst="hexagon">
                <a:avLst/>
              </a:prstGeom>
              <a:grpFill/>
              <a:ln/>
            </p:spPr>
            <p:style>
              <a:lnRef idx="2">
                <a:schemeClr val="accent5"/>
              </a:lnRef>
              <a:fillRef idx="1">
                <a:schemeClr val="lt1"/>
              </a:fillRef>
              <a:effectRef idx="0">
                <a:schemeClr val="accent5"/>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600" dirty="0">
                  <a:latin typeface="Alexandria" pitchFamily="2" charset="-78"/>
                </a:endParaRPr>
              </a:p>
            </p:txBody>
          </p:sp>
          <p:sp>
            <p:nvSpPr>
              <p:cNvPr id="379" name="Hexagon 378">
                <a:extLst>
                  <a:ext uri="{FF2B5EF4-FFF2-40B4-BE49-F238E27FC236}">
                    <a16:creationId xmlns:a16="http://schemas.microsoft.com/office/drawing/2014/main" id="{6BA73D45-A907-418F-A244-379D072087B9}"/>
                  </a:ext>
                </a:extLst>
              </p:cNvPr>
              <p:cNvSpPr/>
              <p:nvPr/>
            </p:nvSpPr>
            <p:spPr>
              <a:xfrm>
                <a:off x="1151600" y="1812275"/>
                <a:ext cx="1440000" cy="1296000"/>
              </a:xfrm>
              <a:prstGeom prst="hexagon">
                <a:avLst/>
              </a:prstGeom>
              <a:grpFill/>
              <a:ln/>
            </p:spPr>
            <p:style>
              <a:lnRef idx="2">
                <a:schemeClr val="accent5"/>
              </a:lnRef>
              <a:fillRef idx="1">
                <a:schemeClr val="lt1"/>
              </a:fillRef>
              <a:effectRef idx="0">
                <a:schemeClr val="accent5"/>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600" dirty="0">
                  <a:latin typeface="Alexandria" pitchFamily="2" charset="-78"/>
                </a:endParaRPr>
              </a:p>
            </p:txBody>
          </p:sp>
        </p:grpSp>
        <p:grpSp>
          <p:nvGrpSpPr>
            <p:cNvPr id="8" name="Group 371">
              <a:extLst>
                <a:ext uri="{FF2B5EF4-FFF2-40B4-BE49-F238E27FC236}">
                  <a16:creationId xmlns:a16="http://schemas.microsoft.com/office/drawing/2014/main" id="{9F1C7839-4A88-40FC-9083-9E76F958A5EA}"/>
                </a:ext>
              </a:extLst>
            </p:cNvPr>
            <p:cNvGrpSpPr/>
            <p:nvPr/>
          </p:nvGrpSpPr>
          <p:grpSpPr>
            <a:xfrm>
              <a:off x="2104722" y="4029991"/>
              <a:ext cx="1694196" cy="1406401"/>
              <a:chOff x="971600" y="1733231"/>
              <a:chExt cx="1620000" cy="1440000"/>
            </a:xfrm>
            <a:grpFill/>
          </p:grpSpPr>
          <p:sp>
            <p:nvSpPr>
              <p:cNvPr id="376" name="Hexagon 375">
                <a:extLst>
                  <a:ext uri="{FF2B5EF4-FFF2-40B4-BE49-F238E27FC236}">
                    <a16:creationId xmlns:a16="http://schemas.microsoft.com/office/drawing/2014/main" id="{65D2B7FF-32A6-41E9-89B5-BE1F04228003}"/>
                  </a:ext>
                </a:extLst>
              </p:cNvPr>
              <p:cNvSpPr/>
              <p:nvPr/>
            </p:nvSpPr>
            <p:spPr>
              <a:xfrm>
                <a:off x="971600" y="1733231"/>
                <a:ext cx="1620000" cy="1440000"/>
              </a:xfrm>
              <a:prstGeom prst="hexagon">
                <a:avLst/>
              </a:prstGeom>
              <a:grpFill/>
              <a:ln/>
            </p:spPr>
            <p:style>
              <a:lnRef idx="2">
                <a:schemeClr val="accent5"/>
              </a:lnRef>
              <a:fillRef idx="1">
                <a:schemeClr val="lt1"/>
              </a:fillRef>
              <a:effectRef idx="0">
                <a:schemeClr val="accent5"/>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600" dirty="0">
                  <a:latin typeface="Alexandria" pitchFamily="2" charset="-78"/>
                </a:endParaRPr>
              </a:p>
            </p:txBody>
          </p:sp>
          <p:sp>
            <p:nvSpPr>
              <p:cNvPr id="377" name="Hexagon 376">
                <a:extLst>
                  <a:ext uri="{FF2B5EF4-FFF2-40B4-BE49-F238E27FC236}">
                    <a16:creationId xmlns:a16="http://schemas.microsoft.com/office/drawing/2014/main" id="{5C4B4BD4-83C1-4CD0-B124-1BEAA4A72290}"/>
                  </a:ext>
                </a:extLst>
              </p:cNvPr>
              <p:cNvSpPr/>
              <p:nvPr/>
            </p:nvSpPr>
            <p:spPr>
              <a:xfrm>
                <a:off x="1061600" y="1805231"/>
                <a:ext cx="1440000" cy="1296000"/>
              </a:xfrm>
              <a:prstGeom prst="hexagon">
                <a:avLst/>
              </a:prstGeom>
              <a:grpFill/>
              <a:ln/>
            </p:spPr>
            <p:style>
              <a:lnRef idx="2">
                <a:schemeClr val="accent5"/>
              </a:lnRef>
              <a:fillRef idx="1">
                <a:schemeClr val="lt1"/>
              </a:fillRef>
              <a:effectRef idx="0">
                <a:schemeClr val="accent5"/>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600" dirty="0">
                  <a:latin typeface="Alexandria" pitchFamily="2" charset="-78"/>
                </a:endParaRPr>
              </a:p>
            </p:txBody>
          </p:sp>
        </p:grpSp>
      </p:grpSp>
      <p:sp>
        <p:nvSpPr>
          <p:cNvPr id="59" name="Rectangle 58"/>
          <p:cNvSpPr/>
          <p:nvPr/>
        </p:nvSpPr>
        <p:spPr>
          <a:xfrm>
            <a:off x="7886936" y="4484528"/>
            <a:ext cx="1263487" cy="400110"/>
          </a:xfrm>
          <a:prstGeom prst="rect">
            <a:avLst/>
          </a:prstGeom>
        </p:spPr>
        <p:txBody>
          <a:bodyPr wrap="none">
            <a:spAutoFit/>
          </a:bodyPr>
          <a:lstStyle/>
          <a:p>
            <a:r>
              <a:rPr lang="ar-JO" sz="2000" b="1" dirty="0">
                <a:latin typeface="Alexandria" pitchFamily="2" charset="-78"/>
                <a:cs typeface="Alexandria" pitchFamily="2" charset="-78"/>
              </a:rPr>
              <a:t>التخطيط</a:t>
            </a:r>
            <a:endParaRPr lang="en-US" sz="2000" b="1" dirty="0">
              <a:latin typeface="Alexandria" pitchFamily="2" charset="-78"/>
              <a:cs typeface="Alexandria" pitchFamily="2" charset="-78"/>
            </a:endParaRPr>
          </a:p>
        </p:txBody>
      </p:sp>
      <p:sp>
        <p:nvSpPr>
          <p:cNvPr id="60" name="Rectangle 59"/>
          <p:cNvSpPr/>
          <p:nvPr/>
        </p:nvSpPr>
        <p:spPr>
          <a:xfrm>
            <a:off x="5712473" y="5060903"/>
            <a:ext cx="1494079" cy="830997"/>
          </a:xfrm>
          <a:prstGeom prst="rect">
            <a:avLst/>
          </a:prstGeom>
        </p:spPr>
        <p:txBody>
          <a:bodyPr wrap="square">
            <a:spAutoFit/>
          </a:bodyPr>
          <a:lstStyle/>
          <a:p>
            <a:pPr algn="ctr"/>
            <a:r>
              <a:rPr lang="ar-JO" sz="2400" b="1" dirty="0">
                <a:latin typeface="Alexandria" pitchFamily="2" charset="-78"/>
                <a:cs typeface="Alexandria" pitchFamily="2" charset="-78"/>
              </a:rPr>
              <a:t>تطوير</a:t>
            </a:r>
          </a:p>
          <a:p>
            <a:pPr algn="ctr"/>
            <a:r>
              <a:rPr lang="ar-JO" sz="2400" b="1" dirty="0">
                <a:latin typeface="Alexandria" pitchFamily="2" charset="-78"/>
                <a:cs typeface="Alexandria" pitchFamily="2" charset="-78"/>
              </a:rPr>
              <a:t>المناهج</a:t>
            </a:r>
            <a:endParaRPr lang="en-US" sz="2800" b="1" dirty="0">
              <a:latin typeface="Alexandria" pitchFamily="2" charset="-78"/>
              <a:cs typeface="Alexandria" pitchFamily="2" charset="-78"/>
            </a:endParaRPr>
          </a:p>
        </p:txBody>
      </p:sp>
      <p:sp>
        <p:nvSpPr>
          <p:cNvPr id="61" name="Rectangle 60"/>
          <p:cNvSpPr/>
          <p:nvPr/>
        </p:nvSpPr>
        <p:spPr>
          <a:xfrm>
            <a:off x="7637337" y="2966170"/>
            <a:ext cx="1418978" cy="400110"/>
          </a:xfrm>
          <a:prstGeom prst="rect">
            <a:avLst/>
          </a:prstGeom>
        </p:spPr>
        <p:txBody>
          <a:bodyPr wrap="none">
            <a:spAutoFit/>
          </a:bodyPr>
          <a:lstStyle/>
          <a:p>
            <a:r>
              <a:rPr lang="ar-JO" sz="2000" b="1" dirty="0">
                <a:latin typeface="Alexandria" pitchFamily="2" charset="-78"/>
                <a:cs typeface="Alexandria" pitchFamily="2" charset="-78"/>
              </a:rPr>
              <a:t>السياسات</a:t>
            </a:r>
            <a:endParaRPr lang="en-US" sz="2000" b="1" dirty="0">
              <a:latin typeface="Alexandria" pitchFamily="2" charset="-78"/>
              <a:cs typeface="Alexandria" pitchFamily="2" charset="-78"/>
            </a:endParaRPr>
          </a:p>
        </p:txBody>
      </p:sp>
      <p:sp>
        <p:nvSpPr>
          <p:cNvPr id="62" name="Rectangle 61"/>
          <p:cNvSpPr/>
          <p:nvPr/>
        </p:nvSpPr>
        <p:spPr>
          <a:xfrm>
            <a:off x="4057288" y="4269085"/>
            <a:ext cx="1093569" cy="707886"/>
          </a:xfrm>
          <a:prstGeom prst="rect">
            <a:avLst/>
          </a:prstGeom>
        </p:spPr>
        <p:txBody>
          <a:bodyPr wrap="none">
            <a:spAutoFit/>
          </a:bodyPr>
          <a:lstStyle/>
          <a:p>
            <a:r>
              <a:rPr lang="ar-JO" sz="2000" b="1" dirty="0">
                <a:latin typeface="Alexandria" pitchFamily="2" charset="-78"/>
                <a:cs typeface="Alexandria" pitchFamily="2" charset="-78"/>
              </a:rPr>
              <a:t>البحث </a:t>
            </a:r>
          </a:p>
          <a:p>
            <a:r>
              <a:rPr lang="ar-JO" sz="2000" b="1" dirty="0">
                <a:latin typeface="Alexandria" pitchFamily="2" charset="-78"/>
                <a:cs typeface="Alexandria" pitchFamily="2" charset="-78"/>
              </a:rPr>
              <a:t>العلمي</a:t>
            </a:r>
            <a:endParaRPr lang="en-US" sz="2000" b="1" dirty="0">
              <a:latin typeface="Alexandria" pitchFamily="2" charset="-78"/>
              <a:cs typeface="Alexandria" pitchFamily="2" charset="-78"/>
            </a:endParaRPr>
          </a:p>
        </p:txBody>
      </p:sp>
      <p:sp>
        <p:nvSpPr>
          <p:cNvPr id="63" name="Rectangle 62"/>
          <p:cNvSpPr/>
          <p:nvPr/>
        </p:nvSpPr>
        <p:spPr>
          <a:xfrm>
            <a:off x="5868399" y="2012063"/>
            <a:ext cx="1579020" cy="707886"/>
          </a:xfrm>
          <a:prstGeom prst="rect">
            <a:avLst/>
          </a:prstGeom>
        </p:spPr>
        <p:txBody>
          <a:bodyPr wrap="square">
            <a:spAutoFit/>
          </a:bodyPr>
          <a:lstStyle/>
          <a:p>
            <a:pPr algn="ctr"/>
            <a:r>
              <a:rPr lang="ar-JO" sz="2000" b="1" dirty="0">
                <a:latin typeface="Alexandria" pitchFamily="2" charset="-78"/>
                <a:cs typeface="Alexandria" pitchFamily="2" charset="-78"/>
              </a:rPr>
              <a:t>القيادة الإبداعية</a:t>
            </a:r>
            <a:endParaRPr lang="en-US" sz="2000" b="1" dirty="0">
              <a:latin typeface="Alexandria" pitchFamily="2" charset="-78"/>
              <a:cs typeface="Alexandria" pitchFamily="2" charset="-78"/>
            </a:endParaRPr>
          </a:p>
        </p:txBody>
      </p:sp>
      <p:sp>
        <p:nvSpPr>
          <p:cNvPr id="38" name="Hexagon 37">
            <a:extLst>
              <a:ext uri="{FF2B5EF4-FFF2-40B4-BE49-F238E27FC236}">
                <a16:creationId xmlns:a16="http://schemas.microsoft.com/office/drawing/2014/main" id="{3A793FD6-6663-4136-A95B-870D20F2A178}"/>
              </a:ext>
            </a:extLst>
          </p:cNvPr>
          <p:cNvSpPr/>
          <p:nvPr/>
        </p:nvSpPr>
        <p:spPr>
          <a:xfrm>
            <a:off x="3604586" y="2418795"/>
            <a:ext cx="2063916" cy="1406401"/>
          </a:xfrm>
          <a:prstGeom prst="hexagon">
            <a:avLst/>
          </a:prstGeom>
          <a:solidFill>
            <a:schemeClr val="lt1"/>
          </a:solidFill>
          <a:ln/>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ar-SA" sz="2000" b="1" dirty="0">
                <a:solidFill>
                  <a:srgbClr val="000000"/>
                </a:solidFill>
                <a:latin typeface="Alexandria" pitchFamily="2" charset="-78"/>
                <a:cs typeface="Alexandria" pitchFamily="2" charset="-78"/>
              </a:rPr>
              <a:t>ادخال نظم</a:t>
            </a:r>
            <a:r>
              <a:rPr lang="ar-JO" sz="2000" b="1" dirty="0">
                <a:solidFill>
                  <a:srgbClr val="000000"/>
                </a:solidFill>
                <a:latin typeface="Alexandria" pitchFamily="2" charset="-78"/>
                <a:cs typeface="Alexandria" pitchFamily="2" charset="-78"/>
              </a:rPr>
              <a:t> جديدة</a:t>
            </a:r>
            <a:endParaRPr lang="ko-KR" altLang="en-US" sz="2000" b="1" dirty="0">
              <a:solidFill>
                <a:schemeClr val="tx1"/>
              </a:solidFill>
              <a:latin typeface="Alexandria" pitchFamily="2" charset="-78"/>
            </a:endParaRPr>
          </a:p>
        </p:txBody>
      </p:sp>
      <p:pic>
        <p:nvPicPr>
          <p:cNvPr id="11" name="Graphic 21">
            <a:extLst>
              <a:ext uri="{FF2B5EF4-FFF2-40B4-BE49-F238E27FC236}">
                <a16:creationId xmlns:a16="http://schemas.microsoft.com/office/drawing/2014/main" id="{ECF66A3F-76B6-B5B4-3650-A4161E679B1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Rectangle 13">
            <a:extLst>
              <a:ext uri="{FF2B5EF4-FFF2-40B4-BE49-F238E27FC236}">
                <a16:creationId xmlns:a16="http://schemas.microsoft.com/office/drawing/2014/main" id="{08522F94-E372-0EF0-79EA-70E45D5796F0}"/>
              </a:ext>
            </a:extLst>
          </p:cNvPr>
          <p:cNvSpPr/>
          <p:nvPr/>
        </p:nvSpPr>
        <p:spPr>
          <a:xfrm>
            <a:off x="1631504" y="375589"/>
            <a:ext cx="8928992" cy="954107"/>
          </a:xfrm>
          <a:prstGeom prst="rect">
            <a:avLst/>
          </a:prstGeom>
        </p:spPr>
        <p:txBody>
          <a:bodyPr wrap="square">
            <a:spAutoFit/>
          </a:bodyPr>
          <a:lstStyle/>
          <a:p>
            <a:r>
              <a:rPr lang="ar-JO" sz="2800" b="1" dirty="0">
                <a:latin typeface="Alexandria" pitchFamily="2" charset="-78"/>
                <a:cs typeface="Alexandria" pitchFamily="2" charset="-78"/>
              </a:rPr>
              <a:t>(</a:t>
            </a:r>
            <a:r>
              <a:rPr lang="ar-AE" sz="2800" b="1" dirty="0">
                <a:latin typeface="Alexandria" pitchFamily="2" charset="-78"/>
                <a:cs typeface="Alexandria" pitchFamily="2" charset="-78"/>
              </a:rPr>
              <a:t>مقترحات ل</a:t>
            </a:r>
            <a:r>
              <a:rPr lang="ar-JO" sz="2800" b="1" dirty="0">
                <a:latin typeface="Alexandria" pitchFamily="2" charset="-78"/>
                <a:cs typeface="Alexandria" pitchFamily="2" charset="-78"/>
              </a:rPr>
              <a:t>تطوير مؤسسات التعليم العالي)</a:t>
            </a:r>
            <a:br>
              <a:rPr lang="ar-JO" sz="2800" b="1" dirty="0">
                <a:latin typeface="Alexandria" pitchFamily="2" charset="-78"/>
                <a:cs typeface="Alexandria" pitchFamily="2" charset="-78"/>
              </a:rPr>
            </a:br>
            <a:endParaRPr lang="en-GB" sz="2800" b="1" dirty="0">
              <a:latin typeface="Alexandria" pitchFamily="2" charset="-78"/>
              <a:cs typeface="Alexandria" pitchFamily="2" charset="-78"/>
            </a:endParaRPr>
          </a:p>
        </p:txBody>
      </p:sp>
    </p:spTree>
    <p:extLst>
      <p:ext uri="{BB962C8B-B14F-4D97-AF65-F5344CB8AC3E}">
        <p14:creationId xmlns:p14="http://schemas.microsoft.com/office/powerpoint/2010/main" val="3462565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Google Shape;110;p1"/>
          <p:cNvSpPr/>
          <p:nvPr/>
        </p:nvSpPr>
        <p:spPr>
          <a:xfrm>
            <a:off x="5381687" y="6497040"/>
            <a:ext cx="1656184" cy="342033"/>
          </a:xfrm>
          <a:prstGeom prst="roundRect">
            <a:avLst>
              <a:gd name="adj" fmla="val 16667"/>
            </a:avLst>
          </a:prstGeom>
          <a:solidFill>
            <a:schemeClr val="bg1">
              <a:lumMod val="85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a:latin typeface="Alexandria" pitchFamily="2" charset="-78"/>
                <a:cs typeface="Alexandria" pitchFamily="2" charset="-78"/>
              </a:rPr>
              <a:t>ELD711/ Lecture</a:t>
            </a:r>
            <a:r>
              <a:rPr lang="ar-JO" sz="1200" b="1" dirty="0">
                <a:latin typeface="Alexandria" pitchFamily="2" charset="-78"/>
                <a:cs typeface="Alexandria" pitchFamily="2" charset="-78"/>
              </a:rPr>
              <a:t> (1)</a:t>
            </a:r>
            <a:endParaRPr sz="1200" b="1" dirty="0">
              <a:latin typeface="Alexandria" pitchFamily="2" charset="-78"/>
              <a:cs typeface="Alexandria" pitchFamily="2" charset="-78"/>
            </a:endParaRPr>
          </a:p>
        </p:txBody>
      </p:sp>
      <p:sp>
        <p:nvSpPr>
          <p:cNvPr id="10" name="Rectangle 9"/>
          <p:cNvSpPr/>
          <p:nvPr/>
        </p:nvSpPr>
        <p:spPr>
          <a:xfrm>
            <a:off x="1127448" y="375589"/>
            <a:ext cx="9433048" cy="954107"/>
          </a:xfrm>
          <a:prstGeom prst="rect">
            <a:avLst/>
          </a:prstGeom>
        </p:spPr>
        <p:txBody>
          <a:bodyPr wrap="square">
            <a:spAutoFit/>
          </a:bodyPr>
          <a:lstStyle/>
          <a:p>
            <a:r>
              <a:rPr lang="ar-JO" sz="2800" b="1" dirty="0">
                <a:latin typeface="Alexandria" pitchFamily="2" charset="-78"/>
                <a:cs typeface="Alexandria" pitchFamily="2" charset="-78"/>
              </a:rPr>
              <a:t>(</a:t>
            </a:r>
            <a:r>
              <a:rPr lang="ar-AE" sz="2800" b="1" dirty="0">
                <a:latin typeface="Alexandria" pitchFamily="2" charset="-78"/>
                <a:cs typeface="Alexandria" pitchFamily="2" charset="-78"/>
              </a:rPr>
              <a:t>مقترحات ل</a:t>
            </a:r>
            <a:r>
              <a:rPr lang="ar-JO" sz="2800" b="1" dirty="0">
                <a:latin typeface="Alexandria" pitchFamily="2" charset="-78"/>
                <a:cs typeface="Alexandria" pitchFamily="2" charset="-78"/>
              </a:rPr>
              <a:t>تطوير مؤسسات التعليم العالي)</a:t>
            </a:r>
            <a:br>
              <a:rPr lang="ar-JO" sz="2800" b="1" dirty="0">
                <a:latin typeface="Alexandria" pitchFamily="2" charset="-78"/>
                <a:cs typeface="Alexandria" pitchFamily="2" charset="-78"/>
              </a:rPr>
            </a:br>
            <a:endParaRPr lang="en-GB" sz="2800" b="1" dirty="0">
              <a:latin typeface="Alexandria" pitchFamily="2" charset="-78"/>
              <a:cs typeface="Alexandria" pitchFamily="2" charset="-78"/>
            </a:endParaRPr>
          </a:p>
        </p:txBody>
      </p:sp>
      <p:sp>
        <p:nvSpPr>
          <p:cNvPr id="12" name="Rectangle 11"/>
          <p:cNvSpPr/>
          <p:nvPr/>
        </p:nvSpPr>
        <p:spPr>
          <a:xfrm>
            <a:off x="8993367" y="2955539"/>
            <a:ext cx="2766143" cy="400110"/>
          </a:xfrm>
          <a:prstGeom prst="rect">
            <a:avLst/>
          </a:prstGeom>
        </p:spPr>
        <p:txBody>
          <a:bodyPr wrap="square">
            <a:spAutoFit/>
          </a:bodyPr>
          <a:lstStyle/>
          <a:p>
            <a:pPr lvl="0" algn="ctr"/>
            <a:r>
              <a:rPr lang="ar-JO" sz="2000" b="1" dirty="0">
                <a:latin typeface="Alexandria" pitchFamily="2" charset="-78"/>
                <a:cs typeface="Alexandria" pitchFamily="2" charset="-78"/>
              </a:rPr>
              <a:t>التشاركية</a:t>
            </a:r>
            <a:endParaRPr lang="en-US" sz="2000" b="1" dirty="0">
              <a:latin typeface="Alexandria" pitchFamily="2" charset="-78"/>
              <a:cs typeface="Alexandria" pitchFamily="2" charset="-78"/>
            </a:endParaRPr>
          </a:p>
        </p:txBody>
      </p:sp>
      <p:sp>
        <p:nvSpPr>
          <p:cNvPr id="14" name="Rectangle 13"/>
          <p:cNvSpPr/>
          <p:nvPr/>
        </p:nvSpPr>
        <p:spPr>
          <a:xfrm>
            <a:off x="8149636" y="5235873"/>
            <a:ext cx="3058427" cy="707886"/>
          </a:xfrm>
          <a:prstGeom prst="rect">
            <a:avLst/>
          </a:prstGeom>
        </p:spPr>
        <p:txBody>
          <a:bodyPr wrap="square">
            <a:spAutoFit/>
          </a:bodyPr>
          <a:lstStyle/>
          <a:p>
            <a:pPr algn="ctr"/>
            <a:r>
              <a:rPr lang="ar-JO" sz="2000" b="1" dirty="0">
                <a:latin typeface="Alexandria" pitchFamily="2" charset="-78"/>
                <a:cs typeface="Alexandria" pitchFamily="2" charset="-78"/>
              </a:rPr>
              <a:t>إنشاء المراكز الوطنية للأبحاث</a:t>
            </a:r>
            <a:endParaRPr lang="en-GB" sz="2000" dirty="0">
              <a:latin typeface="Alexandria" pitchFamily="2" charset="-78"/>
              <a:cs typeface="Alexandria" pitchFamily="2" charset="-78"/>
            </a:endParaRPr>
          </a:p>
        </p:txBody>
      </p:sp>
      <p:sp>
        <p:nvSpPr>
          <p:cNvPr id="15" name="Rectangle 14"/>
          <p:cNvSpPr/>
          <p:nvPr/>
        </p:nvSpPr>
        <p:spPr>
          <a:xfrm>
            <a:off x="4965579" y="5761046"/>
            <a:ext cx="3049233" cy="400110"/>
          </a:xfrm>
          <a:prstGeom prst="rect">
            <a:avLst/>
          </a:prstGeom>
        </p:spPr>
        <p:txBody>
          <a:bodyPr wrap="none">
            <a:spAutoFit/>
          </a:bodyPr>
          <a:lstStyle/>
          <a:p>
            <a:r>
              <a:rPr lang="ar-JO" sz="2000" b="1" dirty="0">
                <a:latin typeface="Alexandria" pitchFamily="2" charset="-78"/>
                <a:cs typeface="Alexandria" pitchFamily="2" charset="-78"/>
              </a:rPr>
              <a:t>عدم </a:t>
            </a:r>
            <a:r>
              <a:rPr lang="ar-AE" sz="2000" b="1" dirty="0">
                <a:latin typeface="Alexandria" pitchFamily="2" charset="-78"/>
                <a:cs typeface="Alexandria" pitchFamily="2" charset="-78"/>
              </a:rPr>
              <a:t>إ</a:t>
            </a:r>
            <a:r>
              <a:rPr lang="ar-JO" sz="2000" b="1" dirty="0">
                <a:latin typeface="Alexandria" pitchFamily="2" charset="-78"/>
                <a:cs typeface="Alexandria" pitchFamily="2" charset="-78"/>
              </a:rPr>
              <a:t>هدار المال والجهد</a:t>
            </a:r>
            <a:endParaRPr lang="en-GB" sz="2000" dirty="0">
              <a:latin typeface="Alexandria" pitchFamily="2" charset="-78"/>
              <a:cs typeface="Alexandria" pitchFamily="2" charset="-78"/>
            </a:endParaRPr>
          </a:p>
        </p:txBody>
      </p:sp>
      <p:pic>
        <p:nvPicPr>
          <p:cNvPr id="8" name="Graphic 21">
            <a:extLst>
              <a:ext uri="{FF2B5EF4-FFF2-40B4-BE49-F238E27FC236}">
                <a16:creationId xmlns:a16="http://schemas.microsoft.com/office/drawing/2014/main" id="{D2DE2280-87EC-9862-0815-2F58AE9C61F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93EC32CB-9BD8-EF92-AD12-B0A1C5FA9E1C}"/>
              </a:ext>
            </a:extLst>
          </p:cNvPr>
          <p:cNvSpPr txBox="1"/>
          <p:nvPr/>
        </p:nvSpPr>
        <p:spPr>
          <a:xfrm>
            <a:off x="-716217" y="5111016"/>
            <a:ext cx="6097904" cy="40011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الاستفادة من البحوث العالمية</a:t>
            </a:r>
            <a:endParaRPr kumimoji="0" lang="ko-KR" altLang="en-US" sz="20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p:txBody>
      </p:sp>
      <p:pic>
        <p:nvPicPr>
          <p:cNvPr id="13" name="Picture 12">
            <a:extLst>
              <a:ext uri="{FF2B5EF4-FFF2-40B4-BE49-F238E27FC236}">
                <a16:creationId xmlns:a16="http://schemas.microsoft.com/office/drawing/2014/main" id="{1C63E57D-D2B3-F49B-F78B-6C51E2869FC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62025" y="787874"/>
            <a:ext cx="7416824" cy="5122027"/>
          </a:xfrm>
          <a:prstGeom prst="rect">
            <a:avLst/>
          </a:prstGeom>
        </p:spPr>
      </p:pic>
      <p:sp>
        <p:nvSpPr>
          <p:cNvPr id="18" name="TextBox 17">
            <a:extLst>
              <a:ext uri="{FF2B5EF4-FFF2-40B4-BE49-F238E27FC236}">
                <a16:creationId xmlns:a16="http://schemas.microsoft.com/office/drawing/2014/main" id="{8B7F7021-9811-43AA-BAFE-93EF6C32B2E7}"/>
              </a:ext>
            </a:extLst>
          </p:cNvPr>
          <p:cNvSpPr txBox="1"/>
          <p:nvPr/>
        </p:nvSpPr>
        <p:spPr>
          <a:xfrm>
            <a:off x="3575720" y="2734715"/>
            <a:ext cx="4185728" cy="830997"/>
          </a:xfrm>
          <a:prstGeom prst="rect">
            <a:avLst/>
          </a:prstGeom>
          <a:noFill/>
        </p:spPr>
        <p:txBody>
          <a:bodyPr wrap="square">
            <a:spAutoFit/>
          </a:bodyPr>
          <a:lstStyle/>
          <a:p>
            <a:pPr algn="ctr"/>
            <a:r>
              <a:rPr lang="ar-JO" sz="2400" b="1" dirty="0">
                <a:solidFill>
                  <a:prstClr val="black"/>
                </a:solidFill>
                <a:latin typeface="Tw Cen MT" panose="020B0602020104020603"/>
                <a:cs typeface="Alexandria" pitchFamily="2" charset="-78"/>
              </a:rPr>
              <a:t>دعم البحث العلمي</a:t>
            </a:r>
            <a:endParaRPr lang="ar-AE" sz="2400" b="1" dirty="0">
              <a:solidFill>
                <a:prstClr val="black"/>
              </a:solidFill>
              <a:latin typeface="Tw Cen MT" panose="020B0602020104020603"/>
              <a:cs typeface="Alexandria" pitchFamily="2" charset="-78"/>
            </a:endParaRPr>
          </a:p>
          <a:p>
            <a:pPr algn="ctr"/>
            <a:r>
              <a:rPr lang="ar-JO" sz="2400" b="1" dirty="0">
                <a:solidFill>
                  <a:prstClr val="black"/>
                </a:solidFill>
                <a:latin typeface="Tw Cen MT" panose="020B0602020104020603"/>
                <a:cs typeface="Alexandria" pitchFamily="2" charset="-78"/>
              </a:rPr>
              <a:t> في الجامعات</a:t>
            </a:r>
            <a:endParaRPr lang="ar-JO" sz="2400" dirty="0">
              <a:solidFill>
                <a:prstClr val="black"/>
              </a:solidFill>
              <a:latin typeface="Tw Cen MT" panose="020B0602020104020603"/>
              <a:cs typeface="Alexandria" pitchFamily="2" charset="-78"/>
            </a:endParaRPr>
          </a:p>
        </p:txBody>
      </p:sp>
    </p:spTree>
    <p:custDataLst>
      <p:tags r:id="rId1"/>
    </p:custDataLst>
    <p:extLst>
      <p:ext uri="{BB962C8B-B14F-4D97-AF65-F5344CB8AC3E}">
        <p14:creationId xmlns:p14="http://schemas.microsoft.com/office/powerpoint/2010/main" val="792550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1)">
                                      <p:cBhvr>
                                        <p:cTn id="7" dur="20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heel(1)">
                                      <p:cBhvr>
                                        <p:cTn id="12" dur="20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wheel(1)">
                                      <p:cBhvr>
                                        <p:cTn id="17" dur="20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wheel(1)">
                                      <p:cBhvr>
                                        <p:cTn id="22"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P spid="15" grpId="0"/>
      <p:bldP spid="18"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1631504" y="107337"/>
            <a:ext cx="7839609" cy="954107"/>
          </a:xfrm>
          <a:prstGeom prst="rect">
            <a:avLst/>
          </a:prstGeom>
        </p:spPr>
        <p:txBody>
          <a:bodyPr wrap="square">
            <a:spAutoFit/>
          </a:bodyPr>
          <a:lstStyle/>
          <a:p>
            <a:r>
              <a:rPr lang="ar-JO" sz="2800" b="1" dirty="0">
                <a:latin typeface="Alexandria" pitchFamily="2" charset="-78"/>
                <a:cs typeface="Alexandria" pitchFamily="2" charset="-78"/>
              </a:rPr>
              <a:t>(</a:t>
            </a:r>
            <a:r>
              <a:rPr lang="ar-AE" sz="2800" b="1" dirty="0">
                <a:latin typeface="Alexandria" pitchFamily="2" charset="-78"/>
                <a:cs typeface="Alexandria" pitchFamily="2" charset="-78"/>
              </a:rPr>
              <a:t>مقترحات ل</a:t>
            </a:r>
            <a:r>
              <a:rPr lang="ar-JO" sz="2800" b="1" dirty="0">
                <a:latin typeface="Alexandria" pitchFamily="2" charset="-78"/>
                <a:cs typeface="Alexandria" pitchFamily="2" charset="-78"/>
              </a:rPr>
              <a:t>تطوير مؤسسات التعليم العالي)</a:t>
            </a:r>
            <a:br>
              <a:rPr lang="ar-JO" sz="2800" b="1" dirty="0">
                <a:latin typeface="Alexandria" pitchFamily="2" charset="-78"/>
                <a:cs typeface="Alexandria" pitchFamily="2" charset="-78"/>
              </a:rPr>
            </a:br>
            <a:endParaRPr lang="en-GB" sz="2800" b="1" dirty="0">
              <a:latin typeface="Alexandria" pitchFamily="2" charset="-78"/>
              <a:cs typeface="Alexandria" pitchFamily="2" charset="-78"/>
            </a:endParaRPr>
          </a:p>
        </p:txBody>
      </p:sp>
      <p:sp>
        <p:nvSpPr>
          <p:cNvPr id="12" name="Rectangle 11"/>
          <p:cNvSpPr/>
          <p:nvPr/>
        </p:nvSpPr>
        <p:spPr>
          <a:xfrm>
            <a:off x="8976321" y="2552533"/>
            <a:ext cx="2766143" cy="707886"/>
          </a:xfrm>
          <a:prstGeom prst="rect">
            <a:avLst/>
          </a:prstGeom>
        </p:spPr>
        <p:txBody>
          <a:bodyPr wrap="square">
            <a:spAutoFit/>
          </a:bodyPr>
          <a:lstStyle/>
          <a:p>
            <a:pPr lvl="0" algn="ctr"/>
            <a:r>
              <a:rPr lang="ar-JO" sz="2000" b="1" dirty="0">
                <a:latin typeface="Alexandria" pitchFamily="2" charset="-78"/>
                <a:cs typeface="Alexandria" pitchFamily="2" charset="-78"/>
              </a:rPr>
              <a:t>الكفايات المعرفية والشخصية</a:t>
            </a:r>
            <a:endParaRPr lang="en-US" sz="2000" b="1" dirty="0">
              <a:latin typeface="Alexandria" pitchFamily="2" charset="-78"/>
              <a:cs typeface="Alexandria" pitchFamily="2" charset="-78"/>
            </a:endParaRPr>
          </a:p>
        </p:txBody>
      </p:sp>
      <p:sp>
        <p:nvSpPr>
          <p:cNvPr id="14" name="Rectangle 13"/>
          <p:cNvSpPr/>
          <p:nvPr/>
        </p:nvSpPr>
        <p:spPr>
          <a:xfrm>
            <a:off x="8976321" y="5039598"/>
            <a:ext cx="2730235" cy="400110"/>
          </a:xfrm>
          <a:prstGeom prst="rect">
            <a:avLst/>
          </a:prstGeom>
        </p:spPr>
        <p:txBody>
          <a:bodyPr wrap="none">
            <a:spAutoFit/>
          </a:bodyPr>
          <a:lstStyle/>
          <a:p>
            <a:r>
              <a:rPr lang="ar-JO" sz="2000" b="1" dirty="0">
                <a:latin typeface="Alexandria" pitchFamily="2" charset="-78"/>
                <a:cs typeface="Alexandria" pitchFamily="2" charset="-78"/>
              </a:rPr>
              <a:t>الكفايات التخطيطية </a:t>
            </a:r>
            <a:endParaRPr lang="en-GB" sz="2000" dirty="0">
              <a:latin typeface="Alexandria" pitchFamily="2" charset="-78"/>
              <a:cs typeface="Alexandria" pitchFamily="2" charset="-78"/>
            </a:endParaRPr>
          </a:p>
        </p:txBody>
      </p:sp>
      <p:sp>
        <p:nvSpPr>
          <p:cNvPr id="15" name="Rectangle 14"/>
          <p:cNvSpPr/>
          <p:nvPr/>
        </p:nvSpPr>
        <p:spPr>
          <a:xfrm>
            <a:off x="4743736" y="5737061"/>
            <a:ext cx="2967479" cy="400110"/>
          </a:xfrm>
          <a:prstGeom prst="rect">
            <a:avLst/>
          </a:prstGeom>
        </p:spPr>
        <p:txBody>
          <a:bodyPr wrap="none">
            <a:spAutoFit/>
          </a:bodyPr>
          <a:lstStyle/>
          <a:p>
            <a:r>
              <a:rPr lang="ar-JO" sz="2000" b="1" dirty="0">
                <a:latin typeface="Alexandria" pitchFamily="2" charset="-78"/>
                <a:cs typeface="Alexandria" pitchFamily="2" charset="-78"/>
              </a:rPr>
              <a:t>معايير التنمية المهنية</a:t>
            </a:r>
            <a:endParaRPr lang="en-GB" sz="2000" dirty="0">
              <a:latin typeface="Alexandria" pitchFamily="2" charset="-78"/>
              <a:cs typeface="Alexandria" pitchFamily="2" charset="-78"/>
            </a:endParaRPr>
          </a:p>
        </p:txBody>
      </p:sp>
      <p:pic>
        <p:nvPicPr>
          <p:cNvPr id="6" name="Graphic 21">
            <a:extLst>
              <a:ext uri="{FF2B5EF4-FFF2-40B4-BE49-F238E27FC236}">
                <a16:creationId xmlns:a16="http://schemas.microsoft.com/office/drawing/2014/main" id="{8739C292-9A77-B963-8C3C-DD1FCC701D2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8" name="TextBox 17">
            <a:extLst>
              <a:ext uri="{FF2B5EF4-FFF2-40B4-BE49-F238E27FC236}">
                <a16:creationId xmlns:a16="http://schemas.microsoft.com/office/drawing/2014/main" id="{C4CCA466-7D82-062B-DEFB-34EFECF713DA}"/>
              </a:ext>
            </a:extLst>
          </p:cNvPr>
          <p:cNvSpPr txBox="1"/>
          <p:nvPr/>
        </p:nvSpPr>
        <p:spPr>
          <a:xfrm>
            <a:off x="377528" y="4966166"/>
            <a:ext cx="5118732" cy="40011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معايير المسؤولية المجتمعية </a:t>
            </a:r>
            <a:endParaRPr kumimoji="0" lang="ko-KR" altLang="en-US" sz="20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p:txBody>
      </p:sp>
      <p:pic>
        <p:nvPicPr>
          <p:cNvPr id="19" name="Picture 18">
            <a:extLst>
              <a:ext uri="{FF2B5EF4-FFF2-40B4-BE49-F238E27FC236}">
                <a16:creationId xmlns:a16="http://schemas.microsoft.com/office/drawing/2014/main" id="{873E15C5-6BDC-8E28-35A2-9CC5461D406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51584" y="692696"/>
            <a:ext cx="7416824" cy="5122027"/>
          </a:xfrm>
          <a:prstGeom prst="rect">
            <a:avLst/>
          </a:prstGeom>
        </p:spPr>
      </p:pic>
      <p:sp>
        <p:nvSpPr>
          <p:cNvPr id="20" name="TextBox 19">
            <a:extLst>
              <a:ext uri="{FF2B5EF4-FFF2-40B4-BE49-F238E27FC236}">
                <a16:creationId xmlns:a16="http://schemas.microsoft.com/office/drawing/2014/main" id="{8B7F7021-9811-43AA-BAFE-93EF6C32B2E7}"/>
              </a:ext>
            </a:extLst>
          </p:cNvPr>
          <p:cNvSpPr txBox="1"/>
          <p:nvPr/>
        </p:nvSpPr>
        <p:spPr>
          <a:xfrm>
            <a:off x="4022623" y="2636912"/>
            <a:ext cx="3393639" cy="1015663"/>
          </a:xfrm>
          <a:prstGeom prst="rect">
            <a:avLst/>
          </a:prstGeom>
          <a:noFill/>
        </p:spPr>
        <p:txBody>
          <a:bodyPr wrap="square">
            <a:spAutoFit/>
          </a:bodyPr>
          <a:lstStyle/>
          <a:p>
            <a:pPr algn="ctr"/>
            <a:r>
              <a:rPr lang="ar-JO" sz="2000" b="1" dirty="0">
                <a:solidFill>
                  <a:prstClr val="black"/>
                </a:solidFill>
                <a:latin typeface="Tw Cen MT" panose="020B0602020104020603"/>
                <a:cs typeface="Alexandria" pitchFamily="2" charset="-78"/>
              </a:rPr>
              <a:t>إيجاد القيادات الجامعية الطموحة المبدعة</a:t>
            </a:r>
          </a:p>
          <a:p>
            <a:pPr algn="ctr"/>
            <a:r>
              <a:rPr lang="ar-JO" sz="2000" b="1" dirty="0">
                <a:solidFill>
                  <a:prstClr val="black"/>
                </a:solidFill>
                <a:latin typeface="Tw Cen MT" panose="020B0602020104020603"/>
                <a:cs typeface="Alexandria" pitchFamily="2" charset="-78"/>
              </a:rPr>
              <a:t>المؤهلة بالكفايات</a:t>
            </a:r>
            <a:r>
              <a:rPr lang="ar-AE" sz="2000" b="1" dirty="0">
                <a:solidFill>
                  <a:prstClr val="black"/>
                </a:solidFill>
                <a:latin typeface="Tw Cen MT" panose="020B0602020104020603"/>
                <a:cs typeface="Alexandria" pitchFamily="2" charset="-78"/>
              </a:rPr>
              <a:t> مثل:</a:t>
            </a:r>
            <a:endParaRPr lang="ar-JO" sz="2000" dirty="0">
              <a:solidFill>
                <a:prstClr val="black"/>
              </a:solidFill>
              <a:latin typeface="Tw Cen MT" panose="020B0602020104020603"/>
              <a:cs typeface="Alexandria" pitchFamily="2" charset="-78"/>
            </a:endParaRPr>
          </a:p>
        </p:txBody>
      </p:sp>
    </p:spTree>
    <p:custDataLst>
      <p:tags r:id="rId1"/>
    </p:custDataLst>
    <p:extLst>
      <p:ext uri="{BB962C8B-B14F-4D97-AF65-F5344CB8AC3E}">
        <p14:creationId xmlns:p14="http://schemas.microsoft.com/office/powerpoint/2010/main" val="266270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circle(in)">
                                      <p:cBhvr>
                                        <p:cTn id="7" dur="20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circle(in)">
                                      <p:cBhvr>
                                        <p:cTn id="12" dur="20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circle(in)">
                                      <p:cBhvr>
                                        <p:cTn id="17" dur="20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wheel(1)">
                                      <p:cBhvr>
                                        <p:cTn id="22"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P spid="15" grpId="0"/>
      <p:bldP spid="20" grpId="0"/>
    </p:bldLst>
  </p:timing>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Rectangle 11"/>
          <p:cNvSpPr/>
          <p:nvPr/>
        </p:nvSpPr>
        <p:spPr>
          <a:xfrm>
            <a:off x="640182" y="4366590"/>
            <a:ext cx="2766143" cy="1200329"/>
          </a:xfrm>
          <a:prstGeom prst="rect">
            <a:avLst/>
          </a:prstGeom>
        </p:spPr>
        <p:txBody>
          <a:bodyPr wrap="square">
            <a:spAutoFit/>
          </a:bodyPr>
          <a:lstStyle/>
          <a:p>
            <a:pPr lvl="0" algn="ctr"/>
            <a:r>
              <a:rPr lang="ar-JO" sz="2400" b="1" dirty="0">
                <a:latin typeface="Alexandria" pitchFamily="2" charset="-78"/>
                <a:cs typeface="Alexandria" pitchFamily="2" charset="-78"/>
              </a:rPr>
              <a:t>استخدام التكنولوجيا المتقدمة</a:t>
            </a:r>
            <a:endParaRPr lang="en-US" sz="2400" b="1" dirty="0">
              <a:latin typeface="Alexandria" pitchFamily="2" charset="-78"/>
              <a:cs typeface="Alexandria" pitchFamily="2" charset="-78"/>
            </a:endParaRPr>
          </a:p>
        </p:txBody>
      </p:sp>
      <p:sp>
        <p:nvSpPr>
          <p:cNvPr id="14" name="Rectangle 13"/>
          <p:cNvSpPr/>
          <p:nvPr/>
        </p:nvSpPr>
        <p:spPr>
          <a:xfrm>
            <a:off x="8827254" y="1872869"/>
            <a:ext cx="2945646" cy="1200329"/>
          </a:xfrm>
          <a:prstGeom prst="rect">
            <a:avLst/>
          </a:prstGeom>
        </p:spPr>
        <p:txBody>
          <a:bodyPr wrap="square">
            <a:spAutoFit/>
          </a:bodyPr>
          <a:lstStyle/>
          <a:p>
            <a:pPr algn="ctr"/>
            <a:r>
              <a:rPr lang="ar-JO" sz="2400" b="1" dirty="0">
                <a:latin typeface="Alexandria" pitchFamily="2" charset="-78"/>
                <a:cs typeface="Alexandria" pitchFamily="2" charset="-78"/>
              </a:rPr>
              <a:t>تبنّي النظام التعليمي متعدد التخصص</a:t>
            </a:r>
            <a:endParaRPr lang="en-GB" sz="2400" dirty="0">
              <a:latin typeface="Alexandria" pitchFamily="2" charset="-78"/>
              <a:cs typeface="Alexandria" pitchFamily="2" charset="-78"/>
            </a:endParaRPr>
          </a:p>
        </p:txBody>
      </p:sp>
      <p:sp>
        <p:nvSpPr>
          <p:cNvPr id="15" name="Rectangle 14"/>
          <p:cNvSpPr/>
          <p:nvPr/>
        </p:nvSpPr>
        <p:spPr>
          <a:xfrm>
            <a:off x="8185440" y="4856995"/>
            <a:ext cx="2930610" cy="461665"/>
          </a:xfrm>
          <a:prstGeom prst="rect">
            <a:avLst/>
          </a:prstGeom>
        </p:spPr>
        <p:txBody>
          <a:bodyPr wrap="none">
            <a:spAutoFit/>
          </a:bodyPr>
          <a:lstStyle/>
          <a:p>
            <a:r>
              <a:rPr lang="ar-JO" sz="2400" b="1" dirty="0">
                <a:latin typeface="Alexandria" pitchFamily="2" charset="-78"/>
                <a:cs typeface="Alexandria" pitchFamily="2" charset="-78"/>
              </a:rPr>
              <a:t>تعزيز ثقافة الجودة</a:t>
            </a:r>
            <a:endParaRPr lang="en-GB" sz="2400" dirty="0">
              <a:latin typeface="Alexandria" pitchFamily="2" charset="-78"/>
              <a:cs typeface="Alexandria" pitchFamily="2" charset="-78"/>
            </a:endParaRPr>
          </a:p>
        </p:txBody>
      </p:sp>
      <p:pic>
        <p:nvPicPr>
          <p:cNvPr id="6" name="Picture 5">
            <a:extLst>
              <a:ext uri="{FF2B5EF4-FFF2-40B4-BE49-F238E27FC236}">
                <a16:creationId xmlns:a16="http://schemas.microsoft.com/office/drawing/2014/main" id="{73070535-ECE8-FB58-E731-FDF79A7B2D6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95600" y="1106415"/>
            <a:ext cx="6570023" cy="4490864"/>
          </a:xfrm>
          <a:prstGeom prst="rect">
            <a:avLst/>
          </a:prstGeom>
        </p:spPr>
      </p:pic>
      <p:sp>
        <p:nvSpPr>
          <p:cNvPr id="11" name="TextBox 10">
            <a:extLst>
              <a:ext uri="{FF2B5EF4-FFF2-40B4-BE49-F238E27FC236}">
                <a16:creationId xmlns:a16="http://schemas.microsoft.com/office/drawing/2014/main" id="{5819570F-F630-90A4-77B4-F08C66D1C79B}"/>
              </a:ext>
            </a:extLst>
          </p:cNvPr>
          <p:cNvSpPr txBox="1"/>
          <p:nvPr/>
        </p:nvSpPr>
        <p:spPr>
          <a:xfrm>
            <a:off x="3406325" y="5634433"/>
            <a:ext cx="4392488"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400" b="1"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تدويل التعليم العالي</a:t>
            </a:r>
            <a:endParaRPr kumimoji="0" lang="ko-KR" altLang="en-US" sz="24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p:txBody>
      </p:sp>
      <p:sp>
        <p:nvSpPr>
          <p:cNvPr id="13" name="TextBox 12">
            <a:extLst>
              <a:ext uri="{FF2B5EF4-FFF2-40B4-BE49-F238E27FC236}">
                <a16:creationId xmlns:a16="http://schemas.microsoft.com/office/drawing/2014/main" id="{872B9137-D22D-36DE-FCC2-AB572DF3CE3C}"/>
              </a:ext>
            </a:extLst>
          </p:cNvPr>
          <p:cNvSpPr txBox="1"/>
          <p:nvPr/>
        </p:nvSpPr>
        <p:spPr>
          <a:xfrm>
            <a:off x="2639616" y="2995784"/>
            <a:ext cx="5769904" cy="584775"/>
          </a:xfrm>
          <a:prstGeom prst="rect">
            <a:avLst/>
          </a:prstGeom>
          <a:noFill/>
        </p:spPr>
        <p:txBody>
          <a:bodyPr wrap="square">
            <a:spAutoFit/>
          </a:bodyPr>
          <a:lstStyle/>
          <a:p>
            <a:pPr algn="ctr"/>
            <a:r>
              <a:rPr lang="ar-JO" sz="3200" b="1" dirty="0">
                <a:solidFill>
                  <a:prstClr val="black"/>
                </a:solidFill>
                <a:latin typeface="Tw Cen MT" panose="020B0602020104020603"/>
                <a:cs typeface="Alexandria" pitchFamily="2" charset="-78"/>
              </a:rPr>
              <a:t>تحو</a:t>
            </a:r>
            <a:r>
              <a:rPr lang="ar-AE" sz="3200" b="1" dirty="0">
                <a:solidFill>
                  <a:prstClr val="black"/>
                </a:solidFill>
                <a:latin typeface="Tw Cen MT" panose="020B0602020104020603"/>
                <a:cs typeface="Alexandria" pitchFamily="2" charset="-78"/>
              </a:rPr>
              <a:t>ّ</a:t>
            </a:r>
            <a:r>
              <a:rPr lang="ar-JO" sz="3200" b="1" dirty="0">
                <a:solidFill>
                  <a:prstClr val="black"/>
                </a:solidFill>
                <a:latin typeface="Tw Cen MT" panose="020B0602020104020603"/>
                <a:cs typeface="Alexandria" pitchFamily="2" charset="-78"/>
              </a:rPr>
              <a:t>لات إيجابية</a:t>
            </a:r>
            <a:endParaRPr lang="ar-JO" sz="2800" dirty="0">
              <a:solidFill>
                <a:prstClr val="black"/>
              </a:solidFill>
              <a:latin typeface="Tw Cen MT" panose="020B0602020104020603"/>
              <a:cs typeface="Alexandria" pitchFamily="2" charset="-78"/>
            </a:endParaRPr>
          </a:p>
        </p:txBody>
      </p:sp>
      <p:sp>
        <p:nvSpPr>
          <p:cNvPr id="18" name="Rectangle 17">
            <a:extLst>
              <a:ext uri="{FF2B5EF4-FFF2-40B4-BE49-F238E27FC236}">
                <a16:creationId xmlns:a16="http://schemas.microsoft.com/office/drawing/2014/main" id="{3E2908FE-E495-87F5-8AEC-8BDB009AB970}"/>
              </a:ext>
            </a:extLst>
          </p:cNvPr>
          <p:cNvSpPr/>
          <p:nvPr/>
        </p:nvSpPr>
        <p:spPr>
          <a:xfrm>
            <a:off x="2024781" y="550267"/>
            <a:ext cx="8487681" cy="954107"/>
          </a:xfrm>
          <a:prstGeom prst="rect">
            <a:avLst/>
          </a:prstGeom>
        </p:spPr>
        <p:txBody>
          <a:bodyPr wrap="square">
            <a:spAutoFit/>
          </a:bodyPr>
          <a:lstStyle/>
          <a:p>
            <a:r>
              <a:rPr lang="ar-JO" sz="2800" b="1" dirty="0">
                <a:latin typeface="Alexandria" pitchFamily="2" charset="-78"/>
                <a:cs typeface="Alexandria" pitchFamily="2" charset="-78"/>
              </a:rPr>
              <a:t>(</a:t>
            </a:r>
            <a:r>
              <a:rPr lang="ar-AE" sz="2800" b="1" dirty="0">
                <a:latin typeface="Alexandria" pitchFamily="2" charset="-78"/>
                <a:cs typeface="Alexandria" pitchFamily="2" charset="-78"/>
              </a:rPr>
              <a:t>مقترحات ل</a:t>
            </a:r>
            <a:r>
              <a:rPr lang="ar-JO" sz="2800" b="1" dirty="0">
                <a:latin typeface="Alexandria" pitchFamily="2" charset="-78"/>
                <a:cs typeface="Alexandria" pitchFamily="2" charset="-78"/>
              </a:rPr>
              <a:t>تطوير مؤسسات التعليم العالي)</a:t>
            </a:r>
            <a:br>
              <a:rPr lang="ar-JO" sz="2800" b="1" dirty="0">
                <a:latin typeface="Alexandria" pitchFamily="2" charset="-78"/>
                <a:cs typeface="Alexandria" pitchFamily="2" charset="-78"/>
              </a:rPr>
            </a:br>
            <a:endParaRPr lang="en-GB" sz="2800" b="1" dirty="0">
              <a:latin typeface="Alexandria" pitchFamily="2" charset="-78"/>
              <a:cs typeface="Alexandria" pitchFamily="2" charset="-78"/>
            </a:endParaRPr>
          </a:p>
        </p:txBody>
      </p:sp>
    </p:spTree>
    <p:custDataLst>
      <p:tags r:id="rId1"/>
    </p:custDataLst>
    <p:extLst>
      <p:ext uri="{BB962C8B-B14F-4D97-AF65-F5344CB8AC3E}">
        <p14:creationId xmlns:p14="http://schemas.microsoft.com/office/powerpoint/2010/main" val="2753878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heel(1)">
                                      <p:cBhvr>
                                        <p:cTn id="7"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5" name="Google Shape;145;p3"/>
          <p:cNvSpPr txBox="1"/>
          <p:nvPr/>
        </p:nvSpPr>
        <p:spPr>
          <a:xfrm>
            <a:off x="3863752" y="692696"/>
            <a:ext cx="4680520" cy="584735"/>
          </a:xfrm>
          <a:prstGeom prst="rect">
            <a:avLst/>
          </a:prstGeom>
          <a:noFill/>
          <a:ln>
            <a:noFill/>
          </a:ln>
        </p:spPr>
        <p:txBody>
          <a:bodyPr spcFirstLastPara="1" wrap="square" lIns="91425" tIns="45700" rIns="91425" bIns="45700" anchor="t" anchorCtr="0">
            <a:spAutoFit/>
          </a:bodyPr>
          <a:lstStyle/>
          <a:p>
            <a:pPr algn="ctr"/>
            <a:r>
              <a:rPr lang="ar-JO" sz="3200" b="1" dirty="0">
                <a:solidFill>
                  <a:srgbClr val="00B0F0"/>
                </a:solidFill>
                <a:latin typeface="Alexandria" pitchFamily="2" charset="-78"/>
                <a:ea typeface="Times New Roman" pitchFamily="18" charset="0"/>
                <a:cs typeface="Alexandria" pitchFamily="2" charset="-78"/>
              </a:rPr>
              <a:t>خاتمة</a:t>
            </a:r>
          </a:p>
        </p:txBody>
      </p:sp>
      <p:sp>
        <p:nvSpPr>
          <p:cNvPr id="3" name="Rectangle 2"/>
          <p:cNvSpPr/>
          <p:nvPr/>
        </p:nvSpPr>
        <p:spPr>
          <a:xfrm>
            <a:off x="907686" y="1403147"/>
            <a:ext cx="10592651" cy="5262979"/>
          </a:xfrm>
          <a:prstGeom prst="rect">
            <a:avLst/>
          </a:prstGeom>
        </p:spPr>
        <p:txBody>
          <a:bodyPr wrap="square">
            <a:spAutoFit/>
          </a:bodyPr>
          <a:lstStyle/>
          <a:p>
            <a:pPr algn="just" rtl="1"/>
            <a:r>
              <a:rPr lang="ar-JO" sz="2800" dirty="0">
                <a:solidFill>
                  <a:schemeClr val="tx1"/>
                </a:solidFill>
                <a:latin typeface="Alexandria" pitchFamily="2" charset="-78"/>
                <a:cs typeface="Alexandria" pitchFamily="2" charset="-78"/>
              </a:rPr>
              <a:t>       تعتبر الجامعات أحد أهم وسائل التطوّر والتّحديث في المجتمع من خلال ما تسهمه في توجيه المجتمع والتأثير في اتجاهاته. </a:t>
            </a:r>
            <a:r>
              <a:rPr lang="ar-JO" sz="2800" dirty="0">
                <a:latin typeface="Alexandria" pitchFamily="2" charset="-78"/>
                <a:cs typeface="Alexandria" pitchFamily="2" charset="-78"/>
              </a:rPr>
              <a:t>إذ تمارس الجامعات دورًا اساسيًا في عملية التنمية الاقتصادية، ويتمثل هذا الدور من خلال رفدها بقوى العمل الماهرة والمدربة، فضلاً عن اكتشاف طرق وأساليب انتاجية جديدة يمكن استخدامها في عمليات الإنتاج. ومن الملاحظ أن البلدان المتقدمة قد أولت اهتمامًا متزايدًا للتعليم في كافة المجالات ولاسيما الجامعي منه والذي يمكن ملاحظته من خلال معدلات ال</a:t>
            </a:r>
            <a:r>
              <a:rPr lang="ar-AE" sz="2800" dirty="0">
                <a:latin typeface="Alexandria" pitchFamily="2" charset="-78"/>
                <a:cs typeface="Alexandria" pitchFamily="2" charset="-78"/>
              </a:rPr>
              <a:t>إ</a:t>
            </a:r>
            <a:r>
              <a:rPr lang="ar-JO" sz="2800" dirty="0">
                <a:latin typeface="Alexandria" pitchFamily="2" charset="-78"/>
                <a:cs typeface="Alexandria" pitchFamily="2" charset="-78"/>
              </a:rPr>
              <a:t>نفاق على التعليم فيها، وعدد مراكز البحوث المرتبطة بالجامعات، فضلاً عن أعداد براءات الاختراع وغيرها، مما يسهم في بناء قاعدة علمية وتكنولوجية تعمل باستمرار على ديمومة التنمية الاقتصادية ومن ثم تحقيق الرفاهية لأبناء المجتمع كافة.</a:t>
            </a:r>
            <a:endParaRPr lang="en-GB" sz="2800"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36AC185C-172E-9D58-98A8-2E55A18FE22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91911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p:cNvSpPr>
            <a:spLocks noGrp="1"/>
          </p:cNvSpPr>
          <p:nvPr>
            <p:ph type="title"/>
          </p:nvPr>
        </p:nvSpPr>
        <p:spPr>
          <a:xfrm>
            <a:off x="4217296" y="283125"/>
            <a:ext cx="4850372" cy="775778"/>
          </a:xfrm>
        </p:spPr>
        <p:txBody>
          <a:bodyPr>
            <a:normAutofit fontScale="90000"/>
          </a:bodyPr>
          <a:lstStyle/>
          <a:p>
            <a:r>
              <a:rPr lang="ar-JO" dirty="0"/>
              <a:t>ملخص المحاضرة</a:t>
            </a:r>
            <a:endParaRPr lang="en-US" dirty="0"/>
          </a:p>
        </p:txBody>
      </p:sp>
      <p:sp>
        <p:nvSpPr>
          <p:cNvPr id="59" name="Rectangle 58"/>
          <p:cNvSpPr/>
          <p:nvPr/>
        </p:nvSpPr>
        <p:spPr>
          <a:xfrm>
            <a:off x="360615" y="2091926"/>
            <a:ext cx="4520789" cy="954107"/>
          </a:xfrm>
          <a:prstGeom prst="rect">
            <a:avLst/>
          </a:prstGeom>
        </p:spPr>
        <p:txBody>
          <a:bodyPr wrap="none">
            <a:spAutoFit/>
          </a:bodyPr>
          <a:lstStyle/>
          <a:p>
            <a:pPr algn="ctr"/>
            <a:r>
              <a:rPr lang="ar-JO" sz="2800" b="1" dirty="0">
                <a:latin typeface="Alexandria" pitchFamily="2" charset="-78"/>
                <a:cs typeface="Alexandria" pitchFamily="2" charset="-78"/>
              </a:rPr>
              <a:t>فلسفة ونشأة </a:t>
            </a:r>
          </a:p>
          <a:p>
            <a:pPr algn="ctr"/>
            <a:r>
              <a:rPr lang="ar-JO" sz="2800" b="1" dirty="0">
                <a:latin typeface="Alexandria" pitchFamily="2" charset="-78"/>
                <a:cs typeface="Alexandria" pitchFamily="2" charset="-78"/>
              </a:rPr>
              <a:t>مؤسسات التعليم العالي </a:t>
            </a:r>
            <a:endParaRPr lang="en-US" sz="2800" b="1" dirty="0">
              <a:latin typeface="Alexandria" pitchFamily="2" charset="-78"/>
              <a:cs typeface="Alexandria" pitchFamily="2" charset="-78"/>
            </a:endParaRPr>
          </a:p>
        </p:txBody>
      </p:sp>
      <p:sp>
        <p:nvSpPr>
          <p:cNvPr id="64" name="Rectangle 63"/>
          <p:cNvSpPr/>
          <p:nvPr/>
        </p:nvSpPr>
        <p:spPr>
          <a:xfrm>
            <a:off x="9625236" y="1596647"/>
            <a:ext cx="2207656" cy="584775"/>
          </a:xfrm>
          <a:prstGeom prst="rect">
            <a:avLst/>
          </a:prstGeom>
        </p:spPr>
        <p:txBody>
          <a:bodyPr wrap="none">
            <a:spAutoFit/>
          </a:bodyPr>
          <a:lstStyle/>
          <a:p>
            <a:r>
              <a:rPr lang="ar-JO" sz="3200" b="1" dirty="0">
                <a:latin typeface="Alexandria" pitchFamily="2" charset="-78"/>
                <a:cs typeface="Alexandria" pitchFamily="2" charset="-78"/>
              </a:rPr>
              <a:t>تحدثنا عن:</a:t>
            </a:r>
          </a:p>
        </p:txBody>
      </p:sp>
      <p:sp>
        <p:nvSpPr>
          <p:cNvPr id="10" name="Rectangle 9"/>
          <p:cNvSpPr/>
          <p:nvPr/>
        </p:nvSpPr>
        <p:spPr>
          <a:xfrm>
            <a:off x="643583" y="4170544"/>
            <a:ext cx="3688831" cy="523220"/>
          </a:xfrm>
          <a:prstGeom prst="rect">
            <a:avLst/>
          </a:prstGeom>
        </p:spPr>
        <p:txBody>
          <a:bodyPr wrap="none">
            <a:spAutoFit/>
          </a:bodyPr>
          <a:lstStyle/>
          <a:p>
            <a:pPr algn="ctr"/>
            <a:r>
              <a:rPr lang="ar-JO" altLang="ko-KR" sz="2800" b="1" dirty="0">
                <a:solidFill>
                  <a:schemeClr val="tx1"/>
                </a:solidFill>
                <a:latin typeface="Alexandria" pitchFamily="2" charset="-78"/>
                <a:cs typeface="Alexandria" pitchFamily="2" charset="-78"/>
              </a:rPr>
              <a:t>أنماط التعليم العالي</a:t>
            </a:r>
            <a:endParaRPr lang="ko-KR" altLang="en-US" sz="2800" b="1" dirty="0">
              <a:solidFill>
                <a:schemeClr val="tx1"/>
              </a:solidFill>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C067A0AB-A6E1-FA7C-2F24-21D38ABBA18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a:extLst>
              <a:ext uri="{FF2B5EF4-FFF2-40B4-BE49-F238E27FC236}">
                <a16:creationId xmlns:a16="http://schemas.microsoft.com/office/drawing/2014/main" id="{5A66F2EA-79F3-05F6-3FC6-93C195E6751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81505" y="609698"/>
            <a:ext cx="6550998" cy="6032401"/>
          </a:xfrm>
          <a:prstGeom prst="rect">
            <a:avLst/>
          </a:prstGeom>
        </p:spPr>
      </p:pic>
      <p:sp>
        <p:nvSpPr>
          <p:cNvPr id="12" name="Rectangle 11">
            <a:extLst>
              <a:ext uri="{FF2B5EF4-FFF2-40B4-BE49-F238E27FC236}">
                <a16:creationId xmlns:a16="http://schemas.microsoft.com/office/drawing/2014/main" id="{31DA97E8-6EE8-A62D-E95E-E1105DBD27A3}"/>
              </a:ext>
            </a:extLst>
          </p:cNvPr>
          <p:cNvSpPr/>
          <p:nvPr/>
        </p:nvSpPr>
        <p:spPr>
          <a:xfrm>
            <a:off x="8207862" y="2091926"/>
            <a:ext cx="1391728" cy="830997"/>
          </a:xfrm>
          <a:prstGeom prst="rect">
            <a:avLst/>
          </a:prstGeom>
        </p:spPr>
        <p:txBody>
          <a:bodyPr wrap="none">
            <a:spAutoFit/>
          </a:bodyPr>
          <a:lstStyle/>
          <a:p>
            <a:pPr algn="ctr"/>
            <a:r>
              <a:rPr lang="ar-JO" sz="2400" b="1" dirty="0">
                <a:latin typeface="Alexandria" pitchFamily="2" charset="-78"/>
                <a:cs typeface="Alexandria" pitchFamily="2" charset="-78"/>
              </a:rPr>
              <a:t>وظائف </a:t>
            </a:r>
            <a:endParaRPr lang="ar-AE" sz="2400" b="1" dirty="0">
              <a:latin typeface="Alexandria" pitchFamily="2" charset="-78"/>
              <a:cs typeface="Alexandria" pitchFamily="2" charset="-78"/>
            </a:endParaRPr>
          </a:p>
          <a:p>
            <a:pPr algn="ctr"/>
            <a:r>
              <a:rPr lang="ar-JO" sz="2400" b="1" dirty="0">
                <a:latin typeface="Alexandria" pitchFamily="2" charset="-78"/>
                <a:cs typeface="Alexandria" pitchFamily="2" charset="-78"/>
              </a:rPr>
              <a:t>الجامعة</a:t>
            </a:r>
            <a:endParaRPr lang="en-US" sz="2400" b="1" dirty="0">
              <a:latin typeface="Alexandria" pitchFamily="2" charset="-78"/>
              <a:cs typeface="Alexandria" pitchFamily="2" charset="-78"/>
            </a:endParaRPr>
          </a:p>
        </p:txBody>
      </p:sp>
      <p:sp>
        <p:nvSpPr>
          <p:cNvPr id="13" name="Rectangle 12"/>
          <p:cNvSpPr/>
          <p:nvPr/>
        </p:nvSpPr>
        <p:spPr>
          <a:xfrm>
            <a:off x="5267908" y="2091926"/>
            <a:ext cx="1656184" cy="1200329"/>
          </a:xfrm>
          <a:prstGeom prst="rect">
            <a:avLst/>
          </a:prstGeom>
        </p:spPr>
        <p:txBody>
          <a:bodyPr wrap="square">
            <a:spAutoFit/>
          </a:bodyPr>
          <a:lstStyle/>
          <a:p>
            <a:pPr algn="ctr"/>
            <a:r>
              <a:rPr lang="ar-JO" sz="2400" b="1" dirty="0">
                <a:latin typeface="Alexandria" pitchFamily="2" charset="-78"/>
                <a:cs typeface="Alexandria" pitchFamily="2" charset="-78"/>
              </a:rPr>
              <a:t>التعليم العام والعالي</a:t>
            </a:r>
            <a:endParaRPr lang="en-US" sz="2400" b="1"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ACED1F6A-2B7A-469A-9CBB-7CA5B0CDD245}"/>
              </a:ext>
            </a:extLst>
          </p:cNvPr>
          <p:cNvSpPr txBox="1"/>
          <p:nvPr/>
        </p:nvSpPr>
        <p:spPr>
          <a:xfrm>
            <a:off x="7604254" y="4432154"/>
            <a:ext cx="2197732" cy="830997"/>
          </a:xfrm>
          <a:prstGeom prst="rect">
            <a:avLst/>
          </a:prstGeom>
          <a:noFill/>
        </p:spPr>
        <p:txBody>
          <a:bodyPr wrap="square" rtlCol="0">
            <a:spAutoFit/>
          </a:bodyPr>
          <a:lstStyle/>
          <a:p>
            <a:pPr algn="ctr"/>
            <a:r>
              <a:rPr lang="ar-JO" altLang="ko-KR" sz="2400" b="1" dirty="0">
                <a:solidFill>
                  <a:schemeClr val="tx1"/>
                </a:solidFill>
                <a:latin typeface="Alexandria" pitchFamily="2" charset="-78"/>
                <a:cs typeface="Alexandria" pitchFamily="2" charset="-78"/>
              </a:rPr>
              <a:t>تصنيفات </a:t>
            </a:r>
            <a:endParaRPr lang="ar-AE" altLang="ko-KR" sz="2400" b="1" dirty="0">
              <a:solidFill>
                <a:schemeClr val="tx1"/>
              </a:solidFill>
              <a:latin typeface="Alexandria" pitchFamily="2" charset="-78"/>
              <a:cs typeface="Alexandria" pitchFamily="2" charset="-78"/>
            </a:endParaRPr>
          </a:p>
          <a:p>
            <a:pPr algn="ctr"/>
            <a:r>
              <a:rPr lang="ar-JO" altLang="ko-KR" sz="2400" b="1" dirty="0">
                <a:solidFill>
                  <a:schemeClr val="tx1"/>
                </a:solidFill>
                <a:latin typeface="Alexandria" pitchFamily="2" charset="-78"/>
                <a:cs typeface="Alexandria" pitchFamily="2" charset="-78"/>
              </a:rPr>
              <a:t>الجامعات</a:t>
            </a:r>
          </a:p>
        </p:txBody>
      </p:sp>
      <p:sp>
        <p:nvSpPr>
          <p:cNvPr id="15" name="Rectangle 14"/>
          <p:cNvSpPr/>
          <p:nvPr/>
        </p:nvSpPr>
        <p:spPr>
          <a:xfrm>
            <a:off x="5211764" y="4432154"/>
            <a:ext cx="1667444" cy="830997"/>
          </a:xfrm>
          <a:prstGeom prst="rect">
            <a:avLst/>
          </a:prstGeom>
        </p:spPr>
        <p:txBody>
          <a:bodyPr wrap="none">
            <a:spAutoFit/>
          </a:bodyPr>
          <a:lstStyle/>
          <a:p>
            <a:pPr algn="ctr"/>
            <a:r>
              <a:rPr lang="ar-JO" sz="2400" b="1" dirty="0">
                <a:latin typeface="Alexandria" pitchFamily="2" charset="-78"/>
                <a:cs typeface="Alexandria" pitchFamily="2" charset="-78"/>
              </a:rPr>
              <a:t>أهداف</a:t>
            </a:r>
            <a:endParaRPr lang="ar-AE" sz="2400" b="1" dirty="0">
              <a:latin typeface="Alexandria" pitchFamily="2" charset="-78"/>
              <a:cs typeface="Alexandria" pitchFamily="2" charset="-78"/>
            </a:endParaRPr>
          </a:p>
          <a:p>
            <a:pPr algn="ctr"/>
            <a:r>
              <a:rPr lang="ar-JO" sz="2400" b="1" dirty="0">
                <a:latin typeface="Alexandria" pitchFamily="2" charset="-78"/>
                <a:cs typeface="Alexandria" pitchFamily="2" charset="-78"/>
              </a:rPr>
              <a:t> </a:t>
            </a:r>
            <a:r>
              <a:rPr lang="ar-AE" sz="2400" b="1" dirty="0">
                <a:latin typeface="Alexandria" pitchFamily="2" charset="-78"/>
                <a:cs typeface="Alexandria" pitchFamily="2" charset="-78"/>
              </a:rPr>
              <a:t>الجامعات</a:t>
            </a:r>
            <a:endParaRPr lang="en-US" sz="2400" b="1" dirty="0">
              <a:latin typeface="Alexandria" pitchFamily="2" charset="-78"/>
              <a:cs typeface="Alexandria" pitchFamily="2" charset="-78"/>
            </a:endParaRPr>
          </a:p>
        </p:txBody>
      </p:sp>
    </p:spTree>
    <p:custDataLst>
      <p:tags r:id="rId1"/>
    </p:custDataLst>
    <p:extLst>
      <p:ext uri="{BB962C8B-B14F-4D97-AF65-F5344CB8AC3E}">
        <p14:creationId xmlns:p14="http://schemas.microsoft.com/office/powerpoint/2010/main" val="4040422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4"/>
                                        </p:tgtEl>
                                        <p:attrNameLst>
                                          <p:attrName>style.visibility</p:attrName>
                                        </p:attrNameLst>
                                      </p:cBhvr>
                                      <p:to>
                                        <p:strVal val="visible"/>
                                      </p:to>
                                    </p:set>
                                    <p:animEffect transition="in" filter="wheel(1)">
                                      <p:cBhvr>
                                        <p:cTn id="7" dur="20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Lst>
  </p:timing>
</p:sld>
</file>

<file path=ppt/slides/slide6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p:cNvSpPr>
            <a:spLocks noGrp="1"/>
          </p:cNvSpPr>
          <p:nvPr>
            <p:ph type="title"/>
          </p:nvPr>
        </p:nvSpPr>
        <p:spPr>
          <a:xfrm>
            <a:off x="4217296" y="283125"/>
            <a:ext cx="4850372" cy="775778"/>
          </a:xfrm>
        </p:spPr>
        <p:txBody>
          <a:bodyPr>
            <a:normAutofit fontScale="90000"/>
          </a:bodyPr>
          <a:lstStyle/>
          <a:p>
            <a:r>
              <a:rPr lang="ar-JO" dirty="0"/>
              <a:t>ملخص المحاضرة</a:t>
            </a:r>
            <a:endParaRPr lang="en-US" dirty="0"/>
          </a:p>
        </p:txBody>
      </p:sp>
      <p:sp>
        <p:nvSpPr>
          <p:cNvPr id="64" name="Rectangle 63"/>
          <p:cNvSpPr/>
          <p:nvPr/>
        </p:nvSpPr>
        <p:spPr>
          <a:xfrm>
            <a:off x="9625236" y="1596647"/>
            <a:ext cx="2207656" cy="584775"/>
          </a:xfrm>
          <a:prstGeom prst="rect">
            <a:avLst/>
          </a:prstGeom>
        </p:spPr>
        <p:txBody>
          <a:bodyPr wrap="none">
            <a:spAutoFit/>
          </a:bodyPr>
          <a:lstStyle/>
          <a:p>
            <a:r>
              <a:rPr lang="ar-JO" sz="3200" b="1" dirty="0">
                <a:latin typeface="Alexandria" pitchFamily="2" charset="-78"/>
                <a:cs typeface="Alexandria" pitchFamily="2" charset="-78"/>
              </a:rPr>
              <a:t>تحدثنا عن:</a:t>
            </a:r>
          </a:p>
        </p:txBody>
      </p:sp>
      <p:pic>
        <p:nvPicPr>
          <p:cNvPr id="5" name="Picture 4">
            <a:extLst>
              <a:ext uri="{FF2B5EF4-FFF2-40B4-BE49-F238E27FC236}">
                <a16:creationId xmlns:a16="http://schemas.microsoft.com/office/drawing/2014/main" id="{67447145-9E70-1D4A-E2A7-A6D895336C0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24410" y="542474"/>
            <a:ext cx="9505056" cy="6032401"/>
          </a:xfrm>
          <a:prstGeom prst="rect">
            <a:avLst/>
          </a:prstGeom>
        </p:spPr>
      </p:pic>
      <p:sp>
        <p:nvSpPr>
          <p:cNvPr id="6" name="Rectangle 5">
            <a:extLst>
              <a:ext uri="{FF2B5EF4-FFF2-40B4-BE49-F238E27FC236}">
                <a16:creationId xmlns:a16="http://schemas.microsoft.com/office/drawing/2014/main" id="{37B441F2-62DD-EC3A-0F95-A293AA09BFA8}"/>
              </a:ext>
            </a:extLst>
          </p:cNvPr>
          <p:cNvSpPr/>
          <p:nvPr/>
        </p:nvSpPr>
        <p:spPr>
          <a:xfrm>
            <a:off x="7000883" y="2122225"/>
            <a:ext cx="2304256" cy="707886"/>
          </a:xfrm>
          <a:prstGeom prst="rect">
            <a:avLst/>
          </a:prstGeom>
        </p:spPr>
        <p:txBody>
          <a:bodyPr wrap="square">
            <a:spAutoFit/>
          </a:bodyPr>
          <a:lstStyle/>
          <a:p>
            <a:pPr algn="ctr"/>
            <a:r>
              <a:rPr lang="ar-JO" sz="2000" b="1" dirty="0">
                <a:latin typeface="Alexandria" pitchFamily="2" charset="-78"/>
                <a:cs typeface="Alexandria" pitchFamily="2" charset="-78"/>
              </a:rPr>
              <a:t>تحديات التعليم العام</a:t>
            </a:r>
            <a:endParaRPr lang="en-US" sz="2000" b="1"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C42FFCB3-1EB5-71EE-6E8D-EE354D86572D}"/>
              </a:ext>
            </a:extLst>
          </p:cNvPr>
          <p:cNvSpPr txBox="1"/>
          <p:nvPr/>
        </p:nvSpPr>
        <p:spPr>
          <a:xfrm>
            <a:off x="2993387" y="2122225"/>
            <a:ext cx="2197732" cy="707886"/>
          </a:xfrm>
          <a:prstGeom prst="rect">
            <a:avLst/>
          </a:prstGeom>
          <a:noFill/>
        </p:spPr>
        <p:txBody>
          <a:bodyPr wrap="square" rtlCol="0">
            <a:spAutoFit/>
          </a:bodyPr>
          <a:lstStyle/>
          <a:p>
            <a:pPr algn="ctr"/>
            <a:r>
              <a:rPr lang="ar-JO" sz="2000" b="1" dirty="0">
                <a:latin typeface="Alexandria" pitchFamily="2" charset="-78"/>
                <a:cs typeface="Alexandria" pitchFamily="2" charset="-78"/>
              </a:rPr>
              <a:t>تحديات التعليم العالي</a:t>
            </a:r>
            <a:endParaRPr lang="en-US" sz="2000" b="1" dirty="0">
              <a:latin typeface="Alexandria" pitchFamily="2" charset="-78"/>
              <a:cs typeface="Alexandria" pitchFamily="2" charset="-78"/>
            </a:endParaRPr>
          </a:p>
        </p:txBody>
      </p:sp>
      <p:sp>
        <p:nvSpPr>
          <p:cNvPr id="10" name="Rectangle 9">
            <a:extLst>
              <a:ext uri="{FF2B5EF4-FFF2-40B4-BE49-F238E27FC236}">
                <a16:creationId xmlns:a16="http://schemas.microsoft.com/office/drawing/2014/main" id="{4C12C8E3-B158-C564-A74F-DBE1529BF612}"/>
              </a:ext>
            </a:extLst>
          </p:cNvPr>
          <p:cNvSpPr/>
          <p:nvPr/>
        </p:nvSpPr>
        <p:spPr>
          <a:xfrm>
            <a:off x="7018317" y="4439052"/>
            <a:ext cx="2456891" cy="707886"/>
          </a:xfrm>
          <a:prstGeom prst="rect">
            <a:avLst/>
          </a:prstGeom>
        </p:spPr>
        <p:txBody>
          <a:bodyPr wrap="none">
            <a:spAutoFit/>
          </a:bodyPr>
          <a:lstStyle/>
          <a:p>
            <a:r>
              <a:rPr lang="ar-JO" sz="2000" b="1" dirty="0">
                <a:latin typeface="Alexandria" pitchFamily="2" charset="-78"/>
                <a:cs typeface="Alexandria" pitchFamily="2" charset="-78"/>
              </a:rPr>
              <a:t>مقترحات لتطوير</a:t>
            </a:r>
          </a:p>
          <a:p>
            <a:pPr algn="ctr"/>
            <a:r>
              <a:rPr lang="ar-JO" sz="2000" b="1" dirty="0">
                <a:latin typeface="Alexandria" pitchFamily="2" charset="-78"/>
                <a:cs typeface="Alexandria" pitchFamily="2" charset="-78"/>
              </a:rPr>
              <a:t> التعليم العام </a:t>
            </a:r>
            <a:endParaRPr lang="en-US" sz="2000" b="1" dirty="0">
              <a:latin typeface="Alexandria" pitchFamily="2" charset="-78"/>
              <a:cs typeface="Alexandria" pitchFamily="2" charset="-78"/>
            </a:endParaRPr>
          </a:p>
        </p:txBody>
      </p:sp>
      <p:sp>
        <p:nvSpPr>
          <p:cNvPr id="11" name="Rectangle 10"/>
          <p:cNvSpPr/>
          <p:nvPr/>
        </p:nvSpPr>
        <p:spPr>
          <a:xfrm>
            <a:off x="3118430" y="4307760"/>
            <a:ext cx="2522614" cy="707886"/>
          </a:xfrm>
          <a:prstGeom prst="rect">
            <a:avLst/>
          </a:prstGeom>
        </p:spPr>
        <p:txBody>
          <a:bodyPr wrap="none">
            <a:spAutoFit/>
          </a:bodyPr>
          <a:lstStyle/>
          <a:p>
            <a:r>
              <a:rPr lang="ar-JO" sz="2000" b="1" dirty="0">
                <a:latin typeface="Alexandria" pitchFamily="2" charset="-78"/>
                <a:cs typeface="Alexandria" pitchFamily="2" charset="-78"/>
              </a:rPr>
              <a:t>مقترحات لتطوير</a:t>
            </a:r>
          </a:p>
          <a:p>
            <a:pPr algn="ctr"/>
            <a:r>
              <a:rPr lang="ar-JO" sz="2000" b="1" dirty="0">
                <a:latin typeface="Alexandria" pitchFamily="2" charset="-78"/>
                <a:cs typeface="Alexandria" pitchFamily="2" charset="-78"/>
              </a:rPr>
              <a:t> التعليم العالي </a:t>
            </a:r>
            <a:endParaRPr lang="en-US" sz="2000" b="1" dirty="0">
              <a:latin typeface="Alexandria" pitchFamily="2" charset="-78"/>
              <a:cs typeface="Alexandria" pitchFamily="2" charset="-78"/>
            </a:endParaRPr>
          </a:p>
        </p:txBody>
      </p:sp>
    </p:spTree>
    <p:custDataLst>
      <p:tags r:id="rId1"/>
    </p:custDataLst>
    <p:extLst>
      <p:ext uri="{BB962C8B-B14F-4D97-AF65-F5344CB8AC3E}">
        <p14:creationId xmlns:p14="http://schemas.microsoft.com/office/powerpoint/2010/main" val="3958855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4"/>
                                        </p:tgtEl>
                                        <p:attrNameLst>
                                          <p:attrName>style.visibility</p:attrName>
                                        </p:attrNameLst>
                                      </p:cBhvr>
                                      <p:to>
                                        <p:strVal val="visible"/>
                                      </p:to>
                                    </p:set>
                                    <p:animEffect transition="in" filter="wheel(1)">
                                      <p:cBhvr>
                                        <p:cTn id="7" dur="20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158198" y="27843"/>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Alexandria" pitchFamily="2" charset="-78"/>
              <a:ea typeface="+mn-ea"/>
              <a:cs typeface="+mn-cs"/>
              <a:sym typeface="Arial"/>
            </a:endParaRPr>
          </a:p>
        </p:txBody>
      </p:sp>
      <p:pic>
        <p:nvPicPr>
          <p:cNvPr id="22" name="Graphic 2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4" name="Google Shape;114;p1">
            <a:extLst>
              <a:ext uri="{FF2B5EF4-FFF2-40B4-BE49-F238E27FC236}">
                <a16:creationId xmlns:a16="http://schemas.microsoft.com/office/drawing/2014/main" id="{D22427BD-344C-7845-6C00-4D25A078BC8C}"/>
              </a:ext>
            </a:extLst>
          </p:cNvPr>
          <p:cNvSpPr txBox="1"/>
          <p:nvPr/>
        </p:nvSpPr>
        <p:spPr>
          <a:xfrm>
            <a:off x="439834" y="5167838"/>
            <a:ext cx="3888432" cy="1015622"/>
          </a:xfrm>
          <a:prstGeom prst="rect">
            <a:avLst/>
          </a:prstGeom>
          <a:noFill/>
          <a:ln>
            <a:solidFill>
              <a:schemeClr val="bg1"/>
            </a:solidFill>
          </a:ln>
        </p:spPr>
        <p:txBody>
          <a:bodyPr spcFirstLastPara="1" wrap="square" lIns="91425" tIns="45700" rIns="91425" bIns="45700" anchor="t" anchorCtr="0">
            <a:spAutoFit/>
          </a:bodyPr>
          <a:lstStyle/>
          <a:p>
            <a:pPr marL="0" marR="0" lvl="0" indent="0" algn="ctr" rtl="0">
              <a:spcBef>
                <a:spcPts val="0"/>
              </a:spcBef>
              <a:spcAft>
                <a:spcPts val="0"/>
              </a:spcAft>
              <a:buNone/>
            </a:pPr>
            <a:r>
              <a:rPr lang="ar-JO" sz="2000" b="1" dirty="0">
                <a:solidFill>
                  <a:schemeClr val="bg1"/>
                </a:solidFill>
                <a:latin typeface="Alexandria" pitchFamily="2" charset="-78"/>
                <a:cs typeface="Alexandria" pitchFamily="2" charset="-78"/>
                <a:sym typeface="Tajawal Medium"/>
              </a:rPr>
              <a:t>الدكتورة: وردة محمود كلوب</a:t>
            </a:r>
          </a:p>
          <a:p>
            <a:pPr marL="0" marR="0" lvl="0" indent="0" algn="ctr" rtl="0">
              <a:spcBef>
                <a:spcPts val="0"/>
              </a:spcBef>
              <a:spcAft>
                <a:spcPts val="0"/>
              </a:spcAft>
              <a:buNone/>
            </a:pPr>
            <a:r>
              <a:rPr lang="ar-JO" sz="2000" b="1" dirty="0">
                <a:solidFill>
                  <a:schemeClr val="bg1"/>
                </a:solidFill>
                <a:latin typeface="Alexandria" pitchFamily="2" charset="-78"/>
                <a:cs typeface="Alexandria" pitchFamily="2" charset="-78"/>
                <a:sym typeface="Tajawal Medium"/>
              </a:rPr>
              <a:t>اتجاهات معاصرة في القيادة التربوية</a:t>
            </a:r>
            <a:endParaRPr sz="2000" b="1" dirty="0">
              <a:solidFill>
                <a:schemeClr val="bg1"/>
              </a:solidFill>
              <a:latin typeface="Alexandria" pitchFamily="2" charset="-78"/>
              <a:cs typeface="Alexandria" pitchFamily="2" charset="-78"/>
            </a:endParaRPr>
          </a:p>
        </p:txBody>
      </p:sp>
      <p:sp>
        <p:nvSpPr>
          <p:cNvPr id="5" name="Google Shape;114;p1">
            <a:extLst>
              <a:ext uri="{FF2B5EF4-FFF2-40B4-BE49-F238E27FC236}">
                <a16:creationId xmlns:a16="http://schemas.microsoft.com/office/drawing/2014/main" id="{67A32E7E-FCDE-0B6A-3590-6A50A2E230C3}"/>
              </a:ext>
            </a:extLst>
          </p:cNvPr>
          <p:cNvSpPr txBox="1"/>
          <p:nvPr/>
        </p:nvSpPr>
        <p:spPr>
          <a:xfrm>
            <a:off x="3863752" y="459389"/>
            <a:ext cx="3888432" cy="954067"/>
          </a:xfrm>
          <a:prstGeom prst="rect">
            <a:avLst/>
          </a:prstGeom>
          <a:noFill/>
          <a:ln>
            <a:solidFill>
              <a:schemeClr val="bg1"/>
            </a:solidFill>
          </a:ln>
        </p:spPr>
        <p:txBody>
          <a:bodyPr spcFirstLastPara="1" wrap="square" lIns="91425" tIns="45700" rIns="91425" bIns="45700" anchor="t" anchorCtr="0">
            <a:spAutoFit/>
          </a:bodyPr>
          <a:lstStyle/>
          <a:p>
            <a:pPr marL="0" marR="0" lvl="0" indent="0" algn="ctr" rtl="0">
              <a:spcBef>
                <a:spcPts val="0"/>
              </a:spcBef>
              <a:spcAft>
                <a:spcPts val="0"/>
              </a:spcAft>
              <a:buNone/>
            </a:pPr>
            <a:r>
              <a:rPr lang="ar-JO" sz="2800" b="1" dirty="0">
                <a:solidFill>
                  <a:schemeClr val="bg1"/>
                </a:solidFill>
                <a:latin typeface="Alexandria" pitchFamily="2" charset="-78"/>
                <a:cs typeface="Alexandria" pitchFamily="2" charset="-78"/>
                <a:sym typeface="Tajawal Medium"/>
              </a:rPr>
              <a:t>الموضوع القادم</a:t>
            </a:r>
          </a:p>
          <a:p>
            <a:pPr marL="0" marR="0" lvl="0" indent="0" algn="ctr" rtl="0">
              <a:spcBef>
                <a:spcPts val="0"/>
              </a:spcBef>
              <a:spcAft>
                <a:spcPts val="0"/>
              </a:spcAft>
              <a:buNone/>
            </a:pPr>
            <a:r>
              <a:rPr lang="ar-JO" sz="2800" b="1" dirty="0">
                <a:solidFill>
                  <a:schemeClr val="bg1"/>
                </a:solidFill>
                <a:latin typeface="Alexandria" pitchFamily="2" charset="-78"/>
                <a:cs typeface="Alexandria" pitchFamily="2" charset="-78"/>
                <a:sym typeface="Tajawal Medium"/>
              </a:rPr>
              <a:t>التمويل والاستثمار</a:t>
            </a:r>
            <a:endParaRPr sz="2800" b="1" dirty="0">
              <a:solidFill>
                <a:schemeClr val="bg1"/>
              </a:solidFill>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01A8D9E4-6617-330B-A19F-162257AC48BB}"/>
              </a:ext>
            </a:extLst>
          </p:cNvPr>
          <p:cNvSpPr/>
          <p:nvPr/>
        </p:nvSpPr>
        <p:spPr>
          <a:xfrm>
            <a:off x="8794197" y="3936691"/>
            <a:ext cx="3312368" cy="2246769"/>
          </a:xfrm>
          <a:prstGeom prst="rect">
            <a:avLst/>
          </a:prstGeom>
        </p:spPr>
        <p:txBody>
          <a:bodyPr wrap="square">
            <a:spAutoFit/>
          </a:bodyPr>
          <a:lstStyle/>
          <a:p>
            <a:pPr algn="ctr" rtl="1"/>
            <a:r>
              <a:rPr lang="ar-JO" sz="2000" b="1" dirty="0">
                <a:solidFill>
                  <a:schemeClr val="tx1"/>
                </a:solidFill>
                <a:latin typeface="Alexandria" pitchFamily="2" charset="-78"/>
                <a:cs typeface="Alexandria" pitchFamily="2" charset="-78"/>
              </a:rPr>
              <a:t>يقول "جاك ويلش" قبل أن تصبح قائداً، عليك النجاح بكل شيء يعمل على إنماء ذاتك، وعندما تصبح قائداً، عليك النجاح بكل شيء لتنمي شخصية الآخرين. </a:t>
            </a:r>
          </a:p>
        </p:txBody>
      </p:sp>
    </p:spTree>
    <p:extLst>
      <p:ext uri="{BB962C8B-B14F-4D97-AF65-F5344CB8AC3E}">
        <p14:creationId xmlns:p14="http://schemas.microsoft.com/office/powerpoint/2010/main" val="2563876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arn(inVertic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6"/>
</p:tagLst>
</file>

<file path=ppt/tags/tag2.xml><?xml version="1.0" encoding="utf-8"?>
<p:tagLst xmlns:a="http://schemas.openxmlformats.org/drawingml/2006/main" xmlns:r="http://schemas.openxmlformats.org/officeDocument/2006/relationships" xmlns:p="http://schemas.openxmlformats.org/presentationml/2006/main">
  <p:tag name="TIMING" val="|0.8|0.6"/>
</p:tagLst>
</file>

<file path=ppt/tags/tag3.xml><?xml version="1.0" encoding="utf-8"?>
<p:tagLst xmlns:a="http://schemas.openxmlformats.org/drawingml/2006/main" xmlns:r="http://schemas.openxmlformats.org/officeDocument/2006/relationships" xmlns:p="http://schemas.openxmlformats.org/presentationml/2006/main">
  <p:tag name="TIMING" val="|0.8|1.1"/>
</p:tagLst>
</file>

<file path=ppt/tags/tag4.xml><?xml version="1.0" encoding="utf-8"?>
<p:tagLst xmlns:a="http://schemas.openxmlformats.org/drawingml/2006/main" xmlns:r="http://schemas.openxmlformats.org/officeDocument/2006/relationships" xmlns:p="http://schemas.openxmlformats.org/presentationml/2006/main">
  <p:tag name="TIMING" val="|0.9|0.6"/>
</p:tagLst>
</file>

<file path=ppt/tags/tag5.xml><?xml version="1.0" encoding="utf-8"?>
<p:tagLst xmlns:a="http://schemas.openxmlformats.org/drawingml/2006/main" xmlns:r="http://schemas.openxmlformats.org/officeDocument/2006/relationships" xmlns:p="http://schemas.openxmlformats.org/presentationml/2006/main">
  <p:tag name="TIMING" val="|3.8|17.8|10.7"/>
</p:tagLst>
</file>

<file path=ppt/tags/tag6.xml><?xml version="1.0" encoding="utf-8"?>
<p:tagLst xmlns:a="http://schemas.openxmlformats.org/drawingml/2006/main" xmlns:r="http://schemas.openxmlformats.org/officeDocument/2006/relationships" xmlns:p="http://schemas.openxmlformats.org/presentationml/2006/main">
  <p:tag name="TIMING" val="|14.6"/>
</p:tagLst>
</file>

<file path=ppt/tags/tag7.xml><?xml version="1.0" encoding="utf-8"?>
<p:tagLst xmlns:a="http://schemas.openxmlformats.org/drawingml/2006/main" xmlns:r="http://schemas.openxmlformats.org/officeDocument/2006/relationships" xmlns:p="http://schemas.openxmlformats.org/presentationml/2006/main">
  <p:tag name="TIMING" val="|9.5"/>
</p:tagLst>
</file>

<file path=ppt/tags/tag8.xml><?xml version="1.0" encoding="utf-8"?>
<p:tagLst xmlns:a="http://schemas.openxmlformats.org/drawingml/2006/main" xmlns:r="http://schemas.openxmlformats.org/officeDocument/2006/relationships" xmlns:p="http://schemas.openxmlformats.org/presentationml/2006/main">
  <p:tag name="TIMING" val="|8|6.1|4.8"/>
</p:tagLst>
</file>

<file path=ppt/tags/tag9.xml><?xml version="1.0" encoding="utf-8"?>
<p:tagLst xmlns:a="http://schemas.openxmlformats.org/drawingml/2006/main" xmlns:r="http://schemas.openxmlformats.org/officeDocument/2006/relationships" xmlns:p="http://schemas.openxmlformats.org/presentationml/2006/main">
  <p:tag name="TIMING" val="|3.8|1.5|3.5"/>
</p:tagLst>
</file>

<file path=ppt/tags/tag10.xml><?xml version="1.0" encoding="utf-8"?>
<p:tagLst xmlns:a="http://schemas.openxmlformats.org/drawingml/2006/main" xmlns:r="http://schemas.openxmlformats.org/officeDocument/2006/relationships" xmlns:p="http://schemas.openxmlformats.org/presentationml/2006/main">
  <p:tag name="TIMING" val="|2.2|1|17.2|48.1|0.9"/>
</p:tagLst>
</file>

<file path=ppt/tags/tag11.xml><?xml version="1.0" encoding="utf-8"?>
<p:tagLst xmlns:a="http://schemas.openxmlformats.org/drawingml/2006/main" xmlns:r="http://schemas.openxmlformats.org/officeDocument/2006/relationships" xmlns:p="http://schemas.openxmlformats.org/presentationml/2006/main">
  <p:tag name="TIMING" val="|0.7"/>
</p:tagLst>
</file>

<file path=ppt/tags/tag12.xml><?xml version="1.0" encoding="utf-8"?>
<p:tagLst xmlns:a="http://schemas.openxmlformats.org/drawingml/2006/main" xmlns:r="http://schemas.openxmlformats.org/officeDocument/2006/relationships" xmlns:p="http://schemas.openxmlformats.org/presentationml/2006/main">
  <p:tag name="TIMING" val="|0.9"/>
</p:tagLst>
</file>

<file path=ppt/tags/tag13.xml><?xml version="1.0" encoding="utf-8"?>
<p:tagLst xmlns:a="http://schemas.openxmlformats.org/drawingml/2006/main" xmlns:r="http://schemas.openxmlformats.org/officeDocument/2006/relationships" xmlns:p="http://schemas.openxmlformats.org/presentationml/2006/main">
  <p:tag name="TIMING" val="|6.4"/>
</p:tagLst>
</file>

<file path=ppt/tags/tag14.xml><?xml version="1.0" encoding="utf-8"?>
<p:tagLst xmlns:a="http://schemas.openxmlformats.org/drawingml/2006/main" xmlns:r="http://schemas.openxmlformats.org/officeDocument/2006/relationships" xmlns:p="http://schemas.openxmlformats.org/presentationml/2006/main">
  <p:tag name="TIMING" val="|111.5"/>
</p:tagLst>
</file>

<file path=ppt/tags/tag15.xml><?xml version="1.0" encoding="utf-8"?>
<p:tagLst xmlns:a="http://schemas.openxmlformats.org/drawingml/2006/main" xmlns:r="http://schemas.openxmlformats.org/officeDocument/2006/relationships" xmlns:p="http://schemas.openxmlformats.org/presentationml/2006/main">
  <p:tag name="TIMING" val="|111.5"/>
</p:tagLst>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3194512-876E-437F-BA0D-72675A455B88}"/>
</file>

<file path=customXml/itemProps2.xml><?xml version="1.0" encoding="utf-8"?>
<ds:datastoreItem xmlns:ds="http://schemas.openxmlformats.org/officeDocument/2006/customXml" ds:itemID="{850ABA5A-DC78-4AF7-8E1B-743888095B72}"/>
</file>

<file path=customXml/itemProps3.xml><?xml version="1.0" encoding="utf-8"?>
<ds:datastoreItem xmlns:ds="http://schemas.openxmlformats.org/officeDocument/2006/customXml" ds:itemID="{0C5A0AB4-5E19-4D83-8409-59CEDDE018F8}"/>
</file>

<file path=docProps/app.xml><?xml version="1.0" encoding="utf-8"?>
<Properties xmlns="http://schemas.openxmlformats.org/officeDocument/2006/extended-properties" xmlns:vt="http://schemas.openxmlformats.org/officeDocument/2006/docPropsVTypes">
  <TotalTime>28024</TotalTime>
  <Words>3300</Words>
  <Application>Microsoft Office PowerPoint</Application>
  <PresentationFormat>Widescreen</PresentationFormat>
  <Paragraphs>380</Paragraphs>
  <Slides>61</Slides>
  <Notes>28</Notes>
  <HiddenSlides>0</HiddenSlides>
  <MMClips>2</MMClips>
  <ScaleCrop>false</ScaleCrop>
  <HeadingPairs>
    <vt:vector size="6" baseType="variant">
      <vt:variant>
        <vt:lpstr>Fonts Used</vt:lpstr>
      </vt:variant>
      <vt:variant>
        <vt:i4>9</vt:i4>
      </vt:variant>
      <vt:variant>
        <vt:lpstr>Theme</vt:lpstr>
      </vt:variant>
      <vt:variant>
        <vt:i4>3</vt:i4>
      </vt:variant>
      <vt:variant>
        <vt:lpstr>Slide Titles</vt:lpstr>
      </vt:variant>
      <vt:variant>
        <vt:i4>61</vt:i4>
      </vt:variant>
    </vt:vector>
  </HeadingPairs>
  <TitlesOfParts>
    <vt:vector size="73" baseType="lpstr">
      <vt:lpstr>Wingdings</vt:lpstr>
      <vt:lpstr>Symbol</vt:lpstr>
      <vt:lpstr>Calibri Light</vt:lpstr>
      <vt:lpstr>Tw Cen MT</vt:lpstr>
      <vt:lpstr>Cambria</vt:lpstr>
      <vt:lpstr>Arial</vt:lpstr>
      <vt:lpstr>Calibri</vt:lpstr>
      <vt:lpstr>Alexandria</vt:lpstr>
      <vt:lpstr>Tajawal Medium</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فلسفة مؤسسات التعليم العالي المرجوة  إحداث تغييرات إيجابية في مجال :</vt:lpstr>
      <vt:lpstr>فلسفة مؤسسات التعليم العالي المرجوة </vt:lpstr>
      <vt:lpstr>فلسفة مؤسسات التعليم العالي المرجوة </vt:lpstr>
      <vt:lpstr>فلسفة مؤسسات التعليم العالي المرجوة </vt:lpstr>
      <vt:lpstr>فكّر معي الآن: ما أهمية مؤسسات التعليم العالي في نظرك؟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ملخص المحاضرة</vt:lpstr>
      <vt:lpstr>ملخص المحاضرة</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DR&gt; WARDA KLOUB</dc:creator>
  <cp:lastModifiedBy>HP</cp:lastModifiedBy>
  <cp:revision>275</cp:revision>
  <dcterms:created xsi:type="dcterms:W3CDTF">2023-04-29T09:08:23Z</dcterms:created>
  <dcterms:modified xsi:type="dcterms:W3CDTF">2024-05-16T11:22:18Z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