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285A6-FF43-C67D-1935-CA26ED925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E05D03-B7F9-DB84-76BB-B4009C097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9144C-1DEF-4877-B0EC-8BCF69001BAE}" type="datetimeFigureOut">
              <a:rPr lang="en-MY" smtClean="0"/>
              <a:t>11/7/2024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7FB22E-B536-4796-CB5E-B6EED2BC2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18EC84-BA94-5932-CDDE-B6579981D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ED2B-7E98-473A-B862-B5C1C887EBC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6709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3A6A5DC-7E09-4F9E-16F0-B3226A2E8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F743E1-C3CB-2AEF-425D-493849945A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8B1D05-1380-D50A-5853-10915CE55D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9144C-1DEF-4877-B0EC-8BCF69001BAE}" type="datetimeFigureOut">
              <a:rPr lang="en-MY" smtClean="0"/>
              <a:t>11/7/2024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B2E3B9-EE6B-46E7-75F3-0550AF3FF4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B9584F-8AB1-D220-795A-F53FB2E13D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AED2B-7E98-473A-B862-B5C1C887EBC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14038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27F479-BCCE-F5D0-3128-F55F2B814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51C969-1F37-EFB8-39CB-10E5334721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3105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59DD0E-025B-4F63-A005-4D71E3938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3E92CF-3221-9085-95D7-5CFC0D1921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71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53CD66-C592-A813-D3E4-4F5C9A555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7B7616-C9D6-8F32-6176-D5E1523E5E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08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F712E5-B035-CC27-154D-6342ED617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EADEB6-7DBC-550F-6700-AF5991D02C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344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F91FBD-E6C7-866C-7400-8C0A07BDE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AED5C1-C875-A017-6018-E5F6844B73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49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F90076-A1D0-8679-0C84-7982B51D3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0860F9-A69D-3C46-8B60-B47CEB1D4A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2559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2F6F6C-184D-DEE8-B63B-0F7D75A0B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AA85AA-8F9D-100E-7D92-7C54AAECD7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7164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ECB4E1-10C1-54BB-2FC7-68C1878C2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D7686F-A2B8-E310-035C-F215F5E1F9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71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365EE4-EDE5-2A9E-1108-FF3678C31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04C0F1-9462-DE45-3136-1C380936D5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292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2E6FF5-170C-196F-01F7-7F678B289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20BBA3-1C40-9959-51EB-54176CF6DE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054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AE5722-7C50-8F21-DB8B-0C29999D9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17F45C-D67A-BB3C-A627-38DA5EC39F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07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14348E-2722-0752-6782-886FD2777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CD547B-E375-FC4C-C36E-644039D5E1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9777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82C1FA-49FF-AC5C-5B01-371B25942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1BA201-B802-9F94-59B3-0A2C15EE83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4079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61EBAA-AF53-1E76-A956-3C779C62B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2CD604-F669-C1A5-5E87-B10A14EC62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8512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E052B4-B111-220E-4C05-1AC679127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B49752-97A5-CD1C-E190-45B87D5AAC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1298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FE7B3C-459F-DA24-ECA3-E2485AAA4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1DC57D-220B-50AF-7D87-181DEDB2ED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391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84076A-8976-96F4-D5CF-120648728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C97AED-CEFC-B6AF-C80B-AF3DA462E9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200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537B3D-0A27-D4FA-FF8D-71191846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60CF4F-E13D-34FD-AA9F-2F7FE434D2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1432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CC9D79-307F-47FD-E24F-7E780B5F3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383529-4875-B23D-C5F3-588BB6A80B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6547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20CE40-FA91-3F85-7E66-7551F58B8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33F684-372F-FC43-D78A-B2E1A9F7AD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6460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CB61A4-3013-34C2-52DE-2C5817E12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581E68-093C-B371-DA27-503A85F4A4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2417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295422-BEEC-DCD6-DD39-4DD1E737F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CECCA6-8808-147D-768A-4D0DF43A17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2784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D3B43C-75DC-5342-2AA5-6A0785C99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FDC801-E9D8-5B98-9155-5EFFE77DCC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0524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22AB03-1FCA-A979-2301-AD848303F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F3D08A-2496-022D-9B4C-BAEF03BDC4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3368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85D96E-C488-A3EE-0182-675E27B9E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37CA7A-A963-701A-B770-0D5704B724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0126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E81A52-60A3-A339-5F00-5651A502B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FFB3C8-D6B2-2D6D-B6E4-553F7F4347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5330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06DC22-A672-A451-53C4-1B59744B0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4CC84B-8AD4-8004-124D-16E18070F3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1194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1F6461-D6A8-FB16-420A-1B593A6B8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6EC3B9-7160-82D3-BCA7-F2BC0E02B9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8298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1F128A-5861-F631-E126-FE3405D5A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6573CA-C19A-8EC7-C17E-373A47B522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3944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7A2122-772C-B63A-CD23-30CE30509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EEEACC-202C-8688-4471-90E8E91886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5517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3A2F17-9AC8-4B8F-82F4-61EE6A45A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51DA3B-B8BF-A6AE-7ACE-2B868CB878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7801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D18D11-4BBC-11FF-F995-DD9FA3913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00D689-DAF4-939B-7748-25C2F353D3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3188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2907FA-F148-B936-8DE5-0D393D5C8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83A8C7-9F8B-A41F-51BE-EEEFABECDF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9200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3AEE8B-02BA-CD1D-A94B-BCD5BED3F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5F6E6E-4F8E-90FD-2853-9825D0D6CD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3369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630136-1CE5-841E-286F-EC3BDBAF4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43BF87-2EED-84FF-033A-0710942157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6020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3E5CD4-2AC4-F617-5840-089FEFF83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0A2B99-03C0-ADF5-3481-CC61B38580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7587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A8FC1A-5DD8-816E-3CB4-E781E07AD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591320-23A6-57CB-BAD5-BF7949F6A8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8227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D8B8AF-6B9B-F948-5B36-553447340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F6DAF6-7023-D578-1A5E-2447AE22B2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9535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0439F3-9BD7-0387-BF12-938C8522B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9A5329-DC10-76D1-911D-9ACCEA794F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84473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05D371-F8A8-9A1A-1E20-B312FCEF5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C12C5B-95CF-A971-5BAB-F3B65BE38C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66453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228F62-4D3C-D324-A5A5-3ACF34D7D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6B1BA9-9215-8509-E934-CCDEA3AE7B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92157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71CBAB-8BBB-D754-9454-3EC09F382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D17151-E362-5525-135A-D067BE99FA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88516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B7A23E-83F1-6ABB-D3F2-E3B4E68CC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705FC4-943D-AFA8-CAB6-4950047474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51894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AB1FB0-7845-C720-8D5B-9C121907C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958D38-B22C-F540-7EB9-3767867EE7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23153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580DD3-4E7F-0585-F1F4-B02B43004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DA33B9-5C7C-93FB-790D-3CA644804F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80445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7864C5-B386-0F02-2428-3BE8446FB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944CE4-BFBD-2D04-81DD-58F6D72C87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06439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6EE2DC-B8A4-F697-2580-291D445BE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16A5FD-B27C-4BB5-2BCB-9C3D29E539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97161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BAC2E0-3276-5372-8DD8-63C109F1D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1E4FDD-752D-EB9D-F011-FA241E5780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2058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48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Nibras Abdullah Ahmed Faqera</dc:creator>
  <cp:lastModifiedBy>Nibras Abdullah Ahmed Faqera</cp:lastModifiedBy>
  <cp:revision>1</cp:revision>
  <dcterms:created xsi:type="dcterms:W3CDTF">2024-07-11T15:55:27Z</dcterms:created>
  <dcterms:modified xsi:type="dcterms:W3CDTF">2024-07-11T15:55:27Z</dcterms:modified>
</cp:coreProperties>
</file>