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F55D-0189-24B3-A5E7-DE5237B77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9EEE0D-CDA8-725C-C50B-C62B0F57A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90341-7A96-42A1-8BF8-F2A48CB57DEE}" type="datetimeFigureOut">
              <a:rPr lang="en-CA" smtClean="0"/>
              <a:t>2024-09-26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2BC963-7EAD-F490-BF01-32E400904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DD9F12-FF6C-90AC-128F-09596FA9C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D939-4D38-4E1F-8E44-BD8128A20B8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0762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B6F441-2DF3-EA6A-0AAD-33D03C9FC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27016-EC6D-329E-4E78-6CA7759B94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2B82A7-2298-ADA5-15EC-3AE8E7B6E9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490341-7A96-42A1-8BF8-F2A48CB57DEE}" type="datetimeFigureOut">
              <a:rPr lang="en-CA" smtClean="0"/>
              <a:t>2024-09-26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AD748-3FF2-DD45-BC5C-60332E5832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4691A-E908-C810-6333-084B89FCF7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BAD939-4D38-4E1F-8E44-BD8128A20B8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3494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051DBD-EC06-13F9-59DF-2C6B885C7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D42D9-5C32-B3D5-8276-1267E0586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735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5511DA-B4D4-7337-C6CC-5D029125F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5863EA-DAF1-BCB4-8654-1BCE18CB7B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674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EC1D66-DFB2-4FA5-E562-FC0674E4C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1D64C6-3782-253B-32D0-A6716454EC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110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06E5E5-2A94-BE8E-DEE0-026684B9C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703A18-1D7F-93FA-6450-9816EE7A9F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826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2EE5B1-087E-A47F-47FE-A5C3F01F5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C130F9-7B8A-E42D-5403-769141F120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838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5398A1-E277-427A-4E43-37023A22A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60B436-38C7-4F7E-376E-C3135D0D41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763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7F68C1-EDFE-885C-4C63-9FBE201EF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28F233-F7DD-2470-E56A-D18B4C103F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094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5BE96B-98E6-2272-E363-D0F3A64E2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A33BE4-CF1A-7F47-1625-CC75377F02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3970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BE7CBA-BDBD-232D-F60F-890257A12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DF5C52-D038-DA60-785A-C7A6213AD1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14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2024-09-27T02:20:01Z</dcterms:created>
  <dcterms:modified xsi:type="dcterms:W3CDTF">2024-09-27T02:20:01Z</dcterms:modified>
</cp:coreProperties>
</file>