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303" r:id="rId6"/>
    <p:sldId id="520" r:id="rId7"/>
    <p:sldId id="306" r:id="rId8"/>
    <p:sldId id="481" r:id="rId9"/>
    <p:sldId id="482" r:id="rId10"/>
    <p:sldId id="521" r:id="rId11"/>
    <p:sldId id="522" r:id="rId12"/>
    <p:sldId id="523" r:id="rId13"/>
    <p:sldId id="483" r:id="rId14"/>
    <p:sldId id="524" r:id="rId15"/>
    <p:sldId id="525" r:id="rId16"/>
    <p:sldId id="556" r:id="rId17"/>
    <p:sldId id="557" r:id="rId18"/>
    <p:sldId id="558" r:id="rId19"/>
    <p:sldId id="526" r:id="rId20"/>
    <p:sldId id="527" r:id="rId21"/>
    <p:sldId id="528" r:id="rId22"/>
    <p:sldId id="529" r:id="rId23"/>
    <p:sldId id="530" r:id="rId24"/>
    <p:sldId id="531" r:id="rId25"/>
    <p:sldId id="532" r:id="rId26"/>
    <p:sldId id="533" r:id="rId27"/>
    <p:sldId id="534" r:id="rId28"/>
    <p:sldId id="535" r:id="rId29"/>
    <p:sldId id="536" r:id="rId30"/>
    <p:sldId id="537" r:id="rId31"/>
    <p:sldId id="538" r:id="rId32"/>
    <p:sldId id="539" r:id="rId33"/>
    <p:sldId id="540" r:id="rId34"/>
    <p:sldId id="541" r:id="rId35"/>
    <p:sldId id="542" r:id="rId36"/>
    <p:sldId id="543" r:id="rId37"/>
    <p:sldId id="544" r:id="rId38"/>
    <p:sldId id="545" r:id="rId39"/>
    <p:sldId id="546" r:id="rId40"/>
    <p:sldId id="547" r:id="rId41"/>
    <p:sldId id="548" r:id="rId42"/>
    <p:sldId id="549" r:id="rId43"/>
    <p:sldId id="550" r:id="rId44"/>
    <p:sldId id="551" r:id="rId45"/>
    <p:sldId id="552" r:id="rId46"/>
    <p:sldId id="553" r:id="rId47"/>
    <p:sldId id="554" r:id="rId48"/>
    <p:sldId id="519" r:id="rId49"/>
    <p:sldId id="555"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0"/>
            <p14:sldId id="306"/>
            <p14:sldId id="481"/>
            <p14:sldId id="482"/>
            <p14:sldId id="521"/>
            <p14:sldId id="522"/>
            <p14:sldId id="523"/>
            <p14:sldId id="483"/>
            <p14:sldId id="524"/>
            <p14:sldId id="525"/>
            <p14:sldId id="556"/>
            <p14:sldId id="557"/>
            <p14:sldId id="558"/>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1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784E770-9574-4BFB-A433-F0F1F14C2F01}" v="1" dt="2025-02-19T12:17:20.5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88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7E0C5BFE-54FE-43F2-BBBC-B79196474F8E}"/>
    <pc:docChg chg="undo redo custSel addSld modSld">
      <pc:chgData name="Kareem Ahmed" userId="668b7c42-9793-4d96-80a6-ccc644a66bcf" providerId="ADAL" clId="{7E0C5BFE-54FE-43F2-BBBC-B79196474F8E}" dt="2025-01-30T23:14:44.801" v="241"/>
      <pc:docMkLst>
        <pc:docMk/>
      </pc:docMkLst>
      <pc:sldChg chg="addSp delSp modSp mod modTransition modAnim">
        <pc:chgData name="Kareem Ahmed" userId="668b7c42-9793-4d96-80a6-ccc644a66bcf" providerId="ADAL" clId="{7E0C5BFE-54FE-43F2-BBBC-B79196474F8E}" dt="2025-01-30T21:44:51.416" v="209"/>
        <pc:sldMkLst>
          <pc:docMk/>
          <pc:sldMk cId="0" sldId="303"/>
        </pc:sldMkLst>
        <pc:picChg chg="add del mod">
          <ac:chgData name="Kareem Ahmed" userId="668b7c42-9793-4d96-80a6-ccc644a66bcf" providerId="ADAL" clId="{7E0C5BFE-54FE-43F2-BBBC-B79196474F8E}" dt="2025-01-30T21:44:51.416" v="209"/>
          <ac:picMkLst>
            <pc:docMk/>
            <pc:sldMk cId="0" sldId="303"/>
            <ac:picMk id="13" creationId="{EC481FE8-1301-06B1-DDDA-EC5A100F6346}"/>
          </ac:picMkLst>
        </pc:picChg>
        <pc:picChg chg="add mod ord">
          <ac:chgData name="Kareem Ahmed" userId="668b7c42-9793-4d96-80a6-ccc644a66bcf" providerId="ADAL" clId="{7E0C5BFE-54FE-43F2-BBBC-B79196474F8E}" dt="2025-01-30T21:43:02.458" v="185" actId="34307"/>
          <ac:picMkLst>
            <pc:docMk/>
            <pc:sldMk cId="0" sldId="303"/>
            <ac:picMk id="14" creationId="{86F5309D-CABD-9548-6D81-1403BBF6B0EE}"/>
          </ac:picMkLst>
        </pc:picChg>
      </pc:sldChg>
      <pc:sldChg chg="addSp delSp modSp mod modTransition modAnim">
        <pc:chgData name="Kareem Ahmed" userId="668b7c42-9793-4d96-80a6-ccc644a66bcf" providerId="ADAL" clId="{7E0C5BFE-54FE-43F2-BBBC-B79196474F8E}" dt="2025-01-30T21:44:51.416" v="209"/>
        <pc:sldMkLst>
          <pc:docMk/>
          <pc:sldMk cId="0" sldId="306"/>
        </pc:sldMkLst>
        <pc:spChg chg="mod">
          <ac:chgData name="Kareem Ahmed" userId="668b7c42-9793-4d96-80a6-ccc644a66bcf" providerId="ADAL" clId="{7E0C5BFE-54FE-43F2-BBBC-B79196474F8E}" dt="2025-01-30T21:29:31.252" v="10" actId="20577"/>
          <ac:spMkLst>
            <pc:docMk/>
            <pc:sldMk cId="0" sldId="306"/>
            <ac:spMk id="3" creationId="{7B53571D-A004-8C53-A225-977B469DD658}"/>
          </ac:spMkLst>
        </pc:spChg>
        <pc:picChg chg="add del mod">
          <ac:chgData name="Kareem Ahmed" userId="668b7c42-9793-4d96-80a6-ccc644a66bcf" providerId="ADAL" clId="{7E0C5BFE-54FE-43F2-BBBC-B79196474F8E}" dt="2025-01-30T21:44:51.416" v="209"/>
          <ac:picMkLst>
            <pc:docMk/>
            <pc:sldMk cId="0" sldId="306"/>
            <ac:picMk id="4" creationId="{5E77B990-3B95-A5A8-C9B4-75C3FB7F2A8E}"/>
          </ac:picMkLst>
        </pc:picChg>
        <pc:picChg chg="add mod ord">
          <ac:chgData name="Kareem Ahmed" userId="668b7c42-9793-4d96-80a6-ccc644a66bcf" providerId="ADAL" clId="{7E0C5BFE-54FE-43F2-BBBC-B79196474F8E}" dt="2025-01-30T21:43:02.466" v="187" actId="34307"/>
          <ac:picMkLst>
            <pc:docMk/>
            <pc:sldMk cId="0" sldId="306"/>
            <ac:picMk id="5" creationId="{3713EEAD-B8D6-A30A-F1D4-07389DE11535}"/>
          </ac:picMkLst>
        </pc:picChg>
      </pc:sldChg>
      <pc:sldChg chg="addSp modSp modTransition">
        <pc:chgData name="Kareem Ahmed" userId="668b7c42-9793-4d96-80a6-ccc644a66bcf" providerId="ADAL" clId="{7E0C5BFE-54FE-43F2-BBBC-B79196474F8E}" dt="2025-01-30T23:14:44.801" v="241"/>
        <pc:sldMkLst>
          <pc:docMk/>
          <pc:sldMk cId="0" sldId="349"/>
        </pc:sldMkLst>
        <pc:picChg chg="add mod">
          <ac:chgData name="Kareem Ahmed" userId="668b7c42-9793-4d96-80a6-ccc644a66bcf" providerId="ADAL" clId="{7E0C5BFE-54FE-43F2-BBBC-B79196474F8E}" dt="2025-01-30T23:14:44.801" v="241"/>
          <ac:picMkLst>
            <pc:docMk/>
            <pc:sldMk cId="0" sldId="349"/>
            <ac:picMk id="4" creationId="{E04C9CE1-F5AE-5D6D-D25B-ECBAB3CC0EE5}"/>
          </ac:picMkLst>
        </pc:picChg>
      </pc:sldChg>
      <pc:sldChg chg="addSp delSp modSp mod modTransition modAnim">
        <pc:chgData name="Kareem Ahmed" userId="668b7c42-9793-4d96-80a6-ccc644a66bcf" providerId="ADAL" clId="{7E0C5BFE-54FE-43F2-BBBC-B79196474F8E}" dt="2025-01-30T21:44:51.416" v="209"/>
        <pc:sldMkLst>
          <pc:docMk/>
          <pc:sldMk cId="0" sldId="480"/>
        </pc:sldMkLst>
        <pc:picChg chg="add del mod">
          <ac:chgData name="Kareem Ahmed" userId="668b7c42-9793-4d96-80a6-ccc644a66bcf" providerId="ADAL" clId="{7E0C5BFE-54FE-43F2-BBBC-B79196474F8E}" dt="2025-01-30T21:44:51.416" v="209"/>
          <ac:picMkLst>
            <pc:docMk/>
            <pc:sldMk cId="0" sldId="480"/>
            <ac:picMk id="6" creationId="{45DCBA1F-5178-C0B1-AAB0-59B6F9C34203}"/>
          </ac:picMkLst>
        </pc:picChg>
      </pc:sldChg>
      <pc:sldChg chg="addSp delSp modSp mod modTransition modAnim">
        <pc:chgData name="Kareem Ahmed" userId="668b7c42-9793-4d96-80a6-ccc644a66bcf" providerId="ADAL" clId="{7E0C5BFE-54FE-43F2-BBBC-B79196474F8E}" dt="2025-01-30T21:44:51.416" v="209"/>
        <pc:sldMkLst>
          <pc:docMk/>
          <pc:sldMk cId="3373065567" sldId="481"/>
        </pc:sldMkLst>
        <pc:spChg chg="mod">
          <ac:chgData name="Kareem Ahmed" userId="668b7c42-9793-4d96-80a6-ccc644a66bcf" providerId="ADAL" clId="{7E0C5BFE-54FE-43F2-BBBC-B79196474F8E}" dt="2025-01-30T21:31:54.847" v="73" actId="20577"/>
          <ac:spMkLst>
            <pc:docMk/>
            <pc:sldMk cId="3373065567" sldId="481"/>
            <ac:spMk id="10" creationId="{F283AAF7-BFF2-D8AE-AC4B-F661CBCAF021}"/>
          </ac:spMkLst>
        </pc:spChg>
        <pc:picChg chg="add del mod">
          <ac:chgData name="Kareem Ahmed" userId="668b7c42-9793-4d96-80a6-ccc644a66bcf" providerId="ADAL" clId="{7E0C5BFE-54FE-43F2-BBBC-B79196474F8E}" dt="2025-01-30T21:44:51.416" v="209"/>
          <ac:picMkLst>
            <pc:docMk/>
            <pc:sldMk cId="3373065567" sldId="481"/>
            <ac:picMk id="3" creationId="{10D5DC17-9D2E-07E2-5AB6-142F6DC57C12}"/>
          </ac:picMkLst>
        </pc:picChg>
        <pc:picChg chg="add mod ord">
          <ac:chgData name="Kareem Ahmed" userId="668b7c42-9793-4d96-80a6-ccc644a66bcf" providerId="ADAL" clId="{7E0C5BFE-54FE-43F2-BBBC-B79196474F8E}" dt="2025-01-30T21:43:02.470" v="188" actId="34307"/>
          <ac:picMkLst>
            <pc:docMk/>
            <pc:sldMk cId="3373065567" sldId="481"/>
            <ac:picMk id="4" creationId="{D872E071-EA95-DD21-8BAE-8C4D832FA377}"/>
          </ac:picMkLst>
        </pc:picChg>
      </pc:sldChg>
      <pc:sldChg chg="addSp delSp modSp mod modTransition modAnim">
        <pc:chgData name="Kareem Ahmed" userId="668b7c42-9793-4d96-80a6-ccc644a66bcf" providerId="ADAL" clId="{7E0C5BFE-54FE-43F2-BBBC-B79196474F8E}" dt="2025-01-30T21:44:51.416" v="209"/>
        <pc:sldMkLst>
          <pc:docMk/>
          <pc:sldMk cId="1621918960" sldId="482"/>
        </pc:sldMkLst>
        <pc:picChg chg="add del mod">
          <ac:chgData name="Kareem Ahmed" userId="668b7c42-9793-4d96-80a6-ccc644a66bcf" providerId="ADAL" clId="{7E0C5BFE-54FE-43F2-BBBC-B79196474F8E}" dt="2025-01-30T21:44:51.416" v="209"/>
          <ac:picMkLst>
            <pc:docMk/>
            <pc:sldMk cId="1621918960" sldId="482"/>
            <ac:picMk id="3" creationId="{53383A4C-CDE6-C230-4EB8-D683B86FB5EB}"/>
          </ac:picMkLst>
        </pc:picChg>
        <pc:picChg chg="add mod ord">
          <ac:chgData name="Kareem Ahmed" userId="668b7c42-9793-4d96-80a6-ccc644a66bcf" providerId="ADAL" clId="{7E0C5BFE-54FE-43F2-BBBC-B79196474F8E}" dt="2025-01-30T21:43:02.475" v="189" actId="34307"/>
          <ac:picMkLst>
            <pc:docMk/>
            <pc:sldMk cId="1621918960" sldId="482"/>
            <ac:picMk id="4" creationId="{92308793-39AA-0A53-EE67-0836FA475CD5}"/>
          </ac:picMkLst>
        </pc:picChg>
      </pc:sldChg>
      <pc:sldChg chg="addSp delSp modSp mod modTransition modAnim">
        <pc:chgData name="Kareem Ahmed" userId="668b7c42-9793-4d96-80a6-ccc644a66bcf" providerId="ADAL" clId="{7E0C5BFE-54FE-43F2-BBBC-B79196474F8E}" dt="2025-01-30T21:44:51.416" v="209"/>
        <pc:sldMkLst>
          <pc:docMk/>
          <pc:sldMk cId="2409412776" sldId="483"/>
        </pc:sldMkLst>
        <pc:picChg chg="add del mod">
          <ac:chgData name="Kareem Ahmed" userId="668b7c42-9793-4d96-80a6-ccc644a66bcf" providerId="ADAL" clId="{7E0C5BFE-54FE-43F2-BBBC-B79196474F8E}" dt="2025-01-30T21:44:51.416" v="209"/>
          <ac:picMkLst>
            <pc:docMk/>
            <pc:sldMk cId="2409412776" sldId="483"/>
            <ac:picMk id="3" creationId="{BE922FEF-83B8-AF22-08DF-9E237B3AF830}"/>
          </ac:picMkLst>
        </pc:picChg>
        <pc:picChg chg="add mod ord">
          <ac:chgData name="Kareem Ahmed" userId="668b7c42-9793-4d96-80a6-ccc644a66bcf" providerId="ADAL" clId="{7E0C5BFE-54FE-43F2-BBBC-B79196474F8E}" dt="2025-01-30T21:43:02.491" v="193" actId="34307"/>
          <ac:picMkLst>
            <pc:docMk/>
            <pc:sldMk cId="2409412776" sldId="483"/>
            <ac:picMk id="4" creationId="{347A367C-C236-9938-E298-B5C417767613}"/>
          </ac:picMkLst>
        </pc:picChg>
      </pc:sldChg>
      <pc:sldChg chg="addSp modSp mod modTransition">
        <pc:chgData name="Kareem Ahmed" userId="668b7c42-9793-4d96-80a6-ccc644a66bcf" providerId="ADAL" clId="{7E0C5BFE-54FE-43F2-BBBC-B79196474F8E}" dt="2025-01-30T23:14:44.801" v="241"/>
        <pc:sldMkLst>
          <pc:docMk/>
          <pc:sldMk cId="681969876" sldId="519"/>
        </pc:sldMkLst>
        <pc:spChg chg="mod">
          <ac:chgData name="Kareem Ahmed" userId="668b7c42-9793-4d96-80a6-ccc644a66bcf" providerId="ADAL" clId="{7E0C5BFE-54FE-43F2-BBBC-B79196474F8E}" dt="2025-01-30T21:31:34.723" v="58" actId="20577"/>
          <ac:spMkLst>
            <pc:docMk/>
            <pc:sldMk cId="681969876" sldId="519"/>
            <ac:spMk id="10" creationId="{8FBEAC5C-4DEB-465E-3D4B-F487D1C48593}"/>
          </ac:spMkLst>
        </pc:spChg>
        <pc:picChg chg="add mod">
          <ac:chgData name="Kareem Ahmed" userId="668b7c42-9793-4d96-80a6-ccc644a66bcf" providerId="ADAL" clId="{7E0C5BFE-54FE-43F2-BBBC-B79196474F8E}" dt="2025-01-30T23:14:44.801" v="241"/>
          <ac:picMkLst>
            <pc:docMk/>
            <pc:sldMk cId="681969876" sldId="519"/>
            <ac:picMk id="3" creationId="{E5D82D65-8AB4-47DE-C739-0EE9F7068E78}"/>
          </ac:picMkLst>
        </pc:picChg>
      </pc:sldChg>
      <pc:sldChg chg="addSp delSp modSp mod modTransition modAnim">
        <pc:chgData name="Kareem Ahmed" userId="668b7c42-9793-4d96-80a6-ccc644a66bcf" providerId="ADAL" clId="{7E0C5BFE-54FE-43F2-BBBC-B79196474F8E}" dt="2025-01-30T21:44:51.416" v="209"/>
        <pc:sldMkLst>
          <pc:docMk/>
          <pc:sldMk cId="649050000" sldId="520"/>
        </pc:sldMkLst>
        <pc:picChg chg="add del mod">
          <ac:chgData name="Kareem Ahmed" userId="668b7c42-9793-4d96-80a6-ccc644a66bcf" providerId="ADAL" clId="{7E0C5BFE-54FE-43F2-BBBC-B79196474F8E}" dt="2025-01-30T21:44:51.416" v="209"/>
          <ac:picMkLst>
            <pc:docMk/>
            <pc:sldMk cId="649050000" sldId="520"/>
            <ac:picMk id="4" creationId="{04639AEC-18AA-B3A5-6EFC-3C9A6E0D7B76}"/>
          </ac:picMkLst>
        </pc:picChg>
        <pc:picChg chg="add mod ord">
          <ac:chgData name="Kareem Ahmed" userId="668b7c42-9793-4d96-80a6-ccc644a66bcf" providerId="ADAL" clId="{7E0C5BFE-54FE-43F2-BBBC-B79196474F8E}" dt="2025-01-30T21:43:02.463" v="186" actId="34307"/>
          <ac:picMkLst>
            <pc:docMk/>
            <pc:sldMk cId="649050000" sldId="520"/>
            <ac:picMk id="5" creationId="{933A1708-5463-B21A-A23E-44114F8E428B}"/>
          </ac:picMkLst>
        </pc:picChg>
      </pc:sldChg>
      <pc:sldChg chg="addSp delSp modSp mod modTransition modAnim">
        <pc:chgData name="Kareem Ahmed" userId="668b7c42-9793-4d96-80a6-ccc644a66bcf" providerId="ADAL" clId="{7E0C5BFE-54FE-43F2-BBBC-B79196474F8E}" dt="2025-01-30T21:44:51.416" v="209"/>
        <pc:sldMkLst>
          <pc:docMk/>
          <pc:sldMk cId="2636944085" sldId="521"/>
        </pc:sldMkLst>
        <pc:picChg chg="add del mod">
          <ac:chgData name="Kareem Ahmed" userId="668b7c42-9793-4d96-80a6-ccc644a66bcf" providerId="ADAL" clId="{7E0C5BFE-54FE-43F2-BBBC-B79196474F8E}" dt="2025-01-30T21:44:51.416" v="209"/>
          <ac:picMkLst>
            <pc:docMk/>
            <pc:sldMk cId="2636944085" sldId="521"/>
            <ac:picMk id="14" creationId="{F3E74E6F-79B0-BDD0-C250-FDF4A3C2EE8B}"/>
          </ac:picMkLst>
        </pc:picChg>
        <pc:picChg chg="add mod ord">
          <ac:chgData name="Kareem Ahmed" userId="668b7c42-9793-4d96-80a6-ccc644a66bcf" providerId="ADAL" clId="{7E0C5BFE-54FE-43F2-BBBC-B79196474F8E}" dt="2025-01-30T21:43:02.478" v="190" actId="34307"/>
          <ac:picMkLst>
            <pc:docMk/>
            <pc:sldMk cId="2636944085" sldId="521"/>
            <ac:picMk id="17" creationId="{084B04C0-F0EE-2F95-7072-149880835A83}"/>
          </ac:picMkLst>
        </pc:picChg>
      </pc:sldChg>
      <pc:sldChg chg="addSp delSp modSp mod modTransition modAnim">
        <pc:chgData name="Kareem Ahmed" userId="668b7c42-9793-4d96-80a6-ccc644a66bcf" providerId="ADAL" clId="{7E0C5BFE-54FE-43F2-BBBC-B79196474F8E}" dt="2025-01-30T21:44:51.416" v="209"/>
        <pc:sldMkLst>
          <pc:docMk/>
          <pc:sldMk cId="3955906871" sldId="522"/>
        </pc:sldMkLst>
        <pc:picChg chg="add del mod">
          <ac:chgData name="Kareem Ahmed" userId="668b7c42-9793-4d96-80a6-ccc644a66bcf" providerId="ADAL" clId="{7E0C5BFE-54FE-43F2-BBBC-B79196474F8E}" dt="2025-01-30T21:44:51.416" v="209"/>
          <ac:picMkLst>
            <pc:docMk/>
            <pc:sldMk cId="3955906871" sldId="522"/>
            <ac:picMk id="6" creationId="{D825BC71-319A-4D0F-E23A-6A7A45F7C770}"/>
          </ac:picMkLst>
        </pc:picChg>
        <pc:picChg chg="add mod ord">
          <ac:chgData name="Kareem Ahmed" userId="668b7c42-9793-4d96-80a6-ccc644a66bcf" providerId="ADAL" clId="{7E0C5BFE-54FE-43F2-BBBC-B79196474F8E}" dt="2025-01-30T21:43:02.484" v="191" actId="34307"/>
          <ac:picMkLst>
            <pc:docMk/>
            <pc:sldMk cId="3955906871" sldId="522"/>
            <ac:picMk id="7" creationId="{097B3A4E-18A7-437E-9981-18256B84CBAE}"/>
          </ac:picMkLst>
        </pc:picChg>
      </pc:sldChg>
      <pc:sldChg chg="addSp delSp modSp mod modTransition modAnim">
        <pc:chgData name="Kareem Ahmed" userId="668b7c42-9793-4d96-80a6-ccc644a66bcf" providerId="ADAL" clId="{7E0C5BFE-54FE-43F2-BBBC-B79196474F8E}" dt="2025-01-30T21:44:51.416" v="209"/>
        <pc:sldMkLst>
          <pc:docMk/>
          <pc:sldMk cId="205738666" sldId="523"/>
        </pc:sldMkLst>
        <pc:picChg chg="add del mod">
          <ac:chgData name="Kareem Ahmed" userId="668b7c42-9793-4d96-80a6-ccc644a66bcf" providerId="ADAL" clId="{7E0C5BFE-54FE-43F2-BBBC-B79196474F8E}" dt="2025-01-30T21:44:51.416" v="209"/>
          <ac:picMkLst>
            <pc:docMk/>
            <pc:sldMk cId="205738666" sldId="523"/>
            <ac:picMk id="3" creationId="{89F78ED1-FEBD-ADB7-44B0-03DF8F07B6F3}"/>
          </ac:picMkLst>
        </pc:picChg>
        <pc:picChg chg="add mod ord">
          <ac:chgData name="Kareem Ahmed" userId="668b7c42-9793-4d96-80a6-ccc644a66bcf" providerId="ADAL" clId="{7E0C5BFE-54FE-43F2-BBBC-B79196474F8E}" dt="2025-01-30T21:43:02.487" v="192" actId="34307"/>
          <ac:picMkLst>
            <pc:docMk/>
            <pc:sldMk cId="205738666" sldId="523"/>
            <ac:picMk id="4" creationId="{DB8E9C01-3565-9278-DF80-BCE00B499D68}"/>
          </ac:picMkLst>
        </pc:picChg>
      </pc:sldChg>
      <pc:sldChg chg="addSp delSp modSp mod modTransition modAnim">
        <pc:chgData name="Kareem Ahmed" userId="668b7c42-9793-4d96-80a6-ccc644a66bcf" providerId="ADAL" clId="{7E0C5BFE-54FE-43F2-BBBC-B79196474F8E}" dt="2025-01-30T21:44:51.416" v="209"/>
        <pc:sldMkLst>
          <pc:docMk/>
          <pc:sldMk cId="3845173485" sldId="524"/>
        </pc:sldMkLst>
        <pc:picChg chg="add del mod">
          <ac:chgData name="Kareem Ahmed" userId="668b7c42-9793-4d96-80a6-ccc644a66bcf" providerId="ADAL" clId="{7E0C5BFE-54FE-43F2-BBBC-B79196474F8E}" dt="2025-01-30T21:44:51.416" v="209"/>
          <ac:picMkLst>
            <pc:docMk/>
            <pc:sldMk cId="3845173485" sldId="524"/>
            <ac:picMk id="3" creationId="{02CB06AA-8B6D-4C03-D7E0-19ADEE9044D0}"/>
          </ac:picMkLst>
        </pc:picChg>
        <pc:picChg chg="add mod ord">
          <ac:chgData name="Kareem Ahmed" userId="668b7c42-9793-4d96-80a6-ccc644a66bcf" providerId="ADAL" clId="{7E0C5BFE-54FE-43F2-BBBC-B79196474F8E}" dt="2025-01-30T21:43:02.496" v="194" actId="34307"/>
          <ac:picMkLst>
            <pc:docMk/>
            <pc:sldMk cId="3845173485" sldId="524"/>
            <ac:picMk id="4" creationId="{324BF226-FEDB-FFB1-1350-3AB970D5EA9B}"/>
          </ac:picMkLst>
        </pc:picChg>
      </pc:sldChg>
      <pc:sldChg chg="addSp delSp modSp mod modTransition modAnim">
        <pc:chgData name="Kareem Ahmed" userId="668b7c42-9793-4d96-80a6-ccc644a66bcf" providerId="ADAL" clId="{7E0C5BFE-54FE-43F2-BBBC-B79196474F8E}" dt="2025-01-30T21:44:51.416" v="209"/>
        <pc:sldMkLst>
          <pc:docMk/>
          <pc:sldMk cId="241335254" sldId="525"/>
        </pc:sldMkLst>
        <pc:picChg chg="add del mod">
          <ac:chgData name="Kareem Ahmed" userId="668b7c42-9793-4d96-80a6-ccc644a66bcf" providerId="ADAL" clId="{7E0C5BFE-54FE-43F2-BBBC-B79196474F8E}" dt="2025-01-30T21:44:51.416" v="209"/>
          <ac:picMkLst>
            <pc:docMk/>
            <pc:sldMk cId="241335254" sldId="525"/>
            <ac:picMk id="4" creationId="{63C75C6D-8B36-EB57-DE4A-4D09E09B3BA7}"/>
          </ac:picMkLst>
        </pc:picChg>
        <pc:picChg chg="add mod ord">
          <ac:chgData name="Kareem Ahmed" userId="668b7c42-9793-4d96-80a6-ccc644a66bcf" providerId="ADAL" clId="{7E0C5BFE-54FE-43F2-BBBC-B79196474F8E}" dt="2025-01-30T21:43:02.501" v="195" actId="34307"/>
          <ac:picMkLst>
            <pc:docMk/>
            <pc:sldMk cId="241335254" sldId="525"/>
            <ac:picMk id="6" creationId="{349CEF54-0F43-9DB6-78D4-5D97DD2A4EB3}"/>
          </ac:picMkLst>
        </pc:picChg>
      </pc:sldChg>
      <pc:sldChg chg="addSp delSp modSp mod modTransition modAnim">
        <pc:chgData name="Kareem Ahmed" userId="668b7c42-9793-4d96-80a6-ccc644a66bcf" providerId="ADAL" clId="{7E0C5BFE-54FE-43F2-BBBC-B79196474F8E}" dt="2025-01-30T21:51:50.883" v="215"/>
        <pc:sldMkLst>
          <pc:docMk/>
          <pc:sldMk cId="4251716311" sldId="526"/>
        </pc:sldMkLst>
        <pc:spChg chg="mod">
          <ac:chgData name="Kareem Ahmed" userId="668b7c42-9793-4d96-80a6-ccc644a66bcf" providerId="ADAL" clId="{7E0C5BFE-54FE-43F2-BBBC-B79196474F8E}" dt="2025-01-30T21:30:11.060" v="26" actId="1035"/>
          <ac:spMkLst>
            <pc:docMk/>
            <pc:sldMk cId="4251716311" sldId="526"/>
            <ac:spMk id="9" creationId="{2C2B63B6-5A6E-0EB7-43F6-9632B871BB68}"/>
          </ac:spMkLst>
        </pc:spChg>
        <pc:spChg chg="mod">
          <ac:chgData name="Kareem Ahmed" userId="668b7c42-9793-4d96-80a6-ccc644a66bcf" providerId="ADAL" clId="{7E0C5BFE-54FE-43F2-BBBC-B79196474F8E}" dt="2025-01-30T21:38:43.149" v="172" actId="20577"/>
          <ac:spMkLst>
            <pc:docMk/>
            <pc:sldMk cId="4251716311" sldId="526"/>
            <ac:spMk id="10" creationId="{71EDC8F1-EB49-70E6-81FE-A2B81B3B2697}"/>
          </ac:spMkLst>
        </pc:spChg>
        <pc:picChg chg="add mod">
          <ac:chgData name="Kareem Ahmed" userId="668b7c42-9793-4d96-80a6-ccc644a66bcf" providerId="ADAL" clId="{7E0C5BFE-54FE-43F2-BBBC-B79196474F8E}" dt="2025-01-30T21:51:50.883" v="215"/>
          <ac:picMkLst>
            <pc:docMk/>
            <pc:sldMk cId="4251716311" sldId="526"/>
            <ac:picMk id="11" creationId="{661D1F49-4C50-FF54-CAF9-512CF4EF8427}"/>
          </ac:picMkLst>
        </pc:picChg>
        <pc:picChg chg="add mod">
          <ac:chgData name="Kareem Ahmed" userId="668b7c42-9793-4d96-80a6-ccc644a66bcf" providerId="ADAL" clId="{7E0C5BFE-54FE-43F2-BBBC-B79196474F8E}" dt="2025-01-30T21:51:50.883" v="215"/>
          <ac:picMkLst>
            <pc:docMk/>
            <pc:sldMk cId="4251716311" sldId="526"/>
            <ac:picMk id="12" creationId="{08142928-597B-7F07-A5AF-2006F75C8B20}"/>
          </ac:picMkLst>
        </pc:picChg>
      </pc:sldChg>
      <pc:sldChg chg="addSp delSp modSp mod modTransition">
        <pc:chgData name="Kareem Ahmed" userId="668b7c42-9793-4d96-80a6-ccc644a66bcf" providerId="ADAL" clId="{7E0C5BFE-54FE-43F2-BBBC-B79196474F8E}" dt="2025-01-30T21:59:05.980" v="216"/>
        <pc:sldMkLst>
          <pc:docMk/>
          <pc:sldMk cId="2086429067" sldId="527"/>
        </pc:sldMkLst>
        <pc:spChg chg="add mod">
          <ac:chgData name="Kareem Ahmed" userId="668b7c42-9793-4d96-80a6-ccc644a66bcf" providerId="ADAL" clId="{7E0C5BFE-54FE-43F2-BBBC-B79196474F8E}" dt="2025-01-30T21:30:17.480" v="28"/>
          <ac:spMkLst>
            <pc:docMk/>
            <pc:sldMk cId="2086429067" sldId="527"/>
            <ac:spMk id="3" creationId="{4BC80B93-D03D-09F2-2D23-788A07BE105E}"/>
          </ac:spMkLst>
        </pc:spChg>
        <pc:picChg chg="add mod">
          <ac:chgData name="Kareem Ahmed" userId="668b7c42-9793-4d96-80a6-ccc644a66bcf" providerId="ADAL" clId="{7E0C5BFE-54FE-43F2-BBBC-B79196474F8E}" dt="2025-01-30T21:59:05.980" v="216"/>
          <ac:picMkLst>
            <pc:docMk/>
            <pc:sldMk cId="2086429067" sldId="527"/>
            <ac:picMk id="6" creationId="{210AFD5F-37BB-18B7-E384-1BC7E7ED9A39}"/>
          </ac:picMkLst>
        </pc:picChg>
      </pc:sldChg>
      <pc:sldChg chg="addSp delSp modSp mod modTransition">
        <pc:chgData name="Kareem Ahmed" userId="668b7c42-9793-4d96-80a6-ccc644a66bcf" providerId="ADAL" clId="{7E0C5BFE-54FE-43F2-BBBC-B79196474F8E}" dt="2025-01-30T21:59:05.980" v="216"/>
        <pc:sldMkLst>
          <pc:docMk/>
          <pc:sldMk cId="191392368" sldId="528"/>
        </pc:sldMkLst>
        <pc:spChg chg="add mod">
          <ac:chgData name="Kareem Ahmed" userId="668b7c42-9793-4d96-80a6-ccc644a66bcf" providerId="ADAL" clId="{7E0C5BFE-54FE-43F2-BBBC-B79196474F8E}" dt="2025-01-30T21:30:28.677" v="30"/>
          <ac:spMkLst>
            <pc:docMk/>
            <pc:sldMk cId="191392368" sldId="528"/>
            <ac:spMk id="3" creationId="{5DBBC2A6-AA7E-59A9-E89D-D5CEDAC105DA}"/>
          </ac:spMkLst>
        </pc:spChg>
        <pc:picChg chg="add mod">
          <ac:chgData name="Kareem Ahmed" userId="668b7c42-9793-4d96-80a6-ccc644a66bcf" providerId="ADAL" clId="{7E0C5BFE-54FE-43F2-BBBC-B79196474F8E}" dt="2025-01-30T21:59:05.980" v="216"/>
          <ac:picMkLst>
            <pc:docMk/>
            <pc:sldMk cId="191392368" sldId="528"/>
            <ac:picMk id="5" creationId="{7CCE42D7-FD2F-4C53-B802-1254A323982C}"/>
          </ac:picMkLst>
        </pc:picChg>
      </pc:sldChg>
      <pc:sldChg chg="addSp delSp modSp mod modTransition">
        <pc:chgData name="Kareem Ahmed" userId="668b7c42-9793-4d96-80a6-ccc644a66bcf" providerId="ADAL" clId="{7E0C5BFE-54FE-43F2-BBBC-B79196474F8E}" dt="2025-01-30T21:59:05.980" v="216"/>
        <pc:sldMkLst>
          <pc:docMk/>
          <pc:sldMk cId="3469285271" sldId="529"/>
        </pc:sldMkLst>
        <pc:spChg chg="add mod">
          <ac:chgData name="Kareem Ahmed" userId="668b7c42-9793-4d96-80a6-ccc644a66bcf" providerId="ADAL" clId="{7E0C5BFE-54FE-43F2-BBBC-B79196474F8E}" dt="2025-01-30T21:30:34.340" v="32"/>
          <ac:spMkLst>
            <pc:docMk/>
            <pc:sldMk cId="3469285271" sldId="529"/>
            <ac:spMk id="3" creationId="{DF9F9911-FA9B-6F2D-ED59-D2D63A704D2D}"/>
          </ac:spMkLst>
        </pc:spChg>
        <pc:picChg chg="add mod">
          <ac:chgData name="Kareem Ahmed" userId="668b7c42-9793-4d96-80a6-ccc644a66bcf" providerId="ADAL" clId="{7E0C5BFE-54FE-43F2-BBBC-B79196474F8E}" dt="2025-01-30T21:59:05.980" v="216"/>
          <ac:picMkLst>
            <pc:docMk/>
            <pc:sldMk cId="3469285271" sldId="529"/>
            <ac:picMk id="5" creationId="{050757F8-2D7C-4ABB-5BBF-3BE7364BC863}"/>
          </ac:picMkLst>
        </pc:picChg>
      </pc:sldChg>
      <pc:sldChg chg="addSp delSp modSp mod modTransition">
        <pc:chgData name="Kareem Ahmed" userId="668b7c42-9793-4d96-80a6-ccc644a66bcf" providerId="ADAL" clId="{7E0C5BFE-54FE-43F2-BBBC-B79196474F8E}" dt="2025-01-30T21:59:05.980" v="216"/>
        <pc:sldMkLst>
          <pc:docMk/>
          <pc:sldMk cId="2573641955" sldId="530"/>
        </pc:sldMkLst>
        <pc:spChg chg="add mod">
          <ac:chgData name="Kareem Ahmed" userId="668b7c42-9793-4d96-80a6-ccc644a66bcf" providerId="ADAL" clId="{7E0C5BFE-54FE-43F2-BBBC-B79196474F8E}" dt="2025-01-30T21:30:40.844" v="34"/>
          <ac:spMkLst>
            <pc:docMk/>
            <pc:sldMk cId="2573641955" sldId="530"/>
            <ac:spMk id="3" creationId="{ACAD8211-3E76-16FE-FA1B-6CF843176672}"/>
          </ac:spMkLst>
        </pc:spChg>
        <pc:picChg chg="add mod">
          <ac:chgData name="Kareem Ahmed" userId="668b7c42-9793-4d96-80a6-ccc644a66bcf" providerId="ADAL" clId="{7E0C5BFE-54FE-43F2-BBBC-B79196474F8E}" dt="2025-01-30T21:59:05.980" v="216"/>
          <ac:picMkLst>
            <pc:docMk/>
            <pc:sldMk cId="2573641955" sldId="530"/>
            <ac:picMk id="5" creationId="{170DA4F2-7B37-912C-9B32-A64CAFD2010D}"/>
          </ac:picMkLst>
        </pc:picChg>
      </pc:sldChg>
      <pc:sldChg chg="addSp delSp modSp mod modTransition">
        <pc:chgData name="Kareem Ahmed" userId="668b7c42-9793-4d96-80a6-ccc644a66bcf" providerId="ADAL" clId="{7E0C5BFE-54FE-43F2-BBBC-B79196474F8E}" dt="2025-01-30T21:59:05.980" v="216"/>
        <pc:sldMkLst>
          <pc:docMk/>
          <pc:sldMk cId="106714986" sldId="531"/>
        </pc:sldMkLst>
        <pc:spChg chg="add mod">
          <ac:chgData name="Kareem Ahmed" userId="668b7c42-9793-4d96-80a6-ccc644a66bcf" providerId="ADAL" clId="{7E0C5BFE-54FE-43F2-BBBC-B79196474F8E}" dt="2025-01-30T21:30:46.124" v="36"/>
          <ac:spMkLst>
            <pc:docMk/>
            <pc:sldMk cId="106714986" sldId="531"/>
            <ac:spMk id="3" creationId="{00FA86E2-3226-30CA-0DD7-3E5E089A14F3}"/>
          </ac:spMkLst>
        </pc:spChg>
        <pc:picChg chg="add mod">
          <ac:chgData name="Kareem Ahmed" userId="668b7c42-9793-4d96-80a6-ccc644a66bcf" providerId="ADAL" clId="{7E0C5BFE-54FE-43F2-BBBC-B79196474F8E}" dt="2025-01-30T21:59:05.980" v="216"/>
          <ac:picMkLst>
            <pc:docMk/>
            <pc:sldMk cId="106714986" sldId="531"/>
            <ac:picMk id="5" creationId="{1429ABE0-7E36-9BAE-4BB7-731059EF5230}"/>
          </ac:picMkLst>
        </pc:picChg>
      </pc:sldChg>
      <pc:sldChg chg="addSp delSp modSp mod modTransition modAnim">
        <pc:chgData name="Kareem Ahmed" userId="668b7c42-9793-4d96-80a6-ccc644a66bcf" providerId="ADAL" clId="{7E0C5BFE-54FE-43F2-BBBC-B79196474F8E}" dt="2025-01-30T22:09:13.015" v="219"/>
        <pc:sldMkLst>
          <pc:docMk/>
          <pc:sldMk cId="959311860" sldId="532"/>
        </pc:sldMkLst>
        <pc:spChg chg="add mod">
          <ac:chgData name="Kareem Ahmed" userId="668b7c42-9793-4d96-80a6-ccc644a66bcf" providerId="ADAL" clId="{7E0C5BFE-54FE-43F2-BBBC-B79196474F8E}" dt="2025-01-30T21:30:55.372" v="38"/>
          <ac:spMkLst>
            <pc:docMk/>
            <pc:sldMk cId="959311860" sldId="532"/>
            <ac:spMk id="3" creationId="{4F85F3B8-5C9F-6156-3F08-84099AC647C4}"/>
          </ac:spMkLst>
        </pc:spChg>
        <pc:picChg chg="add mod">
          <ac:chgData name="Kareem Ahmed" userId="668b7c42-9793-4d96-80a6-ccc644a66bcf" providerId="ADAL" clId="{7E0C5BFE-54FE-43F2-BBBC-B79196474F8E}" dt="2025-01-30T22:09:13.015" v="219"/>
          <ac:picMkLst>
            <pc:docMk/>
            <pc:sldMk cId="959311860" sldId="532"/>
            <ac:picMk id="12" creationId="{EA375A1B-934F-932C-FDB1-19AFA1635BB6}"/>
          </ac:picMkLst>
        </pc:picChg>
      </pc:sldChg>
      <pc:sldChg chg="addSp delSp modSp mod modTransition">
        <pc:chgData name="Kareem Ahmed" userId="668b7c42-9793-4d96-80a6-ccc644a66bcf" providerId="ADAL" clId="{7E0C5BFE-54FE-43F2-BBBC-B79196474F8E}" dt="2025-01-30T22:12:13.527" v="220"/>
        <pc:sldMkLst>
          <pc:docMk/>
          <pc:sldMk cId="961120231" sldId="533"/>
        </pc:sldMkLst>
        <pc:spChg chg="add mod">
          <ac:chgData name="Kareem Ahmed" userId="668b7c42-9793-4d96-80a6-ccc644a66bcf" providerId="ADAL" clId="{7E0C5BFE-54FE-43F2-BBBC-B79196474F8E}" dt="2025-01-30T21:31:01.012" v="40"/>
          <ac:spMkLst>
            <pc:docMk/>
            <pc:sldMk cId="961120231" sldId="533"/>
            <ac:spMk id="3" creationId="{3C5AFCD5-D5CD-AC07-E754-67403647B929}"/>
          </ac:spMkLst>
        </pc:spChg>
        <pc:picChg chg="add mod">
          <ac:chgData name="Kareem Ahmed" userId="668b7c42-9793-4d96-80a6-ccc644a66bcf" providerId="ADAL" clId="{7E0C5BFE-54FE-43F2-BBBC-B79196474F8E}" dt="2025-01-30T22:12:13.527" v="220"/>
          <ac:picMkLst>
            <pc:docMk/>
            <pc:sldMk cId="961120231" sldId="533"/>
            <ac:picMk id="6" creationId="{31E38FB8-A090-6163-C76B-9C20EA2453D0}"/>
          </ac:picMkLst>
        </pc:picChg>
      </pc:sldChg>
      <pc:sldChg chg="addSp delSp modSp mod modTransition">
        <pc:chgData name="Kareem Ahmed" userId="668b7c42-9793-4d96-80a6-ccc644a66bcf" providerId="ADAL" clId="{7E0C5BFE-54FE-43F2-BBBC-B79196474F8E}" dt="2025-01-30T22:18:14.137" v="221"/>
        <pc:sldMkLst>
          <pc:docMk/>
          <pc:sldMk cId="384105448" sldId="534"/>
        </pc:sldMkLst>
        <pc:spChg chg="add mod">
          <ac:chgData name="Kareem Ahmed" userId="668b7c42-9793-4d96-80a6-ccc644a66bcf" providerId="ADAL" clId="{7E0C5BFE-54FE-43F2-BBBC-B79196474F8E}" dt="2025-01-30T21:31:07.725" v="42"/>
          <ac:spMkLst>
            <pc:docMk/>
            <pc:sldMk cId="384105448" sldId="534"/>
            <ac:spMk id="3" creationId="{BA7630EA-2DF6-4430-27A7-7B96FECFC91E}"/>
          </ac:spMkLst>
        </pc:spChg>
        <pc:picChg chg="add mod">
          <ac:chgData name="Kareem Ahmed" userId="668b7c42-9793-4d96-80a6-ccc644a66bcf" providerId="ADAL" clId="{7E0C5BFE-54FE-43F2-BBBC-B79196474F8E}" dt="2025-01-30T22:18:14.137" v="221"/>
          <ac:picMkLst>
            <pc:docMk/>
            <pc:sldMk cId="384105448" sldId="534"/>
            <ac:picMk id="6" creationId="{BEE2F4BC-8392-C320-B5BE-398840004E6B}"/>
          </ac:picMkLst>
        </pc:picChg>
      </pc:sldChg>
      <pc:sldChg chg="addSp delSp modSp mod modTransition">
        <pc:chgData name="Kareem Ahmed" userId="668b7c42-9793-4d96-80a6-ccc644a66bcf" providerId="ADAL" clId="{7E0C5BFE-54FE-43F2-BBBC-B79196474F8E}" dt="2025-01-30T22:18:14.137" v="221"/>
        <pc:sldMkLst>
          <pc:docMk/>
          <pc:sldMk cId="3751856514" sldId="535"/>
        </pc:sldMkLst>
        <pc:spChg chg="add mod">
          <ac:chgData name="Kareem Ahmed" userId="668b7c42-9793-4d96-80a6-ccc644a66bcf" providerId="ADAL" clId="{7E0C5BFE-54FE-43F2-BBBC-B79196474F8E}" dt="2025-01-30T21:31:14.111" v="44"/>
          <ac:spMkLst>
            <pc:docMk/>
            <pc:sldMk cId="3751856514" sldId="535"/>
            <ac:spMk id="3" creationId="{040F5419-95EA-A420-362A-7D44F1F35727}"/>
          </ac:spMkLst>
        </pc:spChg>
        <pc:picChg chg="add mod">
          <ac:chgData name="Kareem Ahmed" userId="668b7c42-9793-4d96-80a6-ccc644a66bcf" providerId="ADAL" clId="{7E0C5BFE-54FE-43F2-BBBC-B79196474F8E}" dt="2025-01-30T22:18:14.137" v="221"/>
          <ac:picMkLst>
            <pc:docMk/>
            <pc:sldMk cId="3751856514" sldId="535"/>
            <ac:picMk id="7" creationId="{44BB62C3-B4B3-0345-F49A-D66C61409E52}"/>
          </ac:picMkLst>
        </pc:picChg>
      </pc:sldChg>
      <pc:sldChg chg="addSp delSp modSp mod modTransition modAnim">
        <pc:chgData name="Kareem Ahmed" userId="668b7c42-9793-4d96-80a6-ccc644a66bcf" providerId="ADAL" clId="{7E0C5BFE-54FE-43F2-BBBC-B79196474F8E}" dt="2025-01-30T22:23:06.670" v="227"/>
        <pc:sldMkLst>
          <pc:docMk/>
          <pc:sldMk cId="2065183520" sldId="536"/>
        </pc:sldMkLst>
        <pc:picChg chg="add mod">
          <ac:chgData name="Kareem Ahmed" userId="668b7c42-9793-4d96-80a6-ccc644a66bcf" providerId="ADAL" clId="{7E0C5BFE-54FE-43F2-BBBC-B79196474F8E}" dt="2025-01-30T22:23:06.670" v="227"/>
          <ac:picMkLst>
            <pc:docMk/>
            <pc:sldMk cId="2065183520" sldId="536"/>
            <ac:picMk id="16" creationId="{965831CB-87C4-6AF2-C861-284639BE9253}"/>
          </ac:picMkLst>
        </pc:picChg>
      </pc:sldChg>
      <pc:sldChg chg="addSp modSp modTransition">
        <pc:chgData name="Kareem Ahmed" userId="668b7c42-9793-4d96-80a6-ccc644a66bcf" providerId="ADAL" clId="{7E0C5BFE-54FE-43F2-BBBC-B79196474F8E}" dt="2025-01-30T22:28:39.229" v="228"/>
        <pc:sldMkLst>
          <pc:docMk/>
          <pc:sldMk cId="1953057503" sldId="537"/>
        </pc:sldMkLst>
        <pc:picChg chg="add mod">
          <ac:chgData name="Kareem Ahmed" userId="668b7c42-9793-4d96-80a6-ccc644a66bcf" providerId="ADAL" clId="{7E0C5BFE-54FE-43F2-BBBC-B79196474F8E}" dt="2025-01-30T22:28:39.229" v="228"/>
          <ac:picMkLst>
            <pc:docMk/>
            <pc:sldMk cId="1953057503" sldId="537"/>
            <ac:picMk id="6" creationId="{4309E7AB-26FC-3B72-C34E-A251A62B28D0}"/>
          </ac:picMkLst>
        </pc:picChg>
      </pc:sldChg>
      <pc:sldChg chg="addSp delSp modSp mod modTransition modAnim">
        <pc:chgData name="Kareem Ahmed" userId="668b7c42-9793-4d96-80a6-ccc644a66bcf" providerId="ADAL" clId="{7E0C5BFE-54FE-43F2-BBBC-B79196474F8E}" dt="2025-01-30T22:31:11.101" v="231"/>
        <pc:sldMkLst>
          <pc:docMk/>
          <pc:sldMk cId="1800977508" sldId="538"/>
        </pc:sldMkLst>
        <pc:picChg chg="add mod">
          <ac:chgData name="Kareem Ahmed" userId="668b7c42-9793-4d96-80a6-ccc644a66bcf" providerId="ADAL" clId="{7E0C5BFE-54FE-43F2-BBBC-B79196474F8E}" dt="2025-01-30T22:31:11.101" v="231"/>
          <ac:picMkLst>
            <pc:docMk/>
            <pc:sldMk cId="1800977508" sldId="538"/>
            <ac:picMk id="13" creationId="{97CD1688-B00D-636F-8FA2-57564CAE5A40}"/>
          </ac:picMkLst>
        </pc:picChg>
      </pc:sldChg>
      <pc:sldChg chg="addSp modSp modTransition">
        <pc:chgData name="Kareem Ahmed" userId="668b7c42-9793-4d96-80a6-ccc644a66bcf" providerId="ADAL" clId="{7E0C5BFE-54FE-43F2-BBBC-B79196474F8E}" dt="2025-01-30T22:45:52.618" v="232"/>
        <pc:sldMkLst>
          <pc:docMk/>
          <pc:sldMk cId="1254525991" sldId="539"/>
        </pc:sldMkLst>
        <pc:picChg chg="add mod">
          <ac:chgData name="Kareem Ahmed" userId="668b7c42-9793-4d96-80a6-ccc644a66bcf" providerId="ADAL" clId="{7E0C5BFE-54FE-43F2-BBBC-B79196474F8E}" dt="2025-01-30T22:45:52.618" v="232"/>
          <ac:picMkLst>
            <pc:docMk/>
            <pc:sldMk cId="1254525991" sldId="539"/>
            <ac:picMk id="10" creationId="{841E7E16-B2A2-9E18-A123-308BCCF4F6F0}"/>
          </ac:picMkLst>
        </pc:picChg>
      </pc:sldChg>
      <pc:sldChg chg="addSp modSp modTransition">
        <pc:chgData name="Kareem Ahmed" userId="668b7c42-9793-4d96-80a6-ccc644a66bcf" providerId="ADAL" clId="{7E0C5BFE-54FE-43F2-BBBC-B79196474F8E}" dt="2025-01-30T22:45:52.618" v="232"/>
        <pc:sldMkLst>
          <pc:docMk/>
          <pc:sldMk cId="3486932170" sldId="540"/>
        </pc:sldMkLst>
        <pc:picChg chg="add mod">
          <ac:chgData name="Kareem Ahmed" userId="668b7c42-9793-4d96-80a6-ccc644a66bcf" providerId="ADAL" clId="{7E0C5BFE-54FE-43F2-BBBC-B79196474F8E}" dt="2025-01-30T22:45:52.618" v="232"/>
          <ac:picMkLst>
            <pc:docMk/>
            <pc:sldMk cId="3486932170" sldId="540"/>
            <ac:picMk id="3" creationId="{36FAE0C4-89B1-5FD9-CC6B-C84CAB416895}"/>
          </ac:picMkLst>
        </pc:picChg>
      </pc:sldChg>
      <pc:sldChg chg="addSp modSp modTransition">
        <pc:chgData name="Kareem Ahmed" userId="668b7c42-9793-4d96-80a6-ccc644a66bcf" providerId="ADAL" clId="{7E0C5BFE-54FE-43F2-BBBC-B79196474F8E}" dt="2025-01-30T22:45:52.618" v="232"/>
        <pc:sldMkLst>
          <pc:docMk/>
          <pc:sldMk cId="3877309852" sldId="541"/>
        </pc:sldMkLst>
        <pc:picChg chg="add mod">
          <ac:chgData name="Kareem Ahmed" userId="668b7c42-9793-4d96-80a6-ccc644a66bcf" providerId="ADAL" clId="{7E0C5BFE-54FE-43F2-BBBC-B79196474F8E}" dt="2025-01-30T22:45:52.618" v="232"/>
          <ac:picMkLst>
            <pc:docMk/>
            <pc:sldMk cId="3877309852" sldId="541"/>
            <ac:picMk id="3" creationId="{12A06BDE-EC15-05FC-C2D1-1ED8BA460A13}"/>
          </ac:picMkLst>
        </pc:picChg>
      </pc:sldChg>
      <pc:sldChg chg="addSp modSp modTransition">
        <pc:chgData name="Kareem Ahmed" userId="668b7c42-9793-4d96-80a6-ccc644a66bcf" providerId="ADAL" clId="{7E0C5BFE-54FE-43F2-BBBC-B79196474F8E}" dt="2025-01-30T22:45:52.618" v="232"/>
        <pc:sldMkLst>
          <pc:docMk/>
          <pc:sldMk cId="1029900364" sldId="542"/>
        </pc:sldMkLst>
        <pc:picChg chg="add mod">
          <ac:chgData name="Kareem Ahmed" userId="668b7c42-9793-4d96-80a6-ccc644a66bcf" providerId="ADAL" clId="{7E0C5BFE-54FE-43F2-BBBC-B79196474F8E}" dt="2025-01-30T22:45:52.618" v="232"/>
          <ac:picMkLst>
            <pc:docMk/>
            <pc:sldMk cId="1029900364" sldId="542"/>
            <ac:picMk id="3" creationId="{D19AFFD7-94CA-9FC0-CD89-6263871D883B}"/>
          </ac:picMkLst>
        </pc:picChg>
      </pc:sldChg>
      <pc:sldChg chg="addSp modSp modTransition">
        <pc:chgData name="Kareem Ahmed" userId="668b7c42-9793-4d96-80a6-ccc644a66bcf" providerId="ADAL" clId="{7E0C5BFE-54FE-43F2-BBBC-B79196474F8E}" dt="2025-01-30T22:45:52.618" v="232"/>
        <pc:sldMkLst>
          <pc:docMk/>
          <pc:sldMk cId="989813906" sldId="543"/>
        </pc:sldMkLst>
        <pc:picChg chg="add mod">
          <ac:chgData name="Kareem Ahmed" userId="668b7c42-9793-4d96-80a6-ccc644a66bcf" providerId="ADAL" clId="{7E0C5BFE-54FE-43F2-BBBC-B79196474F8E}" dt="2025-01-30T22:45:52.618" v="232"/>
          <ac:picMkLst>
            <pc:docMk/>
            <pc:sldMk cId="989813906" sldId="543"/>
            <ac:picMk id="3" creationId="{C3CC518C-BFE5-EE82-66E5-F1A556D59A42}"/>
          </ac:picMkLst>
        </pc:picChg>
      </pc:sldChg>
      <pc:sldChg chg="addSp modSp modTransition">
        <pc:chgData name="Kareem Ahmed" userId="668b7c42-9793-4d96-80a6-ccc644a66bcf" providerId="ADAL" clId="{7E0C5BFE-54FE-43F2-BBBC-B79196474F8E}" dt="2025-01-30T22:50:16.945" v="233"/>
        <pc:sldMkLst>
          <pc:docMk/>
          <pc:sldMk cId="811642134" sldId="544"/>
        </pc:sldMkLst>
        <pc:picChg chg="add mod">
          <ac:chgData name="Kareem Ahmed" userId="668b7c42-9793-4d96-80a6-ccc644a66bcf" providerId="ADAL" clId="{7E0C5BFE-54FE-43F2-BBBC-B79196474F8E}" dt="2025-01-30T22:50:16.945" v="233"/>
          <ac:picMkLst>
            <pc:docMk/>
            <pc:sldMk cId="811642134" sldId="544"/>
            <ac:picMk id="6" creationId="{F0701428-68DB-0C82-7A7B-013DEC24AA94}"/>
          </ac:picMkLst>
        </pc:picChg>
      </pc:sldChg>
      <pc:sldChg chg="addSp delSp modSp mod modTransition modAnim">
        <pc:chgData name="Kareem Ahmed" userId="668b7c42-9793-4d96-80a6-ccc644a66bcf" providerId="ADAL" clId="{7E0C5BFE-54FE-43F2-BBBC-B79196474F8E}" dt="2025-01-30T22:51:25.380" v="236"/>
        <pc:sldMkLst>
          <pc:docMk/>
          <pc:sldMk cId="3513322537" sldId="545"/>
        </pc:sldMkLst>
        <pc:picChg chg="add mod">
          <ac:chgData name="Kareem Ahmed" userId="668b7c42-9793-4d96-80a6-ccc644a66bcf" providerId="ADAL" clId="{7E0C5BFE-54FE-43F2-BBBC-B79196474F8E}" dt="2025-01-30T22:51:25.380" v="236"/>
          <ac:picMkLst>
            <pc:docMk/>
            <pc:sldMk cId="3513322537" sldId="545"/>
            <ac:picMk id="10" creationId="{B862954F-E131-3620-195F-6C551689C45A}"/>
          </ac:picMkLst>
        </pc:picChg>
      </pc:sldChg>
      <pc:sldChg chg="addSp modSp modTransition">
        <pc:chgData name="Kareem Ahmed" userId="668b7c42-9793-4d96-80a6-ccc644a66bcf" providerId="ADAL" clId="{7E0C5BFE-54FE-43F2-BBBC-B79196474F8E}" dt="2025-01-30T22:53:29.479" v="237"/>
        <pc:sldMkLst>
          <pc:docMk/>
          <pc:sldMk cId="2708017098" sldId="546"/>
        </pc:sldMkLst>
        <pc:picChg chg="add mod">
          <ac:chgData name="Kareem Ahmed" userId="668b7c42-9793-4d96-80a6-ccc644a66bcf" providerId="ADAL" clId="{7E0C5BFE-54FE-43F2-BBBC-B79196474F8E}" dt="2025-01-30T22:53:29.479" v="237"/>
          <ac:picMkLst>
            <pc:docMk/>
            <pc:sldMk cId="2708017098" sldId="546"/>
            <ac:picMk id="4" creationId="{45C982AC-4EC5-22E6-B722-7C03073B7AA5}"/>
          </ac:picMkLst>
        </pc:picChg>
      </pc:sldChg>
      <pc:sldChg chg="addSp delSp modSp mod modTransition modAnim">
        <pc:chgData name="Kareem Ahmed" userId="668b7c42-9793-4d96-80a6-ccc644a66bcf" providerId="ADAL" clId="{7E0C5BFE-54FE-43F2-BBBC-B79196474F8E}" dt="2025-01-30T22:56:26.765" v="240"/>
        <pc:sldMkLst>
          <pc:docMk/>
          <pc:sldMk cId="2616670079" sldId="547"/>
        </pc:sldMkLst>
        <pc:picChg chg="add mod">
          <ac:chgData name="Kareem Ahmed" userId="668b7c42-9793-4d96-80a6-ccc644a66bcf" providerId="ADAL" clId="{7E0C5BFE-54FE-43F2-BBBC-B79196474F8E}" dt="2025-01-30T22:56:26.765" v="240"/>
          <ac:picMkLst>
            <pc:docMk/>
            <pc:sldMk cId="2616670079" sldId="547"/>
            <ac:picMk id="11" creationId="{97819F0D-78B8-4094-09D5-D10299F996EA}"/>
          </ac:picMkLst>
        </pc:picChg>
      </pc:sldChg>
      <pc:sldChg chg="addSp modSp modTransition">
        <pc:chgData name="Kareem Ahmed" userId="668b7c42-9793-4d96-80a6-ccc644a66bcf" providerId="ADAL" clId="{7E0C5BFE-54FE-43F2-BBBC-B79196474F8E}" dt="2025-01-30T23:14:44.801" v="241"/>
        <pc:sldMkLst>
          <pc:docMk/>
          <pc:sldMk cId="1815339442" sldId="548"/>
        </pc:sldMkLst>
        <pc:picChg chg="add mod">
          <ac:chgData name="Kareem Ahmed" userId="668b7c42-9793-4d96-80a6-ccc644a66bcf" providerId="ADAL" clId="{7E0C5BFE-54FE-43F2-BBBC-B79196474F8E}" dt="2025-01-30T23:14:44.801" v="241"/>
          <ac:picMkLst>
            <pc:docMk/>
            <pc:sldMk cId="1815339442" sldId="548"/>
            <ac:picMk id="6" creationId="{297B5984-DE46-DEB0-41AE-9328645E6278}"/>
          </ac:picMkLst>
        </pc:picChg>
      </pc:sldChg>
      <pc:sldChg chg="addSp modSp modTransition">
        <pc:chgData name="Kareem Ahmed" userId="668b7c42-9793-4d96-80a6-ccc644a66bcf" providerId="ADAL" clId="{7E0C5BFE-54FE-43F2-BBBC-B79196474F8E}" dt="2025-01-30T23:14:44.801" v="241"/>
        <pc:sldMkLst>
          <pc:docMk/>
          <pc:sldMk cId="3970644372" sldId="549"/>
        </pc:sldMkLst>
        <pc:picChg chg="add mod">
          <ac:chgData name="Kareem Ahmed" userId="668b7c42-9793-4d96-80a6-ccc644a66bcf" providerId="ADAL" clId="{7E0C5BFE-54FE-43F2-BBBC-B79196474F8E}" dt="2025-01-30T23:14:44.801" v="241"/>
          <ac:picMkLst>
            <pc:docMk/>
            <pc:sldMk cId="3970644372" sldId="549"/>
            <ac:picMk id="3" creationId="{8F6AB870-0048-EAA4-1314-D3E7710D7997}"/>
          </ac:picMkLst>
        </pc:picChg>
      </pc:sldChg>
      <pc:sldChg chg="addSp modSp modTransition">
        <pc:chgData name="Kareem Ahmed" userId="668b7c42-9793-4d96-80a6-ccc644a66bcf" providerId="ADAL" clId="{7E0C5BFE-54FE-43F2-BBBC-B79196474F8E}" dt="2025-01-30T23:14:44.801" v="241"/>
        <pc:sldMkLst>
          <pc:docMk/>
          <pc:sldMk cId="3257817719" sldId="550"/>
        </pc:sldMkLst>
        <pc:picChg chg="add mod">
          <ac:chgData name="Kareem Ahmed" userId="668b7c42-9793-4d96-80a6-ccc644a66bcf" providerId="ADAL" clId="{7E0C5BFE-54FE-43F2-BBBC-B79196474F8E}" dt="2025-01-30T23:14:44.801" v="241"/>
          <ac:picMkLst>
            <pc:docMk/>
            <pc:sldMk cId="3257817719" sldId="550"/>
            <ac:picMk id="3" creationId="{71642302-6819-602A-7DA4-BB530D9B0004}"/>
          </ac:picMkLst>
        </pc:picChg>
      </pc:sldChg>
      <pc:sldChg chg="addSp modSp modTransition">
        <pc:chgData name="Kareem Ahmed" userId="668b7c42-9793-4d96-80a6-ccc644a66bcf" providerId="ADAL" clId="{7E0C5BFE-54FE-43F2-BBBC-B79196474F8E}" dt="2025-01-30T23:14:44.801" v="241"/>
        <pc:sldMkLst>
          <pc:docMk/>
          <pc:sldMk cId="264511406" sldId="551"/>
        </pc:sldMkLst>
        <pc:picChg chg="add mod">
          <ac:chgData name="Kareem Ahmed" userId="668b7c42-9793-4d96-80a6-ccc644a66bcf" providerId="ADAL" clId="{7E0C5BFE-54FE-43F2-BBBC-B79196474F8E}" dt="2025-01-30T23:14:44.801" v="241"/>
          <ac:picMkLst>
            <pc:docMk/>
            <pc:sldMk cId="264511406" sldId="551"/>
            <ac:picMk id="3" creationId="{8E229CFB-241C-B6BF-48C3-34E4D1A1247C}"/>
          </ac:picMkLst>
        </pc:picChg>
      </pc:sldChg>
      <pc:sldChg chg="addSp modSp modTransition">
        <pc:chgData name="Kareem Ahmed" userId="668b7c42-9793-4d96-80a6-ccc644a66bcf" providerId="ADAL" clId="{7E0C5BFE-54FE-43F2-BBBC-B79196474F8E}" dt="2025-01-30T23:14:44.801" v="241"/>
        <pc:sldMkLst>
          <pc:docMk/>
          <pc:sldMk cId="2596277095" sldId="552"/>
        </pc:sldMkLst>
        <pc:picChg chg="add mod">
          <ac:chgData name="Kareem Ahmed" userId="668b7c42-9793-4d96-80a6-ccc644a66bcf" providerId="ADAL" clId="{7E0C5BFE-54FE-43F2-BBBC-B79196474F8E}" dt="2025-01-30T23:14:44.801" v="241"/>
          <ac:picMkLst>
            <pc:docMk/>
            <pc:sldMk cId="2596277095" sldId="552"/>
            <ac:picMk id="3" creationId="{2E6D75E7-FB8B-EC70-A7B2-1527F1DF2037}"/>
          </ac:picMkLst>
        </pc:picChg>
      </pc:sldChg>
      <pc:sldChg chg="addSp modSp modTransition">
        <pc:chgData name="Kareem Ahmed" userId="668b7c42-9793-4d96-80a6-ccc644a66bcf" providerId="ADAL" clId="{7E0C5BFE-54FE-43F2-BBBC-B79196474F8E}" dt="2025-01-30T23:14:44.801" v="241"/>
        <pc:sldMkLst>
          <pc:docMk/>
          <pc:sldMk cId="34538086" sldId="553"/>
        </pc:sldMkLst>
        <pc:picChg chg="add mod">
          <ac:chgData name="Kareem Ahmed" userId="668b7c42-9793-4d96-80a6-ccc644a66bcf" providerId="ADAL" clId="{7E0C5BFE-54FE-43F2-BBBC-B79196474F8E}" dt="2025-01-30T23:14:44.801" v="241"/>
          <ac:picMkLst>
            <pc:docMk/>
            <pc:sldMk cId="34538086" sldId="553"/>
            <ac:picMk id="3" creationId="{5172D1CA-D5D8-A155-1D2B-5125FF603137}"/>
          </ac:picMkLst>
        </pc:picChg>
      </pc:sldChg>
      <pc:sldChg chg="addSp modSp modTransition">
        <pc:chgData name="Kareem Ahmed" userId="668b7c42-9793-4d96-80a6-ccc644a66bcf" providerId="ADAL" clId="{7E0C5BFE-54FE-43F2-BBBC-B79196474F8E}" dt="2025-01-30T23:14:44.801" v="241"/>
        <pc:sldMkLst>
          <pc:docMk/>
          <pc:sldMk cId="3743288470" sldId="554"/>
        </pc:sldMkLst>
        <pc:picChg chg="add mod">
          <ac:chgData name="Kareem Ahmed" userId="668b7c42-9793-4d96-80a6-ccc644a66bcf" providerId="ADAL" clId="{7E0C5BFE-54FE-43F2-BBBC-B79196474F8E}" dt="2025-01-30T23:14:44.801" v="241"/>
          <ac:picMkLst>
            <pc:docMk/>
            <pc:sldMk cId="3743288470" sldId="554"/>
            <ac:picMk id="3" creationId="{1AC7507C-CECA-0999-4A6A-16D4A310725C}"/>
          </ac:picMkLst>
        </pc:picChg>
      </pc:sldChg>
      <pc:sldChg chg="addSp modSp modTransition">
        <pc:chgData name="Kareem Ahmed" userId="668b7c42-9793-4d96-80a6-ccc644a66bcf" providerId="ADAL" clId="{7E0C5BFE-54FE-43F2-BBBC-B79196474F8E}" dt="2025-01-30T23:14:44.801" v="241"/>
        <pc:sldMkLst>
          <pc:docMk/>
          <pc:sldMk cId="2246856297" sldId="555"/>
        </pc:sldMkLst>
        <pc:picChg chg="add mod">
          <ac:chgData name="Kareem Ahmed" userId="668b7c42-9793-4d96-80a6-ccc644a66bcf" providerId="ADAL" clId="{7E0C5BFE-54FE-43F2-BBBC-B79196474F8E}" dt="2025-01-30T23:14:44.801" v="241"/>
          <ac:picMkLst>
            <pc:docMk/>
            <pc:sldMk cId="2246856297" sldId="555"/>
            <ac:picMk id="3" creationId="{5A453EE1-5D0C-9C24-9C66-11C874B03F8C}"/>
          </ac:picMkLst>
        </pc:picChg>
      </pc:sldChg>
      <pc:sldChg chg="addSp delSp modSp add mod modTransition delAnim modAnim">
        <pc:chgData name="Kareem Ahmed" userId="668b7c42-9793-4d96-80a6-ccc644a66bcf" providerId="ADAL" clId="{7E0C5BFE-54FE-43F2-BBBC-B79196474F8E}" dt="2025-01-30T21:44:51.416" v="209"/>
        <pc:sldMkLst>
          <pc:docMk/>
          <pc:sldMk cId="2309583567" sldId="556"/>
        </pc:sldMkLst>
        <pc:spChg chg="mod">
          <ac:chgData name="Kareem Ahmed" userId="668b7c42-9793-4d96-80a6-ccc644a66bcf" providerId="ADAL" clId="{7E0C5BFE-54FE-43F2-BBBC-B79196474F8E}" dt="2025-01-30T21:40:08.741" v="177" actId="20577"/>
          <ac:spMkLst>
            <pc:docMk/>
            <pc:sldMk cId="2309583567" sldId="556"/>
            <ac:spMk id="10" creationId="{0C539287-1461-BB1F-C3BA-297A32AE19CF}"/>
          </ac:spMkLst>
        </pc:spChg>
        <pc:picChg chg="add del mod">
          <ac:chgData name="Kareem Ahmed" userId="668b7c42-9793-4d96-80a6-ccc644a66bcf" providerId="ADAL" clId="{7E0C5BFE-54FE-43F2-BBBC-B79196474F8E}" dt="2025-01-30T21:44:51.416" v="209"/>
          <ac:picMkLst>
            <pc:docMk/>
            <pc:sldMk cId="2309583567" sldId="556"/>
            <ac:picMk id="13" creationId="{7600C374-E858-A24F-4A5D-382C99ED039E}"/>
          </ac:picMkLst>
        </pc:picChg>
        <pc:picChg chg="add mod ord">
          <ac:chgData name="Kareem Ahmed" userId="668b7c42-9793-4d96-80a6-ccc644a66bcf" providerId="ADAL" clId="{7E0C5BFE-54FE-43F2-BBBC-B79196474F8E}" dt="2025-01-30T21:43:02.507" v="196" actId="34307"/>
          <ac:picMkLst>
            <pc:docMk/>
            <pc:sldMk cId="2309583567" sldId="556"/>
            <ac:picMk id="16" creationId="{A29271FE-DF1D-F7FF-550B-5410174F87FD}"/>
          </ac:picMkLst>
        </pc:picChg>
      </pc:sldChg>
      <pc:sldChg chg="addSp delSp modSp add mod modTransition modAnim">
        <pc:chgData name="Kareem Ahmed" userId="668b7c42-9793-4d96-80a6-ccc644a66bcf" providerId="ADAL" clId="{7E0C5BFE-54FE-43F2-BBBC-B79196474F8E}" dt="2025-01-30T21:44:51.416" v="209"/>
        <pc:sldMkLst>
          <pc:docMk/>
          <pc:sldMk cId="1720912289" sldId="557"/>
        </pc:sldMkLst>
        <pc:spChg chg="mod">
          <ac:chgData name="Kareem Ahmed" userId="668b7c42-9793-4d96-80a6-ccc644a66bcf" providerId="ADAL" clId="{7E0C5BFE-54FE-43F2-BBBC-B79196474F8E}" dt="2025-01-30T21:36:51.175" v="102" actId="20577"/>
          <ac:spMkLst>
            <pc:docMk/>
            <pc:sldMk cId="1720912289" sldId="557"/>
            <ac:spMk id="10" creationId="{B0FDA7F1-2B17-FA23-70CD-DD927305F76A}"/>
          </ac:spMkLst>
        </pc:spChg>
        <pc:picChg chg="add del mod">
          <ac:chgData name="Kareem Ahmed" userId="668b7c42-9793-4d96-80a6-ccc644a66bcf" providerId="ADAL" clId="{7E0C5BFE-54FE-43F2-BBBC-B79196474F8E}" dt="2025-01-30T21:44:51.416" v="209"/>
          <ac:picMkLst>
            <pc:docMk/>
            <pc:sldMk cId="1720912289" sldId="557"/>
            <ac:picMk id="5" creationId="{4262F59A-C026-98A6-6E86-E36991360578}"/>
          </ac:picMkLst>
        </pc:picChg>
        <pc:picChg chg="add mod ord">
          <ac:chgData name="Kareem Ahmed" userId="668b7c42-9793-4d96-80a6-ccc644a66bcf" providerId="ADAL" clId="{7E0C5BFE-54FE-43F2-BBBC-B79196474F8E}" dt="2025-01-30T21:43:02.508" v="197" actId="34307"/>
          <ac:picMkLst>
            <pc:docMk/>
            <pc:sldMk cId="1720912289" sldId="557"/>
            <ac:picMk id="11" creationId="{F43C4B41-BE0F-61A5-B057-6DB10283B0E7}"/>
          </ac:picMkLst>
        </pc:picChg>
      </pc:sldChg>
      <pc:sldChg chg="addSp delSp modSp add mod modTransition">
        <pc:chgData name="Kareem Ahmed" userId="668b7c42-9793-4d96-80a6-ccc644a66bcf" providerId="ADAL" clId="{7E0C5BFE-54FE-43F2-BBBC-B79196474F8E}" dt="2025-01-30T21:50:18.877" v="212"/>
        <pc:sldMkLst>
          <pc:docMk/>
          <pc:sldMk cId="785034917" sldId="558"/>
        </pc:sldMkLst>
        <pc:spChg chg="add del mod">
          <ac:chgData name="Kareem Ahmed" userId="668b7c42-9793-4d96-80a6-ccc644a66bcf" providerId="ADAL" clId="{7E0C5BFE-54FE-43F2-BBBC-B79196474F8E}" dt="2025-01-30T21:38:35.597" v="166" actId="14100"/>
          <ac:spMkLst>
            <pc:docMk/>
            <pc:sldMk cId="785034917" sldId="558"/>
            <ac:spMk id="9" creationId="{34B1A2FB-B8B4-CCD0-D9F0-F8190F5071F1}"/>
          </ac:spMkLst>
        </pc:spChg>
        <pc:picChg chg="add mod">
          <ac:chgData name="Kareem Ahmed" userId="668b7c42-9793-4d96-80a6-ccc644a66bcf" providerId="ADAL" clId="{7E0C5BFE-54FE-43F2-BBBC-B79196474F8E}" dt="2025-01-30T21:37:23.195" v="107"/>
          <ac:picMkLst>
            <pc:docMk/>
            <pc:sldMk cId="785034917" sldId="558"/>
            <ac:picMk id="2" creationId="{4AD1D5CE-BBB5-7B2C-9517-91B860DB92B7}"/>
          </ac:picMkLst>
        </pc:picChg>
        <pc:picChg chg="add mod">
          <ac:chgData name="Kareem Ahmed" userId="668b7c42-9793-4d96-80a6-ccc644a66bcf" providerId="ADAL" clId="{7E0C5BFE-54FE-43F2-BBBC-B79196474F8E}" dt="2025-01-30T21:50:18.877" v="212"/>
          <ac:picMkLst>
            <pc:docMk/>
            <pc:sldMk cId="785034917" sldId="558"/>
            <ac:picMk id="6" creationId="{72945FB8-BEAD-E2DD-F1A5-C9D6CE2BFF2D}"/>
          </ac:picMkLst>
        </pc:picChg>
        <pc:picChg chg="add mod">
          <ac:chgData name="Kareem Ahmed" userId="668b7c42-9793-4d96-80a6-ccc644a66bcf" providerId="ADAL" clId="{7E0C5BFE-54FE-43F2-BBBC-B79196474F8E}" dt="2025-01-30T21:50:18.877" v="212"/>
          <ac:picMkLst>
            <pc:docMk/>
            <pc:sldMk cId="785034917" sldId="558"/>
            <ac:picMk id="7" creationId="{9D2CD8F5-1A04-4432-4678-073199545817}"/>
          </ac:picMkLst>
        </pc:picChg>
      </pc:sldChg>
    </pc:docChg>
  </pc:docChgLst>
  <pc:docChgLst>
    <pc:chgData name="Kareem Ahmed" userId="668b7c42-9793-4d96-80a6-ccc644a66bcf" providerId="ADAL" clId="{332E2B3F-522E-4AC5-9A05-C1971FF702C0}"/>
    <pc:docChg chg="undo redo custSel addSld delSld modSld modSection">
      <pc:chgData name="Kareem Ahmed" userId="668b7c42-9793-4d96-80a6-ccc644a66bcf" providerId="ADAL" clId="{332E2B3F-522E-4AC5-9A05-C1971FF702C0}" dt="2025-01-23T23:02:44.735" v="898"/>
      <pc:docMkLst>
        <pc:docMk/>
      </pc:docMkLst>
      <pc:sldChg chg="del">
        <pc:chgData name="Kareem Ahmed" userId="668b7c42-9793-4d96-80a6-ccc644a66bcf" providerId="ADAL" clId="{332E2B3F-522E-4AC5-9A05-C1971FF702C0}" dt="2025-01-16T14:40:39.094" v="203" actId="47"/>
        <pc:sldMkLst>
          <pc:docMk/>
          <pc:sldMk cId="0" sldId="256"/>
        </pc:sldMkLst>
      </pc:sldChg>
      <pc:sldChg chg="modSp del mod">
        <pc:chgData name="Kareem Ahmed" userId="668b7c42-9793-4d96-80a6-ccc644a66bcf" providerId="ADAL" clId="{332E2B3F-522E-4AC5-9A05-C1971FF702C0}" dt="2025-01-16T14:40:36.691" v="202" actId="47"/>
        <pc:sldMkLst>
          <pc:docMk/>
          <pc:sldMk cId="0" sldId="276"/>
        </pc:sldMkLst>
      </pc:sldChg>
      <pc:sldChg chg="addSp delSp modSp mod modTransition modAnim">
        <pc:chgData name="Kareem Ahmed" userId="668b7c42-9793-4d96-80a6-ccc644a66bcf" providerId="ADAL" clId="{332E2B3F-522E-4AC5-9A05-C1971FF702C0}" dt="2025-01-23T23:02:44.735" v="898"/>
        <pc:sldMkLst>
          <pc:docMk/>
          <pc:sldMk cId="0" sldId="303"/>
        </pc:sldMkLst>
        <pc:spChg chg="mod">
          <ac:chgData name="Kareem Ahmed" userId="668b7c42-9793-4d96-80a6-ccc644a66bcf" providerId="ADAL" clId="{332E2B3F-522E-4AC5-9A05-C1971FF702C0}" dt="2025-01-16T14:23:56.624" v="31" actId="20577"/>
          <ac:spMkLst>
            <pc:docMk/>
            <pc:sldMk cId="0" sldId="303"/>
            <ac:spMk id="10" creationId="{00000000-0000-0000-0000-000000000000}"/>
          </ac:spMkLst>
        </pc:spChg>
      </pc:sldChg>
      <pc:sldChg chg="addSp delSp modSp mod modTransition delAnim modAnim">
        <pc:chgData name="Kareem Ahmed" userId="668b7c42-9793-4d96-80a6-ccc644a66bcf" providerId="ADAL" clId="{332E2B3F-522E-4AC5-9A05-C1971FF702C0}" dt="2025-01-23T23:02:44.735" v="898"/>
        <pc:sldMkLst>
          <pc:docMk/>
          <pc:sldMk cId="0" sldId="306"/>
        </pc:sldMkLst>
        <pc:spChg chg="add mod">
          <ac:chgData name="Kareem Ahmed" userId="668b7c42-9793-4d96-80a6-ccc644a66bcf" providerId="ADAL" clId="{332E2B3F-522E-4AC5-9A05-C1971FF702C0}" dt="2025-01-23T19:45:45.872" v="858" actId="20577"/>
          <ac:spMkLst>
            <pc:docMk/>
            <pc:sldMk cId="0" sldId="306"/>
            <ac:spMk id="3" creationId="{7B53571D-A004-8C53-A225-977B469DD658}"/>
          </ac:spMkLst>
        </pc:spChg>
        <pc:spChg chg="mod">
          <ac:chgData name="Kareem Ahmed" userId="668b7c42-9793-4d96-80a6-ccc644a66bcf" providerId="ADAL" clId="{332E2B3F-522E-4AC5-9A05-C1971FF702C0}" dt="2025-01-16T14:40:52.583" v="206" actId="14100"/>
          <ac:spMkLst>
            <pc:docMk/>
            <pc:sldMk cId="0" sldId="306"/>
            <ac:spMk id="9" creationId="{B45C6ED8-3640-F959-B354-C96D1467A69F}"/>
          </ac:spMkLst>
        </pc:spChg>
      </pc:sldChg>
      <pc:sldChg chg="addSp delSp modSp modTransition modAnim">
        <pc:chgData name="Kareem Ahmed" userId="668b7c42-9793-4d96-80a6-ccc644a66bcf" providerId="ADAL" clId="{332E2B3F-522E-4AC5-9A05-C1971FF702C0}" dt="2025-01-23T23:02:44.735" v="898"/>
        <pc:sldMkLst>
          <pc:docMk/>
          <pc:sldMk cId="0" sldId="349"/>
        </pc:sldMkLst>
      </pc:sldChg>
      <pc:sldChg chg="addSp delSp modSp mod modTransition delAnim modAnim">
        <pc:chgData name="Kareem Ahmed" userId="668b7c42-9793-4d96-80a6-ccc644a66bcf" providerId="ADAL" clId="{332E2B3F-522E-4AC5-9A05-C1971FF702C0}" dt="2025-01-23T23:02:44.735" v="898"/>
        <pc:sldMkLst>
          <pc:docMk/>
          <pc:sldMk cId="0" sldId="480"/>
        </pc:sldMkLst>
      </pc:sldChg>
      <pc:sldChg chg="addSp delSp modSp mod modTransition modAnim">
        <pc:chgData name="Kareem Ahmed" userId="668b7c42-9793-4d96-80a6-ccc644a66bcf" providerId="ADAL" clId="{332E2B3F-522E-4AC5-9A05-C1971FF702C0}" dt="2025-01-23T23:02:44.735" v="898"/>
        <pc:sldMkLst>
          <pc:docMk/>
          <pc:sldMk cId="3373065567" sldId="481"/>
        </pc:sldMkLst>
        <pc:spChg chg="mod">
          <ac:chgData name="Kareem Ahmed" userId="668b7c42-9793-4d96-80a6-ccc644a66bcf" providerId="ADAL" clId="{332E2B3F-522E-4AC5-9A05-C1971FF702C0}" dt="2025-01-23T13:39:35.951" v="358" actId="1035"/>
          <ac:spMkLst>
            <pc:docMk/>
            <pc:sldMk cId="3373065567" sldId="481"/>
            <ac:spMk id="9" creationId="{C9F9222E-79E5-0B8E-6763-8243081E0122}"/>
          </ac:spMkLst>
        </pc:spChg>
        <pc:spChg chg="mod">
          <ac:chgData name="Kareem Ahmed" userId="668b7c42-9793-4d96-80a6-ccc644a66bcf" providerId="ADAL" clId="{332E2B3F-522E-4AC5-9A05-C1971FF702C0}" dt="2025-01-23T13:39:40.849" v="371" actId="1035"/>
          <ac:spMkLst>
            <pc:docMk/>
            <pc:sldMk cId="3373065567" sldId="481"/>
            <ac:spMk id="10" creationId="{F283AAF7-BFF2-D8AE-AC4B-F661CBCAF021}"/>
          </ac:spMkLst>
        </pc:spChg>
      </pc:sldChg>
      <pc:sldChg chg="addSp delSp modSp add mod modTransition modAnim">
        <pc:chgData name="Kareem Ahmed" userId="668b7c42-9793-4d96-80a6-ccc644a66bcf" providerId="ADAL" clId="{332E2B3F-522E-4AC5-9A05-C1971FF702C0}" dt="2025-01-23T23:02:44.735" v="898"/>
        <pc:sldMkLst>
          <pc:docMk/>
          <pc:sldMk cId="1621918960" sldId="482"/>
        </pc:sldMkLst>
        <pc:spChg chg="mod">
          <ac:chgData name="Kareem Ahmed" userId="668b7c42-9793-4d96-80a6-ccc644a66bcf" providerId="ADAL" clId="{332E2B3F-522E-4AC5-9A05-C1971FF702C0}" dt="2025-01-23T13:41:37.517" v="409" actId="20577"/>
          <ac:spMkLst>
            <pc:docMk/>
            <pc:sldMk cId="1621918960" sldId="482"/>
            <ac:spMk id="9" creationId="{22FA7C92-2D95-7764-46C1-195EC7EBE547}"/>
          </ac:spMkLst>
        </pc:spChg>
        <pc:spChg chg="mod">
          <ac:chgData name="Kareem Ahmed" userId="668b7c42-9793-4d96-80a6-ccc644a66bcf" providerId="ADAL" clId="{332E2B3F-522E-4AC5-9A05-C1971FF702C0}" dt="2025-01-23T13:40:57.203" v="400" actId="1076"/>
          <ac:spMkLst>
            <pc:docMk/>
            <pc:sldMk cId="1621918960" sldId="482"/>
            <ac:spMk id="10" creationId="{82136A3A-016A-F1E7-70FD-4E9474D35811}"/>
          </ac:spMkLst>
        </pc:spChg>
      </pc:sldChg>
      <pc:sldChg chg="del">
        <pc:chgData name="Kareem Ahmed" userId="668b7c42-9793-4d96-80a6-ccc644a66bcf" providerId="ADAL" clId="{332E2B3F-522E-4AC5-9A05-C1971FF702C0}" dt="2025-01-16T14:42:04.168" v="243" actId="47"/>
        <pc:sldMkLst>
          <pc:docMk/>
          <pc:sldMk cId="3357453401" sldId="482"/>
        </pc:sldMkLst>
      </pc:sldChg>
      <pc:sldChg chg="addSp delSp modSp add mod modTransition modAnim">
        <pc:chgData name="Kareem Ahmed" userId="668b7c42-9793-4d96-80a6-ccc644a66bcf" providerId="ADAL" clId="{332E2B3F-522E-4AC5-9A05-C1971FF702C0}" dt="2025-01-23T23:02:44.735" v="898"/>
        <pc:sldMkLst>
          <pc:docMk/>
          <pc:sldMk cId="2409412776" sldId="483"/>
        </pc:sldMkLst>
        <pc:spChg chg="mod">
          <ac:chgData name="Kareem Ahmed" userId="668b7c42-9793-4d96-80a6-ccc644a66bcf" providerId="ADAL" clId="{332E2B3F-522E-4AC5-9A05-C1971FF702C0}" dt="2025-01-23T13:42:15.132" v="414" actId="1076"/>
          <ac:spMkLst>
            <pc:docMk/>
            <pc:sldMk cId="2409412776" sldId="483"/>
            <ac:spMk id="10" creationId="{5BDBA866-42A3-1207-2E8E-3F7FBA641511}"/>
          </ac:spMkLst>
        </pc:spChg>
      </pc:sldChg>
      <pc:sldChg chg="del">
        <pc:chgData name="Kareem Ahmed" userId="668b7c42-9793-4d96-80a6-ccc644a66bcf" providerId="ADAL" clId="{332E2B3F-522E-4AC5-9A05-C1971FF702C0}" dt="2025-01-16T14:42:04.168" v="243" actId="47"/>
        <pc:sldMkLst>
          <pc:docMk/>
          <pc:sldMk cId="3956556180" sldId="483"/>
        </pc:sldMkLst>
      </pc:sldChg>
      <pc:sldChg chg="addSp delSp modSp add mod modTransition modAnim">
        <pc:chgData name="Kareem Ahmed" userId="668b7c42-9793-4d96-80a6-ccc644a66bcf" providerId="ADAL" clId="{332E2B3F-522E-4AC5-9A05-C1971FF702C0}" dt="2025-01-23T23:02:44.735" v="898"/>
        <pc:sldMkLst>
          <pc:docMk/>
          <pc:sldMk cId="591812718" sldId="484"/>
        </pc:sldMkLst>
      </pc:sldChg>
      <pc:sldChg chg="del">
        <pc:chgData name="Kareem Ahmed" userId="668b7c42-9793-4d96-80a6-ccc644a66bcf" providerId="ADAL" clId="{332E2B3F-522E-4AC5-9A05-C1971FF702C0}" dt="2025-01-16T14:42:04.168" v="243" actId="47"/>
        <pc:sldMkLst>
          <pc:docMk/>
          <pc:sldMk cId="1295638384" sldId="484"/>
        </pc:sldMkLst>
      </pc:sldChg>
      <pc:sldChg chg="addSp delSp modSp add mod modTransition modAnim">
        <pc:chgData name="Kareem Ahmed" userId="668b7c42-9793-4d96-80a6-ccc644a66bcf" providerId="ADAL" clId="{332E2B3F-522E-4AC5-9A05-C1971FF702C0}" dt="2025-01-23T23:02:44.735" v="898"/>
        <pc:sldMkLst>
          <pc:docMk/>
          <pc:sldMk cId="1698208531" sldId="485"/>
        </pc:sldMkLst>
      </pc:sldChg>
      <pc:sldChg chg="del">
        <pc:chgData name="Kareem Ahmed" userId="668b7c42-9793-4d96-80a6-ccc644a66bcf" providerId="ADAL" clId="{332E2B3F-522E-4AC5-9A05-C1971FF702C0}" dt="2025-01-16T14:42:04.168" v="243" actId="47"/>
        <pc:sldMkLst>
          <pc:docMk/>
          <pc:sldMk cId="1855720593" sldId="485"/>
        </pc:sldMkLst>
      </pc:sldChg>
      <pc:sldChg chg="del">
        <pc:chgData name="Kareem Ahmed" userId="668b7c42-9793-4d96-80a6-ccc644a66bcf" providerId="ADAL" clId="{332E2B3F-522E-4AC5-9A05-C1971FF702C0}" dt="2025-01-16T14:42:04.168" v="243" actId="47"/>
        <pc:sldMkLst>
          <pc:docMk/>
          <pc:sldMk cId="2060808458" sldId="486"/>
        </pc:sldMkLst>
      </pc:sldChg>
      <pc:sldChg chg="addSp delSp modSp add mod modTransition modAnim">
        <pc:chgData name="Kareem Ahmed" userId="668b7c42-9793-4d96-80a6-ccc644a66bcf" providerId="ADAL" clId="{332E2B3F-522E-4AC5-9A05-C1971FF702C0}" dt="2025-01-23T23:02:44.735" v="898"/>
        <pc:sldMkLst>
          <pc:docMk/>
          <pc:sldMk cId="3579898567" sldId="486"/>
        </pc:sldMkLst>
      </pc:sldChg>
      <pc:sldChg chg="addSp delSp modSp add mod modTransition modAnim">
        <pc:chgData name="Kareem Ahmed" userId="668b7c42-9793-4d96-80a6-ccc644a66bcf" providerId="ADAL" clId="{332E2B3F-522E-4AC5-9A05-C1971FF702C0}" dt="2025-01-23T23:02:44.735" v="898"/>
        <pc:sldMkLst>
          <pc:docMk/>
          <pc:sldMk cId="130719627" sldId="487"/>
        </pc:sldMkLst>
      </pc:sldChg>
      <pc:sldChg chg="del">
        <pc:chgData name="Kareem Ahmed" userId="668b7c42-9793-4d96-80a6-ccc644a66bcf" providerId="ADAL" clId="{332E2B3F-522E-4AC5-9A05-C1971FF702C0}" dt="2025-01-16T14:42:04.168" v="243" actId="47"/>
        <pc:sldMkLst>
          <pc:docMk/>
          <pc:sldMk cId="1639239379" sldId="487"/>
        </pc:sldMkLst>
      </pc:sldChg>
      <pc:sldChg chg="del">
        <pc:chgData name="Kareem Ahmed" userId="668b7c42-9793-4d96-80a6-ccc644a66bcf" providerId="ADAL" clId="{332E2B3F-522E-4AC5-9A05-C1971FF702C0}" dt="2025-01-16T14:42:04.168" v="243" actId="47"/>
        <pc:sldMkLst>
          <pc:docMk/>
          <pc:sldMk cId="866858472" sldId="488"/>
        </pc:sldMkLst>
      </pc:sldChg>
      <pc:sldChg chg="addSp delSp modSp add mod modTransition modAnim">
        <pc:chgData name="Kareem Ahmed" userId="668b7c42-9793-4d96-80a6-ccc644a66bcf" providerId="ADAL" clId="{332E2B3F-522E-4AC5-9A05-C1971FF702C0}" dt="2025-01-23T23:02:44.735" v="898"/>
        <pc:sldMkLst>
          <pc:docMk/>
          <pc:sldMk cId="3794953167" sldId="488"/>
        </pc:sldMkLst>
      </pc:sldChg>
      <pc:sldChg chg="addSp delSp modSp add mod modTransition modAnim">
        <pc:chgData name="Kareem Ahmed" userId="668b7c42-9793-4d96-80a6-ccc644a66bcf" providerId="ADAL" clId="{332E2B3F-522E-4AC5-9A05-C1971FF702C0}" dt="2025-01-23T23:02:44.735" v="898"/>
        <pc:sldMkLst>
          <pc:docMk/>
          <pc:sldMk cId="2730796889" sldId="489"/>
        </pc:sldMkLst>
      </pc:sldChg>
      <pc:sldChg chg="del">
        <pc:chgData name="Kareem Ahmed" userId="668b7c42-9793-4d96-80a6-ccc644a66bcf" providerId="ADAL" clId="{332E2B3F-522E-4AC5-9A05-C1971FF702C0}" dt="2025-01-16T14:42:04.168" v="243" actId="47"/>
        <pc:sldMkLst>
          <pc:docMk/>
          <pc:sldMk cId="3320018200" sldId="489"/>
        </pc:sldMkLst>
      </pc:sldChg>
      <pc:sldChg chg="addSp delSp modSp add mod modTransition modAnim">
        <pc:chgData name="Kareem Ahmed" userId="668b7c42-9793-4d96-80a6-ccc644a66bcf" providerId="ADAL" clId="{332E2B3F-522E-4AC5-9A05-C1971FF702C0}" dt="2025-01-23T23:02:44.735" v="898"/>
        <pc:sldMkLst>
          <pc:docMk/>
          <pc:sldMk cId="152975352" sldId="490"/>
        </pc:sldMkLst>
      </pc:sldChg>
      <pc:sldChg chg="del">
        <pc:chgData name="Kareem Ahmed" userId="668b7c42-9793-4d96-80a6-ccc644a66bcf" providerId="ADAL" clId="{332E2B3F-522E-4AC5-9A05-C1971FF702C0}" dt="2025-01-16T14:42:04.168" v="243" actId="47"/>
        <pc:sldMkLst>
          <pc:docMk/>
          <pc:sldMk cId="1846167774" sldId="490"/>
        </pc:sldMkLst>
      </pc:sldChg>
      <pc:sldChg chg="addSp delSp modSp add mod modTransition modAnim">
        <pc:chgData name="Kareem Ahmed" userId="668b7c42-9793-4d96-80a6-ccc644a66bcf" providerId="ADAL" clId="{332E2B3F-522E-4AC5-9A05-C1971FF702C0}" dt="2025-01-23T23:02:44.735" v="898"/>
        <pc:sldMkLst>
          <pc:docMk/>
          <pc:sldMk cId="2556563351" sldId="491"/>
        </pc:sldMkLst>
      </pc:sldChg>
      <pc:sldChg chg="del">
        <pc:chgData name="Kareem Ahmed" userId="668b7c42-9793-4d96-80a6-ccc644a66bcf" providerId="ADAL" clId="{332E2B3F-522E-4AC5-9A05-C1971FF702C0}" dt="2025-01-16T14:42:04.168" v="243" actId="47"/>
        <pc:sldMkLst>
          <pc:docMk/>
          <pc:sldMk cId="4081449117" sldId="491"/>
        </pc:sldMkLst>
      </pc:sldChg>
      <pc:sldChg chg="addSp delSp modSp add mod modTransition modAnim">
        <pc:chgData name="Kareem Ahmed" userId="668b7c42-9793-4d96-80a6-ccc644a66bcf" providerId="ADAL" clId="{332E2B3F-522E-4AC5-9A05-C1971FF702C0}" dt="2025-01-23T23:02:44.735" v="898"/>
        <pc:sldMkLst>
          <pc:docMk/>
          <pc:sldMk cId="1452684714" sldId="492"/>
        </pc:sldMkLst>
      </pc:sldChg>
      <pc:sldChg chg="del">
        <pc:chgData name="Kareem Ahmed" userId="668b7c42-9793-4d96-80a6-ccc644a66bcf" providerId="ADAL" clId="{332E2B3F-522E-4AC5-9A05-C1971FF702C0}" dt="2025-01-16T14:42:04.168" v="243" actId="47"/>
        <pc:sldMkLst>
          <pc:docMk/>
          <pc:sldMk cId="1563592099" sldId="492"/>
        </pc:sldMkLst>
      </pc:sldChg>
      <pc:sldChg chg="del">
        <pc:chgData name="Kareem Ahmed" userId="668b7c42-9793-4d96-80a6-ccc644a66bcf" providerId="ADAL" clId="{332E2B3F-522E-4AC5-9A05-C1971FF702C0}" dt="2025-01-16T14:42:04.168" v="243" actId="47"/>
        <pc:sldMkLst>
          <pc:docMk/>
          <pc:sldMk cId="1513669469" sldId="493"/>
        </pc:sldMkLst>
      </pc:sldChg>
      <pc:sldChg chg="addSp delSp modSp add mod modTransition modAnim">
        <pc:chgData name="Kareem Ahmed" userId="668b7c42-9793-4d96-80a6-ccc644a66bcf" providerId="ADAL" clId="{332E2B3F-522E-4AC5-9A05-C1971FF702C0}" dt="2025-01-23T23:02:44.735" v="898"/>
        <pc:sldMkLst>
          <pc:docMk/>
          <pc:sldMk cId="3418343076" sldId="493"/>
        </pc:sldMkLst>
      </pc:sldChg>
      <pc:sldChg chg="addSp delSp modSp add mod modTransition modAnim">
        <pc:chgData name="Kareem Ahmed" userId="668b7c42-9793-4d96-80a6-ccc644a66bcf" providerId="ADAL" clId="{332E2B3F-522E-4AC5-9A05-C1971FF702C0}" dt="2025-01-23T23:02:44.735" v="898"/>
        <pc:sldMkLst>
          <pc:docMk/>
          <pc:sldMk cId="2962828051" sldId="494"/>
        </pc:sldMkLst>
      </pc:sldChg>
      <pc:sldChg chg="addSp delSp modSp add mod modTransition modAnim">
        <pc:chgData name="Kareem Ahmed" userId="668b7c42-9793-4d96-80a6-ccc644a66bcf" providerId="ADAL" clId="{332E2B3F-522E-4AC5-9A05-C1971FF702C0}" dt="2025-01-23T23:02:44.735" v="898"/>
        <pc:sldMkLst>
          <pc:docMk/>
          <pc:sldMk cId="3798016584" sldId="495"/>
        </pc:sldMkLst>
      </pc:sldChg>
      <pc:sldChg chg="addSp delSp modSp add mod modTransition modAnim">
        <pc:chgData name="Kareem Ahmed" userId="668b7c42-9793-4d96-80a6-ccc644a66bcf" providerId="ADAL" clId="{332E2B3F-522E-4AC5-9A05-C1971FF702C0}" dt="2025-01-23T23:02:44.735" v="898"/>
        <pc:sldMkLst>
          <pc:docMk/>
          <pc:sldMk cId="3248434486" sldId="496"/>
        </pc:sldMkLst>
      </pc:sldChg>
      <pc:sldChg chg="addSp delSp modSp add mod modTransition modAnim">
        <pc:chgData name="Kareem Ahmed" userId="668b7c42-9793-4d96-80a6-ccc644a66bcf" providerId="ADAL" clId="{332E2B3F-522E-4AC5-9A05-C1971FF702C0}" dt="2025-01-23T23:02:44.735" v="898"/>
        <pc:sldMkLst>
          <pc:docMk/>
          <pc:sldMk cId="1951186267" sldId="497"/>
        </pc:sldMkLst>
      </pc:sldChg>
      <pc:sldChg chg="addSp delSp modSp add mod modTransition delAnim modAnim">
        <pc:chgData name="Kareem Ahmed" userId="668b7c42-9793-4d96-80a6-ccc644a66bcf" providerId="ADAL" clId="{332E2B3F-522E-4AC5-9A05-C1971FF702C0}" dt="2025-01-23T23:02:44.735" v="898"/>
        <pc:sldMkLst>
          <pc:docMk/>
          <pc:sldMk cId="837719673" sldId="498"/>
        </pc:sldMkLst>
      </pc:sldChg>
      <pc:sldChg chg="addSp delSp modSp add mod modTransition modAnim">
        <pc:chgData name="Kareem Ahmed" userId="668b7c42-9793-4d96-80a6-ccc644a66bcf" providerId="ADAL" clId="{332E2B3F-522E-4AC5-9A05-C1971FF702C0}" dt="2025-01-23T23:02:44.735" v="898"/>
        <pc:sldMkLst>
          <pc:docMk/>
          <pc:sldMk cId="3915732912" sldId="499"/>
        </pc:sldMkLst>
      </pc:sldChg>
      <pc:sldChg chg="addSp delSp modSp add mod modTransition modAnim">
        <pc:chgData name="Kareem Ahmed" userId="668b7c42-9793-4d96-80a6-ccc644a66bcf" providerId="ADAL" clId="{332E2B3F-522E-4AC5-9A05-C1971FF702C0}" dt="2025-01-23T23:02:44.735" v="898"/>
        <pc:sldMkLst>
          <pc:docMk/>
          <pc:sldMk cId="1672745815" sldId="500"/>
        </pc:sldMkLst>
      </pc:sldChg>
      <pc:sldChg chg="addSp delSp modSp add mod modTransition modAnim">
        <pc:chgData name="Kareem Ahmed" userId="668b7c42-9793-4d96-80a6-ccc644a66bcf" providerId="ADAL" clId="{332E2B3F-522E-4AC5-9A05-C1971FF702C0}" dt="2025-01-23T23:02:44.735" v="898"/>
        <pc:sldMkLst>
          <pc:docMk/>
          <pc:sldMk cId="4182242280" sldId="501"/>
        </pc:sldMkLst>
      </pc:sldChg>
      <pc:sldChg chg="addSp delSp modSp add mod modTransition modAnim">
        <pc:chgData name="Kareem Ahmed" userId="668b7c42-9793-4d96-80a6-ccc644a66bcf" providerId="ADAL" clId="{332E2B3F-522E-4AC5-9A05-C1971FF702C0}" dt="2025-01-23T23:02:44.735" v="898"/>
        <pc:sldMkLst>
          <pc:docMk/>
          <pc:sldMk cId="1629537548" sldId="502"/>
        </pc:sldMkLst>
      </pc:sldChg>
      <pc:sldChg chg="addSp delSp modSp add mod modTransition modAnim">
        <pc:chgData name="Kareem Ahmed" userId="668b7c42-9793-4d96-80a6-ccc644a66bcf" providerId="ADAL" clId="{332E2B3F-522E-4AC5-9A05-C1971FF702C0}" dt="2025-01-23T23:02:44.735" v="898"/>
        <pc:sldMkLst>
          <pc:docMk/>
          <pc:sldMk cId="3918343021" sldId="503"/>
        </pc:sldMkLst>
      </pc:sldChg>
      <pc:sldChg chg="addSp delSp modSp add mod modTransition modAnim">
        <pc:chgData name="Kareem Ahmed" userId="668b7c42-9793-4d96-80a6-ccc644a66bcf" providerId="ADAL" clId="{332E2B3F-522E-4AC5-9A05-C1971FF702C0}" dt="2025-01-23T23:02:44.735" v="898"/>
        <pc:sldMkLst>
          <pc:docMk/>
          <pc:sldMk cId="2137145140" sldId="504"/>
        </pc:sldMkLst>
      </pc:sldChg>
      <pc:sldChg chg="addSp delSp modSp add mod modTransition modAnim">
        <pc:chgData name="Kareem Ahmed" userId="668b7c42-9793-4d96-80a6-ccc644a66bcf" providerId="ADAL" clId="{332E2B3F-522E-4AC5-9A05-C1971FF702C0}" dt="2025-01-23T23:02:44.735" v="898"/>
        <pc:sldMkLst>
          <pc:docMk/>
          <pc:sldMk cId="928479856" sldId="505"/>
        </pc:sldMkLst>
      </pc:sldChg>
      <pc:sldChg chg="addSp delSp modSp add mod modTransition modAnim">
        <pc:chgData name="Kareem Ahmed" userId="668b7c42-9793-4d96-80a6-ccc644a66bcf" providerId="ADAL" clId="{332E2B3F-522E-4AC5-9A05-C1971FF702C0}" dt="2025-01-23T23:02:44.735" v="898"/>
        <pc:sldMkLst>
          <pc:docMk/>
          <pc:sldMk cId="1490393460" sldId="506"/>
        </pc:sldMkLst>
      </pc:sldChg>
      <pc:sldChg chg="addSp delSp modSp add mod modTransition modAnim">
        <pc:chgData name="Kareem Ahmed" userId="668b7c42-9793-4d96-80a6-ccc644a66bcf" providerId="ADAL" clId="{332E2B3F-522E-4AC5-9A05-C1971FF702C0}" dt="2025-01-23T23:02:44.735" v="898"/>
        <pc:sldMkLst>
          <pc:docMk/>
          <pc:sldMk cId="680350296" sldId="507"/>
        </pc:sldMkLst>
      </pc:sldChg>
      <pc:sldChg chg="addSp delSp modSp add mod modTransition modAnim">
        <pc:chgData name="Kareem Ahmed" userId="668b7c42-9793-4d96-80a6-ccc644a66bcf" providerId="ADAL" clId="{332E2B3F-522E-4AC5-9A05-C1971FF702C0}" dt="2025-01-23T23:02:44.735" v="898"/>
        <pc:sldMkLst>
          <pc:docMk/>
          <pc:sldMk cId="1099217420" sldId="508"/>
        </pc:sldMkLst>
      </pc:sldChg>
      <pc:sldChg chg="addSp delSp modSp add mod modTransition modAnim">
        <pc:chgData name="Kareem Ahmed" userId="668b7c42-9793-4d96-80a6-ccc644a66bcf" providerId="ADAL" clId="{332E2B3F-522E-4AC5-9A05-C1971FF702C0}" dt="2025-01-23T23:02:44.735" v="898"/>
        <pc:sldMkLst>
          <pc:docMk/>
          <pc:sldMk cId="3824776927" sldId="509"/>
        </pc:sldMkLst>
      </pc:sldChg>
      <pc:sldChg chg="addSp delSp modSp add mod modTransition modAnim">
        <pc:chgData name="Kareem Ahmed" userId="668b7c42-9793-4d96-80a6-ccc644a66bcf" providerId="ADAL" clId="{332E2B3F-522E-4AC5-9A05-C1971FF702C0}" dt="2025-01-23T23:02:44.735" v="898"/>
        <pc:sldMkLst>
          <pc:docMk/>
          <pc:sldMk cId="1240365534" sldId="510"/>
        </pc:sldMkLst>
      </pc:sldChg>
      <pc:sldChg chg="addSp delSp modSp add mod modTransition modAnim">
        <pc:chgData name="Kareem Ahmed" userId="668b7c42-9793-4d96-80a6-ccc644a66bcf" providerId="ADAL" clId="{332E2B3F-522E-4AC5-9A05-C1971FF702C0}" dt="2025-01-23T23:02:44.735" v="898"/>
        <pc:sldMkLst>
          <pc:docMk/>
          <pc:sldMk cId="173497605" sldId="511"/>
        </pc:sldMkLst>
      </pc:sldChg>
      <pc:sldChg chg="addSp delSp modSp add mod modTransition modAnim">
        <pc:chgData name="Kareem Ahmed" userId="668b7c42-9793-4d96-80a6-ccc644a66bcf" providerId="ADAL" clId="{332E2B3F-522E-4AC5-9A05-C1971FF702C0}" dt="2025-01-23T23:02:44.735" v="898"/>
        <pc:sldMkLst>
          <pc:docMk/>
          <pc:sldMk cId="2483189357" sldId="512"/>
        </pc:sldMkLst>
      </pc:sldChg>
      <pc:sldChg chg="addSp delSp modSp add mod modTransition modAnim">
        <pc:chgData name="Kareem Ahmed" userId="668b7c42-9793-4d96-80a6-ccc644a66bcf" providerId="ADAL" clId="{332E2B3F-522E-4AC5-9A05-C1971FF702C0}" dt="2025-01-23T23:02:44.735" v="898"/>
        <pc:sldMkLst>
          <pc:docMk/>
          <pc:sldMk cId="2448854479" sldId="513"/>
        </pc:sldMkLst>
      </pc:sldChg>
      <pc:sldChg chg="addSp delSp modSp add mod modTransition modAnim">
        <pc:chgData name="Kareem Ahmed" userId="668b7c42-9793-4d96-80a6-ccc644a66bcf" providerId="ADAL" clId="{332E2B3F-522E-4AC5-9A05-C1971FF702C0}" dt="2025-01-23T23:02:44.735" v="898"/>
        <pc:sldMkLst>
          <pc:docMk/>
          <pc:sldMk cId="2149026051" sldId="514"/>
        </pc:sldMkLst>
      </pc:sldChg>
      <pc:sldChg chg="addSp delSp modSp add mod modTransition modAnim">
        <pc:chgData name="Kareem Ahmed" userId="668b7c42-9793-4d96-80a6-ccc644a66bcf" providerId="ADAL" clId="{332E2B3F-522E-4AC5-9A05-C1971FF702C0}" dt="2025-01-23T23:02:44.735" v="898"/>
        <pc:sldMkLst>
          <pc:docMk/>
          <pc:sldMk cId="3509956761" sldId="515"/>
        </pc:sldMkLst>
      </pc:sldChg>
      <pc:sldChg chg="addSp delSp modSp add mod modTransition modAnim">
        <pc:chgData name="Kareem Ahmed" userId="668b7c42-9793-4d96-80a6-ccc644a66bcf" providerId="ADAL" clId="{332E2B3F-522E-4AC5-9A05-C1971FF702C0}" dt="2025-01-23T23:02:44.735" v="898"/>
        <pc:sldMkLst>
          <pc:docMk/>
          <pc:sldMk cId="2689309896" sldId="516"/>
        </pc:sldMkLst>
      </pc:sldChg>
      <pc:sldChg chg="addSp delSp modSp add mod modTransition modAnim">
        <pc:chgData name="Kareem Ahmed" userId="668b7c42-9793-4d96-80a6-ccc644a66bcf" providerId="ADAL" clId="{332E2B3F-522E-4AC5-9A05-C1971FF702C0}" dt="2025-01-23T23:02:44.735" v="898"/>
        <pc:sldMkLst>
          <pc:docMk/>
          <pc:sldMk cId="2997527421" sldId="517"/>
        </pc:sldMkLst>
      </pc:sldChg>
      <pc:sldChg chg="addSp delSp modSp add mod modTransition modAnim">
        <pc:chgData name="Kareem Ahmed" userId="668b7c42-9793-4d96-80a6-ccc644a66bcf" providerId="ADAL" clId="{332E2B3F-522E-4AC5-9A05-C1971FF702C0}" dt="2025-01-23T23:02:44.735" v="898"/>
        <pc:sldMkLst>
          <pc:docMk/>
          <pc:sldMk cId="1118211796" sldId="518"/>
        </pc:sldMkLst>
      </pc:sldChg>
      <pc:sldChg chg="addSp delSp modSp add mod modTransition modAnim">
        <pc:chgData name="Kareem Ahmed" userId="668b7c42-9793-4d96-80a6-ccc644a66bcf" providerId="ADAL" clId="{332E2B3F-522E-4AC5-9A05-C1971FF702C0}" dt="2025-01-23T23:02:44.735" v="898"/>
        <pc:sldMkLst>
          <pc:docMk/>
          <pc:sldMk cId="681969876" sldId="519"/>
        </pc:sldMkLst>
        <pc:spChg chg="mod">
          <ac:chgData name="Kareem Ahmed" userId="668b7c42-9793-4d96-80a6-ccc644a66bcf" providerId="ADAL" clId="{332E2B3F-522E-4AC5-9A05-C1971FF702C0}" dt="2025-01-23T15:05:42.863" v="830" actId="20577"/>
          <ac:spMkLst>
            <pc:docMk/>
            <pc:sldMk cId="681969876" sldId="519"/>
            <ac:spMk id="10" creationId="{8FBEAC5C-4DEB-465E-3D4B-F487D1C48593}"/>
          </ac:spMkLst>
        </pc:spChg>
      </pc:sldChg>
      <pc:sldMasterChg chg="delSldLayout">
        <pc:chgData name="Kareem Ahmed" userId="668b7c42-9793-4d96-80a6-ccc644a66bcf" providerId="ADAL" clId="{332E2B3F-522E-4AC5-9A05-C1971FF702C0}" dt="2025-01-16T14:40:36.691" v="202" actId="47"/>
        <pc:sldMasterMkLst>
          <pc:docMk/>
          <pc:sldMasterMk cId="0" sldId="2147483648"/>
        </pc:sldMasterMkLst>
        <pc:sldLayoutChg chg="del">
          <pc:chgData name="Kareem Ahmed" userId="668b7c42-9793-4d96-80a6-ccc644a66bcf" providerId="ADAL" clId="{332E2B3F-522E-4AC5-9A05-C1971FF702C0}" dt="2025-01-16T14:40:36.691" v="202" actId="47"/>
          <pc:sldLayoutMkLst>
            <pc:docMk/>
            <pc:sldMasterMk cId="0" sldId="2147483648"/>
            <pc:sldLayoutMk cId="0" sldId="2147483664"/>
          </pc:sldLayoutMkLst>
        </pc:sldLayoutChg>
      </pc:sldMasterChg>
    </pc:docChg>
  </pc:docChgLst>
  <pc:docChgLst>
    <pc:chgData name="Kareem Ahmed" userId="668b7c42-9793-4d96-80a6-ccc644a66bcf" providerId="ADAL" clId="{F784E770-9574-4BFB-A433-F0F1F14C2F01}"/>
    <pc:docChg chg="custSel modSld">
      <pc:chgData name="Kareem Ahmed" userId="668b7c42-9793-4d96-80a6-ccc644a66bcf" providerId="ADAL" clId="{F784E770-9574-4BFB-A433-F0F1F14C2F01}" dt="2025-02-19T12:17:41.662" v="22" actId="478"/>
      <pc:docMkLst>
        <pc:docMk/>
      </pc:docMkLst>
      <pc:sldChg chg="delSp mod modTransition delAnim">
        <pc:chgData name="Kareem Ahmed" userId="668b7c42-9793-4d96-80a6-ccc644a66bcf" providerId="ADAL" clId="{F784E770-9574-4BFB-A433-F0F1F14C2F01}" dt="2025-02-19T12:17:20.587" v="16"/>
        <pc:sldMkLst>
          <pc:docMk/>
          <pc:sldMk cId="0" sldId="303"/>
        </pc:sldMkLst>
        <pc:picChg chg="del">
          <ac:chgData name="Kareem Ahmed" userId="668b7c42-9793-4d96-80a6-ccc644a66bcf" providerId="ADAL" clId="{F784E770-9574-4BFB-A433-F0F1F14C2F01}" dt="2025-02-19T12:16:10.568" v="3" actId="478"/>
          <ac:picMkLst>
            <pc:docMk/>
            <pc:sldMk cId="0" sldId="303"/>
            <ac:picMk id="13" creationId="{EC481FE8-1301-06B1-DDDA-EC5A100F6346}"/>
          </ac:picMkLst>
        </pc:picChg>
        <pc:picChg chg="del">
          <ac:chgData name="Kareem Ahmed" userId="668b7c42-9793-4d96-80a6-ccc644a66bcf" providerId="ADAL" clId="{F784E770-9574-4BFB-A433-F0F1F14C2F01}" dt="2025-02-19T12:16:08.686" v="2" actId="478"/>
          <ac:picMkLst>
            <pc:docMk/>
            <pc:sldMk cId="0" sldId="303"/>
            <ac:picMk id="14" creationId="{86F5309D-CABD-9548-6D81-1403BBF6B0EE}"/>
          </ac:picMkLst>
        </pc:picChg>
      </pc:sldChg>
      <pc:sldChg chg="delSp mod modTransition delAnim">
        <pc:chgData name="Kareem Ahmed" userId="668b7c42-9793-4d96-80a6-ccc644a66bcf" providerId="ADAL" clId="{F784E770-9574-4BFB-A433-F0F1F14C2F01}" dt="2025-02-19T12:17:20.587" v="16"/>
        <pc:sldMkLst>
          <pc:docMk/>
          <pc:sldMk cId="0" sldId="306"/>
        </pc:sldMkLst>
        <pc:picChg chg="del">
          <ac:chgData name="Kareem Ahmed" userId="668b7c42-9793-4d96-80a6-ccc644a66bcf" providerId="ADAL" clId="{F784E770-9574-4BFB-A433-F0F1F14C2F01}" dt="2025-02-19T12:16:24.773" v="7" actId="478"/>
          <ac:picMkLst>
            <pc:docMk/>
            <pc:sldMk cId="0" sldId="306"/>
            <ac:picMk id="4" creationId="{5E77B990-3B95-A5A8-C9B4-75C3FB7F2A8E}"/>
          </ac:picMkLst>
        </pc:picChg>
        <pc:picChg chg="del">
          <ac:chgData name="Kareem Ahmed" userId="668b7c42-9793-4d96-80a6-ccc644a66bcf" providerId="ADAL" clId="{F784E770-9574-4BFB-A433-F0F1F14C2F01}" dt="2025-02-19T12:16:23.172" v="6" actId="478"/>
          <ac:picMkLst>
            <pc:docMk/>
            <pc:sldMk cId="0" sldId="306"/>
            <ac:picMk id="5" creationId="{3713EEAD-B8D6-A30A-F1D4-07389DE11535}"/>
          </ac:picMkLst>
        </pc:picChg>
      </pc:sldChg>
      <pc:sldChg chg="delSp modTransition modAnim">
        <pc:chgData name="Kareem Ahmed" userId="668b7c42-9793-4d96-80a6-ccc644a66bcf" providerId="ADAL" clId="{F784E770-9574-4BFB-A433-F0F1F14C2F01}" dt="2025-02-19T12:17:20.587" v="16"/>
        <pc:sldMkLst>
          <pc:docMk/>
          <pc:sldMk cId="0" sldId="349"/>
        </pc:sldMkLst>
        <pc:picChg chg="del">
          <ac:chgData name="Kareem Ahmed" userId="668b7c42-9793-4d96-80a6-ccc644a66bcf" providerId="ADAL" clId="{F784E770-9574-4BFB-A433-F0F1F14C2F01}" dt="2025-02-19T12:17:20.587" v="16"/>
          <ac:picMkLst>
            <pc:docMk/>
            <pc:sldMk cId="0" sldId="349"/>
            <ac:picMk id="4" creationId="{E04C9CE1-F5AE-5D6D-D25B-ECBAB3CC0EE5}"/>
          </ac:picMkLst>
        </pc:picChg>
      </pc:sldChg>
      <pc:sldChg chg="delSp mod modTransition delAnim">
        <pc:chgData name="Kareem Ahmed" userId="668b7c42-9793-4d96-80a6-ccc644a66bcf" providerId="ADAL" clId="{F784E770-9574-4BFB-A433-F0F1F14C2F01}" dt="2025-02-19T12:17:20.587" v="16"/>
        <pc:sldMkLst>
          <pc:docMk/>
          <pc:sldMk cId="0" sldId="480"/>
        </pc:sldMkLst>
        <pc:picChg chg="del">
          <ac:chgData name="Kareem Ahmed" userId="668b7c42-9793-4d96-80a6-ccc644a66bcf" providerId="ADAL" clId="{F784E770-9574-4BFB-A433-F0F1F14C2F01}" dt="2025-02-19T12:16:04.972" v="1" actId="478"/>
          <ac:picMkLst>
            <pc:docMk/>
            <pc:sldMk cId="0" sldId="480"/>
            <ac:picMk id="6" creationId="{45DCBA1F-5178-C0B1-AAB0-59B6F9C34203}"/>
          </ac:picMkLst>
        </pc:picChg>
        <pc:picChg chg="del">
          <ac:chgData name="Kareem Ahmed" userId="668b7c42-9793-4d96-80a6-ccc644a66bcf" providerId="ADAL" clId="{F784E770-9574-4BFB-A433-F0F1F14C2F01}" dt="2025-02-19T12:15:54.082" v="0" actId="478"/>
          <ac:picMkLst>
            <pc:docMk/>
            <pc:sldMk cId="0" sldId="480"/>
            <ac:picMk id="7" creationId="{421822AD-624E-0926-509B-422BAB2904EA}"/>
          </ac:picMkLst>
        </pc:picChg>
      </pc:sldChg>
      <pc:sldChg chg="delSp mod modTransition delAnim">
        <pc:chgData name="Kareem Ahmed" userId="668b7c42-9793-4d96-80a6-ccc644a66bcf" providerId="ADAL" clId="{F784E770-9574-4BFB-A433-F0F1F14C2F01}" dt="2025-02-19T12:17:20.587" v="16"/>
        <pc:sldMkLst>
          <pc:docMk/>
          <pc:sldMk cId="3373065567" sldId="481"/>
        </pc:sldMkLst>
        <pc:picChg chg="del">
          <ac:chgData name="Kareem Ahmed" userId="668b7c42-9793-4d96-80a6-ccc644a66bcf" providerId="ADAL" clId="{F784E770-9574-4BFB-A433-F0F1F14C2F01}" dt="2025-02-19T12:16:30.212" v="9" actId="478"/>
          <ac:picMkLst>
            <pc:docMk/>
            <pc:sldMk cId="3373065567" sldId="481"/>
            <ac:picMk id="3" creationId="{10D5DC17-9D2E-07E2-5AB6-142F6DC57C12}"/>
          </ac:picMkLst>
        </pc:picChg>
        <pc:picChg chg="del">
          <ac:chgData name="Kareem Ahmed" userId="668b7c42-9793-4d96-80a6-ccc644a66bcf" providerId="ADAL" clId="{F784E770-9574-4BFB-A433-F0F1F14C2F01}" dt="2025-02-19T12:16:27.172" v="8" actId="478"/>
          <ac:picMkLst>
            <pc:docMk/>
            <pc:sldMk cId="3373065567" sldId="481"/>
            <ac:picMk id="4" creationId="{D872E071-EA95-DD21-8BAE-8C4D832FA377}"/>
          </ac:picMkLst>
        </pc:picChg>
      </pc:sldChg>
      <pc:sldChg chg="delSp mod modTransition delAnim">
        <pc:chgData name="Kareem Ahmed" userId="668b7c42-9793-4d96-80a6-ccc644a66bcf" providerId="ADAL" clId="{F784E770-9574-4BFB-A433-F0F1F14C2F01}" dt="2025-02-19T12:17:20.587" v="16"/>
        <pc:sldMkLst>
          <pc:docMk/>
          <pc:sldMk cId="1621918960" sldId="482"/>
        </pc:sldMkLst>
        <pc:picChg chg="del">
          <ac:chgData name="Kareem Ahmed" userId="668b7c42-9793-4d96-80a6-ccc644a66bcf" providerId="ADAL" clId="{F784E770-9574-4BFB-A433-F0F1F14C2F01}" dt="2025-02-19T12:17:04.262" v="11" actId="478"/>
          <ac:picMkLst>
            <pc:docMk/>
            <pc:sldMk cId="1621918960" sldId="482"/>
            <ac:picMk id="3" creationId="{53383A4C-CDE6-C230-4EB8-D683B86FB5EB}"/>
          </ac:picMkLst>
        </pc:picChg>
        <pc:picChg chg="del">
          <ac:chgData name="Kareem Ahmed" userId="668b7c42-9793-4d96-80a6-ccc644a66bcf" providerId="ADAL" clId="{F784E770-9574-4BFB-A433-F0F1F14C2F01}" dt="2025-02-19T12:17:02.502" v="10" actId="478"/>
          <ac:picMkLst>
            <pc:docMk/>
            <pc:sldMk cId="1621918960" sldId="482"/>
            <ac:picMk id="4" creationId="{92308793-39AA-0A53-EE67-0836FA475CD5}"/>
          </ac:picMkLst>
        </pc:picChg>
      </pc:sldChg>
      <pc:sldChg chg="delSp mod modTransition modAnim">
        <pc:chgData name="Kareem Ahmed" userId="668b7c42-9793-4d96-80a6-ccc644a66bcf" providerId="ADAL" clId="{F784E770-9574-4BFB-A433-F0F1F14C2F01}" dt="2025-02-19T12:17:28.682" v="18" actId="478"/>
        <pc:sldMkLst>
          <pc:docMk/>
          <pc:sldMk cId="2409412776" sldId="483"/>
        </pc:sldMkLst>
        <pc:picChg chg="del">
          <ac:chgData name="Kareem Ahmed" userId="668b7c42-9793-4d96-80a6-ccc644a66bcf" providerId="ADAL" clId="{F784E770-9574-4BFB-A433-F0F1F14C2F01}" dt="2025-02-19T12:17:20.587" v="16"/>
          <ac:picMkLst>
            <pc:docMk/>
            <pc:sldMk cId="2409412776" sldId="483"/>
            <ac:picMk id="3" creationId="{BE922FEF-83B8-AF22-08DF-9E237B3AF830}"/>
          </ac:picMkLst>
        </pc:picChg>
        <pc:picChg chg="del">
          <ac:chgData name="Kareem Ahmed" userId="668b7c42-9793-4d96-80a6-ccc644a66bcf" providerId="ADAL" clId="{F784E770-9574-4BFB-A433-F0F1F14C2F01}" dt="2025-02-19T12:17:28.682" v="18" actId="478"/>
          <ac:picMkLst>
            <pc:docMk/>
            <pc:sldMk cId="2409412776" sldId="483"/>
            <ac:picMk id="4" creationId="{347A367C-C236-9938-E298-B5C417767613}"/>
          </ac:picMkLst>
        </pc:picChg>
      </pc:sldChg>
      <pc:sldChg chg="delSp modTransition modAnim">
        <pc:chgData name="Kareem Ahmed" userId="668b7c42-9793-4d96-80a6-ccc644a66bcf" providerId="ADAL" clId="{F784E770-9574-4BFB-A433-F0F1F14C2F01}" dt="2025-02-19T12:17:20.587" v="16"/>
        <pc:sldMkLst>
          <pc:docMk/>
          <pc:sldMk cId="681969876" sldId="519"/>
        </pc:sldMkLst>
        <pc:picChg chg="del">
          <ac:chgData name="Kareem Ahmed" userId="668b7c42-9793-4d96-80a6-ccc644a66bcf" providerId="ADAL" clId="{F784E770-9574-4BFB-A433-F0F1F14C2F01}" dt="2025-02-19T12:17:20.587" v="16"/>
          <ac:picMkLst>
            <pc:docMk/>
            <pc:sldMk cId="681969876" sldId="519"/>
            <ac:picMk id="3" creationId="{E5D82D65-8AB4-47DE-C739-0EE9F7068E78}"/>
          </ac:picMkLst>
        </pc:picChg>
      </pc:sldChg>
      <pc:sldChg chg="delSp mod modTransition delAnim">
        <pc:chgData name="Kareem Ahmed" userId="668b7c42-9793-4d96-80a6-ccc644a66bcf" providerId="ADAL" clId="{F784E770-9574-4BFB-A433-F0F1F14C2F01}" dt="2025-02-19T12:17:20.587" v="16"/>
        <pc:sldMkLst>
          <pc:docMk/>
          <pc:sldMk cId="649050000" sldId="520"/>
        </pc:sldMkLst>
        <pc:picChg chg="del">
          <ac:chgData name="Kareem Ahmed" userId="668b7c42-9793-4d96-80a6-ccc644a66bcf" providerId="ADAL" clId="{F784E770-9574-4BFB-A433-F0F1F14C2F01}" dt="2025-02-19T12:16:16.348" v="5" actId="478"/>
          <ac:picMkLst>
            <pc:docMk/>
            <pc:sldMk cId="649050000" sldId="520"/>
            <ac:picMk id="4" creationId="{04639AEC-18AA-B3A5-6EFC-3C9A6E0D7B76}"/>
          </ac:picMkLst>
        </pc:picChg>
        <pc:picChg chg="del">
          <ac:chgData name="Kareem Ahmed" userId="668b7c42-9793-4d96-80a6-ccc644a66bcf" providerId="ADAL" clId="{F784E770-9574-4BFB-A433-F0F1F14C2F01}" dt="2025-02-19T12:16:13.862" v="4" actId="478"/>
          <ac:picMkLst>
            <pc:docMk/>
            <pc:sldMk cId="649050000" sldId="520"/>
            <ac:picMk id="5" creationId="{933A1708-5463-B21A-A23E-44114F8E428B}"/>
          </ac:picMkLst>
        </pc:picChg>
      </pc:sldChg>
      <pc:sldChg chg="delSp mod modTransition delAnim">
        <pc:chgData name="Kareem Ahmed" userId="668b7c42-9793-4d96-80a6-ccc644a66bcf" providerId="ADAL" clId="{F784E770-9574-4BFB-A433-F0F1F14C2F01}" dt="2025-02-19T12:17:20.587" v="16"/>
        <pc:sldMkLst>
          <pc:docMk/>
          <pc:sldMk cId="2636944085" sldId="521"/>
        </pc:sldMkLst>
        <pc:picChg chg="del">
          <ac:chgData name="Kareem Ahmed" userId="668b7c42-9793-4d96-80a6-ccc644a66bcf" providerId="ADAL" clId="{F784E770-9574-4BFB-A433-F0F1F14C2F01}" dt="2025-02-19T12:17:08.102" v="13" actId="478"/>
          <ac:picMkLst>
            <pc:docMk/>
            <pc:sldMk cId="2636944085" sldId="521"/>
            <ac:picMk id="14" creationId="{F3E74E6F-79B0-BDD0-C250-FDF4A3C2EE8B}"/>
          </ac:picMkLst>
        </pc:picChg>
        <pc:picChg chg="del">
          <ac:chgData name="Kareem Ahmed" userId="668b7c42-9793-4d96-80a6-ccc644a66bcf" providerId="ADAL" clId="{F784E770-9574-4BFB-A433-F0F1F14C2F01}" dt="2025-02-19T12:17:06.652" v="12" actId="478"/>
          <ac:picMkLst>
            <pc:docMk/>
            <pc:sldMk cId="2636944085" sldId="521"/>
            <ac:picMk id="17" creationId="{084B04C0-F0EE-2F95-7072-149880835A83}"/>
          </ac:picMkLst>
        </pc:picChg>
      </pc:sldChg>
      <pc:sldChg chg="delSp mod modTransition delAnim">
        <pc:chgData name="Kareem Ahmed" userId="668b7c42-9793-4d96-80a6-ccc644a66bcf" providerId="ADAL" clId="{F784E770-9574-4BFB-A433-F0F1F14C2F01}" dt="2025-02-19T12:17:20.587" v="16"/>
        <pc:sldMkLst>
          <pc:docMk/>
          <pc:sldMk cId="3955906871" sldId="522"/>
        </pc:sldMkLst>
        <pc:picChg chg="del">
          <ac:chgData name="Kareem Ahmed" userId="668b7c42-9793-4d96-80a6-ccc644a66bcf" providerId="ADAL" clId="{F784E770-9574-4BFB-A433-F0F1F14C2F01}" dt="2025-02-19T12:17:12.522" v="15" actId="478"/>
          <ac:picMkLst>
            <pc:docMk/>
            <pc:sldMk cId="3955906871" sldId="522"/>
            <ac:picMk id="6" creationId="{D825BC71-319A-4D0F-E23A-6A7A45F7C770}"/>
          </ac:picMkLst>
        </pc:picChg>
        <pc:picChg chg="del">
          <ac:chgData name="Kareem Ahmed" userId="668b7c42-9793-4d96-80a6-ccc644a66bcf" providerId="ADAL" clId="{F784E770-9574-4BFB-A433-F0F1F14C2F01}" dt="2025-02-19T12:17:10.812" v="14" actId="478"/>
          <ac:picMkLst>
            <pc:docMk/>
            <pc:sldMk cId="3955906871" sldId="522"/>
            <ac:picMk id="7" creationId="{097B3A4E-18A7-437E-9981-18256B84CBAE}"/>
          </ac:picMkLst>
        </pc:picChg>
      </pc:sldChg>
      <pc:sldChg chg="delSp mod modTransition modAnim">
        <pc:chgData name="Kareem Ahmed" userId="668b7c42-9793-4d96-80a6-ccc644a66bcf" providerId="ADAL" clId="{F784E770-9574-4BFB-A433-F0F1F14C2F01}" dt="2025-02-19T12:17:26.052" v="17" actId="478"/>
        <pc:sldMkLst>
          <pc:docMk/>
          <pc:sldMk cId="205738666" sldId="523"/>
        </pc:sldMkLst>
        <pc:picChg chg="del">
          <ac:chgData name="Kareem Ahmed" userId="668b7c42-9793-4d96-80a6-ccc644a66bcf" providerId="ADAL" clId="{F784E770-9574-4BFB-A433-F0F1F14C2F01}" dt="2025-02-19T12:17:20.587" v="16"/>
          <ac:picMkLst>
            <pc:docMk/>
            <pc:sldMk cId="205738666" sldId="523"/>
            <ac:picMk id="3" creationId="{89F78ED1-FEBD-ADB7-44B0-03DF8F07B6F3}"/>
          </ac:picMkLst>
        </pc:picChg>
        <pc:picChg chg="del">
          <ac:chgData name="Kareem Ahmed" userId="668b7c42-9793-4d96-80a6-ccc644a66bcf" providerId="ADAL" clId="{F784E770-9574-4BFB-A433-F0F1F14C2F01}" dt="2025-02-19T12:17:26.052" v="17" actId="478"/>
          <ac:picMkLst>
            <pc:docMk/>
            <pc:sldMk cId="205738666" sldId="523"/>
            <ac:picMk id="4" creationId="{DB8E9C01-3565-9278-DF80-BCE00B499D68}"/>
          </ac:picMkLst>
        </pc:picChg>
      </pc:sldChg>
      <pc:sldChg chg="delSp mod modTransition modAnim">
        <pc:chgData name="Kareem Ahmed" userId="668b7c42-9793-4d96-80a6-ccc644a66bcf" providerId="ADAL" clId="{F784E770-9574-4BFB-A433-F0F1F14C2F01}" dt="2025-02-19T12:17:33.322" v="19" actId="478"/>
        <pc:sldMkLst>
          <pc:docMk/>
          <pc:sldMk cId="3845173485" sldId="524"/>
        </pc:sldMkLst>
        <pc:picChg chg="del">
          <ac:chgData name="Kareem Ahmed" userId="668b7c42-9793-4d96-80a6-ccc644a66bcf" providerId="ADAL" clId="{F784E770-9574-4BFB-A433-F0F1F14C2F01}" dt="2025-02-19T12:17:20.587" v="16"/>
          <ac:picMkLst>
            <pc:docMk/>
            <pc:sldMk cId="3845173485" sldId="524"/>
            <ac:picMk id="3" creationId="{02CB06AA-8B6D-4C03-D7E0-19ADEE9044D0}"/>
          </ac:picMkLst>
        </pc:picChg>
        <pc:picChg chg="del">
          <ac:chgData name="Kareem Ahmed" userId="668b7c42-9793-4d96-80a6-ccc644a66bcf" providerId="ADAL" clId="{F784E770-9574-4BFB-A433-F0F1F14C2F01}" dt="2025-02-19T12:17:33.322" v="19" actId="478"/>
          <ac:picMkLst>
            <pc:docMk/>
            <pc:sldMk cId="3845173485" sldId="524"/>
            <ac:picMk id="4" creationId="{324BF226-FEDB-FFB1-1350-3AB970D5EA9B}"/>
          </ac:picMkLst>
        </pc:picChg>
      </pc:sldChg>
      <pc:sldChg chg="delSp mod modTransition modAnim">
        <pc:chgData name="Kareem Ahmed" userId="668b7c42-9793-4d96-80a6-ccc644a66bcf" providerId="ADAL" clId="{F784E770-9574-4BFB-A433-F0F1F14C2F01}" dt="2025-02-19T12:17:35.712" v="20" actId="478"/>
        <pc:sldMkLst>
          <pc:docMk/>
          <pc:sldMk cId="241335254" sldId="525"/>
        </pc:sldMkLst>
        <pc:picChg chg="del">
          <ac:chgData name="Kareem Ahmed" userId="668b7c42-9793-4d96-80a6-ccc644a66bcf" providerId="ADAL" clId="{F784E770-9574-4BFB-A433-F0F1F14C2F01}" dt="2025-02-19T12:17:20.587" v="16"/>
          <ac:picMkLst>
            <pc:docMk/>
            <pc:sldMk cId="241335254" sldId="525"/>
            <ac:picMk id="4" creationId="{63C75C6D-8B36-EB57-DE4A-4D09E09B3BA7}"/>
          </ac:picMkLst>
        </pc:picChg>
        <pc:picChg chg="del">
          <ac:chgData name="Kareem Ahmed" userId="668b7c42-9793-4d96-80a6-ccc644a66bcf" providerId="ADAL" clId="{F784E770-9574-4BFB-A433-F0F1F14C2F01}" dt="2025-02-19T12:17:35.712" v="20" actId="478"/>
          <ac:picMkLst>
            <pc:docMk/>
            <pc:sldMk cId="241335254" sldId="525"/>
            <ac:picMk id="6" creationId="{349CEF54-0F43-9DB6-78D4-5D97DD2A4EB3}"/>
          </ac:picMkLst>
        </pc:picChg>
      </pc:sldChg>
      <pc:sldChg chg="delSp modTransition modAnim">
        <pc:chgData name="Kareem Ahmed" userId="668b7c42-9793-4d96-80a6-ccc644a66bcf" providerId="ADAL" clId="{F784E770-9574-4BFB-A433-F0F1F14C2F01}" dt="2025-02-19T12:17:20.587" v="16"/>
        <pc:sldMkLst>
          <pc:docMk/>
          <pc:sldMk cId="4251716311" sldId="526"/>
        </pc:sldMkLst>
        <pc:picChg chg="del">
          <ac:chgData name="Kareem Ahmed" userId="668b7c42-9793-4d96-80a6-ccc644a66bcf" providerId="ADAL" clId="{F784E770-9574-4BFB-A433-F0F1F14C2F01}" dt="2025-02-19T12:17:20.587" v="16"/>
          <ac:picMkLst>
            <pc:docMk/>
            <pc:sldMk cId="4251716311" sldId="526"/>
            <ac:picMk id="11" creationId="{661D1F49-4C50-FF54-CAF9-512CF4EF8427}"/>
          </ac:picMkLst>
        </pc:picChg>
        <pc:picChg chg="del">
          <ac:chgData name="Kareem Ahmed" userId="668b7c42-9793-4d96-80a6-ccc644a66bcf" providerId="ADAL" clId="{F784E770-9574-4BFB-A433-F0F1F14C2F01}" dt="2025-02-19T12:17:20.587" v="16"/>
          <ac:picMkLst>
            <pc:docMk/>
            <pc:sldMk cId="4251716311" sldId="526"/>
            <ac:picMk id="12" creationId="{08142928-597B-7F07-A5AF-2006F75C8B20}"/>
          </ac:picMkLst>
        </pc:picChg>
      </pc:sldChg>
      <pc:sldChg chg="delSp modTransition modAnim">
        <pc:chgData name="Kareem Ahmed" userId="668b7c42-9793-4d96-80a6-ccc644a66bcf" providerId="ADAL" clId="{F784E770-9574-4BFB-A433-F0F1F14C2F01}" dt="2025-02-19T12:17:20.587" v="16"/>
        <pc:sldMkLst>
          <pc:docMk/>
          <pc:sldMk cId="2086429067" sldId="527"/>
        </pc:sldMkLst>
        <pc:picChg chg="del">
          <ac:chgData name="Kareem Ahmed" userId="668b7c42-9793-4d96-80a6-ccc644a66bcf" providerId="ADAL" clId="{F784E770-9574-4BFB-A433-F0F1F14C2F01}" dt="2025-02-19T12:17:20.587" v="16"/>
          <ac:picMkLst>
            <pc:docMk/>
            <pc:sldMk cId="2086429067" sldId="527"/>
            <ac:picMk id="6" creationId="{210AFD5F-37BB-18B7-E384-1BC7E7ED9A39}"/>
          </ac:picMkLst>
        </pc:picChg>
      </pc:sldChg>
      <pc:sldChg chg="delSp modTransition modAnim">
        <pc:chgData name="Kareem Ahmed" userId="668b7c42-9793-4d96-80a6-ccc644a66bcf" providerId="ADAL" clId="{F784E770-9574-4BFB-A433-F0F1F14C2F01}" dt="2025-02-19T12:17:20.587" v="16"/>
        <pc:sldMkLst>
          <pc:docMk/>
          <pc:sldMk cId="191392368" sldId="528"/>
        </pc:sldMkLst>
        <pc:picChg chg="del">
          <ac:chgData name="Kareem Ahmed" userId="668b7c42-9793-4d96-80a6-ccc644a66bcf" providerId="ADAL" clId="{F784E770-9574-4BFB-A433-F0F1F14C2F01}" dt="2025-02-19T12:17:20.587" v="16"/>
          <ac:picMkLst>
            <pc:docMk/>
            <pc:sldMk cId="191392368" sldId="528"/>
            <ac:picMk id="5" creationId="{7CCE42D7-FD2F-4C53-B802-1254A323982C}"/>
          </ac:picMkLst>
        </pc:picChg>
      </pc:sldChg>
      <pc:sldChg chg="delSp modTransition modAnim">
        <pc:chgData name="Kareem Ahmed" userId="668b7c42-9793-4d96-80a6-ccc644a66bcf" providerId="ADAL" clId="{F784E770-9574-4BFB-A433-F0F1F14C2F01}" dt="2025-02-19T12:17:20.587" v="16"/>
        <pc:sldMkLst>
          <pc:docMk/>
          <pc:sldMk cId="3469285271" sldId="529"/>
        </pc:sldMkLst>
        <pc:picChg chg="del">
          <ac:chgData name="Kareem Ahmed" userId="668b7c42-9793-4d96-80a6-ccc644a66bcf" providerId="ADAL" clId="{F784E770-9574-4BFB-A433-F0F1F14C2F01}" dt="2025-02-19T12:17:20.587" v="16"/>
          <ac:picMkLst>
            <pc:docMk/>
            <pc:sldMk cId="3469285271" sldId="529"/>
            <ac:picMk id="5" creationId="{050757F8-2D7C-4ABB-5BBF-3BE7364BC863}"/>
          </ac:picMkLst>
        </pc:picChg>
      </pc:sldChg>
      <pc:sldChg chg="delSp modTransition modAnim">
        <pc:chgData name="Kareem Ahmed" userId="668b7c42-9793-4d96-80a6-ccc644a66bcf" providerId="ADAL" clId="{F784E770-9574-4BFB-A433-F0F1F14C2F01}" dt="2025-02-19T12:17:20.587" v="16"/>
        <pc:sldMkLst>
          <pc:docMk/>
          <pc:sldMk cId="2573641955" sldId="530"/>
        </pc:sldMkLst>
        <pc:picChg chg="del">
          <ac:chgData name="Kareem Ahmed" userId="668b7c42-9793-4d96-80a6-ccc644a66bcf" providerId="ADAL" clId="{F784E770-9574-4BFB-A433-F0F1F14C2F01}" dt="2025-02-19T12:17:20.587" v="16"/>
          <ac:picMkLst>
            <pc:docMk/>
            <pc:sldMk cId="2573641955" sldId="530"/>
            <ac:picMk id="5" creationId="{170DA4F2-7B37-912C-9B32-A64CAFD2010D}"/>
          </ac:picMkLst>
        </pc:picChg>
      </pc:sldChg>
      <pc:sldChg chg="delSp modTransition modAnim">
        <pc:chgData name="Kareem Ahmed" userId="668b7c42-9793-4d96-80a6-ccc644a66bcf" providerId="ADAL" clId="{F784E770-9574-4BFB-A433-F0F1F14C2F01}" dt="2025-02-19T12:17:20.587" v="16"/>
        <pc:sldMkLst>
          <pc:docMk/>
          <pc:sldMk cId="106714986" sldId="531"/>
        </pc:sldMkLst>
        <pc:picChg chg="del">
          <ac:chgData name="Kareem Ahmed" userId="668b7c42-9793-4d96-80a6-ccc644a66bcf" providerId="ADAL" clId="{F784E770-9574-4BFB-A433-F0F1F14C2F01}" dt="2025-02-19T12:17:20.587" v="16"/>
          <ac:picMkLst>
            <pc:docMk/>
            <pc:sldMk cId="106714986" sldId="531"/>
            <ac:picMk id="5" creationId="{1429ABE0-7E36-9BAE-4BB7-731059EF5230}"/>
          </ac:picMkLst>
        </pc:picChg>
      </pc:sldChg>
      <pc:sldChg chg="delSp modTransition modAnim">
        <pc:chgData name="Kareem Ahmed" userId="668b7c42-9793-4d96-80a6-ccc644a66bcf" providerId="ADAL" clId="{F784E770-9574-4BFB-A433-F0F1F14C2F01}" dt="2025-02-19T12:17:20.587" v="16"/>
        <pc:sldMkLst>
          <pc:docMk/>
          <pc:sldMk cId="959311860" sldId="532"/>
        </pc:sldMkLst>
        <pc:picChg chg="del">
          <ac:chgData name="Kareem Ahmed" userId="668b7c42-9793-4d96-80a6-ccc644a66bcf" providerId="ADAL" clId="{F784E770-9574-4BFB-A433-F0F1F14C2F01}" dt="2025-02-19T12:17:20.587" v="16"/>
          <ac:picMkLst>
            <pc:docMk/>
            <pc:sldMk cId="959311860" sldId="532"/>
            <ac:picMk id="12" creationId="{EA375A1B-934F-932C-FDB1-19AFA1635BB6}"/>
          </ac:picMkLst>
        </pc:picChg>
      </pc:sldChg>
      <pc:sldChg chg="delSp modTransition modAnim">
        <pc:chgData name="Kareem Ahmed" userId="668b7c42-9793-4d96-80a6-ccc644a66bcf" providerId="ADAL" clId="{F784E770-9574-4BFB-A433-F0F1F14C2F01}" dt="2025-02-19T12:17:20.587" v="16"/>
        <pc:sldMkLst>
          <pc:docMk/>
          <pc:sldMk cId="961120231" sldId="533"/>
        </pc:sldMkLst>
        <pc:picChg chg="del">
          <ac:chgData name="Kareem Ahmed" userId="668b7c42-9793-4d96-80a6-ccc644a66bcf" providerId="ADAL" clId="{F784E770-9574-4BFB-A433-F0F1F14C2F01}" dt="2025-02-19T12:17:20.587" v="16"/>
          <ac:picMkLst>
            <pc:docMk/>
            <pc:sldMk cId="961120231" sldId="533"/>
            <ac:picMk id="6" creationId="{31E38FB8-A090-6163-C76B-9C20EA2453D0}"/>
          </ac:picMkLst>
        </pc:picChg>
      </pc:sldChg>
      <pc:sldChg chg="delSp modTransition modAnim">
        <pc:chgData name="Kareem Ahmed" userId="668b7c42-9793-4d96-80a6-ccc644a66bcf" providerId="ADAL" clId="{F784E770-9574-4BFB-A433-F0F1F14C2F01}" dt="2025-02-19T12:17:20.587" v="16"/>
        <pc:sldMkLst>
          <pc:docMk/>
          <pc:sldMk cId="384105448" sldId="534"/>
        </pc:sldMkLst>
        <pc:picChg chg="del">
          <ac:chgData name="Kareem Ahmed" userId="668b7c42-9793-4d96-80a6-ccc644a66bcf" providerId="ADAL" clId="{F784E770-9574-4BFB-A433-F0F1F14C2F01}" dt="2025-02-19T12:17:20.587" v="16"/>
          <ac:picMkLst>
            <pc:docMk/>
            <pc:sldMk cId="384105448" sldId="534"/>
            <ac:picMk id="6" creationId="{BEE2F4BC-8392-C320-B5BE-398840004E6B}"/>
          </ac:picMkLst>
        </pc:picChg>
      </pc:sldChg>
      <pc:sldChg chg="delSp modTransition modAnim">
        <pc:chgData name="Kareem Ahmed" userId="668b7c42-9793-4d96-80a6-ccc644a66bcf" providerId="ADAL" clId="{F784E770-9574-4BFB-A433-F0F1F14C2F01}" dt="2025-02-19T12:17:20.587" v="16"/>
        <pc:sldMkLst>
          <pc:docMk/>
          <pc:sldMk cId="3751856514" sldId="535"/>
        </pc:sldMkLst>
        <pc:picChg chg="del">
          <ac:chgData name="Kareem Ahmed" userId="668b7c42-9793-4d96-80a6-ccc644a66bcf" providerId="ADAL" clId="{F784E770-9574-4BFB-A433-F0F1F14C2F01}" dt="2025-02-19T12:17:20.587" v="16"/>
          <ac:picMkLst>
            <pc:docMk/>
            <pc:sldMk cId="3751856514" sldId="535"/>
            <ac:picMk id="7" creationId="{44BB62C3-B4B3-0345-F49A-D66C61409E52}"/>
          </ac:picMkLst>
        </pc:picChg>
      </pc:sldChg>
      <pc:sldChg chg="delSp modTransition modAnim">
        <pc:chgData name="Kareem Ahmed" userId="668b7c42-9793-4d96-80a6-ccc644a66bcf" providerId="ADAL" clId="{F784E770-9574-4BFB-A433-F0F1F14C2F01}" dt="2025-02-19T12:17:20.587" v="16"/>
        <pc:sldMkLst>
          <pc:docMk/>
          <pc:sldMk cId="2065183520" sldId="536"/>
        </pc:sldMkLst>
        <pc:picChg chg="del">
          <ac:chgData name="Kareem Ahmed" userId="668b7c42-9793-4d96-80a6-ccc644a66bcf" providerId="ADAL" clId="{F784E770-9574-4BFB-A433-F0F1F14C2F01}" dt="2025-02-19T12:17:20.587" v="16"/>
          <ac:picMkLst>
            <pc:docMk/>
            <pc:sldMk cId="2065183520" sldId="536"/>
            <ac:picMk id="16" creationId="{965831CB-87C4-6AF2-C861-284639BE9253}"/>
          </ac:picMkLst>
        </pc:picChg>
      </pc:sldChg>
      <pc:sldChg chg="delSp modTransition modAnim">
        <pc:chgData name="Kareem Ahmed" userId="668b7c42-9793-4d96-80a6-ccc644a66bcf" providerId="ADAL" clId="{F784E770-9574-4BFB-A433-F0F1F14C2F01}" dt="2025-02-19T12:17:20.587" v="16"/>
        <pc:sldMkLst>
          <pc:docMk/>
          <pc:sldMk cId="1953057503" sldId="537"/>
        </pc:sldMkLst>
        <pc:picChg chg="del">
          <ac:chgData name="Kareem Ahmed" userId="668b7c42-9793-4d96-80a6-ccc644a66bcf" providerId="ADAL" clId="{F784E770-9574-4BFB-A433-F0F1F14C2F01}" dt="2025-02-19T12:17:20.587" v="16"/>
          <ac:picMkLst>
            <pc:docMk/>
            <pc:sldMk cId="1953057503" sldId="537"/>
            <ac:picMk id="6" creationId="{4309E7AB-26FC-3B72-C34E-A251A62B28D0}"/>
          </ac:picMkLst>
        </pc:picChg>
      </pc:sldChg>
      <pc:sldChg chg="delSp modTransition modAnim">
        <pc:chgData name="Kareem Ahmed" userId="668b7c42-9793-4d96-80a6-ccc644a66bcf" providerId="ADAL" clId="{F784E770-9574-4BFB-A433-F0F1F14C2F01}" dt="2025-02-19T12:17:20.587" v="16"/>
        <pc:sldMkLst>
          <pc:docMk/>
          <pc:sldMk cId="1800977508" sldId="538"/>
        </pc:sldMkLst>
        <pc:picChg chg="del">
          <ac:chgData name="Kareem Ahmed" userId="668b7c42-9793-4d96-80a6-ccc644a66bcf" providerId="ADAL" clId="{F784E770-9574-4BFB-A433-F0F1F14C2F01}" dt="2025-02-19T12:17:20.587" v="16"/>
          <ac:picMkLst>
            <pc:docMk/>
            <pc:sldMk cId="1800977508" sldId="538"/>
            <ac:picMk id="13" creationId="{97CD1688-B00D-636F-8FA2-57564CAE5A40}"/>
          </ac:picMkLst>
        </pc:picChg>
      </pc:sldChg>
      <pc:sldChg chg="delSp modTransition modAnim">
        <pc:chgData name="Kareem Ahmed" userId="668b7c42-9793-4d96-80a6-ccc644a66bcf" providerId="ADAL" clId="{F784E770-9574-4BFB-A433-F0F1F14C2F01}" dt="2025-02-19T12:17:20.587" v="16"/>
        <pc:sldMkLst>
          <pc:docMk/>
          <pc:sldMk cId="1254525991" sldId="539"/>
        </pc:sldMkLst>
        <pc:picChg chg="del">
          <ac:chgData name="Kareem Ahmed" userId="668b7c42-9793-4d96-80a6-ccc644a66bcf" providerId="ADAL" clId="{F784E770-9574-4BFB-A433-F0F1F14C2F01}" dt="2025-02-19T12:17:20.587" v="16"/>
          <ac:picMkLst>
            <pc:docMk/>
            <pc:sldMk cId="1254525991" sldId="539"/>
            <ac:picMk id="10" creationId="{841E7E16-B2A2-9E18-A123-308BCCF4F6F0}"/>
          </ac:picMkLst>
        </pc:picChg>
      </pc:sldChg>
      <pc:sldChg chg="delSp modTransition modAnim">
        <pc:chgData name="Kareem Ahmed" userId="668b7c42-9793-4d96-80a6-ccc644a66bcf" providerId="ADAL" clId="{F784E770-9574-4BFB-A433-F0F1F14C2F01}" dt="2025-02-19T12:17:20.587" v="16"/>
        <pc:sldMkLst>
          <pc:docMk/>
          <pc:sldMk cId="3486932170" sldId="540"/>
        </pc:sldMkLst>
        <pc:picChg chg="del">
          <ac:chgData name="Kareem Ahmed" userId="668b7c42-9793-4d96-80a6-ccc644a66bcf" providerId="ADAL" clId="{F784E770-9574-4BFB-A433-F0F1F14C2F01}" dt="2025-02-19T12:17:20.587" v="16"/>
          <ac:picMkLst>
            <pc:docMk/>
            <pc:sldMk cId="3486932170" sldId="540"/>
            <ac:picMk id="3" creationId="{36FAE0C4-89B1-5FD9-CC6B-C84CAB416895}"/>
          </ac:picMkLst>
        </pc:picChg>
      </pc:sldChg>
      <pc:sldChg chg="delSp modTransition modAnim">
        <pc:chgData name="Kareem Ahmed" userId="668b7c42-9793-4d96-80a6-ccc644a66bcf" providerId="ADAL" clId="{F784E770-9574-4BFB-A433-F0F1F14C2F01}" dt="2025-02-19T12:17:20.587" v="16"/>
        <pc:sldMkLst>
          <pc:docMk/>
          <pc:sldMk cId="3877309852" sldId="541"/>
        </pc:sldMkLst>
        <pc:picChg chg="del">
          <ac:chgData name="Kareem Ahmed" userId="668b7c42-9793-4d96-80a6-ccc644a66bcf" providerId="ADAL" clId="{F784E770-9574-4BFB-A433-F0F1F14C2F01}" dt="2025-02-19T12:17:20.587" v="16"/>
          <ac:picMkLst>
            <pc:docMk/>
            <pc:sldMk cId="3877309852" sldId="541"/>
            <ac:picMk id="3" creationId="{12A06BDE-EC15-05FC-C2D1-1ED8BA460A13}"/>
          </ac:picMkLst>
        </pc:picChg>
      </pc:sldChg>
      <pc:sldChg chg="delSp modTransition modAnim">
        <pc:chgData name="Kareem Ahmed" userId="668b7c42-9793-4d96-80a6-ccc644a66bcf" providerId="ADAL" clId="{F784E770-9574-4BFB-A433-F0F1F14C2F01}" dt="2025-02-19T12:17:20.587" v="16"/>
        <pc:sldMkLst>
          <pc:docMk/>
          <pc:sldMk cId="1029900364" sldId="542"/>
        </pc:sldMkLst>
        <pc:picChg chg="del">
          <ac:chgData name="Kareem Ahmed" userId="668b7c42-9793-4d96-80a6-ccc644a66bcf" providerId="ADAL" clId="{F784E770-9574-4BFB-A433-F0F1F14C2F01}" dt="2025-02-19T12:17:20.587" v="16"/>
          <ac:picMkLst>
            <pc:docMk/>
            <pc:sldMk cId="1029900364" sldId="542"/>
            <ac:picMk id="3" creationId="{D19AFFD7-94CA-9FC0-CD89-6263871D883B}"/>
          </ac:picMkLst>
        </pc:picChg>
      </pc:sldChg>
      <pc:sldChg chg="delSp modTransition modAnim">
        <pc:chgData name="Kareem Ahmed" userId="668b7c42-9793-4d96-80a6-ccc644a66bcf" providerId="ADAL" clId="{F784E770-9574-4BFB-A433-F0F1F14C2F01}" dt="2025-02-19T12:17:20.587" v="16"/>
        <pc:sldMkLst>
          <pc:docMk/>
          <pc:sldMk cId="989813906" sldId="543"/>
        </pc:sldMkLst>
        <pc:picChg chg="del">
          <ac:chgData name="Kareem Ahmed" userId="668b7c42-9793-4d96-80a6-ccc644a66bcf" providerId="ADAL" clId="{F784E770-9574-4BFB-A433-F0F1F14C2F01}" dt="2025-02-19T12:17:20.587" v="16"/>
          <ac:picMkLst>
            <pc:docMk/>
            <pc:sldMk cId="989813906" sldId="543"/>
            <ac:picMk id="3" creationId="{C3CC518C-BFE5-EE82-66E5-F1A556D59A42}"/>
          </ac:picMkLst>
        </pc:picChg>
      </pc:sldChg>
      <pc:sldChg chg="delSp modTransition modAnim">
        <pc:chgData name="Kareem Ahmed" userId="668b7c42-9793-4d96-80a6-ccc644a66bcf" providerId="ADAL" clId="{F784E770-9574-4BFB-A433-F0F1F14C2F01}" dt="2025-02-19T12:17:20.587" v="16"/>
        <pc:sldMkLst>
          <pc:docMk/>
          <pc:sldMk cId="811642134" sldId="544"/>
        </pc:sldMkLst>
        <pc:picChg chg="del">
          <ac:chgData name="Kareem Ahmed" userId="668b7c42-9793-4d96-80a6-ccc644a66bcf" providerId="ADAL" clId="{F784E770-9574-4BFB-A433-F0F1F14C2F01}" dt="2025-02-19T12:17:20.587" v="16"/>
          <ac:picMkLst>
            <pc:docMk/>
            <pc:sldMk cId="811642134" sldId="544"/>
            <ac:picMk id="6" creationId="{F0701428-68DB-0C82-7A7B-013DEC24AA94}"/>
          </ac:picMkLst>
        </pc:picChg>
      </pc:sldChg>
      <pc:sldChg chg="delSp modTransition modAnim">
        <pc:chgData name="Kareem Ahmed" userId="668b7c42-9793-4d96-80a6-ccc644a66bcf" providerId="ADAL" clId="{F784E770-9574-4BFB-A433-F0F1F14C2F01}" dt="2025-02-19T12:17:20.587" v="16"/>
        <pc:sldMkLst>
          <pc:docMk/>
          <pc:sldMk cId="3513322537" sldId="545"/>
        </pc:sldMkLst>
        <pc:picChg chg="del">
          <ac:chgData name="Kareem Ahmed" userId="668b7c42-9793-4d96-80a6-ccc644a66bcf" providerId="ADAL" clId="{F784E770-9574-4BFB-A433-F0F1F14C2F01}" dt="2025-02-19T12:17:20.587" v="16"/>
          <ac:picMkLst>
            <pc:docMk/>
            <pc:sldMk cId="3513322537" sldId="545"/>
            <ac:picMk id="10" creationId="{B862954F-E131-3620-195F-6C551689C45A}"/>
          </ac:picMkLst>
        </pc:picChg>
      </pc:sldChg>
      <pc:sldChg chg="delSp modTransition modAnim">
        <pc:chgData name="Kareem Ahmed" userId="668b7c42-9793-4d96-80a6-ccc644a66bcf" providerId="ADAL" clId="{F784E770-9574-4BFB-A433-F0F1F14C2F01}" dt="2025-02-19T12:17:20.587" v="16"/>
        <pc:sldMkLst>
          <pc:docMk/>
          <pc:sldMk cId="2708017098" sldId="546"/>
        </pc:sldMkLst>
        <pc:picChg chg="del">
          <ac:chgData name="Kareem Ahmed" userId="668b7c42-9793-4d96-80a6-ccc644a66bcf" providerId="ADAL" clId="{F784E770-9574-4BFB-A433-F0F1F14C2F01}" dt="2025-02-19T12:17:20.587" v="16"/>
          <ac:picMkLst>
            <pc:docMk/>
            <pc:sldMk cId="2708017098" sldId="546"/>
            <ac:picMk id="4" creationId="{45C982AC-4EC5-22E6-B722-7C03073B7AA5}"/>
          </ac:picMkLst>
        </pc:picChg>
      </pc:sldChg>
      <pc:sldChg chg="delSp modTransition modAnim">
        <pc:chgData name="Kareem Ahmed" userId="668b7c42-9793-4d96-80a6-ccc644a66bcf" providerId="ADAL" clId="{F784E770-9574-4BFB-A433-F0F1F14C2F01}" dt="2025-02-19T12:17:20.587" v="16"/>
        <pc:sldMkLst>
          <pc:docMk/>
          <pc:sldMk cId="2616670079" sldId="547"/>
        </pc:sldMkLst>
        <pc:picChg chg="del">
          <ac:chgData name="Kareem Ahmed" userId="668b7c42-9793-4d96-80a6-ccc644a66bcf" providerId="ADAL" clId="{F784E770-9574-4BFB-A433-F0F1F14C2F01}" dt="2025-02-19T12:17:20.587" v="16"/>
          <ac:picMkLst>
            <pc:docMk/>
            <pc:sldMk cId="2616670079" sldId="547"/>
            <ac:picMk id="11" creationId="{97819F0D-78B8-4094-09D5-D10299F996EA}"/>
          </ac:picMkLst>
        </pc:picChg>
      </pc:sldChg>
      <pc:sldChg chg="delSp modTransition modAnim">
        <pc:chgData name="Kareem Ahmed" userId="668b7c42-9793-4d96-80a6-ccc644a66bcf" providerId="ADAL" clId="{F784E770-9574-4BFB-A433-F0F1F14C2F01}" dt="2025-02-19T12:17:20.587" v="16"/>
        <pc:sldMkLst>
          <pc:docMk/>
          <pc:sldMk cId="1815339442" sldId="548"/>
        </pc:sldMkLst>
        <pc:picChg chg="del">
          <ac:chgData name="Kareem Ahmed" userId="668b7c42-9793-4d96-80a6-ccc644a66bcf" providerId="ADAL" clId="{F784E770-9574-4BFB-A433-F0F1F14C2F01}" dt="2025-02-19T12:17:20.587" v="16"/>
          <ac:picMkLst>
            <pc:docMk/>
            <pc:sldMk cId="1815339442" sldId="548"/>
            <ac:picMk id="6" creationId="{297B5984-DE46-DEB0-41AE-9328645E6278}"/>
          </ac:picMkLst>
        </pc:picChg>
      </pc:sldChg>
      <pc:sldChg chg="delSp modTransition modAnim">
        <pc:chgData name="Kareem Ahmed" userId="668b7c42-9793-4d96-80a6-ccc644a66bcf" providerId="ADAL" clId="{F784E770-9574-4BFB-A433-F0F1F14C2F01}" dt="2025-02-19T12:17:20.587" v="16"/>
        <pc:sldMkLst>
          <pc:docMk/>
          <pc:sldMk cId="3970644372" sldId="549"/>
        </pc:sldMkLst>
        <pc:picChg chg="del">
          <ac:chgData name="Kareem Ahmed" userId="668b7c42-9793-4d96-80a6-ccc644a66bcf" providerId="ADAL" clId="{F784E770-9574-4BFB-A433-F0F1F14C2F01}" dt="2025-02-19T12:17:20.587" v="16"/>
          <ac:picMkLst>
            <pc:docMk/>
            <pc:sldMk cId="3970644372" sldId="549"/>
            <ac:picMk id="3" creationId="{8F6AB870-0048-EAA4-1314-D3E7710D7997}"/>
          </ac:picMkLst>
        </pc:picChg>
      </pc:sldChg>
      <pc:sldChg chg="delSp modTransition modAnim">
        <pc:chgData name="Kareem Ahmed" userId="668b7c42-9793-4d96-80a6-ccc644a66bcf" providerId="ADAL" clId="{F784E770-9574-4BFB-A433-F0F1F14C2F01}" dt="2025-02-19T12:17:20.587" v="16"/>
        <pc:sldMkLst>
          <pc:docMk/>
          <pc:sldMk cId="3257817719" sldId="550"/>
        </pc:sldMkLst>
        <pc:picChg chg="del">
          <ac:chgData name="Kareem Ahmed" userId="668b7c42-9793-4d96-80a6-ccc644a66bcf" providerId="ADAL" clId="{F784E770-9574-4BFB-A433-F0F1F14C2F01}" dt="2025-02-19T12:17:20.587" v="16"/>
          <ac:picMkLst>
            <pc:docMk/>
            <pc:sldMk cId="3257817719" sldId="550"/>
            <ac:picMk id="3" creationId="{71642302-6819-602A-7DA4-BB530D9B0004}"/>
          </ac:picMkLst>
        </pc:picChg>
      </pc:sldChg>
      <pc:sldChg chg="delSp modTransition modAnim">
        <pc:chgData name="Kareem Ahmed" userId="668b7c42-9793-4d96-80a6-ccc644a66bcf" providerId="ADAL" clId="{F784E770-9574-4BFB-A433-F0F1F14C2F01}" dt="2025-02-19T12:17:20.587" v="16"/>
        <pc:sldMkLst>
          <pc:docMk/>
          <pc:sldMk cId="264511406" sldId="551"/>
        </pc:sldMkLst>
        <pc:picChg chg="del">
          <ac:chgData name="Kareem Ahmed" userId="668b7c42-9793-4d96-80a6-ccc644a66bcf" providerId="ADAL" clId="{F784E770-9574-4BFB-A433-F0F1F14C2F01}" dt="2025-02-19T12:17:20.587" v="16"/>
          <ac:picMkLst>
            <pc:docMk/>
            <pc:sldMk cId="264511406" sldId="551"/>
            <ac:picMk id="3" creationId="{8E229CFB-241C-B6BF-48C3-34E4D1A1247C}"/>
          </ac:picMkLst>
        </pc:picChg>
      </pc:sldChg>
      <pc:sldChg chg="delSp modTransition modAnim">
        <pc:chgData name="Kareem Ahmed" userId="668b7c42-9793-4d96-80a6-ccc644a66bcf" providerId="ADAL" clId="{F784E770-9574-4BFB-A433-F0F1F14C2F01}" dt="2025-02-19T12:17:20.587" v="16"/>
        <pc:sldMkLst>
          <pc:docMk/>
          <pc:sldMk cId="2596277095" sldId="552"/>
        </pc:sldMkLst>
        <pc:picChg chg="del">
          <ac:chgData name="Kareem Ahmed" userId="668b7c42-9793-4d96-80a6-ccc644a66bcf" providerId="ADAL" clId="{F784E770-9574-4BFB-A433-F0F1F14C2F01}" dt="2025-02-19T12:17:20.587" v="16"/>
          <ac:picMkLst>
            <pc:docMk/>
            <pc:sldMk cId="2596277095" sldId="552"/>
            <ac:picMk id="3" creationId="{2E6D75E7-FB8B-EC70-A7B2-1527F1DF2037}"/>
          </ac:picMkLst>
        </pc:picChg>
      </pc:sldChg>
      <pc:sldChg chg="delSp modTransition modAnim">
        <pc:chgData name="Kareem Ahmed" userId="668b7c42-9793-4d96-80a6-ccc644a66bcf" providerId="ADAL" clId="{F784E770-9574-4BFB-A433-F0F1F14C2F01}" dt="2025-02-19T12:17:20.587" v="16"/>
        <pc:sldMkLst>
          <pc:docMk/>
          <pc:sldMk cId="34538086" sldId="553"/>
        </pc:sldMkLst>
        <pc:picChg chg="del">
          <ac:chgData name="Kareem Ahmed" userId="668b7c42-9793-4d96-80a6-ccc644a66bcf" providerId="ADAL" clId="{F784E770-9574-4BFB-A433-F0F1F14C2F01}" dt="2025-02-19T12:17:20.587" v="16"/>
          <ac:picMkLst>
            <pc:docMk/>
            <pc:sldMk cId="34538086" sldId="553"/>
            <ac:picMk id="3" creationId="{5172D1CA-D5D8-A155-1D2B-5125FF603137}"/>
          </ac:picMkLst>
        </pc:picChg>
      </pc:sldChg>
      <pc:sldChg chg="delSp modTransition modAnim">
        <pc:chgData name="Kareem Ahmed" userId="668b7c42-9793-4d96-80a6-ccc644a66bcf" providerId="ADAL" clId="{F784E770-9574-4BFB-A433-F0F1F14C2F01}" dt="2025-02-19T12:17:20.587" v="16"/>
        <pc:sldMkLst>
          <pc:docMk/>
          <pc:sldMk cId="3743288470" sldId="554"/>
        </pc:sldMkLst>
        <pc:picChg chg="del">
          <ac:chgData name="Kareem Ahmed" userId="668b7c42-9793-4d96-80a6-ccc644a66bcf" providerId="ADAL" clId="{F784E770-9574-4BFB-A433-F0F1F14C2F01}" dt="2025-02-19T12:17:20.587" v="16"/>
          <ac:picMkLst>
            <pc:docMk/>
            <pc:sldMk cId="3743288470" sldId="554"/>
            <ac:picMk id="3" creationId="{1AC7507C-CECA-0999-4A6A-16D4A310725C}"/>
          </ac:picMkLst>
        </pc:picChg>
      </pc:sldChg>
      <pc:sldChg chg="delSp modTransition modAnim">
        <pc:chgData name="Kareem Ahmed" userId="668b7c42-9793-4d96-80a6-ccc644a66bcf" providerId="ADAL" clId="{F784E770-9574-4BFB-A433-F0F1F14C2F01}" dt="2025-02-19T12:17:20.587" v="16"/>
        <pc:sldMkLst>
          <pc:docMk/>
          <pc:sldMk cId="2246856297" sldId="555"/>
        </pc:sldMkLst>
        <pc:picChg chg="del">
          <ac:chgData name="Kareem Ahmed" userId="668b7c42-9793-4d96-80a6-ccc644a66bcf" providerId="ADAL" clId="{F784E770-9574-4BFB-A433-F0F1F14C2F01}" dt="2025-02-19T12:17:20.587" v="16"/>
          <ac:picMkLst>
            <pc:docMk/>
            <pc:sldMk cId="2246856297" sldId="555"/>
            <ac:picMk id="3" creationId="{5A453EE1-5D0C-9C24-9C66-11C874B03F8C}"/>
          </ac:picMkLst>
        </pc:picChg>
      </pc:sldChg>
      <pc:sldChg chg="delSp mod modTransition modAnim">
        <pc:chgData name="Kareem Ahmed" userId="668b7c42-9793-4d96-80a6-ccc644a66bcf" providerId="ADAL" clId="{F784E770-9574-4BFB-A433-F0F1F14C2F01}" dt="2025-02-19T12:17:38.862" v="21" actId="478"/>
        <pc:sldMkLst>
          <pc:docMk/>
          <pc:sldMk cId="2309583567" sldId="556"/>
        </pc:sldMkLst>
        <pc:picChg chg="del">
          <ac:chgData name="Kareem Ahmed" userId="668b7c42-9793-4d96-80a6-ccc644a66bcf" providerId="ADAL" clId="{F784E770-9574-4BFB-A433-F0F1F14C2F01}" dt="2025-02-19T12:17:20.587" v="16"/>
          <ac:picMkLst>
            <pc:docMk/>
            <pc:sldMk cId="2309583567" sldId="556"/>
            <ac:picMk id="13" creationId="{7600C374-E858-A24F-4A5D-382C99ED039E}"/>
          </ac:picMkLst>
        </pc:picChg>
        <pc:picChg chg="del">
          <ac:chgData name="Kareem Ahmed" userId="668b7c42-9793-4d96-80a6-ccc644a66bcf" providerId="ADAL" clId="{F784E770-9574-4BFB-A433-F0F1F14C2F01}" dt="2025-02-19T12:17:38.862" v="21" actId="478"/>
          <ac:picMkLst>
            <pc:docMk/>
            <pc:sldMk cId="2309583567" sldId="556"/>
            <ac:picMk id="16" creationId="{A29271FE-DF1D-F7FF-550B-5410174F87FD}"/>
          </ac:picMkLst>
        </pc:picChg>
      </pc:sldChg>
      <pc:sldChg chg="delSp mod modTransition modAnim">
        <pc:chgData name="Kareem Ahmed" userId="668b7c42-9793-4d96-80a6-ccc644a66bcf" providerId="ADAL" clId="{F784E770-9574-4BFB-A433-F0F1F14C2F01}" dt="2025-02-19T12:17:41.662" v="22" actId="478"/>
        <pc:sldMkLst>
          <pc:docMk/>
          <pc:sldMk cId="1720912289" sldId="557"/>
        </pc:sldMkLst>
        <pc:picChg chg="del">
          <ac:chgData name="Kareem Ahmed" userId="668b7c42-9793-4d96-80a6-ccc644a66bcf" providerId="ADAL" clId="{F784E770-9574-4BFB-A433-F0F1F14C2F01}" dt="2025-02-19T12:17:20.587" v="16"/>
          <ac:picMkLst>
            <pc:docMk/>
            <pc:sldMk cId="1720912289" sldId="557"/>
            <ac:picMk id="5" creationId="{4262F59A-C026-98A6-6E86-E36991360578}"/>
          </ac:picMkLst>
        </pc:picChg>
        <pc:picChg chg="del">
          <ac:chgData name="Kareem Ahmed" userId="668b7c42-9793-4d96-80a6-ccc644a66bcf" providerId="ADAL" clId="{F784E770-9574-4BFB-A433-F0F1F14C2F01}" dt="2025-02-19T12:17:41.662" v="22" actId="478"/>
          <ac:picMkLst>
            <pc:docMk/>
            <pc:sldMk cId="1720912289" sldId="557"/>
            <ac:picMk id="11" creationId="{F43C4B41-BE0F-61A5-B057-6DB10283B0E7}"/>
          </ac:picMkLst>
        </pc:picChg>
      </pc:sldChg>
      <pc:sldChg chg="delSp modTransition modAnim">
        <pc:chgData name="Kareem Ahmed" userId="668b7c42-9793-4d96-80a6-ccc644a66bcf" providerId="ADAL" clId="{F784E770-9574-4BFB-A433-F0F1F14C2F01}" dt="2025-02-19T12:17:20.587" v="16"/>
        <pc:sldMkLst>
          <pc:docMk/>
          <pc:sldMk cId="785034917" sldId="558"/>
        </pc:sldMkLst>
        <pc:picChg chg="del">
          <ac:chgData name="Kareem Ahmed" userId="668b7c42-9793-4d96-80a6-ccc644a66bcf" providerId="ADAL" clId="{F784E770-9574-4BFB-A433-F0F1F14C2F01}" dt="2025-02-19T12:17:20.587" v="16"/>
          <ac:picMkLst>
            <pc:docMk/>
            <pc:sldMk cId="785034917" sldId="558"/>
            <ac:picMk id="6" creationId="{72945FB8-BEAD-E2DD-F1A5-C9D6CE2BFF2D}"/>
          </ac:picMkLst>
        </pc:picChg>
        <pc:picChg chg="del">
          <ac:chgData name="Kareem Ahmed" userId="668b7c42-9793-4d96-80a6-ccc644a66bcf" providerId="ADAL" clId="{F784E770-9574-4BFB-A433-F0F1F14C2F01}" dt="2025-02-19T12:17:20.587" v="16"/>
          <ac:picMkLst>
            <pc:docMk/>
            <pc:sldMk cId="785034917" sldId="558"/>
            <ac:picMk id="7" creationId="{9D2CD8F5-1A04-4432-4678-073199545817}"/>
          </ac:picMkLst>
        </pc:picChg>
      </pc:sldChg>
    </pc:docChg>
  </pc:docChgLst>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ldChg>
    </pc:docChg>
  </pc:docChgLst>
  <pc:docChgLst>
    <pc:chgData name="Kareem Ahmed" userId="668b7c42-9793-4d96-80a6-ccc644a66bcf" providerId="ADAL" clId="{27DB6DD8-9E6F-4000-A711-379FD347395D}"/>
    <pc:docChg chg="undo custSel addSld delSld modSld modSection">
      <pc:chgData name="Kareem Ahmed" userId="668b7c42-9793-4d96-80a6-ccc644a66bcf" providerId="ADAL" clId="{27DB6DD8-9E6F-4000-A711-379FD347395D}" dt="2025-01-16T14:17:22.862" v="717" actId="14100"/>
      <pc:docMkLst>
        <pc:docMk/>
      </pc:docMkLst>
      <pc:sldChg chg="addSp delSp modSp mod">
        <pc:chgData name="Kareem Ahmed" userId="668b7c42-9793-4d96-80a6-ccc644a66bcf" providerId="ADAL" clId="{27DB6DD8-9E6F-4000-A711-379FD347395D}" dt="2025-01-16T14:17:22.862" v="717" actId="14100"/>
        <pc:sldMkLst>
          <pc:docMk/>
          <pc:sldMk cId="0" sldId="256"/>
        </pc:sldMkLst>
      </pc:sldChg>
      <pc:sldChg chg="del">
        <pc:chgData name="Kareem Ahmed" userId="668b7c42-9793-4d96-80a6-ccc644a66bcf" providerId="ADAL" clId="{27DB6DD8-9E6F-4000-A711-379FD347395D}" dt="2025-01-16T13:07:36.098" v="172" actId="47"/>
        <pc:sldMkLst>
          <pc:docMk/>
          <pc:sldMk cId="0" sldId="271"/>
        </pc:sldMkLst>
      </pc:sldChg>
      <pc:sldChg chg="addSp delSp modSp mod">
        <pc:chgData name="Kareem Ahmed" userId="668b7c42-9793-4d96-80a6-ccc644a66bcf" providerId="ADAL" clId="{27DB6DD8-9E6F-4000-A711-379FD347395D}" dt="2025-01-16T13:12:06.473" v="189" actId="14100"/>
        <pc:sldMkLst>
          <pc:docMk/>
          <pc:sldMk cId="0" sldId="276"/>
        </pc:sldMkLst>
      </pc:sldChg>
      <pc:sldChg chg="addSp delSp modSp mod">
        <pc:chgData name="Kareem Ahmed" userId="668b7c42-9793-4d96-80a6-ccc644a66bcf" providerId="ADAL" clId="{27DB6DD8-9E6F-4000-A711-379FD347395D}" dt="2025-01-16T13:32:15.551" v="541" actId="1076"/>
        <pc:sldMkLst>
          <pc:docMk/>
          <pc:sldMk cId="0" sldId="303"/>
        </pc:sldMkLst>
        <pc:spChg chg="mod">
          <ac:chgData name="Kareem Ahmed" userId="668b7c42-9793-4d96-80a6-ccc644a66bcf" providerId="ADAL" clId="{27DB6DD8-9E6F-4000-A711-379FD347395D}" dt="2025-01-16T13:31:45.001" v="483" actId="1076"/>
          <ac:spMkLst>
            <pc:docMk/>
            <pc:sldMk cId="0" sldId="303"/>
            <ac:spMk id="2" creationId="{00000000-0000-0000-0000-000000000000}"/>
          </ac:spMkLst>
        </pc:spChg>
        <pc:spChg chg="add mod">
          <ac:chgData name="Kareem Ahmed" userId="668b7c42-9793-4d96-80a6-ccc644a66bcf" providerId="ADAL" clId="{27DB6DD8-9E6F-4000-A711-379FD347395D}" dt="2025-01-16T13:31:58.657" v="538" actId="1037"/>
          <ac:spMkLst>
            <pc:docMk/>
            <pc:sldMk cId="0" sldId="303"/>
            <ac:spMk id="3" creationId="{371306F5-476E-1B99-19DD-BBE1E03C9120}"/>
          </ac:spMkLst>
        </pc:spChg>
        <pc:spChg chg="add mod">
          <ac:chgData name="Kareem Ahmed" userId="668b7c42-9793-4d96-80a6-ccc644a66bcf" providerId="ADAL" clId="{27DB6DD8-9E6F-4000-A711-379FD347395D}" dt="2025-01-16T13:32:15.551" v="541" actId="1076"/>
          <ac:spMkLst>
            <pc:docMk/>
            <pc:sldMk cId="0" sldId="303"/>
            <ac:spMk id="7" creationId="{E6E5ABFF-1903-4C22-B095-BBD81AFC9327}"/>
          </ac:spMkLst>
        </pc:spChg>
        <pc:spChg chg="mod">
          <ac:chgData name="Kareem Ahmed" userId="668b7c42-9793-4d96-80a6-ccc644a66bcf" providerId="ADAL" clId="{27DB6DD8-9E6F-4000-A711-379FD347395D}" dt="2025-01-16T13:31:58.657" v="538" actId="1037"/>
          <ac:spMkLst>
            <pc:docMk/>
            <pc:sldMk cId="0" sldId="303"/>
            <ac:spMk id="9" creationId="{00000000-0000-0000-0000-000000000000}"/>
          </ac:spMkLst>
        </pc:spChg>
        <pc:spChg chg="mod">
          <ac:chgData name="Kareem Ahmed" userId="668b7c42-9793-4d96-80a6-ccc644a66bcf" providerId="ADAL" clId="{27DB6DD8-9E6F-4000-A711-379FD347395D}" dt="2025-01-16T13:31:58.657" v="538" actId="1037"/>
          <ac:spMkLst>
            <pc:docMk/>
            <pc:sldMk cId="0" sldId="303"/>
            <ac:spMk id="10" creationId="{00000000-0000-0000-0000-000000000000}"/>
          </ac:spMkLst>
        </pc:spChg>
        <pc:picChg chg="mod">
          <ac:chgData name="Kareem Ahmed" userId="668b7c42-9793-4d96-80a6-ccc644a66bcf" providerId="ADAL" clId="{27DB6DD8-9E6F-4000-A711-379FD347395D}" dt="2025-01-16T13:32:07.738" v="540" actId="1076"/>
          <ac:picMkLst>
            <pc:docMk/>
            <pc:sldMk cId="0" sldId="303"/>
            <ac:picMk id="4" creationId="{00000000-0000-0000-0000-000000000000}"/>
          </ac:picMkLst>
        </pc:picChg>
      </pc:sldChg>
      <pc:sldChg chg="addSp delSp modSp mod">
        <pc:chgData name="Kareem Ahmed" userId="668b7c42-9793-4d96-80a6-ccc644a66bcf" providerId="ADAL" clId="{27DB6DD8-9E6F-4000-A711-379FD347395D}" dt="2025-01-16T13:15:47.668" v="232" actId="2710"/>
        <pc:sldMkLst>
          <pc:docMk/>
          <pc:sldMk cId="0" sldId="306"/>
        </pc:sldMkLst>
        <pc:spChg chg="add mod">
          <ac:chgData name="Kareem Ahmed" userId="668b7c42-9793-4d96-80a6-ccc644a66bcf" providerId="ADAL" clId="{27DB6DD8-9E6F-4000-A711-379FD347395D}" dt="2025-01-16T13:14:31.377" v="226" actId="1076"/>
          <ac:spMkLst>
            <pc:docMk/>
            <pc:sldMk cId="0" sldId="306"/>
            <ac:spMk id="9" creationId="{B45C6ED8-3640-F959-B354-C96D1467A69F}"/>
          </ac:spMkLst>
        </pc:spChg>
        <pc:picChg chg="mod">
          <ac:chgData name="Kareem Ahmed" userId="668b7c42-9793-4d96-80a6-ccc644a66bcf" providerId="ADAL" clId="{27DB6DD8-9E6F-4000-A711-379FD347395D}" dt="2025-01-16T13:13:45.681" v="216" actId="1076"/>
          <ac:picMkLst>
            <pc:docMk/>
            <pc:sldMk cId="0" sldId="306"/>
            <ac:picMk id="8" creationId="{00000000-0000-0000-0000-000000000000}"/>
          </ac:picMkLst>
        </pc:picChg>
      </pc:sldChg>
      <pc:sldChg chg="del">
        <pc:chgData name="Kareem Ahmed" userId="668b7c42-9793-4d96-80a6-ccc644a66bcf" providerId="ADAL" clId="{27DB6DD8-9E6F-4000-A711-379FD347395D}" dt="2025-01-16T13:07:44.633" v="173" actId="47"/>
        <pc:sldMkLst>
          <pc:docMk/>
          <pc:sldMk cId="0" sldId="313"/>
        </pc:sldMkLst>
      </pc:sldChg>
      <pc:sldChg chg="addSp delSp modSp mod delAnim">
        <pc:chgData name="Kareem Ahmed" userId="668b7c42-9793-4d96-80a6-ccc644a66bcf" providerId="ADAL" clId="{27DB6DD8-9E6F-4000-A711-379FD347395D}" dt="2025-01-16T13:40:28.936" v="657" actId="478"/>
        <pc:sldMkLst>
          <pc:docMk/>
          <pc:sldMk cId="0" sldId="480"/>
        </pc:sldMkLst>
        <pc:spChg chg="mod">
          <ac:chgData name="Kareem Ahmed" userId="668b7c42-9793-4d96-80a6-ccc644a66bcf" providerId="ADAL" clId="{27DB6DD8-9E6F-4000-A711-379FD347395D}" dt="2025-01-16T13:02:12.643" v="24" actId="1076"/>
          <ac:spMkLst>
            <pc:docMk/>
            <pc:sldMk cId="0" sldId="480"/>
            <ac:spMk id="14" creationId="{00000000-0000-0000-0000-000000000000}"/>
          </ac:spMkLst>
        </pc:spChg>
        <pc:spChg chg="mod">
          <ac:chgData name="Kareem Ahmed" userId="668b7c42-9793-4d96-80a6-ccc644a66bcf" providerId="ADAL" clId="{27DB6DD8-9E6F-4000-A711-379FD347395D}" dt="2025-01-16T13:02:12.643" v="24" actId="1076"/>
          <ac:spMkLst>
            <pc:docMk/>
            <pc:sldMk cId="0" sldId="480"/>
            <ac:spMk id="18" creationId="{00000000-0000-0000-0000-000000000000}"/>
          </ac:spMkLst>
        </pc:spChg>
        <pc:spChg chg="mod">
          <ac:chgData name="Kareem Ahmed" userId="668b7c42-9793-4d96-80a6-ccc644a66bcf" providerId="ADAL" clId="{27DB6DD8-9E6F-4000-A711-379FD347395D}" dt="2025-01-16T13:31:27.733" v="480" actId="1076"/>
          <ac:spMkLst>
            <pc:docMk/>
            <pc:sldMk cId="0" sldId="480"/>
            <ac:spMk id="30" creationId="{00000000-0000-0000-0000-000000000000}"/>
          </ac:spMkLst>
        </pc:spChg>
        <pc:spChg chg="mod">
          <ac:chgData name="Kareem Ahmed" userId="668b7c42-9793-4d96-80a6-ccc644a66bcf" providerId="ADAL" clId="{27DB6DD8-9E6F-4000-A711-379FD347395D}" dt="2025-01-16T13:31:30.675" v="481" actId="1076"/>
          <ac:spMkLst>
            <pc:docMk/>
            <pc:sldMk cId="0" sldId="480"/>
            <ac:spMk id="46" creationId="{00000000-0000-0000-0000-000000000000}"/>
          </ac:spMkLst>
        </pc:spChg>
        <pc:picChg chg="mod">
          <ac:chgData name="Kareem Ahmed" userId="668b7c42-9793-4d96-80a6-ccc644a66bcf" providerId="ADAL" clId="{27DB6DD8-9E6F-4000-A711-379FD347395D}" dt="2025-01-16T13:02:19.058" v="25" actId="1076"/>
          <ac:picMkLst>
            <pc:docMk/>
            <pc:sldMk cId="0" sldId="480"/>
            <ac:picMk id="4" creationId="{00000000-0000-0000-0000-000000000000}"/>
          </ac:picMkLst>
        </pc:picChg>
      </pc:sldChg>
      <pc:sldChg chg="modSp add mod">
        <pc:chgData name="Kareem Ahmed" userId="668b7c42-9793-4d96-80a6-ccc644a66bcf" providerId="ADAL" clId="{27DB6DD8-9E6F-4000-A711-379FD347395D}" dt="2025-01-16T13:19:33.468" v="324" actId="20577"/>
        <pc:sldMkLst>
          <pc:docMk/>
          <pc:sldMk cId="3373065567" sldId="481"/>
        </pc:sldMkLst>
        <pc:spChg chg="mod">
          <ac:chgData name="Kareem Ahmed" userId="668b7c42-9793-4d96-80a6-ccc644a66bcf" providerId="ADAL" clId="{27DB6DD8-9E6F-4000-A711-379FD347395D}" dt="2025-01-16T13:17:05.345" v="242" actId="1076"/>
          <ac:spMkLst>
            <pc:docMk/>
            <pc:sldMk cId="3373065567" sldId="481"/>
            <ac:spMk id="9" creationId="{C9F9222E-79E5-0B8E-6763-8243081E0122}"/>
          </ac:spMkLst>
        </pc:spChg>
        <pc:spChg chg="mod">
          <ac:chgData name="Kareem Ahmed" userId="668b7c42-9793-4d96-80a6-ccc644a66bcf" providerId="ADAL" clId="{27DB6DD8-9E6F-4000-A711-379FD347395D}" dt="2025-01-16T13:19:33.468" v="324" actId="20577"/>
          <ac:spMkLst>
            <pc:docMk/>
            <pc:sldMk cId="3373065567" sldId="481"/>
            <ac:spMk id="10" creationId="{F283AAF7-BFF2-D8AE-AC4B-F661CBCAF021}"/>
          </ac:spMkLst>
        </pc:spChg>
      </pc:sldChg>
      <pc:sldChg chg="modSp add mod">
        <pc:chgData name="Kareem Ahmed" userId="668b7c42-9793-4d96-80a6-ccc644a66bcf" providerId="ADAL" clId="{27DB6DD8-9E6F-4000-A711-379FD347395D}" dt="2025-01-16T13:22:40.414" v="390" actId="20577"/>
        <pc:sldMkLst>
          <pc:docMk/>
          <pc:sldMk cId="3357453401" sldId="482"/>
        </pc:sldMkLst>
      </pc:sldChg>
      <pc:sldChg chg="modSp add mod">
        <pc:chgData name="Kareem Ahmed" userId="668b7c42-9793-4d96-80a6-ccc644a66bcf" providerId="ADAL" clId="{27DB6DD8-9E6F-4000-A711-379FD347395D}" dt="2025-01-16T13:22:47.005" v="391" actId="113"/>
        <pc:sldMkLst>
          <pc:docMk/>
          <pc:sldMk cId="3956556180" sldId="483"/>
        </pc:sldMkLst>
      </pc:sldChg>
      <pc:sldChg chg="addSp delSp modSp add mod">
        <pc:chgData name="Kareem Ahmed" userId="668b7c42-9793-4d96-80a6-ccc644a66bcf" providerId="ADAL" clId="{27DB6DD8-9E6F-4000-A711-379FD347395D}" dt="2025-01-16T13:23:39.918" v="409" actId="478"/>
        <pc:sldMkLst>
          <pc:docMk/>
          <pc:sldMk cId="1295638384" sldId="484"/>
        </pc:sldMkLst>
      </pc:sldChg>
      <pc:sldChg chg="modSp add mod">
        <pc:chgData name="Kareem Ahmed" userId="668b7c42-9793-4d96-80a6-ccc644a66bcf" providerId="ADAL" clId="{27DB6DD8-9E6F-4000-A711-379FD347395D}" dt="2025-01-16T13:25:17.103" v="440" actId="1076"/>
        <pc:sldMkLst>
          <pc:docMk/>
          <pc:sldMk cId="1855720593" sldId="485"/>
        </pc:sldMkLst>
      </pc:sldChg>
      <pc:sldChg chg="modSp add mod">
        <pc:chgData name="Kareem Ahmed" userId="668b7c42-9793-4d96-80a6-ccc644a66bcf" providerId="ADAL" clId="{27DB6DD8-9E6F-4000-A711-379FD347395D}" dt="2025-01-16T13:25:06.860" v="438" actId="255"/>
        <pc:sldMkLst>
          <pc:docMk/>
          <pc:sldMk cId="2060808458" sldId="486"/>
        </pc:sldMkLst>
      </pc:sldChg>
      <pc:sldChg chg="modSp add mod">
        <pc:chgData name="Kareem Ahmed" userId="668b7c42-9793-4d96-80a6-ccc644a66bcf" providerId="ADAL" clId="{27DB6DD8-9E6F-4000-A711-379FD347395D}" dt="2025-01-16T13:26:43.804" v="453" actId="20577"/>
        <pc:sldMkLst>
          <pc:docMk/>
          <pc:sldMk cId="1639239379" sldId="487"/>
        </pc:sldMkLst>
      </pc:sldChg>
      <pc:sldChg chg="modSp add mod">
        <pc:chgData name="Kareem Ahmed" userId="668b7c42-9793-4d96-80a6-ccc644a66bcf" providerId="ADAL" clId="{27DB6DD8-9E6F-4000-A711-379FD347395D}" dt="2025-01-16T13:27:29.562" v="463" actId="20577"/>
        <pc:sldMkLst>
          <pc:docMk/>
          <pc:sldMk cId="866858472" sldId="488"/>
        </pc:sldMkLst>
      </pc:sldChg>
      <pc:sldChg chg="del">
        <pc:chgData name="Kareem Ahmed" userId="668b7c42-9793-4d96-80a6-ccc644a66bcf" providerId="ADAL" clId="{27DB6DD8-9E6F-4000-A711-379FD347395D}" dt="2025-01-16T13:13:12.374" v="214" actId="47"/>
        <pc:sldMkLst>
          <pc:docMk/>
          <pc:sldMk cId="0" sldId="489"/>
        </pc:sldMkLst>
      </pc:sldChg>
      <pc:sldChg chg="modSp add mod">
        <pc:chgData name="Kareem Ahmed" userId="668b7c42-9793-4d96-80a6-ccc644a66bcf" providerId="ADAL" clId="{27DB6DD8-9E6F-4000-A711-379FD347395D}" dt="2025-01-16T13:28:16.067" v="469" actId="2710"/>
        <pc:sldMkLst>
          <pc:docMk/>
          <pc:sldMk cId="3320018200" sldId="489"/>
        </pc:sldMkLst>
      </pc:sldChg>
      <pc:sldChg chg="del">
        <pc:chgData name="Kareem Ahmed" userId="668b7c42-9793-4d96-80a6-ccc644a66bcf" providerId="ADAL" clId="{27DB6DD8-9E6F-4000-A711-379FD347395D}" dt="2025-01-16T13:13:12.374" v="214" actId="47"/>
        <pc:sldMkLst>
          <pc:docMk/>
          <pc:sldMk cId="0" sldId="490"/>
        </pc:sldMkLst>
      </pc:sldChg>
      <pc:sldChg chg="modSp add mod">
        <pc:chgData name="Kareem Ahmed" userId="668b7c42-9793-4d96-80a6-ccc644a66bcf" providerId="ADAL" clId="{27DB6DD8-9E6F-4000-A711-379FD347395D}" dt="2025-01-16T13:28:54.286" v="472" actId="255"/>
        <pc:sldMkLst>
          <pc:docMk/>
          <pc:sldMk cId="1846167774" sldId="490"/>
        </pc:sldMkLst>
      </pc:sldChg>
      <pc:sldChg chg="del">
        <pc:chgData name="Kareem Ahmed" userId="668b7c42-9793-4d96-80a6-ccc644a66bcf" providerId="ADAL" clId="{27DB6DD8-9E6F-4000-A711-379FD347395D}" dt="2025-01-16T13:13:12.374" v="214" actId="47"/>
        <pc:sldMkLst>
          <pc:docMk/>
          <pc:sldMk cId="0" sldId="491"/>
        </pc:sldMkLst>
      </pc:sldChg>
      <pc:sldChg chg="addSp modSp add mod">
        <pc:chgData name="Kareem Ahmed" userId="668b7c42-9793-4d96-80a6-ccc644a66bcf" providerId="ADAL" clId="{27DB6DD8-9E6F-4000-A711-379FD347395D}" dt="2025-01-16T13:35:36.195" v="547"/>
        <pc:sldMkLst>
          <pc:docMk/>
          <pc:sldMk cId="4081449117" sldId="491"/>
        </pc:sldMkLst>
      </pc:sldChg>
      <pc:sldChg chg="del">
        <pc:chgData name="Kareem Ahmed" userId="668b7c42-9793-4d96-80a6-ccc644a66bcf" providerId="ADAL" clId="{27DB6DD8-9E6F-4000-A711-379FD347395D}" dt="2025-01-16T13:13:12.374" v="214" actId="47"/>
        <pc:sldMkLst>
          <pc:docMk/>
          <pc:sldMk cId="0" sldId="492"/>
        </pc:sldMkLst>
      </pc:sldChg>
      <pc:sldChg chg="addSp delSp modSp add mod">
        <pc:chgData name="Kareem Ahmed" userId="668b7c42-9793-4d96-80a6-ccc644a66bcf" providerId="ADAL" clId="{27DB6DD8-9E6F-4000-A711-379FD347395D}" dt="2025-01-16T13:37:14.330" v="603" actId="115"/>
        <pc:sldMkLst>
          <pc:docMk/>
          <pc:sldMk cId="1563592099" sldId="492"/>
        </pc:sldMkLst>
      </pc:sldChg>
      <pc:sldChg chg="del">
        <pc:chgData name="Kareem Ahmed" userId="668b7c42-9793-4d96-80a6-ccc644a66bcf" providerId="ADAL" clId="{27DB6DD8-9E6F-4000-A711-379FD347395D}" dt="2025-01-16T13:13:12.374" v="214" actId="47"/>
        <pc:sldMkLst>
          <pc:docMk/>
          <pc:sldMk cId="0" sldId="493"/>
        </pc:sldMkLst>
      </pc:sldChg>
      <pc:sldChg chg="modSp add mod">
        <pc:chgData name="Kareem Ahmed" userId="668b7c42-9793-4d96-80a6-ccc644a66bcf" providerId="ADAL" clId="{27DB6DD8-9E6F-4000-A711-379FD347395D}" dt="2025-01-16T13:38:17.561" v="655" actId="20577"/>
        <pc:sldMkLst>
          <pc:docMk/>
          <pc:sldMk cId="1513669469" sldId="493"/>
        </pc:sldMkLst>
      </pc:sldChg>
      <pc:sldChg chg="del">
        <pc:chgData name="Kareem Ahmed" userId="668b7c42-9793-4d96-80a6-ccc644a66bcf" providerId="ADAL" clId="{27DB6DD8-9E6F-4000-A711-379FD347395D}" dt="2025-01-16T13:13:12.374" v="214" actId="47"/>
        <pc:sldMkLst>
          <pc:docMk/>
          <pc:sldMk cId="0" sldId="494"/>
        </pc:sldMkLst>
      </pc:sldChg>
      <pc:sldChg chg="del">
        <pc:chgData name="Kareem Ahmed" userId="668b7c42-9793-4d96-80a6-ccc644a66bcf" providerId="ADAL" clId="{27DB6DD8-9E6F-4000-A711-379FD347395D}" dt="2025-01-16T13:13:12.374" v="214" actId="47"/>
        <pc:sldMkLst>
          <pc:docMk/>
          <pc:sldMk cId="1389432737" sldId="495"/>
        </pc:sldMkLst>
      </pc:sldChg>
      <pc:sldMasterChg chg="delSldLayout">
        <pc:chgData name="Kareem Ahmed" userId="668b7c42-9793-4d96-80a6-ccc644a66bcf" providerId="ADAL" clId="{27DB6DD8-9E6F-4000-A711-379FD347395D}" dt="2025-01-16T13:07:44.633" v="173" actId="47"/>
        <pc:sldMasterMkLst>
          <pc:docMk/>
          <pc:sldMasterMk cId="0" sldId="2147483648"/>
        </pc:sldMasterMkLst>
        <pc:sldLayoutChg chg="del">
          <pc:chgData name="Kareem Ahmed" userId="668b7c42-9793-4d96-80a6-ccc644a66bcf" providerId="ADAL" clId="{27DB6DD8-9E6F-4000-A711-379FD347395D}" dt="2025-01-16T13:07:36.098" v="172" actId="47"/>
          <pc:sldLayoutMkLst>
            <pc:docMk/>
            <pc:sldMasterMk cId="0" sldId="2147483648"/>
            <pc:sldLayoutMk cId="0" sldId="2147483662"/>
          </pc:sldLayoutMkLst>
        </pc:sldLayoutChg>
        <pc:sldLayoutChg chg="del">
          <pc:chgData name="Kareem Ahmed" userId="668b7c42-9793-4d96-80a6-ccc644a66bcf" providerId="ADAL" clId="{27DB6DD8-9E6F-4000-A711-379FD347395D}" dt="2025-01-16T13:07:44.633" v="173" actId="47"/>
          <pc:sldLayoutMkLst>
            <pc:docMk/>
            <pc:sldMasterMk cId="0" sldId="2147483648"/>
            <pc:sldLayoutMk cId="0" sldId="2147483663"/>
          </pc:sldLayoutMkLst>
        </pc:sldLayoutChg>
      </pc:sldMasterChg>
    </pc:docChg>
  </pc:docChgLst>
  <pc:docChgLst>
    <pc:chgData name="Kareem Ahmed" userId="668b7c42-9793-4d96-80a6-ccc644a66bcf" providerId="ADAL" clId="{E2015CFF-5737-4393-859F-D06F8E9066B9}"/>
    <pc:docChg chg="undo custSel addSld modSld">
      <pc:chgData name="Kareem Ahmed" userId="668b7c42-9793-4d96-80a6-ccc644a66bcf" providerId="ADAL" clId="{E2015CFF-5737-4393-859F-D06F8E9066B9}" dt="2025-01-29T13:01:05.892" v="195" actId="20577"/>
      <pc:docMkLst>
        <pc:docMk/>
      </pc:docMkLst>
      <pc:sldChg chg="addSp delSp modSp mod">
        <pc:chgData name="Kareem Ahmed" userId="668b7c42-9793-4d96-80a6-ccc644a66bcf" providerId="ADAL" clId="{E2015CFF-5737-4393-859F-D06F8E9066B9}" dt="2025-01-29T12:55:42.447" v="59" actId="20577"/>
        <pc:sldMkLst>
          <pc:docMk/>
          <pc:sldMk cId="0" sldId="306"/>
        </pc:sldMkLst>
        <pc:spChg chg="mod">
          <ac:chgData name="Kareem Ahmed" userId="668b7c42-9793-4d96-80a6-ccc644a66bcf" providerId="ADAL" clId="{E2015CFF-5737-4393-859F-D06F8E9066B9}" dt="2025-01-29T12:55:42.447" v="59" actId="20577"/>
          <ac:spMkLst>
            <pc:docMk/>
            <pc:sldMk cId="0" sldId="306"/>
            <ac:spMk id="3" creationId="{7B53571D-A004-8C53-A225-977B469DD658}"/>
          </ac:spMkLst>
        </pc:spChg>
      </pc:sldChg>
      <pc:sldChg chg="modSp mod">
        <pc:chgData name="Kareem Ahmed" userId="668b7c42-9793-4d96-80a6-ccc644a66bcf" providerId="ADAL" clId="{E2015CFF-5737-4393-859F-D06F8E9066B9}" dt="2025-01-29T12:57:35.260" v="142" actId="20577"/>
        <pc:sldMkLst>
          <pc:docMk/>
          <pc:sldMk cId="3373065567" sldId="481"/>
        </pc:sldMkLst>
        <pc:spChg chg="mod">
          <ac:chgData name="Kareem Ahmed" userId="668b7c42-9793-4d96-80a6-ccc644a66bcf" providerId="ADAL" clId="{E2015CFF-5737-4393-859F-D06F8E9066B9}" dt="2025-01-29T12:57:28.190" v="139" actId="1076"/>
          <ac:spMkLst>
            <pc:docMk/>
            <pc:sldMk cId="3373065567" sldId="481"/>
            <ac:spMk id="9" creationId="{C9F9222E-79E5-0B8E-6763-8243081E0122}"/>
          </ac:spMkLst>
        </pc:spChg>
        <pc:spChg chg="mod">
          <ac:chgData name="Kareem Ahmed" userId="668b7c42-9793-4d96-80a6-ccc644a66bcf" providerId="ADAL" clId="{E2015CFF-5737-4393-859F-D06F8E9066B9}" dt="2025-01-29T12:57:35.260" v="142" actId="20577"/>
          <ac:spMkLst>
            <pc:docMk/>
            <pc:sldMk cId="3373065567" sldId="481"/>
            <ac:spMk id="10" creationId="{F283AAF7-BFF2-D8AE-AC4B-F661CBCAF021}"/>
          </ac:spMkLst>
        </pc:spChg>
      </pc:sldChg>
      <pc:sldChg chg="modSp mod">
        <pc:chgData name="Kareem Ahmed" userId="668b7c42-9793-4d96-80a6-ccc644a66bcf" providerId="ADAL" clId="{E2015CFF-5737-4393-859F-D06F8E9066B9}" dt="2025-01-29T12:59:18.976" v="170" actId="113"/>
        <pc:sldMkLst>
          <pc:docMk/>
          <pc:sldMk cId="681969876" sldId="519"/>
        </pc:sldMkLst>
        <pc:spChg chg="mod">
          <ac:chgData name="Kareem Ahmed" userId="668b7c42-9793-4d96-80a6-ccc644a66bcf" providerId="ADAL" clId="{E2015CFF-5737-4393-859F-D06F8E9066B9}" dt="2025-01-29T12:59:18.976" v="170" actId="113"/>
          <ac:spMkLst>
            <pc:docMk/>
            <pc:sldMk cId="681969876" sldId="519"/>
            <ac:spMk id="10" creationId="{8FBEAC5C-4DEB-465E-3D4B-F487D1C48593}"/>
          </ac:spMkLst>
        </pc:spChg>
      </pc:sldChg>
      <pc:sldChg chg="modSp add mod">
        <pc:chgData name="Kareem Ahmed" userId="668b7c42-9793-4d96-80a6-ccc644a66bcf" providerId="ADAL" clId="{E2015CFF-5737-4393-859F-D06F8E9066B9}" dt="2025-01-29T13:01:05.892" v="195" actId="20577"/>
        <pc:sldMkLst>
          <pc:docMk/>
          <pc:sldMk cId="2246856297" sldId="555"/>
        </pc:sldMkLst>
        <pc:spChg chg="mod">
          <ac:chgData name="Kareem Ahmed" userId="668b7c42-9793-4d96-80a6-ccc644a66bcf" providerId="ADAL" clId="{E2015CFF-5737-4393-859F-D06F8E9066B9}" dt="2025-01-29T13:01:05.892" v="195" actId="20577"/>
          <ac:spMkLst>
            <pc:docMk/>
            <pc:sldMk cId="2246856297" sldId="555"/>
            <ac:spMk id="10" creationId="{3FCCA09B-9CDB-294C-D7C3-27367962005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9607996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376231-D127-1D62-59F9-CEB5AB58EF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B13895-797D-65C1-2A13-5297AD3BB0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8A101F-C928-032A-C852-8C452F6DAD1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1FD3E-BE76-A7BB-69CF-0B5C46E3EB58}"/>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6865196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3BFA9-FDC7-24F3-1B23-BD194BA4CC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BF8F49-7AB5-FA74-7BAA-7758538CBD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6E0D5E-A6E2-C8A9-9253-BF43F48A0F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A01173B-5BBD-7EE4-E54D-53F46BF2C42E}"/>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379833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314CF6-C810-D9AE-A522-5C92B76591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CD8C40-3BD0-EFB4-90A5-05FFB9C181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6C42AF-5098-D96C-8E62-8B924C00F1F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D1C7030-13C0-82B5-8953-69C83A82376A}"/>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0344072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C2672B-B5B1-4245-E122-371FB0E58E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6EE06D-3350-5AA0-3F04-2CA9B5C784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CA298B-3D02-DE63-2172-A0C69ECD66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B76959-F6D1-301C-AA80-EA9537129964}"/>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8568236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5A3063-313A-CF0C-5557-C53AAA2B00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50398-DB0A-7BEE-FC3A-88465622FC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0B0727-DA29-70A3-D2B2-503EFE3E397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A857C56-E898-029C-676E-1ACF29BB626B}"/>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0674672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A303F-09A4-ADA2-F87E-9BDFC3AB41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8262BC-EE2E-B6AA-1161-8DE2C968D3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17AC35-6C60-7E02-D971-6A8588B3BE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E23A38F-B3BF-5714-0308-87EF71890411}"/>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6695095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7C84E1-F151-664D-7931-A871BD7812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E924DB-25A3-BF3A-F7D9-7D61E348D4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BA82B-6943-86D7-ECC7-D74A5801A5E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7C6F64-A574-0E79-F2DF-0471DCB1657F}"/>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4723292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605092-391E-871F-A1C1-3607493731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F929AA-0824-F70D-1DE8-BD9365C23D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B8E177-1A53-4130-0862-09BEEA33F7D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CFB06F-0C2E-3F4F-4105-6399BF6CE210}"/>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8375731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8E594-6116-A934-35A2-BD5BCC1267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28947A-9225-3B11-EF2A-04F560708A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22A16C-6BAE-ABEF-5369-D2CB47A71C6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F4D374-B8A3-65F9-20CF-D08B7D3A76A4}"/>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8046043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A492AB-36FC-472E-D4F4-6FB21E94F2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8C82AB-3D47-06E4-C882-CEA0FE9D03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D1F15D-26C6-E87D-6871-7B302AFD3FA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383B2F-06AA-65AE-213F-C97FF6C3F3DA}"/>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5383179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5E315-0CC9-C899-0E93-D48E8CD0B1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9C984D-572C-1599-9DF0-1A9485B992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65B958-1009-ED39-1B86-91D179E8B00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7E41D10-629C-3838-E0D9-91AB1A018AB3}"/>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7422613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5FF779-7CF6-85EE-B34F-D11E9ECF9A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191590-E9E0-E87E-A8AD-5F3C2F74BD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B7AD87-18DC-4E3C-424C-FBFF3D67C6B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B59ED92-745E-8498-9011-AD5F5F923A4A}"/>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9684269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D4BB73-020D-170E-321F-A1A554AD4D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0D9D6D-FCC6-5F2A-D973-5213B747BA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7F4035-2CB9-8993-1072-E7DBD733DA4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7EBC49-F0A8-28DE-5FB2-0C51550D9F5C}"/>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8598152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D12B74-2100-3316-77FC-832310D61D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3E6E5E-E675-6850-AA6E-1601560A0A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60D80E-6F90-0C21-8AEE-7CF171AFF2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64253E-1E64-17FD-E3E5-8B68FDBCDB40}"/>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9709004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BA1BE0-50C7-EBBE-29CB-3425F37128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867B28-6342-4BDB-692C-F2F2D0E94A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E3FD23-1218-0483-3582-E3FCE42565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EB5C5A9-7826-1434-669A-21B544A43D21}"/>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7462657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0ECEEB-4008-AC05-8B15-9B1E6A345F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D4DA76-350C-0C98-CDFE-9E61EDB831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95E99D-1386-AD7C-5401-2B2EC4ED51B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254B3E0-489A-CE50-60AF-612860AF15F6}"/>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0083685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90FA61-4E61-4801-1EC0-78A5126E0A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C84392-4B7F-19DF-872D-1308594CD3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C0FC5D-40BE-C089-1142-4E3DFC15704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4CDBA9-5CC3-CFED-A52F-3EC14845E5F5}"/>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2333408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676099-5757-B820-9FC9-607E31A6EE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B66B60-F12E-556A-E606-4D2A2BFFAE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61A4C8-0B71-75AA-2191-6952970C6C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82B0BE5-E379-08F2-CF09-A03272DE2B70}"/>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8113426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C90547-EEEB-A7F2-52A4-AB31C1E008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FC3A72-F6EC-C36B-8DC4-A33CE7DD62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FB2303-F8A7-83C0-D71E-5708EC176C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A2C8F2-CDF9-141D-2A69-3165A6F58F17}"/>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942190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A200E-5C5E-653A-E1C5-CAEE77D974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4AD1B0-5973-5616-D5DD-DC6825FD7B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F9237F-E5F2-01F6-973E-178854EF18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FBA88F2-04D8-F738-116C-B2B77EBF1D32}"/>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3562845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275020-2A61-16F7-52C0-F0D86335DC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4DF9EC-5FE4-01CA-C502-4F41F7258C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E3FD53-30A0-535A-0233-3F029B0F55B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14AE6A4-6F3A-4A6C-1EEB-B75A467F5133}"/>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622040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B06653-E466-D462-9648-0CCBB97D62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2BE388-7D62-D6B6-99AB-BC753FA8A8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65D9C4-DDE6-A322-CACF-DAEBD31CB87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5D8D4E0-A16D-AA99-791E-84ABFC3BD18C}"/>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918965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8642DA-74DB-6C4E-9451-EC215BBC70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E3C511-83ED-CDF5-1245-8A66C95457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663382-DF86-B766-A9EC-2E0DB24D446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C9E0D9B-824B-AEF0-514D-41744ECE3AD3}"/>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8852306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92DD0C-F917-C309-89A4-C63DEE9CBA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0E53C5-4677-2439-06A5-132B338A57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5C5C8D-C606-8565-DDC6-3960AABE30C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9BF8F2F-030C-92F2-F7A0-2551DBA384F0}"/>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2887595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4888C6-6378-9020-3210-5402B27DDA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AAA60F-26A6-A3E4-DB3B-76CB406270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0E6DF3-7271-E0C0-A432-1BB4D2CC18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EA85D49-F496-6443-500D-5852A1B5D833}"/>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64905112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F0B0C7-AC12-D999-59AE-70C1F38968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7B2E19-7C3A-2883-233A-0A09DE9684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ED3B95-D3A0-96B0-1F85-616CC423C9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0B3A9EF-012B-F86A-7864-B3E44C83229B}"/>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42004957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583991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662BF-B0F5-E64F-A6E7-3A1AA51EAB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501934-D470-1542-1662-A6C3D3CD6E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7B2BE1-9356-2E9A-1E0E-42C05950486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698E3C-419B-E176-3342-9A5CFF725AEB}"/>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2518238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5.xml"/><Relationship Id="rId1" Type="http://schemas.openxmlformats.org/officeDocument/2006/relationships/tags" Target="../tags/tag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8.jp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4971" y="-400050"/>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310112" y="4083260"/>
            <a:ext cx="2049265" cy="830997"/>
          </a:xfrm>
          <a:prstGeom prst="rect">
            <a:avLst/>
          </a:prstGeom>
          <a:noFill/>
        </p:spPr>
        <p:txBody>
          <a:bodyPr wrap="square" rtlCol="0">
            <a:spAutoFit/>
          </a:bodyPr>
          <a:lstStyle/>
          <a:p>
            <a:pPr algn="ctr"/>
            <a:r>
              <a:rPr lang="ar-EG" sz="2400" b="1" dirty="0">
                <a:latin typeface="Alexandria" charset="0"/>
                <a:cs typeface="Alexandria" charset="0"/>
              </a:rPr>
              <a:t>إعداد </a:t>
            </a:r>
          </a:p>
          <a:p>
            <a:pPr algn="ctr"/>
            <a:r>
              <a:rPr lang="ar-EG" sz="2400" b="1" dirty="0">
                <a:latin typeface="Alexandria" charset="0"/>
                <a:cs typeface="Alexandria" charset="0"/>
              </a:rPr>
              <a:t>د. كريم أحمد </a:t>
            </a:r>
            <a:endParaRPr lang="en-US" sz="2400" b="1"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46" name="TextBox 45"/>
          <p:cNvSpPr txBox="1"/>
          <p:nvPr/>
        </p:nvSpPr>
        <p:spPr>
          <a:xfrm>
            <a:off x="7905506" y="2774740"/>
            <a:ext cx="2858475" cy="830997"/>
          </a:xfrm>
          <a:prstGeom prst="rect">
            <a:avLst/>
          </a:prstGeom>
          <a:noFill/>
        </p:spPr>
        <p:txBody>
          <a:bodyPr wrap="none" rtlCol="0">
            <a:spAutoFit/>
          </a:bodyPr>
          <a:lstStyle/>
          <a:p>
            <a:pPr algn="ctr"/>
            <a:r>
              <a:rPr lang="en-US" sz="2400" b="1" dirty="0">
                <a:latin typeface="Alexandria" charset="0"/>
                <a:cs typeface="Alexandria" charset="0"/>
              </a:rPr>
              <a:t>MKT111</a:t>
            </a:r>
          </a:p>
          <a:p>
            <a:pPr algn="ctr"/>
            <a:r>
              <a:rPr lang="ar-EG" sz="2400" b="1" dirty="0">
                <a:latin typeface="Alexandria" charset="0"/>
                <a:cs typeface="Alexandria" charset="0"/>
              </a:rPr>
              <a:t>مقدمة في التسويق الرقمي </a:t>
            </a:r>
            <a:endParaRPr lang="en-US" sz="2400" b="1" dirty="0">
              <a:latin typeface="Alexandria" charset="0"/>
              <a:cs typeface="Alexandria" charset="0"/>
            </a:endParaRPr>
          </a:p>
        </p:txBody>
      </p:sp>
      <p:sp>
        <p:nvSpPr>
          <p:cNvPr id="14" name="Oval 13"/>
          <p:cNvSpPr/>
          <p:nvPr/>
        </p:nvSpPr>
        <p:spPr>
          <a:xfrm>
            <a:off x="-429057" y="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71135" y="180698"/>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0923" y="2899911"/>
            <a:ext cx="5096267"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مقدمة في التسويق الرقمي </a:t>
            </a:r>
            <a:endParaRPr lang="en-US" sz="4400" b="1" dirty="0">
              <a:solidFill>
                <a:srgbClr val="00B0F0"/>
              </a:solidFill>
              <a:latin typeface="Alexandria" charset="0"/>
              <a:cs typeface="Alexandria" charset="0"/>
            </a:endParaRPr>
          </a:p>
        </p:txBody>
      </p:sp>
      <p:sp>
        <p:nvSpPr>
          <p:cNvPr id="10" name="Rectangle: Rounded Corners 9"/>
          <p:cNvSpPr/>
          <p:nvPr/>
        </p:nvSpPr>
        <p:spPr>
          <a:xfrm>
            <a:off x="7489638" y="39274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Alexandria" charset="0"/>
              </a:rPr>
              <a:t>المحاضرة الثانية </a:t>
            </a:r>
            <a:endParaRPr lang="en-US" sz="2800" b="1" dirty="0">
              <a:solidFill>
                <a:schemeClr val="tx1"/>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371306F5-476E-1B99-19DD-BBE1E03C9120}"/>
              </a:ext>
            </a:extLst>
          </p:cNvPr>
          <p:cNvSpPr txBox="1"/>
          <p:nvPr/>
        </p:nvSpPr>
        <p:spPr>
          <a:xfrm>
            <a:off x="8041522" y="4502115"/>
            <a:ext cx="2412840" cy="707886"/>
          </a:xfrm>
          <a:prstGeom prst="rect">
            <a:avLst/>
          </a:prstGeom>
          <a:noFill/>
        </p:spPr>
        <p:txBody>
          <a:bodyPr wrap="none" rtlCol="0">
            <a:spAutoFit/>
          </a:bodyPr>
          <a:lstStyle/>
          <a:p>
            <a:pPr algn="ctr"/>
            <a:r>
              <a:rPr lang="en-US" sz="2000" b="1" dirty="0">
                <a:latin typeface="Alexandria" charset="0"/>
                <a:cs typeface="Alexandria" charset="0"/>
              </a:rPr>
              <a:t>MKT111</a:t>
            </a:r>
          </a:p>
          <a:p>
            <a:pPr algn="ctr"/>
            <a:r>
              <a:rPr lang="ar-EG" sz="2000" b="1" dirty="0">
                <a:latin typeface="Alexandria" charset="0"/>
                <a:cs typeface="Alexandria" charset="0"/>
              </a:rPr>
              <a:t>مقدمة في التسويق الرقمي </a:t>
            </a:r>
            <a:endParaRPr lang="en-US" sz="2000" b="1" dirty="0">
              <a:latin typeface="Alexandria" charset="0"/>
              <a:cs typeface="Alexandria" charset="0"/>
            </a:endParaRPr>
          </a:p>
        </p:txBody>
      </p:sp>
      <p:sp>
        <p:nvSpPr>
          <p:cNvPr id="7" name="TextBox 6">
            <a:extLst>
              <a:ext uri="{FF2B5EF4-FFF2-40B4-BE49-F238E27FC236}">
                <a16:creationId xmlns:a16="http://schemas.microsoft.com/office/drawing/2014/main" id="{E6E5ABFF-1903-4C22-B095-BBD81AFC9327}"/>
              </a:ext>
            </a:extLst>
          </p:cNvPr>
          <p:cNvSpPr txBox="1"/>
          <p:nvPr/>
        </p:nvSpPr>
        <p:spPr>
          <a:xfrm>
            <a:off x="8223309" y="5807114"/>
            <a:ext cx="2049265" cy="707886"/>
          </a:xfrm>
          <a:prstGeom prst="rect">
            <a:avLst/>
          </a:prstGeom>
          <a:noFill/>
        </p:spPr>
        <p:txBody>
          <a:bodyPr wrap="square" rtlCol="0">
            <a:spAutoFit/>
          </a:bodyPr>
          <a:lstStyle/>
          <a:p>
            <a:pPr algn="ctr"/>
            <a:r>
              <a:rPr lang="ar-EG" sz="2000" b="1" dirty="0">
                <a:solidFill>
                  <a:schemeClr val="bg1"/>
                </a:solidFill>
                <a:latin typeface="Alexandria" charset="0"/>
                <a:cs typeface="Alexandria" charset="0"/>
              </a:rPr>
              <a:t>إعداد </a:t>
            </a:r>
          </a:p>
          <a:p>
            <a:pPr algn="ctr"/>
            <a:r>
              <a:rPr lang="ar-EG" sz="2000" b="1" dirty="0">
                <a:solidFill>
                  <a:schemeClr val="bg1"/>
                </a:solidFill>
                <a:latin typeface="Alexandria" charset="0"/>
                <a:cs typeface="Alexandria" charset="0"/>
              </a:rPr>
              <a:t>د. كريم أحمد </a:t>
            </a:r>
            <a:endParaRPr lang="en-US" sz="2000" b="1" dirty="0">
              <a:solidFill>
                <a:schemeClr val="bg1"/>
              </a:solidFill>
              <a:latin typeface="Alexandria" charset="0"/>
              <a:cs typeface="Alexandria"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EF06D9-0B64-55D8-9001-B44CDC4E45E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B7A8901-99AB-89E1-DAC2-163937AD645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2AB7845-4F78-B92A-C003-BD3C1E6662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115;p2">
            <a:extLst>
              <a:ext uri="{FF2B5EF4-FFF2-40B4-BE49-F238E27FC236}">
                <a16:creationId xmlns:a16="http://schemas.microsoft.com/office/drawing/2014/main" id="{A73DF97C-BD30-CF17-D304-6E1C14C5658A}"/>
              </a:ext>
            </a:extLst>
          </p:cNvPr>
          <p:cNvSpPr/>
          <p:nvPr/>
        </p:nvSpPr>
        <p:spPr>
          <a:xfrm>
            <a:off x="3100511" y="1891888"/>
            <a:ext cx="5568249" cy="3074224"/>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r>
              <a:rPr lang="ar-EG" sz="3400" b="1" i="0" u="none" strike="noStrike" cap="none" dirty="0">
                <a:solidFill>
                  <a:schemeClr val="dk1"/>
                </a:solidFill>
                <a:latin typeface="Calibri"/>
                <a:ea typeface="Calibri"/>
                <a:cs typeface="+mj-cs"/>
                <a:sym typeface="Calibri"/>
              </a:rPr>
              <a:t>عنوان المحاضرة</a:t>
            </a:r>
            <a:br>
              <a:rPr lang="ar-EG" sz="3400" b="1" i="0" u="none" strike="noStrike" cap="none" dirty="0">
                <a:solidFill>
                  <a:schemeClr val="dk1"/>
                </a:solidFill>
                <a:latin typeface="Calibri"/>
                <a:ea typeface="Calibri"/>
                <a:cs typeface="+mj-cs"/>
                <a:sym typeface="Calibri"/>
              </a:rPr>
            </a:br>
            <a:r>
              <a:rPr lang="ar-EG" sz="3400" b="1" i="0" u="none" strike="noStrike" cap="none" dirty="0">
                <a:solidFill>
                  <a:schemeClr val="dk1"/>
                </a:solidFill>
                <a:latin typeface="Calibri"/>
                <a:ea typeface="Calibri"/>
                <a:cs typeface="+mj-cs"/>
                <a:sym typeface="Calibri"/>
              </a:rPr>
              <a:t>بيئة التسويق الرقمي: </a:t>
            </a:r>
            <a:endParaRPr sz="3400" b="1" i="0" u="none" strike="noStrike" cap="none" dirty="0">
              <a:solidFill>
                <a:schemeClr val="dk1"/>
              </a:solidFill>
              <a:latin typeface="Calibri"/>
              <a:ea typeface="Calibri"/>
              <a:cs typeface="+mj-cs"/>
              <a:sym typeface="Calibri"/>
            </a:endParaRPr>
          </a:p>
          <a:p>
            <a:pPr marL="0" marR="0" lvl="0" indent="0" algn="ctr" rtl="0">
              <a:lnSpc>
                <a:spcPct val="150000"/>
              </a:lnSpc>
              <a:spcBef>
                <a:spcPts val="0"/>
              </a:spcBef>
              <a:spcAft>
                <a:spcPts val="0"/>
              </a:spcAft>
              <a:buNone/>
            </a:pPr>
            <a:r>
              <a:rPr lang="ar-EG" sz="3400" b="1" i="0" u="none" strike="noStrike" cap="none" dirty="0">
                <a:solidFill>
                  <a:schemeClr val="dk1"/>
                </a:solidFill>
                <a:latin typeface="Calibri"/>
                <a:ea typeface="Calibri"/>
                <a:cs typeface="+mj-cs"/>
                <a:sym typeface="Calibri"/>
              </a:rPr>
              <a:t>البيئة الخاصة</a:t>
            </a:r>
            <a:endParaRPr sz="3400" b="1" i="0" u="none" strike="noStrike" cap="none" dirty="0">
              <a:solidFill>
                <a:schemeClr val="dk1"/>
              </a:solidFill>
              <a:latin typeface="Calibri"/>
              <a:ea typeface="Calibri"/>
              <a:cs typeface="+mj-cs"/>
              <a:sym typeface="Calibri"/>
            </a:endParaRPr>
          </a:p>
        </p:txBody>
      </p:sp>
    </p:spTree>
    <p:extLst>
      <p:ext uri="{BB962C8B-B14F-4D97-AF65-F5344CB8AC3E}">
        <p14:creationId xmlns:p14="http://schemas.microsoft.com/office/powerpoint/2010/main" val="64905000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45C6ED8-3640-F959-B354-C96D1467A69F}"/>
              </a:ext>
            </a:extLst>
          </p:cNvPr>
          <p:cNvSpPr txBox="1"/>
          <p:nvPr/>
        </p:nvSpPr>
        <p:spPr>
          <a:xfrm>
            <a:off x="9590567" y="617697"/>
            <a:ext cx="2169042" cy="523220"/>
          </a:xfrm>
          <a:prstGeom prst="rect">
            <a:avLst/>
          </a:prstGeom>
          <a:solidFill>
            <a:schemeClr val="accent2">
              <a:lumMod val="40000"/>
              <a:lumOff val="6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ar-EG" sz="2800" b="1" dirty="0">
                <a:latin typeface="Tajawal Medium" panose="00000600000000000000" pitchFamily="2" charset="-78"/>
                <a:cs typeface="+mj-cs"/>
              </a:rPr>
              <a:t>أهداف المحاضرة</a:t>
            </a:r>
            <a:endParaRPr lang="en-US" sz="2800" b="1" dirty="0">
              <a:latin typeface="Tajawal Medium" panose="00000600000000000000" pitchFamily="2" charset="-78"/>
              <a:cs typeface="+mj-cs"/>
            </a:endParaRPr>
          </a:p>
        </p:txBody>
      </p:sp>
      <p:sp>
        <p:nvSpPr>
          <p:cNvPr id="3" name="Rectangle 2">
            <a:extLst>
              <a:ext uri="{FF2B5EF4-FFF2-40B4-BE49-F238E27FC236}">
                <a16:creationId xmlns:a16="http://schemas.microsoft.com/office/drawing/2014/main" id="{7B53571D-A004-8C53-A225-977B469DD658}"/>
              </a:ext>
            </a:extLst>
          </p:cNvPr>
          <p:cNvSpPr>
            <a:spLocks noChangeArrowheads="1"/>
          </p:cNvSpPr>
          <p:nvPr/>
        </p:nvSpPr>
        <p:spPr bwMode="auto">
          <a:xfrm>
            <a:off x="645414" y="1605378"/>
            <a:ext cx="10901171" cy="4094198"/>
          </a:xfrm>
          <a:prstGeom prst="rect">
            <a:avLst/>
          </a:prstGeom>
          <a:ln w="19050"/>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tabLst/>
            </a:pPr>
            <a:r>
              <a:rPr lang="ar-EG" altLang="en-US" sz="2200" dirty="0">
                <a:solidFill>
                  <a:schemeClr val="dk1"/>
                </a:solidFill>
                <a:cs typeface="+mj-cs"/>
              </a:rPr>
              <a:t>تهدف هذه المحاضرة إلى تحقيق ما يلي:</a:t>
            </a:r>
          </a:p>
          <a:p>
            <a:pPr marR="0" lvl="0" algn="r" defTabSz="914400" rtl="1" eaLnBrk="0" fontAlgn="base" latinLnBrk="0" hangingPunct="0">
              <a:lnSpc>
                <a:spcPct val="150000"/>
              </a:lnSpc>
              <a:spcBef>
                <a:spcPct val="0"/>
              </a:spcBef>
              <a:spcAft>
                <a:spcPct val="0"/>
              </a:spcAft>
              <a:buClrTx/>
              <a:buSzTx/>
              <a:tabLst/>
            </a:pPr>
            <a:r>
              <a:rPr lang="ar-EG" altLang="en-US" sz="2200" dirty="0">
                <a:solidFill>
                  <a:schemeClr val="dk1"/>
                </a:solidFill>
                <a:cs typeface="+mj-cs"/>
              </a:rPr>
              <a:t>1) تحليل بيئة التسويق الرقمي، مع التركيز على البيئة الخاصة وتأثيرها على أنشطة التسويق الرقمي.</a:t>
            </a:r>
          </a:p>
          <a:p>
            <a:pPr marR="0" lvl="0" algn="r" defTabSz="914400" rtl="1" eaLnBrk="0" fontAlgn="base" latinLnBrk="0" hangingPunct="0">
              <a:lnSpc>
                <a:spcPct val="150000"/>
              </a:lnSpc>
              <a:spcBef>
                <a:spcPct val="0"/>
              </a:spcBef>
              <a:spcAft>
                <a:spcPct val="0"/>
              </a:spcAft>
              <a:buClrTx/>
              <a:buSzTx/>
              <a:tabLst/>
            </a:pPr>
            <a:r>
              <a:rPr lang="ar-EG" altLang="en-US" sz="2200" dirty="0">
                <a:solidFill>
                  <a:schemeClr val="dk1"/>
                </a:solidFill>
                <a:cs typeface="+mj-cs"/>
              </a:rPr>
              <a:t>2) توضيح دور العملاء والمنافسين والوسطاء والموردين في تشكيل بيئة التسويق الرقمي.</a:t>
            </a:r>
          </a:p>
          <a:p>
            <a:pPr marR="0" lvl="0" algn="r" defTabSz="914400" rtl="1" eaLnBrk="0" fontAlgn="base" latinLnBrk="0" hangingPunct="0">
              <a:lnSpc>
                <a:spcPct val="150000"/>
              </a:lnSpc>
              <a:spcBef>
                <a:spcPct val="0"/>
              </a:spcBef>
              <a:spcAft>
                <a:spcPct val="0"/>
              </a:spcAft>
              <a:buClrTx/>
              <a:buSzTx/>
              <a:tabLst/>
            </a:pPr>
            <a:r>
              <a:rPr lang="ar-EG" altLang="en-US" sz="2200" dirty="0">
                <a:solidFill>
                  <a:schemeClr val="dk1"/>
                </a:solidFill>
                <a:cs typeface="+mj-cs"/>
              </a:rPr>
              <a:t>3) استكشاف كيفية تفاعل العملاء في الأسواق الرقمية وتحليل سلوكهم واتخاذ قرارات الشراء.</a:t>
            </a:r>
          </a:p>
          <a:p>
            <a:pPr marR="0" lvl="0" algn="r" defTabSz="914400" rtl="1" eaLnBrk="0" fontAlgn="base" latinLnBrk="0" hangingPunct="0">
              <a:lnSpc>
                <a:spcPct val="150000"/>
              </a:lnSpc>
              <a:spcBef>
                <a:spcPct val="0"/>
              </a:spcBef>
              <a:spcAft>
                <a:spcPct val="0"/>
              </a:spcAft>
              <a:buClrTx/>
              <a:buSzTx/>
              <a:tabLst/>
            </a:pPr>
            <a:r>
              <a:rPr lang="ar-EG" altLang="en-US" sz="2200" dirty="0">
                <a:solidFill>
                  <a:schemeClr val="dk1"/>
                </a:solidFill>
                <a:cs typeface="+mj-cs"/>
              </a:rPr>
              <a:t>4) مناقشة دور محركات البحث والمواقع الوسيطة والمؤثرين والمنصات الرقمية في التأثير على قرارات المستهلكين.</a:t>
            </a:r>
          </a:p>
          <a:p>
            <a:pPr marR="0" lvl="0" algn="r" defTabSz="914400" rtl="1" eaLnBrk="0" fontAlgn="base" latinLnBrk="0" hangingPunct="0">
              <a:lnSpc>
                <a:spcPct val="150000"/>
              </a:lnSpc>
              <a:spcBef>
                <a:spcPct val="0"/>
              </a:spcBef>
              <a:spcAft>
                <a:spcPct val="0"/>
              </a:spcAft>
              <a:buClrTx/>
              <a:buSzTx/>
              <a:tabLst/>
            </a:pPr>
            <a:r>
              <a:rPr lang="ar-EG" altLang="en-US" sz="2200" dirty="0">
                <a:solidFill>
                  <a:schemeClr val="dk1"/>
                </a:solidFill>
                <a:cs typeface="+mj-cs"/>
              </a:rPr>
              <a:t>5) تحليل المنافسة في الأسواق الرقمية باستخدام نموذج القوى التنافسية الخمسة </a:t>
            </a:r>
            <a:r>
              <a:rPr lang="ar-EG" altLang="en-US" sz="2200" dirty="0" err="1">
                <a:solidFill>
                  <a:schemeClr val="dk1"/>
                </a:solidFill>
                <a:cs typeface="+mj-cs"/>
              </a:rPr>
              <a:t>لبورتر</a:t>
            </a:r>
            <a:r>
              <a:rPr lang="ar-EG" altLang="en-US" sz="2200" dirty="0">
                <a:solidFill>
                  <a:schemeClr val="dk1"/>
                </a:solidFill>
                <a:cs typeface="+mj-cs"/>
              </a:rPr>
              <a:t>.</a:t>
            </a:r>
          </a:p>
          <a:p>
            <a:pPr marR="0" lvl="0" algn="r" defTabSz="914400" rtl="1" eaLnBrk="0" fontAlgn="base" latinLnBrk="0" hangingPunct="0">
              <a:lnSpc>
                <a:spcPct val="150000"/>
              </a:lnSpc>
              <a:spcBef>
                <a:spcPct val="0"/>
              </a:spcBef>
              <a:spcAft>
                <a:spcPct val="0"/>
              </a:spcAft>
              <a:buClrTx/>
              <a:buSzTx/>
              <a:tabLst/>
            </a:pPr>
            <a:r>
              <a:rPr lang="ar-EG" altLang="en-US" sz="2200" dirty="0">
                <a:solidFill>
                  <a:schemeClr val="dk1"/>
                </a:solidFill>
                <a:cs typeface="+mj-cs"/>
              </a:rPr>
              <a:t>6) شرح دور الوسطاء في بيئة التسويق الرقمي وتأثيرهم على سلاسل التوريد الرقمية.</a:t>
            </a:r>
          </a:p>
          <a:p>
            <a:pPr marR="0" lvl="0" algn="r" defTabSz="914400" rtl="1" eaLnBrk="0" fontAlgn="base" latinLnBrk="0" hangingPunct="0">
              <a:lnSpc>
                <a:spcPct val="150000"/>
              </a:lnSpc>
              <a:spcBef>
                <a:spcPct val="0"/>
              </a:spcBef>
              <a:spcAft>
                <a:spcPct val="0"/>
              </a:spcAft>
              <a:buClrTx/>
              <a:buSzTx/>
              <a:tabLst/>
            </a:pPr>
            <a:r>
              <a:rPr lang="ar-EG" altLang="en-US" sz="2200" dirty="0">
                <a:solidFill>
                  <a:schemeClr val="dk1"/>
                </a:solidFill>
                <a:cs typeface="+mj-cs"/>
              </a:rPr>
              <a:t>7) فهم تأثير قنوات التوزيع الرقمية، بما في ذلك إزالة الوسيط وإعادة الوسيط، على استراتيجيات التسويق. </a:t>
            </a:r>
          </a:p>
        </p:txBody>
      </p:sp>
    </p:spTree>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2331F-F2FE-D408-B5A7-BBAC70F5739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3092B14-70E0-0A59-3DB5-F8924DF560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9FEF3A2-A1C5-FA11-9C1B-39529DABF7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9F9222E-79E5-0B8E-6763-8243081E0122}"/>
              </a:ext>
            </a:extLst>
          </p:cNvPr>
          <p:cNvSpPr txBox="1"/>
          <p:nvPr/>
        </p:nvSpPr>
        <p:spPr>
          <a:xfrm>
            <a:off x="8612372" y="894259"/>
            <a:ext cx="3136632" cy="523220"/>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ar-EG" sz="2800" b="1" dirty="0">
                <a:latin typeface="Tajawal Medium" panose="00000600000000000000" pitchFamily="2" charset="-78"/>
                <a:cs typeface="+mj-cs"/>
              </a:rPr>
              <a:t>موضوعات المحاضرة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F283AAF7-BFF2-D8AE-AC4B-F661CBCAF021}"/>
              </a:ext>
            </a:extLst>
          </p:cNvPr>
          <p:cNvSpPr txBox="1"/>
          <p:nvPr/>
        </p:nvSpPr>
        <p:spPr>
          <a:xfrm>
            <a:off x="520700" y="1848053"/>
            <a:ext cx="11150600" cy="390356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cs typeface="+mj-cs"/>
              </a:rPr>
              <a:t>تتناول المحاضرة الموضوعات التالية: </a:t>
            </a:r>
          </a:p>
          <a:p>
            <a:pPr marL="342900" indent="-342900" algn="just" rtl="1">
              <a:lnSpc>
                <a:spcPct val="150000"/>
              </a:lnSpc>
              <a:buFont typeface="Arial" panose="020B0604020202020204" pitchFamily="34" charset="0"/>
              <a:buChar char="•"/>
            </a:pPr>
            <a:r>
              <a:rPr lang="ar-EG" sz="2400" dirty="0">
                <a:cs typeface="+mj-cs"/>
              </a:rPr>
              <a:t>مقدمة عن بيئة التسويق.</a:t>
            </a:r>
          </a:p>
          <a:p>
            <a:pPr marL="342900" indent="-342900" algn="just" rtl="1">
              <a:lnSpc>
                <a:spcPct val="150000"/>
              </a:lnSpc>
              <a:buFont typeface="Arial" panose="020B0604020202020204" pitchFamily="34" charset="0"/>
              <a:buChar char="•"/>
            </a:pPr>
            <a:r>
              <a:rPr lang="ar-EG" sz="2400" dirty="0">
                <a:cs typeface="+mj-cs"/>
              </a:rPr>
              <a:t>بيئة التسويق الرقمي وعناصرها.</a:t>
            </a:r>
          </a:p>
          <a:p>
            <a:pPr marL="342900" indent="-342900" algn="just" rtl="1">
              <a:lnSpc>
                <a:spcPct val="150000"/>
              </a:lnSpc>
              <a:buFont typeface="Arial" panose="020B0604020202020204" pitchFamily="34" charset="0"/>
              <a:buChar char="•"/>
            </a:pPr>
            <a:r>
              <a:rPr lang="ar-EG" sz="2400" dirty="0">
                <a:cs typeface="+mj-cs"/>
              </a:rPr>
              <a:t>تفاعلات العملاء في البيئة الخاصة. </a:t>
            </a:r>
          </a:p>
          <a:p>
            <a:pPr marL="342900" indent="-342900" algn="just" rtl="1">
              <a:lnSpc>
                <a:spcPct val="150000"/>
              </a:lnSpc>
              <a:buFont typeface="Arial" panose="020B0604020202020204" pitchFamily="34" charset="0"/>
              <a:buChar char="•"/>
            </a:pPr>
            <a:r>
              <a:rPr lang="ar-EG" sz="2400" dirty="0">
                <a:cs typeface="+mj-cs"/>
              </a:rPr>
              <a:t>تحليل المنافسة في الأسواق الرقمية.</a:t>
            </a:r>
          </a:p>
          <a:p>
            <a:pPr marL="342900" indent="-342900" algn="just" rtl="1">
              <a:lnSpc>
                <a:spcPct val="150000"/>
              </a:lnSpc>
              <a:buFont typeface="Arial" panose="020B0604020202020204" pitchFamily="34" charset="0"/>
              <a:buChar char="•"/>
            </a:pPr>
            <a:r>
              <a:rPr lang="ar-EG" sz="2400" dirty="0">
                <a:cs typeface="+mj-cs"/>
              </a:rPr>
              <a:t>دور الوسطاء في التسويق الرقمي.</a:t>
            </a:r>
          </a:p>
          <a:p>
            <a:pPr marL="342900" indent="-342900" algn="just" rtl="1">
              <a:lnSpc>
                <a:spcPct val="150000"/>
              </a:lnSpc>
              <a:buFont typeface="Arial" panose="020B0604020202020204" pitchFamily="34" charset="0"/>
              <a:buChar char="•"/>
            </a:pPr>
            <a:r>
              <a:rPr lang="ar-EG" sz="2400" dirty="0">
                <a:cs typeface="+mj-cs"/>
              </a:rPr>
              <a:t>قنوات التوزيع الرقمية وتأثيرها على السوق. </a:t>
            </a:r>
          </a:p>
        </p:txBody>
      </p:sp>
    </p:spTree>
    <p:extLst>
      <p:ext uri="{BB962C8B-B14F-4D97-AF65-F5344CB8AC3E}">
        <p14:creationId xmlns:p14="http://schemas.microsoft.com/office/powerpoint/2010/main" val="3373065567"/>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C5A79D-7754-FE54-3CE0-0DF7B513B27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32696A6-6D03-359C-52CD-BE96EBB15D7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C789184-8DBC-48E9-D189-27EEC41861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22FA7C92-2D95-7764-46C1-195EC7EBE547}"/>
              </a:ext>
            </a:extLst>
          </p:cNvPr>
          <p:cNvSpPr txBox="1"/>
          <p:nvPr/>
        </p:nvSpPr>
        <p:spPr>
          <a:xfrm>
            <a:off x="9366158" y="712508"/>
            <a:ext cx="2305142"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مقدمة </a:t>
            </a:r>
          </a:p>
        </p:txBody>
      </p:sp>
      <p:sp>
        <p:nvSpPr>
          <p:cNvPr id="10" name="TextBox 9">
            <a:extLst>
              <a:ext uri="{FF2B5EF4-FFF2-40B4-BE49-F238E27FC236}">
                <a16:creationId xmlns:a16="http://schemas.microsoft.com/office/drawing/2014/main" id="{82136A3A-016A-F1E7-70FD-4E9474D35811}"/>
              </a:ext>
            </a:extLst>
          </p:cNvPr>
          <p:cNvSpPr txBox="1"/>
          <p:nvPr/>
        </p:nvSpPr>
        <p:spPr>
          <a:xfrm>
            <a:off x="520700" y="1862556"/>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تسعى الشركات في عالم الأعمال اليوم إلى استقطاب المسوقين أصحاب الخبرة في تخطيط استراتيجيات التسويق الرقمي الذين يكون لديهم القدرة على إدارة تعقيدات السوق التنافسية والمجتمعات الرقمية والتكنولوجيات المبتكرة.</a:t>
            </a:r>
            <a:endParaRPr lang="ar-EG" sz="1800" dirty="0">
              <a:cs typeface="+mj-cs"/>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تطور استخدام وسائط الإعلام الرقمية قد أدى إلى ظهور مسارات جديدة لعملية الشراء، والتي تتميز بتعقيدات كبيرة حيث يتأثر اتخاذ قرار الشراء بمجموعة متنوعة من نقاط الاتصال.</a:t>
            </a:r>
            <a:endParaRPr lang="ar-EG" sz="1800" dirty="0">
              <a:cs typeface="+mj-cs"/>
            </a:endParaRPr>
          </a:p>
          <a:p>
            <a:pPr marL="0" marR="0" lvl="0" indent="0" algn="just" rtl="1">
              <a:lnSpc>
                <a:spcPct val="150000"/>
              </a:lnSpc>
              <a:spcBef>
                <a:spcPts val="0"/>
              </a:spcBef>
              <a:spcAft>
                <a:spcPts val="0"/>
              </a:spcAft>
              <a:buNone/>
            </a:pPr>
            <a:r>
              <a:rPr lang="ar-EG" sz="2400" b="1" u="sng" dirty="0">
                <a:solidFill>
                  <a:schemeClr val="dk1"/>
                </a:solidFill>
                <a:latin typeface="Arial"/>
                <a:ea typeface="Arial"/>
                <a:cs typeface="+mj-cs"/>
                <a:sym typeface="Arial"/>
              </a:rPr>
              <a:t>مسارات الشراء </a:t>
            </a:r>
            <a:r>
              <a:rPr lang="ar-EG" sz="2400" dirty="0">
                <a:solidFill>
                  <a:schemeClr val="dk1"/>
                </a:solidFill>
                <a:latin typeface="Arial"/>
                <a:ea typeface="Arial"/>
                <a:cs typeface="+mj-cs"/>
                <a:sym typeface="Arial"/>
              </a:rPr>
              <a:t>هي المواقع، القنوات، الأجهزة، ومصادر المعلومات المختلفة التي يستخدمها العملاء للحصول على معلومات تساعدهم في اتخاذ قرار الشراء لمنتج أو خدمة.</a:t>
            </a:r>
            <a:endParaRPr lang="ar-EG" sz="1800" dirty="0">
              <a:cs typeface="+mj-cs"/>
            </a:endParaRPr>
          </a:p>
        </p:txBody>
      </p:sp>
    </p:spTree>
    <p:extLst>
      <p:ext uri="{BB962C8B-B14F-4D97-AF65-F5344CB8AC3E}">
        <p14:creationId xmlns:p14="http://schemas.microsoft.com/office/powerpoint/2010/main" val="1621918960"/>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AC5277-586C-5D91-EF50-1E0029E3BBC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C44565C-DD10-580E-630D-EE09B0A40D4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9F3C511-3C5E-3D16-2F40-6CFAF68F3B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0D94FED4-5048-1597-A63C-09ADC4803F4C}"/>
              </a:ext>
            </a:extLst>
          </p:cNvPr>
          <p:cNvSpPr txBox="1"/>
          <p:nvPr/>
        </p:nvSpPr>
        <p:spPr>
          <a:xfrm>
            <a:off x="9366158" y="712508"/>
            <a:ext cx="2305142"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مقدمة </a:t>
            </a:r>
          </a:p>
        </p:txBody>
      </p:sp>
      <p:sp>
        <p:nvSpPr>
          <p:cNvPr id="10" name="TextBox 9">
            <a:extLst>
              <a:ext uri="{FF2B5EF4-FFF2-40B4-BE49-F238E27FC236}">
                <a16:creationId xmlns:a16="http://schemas.microsoft.com/office/drawing/2014/main" id="{4F179B8C-0F9B-F586-1616-E88FD11D1800}"/>
              </a:ext>
            </a:extLst>
          </p:cNvPr>
          <p:cNvSpPr txBox="1"/>
          <p:nvPr/>
        </p:nvSpPr>
        <p:spPr>
          <a:xfrm>
            <a:off x="520700" y="1862556"/>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u="sng" dirty="0">
                <a:solidFill>
                  <a:srgbClr val="1E4E79"/>
                </a:solidFill>
                <a:latin typeface="Arial"/>
                <a:ea typeface="Arial"/>
                <a:cs typeface="+mj-cs"/>
                <a:sym typeface="Arial"/>
              </a:rPr>
              <a:t>السوق الإلكتروني</a:t>
            </a:r>
            <a:r>
              <a:rPr lang="ar-EG" sz="2400" dirty="0">
                <a:solidFill>
                  <a:schemeClr val="dk1"/>
                </a:solidFill>
                <a:latin typeface="Arial"/>
                <a:ea typeface="Arial"/>
                <a:cs typeface="+mj-cs"/>
                <a:sym typeface="Arial"/>
              </a:rPr>
              <a:t>: يعبر عن تبادل المعلومات والمعاملات التجارية بين المستهلكين والشركات والحكومات، والتي تتم عبر أشكال مختلفة من التواجد عبر الإنترنت مثل محركات البحث وشبكات التواصل الاجتماعي ومواقع المقارنة.</a:t>
            </a:r>
            <a:endParaRPr lang="ar-EG" sz="1800" dirty="0">
              <a:cs typeface="+mj-cs"/>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في السوق الإلكتروني، تتأثر قرارات الشراء بالعديد من مصادر المعلومات مثل نتائج محركات البحث، تقييمات العملاء، الكلمة المنطوقة عبر الإنترنت، المحادثات في وسائل التواصل الاجتماعي، والمواقع الإلكترونية للشركات. بالإضافة إلى ذلك، يستخدم العملاء المحتملون عدة أجهزة (أحيانًا بشكل متزامن) لجمع المعلومات التي ستساعدهم في اتخاذ قرارات الشراء، على سبيل المثال، باستخدام الهواتف الذكية أو الأجهزة اللوحية أثناء مشاهدة التلفزيون.</a:t>
            </a:r>
          </a:p>
        </p:txBody>
      </p:sp>
    </p:spTree>
    <p:extLst>
      <p:ext uri="{BB962C8B-B14F-4D97-AF65-F5344CB8AC3E}">
        <p14:creationId xmlns:p14="http://schemas.microsoft.com/office/powerpoint/2010/main" val="2636944085"/>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C0A52-F9B6-CC15-8169-5FAC6B59879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4BFBF77-20CF-9303-B900-D52FBDBD82B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58141EF-FC08-A150-2458-557A2D38AD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06886CDD-7EA9-01B6-B359-3D418A70CD17}"/>
              </a:ext>
            </a:extLst>
          </p:cNvPr>
          <p:cNvSpPr txBox="1"/>
          <p:nvPr/>
        </p:nvSpPr>
        <p:spPr>
          <a:xfrm>
            <a:off x="9366158" y="712508"/>
            <a:ext cx="2305142"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مقدمة </a:t>
            </a:r>
          </a:p>
        </p:txBody>
      </p:sp>
      <p:sp>
        <p:nvSpPr>
          <p:cNvPr id="10" name="TextBox 9">
            <a:extLst>
              <a:ext uri="{FF2B5EF4-FFF2-40B4-BE49-F238E27FC236}">
                <a16:creationId xmlns:a16="http://schemas.microsoft.com/office/drawing/2014/main" id="{05A9A946-53DC-D29D-B083-F485AB3F2FC9}"/>
              </a:ext>
            </a:extLst>
          </p:cNvPr>
          <p:cNvSpPr txBox="1"/>
          <p:nvPr/>
        </p:nvSpPr>
        <p:spPr>
          <a:xfrm>
            <a:off x="520700" y="1862556"/>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u="sng" dirty="0">
                <a:solidFill>
                  <a:srgbClr val="1E4E79"/>
                </a:solidFill>
                <a:latin typeface="Arial"/>
                <a:ea typeface="Arial"/>
                <a:cs typeface="+mj-cs"/>
                <a:sym typeface="Arial"/>
              </a:rPr>
              <a:t>الكلمة المنطوقة الإلكترونية/عبر الإنترنت </a:t>
            </a:r>
            <a:r>
              <a:rPr lang="en-US" sz="2400" b="1" dirty="0" err="1">
                <a:solidFill>
                  <a:srgbClr val="1E4E79"/>
                </a:solidFill>
                <a:latin typeface="Arial"/>
                <a:ea typeface="Arial"/>
                <a:cs typeface="+mj-cs"/>
                <a:sym typeface="Arial"/>
              </a:rPr>
              <a:t>eWOM</a:t>
            </a:r>
            <a:r>
              <a:rPr lang="ar-EG" sz="2400" b="1" dirty="0">
                <a:solidFill>
                  <a:srgbClr val="1E4E79"/>
                </a:solidFill>
                <a:latin typeface="Arial"/>
                <a:ea typeface="Arial"/>
                <a:cs typeface="+mj-cs"/>
                <a:sym typeface="Arial"/>
              </a:rPr>
              <a:t>: </a:t>
            </a:r>
            <a:r>
              <a:rPr lang="ar-EG" sz="2400" dirty="0">
                <a:latin typeface="Arial"/>
                <a:cs typeface="+mj-cs"/>
                <a:sym typeface="Arial"/>
              </a:rPr>
              <a:t>تعبر عن عملية </a:t>
            </a:r>
            <a:r>
              <a:rPr lang="ar-EG" sz="2400" dirty="0">
                <a:solidFill>
                  <a:schemeClr val="dk1"/>
                </a:solidFill>
                <a:latin typeface="Arial"/>
                <a:ea typeface="Arial"/>
                <a:cs typeface="+mj-cs"/>
                <a:sym typeface="Arial"/>
              </a:rPr>
              <a:t>تبادل المعلومات بين الأفراد في بيئات رقمية، وهي امتداد للكلمة المنطوقة التقليدية وجهاً لوجه.</a:t>
            </a:r>
            <a:endParaRPr lang="ar-EG" sz="1800" dirty="0">
              <a:cs typeface="+mj-cs"/>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كثيراً ما يستخدم المتخصصون في التسويق الرقمي شبكات التواصل الاجتماعي والمدونات للتفاعل مع جمهورهم المستهدف من خلال الكلمة المنطوقة عبر الإنترنت.  </a:t>
            </a:r>
          </a:p>
          <a:p>
            <a:pPr marL="0" marR="0" lvl="0" indent="0" algn="just" rtl="1">
              <a:lnSpc>
                <a:spcPct val="150000"/>
              </a:lnSpc>
              <a:spcBef>
                <a:spcPts val="0"/>
              </a:spcBef>
              <a:spcAft>
                <a:spcPts val="0"/>
              </a:spcAft>
              <a:buNone/>
            </a:pPr>
            <a:endParaRPr lang="ar-EG" sz="2400" dirty="0">
              <a:latin typeface="Arial"/>
              <a:ea typeface="Arial"/>
              <a:cs typeface="+mj-cs"/>
              <a:sym typeface="Arial"/>
            </a:endParaRPr>
          </a:p>
          <a:p>
            <a:pPr marL="0" marR="0" lvl="0" indent="0" algn="just" rtl="1">
              <a:lnSpc>
                <a:spcPct val="150000"/>
              </a:lnSpc>
              <a:spcBef>
                <a:spcPts val="0"/>
              </a:spcBef>
              <a:spcAft>
                <a:spcPts val="0"/>
              </a:spcAft>
              <a:buNone/>
            </a:pPr>
            <a:endParaRPr lang="ar-EG" sz="2400" dirty="0">
              <a:solidFill>
                <a:schemeClr val="dk1"/>
              </a:solidFill>
              <a:latin typeface="Arial"/>
              <a:ea typeface="Arial"/>
              <a:cs typeface="+mj-cs"/>
              <a:sym typeface="Arial"/>
            </a:endParaRPr>
          </a:p>
          <a:p>
            <a:pPr marL="0" marR="0" lvl="0" indent="0" algn="just" rtl="1">
              <a:lnSpc>
                <a:spcPct val="150000"/>
              </a:lnSpc>
              <a:spcBef>
                <a:spcPts val="0"/>
              </a:spcBef>
              <a:spcAft>
                <a:spcPts val="0"/>
              </a:spcAft>
              <a:buNone/>
            </a:pPr>
            <a:endParaRPr lang="ar-EG" sz="2400" dirty="0">
              <a:solidFill>
                <a:schemeClr val="dk1"/>
              </a:solidFill>
              <a:latin typeface="Arial"/>
              <a:ea typeface="Arial"/>
              <a:cs typeface="+mj-cs"/>
              <a:sym typeface="Arial"/>
            </a:endParaRPr>
          </a:p>
        </p:txBody>
      </p:sp>
      <p:sp>
        <p:nvSpPr>
          <p:cNvPr id="2" name="Google Shape;168;p6">
            <a:extLst>
              <a:ext uri="{FF2B5EF4-FFF2-40B4-BE49-F238E27FC236}">
                <a16:creationId xmlns:a16="http://schemas.microsoft.com/office/drawing/2014/main" id="{F3FD74BF-D7CC-D453-A52E-58942437E008}"/>
              </a:ext>
            </a:extLst>
          </p:cNvPr>
          <p:cNvSpPr/>
          <p:nvPr/>
        </p:nvSpPr>
        <p:spPr>
          <a:xfrm>
            <a:off x="2436029" y="4450531"/>
            <a:ext cx="2149497" cy="914400"/>
          </a:xfrm>
          <a:prstGeom prst="roundRect">
            <a:avLst>
              <a:gd name="adj" fmla="val 16667"/>
            </a:avLst>
          </a:prstGeom>
          <a:solidFill>
            <a:srgbClr val="00B050"/>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1800" b="1">
                <a:solidFill>
                  <a:schemeClr val="lt1"/>
                </a:solidFill>
                <a:latin typeface="Calibri"/>
                <a:ea typeface="Calibri"/>
                <a:cs typeface="Calibri"/>
                <a:sym typeface="Calibri"/>
              </a:rPr>
              <a:t>PWOM</a:t>
            </a:r>
            <a:endParaRPr sz="1800" b="1">
              <a:solidFill>
                <a:schemeClr val="lt1"/>
              </a:solidFill>
              <a:latin typeface="Calibri"/>
              <a:ea typeface="Calibri"/>
              <a:cs typeface="Calibri"/>
              <a:sym typeface="Calibri"/>
            </a:endParaRPr>
          </a:p>
        </p:txBody>
      </p:sp>
      <p:sp>
        <p:nvSpPr>
          <p:cNvPr id="3" name="Google Shape;169;p6">
            <a:extLst>
              <a:ext uri="{FF2B5EF4-FFF2-40B4-BE49-F238E27FC236}">
                <a16:creationId xmlns:a16="http://schemas.microsoft.com/office/drawing/2014/main" id="{55DACEFA-0954-6A74-B750-4BB3EF0858C0}"/>
              </a:ext>
            </a:extLst>
          </p:cNvPr>
          <p:cNvSpPr/>
          <p:nvPr/>
        </p:nvSpPr>
        <p:spPr>
          <a:xfrm>
            <a:off x="7216661" y="4450531"/>
            <a:ext cx="2149497" cy="914400"/>
          </a:xfrm>
          <a:prstGeom prst="roundRect">
            <a:avLst>
              <a:gd name="adj" fmla="val 16667"/>
            </a:avLst>
          </a:prstGeom>
          <a:solidFill>
            <a:srgbClr val="FF0000"/>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1800" b="1">
                <a:solidFill>
                  <a:schemeClr val="lt1"/>
                </a:solidFill>
                <a:latin typeface="Calibri"/>
                <a:ea typeface="Calibri"/>
                <a:cs typeface="Calibri"/>
                <a:sym typeface="Calibri"/>
              </a:rPr>
              <a:t>NWOM</a:t>
            </a:r>
            <a:endParaRPr sz="1800" b="1">
              <a:solidFill>
                <a:schemeClr val="lt1"/>
              </a:solidFill>
              <a:latin typeface="Calibri"/>
              <a:ea typeface="Calibri"/>
              <a:cs typeface="Calibri"/>
              <a:sym typeface="Calibri"/>
            </a:endParaRPr>
          </a:p>
        </p:txBody>
      </p:sp>
    </p:spTree>
    <p:custDataLst>
      <p:tags r:id="rId1"/>
    </p:custDataLst>
    <p:extLst>
      <p:ext uri="{BB962C8B-B14F-4D97-AF65-F5344CB8AC3E}">
        <p14:creationId xmlns:p14="http://schemas.microsoft.com/office/powerpoint/2010/main" val="395590687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FB09D8-BAB2-6C38-2453-FCC457DA4AA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07B6C34-E395-C61E-6944-29EE034EF4C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EA371A4-B28D-CF02-FBDE-65348CF6F7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12FF6CA9-46BD-EC94-AEF5-073AE1C75AFB}"/>
              </a:ext>
            </a:extLst>
          </p:cNvPr>
          <p:cNvSpPr txBox="1"/>
          <p:nvPr/>
        </p:nvSpPr>
        <p:spPr>
          <a:xfrm>
            <a:off x="8064501" y="939389"/>
            <a:ext cx="3606800" cy="661207"/>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بيئة التسويق الرقمي </a:t>
            </a:r>
          </a:p>
        </p:txBody>
      </p:sp>
      <p:sp>
        <p:nvSpPr>
          <p:cNvPr id="10" name="TextBox 9">
            <a:extLst>
              <a:ext uri="{FF2B5EF4-FFF2-40B4-BE49-F238E27FC236}">
                <a16:creationId xmlns:a16="http://schemas.microsoft.com/office/drawing/2014/main" id="{474078D3-86F7-CF95-5C8A-B5F5918DE297}"/>
              </a:ext>
            </a:extLst>
          </p:cNvPr>
          <p:cNvSpPr txBox="1"/>
          <p:nvPr/>
        </p:nvSpPr>
        <p:spPr>
          <a:xfrm>
            <a:off x="520700" y="2087317"/>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بيئة التسويق الرقمي تتألف من عنصرين رئيسيين:</a:t>
            </a:r>
          </a:p>
          <a:p>
            <a:pPr marL="342900" marR="0" lvl="0" indent="-342900" algn="just" rtl="1">
              <a:lnSpc>
                <a:spcPct val="150000"/>
              </a:lnSpc>
              <a:spcBef>
                <a:spcPts val="0"/>
              </a:spcBef>
              <a:spcAft>
                <a:spcPts val="0"/>
              </a:spcAft>
              <a:buClr>
                <a:schemeClr val="dk1"/>
              </a:buClr>
              <a:buSzPts val="2400"/>
              <a:buFont typeface="Arial"/>
              <a:buChar char="•"/>
            </a:pPr>
            <a:r>
              <a:rPr lang="ar-EG" sz="2400" b="1" dirty="0">
                <a:solidFill>
                  <a:schemeClr val="dk1"/>
                </a:solidFill>
                <a:latin typeface="Arial"/>
                <a:ea typeface="Arial"/>
                <a:cs typeface="+mj-cs"/>
                <a:sym typeface="Arial"/>
              </a:rPr>
              <a:t>البيئة الخاصة (البيئة التشغيلية/الدقيقة) </a:t>
            </a:r>
            <a:r>
              <a:rPr lang="en-US" sz="2400" b="1" dirty="0">
                <a:solidFill>
                  <a:schemeClr val="dk1"/>
                </a:solidFill>
                <a:latin typeface="Arial"/>
                <a:ea typeface="Arial"/>
                <a:cs typeface="+mj-cs"/>
                <a:sym typeface="Arial"/>
              </a:rPr>
              <a:t>Micro Environment</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تتضمن عدة أطراف (العملاء، والمنافسين، والوسطاء، والموردين)  والتفاعلات بينهم، والتي تؤثر على استجابات المنظمة في السوق الرقمي.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تتميز هذه البيئة بأنها تؤثر بشكل كبير على أنشطة المنظمة في السوق الرقمي، كما أن المنظمة تستطيع أن تؤثر على مختلف الأطراف الموجودة في هذه البيئة. </a:t>
            </a:r>
            <a:endParaRPr lang="ar-EG" sz="1800" dirty="0">
              <a:cs typeface="+mj-cs"/>
            </a:endParaRPr>
          </a:p>
        </p:txBody>
      </p:sp>
    </p:spTree>
    <p:extLst>
      <p:ext uri="{BB962C8B-B14F-4D97-AF65-F5344CB8AC3E}">
        <p14:creationId xmlns:p14="http://schemas.microsoft.com/office/powerpoint/2010/main" val="205738666"/>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F64BC6-6540-A46C-3292-F28EBF71F6C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E2F55E1-17B2-BFB3-4895-24C9C3873D1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8BCB988-8C89-4305-EDCB-E994AE0FA1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0CF36A6F-A4DB-B7C7-8FE3-88642760EBDD}"/>
              </a:ext>
            </a:extLst>
          </p:cNvPr>
          <p:cNvSpPr txBox="1"/>
          <p:nvPr/>
        </p:nvSpPr>
        <p:spPr>
          <a:xfrm>
            <a:off x="8064501" y="939389"/>
            <a:ext cx="3606800" cy="661207"/>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بيئة التسويق الرقمي </a:t>
            </a:r>
          </a:p>
        </p:txBody>
      </p:sp>
      <p:sp>
        <p:nvSpPr>
          <p:cNvPr id="10" name="TextBox 9">
            <a:extLst>
              <a:ext uri="{FF2B5EF4-FFF2-40B4-BE49-F238E27FC236}">
                <a16:creationId xmlns:a16="http://schemas.microsoft.com/office/drawing/2014/main" id="{5BDBA866-42A3-1207-2E8E-3F7FBA641511}"/>
              </a:ext>
            </a:extLst>
          </p:cNvPr>
          <p:cNvSpPr txBox="1"/>
          <p:nvPr/>
        </p:nvSpPr>
        <p:spPr>
          <a:xfrm>
            <a:off x="520700" y="2087317"/>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بيئة التسويق الرقمي تتألف من عنصرين رئيسيين:</a:t>
            </a:r>
          </a:p>
          <a:p>
            <a:pPr marL="342900" marR="0" lvl="0" indent="-342900" algn="just" rtl="1">
              <a:lnSpc>
                <a:spcPct val="150000"/>
              </a:lnSpc>
              <a:spcBef>
                <a:spcPts val="0"/>
              </a:spcBef>
              <a:spcAft>
                <a:spcPts val="0"/>
              </a:spcAft>
              <a:buClr>
                <a:schemeClr val="dk1"/>
              </a:buClr>
              <a:buSzPts val="2400"/>
              <a:buFont typeface="Arial"/>
              <a:buChar char="•"/>
            </a:pPr>
            <a:r>
              <a:rPr lang="ar-EG" sz="2400" b="1" dirty="0">
                <a:solidFill>
                  <a:schemeClr val="dk1"/>
                </a:solidFill>
                <a:latin typeface="Arial"/>
                <a:ea typeface="Arial"/>
                <a:cs typeface="+mj-cs"/>
                <a:sym typeface="Arial"/>
              </a:rPr>
              <a:t>البيئة العامة (البيئة البعيدة) </a:t>
            </a:r>
            <a:r>
              <a:rPr lang="en-US" sz="2400" b="1" dirty="0">
                <a:solidFill>
                  <a:schemeClr val="dk1"/>
                </a:solidFill>
                <a:latin typeface="Arial"/>
                <a:ea typeface="Arial"/>
                <a:cs typeface="+mj-cs"/>
                <a:sym typeface="Arial"/>
              </a:rPr>
              <a:t>Macro Environment</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تشمل القوى الرئيسية التي تؤثر على جميع المنظمات في السوق وتكون خارج نطاق التحكم المباشر للمؤسسة، وتتضمن العوامل الاجتماعية والتكنولوجية والاقتصادية والسياسية والقانونية والبيئية.</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تتميز هذه البيئة بأن لها تأثير كبير على أنشطة المنظمة، لكن المنظمة يكون لها تأثير محدود جداً في عناصر هذه البيئة. </a:t>
            </a:r>
          </a:p>
        </p:txBody>
      </p:sp>
    </p:spTree>
    <p:extLst>
      <p:ext uri="{BB962C8B-B14F-4D97-AF65-F5344CB8AC3E}">
        <p14:creationId xmlns:p14="http://schemas.microsoft.com/office/powerpoint/2010/main" val="2409412776"/>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69C899-4110-C1C9-8F44-C9F18BC8094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0BA8511-5353-26D0-0111-0776985AE3D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0AF6251-6798-F781-6D6F-8CBDC68343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6B4E586-377B-9326-EB45-F0520E68ACCF}"/>
              </a:ext>
            </a:extLst>
          </p:cNvPr>
          <p:cNvSpPr txBox="1"/>
          <p:nvPr/>
        </p:nvSpPr>
        <p:spPr>
          <a:xfrm>
            <a:off x="8064501" y="939389"/>
            <a:ext cx="3606800" cy="661207"/>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بيئة التسويق الرقمي </a:t>
            </a:r>
          </a:p>
        </p:txBody>
      </p:sp>
      <p:sp>
        <p:nvSpPr>
          <p:cNvPr id="10" name="TextBox 9">
            <a:extLst>
              <a:ext uri="{FF2B5EF4-FFF2-40B4-BE49-F238E27FC236}">
                <a16:creationId xmlns:a16="http://schemas.microsoft.com/office/drawing/2014/main" id="{859CB52B-B509-1175-5EB2-2387724C8F72}"/>
              </a:ext>
            </a:extLst>
          </p:cNvPr>
          <p:cNvSpPr txBox="1"/>
          <p:nvPr/>
        </p:nvSpPr>
        <p:spPr>
          <a:xfrm>
            <a:off x="520700" y="2087317"/>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تؤثر بيئة التسويق الرقمي تأثيراً كبيراً على أداء الشركة. وبالتالي، يجب على الشركة أن تراقب التأثيرات المختلفة للبيئة الدقيقة والعامة على أنشطتها. يُطلق على هذه العملية </a:t>
            </a:r>
            <a:r>
              <a:rPr lang="ar-EG" sz="2400" b="1" u="sng" dirty="0">
                <a:solidFill>
                  <a:schemeClr val="dk1"/>
                </a:solidFill>
                <a:latin typeface="Arial"/>
                <a:ea typeface="Arial"/>
                <a:cs typeface="+mj-cs"/>
                <a:sym typeface="Arial"/>
              </a:rPr>
              <a:t>مسح البيئة </a:t>
            </a:r>
            <a:r>
              <a:rPr lang="ar-EG" sz="2400" dirty="0">
                <a:solidFill>
                  <a:schemeClr val="dk1"/>
                </a:solidFill>
                <a:latin typeface="Arial"/>
                <a:ea typeface="Arial"/>
                <a:cs typeface="+mj-cs"/>
                <a:sym typeface="Arial"/>
              </a:rPr>
              <a:t>في التسويق التقليدي والتسويق الرقمي.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طورت الشركات الرقمية الكبرى – التي تُعرف بـ </a:t>
            </a:r>
            <a:r>
              <a:rPr lang="en-US" sz="2400" dirty="0">
                <a:solidFill>
                  <a:schemeClr val="dk1"/>
                </a:solidFill>
                <a:latin typeface="Arial"/>
                <a:ea typeface="Arial"/>
                <a:cs typeface="+mj-cs"/>
                <a:sym typeface="Arial"/>
              </a:rPr>
              <a:t>FAMGA</a:t>
            </a:r>
            <a:r>
              <a:rPr lang="ar-EG" sz="2400" dirty="0">
                <a:solidFill>
                  <a:schemeClr val="dk1"/>
                </a:solidFill>
                <a:latin typeface="Arial"/>
                <a:ea typeface="Arial"/>
                <a:cs typeface="+mj-cs"/>
                <a:sym typeface="Arial"/>
              </a:rPr>
              <a:t> (فيسبوك وأبل ومايكروسوفت وجوجل وأمازون)- بنية تحتية مميزة تعتمد على نظام متكامل من خلال بيئة سوقية عبر الإنترنت أو منصات رقمية تمكن التفاعل مع المستهلكين عبر الـ </a:t>
            </a:r>
            <a:r>
              <a:rPr lang="en-US" sz="2400" dirty="0">
                <a:solidFill>
                  <a:schemeClr val="dk1"/>
                </a:solidFill>
                <a:latin typeface="Arial"/>
                <a:ea typeface="Arial"/>
                <a:cs typeface="+mj-cs"/>
                <a:sym typeface="Arial"/>
              </a:rPr>
              <a:t>7Ds</a:t>
            </a:r>
            <a:r>
              <a:rPr lang="ar-EG" sz="2400" dirty="0">
                <a:solidFill>
                  <a:schemeClr val="dk1"/>
                </a:solidFill>
                <a:latin typeface="Arial"/>
                <a:ea typeface="Arial"/>
                <a:cs typeface="+mj-cs"/>
                <a:sym typeface="Arial"/>
              </a:rPr>
              <a:t> في التسويق الرقمي والتي قدمناها في الفصل الأول، وهي الأهداف الرقمية والجماهير الرقمية والأجهزة الرقمية والمنصات الرقمية ووسائط الإعلام الرقمية والبيانات الرقمية والتكنولوجيا الرقمية، مما يوفر فرصاً لتعزيز تجربة العملاء وتوسيع نطاق وتأثير الشركات. </a:t>
            </a:r>
          </a:p>
        </p:txBody>
      </p:sp>
    </p:spTree>
    <p:extLst>
      <p:ext uri="{BB962C8B-B14F-4D97-AF65-F5344CB8AC3E}">
        <p14:creationId xmlns:p14="http://schemas.microsoft.com/office/powerpoint/2010/main" val="3845173485"/>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D214C9-6510-F996-CD90-044F8B615FF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D2FD1DE-AB48-CB91-BF4B-A67DE13EE7D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0EC084D-BD71-3ABD-4BCA-42634193FE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Google Shape;212;p10">
            <a:extLst>
              <a:ext uri="{FF2B5EF4-FFF2-40B4-BE49-F238E27FC236}">
                <a16:creationId xmlns:a16="http://schemas.microsoft.com/office/drawing/2014/main" id="{C27B807E-D77E-B142-8D60-D25818844D1C}"/>
              </a:ext>
            </a:extLst>
          </p:cNvPr>
          <p:cNvSpPr/>
          <p:nvPr/>
        </p:nvSpPr>
        <p:spPr>
          <a:xfrm>
            <a:off x="3131127" y="2438399"/>
            <a:ext cx="5929746" cy="1842655"/>
          </a:xfrm>
          <a:prstGeom prst="roundRect">
            <a:avLst>
              <a:gd name="adj" fmla="val 6140"/>
            </a:avLst>
          </a:prstGeom>
          <a:solidFill>
            <a:srgbClr val="FFD966">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r>
              <a:rPr lang="ar-EG" sz="3000" b="1" dirty="0">
                <a:solidFill>
                  <a:schemeClr val="dk1"/>
                </a:solidFill>
                <a:latin typeface="Calibri"/>
                <a:ea typeface="Calibri"/>
                <a:cs typeface="+mj-cs"/>
                <a:sym typeface="Calibri"/>
              </a:rPr>
              <a:t>عناصر البيئة الخاصة </a:t>
            </a:r>
            <a:endParaRPr sz="3000" b="1" dirty="0">
              <a:solidFill>
                <a:schemeClr val="dk1"/>
              </a:solidFill>
              <a:latin typeface="Calibri"/>
              <a:ea typeface="Calibri"/>
              <a:cs typeface="+mj-cs"/>
              <a:sym typeface="Calibri"/>
            </a:endParaRPr>
          </a:p>
          <a:p>
            <a:pPr marL="0" marR="0" lvl="0" indent="0" algn="ctr" rtl="0">
              <a:lnSpc>
                <a:spcPct val="150000"/>
              </a:lnSpc>
              <a:spcBef>
                <a:spcPts val="0"/>
              </a:spcBef>
              <a:spcAft>
                <a:spcPts val="0"/>
              </a:spcAft>
              <a:buNone/>
            </a:pPr>
            <a:r>
              <a:rPr lang="ar-EG" sz="3000" b="1" dirty="0">
                <a:solidFill>
                  <a:schemeClr val="dk1"/>
                </a:solidFill>
                <a:latin typeface="Calibri"/>
                <a:ea typeface="Calibri"/>
                <a:cs typeface="+mj-cs"/>
                <a:sym typeface="Calibri"/>
              </a:rPr>
              <a:t>(البيئة التشغيلية/الدقيقة)</a:t>
            </a:r>
            <a:endParaRPr sz="3000" b="1" dirty="0">
              <a:solidFill>
                <a:schemeClr val="dk1"/>
              </a:solidFill>
              <a:latin typeface="Calibri"/>
              <a:ea typeface="Calibri"/>
              <a:cs typeface="+mj-cs"/>
              <a:sym typeface="Calibri"/>
            </a:endParaRPr>
          </a:p>
        </p:txBody>
      </p:sp>
    </p:spTree>
    <p:extLst>
      <p:ext uri="{BB962C8B-B14F-4D97-AF65-F5344CB8AC3E}">
        <p14:creationId xmlns:p14="http://schemas.microsoft.com/office/powerpoint/2010/main" val="241335254"/>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8EA885-0CCB-69C7-2415-185338257FA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79ACAA5-2238-8A78-73A0-A035495CB5C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D34A506-7A56-68AD-7B79-122DA77898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5B7E773A-AFDA-6F1C-7CE5-54E1696DEB89}"/>
              </a:ext>
            </a:extLst>
          </p:cNvPr>
          <p:cNvSpPr txBox="1"/>
          <p:nvPr/>
        </p:nvSpPr>
        <p:spPr>
          <a:xfrm>
            <a:off x="7049386" y="939389"/>
            <a:ext cx="4621915" cy="523220"/>
          </a:xfrm>
          <a:prstGeom prst="rect">
            <a:avLst/>
          </a:prstGeom>
          <a:solidFill>
            <a:schemeClr val="bg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0">
              <a:spcBef>
                <a:spcPts val="0"/>
              </a:spcBef>
              <a:spcAft>
                <a:spcPts val="0"/>
              </a:spcAft>
              <a:buNone/>
            </a:pPr>
            <a:r>
              <a:rPr lang="ar-EG" sz="2800" b="1" dirty="0">
                <a:solidFill>
                  <a:schemeClr val="lt1"/>
                </a:solidFill>
                <a:latin typeface="Tajawal Medium"/>
                <a:ea typeface="Tajawal Medium"/>
                <a:cs typeface="+mj-cs"/>
                <a:sym typeface="Tajawal Medium"/>
              </a:rPr>
              <a:t>تفاعلات العملاء في البيئة الخاصة</a:t>
            </a:r>
          </a:p>
        </p:txBody>
      </p:sp>
      <p:sp>
        <p:nvSpPr>
          <p:cNvPr id="10" name="TextBox 9">
            <a:extLst>
              <a:ext uri="{FF2B5EF4-FFF2-40B4-BE49-F238E27FC236}">
                <a16:creationId xmlns:a16="http://schemas.microsoft.com/office/drawing/2014/main" id="{0C539287-1461-BB1F-C3BA-297A32AE19CF}"/>
              </a:ext>
            </a:extLst>
          </p:cNvPr>
          <p:cNvSpPr txBox="1"/>
          <p:nvPr/>
        </p:nvSpPr>
        <p:spPr>
          <a:xfrm>
            <a:off x="520701" y="1855379"/>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في سياق التسوق خارج الإنترنت، نحن نفهم تماماً ما يعنيه "الذهاب إلى المحلات"، ولكن يكون لدينا معرفة أقل بالعوامل والتأثيرات المختلفة التي يمكن أن تشكل رحلة التسوق وتؤثر في قرارات الشراء النهائية.</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في العالم الرقمي، تنطبق العديد من المبادئ الأساسية للتسوق خارج الإنترنت، ولكن يواجه العملاء عبر الإنترنت العديد من "نقاط الاتصال/التماس" </a:t>
            </a:r>
            <a:r>
              <a:rPr lang="en-US" sz="2400" dirty="0">
                <a:latin typeface="Times New Roman" panose="02020603050405020304" pitchFamily="18" charset="0"/>
                <a:cs typeface="Times New Roman" panose="02020603050405020304" pitchFamily="18" charset="0"/>
                <a:sym typeface="Arial"/>
              </a:rPr>
              <a:t>Touchpoints </a:t>
            </a:r>
            <a:r>
              <a:rPr lang="ar-EG" sz="2400" dirty="0">
                <a:solidFill>
                  <a:schemeClr val="dk1"/>
                </a:solidFill>
                <a:latin typeface="Arial"/>
                <a:ea typeface="Arial"/>
                <a:cs typeface="+mj-cs"/>
                <a:sym typeface="Arial"/>
              </a:rPr>
              <a:t> التي تؤثر في عملية اتخاذ قراراتهم ويمكن أن تؤثر في قرارات الشراء قبل وأثناء وبعد تجربة التسوق.</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تعبر</a:t>
            </a:r>
            <a:r>
              <a:rPr lang="ar-EG" sz="2400" u="sng" dirty="0">
                <a:solidFill>
                  <a:schemeClr val="dk1"/>
                </a:solidFill>
                <a:latin typeface="Arial"/>
                <a:ea typeface="Arial"/>
                <a:cs typeface="+mj-cs"/>
                <a:sym typeface="Arial"/>
              </a:rPr>
              <a:t> نقاط الاتصال/التماس </a:t>
            </a:r>
            <a:r>
              <a:rPr lang="en-US" sz="2400" u="sng" dirty="0">
                <a:solidFill>
                  <a:schemeClr val="dk1"/>
                </a:solidFill>
                <a:latin typeface="Times New Roman" panose="02020603050405020304" pitchFamily="18" charset="0"/>
                <a:ea typeface="Arial"/>
                <a:cs typeface="Times New Roman" panose="02020603050405020304" pitchFamily="18" charset="0"/>
                <a:sym typeface="Arial"/>
              </a:rPr>
              <a:t>Touchpoints</a:t>
            </a:r>
            <a:r>
              <a:rPr lang="ar-EG" sz="2400" dirty="0">
                <a:solidFill>
                  <a:schemeClr val="dk1"/>
                </a:solidFill>
                <a:latin typeface="Arial"/>
                <a:ea typeface="Arial"/>
                <a:cs typeface="+mj-cs"/>
                <a:sym typeface="Arial"/>
              </a:rPr>
              <a:t> عن جميع النقاط التي يتفاعل فيها العملاء المحتملون أو العملاء الحاليون مع الشركة عبر مختلف القنوات الرقمية. </a:t>
            </a:r>
          </a:p>
        </p:txBody>
      </p:sp>
    </p:spTree>
    <p:extLst>
      <p:ext uri="{BB962C8B-B14F-4D97-AF65-F5344CB8AC3E}">
        <p14:creationId xmlns:p14="http://schemas.microsoft.com/office/powerpoint/2010/main" val="2309583567"/>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83A27-B183-0AC3-FBFF-D4C41E1C94F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0C25498-341D-9B21-E895-CB3817352C7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A7DA459-5D6A-3511-CC87-9B188A673C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8EA63D99-9611-E253-9D53-7DDCA948440B}"/>
              </a:ext>
            </a:extLst>
          </p:cNvPr>
          <p:cNvSpPr txBox="1"/>
          <p:nvPr/>
        </p:nvSpPr>
        <p:spPr>
          <a:xfrm>
            <a:off x="7049386" y="939389"/>
            <a:ext cx="4621915" cy="523220"/>
          </a:xfrm>
          <a:prstGeom prst="rect">
            <a:avLst/>
          </a:prstGeom>
          <a:solidFill>
            <a:schemeClr val="bg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0">
              <a:spcBef>
                <a:spcPts val="0"/>
              </a:spcBef>
              <a:spcAft>
                <a:spcPts val="0"/>
              </a:spcAft>
              <a:buNone/>
            </a:pPr>
            <a:r>
              <a:rPr lang="ar-EG" sz="2800" b="1" dirty="0">
                <a:solidFill>
                  <a:schemeClr val="lt1"/>
                </a:solidFill>
                <a:latin typeface="Tajawal Medium"/>
                <a:ea typeface="Tajawal Medium"/>
                <a:cs typeface="+mj-cs"/>
                <a:sym typeface="Tajawal Medium"/>
              </a:rPr>
              <a:t>تفاعلات العملاء في البيئة الخاصة</a:t>
            </a:r>
          </a:p>
        </p:txBody>
      </p:sp>
      <p:sp>
        <p:nvSpPr>
          <p:cNvPr id="10" name="TextBox 9">
            <a:extLst>
              <a:ext uri="{FF2B5EF4-FFF2-40B4-BE49-F238E27FC236}">
                <a16:creationId xmlns:a16="http://schemas.microsoft.com/office/drawing/2014/main" id="{B0FDA7F1-2B17-FA23-70CD-DD927305F76A}"/>
              </a:ext>
            </a:extLst>
          </p:cNvPr>
          <p:cNvSpPr txBox="1"/>
          <p:nvPr/>
        </p:nvSpPr>
        <p:spPr>
          <a:xfrm>
            <a:off x="520701" y="1855379"/>
            <a:ext cx="11150600" cy="113396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للمساعدة في فهم تفاعلات العملاء مع نقاط الاتصال الفعلية والرقمية، والمحفزات والتأثيرات، يتم استخدام خرائط رحلة العميل بشكل متزايد لنمذجة سلوك أنواع مختلفة من الجماهير المستهدفة.</a:t>
            </a:r>
          </a:p>
        </p:txBody>
      </p:sp>
    </p:spTree>
    <p:extLst>
      <p:ext uri="{BB962C8B-B14F-4D97-AF65-F5344CB8AC3E}">
        <p14:creationId xmlns:p14="http://schemas.microsoft.com/office/powerpoint/2010/main" val="1720912289"/>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2B8449-FEE1-DBEC-FC6F-2570D4E1E3A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99A0E1C-F0C7-C337-D7E3-9390123CA47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3D1565A-576D-4DAA-74E7-286B1C52B9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34B1A2FB-B8B4-CCD0-D9F0-F8190F5071F1}"/>
              </a:ext>
            </a:extLst>
          </p:cNvPr>
          <p:cNvSpPr txBox="1"/>
          <p:nvPr/>
        </p:nvSpPr>
        <p:spPr>
          <a:xfrm>
            <a:off x="5486400" y="599266"/>
            <a:ext cx="6216799" cy="523220"/>
          </a:xfrm>
          <a:prstGeom prst="rect">
            <a:avLst/>
          </a:prstGeom>
          <a:solidFill>
            <a:schemeClr val="bg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solidFill>
                  <a:schemeClr val="lt1"/>
                </a:solidFill>
                <a:latin typeface="Tajawal Medium"/>
                <a:ea typeface="Tajawal Medium"/>
                <a:cs typeface="+mj-cs"/>
                <a:sym typeface="Tajawal Medium"/>
              </a:rPr>
              <a:t>مثال يوضح خريطة رحلة العميل في السوق الرقمي </a:t>
            </a:r>
          </a:p>
        </p:txBody>
      </p:sp>
      <p:pic>
        <p:nvPicPr>
          <p:cNvPr id="2" name="Google Shape;249;p13">
            <a:extLst>
              <a:ext uri="{FF2B5EF4-FFF2-40B4-BE49-F238E27FC236}">
                <a16:creationId xmlns:a16="http://schemas.microsoft.com/office/drawing/2014/main" id="{4AD1D5CE-BBB5-7B2C-9517-91B860DB92B7}"/>
              </a:ext>
            </a:extLst>
          </p:cNvPr>
          <p:cNvPicPr preferRelativeResize="0"/>
          <p:nvPr/>
        </p:nvPicPr>
        <p:blipFill rotWithShape="1">
          <a:blip r:embed="rId3">
            <a:alphaModFix/>
          </a:blip>
          <a:srcRect/>
          <a:stretch/>
        </p:blipFill>
        <p:spPr>
          <a:xfrm>
            <a:off x="2656902" y="1175134"/>
            <a:ext cx="7707221" cy="5460441"/>
          </a:xfrm>
          <a:prstGeom prst="rect">
            <a:avLst/>
          </a:prstGeom>
          <a:noFill/>
          <a:ln>
            <a:noFill/>
          </a:ln>
          <a:effectLst>
            <a:outerShdw blurRad="292100" dist="139700" dir="2700000" algn="tl" rotWithShape="0">
              <a:srgbClr val="333333">
                <a:alpha val="64705"/>
              </a:srgbClr>
            </a:outerShdw>
          </a:effectLst>
        </p:spPr>
      </p:pic>
    </p:spTree>
    <p:extLst>
      <p:ext uri="{BB962C8B-B14F-4D97-AF65-F5344CB8AC3E}">
        <p14:creationId xmlns:p14="http://schemas.microsoft.com/office/powerpoint/2010/main" val="785034917"/>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DD17E-1387-599A-31E7-3F39E2D8F00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AB14D43-7A41-E334-1FCD-AFED3D3A7C3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2B4E7A1-B029-9DF7-6B7F-97A60F320B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2C2B63B6-5A6E-0EB7-43F6-9632B871BB68}"/>
              </a:ext>
            </a:extLst>
          </p:cNvPr>
          <p:cNvSpPr txBox="1"/>
          <p:nvPr/>
        </p:nvSpPr>
        <p:spPr>
          <a:xfrm>
            <a:off x="7049386" y="939389"/>
            <a:ext cx="4621915" cy="523220"/>
          </a:xfrm>
          <a:prstGeom prst="rect">
            <a:avLst/>
          </a:prstGeom>
          <a:solidFill>
            <a:schemeClr val="bg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0">
              <a:spcBef>
                <a:spcPts val="0"/>
              </a:spcBef>
              <a:spcAft>
                <a:spcPts val="0"/>
              </a:spcAft>
              <a:buNone/>
            </a:pPr>
            <a:r>
              <a:rPr lang="ar-EG" sz="2800" b="1" dirty="0">
                <a:solidFill>
                  <a:schemeClr val="lt1"/>
                </a:solidFill>
                <a:latin typeface="Tajawal Medium"/>
                <a:ea typeface="Tajawal Medium"/>
                <a:cs typeface="+mj-cs"/>
                <a:sym typeface="Tajawal Medium"/>
              </a:rPr>
              <a:t>تفاعلات العملاء في البيئة الخاصة</a:t>
            </a:r>
          </a:p>
        </p:txBody>
      </p:sp>
      <p:sp>
        <p:nvSpPr>
          <p:cNvPr id="10" name="TextBox 9">
            <a:extLst>
              <a:ext uri="{FF2B5EF4-FFF2-40B4-BE49-F238E27FC236}">
                <a16:creationId xmlns:a16="http://schemas.microsoft.com/office/drawing/2014/main" id="{71EDC8F1-EB49-70E6-81FE-A2B81B3B2697}"/>
              </a:ext>
            </a:extLst>
          </p:cNvPr>
          <p:cNvSpPr txBox="1"/>
          <p:nvPr/>
        </p:nvSpPr>
        <p:spPr>
          <a:xfrm>
            <a:off x="520701" y="185537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تقوم الشركة بإنتاج خريطة السوق الرقمي التي تلخص كيف يمكن أن تتأثر فئات العملاء المستهدفة بأنواع مختلفة من المواقع الرقمية ونقاط الاتصال المختلفة.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تتكون خريطة السوق الإلكتروني من العناصر الرئيسية التالية:</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1- فئات العملاء.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2- وسطاء البحث: محركات البحث الرئيسية هي: </a:t>
            </a:r>
            <a:r>
              <a:rPr lang="en-US" sz="2400" dirty="0">
                <a:solidFill>
                  <a:schemeClr val="dk1"/>
                </a:solidFill>
                <a:latin typeface="Arial"/>
                <a:ea typeface="Arial"/>
                <a:cs typeface="+mj-cs"/>
                <a:sym typeface="Arial"/>
              </a:rPr>
              <a:t>Google, Yahoo!, Bing and Ask، </a:t>
            </a:r>
            <a:r>
              <a:rPr lang="ar-EG" sz="2400" dirty="0">
                <a:solidFill>
                  <a:schemeClr val="dk1"/>
                </a:solidFill>
                <a:latin typeface="Arial"/>
                <a:ea typeface="Arial"/>
                <a:cs typeface="+mj-cs"/>
                <a:sym typeface="Arial"/>
              </a:rPr>
              <a:t>ولكن هناك وسطاء آخرون مهمون في بعض الأسواق مثل الصين (</a:t>
            </a:r>
            <a:r>
              <a:rPr lang="en-US" sz="2400" dirty="0">
                <a:solidFill>
                  <a:schemeClr val="dk1"/>
                </a:solidFill>
                <a:latin typeface="Arial"/>
                <a:ea typeface="Arial"/>
                <a:cs typeface="+mj-cs"/>
                <a:sym typeface="Arial"/>
              </a:rPr>
              <a:t>Baidu</a:t>
            </a:r>
            <a:r>
              <a:rPr lang="ar-EG" sz="2400" dirty="0">
                <a:solidFill>
                  <a:schemeClr val="dk1"/>
                </a:solidFill>
                <a:latin typeface="Arial"/>
                <a:ea typeface="Arial"/>
                <a:cs typeface="+mj-cs"/>
                <a:sym typeface="Arial"/>
              </a:rPr>
              <a:t>). </a:t>
            </a:r>
            <a:endParaRPr lang="en-US" sz="2400" dirty="0">
              <a:solidFill>
                <a:schemeClr val="dk1"/>
              </a:solidFill>
              <a:latin typeface="Arial"/>
              <a:ea typeface="Arial"/>
              <a:cs typeface="+mj-cs"/>
              <a:sym typeface="Arial"/>
            </a:endParaRP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3- المواقع الوسيطة والمؤثرون ووسائل الإعلام أو مواقع الناشرين.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4- مواقع الوجهة والمنصات: هذه هي المواقع التي يحاول المسوق جذب الزوار إليها.</a:t>
            </a:r>
          </a:p>
        </p:txBody>
      </p:sp>
    </p:spTree>
    <p:extLst>
      <p:ext uri="{BB962C8B-B14F-4D97-AF65-F5344CB8AC3E}">
        <p14:creationId xmlns:p14="http://schemas.microsoft.com/office/powerpoint/2010/main" val="4251716311"/>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050DC9-68A0-C56A-2668-3BAAE4D5306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65B120F-03E0-8127-6FD8-4FAE047A0FC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3E41147-81C0-D661-249A-4B75FE35B8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70E48E9-D87D-66CC-0CB9-BEB851F31D25}"/>
              </a:ext>
            </a:extLst>
          </p:cNvPr>
          <p:cNvSpPr txBox="1"/>
          <p:nvPr/>
        </p:nvSpPr>
        <p:spPr>
          <a:xfrm>
            <a:off x="520701" y="1855379"/>
            <a:ext cx="11150600" cy="223984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1- فئات العملاء.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تساعد عملية تحليل السوق في فهم طبيعة استهلاك وسائل الإعلام الرقمية للجمهور المستهدف وسلوكهم في البيئة الرقمية. من خلال فهم كيفية تفاعل الجمهور المستهدف مع الوسائل الرقمية واستهلاك المحتوى الرقمي، يمكن للمسوقين تشكيل استراتيجيات التسويق الرقمي التي تستهدف هذه الجماهير بفعالية.</a:t>
            </a:r>
          </a:p>
        </p:txBody>
      </p:sp>
      <p:sp>
        <p:nvSpPr>
          <p:cNvPr id="3" name="TextBox 2">
            <a:extLst>
              <a:ext uri="{FF2B5EF4-FFF2-40B4-BE49-F238E27FC236}">
                <a16:creationId xmlns:a16="http://schemas.microsoft.com/office/drawing/2014/main" id="{4BC80B93-D03D-09F2-2D23-788A07BE105E}"/>
              </a:ext>
            </a:extLst>
          </p:cNvPr>
          <p:cNvSpPr txBox="1"/>
          <p:nvPr/>
        </p:nvSpPr>
        <p:spPr>
          <a:xfrm>
            <a:off x="7049386" y="939389"/>
            <a:ext cx="4621915" cy="523220"/>
          </a:xfrm>
          <a:prstGeom prst="rect">
            <a:avLst/>
          </a:prstGeom>
          <a:solidFill>
            <a:schemeClr val="bg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0">
              <a:spcBef>
                <a:spcPts val="0"/>
              </a:spcBef>
              <a:spcAft>
                <a:spcPts val="0"/>
              </a:spcAft>
              <a:buNone/>
            </a:pPr>
            <a:r>
              <a:rPr lang="ar-EG" sz="2800" b="1" dirty="0">
                <a:solidFill>
                  <a:schemeClr val="lt1"/>
                </a:solidFill>
                <a:latin typeface="Tajawal Medium"/>
                <a:ea typeface="Tajawal Medium"/>
                <a:cs typeface="+mj-cs"/>
                <a:sym typeface="Tajawal Medium"/>
              </a:rPr>
              <a:t>تفاعلات العملاء في البيئة الخاصة</a:t>
            </a:r>
          </a:p>
        </p:txBody>
      </p:sp>
    </p:spTree>
    <p:extLst>
      <p:ext uri="{BB962C8B-B14F-4D97-AF65-F5344CB8AC3E}">
        <p14:creationId xmlns:p14="http://schemas.microsoft.com/office/powerpoint/2010/main" val="2086429067"/>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CF4044-B301-5EC0-5A26-1359383FF02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FE14852-717B-5027-E1D8-D59011B4AD0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09AAA39-9CDB-1D55-F8D5-B7BE69BAF1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D1FD0E5-4CC7-7BEE-48E0-9829A375B217}"/>
              </a:ext>
            </a:extLst>
          </p:cNvPr>
          <p:cNvSpPr txBox="1"/>
          <p:nvPr/>
        </p:nvSpPr>
        <p:spPr>
          <a:xfrm>
            <a:off x="520701" y="185537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1- فئات العملاء.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في سياق التسويق، يشير مصطلح </a:t>
            </a:r>
            <a:r>
              <a:rPr lang="ar-EG" sz="2400" b="1" u="sng" dirty="0">
                <a:solidFill>
                  <a:schemeClr val="dk1"/>
                </a:solidFill>
                <a:latin typeface="Arial"/>
                <a:ea typeface="Arial"/>
                <a:cs typeface="+mj-cs"/>
                <a:sym typeface="Arial"/>
              </a:rPr>
              <a:t>الشخصيات </a:t>
            </a:r>
            <a:r>
              <a:rPr lang="en-US" sz="2400" b="1" u="sng" dirty="0">
                <a:solidFill>
                  <a:schemeClr val="dk1"/>
                </a:solidFill>
                <a:latin typeface="Arial"/>
                <a:ea typeface="Arial"/>
                <a:cs typeface="+mj-cs"/>
                <a:sym typeface="Arial"/>
              </a:rPr>
              <a:t>Personas</a:t>
            </a:r>
            <a:r>
              <a:rPr lang="ar-EG" sz="2400" b="1" u="sng" dirty="0">
                <a:solidFill>
                  <a:schemeClr val="dk1"/>
                </a:solidFill>
                <a:latin typeface="Arial"/>
                <a:ea typeface="Arial"/>
                <a:cs typeface="+mj-cs"/>
                <a:sym typeface="Arial"/>
              </a:rPr>
              <a:t> </a:t>
            </a:r>
            <a:r>
              <a:rPr lang="ar-EG" sz="2400" dirty="0">
                <a:solidFill>
                  <a:schemeClr val="dk1"/>
                </a:solidFill>
                <a:latin typeface="Arial"/>
                <a:ea typeface="Arial"/>
                <a:cs typeface="+mj-cs"/>
                <a:sym typeface="Arial"/>
              </a:rPr>
              <a:t>إلى </a:t>
            </a:r>
            <a:r>
              <a:rPr lang="ar-EG" sz="2400" dirty="0" err="1">
                <a:solidFill>
                  <a:schemeClr val="dk1"/>
                </a:solidFill>
                <a:latin typeface="Arial"/>
                <a:ea typeface="Arial"/>
                <a:cs typeface="+mj-cs"/>
                <a:sym typeface="Arial"/>
              </a:rPr>
              <a:t>تجسيدات</a:t>
            </a:r>
            <a:r>
              <a:rPr lang="ar-EG" sz="2400" dirty="0">
                <a:solidFill>
                  <a:schemeClr val="dk1"/>
                </a:solidFill>
                <a:latin typeface="Arial"/>
                <a:ea typeface="Arial"/>
                <a:cs typeface="+mj-cs"/>
                <a:sym typeface="Arial"/>
              </a:rPr>
              <a:t> مثالية لفئات محددة من العملاء المستهدفين. يتم إنشاء الشخصيات عن طريق تحليل البيانات والمعلومات المتاحة حول العملاء المستهدفين، مما يساعد في فهم تفضيلاتهم وسماتهم وسلوكهم على الإنترنت. هذا يمكن أن يساعد المسوقين في توجيه جهودهم بشكل أفضل نحو تلك الفئات المستهدفة وتخصيص المحتوى والاستراتيجيات بما يتناسب معها.</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باختصار، التحليل السوقي واستخدام الشخصيات يساعدان في فهم المستهلكين المستهدفين بشكل أفضل، وتحديد الأسواق المستهدفة بفعالية، وتصميم استراتيجيات التسويق الرقمي التي تستهدف هذه الفئات بنجاح.</a:t>
            </a:r>
          </a:p>
        </p:txBody>
      </p:sp>
      <p:sp>
        <p:nvSpPr>
          <p:cNvPr id="3" name="TextBox 2">
            <a:extLst>
              <a:ext uri="{FF2B5EF4-FFF2-40B4-BE49-F238E27FC236}">
                <a16:creationId xmlns:a16="http://schemas.microsoft.com/office/drawing/2014/main" id="{5DBBC2A6-AA7E-59A9-E89D-D5CEDAC105DA}"/>
              </a:ext>
            </a:extLst>
          </p:cNvPr>
          <p:cNvSpPr txBox="1"/>
          <p:nvPr/>
        </p:nvSpPr>
        <p:spPr>
          <a:xfrm>
            <a:off x="7049386" y="939389"/>
            <a:ext cx="4621915" cy="523220"/>
          </a:xfrm>
          <a:prstGeom prst="rect">
            <a:avLst/>
          </a:prstGeom>
          <a:solidFill>
            <a:schemeClr val="bg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0">
              <a:spcBef>
                <a:spcPts val="0"/>
              </a:spcBef>
              <a:spcAft>
                <a:spcPts val="0"/>
              </a:spcAft>
              <a:buNone/>
            </a:pPr>
            <a:r>
              <a:rPr lang="ar-EG" sz="2800" b="1" dirty="0">
                <a:solidFill>
                  <a:schemeClr val="lt1"/>
                </a:solidFill>
                <a:latin typeface="Tajawal Medium"/>
                <a:ea typeface="Tajawal Medium"/>
                <a:cs typeface="+mj-cs"/>
                <a:sym typeface="Tajawal Medium"/>
              </a:rPr>
              <a:t>تفاعلات العملاء في البيئة الخاصة</a:t>
            </a:r>
          </a:p>
        </p:txBody>
      </p:sp>
    </p:spTree>
    <p:extLst>
      <p:ext uri="{BB962C8B-B14F-4D97-AF65-F5344CB8AC3E}">
        <p14:creationId xmlns:p14="http://schemas.microsoft.com/office/powerpoint/2010/main" val="191392368"/>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CA005F-3FD3-3EC9-5BC9-8EDE0624E8A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DAE544A-8945-9E13-8DC9-C0D262B962C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49BC044-3C33-BA8C-0DDF-AE22E8E27B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C992B90-FEFA-0C5B-3546-FDE88E51A379}"/>
              </a:ext>
            </a:extLst>
          </p:cNvPr>
          <p:cNvSpPr txBox="1"/>
          <p:nvPr/>
        </p:nvSpPr>
        <p:spPr>
          <a:xfrm>
            <a:off x="520701" y="185537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1- فئات العملاء.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مثال:</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فلنفترض أن شركة تبيع منتجات للياقة البدنية ترغب في تحسين استراتيجيتها الرقمية لجذب المزيد من العملاء. قاموا بإنشاء شخصيتين:</a:t>
            </a:r>
          </a:p>
          <a:p>
            <a:pPr marL="0" marR="0" lvl="0" indent="0" algn="just" rtl="1">
              <a:lnSpc>
                <a:spcPct val="150000"/>
              </a:lnSpc>
              <a:spcBef>
                <a:spcPts val="0"/>
              </a:spcBef>
              <a:spcAft>
                <a:spcPts val="0"/>
              </a:spcAft>
              <a:buNone/>
            </a:pPr>
            <a:r>
              <a:rPr lang="ar-EG" sz="2400" b="1" dirty="0">
                <a:solidFill>
                  <a:schemeClr val="accent6">
                    <a:lumMod val="75000"/>
                  </a:schemeClr>
                </a:solidFill>
                <a:latin typeface="Arial"/>
                <a:ea typeface="Arial"/>
                <a:cs typeface="+mj-cs"/>
                <a:sym typeface="Arial"/>
              </a:rPr>
              <a:t>سارة المدربة: </a:t>
            </a:r>
            <a:r>
              <a:rPr lang="ar-EG" sz="2400" dirty="0">
                <a:solidFill>
                  <a:schemeClr val="dk1"/>
                </a:solidFill>
                <a:latin typeface="Arial"/>
                <a:ea typeface="Arial"/>
                <a:cs typeface="+mj-cs"/>
                <a:sym typeface="Arial"/>
              </a:rPr>
              <a:t>تعتبر سارة شخصية تستهدف الأشخاص الذين يهتمون باللياقة البدنية ويرغبون في الحصول على برنامج تدريب مخصص. تعمل سارة كمدربة شخصية معتمدة وتهتم بتقديم نصائح وتوجيهات حول التمارين والتغذية الصحية. تفضل سارة استخدام وسائل التواصل الاجتماعي مثل </a:t>
            </a:r>
            <a:r>
              <a:rPr lang="en-US" sz="2400" dirty="0">
                <a:solidFill>
                  <a:schemeClr val="dk1"/>
                </a:solidFill>
                <a:latin typeface="Arial"/>
                <a:ea typeface="Arial"/>
                <a:cs typeface="+mj-cs"/>
                <a:sym typeface="Arial"/>
              </a:rPr>
              <a:t>Instagram</a:t>
            </a:r>
            <a:r>
              <a:rPr lang="ar-EG" sz="2400" dirty="0">
                <a:solidFill>
                  <a:schemeClr val="dk1"/>
                </a:solidFill>
                <a:latin typeface="Arial"/>
                <a:ea typeface="Arial"/>
                <a:cs typeface="+mj-cs"/>
                <a:sym typeface="Arial"/>
              </a:rPr>
              <a:t> و</a:t>
            </a:r>
            <a:r>
              <a:rPr lang="en-US" sz="2400" dirty="0">
                <a:solidFill>
                  <a:schemeClr val="dk1"/>
                </a:solidFill>
                <a:latin typeface="Arial"/>
                <a:ea typeface="Arial"/>
                <a:cs typeface="+mj-cs"/>
                <a:sym typeface="Arial"/>
              </a:rPr>
              <a:t>YouTube </a:t>
            </a:r>
            <a:r>
              <a:rPr lang="ar-EG" sz="2400" dirty="0">
                <a:solidFill>
                  <a:schemeClr val="dk1"/>
                </a:solidFill>
                <a:latin typeface="Arial"/>
                <a:ea typeface="Arial"/>
                <a:cs typeface="+mj-cs"/>
                <a:sym typeface="Arial"/>
              </a:rPr>
              <a:t> لمشاركة تجاربها ونصائحها وتوصياتها في مجال اللياقة البدنية.</a:t>
            </a:r>
          </a:p>
        </p:txBody>
      </p:sp>
      <p:sp>
        <p:nvSpPr>
          <p:cNvPr id="3" name="TextBox 2">
            <a:extLst>
              <a:ext uri="{FF2B5EF4-FFF2-40B4-BE49-F238E27FC236}">
                <a16:creationId xmlns:a16="http://schemas.microsoft.com/office/drawing/2014/main" id="{DF9F9911-FA9B-6F2D-ED59-D2D63A704D2D}"/>
              </a:ext>
            </a:extLst>
          </p:cNvPr>
          <p:cNvSpPr txBox="1"/>
          <p:nvPr/>
        </p:nvSpPr>
        <p:spPr>
          <a:xfrm>
            <a:off x="7049386" y="939389"/>
            <a:ext cx="4621915" cy="523220"/>
          </a:xfrm>
          <a:prstGeom prst="rect">
            <a:avLst/>
          </a:prstGeom>
          <a:solidFill>
            <a:schemeClr val="bg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0">
              <a:spcBef>
                <a:spcPts val="0"/>
              </a:spcBef>
              <a:spcAft>
                <a:spcPts val="0"/>
              </a:spcAft>
              <a:buNone/>
            </a:pPr>
            <a:r>
              <a:rPr lang="ar-EG" sz="2800" b="1" dirty="0">
                <a:solidFill>
                  <a:schemeClr val="lt1"/>
                </a:solidFill>
                <a:latin typeface="Tajawal Medium"/>
                <a:ea typeface="Tajawal Medium"/>
                <a:cs typeface="+mj-cs"/>
                <a:sym typeface="Tajawal Medium"/>
              </a:rPr>
              <a:t>تفاعلات العملاء في البيئة الخاصة</a:t>
            </a:r>
          </a:p>
        </p:txBody>
      </p:sp>
    </p:spTree>
    <p:extLst>
      <p:ext uri="{BB962C8B-B14F-4D97-AF65-F5344CB8AC3E}">
        <p14:creationId xmlns:p14="http://schemas.microsoft.com/office/powerpoint/2010/main" val="3469285271"/>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2E5B12-F7CE-4341-71D3-D90E7119737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6C1B392-5564-EFDA-3B52-4AC1316E452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671D1AB-0BFE-F301-83B0-CDBBA94391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E8A095F-E01D-AAEC-104C-3E60CB6F944D}"/>
              </a:ext>
            </a:extLst>
          </p:cNvPr>
          <p:cNvSpPr txBox="1"/>
          <p:nvPr/>
        </p:nvSpPr>
        <p:spPr>
          <a:xfrm>
            <a:off x="520701" y="1855379"/>
            <a:ext cx="1115060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1- فئات العملاء.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مثال:</a:t>
            </a:r>
          </a:p>
          <a:p>
            <a:pPr marL="0" marR="0" lvl="0" indent="0" algn="just" rtl="1">
              <a:lnSpc>
                <a:spcPct val="150000"/>
              </a:lnSpc>
              <a:spcBef>
                <a:spcPts val="0"/>
              </a:spcBef>
              <a:spcAft>
                <a:spcPts val="0"/>
              </a:spcAft>
              <a:buNone/>
            </a:pPr>
            <a:r>
              <a:rPr lang="ar-EG" sz="2400" b="1" dirty="0">
                <a:solidFill>
                  <a:schemeClr val="accent4">
                    <a:lumMod val="75000"/>
                  </a:schemeClr>
                </a:solidFill>
                <a:latin typeface="Arial"/>
                <a:ea typeface="Arial"/>
                <a:cs typeface="+mj-cs"/>
                <a:sym typeface="Arial"/>
              </a:rPr>
              <a:t>علي المبتدئ: </a:t>
            </a:r>
            <a:r>
              <a:rPr lang="ar-EG" sz="2400" dirty="0">
                <a:solidFill>
                  <a:schemeClr val="dk1"/>
                </a:solidFill>
                <a:latin typeface="Arial"/>
                <a:ea typeface="Arial"/>
                <a:cs typeface="+mj-cs"/>
                <a:sym typeface="Arial"/>
              </a:rPr>
              <a:t>يمثل علي شخصية تستهدف الأشخاص الجدد في عالم اللياقة البدنية ويرغبون في الحصول على معلومات وتوجيهات بسيطة لبدء نمط حياة صحي. يرغب علي في معرفة كيفية اختيار تمارين مناسبة وتنظيم جدول تمارينه الأسبوعي. يهتم علي بالبحث عبر محركات البحث والمقالات التعليمية على المواقع الخاصة باللياقة البدنية.</a:t>
            </a:r>
          </a:p>
        </p:txBody>
      </p:sp>
      <p:sp>
        <p:nvSpPr>
          <p:cNvPr id="3" name="TextBox 2">
            <a:extLst>
              <a:ext uri="{FF2B5EF4-FFF2-40B4-BE49-F238E27FC236}">
                <a16:creationId xmlns:a16="http://schemas.microsoft.com/office/drawing/2014/main" id="{ACAD8211-3E76-16FE-FA1B-6CF843176672}"/>
              </a:ext>
            </a:extLst>
          </p:cNvPr>
          <p:cNvSpPr txBox="1"/>
          <p:nvPr/>
        </p:nvSpPr>
        <p:spPr>
          <a:xfrm>
            <a:off x="7049386" y="939389"/>
            <a:ext cx="4621915" cy="523220"/>
          </a:xfrm>
          <a:prstGeom prst="rect">
            <a:avLst/>
          </a:prstGeom>
          <a:solidFill>
            <a:schemeClr val="bg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0">
              <a:spcBef>
                <a:spcPts val="0"/>
              </a:spcBef>
              <a:spcAft>
                <a:spcPts val="0"/>
              </a:spcAft>
              <a:buNone/>
            </a:pPr>
            <a:r>
              <a:rPr lang="ar-EG" sz="2800" b="1" dirty="0">
                <a:solidFill>
                  <a:schemeClr val="lt1"/>
                </a:solidFill>
                <a:latin typeface="Tajawal Medium"/>
                <a:ea typeface="Tajawal Medium"/>
                <a:cs typeface="+mj-cs"/>
                <a:sym typeface="Tajawal Medium"/>
              </a:rPr>
              <a:t>تفاعلات العملاء في البيئة الخاصة</a:t>
            </a:r>
          </a:p>
        </p:txBody>
      </p:sp>
    </p:spTree>
    <p:extLst>
      <p:ext uri="{BB962C8B-B14F-4D97-AF65-F5344CB8AC3E}">
        <p14:creationId xmlns:p14="http://schemas.microsoft.com/office/powerpoint/2010/main" val="2573641955"/>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57E6CF-E3C9-5B83-C9F5-E53C68906FB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66B316B-4D75-7983-C4B0-1DB6D97A42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C257120-99BA-8013-8FEB-1A6EF59776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0AFA01B-BBBD-AED7-B63C-34725DB61780}"/>
              </a:ext>
            </a:extLst>
          </p:cNvPr>
          <p:cNvSpPr txBox="1"/>
          <p:nvPr/>
        </p:nvSpPr>
        <p:spPr>
          <a:xfrm>
            <a:off x="520701" y="1855379"/>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1- فئات العملاء.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مثال:</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من خلال فهم شخصيتي </a:t>
            </a:r>
            <a:r>
              <a:rPr lang="ar-EG" sz="2400" b="1" dirty="0">
                <a:solidFill>
                  <a:schemeClr val="accent6">
                    <a:lumMod val="75000"/>
                  </a:schemeClr>
                </a:solidFill>
                <a:latin typeface="Arial"/>
                <a:ea typeface="Arial"/>
                <a:cs typeface="+mj-cs"/>
                <a:sym typeface="Arial"/>
              </a:rPr>
              <a:t>سارة</a:t>
            </a:r>
            <a:r>
              <a:rPr lang="ar-EG" sz="2400" b="1" dirty="0">
                <a:solidFill>
                  <a:schemeClr val="dk1"/>
                </a:solidFill>
                <a:latin typeface="Arial"/>
                <a:ea typeface="Arial"/>
                <a:cs typeface="+mj-cs"/>
                <a:sym typeface="Arial"/>
              </a:rPr>
              <a:t> </a:t>
            </a:r>
            <a:r>
              <a:rPr lang="ar-EG" sz="2400" b="1" dirty="0">
                <a:solidFill>
                  <a:schemeClr val="accent4">
                    <a:lumMod val="75000"/>
                  </a:schemeClr>
                </a:solidFill>
                <a:latin typeface="Arial"/>
                <a:ea typeface="Arial"/>
                <a:cs typeface="+mj-cs"/>
                <a:sym typeface="Arial"/>
              </a:rPr>
              <a:t>وعلي</a:t>
            </a:r>
            <a:r>
              <a:rPr lang="ar-EG" sz="2400" dirty="0">
                <a:solidFill>
                  <a:schemeClr val="dk1"/>
                </a:solidFill>
                <a:latin typeface="Arial"/>
                <a:ea typeface="Arial"/>
                <a:cs typeface="+mj-cs"/>
                <a:sym typeface="Arial"/>
              </a:rPr>
              <a:t>، يمكن للشركة تشكيل استراتيجيتها التسويقية لتلبية احتياجات هذه الشخصيات المستهدفة. يمكن إنشاء محتوى متخصص وتوجيه الإعلانات على منصات التواصل الاجتماعي المفضلة </a:t>
            </a:r>
            <a:r>
              <a:rPr lang="ar-EG" sz="2400" b="1" dirty="0">
                <a:solidFill>
                  <a:schemeClr val="accent6">
                    <a:lumMod val="75000"/>
                  </a:schemeClr>
                </a:solidFill>
                <a:latin typeface="Arial"/>
                <a:ea typeface="Arial"/>
                <a:cs typeface="+mj-cs"/>
                <a:sym typeface="Arial"/>
              </a:rPr>
              <a:t>لسارة</a:t>
            </a:r>
            <a:r>
              <a:rPr lang="ar-EG" sz="2400" dirty="0">
                <a:solidFill>
                  <a:schemeClr val="dk1"/>
                </a:solidFill>
                <a:latin typeface="Arial"/>
                <a:ea typeface="Arial"/>
                <a:cs typeface="+mj-cs"/>
                <a:sym typeface="Arial"/>
              </a:rPr>
              <a:t>، وتحسين محتوى الموقع الخاص بالشركة ليتم اكتشافه بسهولة من قبل </a:t>
            </a:r>
            <a:r>
              <a:rPr lang="ar-EG" sz="2400" b="1" dirty="0">
                <a:solidFill>
                  <a:schemeClr val="accent4">
                    <a:lumMod val="75000"/>
                  </a:schemeClr>
                </a:solidFill>
                <a:latin typeface="Arial"/>
                <a:ea typeface="Arial"/>
                <a:cs typeface="+mj-cs"/>
                <a:sym typeface="Arial"/>
              </a:rPr>
              <a:t>علي</a:t>
            </a:r>
            <a:r>
              <a:rPr lang="ar-EG" sz="2400" dirty="0">
                <a:solidFill>
                  <a:schemeClr val="dk1"/>
                </a:solidFill>
                <a:latin typeface="Arial"/>
                <a:ea typeface="Arial"/>
                <a:cs typeface="+mj-cs"/>
                <a:sym typeface="Arial"/>
              </a:rPr>
              <a:t> عبر محركات البحث. هذا يساعد الشركة على الوصول بفعالية إلى جمهورها المستهدف وتقديم قيمة مضافة تلبي احتياجاتهم الفردية.</a:t>
            </a:r>
          </a:p>
        </p:txBody>
      </p:sp>
      <p:sp>
        <p:nvSpPr>
          <p:cNvPr id="3" name="TextBox 2">
            <a:extLst>
              <a:ext uri="{FF2B5EF4-FFF2-40B4-BE49-F238E27FC236}">
                <a16:creationId xmlns:a16="http://schemas.microsoft.com/office/drawing/2014/main" id="{00FA86E2-3226-30CA-0DD7-3E5E089A14F3}"/>
              </a:ext>
            </a:extLst>
          </p:cNvPr>
          <p:cNvSpPr txBox="1"/>
          <p:nvPr/>
        </p:nvSpPr>
        <p:spPr>
          <a:xfrm>
            <a:off x="7049386" y="939389"/>
            <a:ext cx="4621915" cy="523220"/>
          </a:xfrm>
          <a:prstGeom prst="rect">
            <a:avLst/>
          </a:prstGeom>
          <a:solidFill>
            <a:schemeClr val="bg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0">
              <a:spcBef>
                <a:spcPts val="0"/>
              </a:spcBef>
              <a:spcAft>
                <a:spcPts val="0"/>
              </a:spcAft>
              <a:buNone/>
            </a:pPr>
            <a:r>
              <a:rPr lang="ar-EG" sz="2800" b="1" dirty="0">
                <a:solidFill>
                  <a:schemeClr val="lt1"/>
                </a:solidFill>
                <a:latin typeface="Tajawal Medium"/>
                <a:ea typeface="Tajawal Medium"/>
                <a:cs typeface="+mj-cs"/>
                <a:sym typeface="Tajawal Medium"/>
              </a:rPr>
              <a:t>تفاعلات العملاء في البيئة الخاصة</a:t>
            </a:r>
          </a:p>
        </p:txBody>
      </p:sp>
    </p:spTree>
    <p:extLst>
      <p:ext uri="{BB962C8B-B14F-4D97-AF65-F5344CB8AC3E}">
        <p14:creationId xmlns:p14="http://schemas.microsoft.com/office/powerpoint/2010/main" val="106714986"/>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AD22-49F4-CB07-5A57-1E0BB297238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3253AF9-2CC0-7903-EE41-7ABFDBA33EB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455926D-0BEE-A7B1-EC2B-AC9081168C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8895C24-51BC-0F67-1D48-0A8E0BD47313}"/>
              </a:ext>
            </a:extLst>
          </p:cNvPr>
          <p:cNvSpPr txBox="1"/>
          <p:nvPr/>
        </p:nvSpPr>
        <p:spPr>
          <a:xfrm>
            <a:off x="520701" y="1855379"/>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2- وسطاء البحث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محركات البحث هي أدوات أساسية في التسويق الرقمي، حيث تلعب دوراً حاسماً في توفير المعلومات والاستجابة لاحتياجات واستفسارات المستخدمين عبر الإنترنت. </a:t>
            </a:r>
            <a:r>
              <a:rPr lang="en-US" sz="2400" dirty="0">
                <a:solidFill>
                  <a:schemeClr val="dk1"/>
                </a:solidFill>
                <a:latin typeface="Arial"/>
                <a:ea typeface="Arial"/>
                <a:cs typeface="+mj-cs"/>
                <a:sym typeface="Arial"/>
              </a:rPr>
              <a:t>Google, Yahoo!, Bing and Ask</a:t>
            </a:r>
            <a:r>
              <a:rPr lang="ar-EG" sz="2400" dirty="0">
                <a:solidFill>
                  <a:schemeClr val="dk1"/>
                </a:solidFill>
                <a:latin typeface="Arial"/>
                <a:ea typeface="Arial"/>
                <a:cs typeface="+mj-cs"/>
                <a:sym typeface="Arial"/>
              </a:rPr>
              <a:t> أبرز محركات البحث، وتوفر نتائج البحث المتنوعة والملائمة استنادًا إلى الكلمات الرئيسية ومعايير الأهمية والجودة.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يعتمد نجاح التسويق الرقمي على فهم كيفية عمل محركات البحث وتحسين محتوى الويب واستراتيجيات </a:t>
            </a:r>
            <a:r>
              <a:rPr lang="en-US" sz="2400" dirty="0">
                <a:solidFill>
                  <a:schemeClr val="dk1"/>
                </a:solidFill>
                <a:latin typeface="Arial"/>
                <a:ea typeface="Arial"/>
                <a:cs typeface="+mj-cs"/>
                <a:sym typeface="Arial"/>
              </a:rPr>
              <a:t>SEO </a:t>
            </a:r>
            <a:r>
              <a:rPr lang="ar-EG" sz="2400" dirty="0">
                <a:solidFill>
                  <a:schemeClr val="dk1"/>
                </a:solidFill>
                <a:latin typeface="Arial"/>
                <a:ea typeface="Arial"/>
                <a:cs typeface="+mj-cs"/>
                <a:sym typeface="Arial"/>
              </a:rPr>
              <a:t>للظهور بشكل أفضل في نتائج البحث، وبالتالي زيادة الوعي بالعلامة التجارية وزيادة حركة المرور وتحقيق أهداف التسويق الرقمي.</a:t>
            </a:r>
          </a:p>
        </p:txBody>
      </p:sp>
      <p:sp>
        <p:nvSpPr>
          <p:cNvPr id="3" name="TextBox 2">
            <a:extLst>
              <a:ext uri="{FF2B5EF4-FFF2-40B4-BE49-F238E27FC236}">
                <a16:creationId xmlns:a16="http://schemas.microsoft.com/office/drawing/2014/main" id="{4F85F3B8-5C9F-6156-3F08-84099AC647C4}"/>
              </a:ext>
            </a:extLst>
          </p:cNvPr>
          <p:cNvSpPr txBox="1"/>
          <p:nvPr/>
        </p:nvSpPr>
        <p:spPr>
          <a:xfrm>
            <a:off x="7049386" y="939389"/>
            <a:ext cx="4621915" cy="523220"/>
          </a:xfrm>
          <a:prstGeom prst="rect">
            <a:avLst/>
          </a:prstGeom>
          <a:solidFill>
            <a:schemeClr val="bg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0">
              <a:spcBef>
                <a:spcPts val="0"/>
              </a:spcBef>
              <a:spcAft>
                <a:spcPts val="0"/>
              </a:spcAft>
              <a:buNone/>
            </a:pPr>
            <a:r>
              <a:rPr lang="ar-EG" sz="2800" b="1" dirty="0">
                <a:solidFill>
                  <a:schemeClr val="lt1"/>
                </a:solidFill>
                <a:latin typeface="Tajawal Medium"/>
                <a:ea typeface="Tajawal Medium"/>
                <a:cs typeface="+mj-cs"/>
                <a:sym typeface="Tajawal Medium"/>
              </a:rPr>
              <a:t>تفاعلات العملاء في البيئة الخاصة</a:t>
            </a:r>
          </a:p>
        </p:txBody>
      </p:sp>
    </p:spTree>
    <p:extLst>
      <p:ext uri="{BB962C8B-B14F-4D97-AF65-F5344CB8AC3E}">
        <p14:creationId xmlns:p14="http://schemas.microsoft.com/office/powerpoint/2010/main" val="959311860"/>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D2B2F6-A064-9267-461E-6314209F71A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EAA8988-8850-723D-BCFC-14B3BB9AB55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2FA3367-7591-F106-17AD-FFB6F62AC4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295AFE0-F8B1-2690-1DC4-DEC94182EEB0}"/>
              </a:ext>
            </a:extLst>
          </p:cNvPr>
          <p:cNvSpPr txBox="1"/>
          <p:nvPr/>
        </p:nvSpPr>
        <p:spPr>
          <a:xfrm>
            <a:off x="520701" y="1855379"/>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mj-cs"/>
                <a:sym typeface="Arial"/>
              </a:rPr>
              <a:t>2- وسطاء البحث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مثال:</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لنفترض أن الشخصية </a:t>
            </a:r>
            <a:r>
              <a:rPr lang="ar-EG" sz="2400" b="1" dirty="0">
                <a:solidFill>
                  <a:schemeClr val="accent6">
                    <a:lumMod val="75000"/>
                  </a:schemeClr>
                </a:solidFill>
                <a:latin typeface="Arial"/>
                <a:ea typeface="Arial"/>
                <a:cs typeface="+mj-cs"/>
                <a:sym typeface="Arial"/>
              </a:rPr>
              <a:t>سارة المدربة </a:t>
            </a:r>
            <a:r>
              <a:rPr lang="ar-EG" sz="2400" dirty="0">
                <a:solidFill>
                  <a:schemeClr val="dk1"/>
                </a:solidFill>
                <a:latin typeface="Arial"/>
                <a:ea typeface="Arial"/>
                <a:cs typeface="+mj-cs"/>
                <a:sym typeface="Arial"/>
              </a:rPr>
              <a:t>تمثل العملاء المحتملين الذين يهتمون باللياقة البدنية ويرغبون في الحصول على برنامج تدريب مخصص. باستخدام محركات البحث مثل جوجل، يمكن للشركة العمل على تحسين محتواها الرقمي ليتم اكتشافه بسهولة من قبل سارة وأقرانها.</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mj-cs"/>
                <a:sym typeface="Arial"/>
              </a:rPr>
              <a:t>يمكن للشركة تحسين صفحات المنتجات على موقعها الإلكتروني باستخدام الكلمات الرئيسية المرتبطة باللياقة البدنية واحتياجات </a:t>
            </a:r>
            <a:r>
              <a:rPr lang="ar-EG" sz="2400" b="1" dirty="0">
                <a:solidFill>
                  <a:schemeClr val="accent6">
                    <a:lumMod val="75000"/>
                  </a:schemeClr>
                </a:solidFill>
                <a:latin typeface="Arial"/>
                <a:ea typeface="Arial"/>
                <a:cs typeface="+mj-cs"/>
                <a:sym typeface="Arial"/>
              </a:rPr>
              <a:t>سارة</a:t>
            </a:r>
            <a:r>
              <a:rPr lang="ar-EG" sz="2400" dirty="0">
                <a:solidFill>
                  <a:schemeClr val="dk1"/>
                </a:solidFill>
                <a:latin typeface="Arial"/>
                <a:ea typeface="Arial"/>
                <a:cs typeface="+mj-cs"/>
                <a:sym typeface="Arial"/>
              </a:rPr>
              <a:t>. وبالتالي، عندما تقوم </a:t>
            </a:r>
            <a:r>
              <a:rPr lang="ar-EG" sz="2400" b="1" dirty="0">
                <a:solidFill>
                  <a:schemeClr val="accent6">
                    <a:lumMod val="75000"/>
                  </a:schemeClr>
                </a:solidFill>
                <a:latin typeface="Arial"/>
                <a:ea typeface="Arial"/>
                <a:cs typeface="+mj-cs"/>
                <a:sym typeface="Arial"/>
              </a:rPr>
              <a:t>سارة</a:t>
            </a:r>
            <a:r>
              <a:rPr lang="ar-EG" sz="2400" dirty="0">
                <a:solidFill>
                  <a:schemeClr val="dk1"/>
                </a:solidFill>
                <a:latin typeface="Arial"/>
                <a:ea typeface="Arial"/>
                <a:cs typeface="+mj-cs"/>
                <a:sym typeface="Arial"/>
              </a:rPr>
              <a:t> بالبحث عبر محركات البحث عن "برنامج تدريب مخصص للياقة البدنية"، يتم ظهور صفحات المنتجات الخاصة بالشركة في نتائج البحث.</a:t>
            </a:r>
          </a:p>
        </p:txBody>
      </p:sp>
      <p:sp>
        <p:nvSpPr>
          <p:cNvPr id="3" name="TextBox 2">
            <a:extLst>
              <a:ext uri="{FF2B5EF4-FFF2-40B4-BE49-F238E27FC236}">
                <a16:creationId xmlns:a16="http://schemas.microsoft.com/office/drawing/2014/main" id="{3C5AFCD5-D5CD-AC07-E754-67403647B929}"/>
              </a:ext>
            </a:extLst>
          </p:cNvPr>
          <p:cNvSpPr txBox="1"/>
          <p:nvPr/>
        </p:nvSpPr>
        <p:spPr>
          <a:xfrm>
            <a:off x="7049386" y="939389"/>
            <a:ext cx="4621915" cy="523220"/>
          </a:xfrm>
          <a:prstGeom prst="rect">
            <a:avLst/>
          </a:prstGeom>
          <a:solidFill>
            <a:schemeClr val="bg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0">
              <a:spcBef>
                <a:spcPts val="0"/>
              </a:spcBef>
              <a:spcAft>
                <a:spcPts val="0"/>
              </a:spcAft>
              <a:buNone/>
            </a:pPr>
            <a:r>
              <a:rPr lang="ar-EG" sz="2800" b="1" dirty="0">
                <a:solidFill>
                  <a:schemeClr val="lt1"/>
                </a:solidFill>
                <a:latin typeface="Tajawal Medium"/>
                <a:ea typeface="Tajawal Medium"/>
                <a:cs typeface="+mj-cs"/>
                <a:sym typeface="Tajawal Medium"/>
              </a:rPr>
              <a:t>تفاعلات العملاء في البيئة الخاصة</a:t>
            </a:r>
          </a:p>
        </p:txBody>
      </p:sp>
    </p:spTree>
    <p:extLst>
      <p:ext uri="{BB962C8B-B14F-4D97-AF65-F5344CB8AC3E}">
        <p14:creationId xmlns:p14="http://schemas.microsoft.com/office/powerpoint/2010/main" val="961120231"/>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A9F75-D6B9-2D1C-FFCD-3A2CA1A0728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54D0D15-00C3-0D00-F00D-37B38107C2C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318E2F1-2695-D76D-1C9F-A4CE5389E7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3953354-4F61-75A2-867E-F2D9D87141F4}"/>
              </a:ext>
            </a:extLst>
          </p:cNvPr>
          <p:cNvSpPr txBox="1"/>
          <p:nvPr/>
        </p:nvSpPr>
        <p:spPr>
          <a:xfrm>
            <a:off x="520701" y="1632095"/>
            <a:ext cx="11150600" cy="510947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200" b="1" dirty="0">
                <a:solidFill>
                  <a:schemeClr val="dk1"/>
                </a:solidFill>
                <a:latin typeface="Arial"/>
                <a:ea typeface="Arial"/>
                <a:cs typeface="+mj-cs"/>
                <a:sym typeface="Arial"/>
              </a:rPr>
              <a:t>3- المواقع الوسيطة والمؤثرون ووسائل الإعلام أو مواقع الناشرين. </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تعتبر المواقع الإعلامية والوسطاء مثل المؤثرين وشبكات التواصل الاجتماعي والشركاء التابعين عناصر ناجحة في جذب الزوار عبر محركات البحث أو مباشرة إلى موقع الشركة الإلكتروني. تحتاج الشركات إلى تقييم الشركاء المحتملين في وسائط الإعلام عبر الإنترنت، مثل:</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 مواقع وسائل الإعلام الرئيسية: تشمل هذه المواقع: الوسائل الإعلامية التقليدية، على سبيل المثال (</a:t>
            </a:r>
            <a:r>
              <a:rPr lang="en-US" sz="2200" dirty="0">
                <a:solidFill>
                  <a:schemeClr val="dk1"/>
                </a:solidFill>
                <a:latin typeface="Arial"/>
                <a:ea typeface="Arial"/>
                <a:cs typeface="+mj-cs"/>
                <a:sym typeface="Arial"/>
              </a:rPr>
              <a:t>The Times, Guardian</a:t>
            </a:r>
            <a:r>
              <a:rPr lang="ar-EG" sz="2200" dirty="0">
                <a:solidFill>
                  <a:schemeClr val="dk1"/>
                </a:solidFill>
                <a:latin typeface="Arial"/>
                <a:ea typeface="Arial"/>
                <a:cs typeface="+mj-cs"/>
                <a:sym typeface="Arial"/>
              </a:rPr>
              <a:t>) أو الوسائل الإعلامية الخالصة، مثل </a:t>
            </a:r>
            <a:r>
              <a:rPr lang="en-US" sz="2200" dirty="0">
                <a:solidFill>
                  <a:schemeClr val="dk1"/>
                </a:solidFill>
                <a:latin typeface="Arial"/>
                <a:ea typeface="Arial"/>
                <a:cs typeface="+mj-cs"/>
                <a:sym typeface="Arial"/>
              </a:rPr>
              <a:t>Google News)</a:t>
            </a:r>
            <a:r>
              <a:rPr lang="ar-EG" sz="2200" dirty="0">
                <a:solidFill>
                  <a:schemeClr val="dk1"/>
                </a:solidFill>
                <a:latin typeface="Arial"/>
                <a:ea typeface="Arial"/>
                <a:cs typeface="+mj-cs"/>
                <a:sym typeface="Arial"/>
              </a:rPr>
              <a:t>). </a:t>
            </a:r>
            <a:endParaRPr lang="en-US" sz="2200" dirty="0">
              <a:solidFill>
                <a:schemeClr val="dk1"/>
              </a:solidFill>
              <a:latin typeface="Arial"/>
              <a:ea typeface="Arial"/>
              <a:cs typeface="+mj-cs"/>
              <a:sym typeface="Arial"/>
            </a:endParaRPr>
          </a:p>
          <a:p>
            <a:pPr marL="342900" marR="0" lvl="0" indent="-342900" algn="just" rtl="1">
              <a:lnSpc>
                <a:spcPct val="150000"/>
              </a:lnSpc>
              <a:spcBef>
                <a:spcPts val="0"/>
              </a:spcBef>
              <a:spcAft>
                <a:spcPts val="0"/>
              </a:spcAft>
              <a:buFont typeface="Arial" panose="020B0604020202020204" pitchFamily="34" charset="0"/>
              <a:buChar char="•"/>
            </a:pPr>
            <a:r>
              <a:rPr lang="ar-EG" sz="2200" dirty="0">
                <a:solidFill>
                  <a:schemeClr val="dk1"/>
                </a:solidFill>
                <a:latin typeface="Arial"/>
                <a:ea typeface="Arial"/>
                <a:cs typeface="+mj-cs"/>
                <a:sym typeface="Arial"/>
              </a:rPr>
              <a:t>مواقع الوسائط المتخصصة: على سبيل المثال (</a:t>
            </a:r>
            <a:r>
              <a:rPr lang="en-US" sz="2200" dirty="0" err="1">
                <a:solidFill>
                  <a:schemeClr val="dk1"/>
                </a:solidFill>
                <a:latin typeface="Arial"/>
                <a:ea typeface="Arial"/>
                <a:cs typeface="+mj-cs"/>
                <a:sym typeface="Arial"/>
              </a:rPr>
              <a:t>Econsultancy</a:t>
            </a:r>
            <a:r>
              <a:rPr lang="en-US" sz="2200" dirty="0">
                <a:solidFill>
                  <a:schemeClr val="dk1"/>
                </a:solidFill>
                <a:latin typeface="Arial"/>
                <a:ea typeface="Arial"/>
                <a:cs typeface="+mj-cs"/>
                <a:sym typeface="Arial"/>
              </a:rPr>
              <a:t>™, Smart Insights™ and Marketing Land™ </a:t>
            </a:r>
            <a:r>
              <a:rPr lang="ar-EG" sz="2200" dirty="0">
                <a:solidFill>
                  <a:schemeClr val="dk1"/>
                </a:solidFill>
                <a:latin typeface="Arial"/>
                <a:ea typeface="Arial"/>
                <a:cs typeface="+mj-cs"/>
                <a:sym typeface="Arial"/>
              </a:rPr>
              <a:t>)، وهي مواقع متخصصة في سوق </a:t>
            </a:r>
            <a:r>
              <a:rPr lang="en-US" sz="2200" dirty="0">
                <a:solidFill>
                  <a:schemeClr val="dk1"/>
                </a:solidFill>
                <a:latin typeface="Arial"/>
                <a:ea typeface="Arial"/>
                <a:cs typeface="+mj-cs"/>
                <a:sym typeface="Arial"/>
              </a:rPr>
              <a:t>B2B </a:t>
            </a:r>
            <a:r>
              <a:rPr lang="ar-EG" sz="2200" dirty="0">
                <a:solidFill>
                  <a:schemeClr val="dk1"/>
                </a:solidFill>
                <a:latin typeface="Arial"/>
                <a:ea typeface="Arial"/>
                <a:cs typeface="+mj-cs"/>
                <a:sym typeface="Arial"/>
              </a:rPr>
              <a:t> وتغطية التسويق الرقمي.</a:t>
            </a:r>
          </a:p>
          <a:p>
            <a:pPr marL="342900" marR="0" lvl="0" indent="-342900" algn="just" rtl="1">
              <a:lnSpc>
                <a:spcPct val="150000"/>
              </a:lnSpc>
              <a:spcBef>
                <a:spcPts val="0"/>
              </a:spcBef>
              <a:spcAft>
                <a:spcPts val="0"/>
              </a:spcAft>
              <a:buFont typeface="Arial" panose="020B0604020202020204" pitchFamily="34" charset="0"/>
              <a:buChar char="•"/>
            </a:pPr>
            <a:r>
              <a:rPr lang="ar-EG" sz="2200" dirty="0">
                <a:solidFill>
                  <a:schemeClr val="dk1"/>
                </a:solidFill>
                <a:latin typeface="Arial"/>
                <a:ea typeface="Arial"/>
                <a:cs typeface="+mj-cs"/>
                <a:sym typeface="Arial"/>
              </a:rPr>
              <a:t>مواقع مقارنة الأسعار (المعروفة أيضًا باسم المجمعين): على سبيل المثال (</a:t>
            </a:r>
            <a:r>
              <a:rPr lang="en-US" sz="2200" dirty="0" err="1">
                <a:solidFill>
                  <a:schemeClr val="dk1"/>
                </a:solidFill>
                <a:latin typeface="Arial"/>
                <a:ea typeface="Arial"/>
                <a:cs typeface="+mj-cs"/>
                <a:sym typeface="Arial"/>
              </a:rPr>
              <a:t>Toggar</a:t>
            </a:r>
            <a:r>
              <a:rPr lang="en-US" sz="2200" dirty="0">
                <a:solidFill>
                  <a:schemeClr val="dk1"/>
                </a:solidFill>
                <a:latin typeface="Arial"/>
                <a:ea typeface="Arial"/>
                <a:cs typeface="+mj-cs"/>
                <a:sym typeface="Arial"/>
              </a:rPr>
              <a:t>-Online </a:t>
            </a:r>
            <a:r>
              <a:rPr lang="ar-EG" sz="2200" dirty="0">
                <a:solidFill>
                  <a:schemeClr val="dk1"/>
                </a:solidFill>
                <a:latin typeface="Arial"/>
                <a:ea typeface="Arial"/>
                <a:cs typeface="+mj-cs"/>
                <a:sym typeface="Arial"/>
              </a:rPr>
              <a:t> تجار أونلاين، </a:t>
            </a:r>
            <a:r>
              <a:rPr lang="ar-EG" sz="2200" dirty="0" err="1">
                <a:solidFill>
                  <a:schemeClr val="dk1"/>
                </a:solidFill>
                <a:latin typeface="Arial"/>
                <a:ea typeface="Arial"/>
                <a:cs typeface="+mj-cs"/>
                <a:sym typeface="Arial"/>
              </a:rPr>
              <a:t>برايسنا</a:t>
            </a:r>
            <a:r>
              <a:rPr lang="ar-EG" sz="2200" dirty="0">
                <a:solidFill>
                  <a:schemeClr val="dk1"/>
                </a:solidFill>
                <a:latin typeface="Arial"/>
                <a:ea typeface="Arial"/>
                <a:cs typeface="+mj-cs"/>
                <a:sym typeface="Arial"/>
              </a:rPr>
              <a:t> – </a:t>
            </a:r>
            <a:r>
              <a:rPr lang="en-US" sz="2200" dirty="0" err="1">
                <a:solidFill>
                  <a:schemeClr val="dk1"/>
                </a:solidFill>
                <a:latin typeface="Arial"/>
                <a:ea typeface="Arial"/>
                <a:cs typeface="+mj-cs"/>
                <a:sym typeface="Arial"/>
              </a:rPr>
              <a:t>Pricena</a:t>
            </a:r>
            <a:r>
              <a:rPr lang="en-US" sz="2200" dirty="0">
                <a:solidFill>
                  <a:schemeClr val="dk1"/>
                </a:solidFill>
                <a:latin typeface="Arial"/>
                <a:ea typeface="Arial"/>
                <a:cs typeface="+mj-cs"/>
                <a:sym typeface="Arial"/>
              </a:rPr>
              <a:t>، </a:t>
            </a:r>
            <a:r>
              <a:rPr lang="ar-EG" sz="2200" dirty="0">
                <a:solidFill>
                  <a:schemeClr val="dk1"/>
                </a:solidFill>
                <a:latin typeface="Arial"/>
                <a:ea typeface="Arial"/>
                <a:cs typeface="+mj-cs"/>
                <a:sym typeface="Arial"/>
              </a:rPr>
              <a:t>موقع </a:t>
            </a:r>
            <a:r>
              <a:rPr lang="ar-EG" sz="2200" dirty="0" err="1">
                <a:solidFill>
                  <a:schemeClr val="dk1"/>
                </a:solidFill>
                <a:latin typeface="Arial"/>
                <a:ea typeface="Arial"/>
                <a:cs typeface="+mj-cs"/>
                <a:sym typeface="Arial"/>
              </a:rPr>
              <a:t>إكسترا</a:t>
            </a:r>
            <a:r>
              <a:rPr lang="ar-EG" sz="2200" dirty="0">
                <a:solidFill>
                  <a:schemeClr val="dk1"/>
                </a:solidFill>
                <a:latin typeface="Arial"/>
                <a:ea typeface="Arial"/>
                <a:cs typeface="+mj-cs"/>
                <a:sym typeface="Arial"/>
              </a:rPr>
              <a:t>). </a:t>
            </a:r>
          </a:p>
        </p:txBody>
      </p:sp>
      <p:sp>
        <p:nvSpPr>
          <p:cNvPr id="3" name="TextBox 2">
            <a:extLst>
              <a:ext uri="{FF2B5EF4-FFF2-40B4-BE49-F238E27FC236}">
                <a16:creationId xmlns:a16="http://schemas.microsoft.com/office/drawing/2014/main" id="{BA7630EA-2DF6-4430-27A7-7B96FECFC91E}"/>
              </a:ext>
            </a:extLst>
          </p:cNvPr>
          <p:cNvSpPr txBox="1"/>
          <p:nvPr/>
        </p:nvSpPr>
        <p:spPr>
          <a:xfrm>
            <a:off x="7049386" y="939389"/>
            <a:ext cx="4621915" cy="523220"/>
          </a:xfrm>
          <a:prstGeom prst="rect">
            <a:avLst/>
          </a:prstGeom>
          <a:solidFill>
            <a:schemeClr val="bg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0">
              <a:spcBef>
                <a:spcPts val="0"/>
              </a:spcBef>
              <a:spcAft>
                <a:spcPts val="0"/>
              </a:spcAft>
              <a:buNone/>
            </a:pPr>
            <a:r>
              <a:rPr lang="ar-EG" sz="2800" b="1" dirty="0">
                <a:solidFill>
                  <a:schemeClr val="lt1"/>
                </a:solidFill>
                <a:latin typeface="Tajawal Medium"/>
                <a:ea typeface="Tajawal Medium"/>
                <a:cs typeface="+mj-cs"/>
                <a:sym typeface="Tajawal Medium"/>
              </a:rPr>
              <a:t>تفاعلات العملاء في البيئة الخاصة</a:t>
            </a:r>
          </a:p>
        </p:txBody>
      </p:sp>
    </p:spTree>
    <p:extLst>
      <p:ext uri="{BB962C8B-B14F-4D97-AF65-F5344CB8AC3E}">
        <p14:creationId xmlns:p14="http://schemas.microsoft.com/office/powerpoint/2010/main" val="384105448"/>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A593F6-E297-FE6B-E405-A4E0369059C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F19D4BE-C5CA-558B-056E-56442DDA44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6358EAC-E4CF-CC10-964D-CF79703CAF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785A49F-4F53-26DE-B0B7-DA37BC536CF7}"/>
              </a:ext>
            </a:extLst>
          </p:cNvPr>
          <p:cNvSpPr txBox="1"/>
          <p:nvPr/>
        </p:nvSpPr>
        <p:spPr>
          <a:xfrm>
            <a:off x="520701" y="1632095"/>
            <a:ext cx="11150600" cy="206287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200" b="1" dirty="0">
                <a:solidFill>
                  <a:schemeClr val="dk1"/>
                </a:solidFill>
                <a:latin typeface="Arial"/>
                <a:ea typeface="Arial"/>
                <a:cs typeface="+mj-cs"/>
                <a:sym typeface="Arial"/>
              </a:rPr>
              <a:t>4- مواقع الوجهة والمنصات. </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هذه هي المواقع التي يحاول المسوق جذب الزوار إليها، بما في ذلك المواقع التجارية للتجزئة والخدمات المالية والسفر والشركات المصنعة وغيرها، أو المواقع غير التجارية مثل مواقع العلامات التجارية أو بناء العلاقات. </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تشمل مواقع الوجهة أيضًا الحضور على مواقع التواصل الاجتماعي مثل فيسبوك وتويتر أو تطبيقات الجوال. </a:t>
            </a:r>
          </a:p>
        </p:txBody>
      </p:sp>
      <p:sp>
        <p:nvSpPr>
          <p:cNvPr id="3" name="TextBox 2">
            <a:extLst>
              <a:ext uri="{FF2B5EF4-FFF2-40B4-BE49-F238E27FC236}">
                <a16:creationId xmlns:a16="http://schemas.microsoft.com/office/drawing/2014/main" id="{040F5419-95EA-A420-362A-7D44F1F35727}"/>
              </a:ext>
            </a:extLst>
          </p:cNvPr>
          <p:cNvSpPr txBox="1"/>
          <p:nvPr/>
        </p:nvSpPr>
        <p:spPr>
          <a:xfrm>
            <a:off x="7049386" y="939389"/>
            <a:ext cx="4621915" cy="523220"/>
          </a:xfrm>
          <a:prstGeom prst="rect">
            <a:avLst/>
          </a:prstGeom>
          <a:solidFill>
            <a:schemeClr val="bg1">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0">
              <a:spcBef>
                <a:spcPts val="0"/>
              </a:spcBef>
              <a:spcAft>
                <a:spcPts val="0"/>
              </a:spcAft>
              <a:buNone/>
            </a:pPr>
            <a:r>
              <a:rPr lang="ar-EG" sz="2800" b="1" dirty="0">
                <a:solidFill>
                  <a:schemeClr val="lt1"/>
                </a:solidFill>
                <a:latin typeface="Tajawal Medium"/>
                <a:ea typeface="Tajawal Medium"/>
                <a:cs typeface="+mj-cs"/>
                <a:sym typeface="Tajawal Medium"/>
              </a:rPr>
              <a:t>تفاعلات العملاء في البيئة الخاصة</a:t>
            </a:r>
          </a:p>
        </p:txBody>
      </p:sp>
    </p:spTree>
    <p:extLst>
      <p:ext uri="{BB962C8B-B14F-4D97-AF65-F5344CB8AC3E}">
        <p14:creationId xmlns:p14="http://schemas.microsoft.com/office/powerpoint/2010/main" val="375185651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AE71E2-761E-9AFE-13D0-4105CA1F21C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B10F81B-4633-0FD7-9EA9-712B9339F18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5F64976-7A63-9743-A99F-F12904BDDC6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4AE1953D-C6A0-826C-3BE8-B5AFE213F7CF}"/>
              </a:ext>
            </a:extLst>
          </p:cNvPr>
          <p:cNvSpPr txBox="1"/>
          <p:nvPr/>
        </p:nvSpPr>
        <p:spPr>
          <a:xfrm>
            <a:off x="7049386" y="939389"/>
            <a:ext cx="4621915"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l" rtl="0">
              <a:spcBef>
                <a:spcPts val="0"/>
              </a:spcBef>
              <a:spcAft>
                <a:spcPts val="0"/>
              </a:spcAft>
              <a:buNone/>
            </a:pPr>
            <a:r>
              <a:rPr lang="ar-EG" sz="2800" b="1" dirty="0">
                <a:solidFill>
                  <a:schemeClr val="lt1"/>
                </a:solidFill>
                <a:latin typeface="Tajawal Medium"/>
                <a:ea typeface="Tajawal Medium"/>
                <a:cs typeface="+mj-cs"/>
                <a:sym typeface="Tajawal Medium"/>
              </a:rPr>
              <a:t>تحليل العملاء لفهم المستهلك الرقمي </a:t>
            </a:r>
          </a:p>
        </p:txBody>
      </p:sp>
      <p:sp>
        <p:nvSpPr>
          <p:cNvPr id="10" name="TextBox 9">
            <a:extLst>
              <a:ext uri="{FF2B5EF4-FFF2-40B4-BE49-F238E27FC236}">
                <a16:creationId xmlns:a16="http://schemas.microsoft.com/office/drawing/2014/main" id="{6834D492-B1F9-F66E-4552-84ED9D7FD3A5}"/>
              </a:ext>
            </a:extLst>
          </p:cNvPr>
          <p:cNvSpPr txBox="1"/>
          <p:nvPr/>
        </p:nvSpPr>
        <p:spPr>
          <a:xfrm>
            <a:off x="520701" y="1632095"/>
            <a:ext cx="11150600" cy="358636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يركز هذا التحليل على العملاء وكيفية تفاعلهم مع المحتوى والقنوات الرقمية، والرحلات التي يقومون بها، ونقاط الاتصال التي يتفاعلون معها. </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في التسويق عموماً، يكون من المهم تحليل عملية التبادل بين الشركة والعملاء لفهم سلوك العملاء، وأيضًا لمعرفة كيفية تحليل ردود الفعل والاستجابات. </a:t>
            </a:r>
          </a:p>
          <a:p>
            <a:pPr marL="0" marR="0" lvl="0" indent="0" algn="just" rtl="1">
              <a:lnSpc>
                <a:spcPct val="150000"/>
              </a:lnSpc>
              <a:spcBef>
                <a:spcPts val="0"/>
              </a:spcBef>
              <a:spcAft>
                <a:spcPts val="0"/>
              </a:spcAft>
              <a:buNone/>
            </a:pPr>
            <a:r>
              <a:rPr lang="ar-EG" sz="2200" b="1" dirty="0">
                <a:solidFill>
                  <a:schemeClr val="dk1"/>
                </a:solidFill>
                <a:latin typeface="Arial"/>
                <a:ea typeface="Arial"/>
                <a:cs typeface="+mj-cs"/>
                <a:sym typeface="Arial"/>
              </a:rPr>
              <a:t>في العالم الرقمي، يمكن تتبع خطوات العملاء بشكل كبير وقابل للقياس، لذا يجب على المسوقين الرقميين معرفة كيفية قياس سلوك العملاء بالنسبة لأهداف التسويق بطرق دقيقة للغاية.</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وتختلف أدوات القياس والتحليل المحددة اعتمادًا على النتائج المرجوة من أنشطة التسويق.</a:t>
            </a:r>
          </a:p>
        </p:txBody>
      </p:sp>
    </p:spTree>
    <p:extLst>
      <p:ext uri="{BB962C8B-B14F-4D97-AF65-F5344CB8AC3E}">
        <p14:creationId xmlns:p14="http://schemas.microsoft.com/office/powerpoint/2010/main" val="2065183520"/>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6F44A0-E840-9A7B-2113-E55FBC69E44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C1BF774-9510-2DE3-B9D1-16CCED6FCA5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6486E9D-A61A-6932-1CF9-63AAEABF80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8C9C05D2-BBCD-BBA2-279E-ED8B01284694}"/>
              </a:ext>
            </a:extLst>
          </p:cNvPr>
          <p:cNvSpPr txBox="1"/>
          <p:nvPr/>
        </p:nvSpPr>
        <p:spPr>
          <a:xfrm>
            <a:off x="7049386" y="939389"/>
            <a:ext cx="4621915"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l" rtl="0">
              <a:spcBef>
                <a:spcPts val="0"/>
              </a:spcBef>
              <a:spcAft>
                <a:spcPts val="0"/>
              </a:spcAft>
              <a:buNone/>
            </a:pPr>
            <a:r>
              <a:rPr lang="ar-EG" sz="2800" b="1" dirty="0">
                <a:solidFill>
                  <a:schemeClr val="lt1"/>
                </a:solidFill>
                <a:latin typeface="Tajawal Medium"/>
                <a:ea typeface="Tajawal Medium"/>
                <a:cs typeface="+mj-cs"/>
                <a:sym typeface="Tajawal Medium"/>
              </a:rPr>
              <a:t>تحليل العملاء لفهم المستهلك الرقمي </a:t>
            </a:r>
          </a:p>
        </p:txBody>
      </p:sp>
      <p:sp>
        <p:nvSpPr>
          <p:cNvPr id="10" name="TextBox 9">
            <a:extLst>
              <a:ext uri="{FF2B5EF4-FFF2-40B4-BE49-F238E27FC236}">
                <a16:creationId xmlns:a16="http://schemas.microsoft.com/office/drawing/2014/main" id="{AA151CE8-5849-DB0E-8C87-6941C2896D6E}"/>
              </a:ext>
            </a:extLst>
          </p:cNvPr>
          <p:cNvSpPr txBox="1"/>
          <p:nvPr/>
        </p:nvSpPr>
        <p:spPr>
          <a:xfrm>
            <a:off x="520701" y="1632095"/>
            <a:ext cx="11150600" cy="358636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يتضمن تحليل العملاء ما يلي:</a:t>
            </a:r>
          </a:p>
          <a:p>
            <a:pPr marL="342900" marR="0" lvl="0" indent="-342900" algn="just" rtl="1">
              <a:lnSpc>
                <a:spcPct val="150000"/>
              </a:lnSpc>
              <a:spcBef>
                <a:spcPts val="0"/>
              </a:spcBef>
              <a:spcAft>
                <a:spcPts val="0"/>
              </a:spcAft>
              <a:buFont typeface="Wingdings" panose="05000000000000000000" pitchFamily="2" charset="2"/>
              <a:buChar char="v"/>
            </a:pPr>
            <a:r>
              <a:rPr lang="ar-EG" sz="2200" b="1" dirty="0">
                <a:solidFill>
                  <a:schemeClr val="dk1"/>
                </a:solidFill>
                <a:latin typeface="Arial"/>
                <a:ea typeface="Arial"/>
                <a:cs typeface="+mj-cs"/>
                <a:sym typeface="Arial"/>
              </a:rPr>
              <a:t>تحليل سلوك العملاء </a:t>
            </a:r>
            <a:r>
              <a:rPr lang="en-US" sz="2200" b="1" dirty="0">
                <a:solidFill>
                  <a:schemeClr val="dk1"/>
                </a:solidFill>
                <a:latin typeface="Arial"/>
                <a:ea typeface="Arial"/>
                <a:cs typeface="+mj-cs"/>
                <a:sym typeface="Arial"/>
              </a:rPr>
              <a:t>Customer </a:t>
            </a:r>
            <a:r>
              <a:rPr lang="en-US" sz="2200" b="1" dirty="0" err="1">
                <a:solidFill>
                  <a:schemeClr val="dk1"/>
                </a:solidFill>
                <a:latin typeface="Arial"/>
                <a:ea typeface="Arial"/>
                <a:cs typeface="+mj-cs"/>
                <a:sym typeface="Arial"/>
              </a:rPr>
              <a:t>behaviour</a:t>
            </a:r>
            <a:r>
              <a:rPr lang="en-US" sz="2200" b="1" dirty="0">
                <a:solidFill>
                  <a:schemeClr val="dk1"/>
                </a:solidFill>
                <a:latin typeface="Arial"/>
                <a:ea typeface="Arial"/>
                <a:cs typeface="+mj-cs"/>
                <a:sym typeface="Arial"/>
              </a:rPr>
              <a:t> analysis </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ينطوي على البحث في دوافع العملاء، وتفضيلات استهلاك الوسائط الرقمية، وعمليات الاختيار التي يستخدمها المستهلكون أثناء استخدام القنوات الرقمية بالاشتراك مع القنوات التقليدية لشراء المنتجات عبر الإنترنت واستخدام خدمات أخرى عبر الإنترنت.</a:t>
            </a:r>
          </a:p>
          <a:p>
            <a:pPr marL="342900" marR="0" lvl="0" indent="-342900" algn="just" rtl="1">
              <a:lnSpc>
                <a:spcPct val="150000"/>
              </a:lnSpc>
              <a:spcBef>
                <a:spcPts val="0"/>
              </a:spcBef>
              <a:spcAft>
                <a:spcPts val="0"/>
              </a:spcAft>
              <a:buFont typeface="Wingdings" panose="05000000000000000000" pitchFamily="2" charset="2"/>
              <a:buChar char="v"/>
            </a:pPr>
            <a:r>
              <a:rPr lang="ar-EG" sz="2200" b="1" dirty="0">
                <a:solidFill>
                  <a:schemeClr val="dk1"/>
                </a:solidFill>
                <a:latin typeface="Arial"/>
                <a:ea typeface="Arial"/>
                <a:cs typeface="+mj-cs"/>
                <a:sym typeface="Arial"/>
              </a:rPr>
              <a:t>تحليل  شرائح العملاء </a:t>
            </a:r>
            <a:r>
              <a:rPr lang="en-US" sz="2200" b="1" dirty="0">
                <a:solidFill>
                  <a:schemeClr val="dk1"/>
                </a:solidFill>
                <a:latin typeface="Arial"/>
                <a:ea typeface="Arial"/>
                <a:cs typeface="+mj-cs"/>
                <a:sym typeface="Arial"/>
              </a:rPr>
              <a:t>Customer segments </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شرائح العملاء تمثل مجموعات العملاء الذين يتشاركون في سمات وتفضيلات وسلوكيات مماثلة تكون ذات معنى في التعامل مع مقترحات السوق المختلفة. وتحدد هذه الشرائح كجزء من استراتيجية التسويق المستهدفة وتخطيط أنشطة التسويق.</a:t>
            </a:r>
          </a:p>
        </p:txBody>
      </p:sp>
    </p:spTree>
    <p:extLst>
      <p:ext uri="{BB962C8B-B14F-4D97-AF65-F5344CB8AC3E}">
        <p14:creationId xmlns:p14="http://schemas.microsoft.com/office/powerpoint/2010/main" val="1953057503"/>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806922-EA77-AB41-9E26-6C2B1089007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05C8443-B8AB-4151-31E7-0889AA3BBB3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FAACE7A-1A4D-8B8C-FF6F-125A710BDF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A100E650-E8BB-5D1D-ACEB-D5C45FF109A9}"/>
              </a:ext>
            </a:extLst>
          </p:cNvPr>
          <p:cNvSpPr txBox="1"/>
          <p:nvPr/>
        </p:nvSpPr>
        <p:spPr>
          <a:xfrm>
            <a:off x="7049386" y="939389"/>
            <a:ext cx="4621915" cy="523220"/>
          </a:xfrm>
          <a:prstGeom prst="rect">
            <a:avLst/>
          </a:prstGeom>
          <a:solidFill>
            <a:srgbClr val="7030A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l" rtl="0">
              <a:spcBef>
                <a:spcPts val="0"/>
              </a:spcBef>
              <a:spcAft>
                <a:spcPts val="0"/>
              </a:spcAft>
              <a:buNone/>
            </a:pPr>
            <a:r>
              <a:rPr lang="ar-EG" sz="2800" b="1" dirty="0">
                <a:solidFill>
                  <a:schemeClr val="lt1"/>
                </a:solidFill>
                <a:latin typeface="Tajawal Medium"/>
                <a:ea typeface="Tajawal Medium"/>
                <a:cs typeface="+mj-cs"/>
                <a:sym typeface="Tajawal Medium"/>
              </a:rPr>
              <a:t>تحليل العملاء لفهم المستهلك الرقمي </a:t>
            </a:r>
          </a:p>
        </p:txBody>
      </p:sp>
      <p:sp>
        <p:nvSpPr>
          <p:cNvPr id="10" name="TextBox 9">
            <a:extLst>
              <a:ext uri="{FF2B5EF4-FFF2-40B4-BE49-F238E27FC236}">
                <a16:creationId xmlns:a16="http://schemas.microsoft.com/office/drawing/2014/main" id="{8FEA5175-8F73-686D-0672-8300931C49D1}"/>
              </a:ext>
            </a:extLst>
          </p:cNvPr>
          <p:cNvSpPr txBox="1"/>
          <p:nvPr/>
        </p:nvSpPr>
        <p:spPr>
          <a:xfrm>
            <a:off x="520701" y="1632095"/>
            <a:ext cx="11150600" cy="358636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يمكن تحليل سلوك العملاء بناء على عنصرين متكاملين، هما:</a:t>
            </a:r>
          </a:p>
          <a:p>
            <a:pPr marL="342900" marR="0" lvl="0" indent="-342900" algn="just" rtl="1">
              <a:lnSpc>
                <a:spcPct val="150000"/>
              </a:lnSpc>
              <a:spcBef>
                <a:spcPts val="0"/>
              </a:spcBef>
              <a:spcAft>
                <a:spcPts val="0"/>
              </a:spcAft>
              <a:buFont typeface="Wingdings" panose="05000000000000000000" pitchFamily="2" charset="2"/>
              <a:buChar char="v"/>
            </a:pPr>
            <a:r>
              <a:rPr lang="ar-EG" sz="2200" b="1" dirty="0">
                <a:solidFill>
                  <a:schemeClr val="dk1"/>
                </a:solidFill>
                <a:latin typeface="Arial"/>
                <a:ea typeface="Arial"/>
                <a:cs typeface="+mj-cs"/>
                <a:sym typeface="Arial"/>
              </a:rPr>
              <a:t>تحليل الطلب </a:t>
            </a:r>
            <a:r>
              <a:rPr lang="en-US" sz="2200" b="1" dirty="0">
                <a:solidFill>
                  <a:schemeClr val="dk1"/>
                </a:solidFill>
                <a:latin typeface="Arial"/>
                <a:ea typeface="Arial"/>
                <a:cs typeface="+mj-cs"/>
                <a:sym typeface="Arial"/>
              </a:rPr>
              <a:t>Demand analysis</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يتضمن فهم حجم الزوار المحتملين و الفعليين للوجود الرقمي ومدى تحويل الفرص إلى نتائج فعلية، مثل توليد العملاء المحتملين والمبيعات.</a:t>
            </a:r>
          </a:p>
          <a:p>
            <a:pPr marL="342900" marR="0" lvl="0" indent="-342900" algn="just" rtl="1">
              <a:lnSpc>
                <a:spcPct val="150000"/>
              </a:lnSpc>
              <a:spcBef>
                <a:spcPts val="0"/>
              </a:spcBef>
              <a:spcAft>
                <a:spcPts val="0"/>
              </a:spcAft>
              <a:buFont typeface="Wingdings" panose="05000000000000000000" pitchFamily="2" charset="2"/>
              <a:buChar char="v"/>
            </a:pPr>
            <a:r>
              <a:rPr lang="ar-EG" sz="2200" b="1" dirty="0">
                <a:solidFill>
                  <a:schemeClr val="dk1"/>
                </a:solidFill>
                <a:latin typeface="Arial"/>
                <a:ea typeface="Arial"/>
                <a:cs typeface="+mj-cs"/>
                <a:sym typeface="Arial"/>
              </a:rPr>
              <a:t>سلوك المستهلك الرقمي </a:t>
            </a:r>
            <a:r>
              <a:rPr lang="en-US" sz="2200" b="1" dirty="0">
                <a:solidFill>
                  <a:schemeClr val="dk1"/>
                </a:solidFill>
                <a:latin typeface="Arial"/>
                <a:ea typeface="Arial"/>
                <a:cs typeface="+mj-cs"/>
                <a:sym typeface="Arial"/>
              </a:rPr>
              <a:t>Digital consumer </a:t>
            </a:r>
            <a:r>
              <a:rPr lang="en-US" sz="2200" b="1" dirty="0" err="1">
                <a:solidFill>
                  <a:schemeClr val="dk1"/>
                </a:solidFill>
                <a:latin typeface="Arial"/>
                <a:ea typeface="Arial"/>
                <a:cs typeface="+mj-cs"/>
                <a:sym typeface="Arial"/>
              </a:rPr>
              <a:t>behaviour</a:t>
            </a:r>
            <a:endParaRPr lang="en-US" sz="2200" b="1" dirty="0">
              <a:solidFill>
                <a:schemeClr val="dk1"/>
              </a:solidFill>
              <a:latin typeface="Arial"/>
              <a:ea typeface="Arial"/>
              <a:cs typeface="+mj-cs"/>
              <a:sym typeface="Arial"/>
            </a:endParaRP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يتعلق بفهم احتياجات وسمات وتجارب أو سلوكيات المستهلكين المستهدفين عبر الوسائط الرقمية. بناءً على هذا التحليل، يمكن إنشاء فئات عملاء سيتم استخدامها لتطوير نهج الاستهداف كجزء من الاستراتيجية والتخطيط. </a:t>
            </a:r>
          </a:p>
        </p:txBody>
      </p:sp>
    </p:spTree>
    <p:extLst>
      <p:ext uri="{BB962C8B-B14F-4D97-AF65-F5344CB8AC3E}">
        <p14:creationId xmlns:p14="http://schemas.microsoft.com/office/powerpoint/2010/main" val="1800977508"/>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EFC058-84EB-DD6B-C8AC-D9FE0E063A3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25826D7-DD10-E20C-81FC-2E50BCD7A09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5331B15-7951-E797-DFBB-1469BF9628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FD74F2BC-0651-F8A6-08A2-CC38569F904E}"/>
              </a:ext>
            </a:extLst>
          </p:cNvPr>
          <p:cNvSpPr txBox="1"/>
          <p:nvPr/>
        </p:nvSpPr>
        <p:spPr>
          <a:xfrm>
            <a:off x="4710224" y="939389"/>
            <a:ext cx="6961078" cy="523220"/>
          </a:xfrm>
          <a:prstGeom prst="rect">
            <a:avLst/>
          </a:prstGeom>
          <a:solidFill>
            <a:schemeClr val="tx2">
              <a:lumMod val="60000"/>
              <a:lumOff val="4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l" rtl="0">
              <a:spcBef>
                <a:spcPts val="0"/>
              </a:spcBef>
              <a:spcAft>
                <a:spcPts val="0"/>
              </a:spcAft>
              <a:buNone/>
            </a:pPr>
            <a:r>
              <a:rPr lang="ar-EG" sz="2800" b="1" dirty="0">
                <a:solidFill>
                  <a:schemeClr val="lt1"/>
                </a:solidFill>
                <a:latin typeface="Tajawal Medium"/>
                <a:ea typeface="Tajawal Medium"/>
                <a:cs typeface="+mj-cs"/>
                <a:sym typeface="Tajawal Medium"/>
              </a:rPr>
              <a:t>تحليل المنافسين: فهم طبيعة المنافسة في الأسواق الرقمية </a:t>
            </a:r>
          </a:p>
        </p:txBody>
      </p:sp>
      <p:pic>
        <p:nvPicPr>
          <p:cNvPr id="2" name="Google Shape;430;p29" descr="البيئة الخارجية المباشرة للشركة: القوى التنافسية الخمسة لبورتر - الإدارة  والقيادة - أكاديمية حسوب">
            <a:extLst>
              <a:ext uri="{FF2B5EF4-FFF2-40B4-BE49-F238E27FC236}">
                <a16:creationId xmlns:a16="http://schemas.microsoft.com/office/drawing/2014/main" id="{FFBF55D2-CF41-19AF-401E-885B315078DC}"/>
              </a:ext>
            </a:extLst>
          </p:cNvPr>
          <p:cNvPicPr preferRelativeResize="0"/>
          <p:nvPr/>
        </p:nvPicPr>
        <p:blipFill rotWithShape="1">
          <a:blip r:embed="rId4">
            <a:alphaModFix/>
          </a:blip>
          <a:srcRect/>
          <a:stretch/>
        </p:blipFill>
        <p:spPr>
          <a:xfrm>
            <a:off x="3193968" y="2594344"/>
            <a:ext cx="5381336" cy="3934904"/>
          </a:xfrm>
          <a:prstGeom prst="rect">
            <a:avLst/>
          </a:prstGeom>
          <a:noFill/>
          <a:ln>
            <a:noFill/>
          </a:ln>
        </p:spPr>
      </p:pic>
      <p:sp>
        <p:nvSpPr>
          <p:cNvPr id="3" name="Google Shape;423;p29">
            <a:extLst>
              <a:ext uri="{FF2B5EF4-FFF2-40B4-BE49-F238E27FC236}">
                <a16:creationId xmlns:a16="http://schemas.microsoft.com/office/drawing/2014/main" id="{8BA569D2-43B4-7E06-0901-EC42EA0D1161}"/>
              </a:ext>
            </a:extLst>
          </p:cNvPr>
          <p:cNvSpPr/>
          <p:nvPr/>
        </p:nvSpPr>
        <p:spPr>
          <a:xfrm>
            <a:off x="1673250" y="1548038"/>
            <a:ext cx="9345750" cy="89861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429;p29">
            <a:extLst>
              <a:ext uri="{FF2B5EF4-FFF2-40B4-BE49-F238E27FC236}">
                <a16:creationId xmlns:a16="http://schemas.microsoft.com/office/drawing/2014/main" id="{FF0B642A-64A6-44AB-20DE-FCC0C8450FC5}"/>
              </a:ext>
            </a:extLst>
          </p:cNvPr>
          <p:cNvSpPr txBox="1"/>
          <p:nvPr/>
        </p:nvSpPr>
        <p:spPr>
          <a:xfrm>
            <a:off x="1524034" y="1485772"/>
            <a:ext cx="9144229" cy="1015622"/>
          </a:xfrm>
          <a:prstGeom prst="rect">
            <a:avLst/>
          </a:prstGeom>
          <a:noFill/>
          <a:ln>
            <a:noFill/>
          </a:ln>
        </p:spPr>
        <p:txBody>
          <a:bodyPr spcFirstLastPara="1" wrap="square" lIns="91425" tIns="45700" rIns="91425" bIns="45700" anchor="t" anchorCtr="0">
            <a:spAutoFit/>
          </a:bodyPr>
          <a:lstStyle/>
          <a:p>
            <a:pPr marL="0" marR="0" lvl="0" indent="0" algn="ctr" rtl="1">
              <a:lnSpc>
                <a:spcPct val="200000"/>
              </a:lnSpc>
              <a:spcBef>
                <a:spcPts val="0"/>
              </a:spcBef>
              <a:spcAft>
                <a:spcPts val="0"/>
              </a:spcAft>
              <a:buNone/>
            </a:pPr>
            <a:r>
              <a:rPr lang="ar-EG" sz="3000" b="1" dirty="0">
                <a:solidFill>
                  <a:schemeClr val="dk1"/>
                </a:solidFill>
                <a:latin typeface="Calibri"/>
                <a:ea typeface="Calibri"/>
                <a:cs typeface="+mj-cs"/>
                <a:sym typeface="Calibri"/>
              </a:rPr>
              <a:t>نموذج </a:t>
            </a:r>
            <a:r>
              <a:rPr lang="ar-EG" sz="3000" b="1" dirty="0" err="1">
                <a:solidFill>
                  <a:schemeClr val="dk1"/>
                </a:solidFill>
                <a:latin typeface="Calibri"/>
                <a:ea typeface="Calibri"/>
                <a:cs typeface="+mj-cs"/>
                <a:sym typeface="Calibri"/>
              </a:rPr>
              <a:t>بورتر</a:t>
            </a:r>
            <a:r>
              <a:rPr lang="ar-EG" sz="3000" b="1" dirty="0">
                <a:solidFill>
                  <a:schemeClr val="dk1"/>
                </a:solidFill>
                <a:latin typeface="Calibri"/>
                <a:ea typeface="Calibri"/>
                <a:cs typeface="+mj-cs"/>
                <a:sym typeface="Calibri"/>
              </a:rPr>
              <a:t> للقوى التنافسية الخمسة </a:t>
            </a:r>
            <a:endParaRPr sz="3000" b="1" dirty="0">
              <a:solidFill>
                <a:schemeClr val="dk1"/>
              </a:solidFill>
              <a:latin typeface="Calibri"/>
              <a:ea typeface="Calibri"/>
              <a:cs typeface="+mj-cs"/>
              <a:sym typeface="Calibri"/>
            </a:endParaRPr>
          </a:p>
        </p:txBody>
      </p:sp>
    </p:spTree>
    <p:extLst>
      <p:ext uri="{BB962C8B-B14F-4D97-AF65-F5344CB8AC3E}">
        <p14:creationId xmlns:p14="http://schemas.microsoft.com/office/powerpoint/2010/main" val="1254525991"/>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4D52E6-676B-ACFE-B446-728961A5EF4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264281C-E3B2-20A2-1EDF-B2F19BC398C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41460E7-58A4-D0CD-84D1-F3D813A862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43638377-21B6-7891-9F68-C98C0890C2B8}"/>
              </a:ext>
            </a:extLst>
          </p:cNvPr>
          <p:cNvSpPr txBox="1"/>
          <p:nvPr/>
        </p:nvSpPr>
        <p:spPr>
          <a:xfrm>
            <a:off x="4710224" y="939389"/>
            <a:ext cx="6961078" cy="523220"/>
          </a:xfrm>
          <a:prstGeom prst="rect">
            <a:avLst/>
          </a:prstGeom>
          <a:solidFill>
            <a:schemeClr val="tx2">
              <a:lumMod val="60000"/>
              <a:lumOff val="4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l" rtl="0">
              <a:spcBef>
                <a:spcPts val="0"/>
              </a:spcBef>
              <a:spcAft>
                <a:spcPts val="0"/>
              </a:spcAft>
              <a:buNone/>
            </a:pPr>
            <a:r>
              <a:rPr lang="ar-EG" sz="2800" b="1" dirty="0">
                <a:solidFill>
                  <a:schemeClr val="lt1"/>
                </a:solidFill>
                <a:latin typeface="Tajawal Medium"/>
                <a:ea typeface="Tajawal Medium"/>
                <a:cs typeface="+mj-cs"/>
                <a:sym typeface="Tajawal Medium"/>
              </a:rPr>
              <a:t>تحليل المنافسين: فهم طبيعة المنافسة في الأسواق الرقمية </a:t>
            </a:r>
          </a:p>
        </p:txBody>
      </p:sp>
      <p:sp>
        <p:nvSpPr>
          <p:cNvPr id="5" name="TextBox 4">
            <a:extLst>
              <a:ext uri="{FF2B5EF4-FFF2-40B4-BE49-F238E27FC236}">
                <a16:creationId xmlns:a16="http://schemas.microsoft.com/office/drawing/2014/main" id="{0533747D-4950-09F0-E3B6-E7E8C9577C2F}"/>
              </a:ext>
            </a:extLst>
          </p:cNvPr>
          <p:cNvSpPr txBox="1"/>
          <p:nvPr/>
        </p:nvSpPr>
        <p:spPr>
          <a:xfrm>
            <a:off x="520700" y="1855379"/>
            <a:ext cx="11150600" cy="409419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200" b="1" dirty="0">
                <a:solidFill>
                  <a:schemeClr val="dk1"/>
                </a:solidFill>
                <a:latin typeface="Arial"/>
                <a:ea typeface="Arial"/>
                <a:cs typeface="+mj-cs"/>
                <a:sym typeface="Arial"/>
              </a:rPr>
              <a:t>1- حدة المنافسة داخل السوق</a:t>
            </a:r>
          </a:p>
          <a:p>
            <a:pPr marL="0" marR="0" lvl="0" indent="0" algn="just" rtl="1">
              <a:lnSpc>
                <a:spcPct val="150000"/>
              </a:lnSpc>
              <a:spcBef>
                <a:spcPts val="0"/>
              </a:spcBef>
              <a:spcAft>
                <a:spcPts val="0"/>
              </a:spcAft>
              <a:buNone/>
            </a:pPr>
            <a:r>
              <a:rPr lang="ar-EG" sz="2200" b="1" dirty="0">
                <a:solidFill>
                  <a:schemeClr val="dk1"/>
                </a:solidFill>
                <a:latin typeface="Arial"/>
                <a:ea typeface="Arial"/>
                <a:cs typeface="+mj-cs"/>
                <a:sym typeface="Arial"/>
              </a:rPr>
              <a:t>قوة التهديد من المنافسين الحاليين</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في </a:t>
            </a:r>
            <a:r>
              <a:rPr lang="ar-EG" sz="2200" dirty="0">
                <a:latin typeface="Arial"/>
                <a:ea typeface="Arial"/>
                <a:cs typeface="+mj-cs"/>
                <a:sym typeface="Arial"/>
              </a:rPr>
              <a:t>السوق </a:t>
            </a:r>
            <a:r>
              <a:rPr lang="ar-EG" sz="2200" dirty="0">
                <a:solidFill>
                  <a:schemeClr val="dk1"/>
                </a:solidFill>
                <a:latin typeface="Arial"/>
                <a:ea typeface="Arial"/>
                <a:cs typeface="+mj-cs"/>
                <a:sym typeface="Arial"/>
              </a:rPr>
              <a:t>الرقمي، يكون هناك منافسة قوية بين الشركات المتنافسة. يجب على الشركات تحليل استراتيجيات المنافسين الحاليين وتطوير نقاط قوة تنافسية فريدة تميزها عن المنافسة. </a:t>
            </a:r>
          </a:p>
          <a:p>
            <a:pPr marL="0" marR="0" lvl="0" indent="0" algn="just" rtl="1">
              <a:lnSpc>
                <a:spcPct val="150000"/>
              </a:lnSpc>
              <a:spcBef>
                <a:spcPts val="0"/>
              </a:spcBef>
              <a:spcAft>
                <a:spcPts val="0"/>
              </a:spcAft>
              <a:buNone/>
            </a:pPr>
            <a:endParaRPr lang="ar-EG" sz="2200" dirty="0">
              <a:solidFill>
                <a:schemeClr val="dk1"/>
              </a:solidFill>
              <a:latin typeface="Arial"/>
              <a:ea typeface="Arial"/>
              <a:cs typeface="+mj-cs"/>
              <a:sym typeface="Arial"/>
            </a:endParaRP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مثال: شركة متخصصة في البيع بالتجزئة عبر الإنترنت تطلق حملة تسويق رقمية مبتكرة ومتكاملة لزيادة حصتها في السوق والتنافس مع اللاعبين الرئيسيين الحاليين.</a:t>
            </a:r>
          </a:p>
          <a:p>
            <a:pPr marL="0" marR="0" lvl="0" indent="0" algn="just" rtl="1">
              <a:lnSpc>
                <a:spcPct val="150000"/>
              </a:lnSpc>
              <a:spcBef>
                <a:spcPts val="0"/>
              </a:spcBef>
              <a:spcAft>
                <a:spcPts val="0"/>
              </a:spcAft>
              <a:buNone/>
            </a:pPr>
            <a:endParaRPr lang="ar-EG" sz="2200" dirty="0">
              <a:solidFill>
                <a:schemeClr val="dk1"/>
              </a:solidFill>
              <a:latin typeface="Arial"/>
              <a:ea typeface="Arial"/>
              <a:cs typeface="+mj-cs"/>
              <a:sym typeface="Arial"/>
            </a:endParaRPr>
          </a:p>
        </p:txBody>
      </p:sp>
    </p:spTree>
    <p:extLst>
      <p:ext uri="{BB962C8B-B14F-4D97-AF65-F5344CB8AC3E}">
        <p14:creationId xmlns:p14="http://schemas.microsoft.com/office/powerpoint/2010/main" val="3486932170"/>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5557F7-1F75-136B-2A0D-EE45E36A0D2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73BFF2F-9FA6-FEFE-1369-427DC278406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BD5E9CA-0BE8-BFB5-CE5C-00490E0789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9E9BB9C5-D8A7-AA9D-D661-2678F55D33FC}"/>
              </a:ext>
            </a:extLst>
          </p:cNvPr>
          <p:cNvSpPr txBox="1"/>
          <p:nvPr/>
        </p:nvSpPr>
        <p:spPr>
          <a:xfrm>
            <a:off x="4710224" y="939389"/>
            <a:ext cx="6961078" cy="523220"/>
          </a:xfrm>
          <a:prstGeom prst="rect">
            <a:avLst/>
          </a:prstGeom>
          <a:solidFill>
            <a:schemeClr val="tx2">
              <a:lumMod val="60000"/>
              <a:lumOff val="4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l" rtl="0">
              <a:spcBef>
                <a:spcPts val="0"/>
              </a:spcBef>
              <a:spcAft>
                <a:spcPts val="0"/>
              </a:spcAft>
              <a:buNone/>
            </a:pPr>
            <a:r>
              <a:rPr lang="ar-EG" sz="2800" b="1" dirty="0">
                <a:solidFill>
                  <a:schemeClr val="lt1"/>
                </a:solidFill>
                <a:latin typeface="Tajawal Medium"/>
                <a:ea typeface="Tajawal Medium"/>
                <a:cs typeface="+mj-cs"/>
                <a:sym typeface="Tajawal Medium"/>
              </a:rPr>
              <a:t>تحليل المنافسين: فهم طبيعة المنافسة في الأسواق الرقمية </a:t>
            </a:r>
          </a:p>
        </p:txBody>
      </p:sp>
      <p:sp>
        <p:nvSpPr>
          <p:cNvPr id="5" name="TextBox 4">
            <a:extLst>
              <a:ext uri="{FF2B5EF4-FFF2-40B4-BE49-F238E27FC236}">
                <a16:creationId xmlns:a16="http://schemas.microsoft.com/office/drawing/2014/main" id="{A1FCA598-022E-0687-9E2C-B1287859BF8C}"/>
              </a:ext>
            </a:extLst>
          </p:cNvPr>
          <p:cNvSpPr txBox="1"/>
          <p:nvPr/>
        </p:nvSpPr>
        <p:spPr>
          <a:xfrm>
            <a:off x="520700" y="1855379"/>
            <a:ext cx="11150600" cy="409381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200" b="1" dirty="0">
                <a:solidFill>
                  <a:schemeClr val="dk1"/>
                </a:solidFill>
                <a:latin typeface="Arial"/>
                <a:ea typeface="Arial"/>
                <a:cs typeface="+mj-cs"/>
                <a:sym typeface="Arial"/>
              </a:rPr>
              <a:t>2- تهديد البدائل</a:t>
            </a:r>
          </a:p>
          <a:p>
            <a:pPr marL="0" marR="0" lvl="0" indent="0" algn="just" rtl="1">
              <a:lnSpc>
                <a:spcPct val="150000"/>
              </a:lnSpc>
              <a:spcBef>
                <a:spcPts val="0"/>
              </a:spcBef>
              <a:spcAft>
                <a:spcPts val="0"/>
              </a:spcAft>
              <a:buNone/>
            </a:pPr>
            <a:r>
              <a:rPr lang="ar-EG" sz="2200" b="1" dirty="0">
                <a:solidFill>
                  <a:schemeClr val="dk1"/>
                </a:solidFill>
                <a:latin typeface="Arial"/>
                <a:ea typeface="Arial"/>
                <a:cs typeface="+mj-cs"/>
                <a:sym typeface="Arial"/>
              </a:rPr>
              <a:t>قوة التهديد من المنتجات أو الخدمات البديلة</a:t>
            </a:r>
          </a:p>
          <a:p>
            <a:pPr marL="0" marR="0" lvl="0" indent="0" algn="just" rtl="1">
              <a:lnSpc>
                <a:spcPct val="150000"/>
              </a:lnSpc>
              <a:spcBef>
                <a:spcPts val="0"/>
              </a:spcBef>
              <a:spcAft>
                <a:spcPts val="0"/>
              </a:spcAft>
              <a:buNone/>
            </a:pPr>
            <a:r>
              <a:rPr lang="ar-EG" sz="2200" b="1" dirty="0">
                <a:solidFill>
                  <a:schemeClr val="dk1"/>
                </a:solidFill>
                <a:latin typeface="Arial"/>
                <a:ea typeface="Arial"/>
                <a:cs typeface="+mj-cs"/>
                <a:sym typeface="Arial"/>
              </a:rPr>
              <a:t> </a:t>
            </a:r>
            <a:r>
              <a:rPr lang="ar-EG" sz="2200" dirty="0">
                <a:solidFill>
                  <a:schemeClr val="dk1"/>
                </a:solidFill>
                <a:latin typeface="Arial"/>
                <a:ea typeface="Arial"/>
                <a:cs typeface="+mj-cs"/>
                <a:sym typeface="Arial"/>
              </a:rPr>
              <a:t>في السوق الرقمي، يُتاح للمشترين العديد من البدائل والخيارات. يجب على الشركات تطوير استراتيجيات تسويقية فعالة للترويج لمنتجاتها وخدماتها وإيجاد طرق لجذب انتباه العملاء وتحفيزهم للاختيار.</a:t>
            </a:r>
          </a:p>
          <a:p>
            <a:pPr marL="0" marR="0" lvl="0" indent="0" algn="just" rtl="1">
              <a:lnSpc>
                <a:spcPct val="150000"/>
              </a:lnSpc>
              <a:spcBef>
                <a:spcPts val="0"/>
              </a:spcBef>
              <a:spcAft>
                <a:spcPts val="0"/>
              </a:spcAft>
              <a:buNone/>
            </a:pPr>
            <a:endParaRPr lang="ar-EG" sz="2200" dirty="0">
              <a:solidFill>
                <a:schemeClr val="dk1"/>
              </a:solidFill>
              <a:latin typeface="Arial"/>
              <a:ea typeface="Arial"/>
              <a:cs typeface="+mj-cs"/>
              <a:sym typeface="Arial"/>
            </a:endParaRP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مثال: شركة تقنية تطور منتجًا بديلاً يقدم حلول جديدة للعملاء تساعدهم في الاستغناء عن المنتجات التقليدية، مما يمثل بديلاً قويًا للمنتجات التقليدية في السوق الرقمي ويجذب اهتمام المستهلكين. </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يمكن أن نناقش هنا مقارنة </a:t>
            </a:r>
            <a:r>
              <a:rPr lang="en-US" sz="2200" dirty="0" err="1">
                <a:solidFill>
                  <a:schemeClr val="dk1"/>
                </a:solidFill>
                <a:latin typeface="Arial"/>
                <a:ea typeface="Arial"/>
                <a:cs typeface="+mj-cs"/>
                <a:sym typeface="Arial"/>
              </a:rPr>
              <a:t>DeepSeek</a:t>
            </a:r>
            <a:r>
              <a:rPr lang="en-US" sz="2200" dirty="0">
                <a:solidFill>
                  <a:schemeClr val="dk1"/>
                </a:solidFill>
                <a:latin typeface="Arial"/>
                <a:ea typeface="Arial"/>
                <a:cs typeface="+mj-cs"/>
                <a:sym typeface="Arial"/>
              </a:rPr>
              <a:t> &amp; </a:t>
            </a:r>
            <a:r>
              <a:rPr lang="en-US" sz="2200" dirty="0" err="1">
                <a:solidFill>
                  <a:schemeClr val="dk1"/>
                </a:solidFill>
                <a:latin typeface="Arial"/>
                <a:ea typeface="Arial"/>
                <a:cs typeface="+mj-cs"/>
                <a:sym typeface="Arial"/>
              </a:rPr>
              <a:t>ChatGpt</a:t>
            </a:r>
            <a:r>
              <a:rPr lang="ar-EG" sz="2200" dirty="0">
                <a:solidFill>
                  <a:schemeClr val="dk1"/>
                </a:solidFill>
                <a:latin typeface="Arial"/>
                <a:ea typeface="Arial"/>
                <a:cs typeface="+mj-cs"/>
                <a:sym typeface="Arial"/>
              </a:rPr>
              <a:t> بمحركات البحث التقليدية. </a:t>
            </a:r>
          </a:p>
        </p:txBody>
      </p:sp>
    </p:spTree>
    <p:extLst>
      <p:ext uri="{BB962C8B-B14F-4D97-AF65-F5344CB8AC3E}">
        <p14:creationId xmlns:p14="http://schemas.microsoft.com/office/powerpoint/2010/main" val="3877309852"/>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FFBAE-9D37-E038-B438-CDE5752EADD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68C3FED-B204-E94E-CC48-A680CCFE51F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707AB66-1011-455B-3D2A-9EF95C0EC4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C218799-DA9C-E492-B503-9196DE963BC9}"/>
              </a:ext>
            </a:extLst>
          </p:cNvPr>
          <p:cNvSpPr txBox="1"/>
          <p:nvPr/>
        </p:nvSpPr>
        <p:spPr>
          <a:xfrm>
            <a:off x="4710224" y="939389"/>
            <a:ext cx="6961078" cy="523220"/>
          </a:xfrm>
          <a:prstGeom prst="rect">
            <a:avLst/>
          </a:prstGeom>
          <a:solidFill>
            <a:schemeClr val="tx2">
              <a:lumMod val="60000"/>
              <a:lumOff val="4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l" rtl="0">
              <a:spcBef>
                <a:spcPts val="0"/>
              </a:spcBef>
              <a:spcAft>
                <a:spcPts val="0"/>
              </a:spcAft>
              <a:buNone/>
            </a:pPr>
            <a:r>
              <a:rPr lang="ar-EG" sz="2800" b="1" dirty="0">
                <a:solidFill>
                  <a:schemeClr val="lt1"/>
                </a:solidFill>
                <a:latin typeface="Tajawal Medium"/>
                <a:ea typeface="Tajawal Medium"/>
                <a:cs typeface="+mj-cs"/>
                <a:sym typeface="Tajawal Medium"/>
              </a:rPr>
              <a:t>تحليل المنافسين: فهم طبيعة المنافسة في الأسواق الرقمية </a:t>
            </a:r>
          </a:p>
        </p:txBody>
      </p:sp>
      <p:sp>
        <p:nvSpPr>
          <p:cNvPr id="5" name="TextBox 4">
            <a:extLst>
              <a:ext uri="{FF2B5EF4-FFF2-40B4-BE49-F238E27FC236}">
                <a16:creationId xmlns:a16="http://schemas.microsoft.com/office/drawing/2014/main" id="{BC27C6A6-E184-438B-D669-1CEC01E02D61}"/>
              </a:ext>
            </a:extLst>
          </p:cNvPr>
          <p:cNvSpPr txBox="1"/>
          <p:nvPr/>
        </p:nvSpPr>
        <p:spPr>
          <a:xfrm>
            <a:off x="520700" y="1855379"/>
            <a:ext cx="11150600" cy="46000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200" b="1" dirty="0">
                <a:solidFill>
                  <a:schemeClr val="dk1"/>
                </a:solidFill>
                <a:latin typeface="Arial"/>
                <a:ea typeface="Arial"/>
                <a:cs typeface="+mj-cs"/>
                <a:sym typeface="Arial"/>
              </a:rPr>
              <a:t>3- تهديد دخول منافسين جدد</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في عالم التسويق الرقمي، يمكن لأي شركة أو فرد أن يدخل السوق بسهولة ويبدأ في المنافسة مقارنة بالسوق التقليدي. هذا يعني أن الشركات التي تعمل في السوق الرقمي يجب أن تكون على استعداد لمواجهة التحديات الناشئة من الشركات الجديدة والابتكارات التقنية المتطورة.</a:t>
            </a:r>
          </a:p>
          <a:p>
            <a:pPr marL="0" marR="0" lvl="0" indent="0" algn="just" rtl="1">
              <a:lnSpc>
                <a:spcPct val="150000"/>
              </a:lnSpc>
              <a:spcBef>
                <a:spcPts val="0"/>
              </a:spcBef>
              <a:spcAft>
                <a:spcPts val="0"/>
              </a:spcAft>
              <a:buNone/>
            </a:pPr>
            <a:endParaRPr lang="ar-EG" sz="2200" dirty="0">
              <a:solidFill>
                <a:schemeClr val="dk1"/>
              </a:solidFill>
              <a:latin typeface="Arial"/>
              <a:ea typeface="Arial"/>
              <a:cs typeface="+mj-cs"/>
              <a:sym typeface="Arial"/>
            </a:endParaRP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مثال: شركة تقنية ناشئة تطلق تطبيقًا جديدًا للتجارة الإلكترونية يوفر تجربة مبتكرة وسلسة للمستخدمين، مما يهدد الشركات التقليدية في السوق الرقمي.</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شركة </a:t>
            </a:r>
            <a:r>
              <a:rPr lang="en-US" sz="2200" dirty="0" err="1">
                <a:solidFill>
                  <a:schemeClr val="dk1"/>
                </a:solidFill>
                <a:latin typeface="Arial"/>
                <a:ea typeface="Arial"/>
                <a:cs typeface="+mj-cs"/>
                <a:sym typeface="Arial"/>
              </a:rPr>
              <a:t>DiDi</a:t>
            </a:r>
            <a:r>
              <a:rPr lang="en-US" sz="2200" dirty="0">
                <a:solidFill>
                  <a:schemeClr val="dk1"/>
                </a:solidFill>
                <a:latin typeface="Arial"/>
                <a:ea typeface="Arial"/>
                <a:cs typeface="+mj-cs"/>
                <a:sym typeface="Arial"/>
              </a:rPr>
              <a:t> </a:t>
            </a:r>
            <a:r>
              <a:rPr lang="ar-EG" sz="2200" dirty="0">
                <a:solidFill>
                  <a:schemeClr val="dk1"/>
                </a:solidFill>
                <a:latin typeface="Arial"/>
                <a:ea typeface="Arial"/>
                <a:cs typeface="+mj-cs"/>
                <a:sym typeface="Arial"/>
              </a:rPr>
              <a:t> عندما دخلت السوق المصري لتنافس </a:t>
            </a:r>
            <a:r>
              <a:rPr lang="en-US" sz="2200" dirty="0">
                <a:solidFill>
                  <a:schemeClr val="dk1"/>
                </a:solidFill>
                <a:latin typeface="Arial"/>
                <a:ea typeface="Arial"/>
                <a:cs typeface="+mj-cs"/>
                <a:sym typeface="Arial"/>
              </a:rPr>
              <a:t>Uber، Careem</a:t>
            </a:r>
          </a:p>
          <a:p>
            <a:pPr marL="0" marR="0" lvl="0" indent="0" algn="just" rtl="1">
              <a:lnSpc>
                <a:spcPct val="150000"/>
              </a:lnSpc>
              <a:spcBef>
                <a:spcPts val="0"/>
              </a:spcBef>
              <a:spcAft>
                <a:spcPts val="0"/>
              </a:spcAft>
              <a:buNone/>
            </a:pPr>
            <a:endParaRPr lang="en-US" sz="2200" b="1" dirty="0">
              <a:solidFill>
                <a:schemeClr val="dk1"/>
              </a:solidFill>
              <a:latin typeface="Arial"/>
              <a:ea typeface="Arial"/>
              <a:cs typeface="+mj-cs"/>
              <a:sym typeface="Arial"/>
            </a:endParaRPr>
          </a:p>
        </p:txBody>
      </p:sp>
    </p:spTree>
    <p:extLst>
      <p:ext uri="{BB962C8B-B14F-4D97-AF65-F5344CB8AC3E}">
        <p14:creationId xmlns:p14="http://schemas.microsoft.com/office/powerpoint/2010/main" val="1029900364"/>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78CA3E-33F4-6B84-BAD7-0173546CBF7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B56749D-3733-4E6E-7249-345B5C86740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B34DBE8-3BDA-654C-A0C0-31BC807B2A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839FA2FF-93CD-BC2E-139F-2FD73339AAC3}"/>
              </a:ext>
            </a:extLst>
          </p:cNvPr>
          <p:cNvSpPr txBox="1"/>
          <p:nvPr/>
        </p:nvSpPr>
        <p:spPr>
          <a:xfrm>
            <a:off x="4710224" y="939389"/>
            <a:ext cx="6961078" cy="523220"/>
          </a:xfrm>
          <a:prstGeom prst="rect">
            <a:avLst/>
          </a:prstGeom>
          <a:solidFill>
            <a:schemeClr val="tx2">
              <a:lumMod val="60000"/>
              <a:lumOff val="4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l" rtl="0">
              <a:spcBef>
                <a:spcPts val="0"/>
              </a:spcBef>
              <a:spcAft>
                <a:spcPts val="0"/>
              </a:spcAft>
              <a:buNone/>
            </a:pPr>
            <a:r>
              <a:rPr lang="ar-EG" sz="2800" b="1" dirty="0">
                <a:solidFill>
                  <a:schemeClr val="lt1"/>
                </a:solidFill>
                <a:latin typeface="Tajawal Medium"/>
                <a:ea typeface="Tajawal Medium"/>
                <a:cs typeface="+mj-cs"/>
                <a:sym typeface="Tajawal Medium"/>
              </a:rPr>
              <a:t>تحليل المنافسين: فهم طبيعة المنافسة في الأسواق الرقمية </a:t>
            </a:r>
          </a:p>
        </p:txBody>
      </p:sp>
      <p:sp>
        <p:nvSpPr>
          <p:cNvPr id="5" name="TextBox 4">
            <a:extLst>
              <a:ext uri="{FF2B5EF4-FFF2-40B4-BE49-F238E27FC236}">
                <a16:creationId xmlns:a16="http://schemas.microsoft.com/office/drawing/2014/main" id="{64CD6106-DF31-AA5E-5D03-3F480885D2B3}"/>
              </a:ext>
            </a:extLst>
          </p:cNvPr>
          <p:cNvSpPr txBox="1"/>
          <p:nvPr/>
        </p:nvSpPr>
        <p:spPr>
          <a:xfrm>
            <a:off x="520700" y="1855379"/>
            <a:ext cx="11150600" cy="358636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200" b="1" dirty="0">
                <a:solidFill>
                  <a:schemeClr val="dk1"/>
                </a:solidFill>
                <a:latin typeface="Arial"/>
                <a:ea typeface="Arial"/>
                <a:cs typeface="+mj-cs"/>
                <a:sym typeface="Arial"/>
              </a:rPr>
              <a:t>4- تهديد قوة العملاء/المشترين</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في السوق الرقمي، يتمتع العملاء بسلطة كبيرة نظراً لقدرتهم على المقارنة والتحقيق والاختيار بين عدة خيارات. وبالتالي، يجب على الشركات تحسين تجربة المشتري عبر القنوات الرقمية وتقديم القيمة المضافة لجذب واحتفاظ بالعملاء.</a:t>
            </a:r>
          </a:p>
          <a:p>
            <a:pPr marL="0" marR="0" lvl="0" indent="0" algn="just" rtl="1">
              <a:lnSpc>
                <a:spcPct val="150000"/>
              </a:lnSpc>
              <a:spcBef>
                <a:spcPts val="0"/>
              </a:spcBef>
              <a:spcAft>
                <a:spcPts val="0"/>
              </a:spcAft>
              <a:buNone/>
            </a:pPr>
            <a:endParaRPr lang="ar-EG" sz="2200" dirty="0">
              <a:solidFill>
                <a:schemeClr val="dk1"/>
              </a:solidFill>
              <a:latin typeface="Arial"/>
              <a:ea typeface="Arial"/>
              <a:cs typeface="+mj-cs"/>
              <a:sym typeface="Arial"/>
            </a:endParaRP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مثال: مستهلك يستخدم الإنترنت ووسائل التواصل الاجتماعي لمقارنة الأسعار والمنتجات قبل الشراء، مما يجعله يمتلك القوة لاتخاذ قرار شراء معتمدًا على العروض والتجارب الرقمية المتاحة. </a:t>
            </a:r>
          </a:p>
          <a:p>
            <a:pPr marL="0" marR="0" lvl="0" indent="0" algn="just" rtl="1">
              <a:lnSpc>
                <a:spcPct val="150000"/>
              </a:lnSpc>
              <a:spcBef>
                <a:spcPts val="0"/>
              </a:spcBef>
              <a:spcAft>
                <a:spcPts val="0"/>
              </a:spcAft>
              <a:buNone/>
            </a:pPr>
            <a:endParaRPr lang="ar-EG" sz="2200" b="1" dirty="0">
              <a:solidFill>
                <a:schemeClr val="dk1"/>
              </a:solidFill>
              <a:latin typeface="Arial"/>
              <a:ea typeface="Arial"/>
              <a:cs typeface="+mj-cs"/>
              <a:sym typeface="Arial"/>
            </a:endParaRPr>
          </a:p>
        </p:txBody>
      </p:sp>
    </p:spTree>
    <p:extLst>
      <p:ext uri="{BB962C8B-B14F-4D97-AF65-F5344CB8AC3E}">
        <p14:creationId xmlns:p14="http://schemas.microsoft.com/office/powerpoint/2010/main" val="989813906"/>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AC1B13-80AF-5B8C-2515-0174251E254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160B57D-3302-B642-5F7B-904BF8BD40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4467097-EE66-6DA4-EEC4-975D0C7D88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26530CE4-9336-92B6-A7F1-414C9077C82B}"/>
              </a:ext>
            </a:extLst>
          </p:cNvPr>
          <p:cNvSpPr txBox="1"/>
          <p:nvPr/>
        </p:nvSpPr>
        <p:spPr>
          <a:xfrm>
            <a:off x="4710224" y="939389"/>
            <a:ext cx="6961078" cy="523220"/>
          </a:xfrm>
          <a:prstGeom prst="rect">
            <a:avLst/>
          </a:prstGeom>
          <a:solidFill>
            <a:schemeClr val="tx2">
              <a:lumMod val="60000"/>
              <a:lumOff val="4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l" rtl="0">
              <a:spcBef>
                <a:spcPts val="0"/>
              </a:spcBef>
              <a:spcAft>
                <a:spcPts val="0"/>
              </a:spcAft>
              <a:buNone/>
            </a:pPr>
            <a:r>
              <a:rPr lang="ar-EG" sz="2800" b="1" dirty="0">
                <a:solidFill>
                  <a:schemeClr val="lt1"/>
                </a:solidFill>
                <a:latin typeface="Tajawal Medium"/>
                <a:ea typeface="Tajawal Medium"/>
                <a:cs typeface="+mj-cs"/>
                <a:sym typeface="Tajawal Medium"/>
              </a:rPr>
              <a:t>تحليل المنافسين: فهم طبيعة المنافسة في الأسواق الرقمية </a:t>
            </a:r>
          </a:p>
        </p:txBody>
      </p:sp>
      <p:sp>
        <p:nvSpPr>
          <p:cNvPr id="5" name="TextBox 4">
            <a:extLst>
              <a:ext uri="{FF2B5EF4-FFF2-40B4-BE49-F238E27FC236}">
                <a16:creationId xmlns:a16="http://schemas.microsoft.com/office/drawing/2014/main" id="{3B8ABB8A-6D3C-30A9-8891-4D9F971DD346}"/>
              </a:ext>
            </a:extLst>
          </p:cNvPr>
          <p:cNvSpPr txBox="1"/>
          <p:nvPr/>
        </p:nvSpPr>
        <p:spPr>
          <a:xfrm>
            <a:off x="520700" y="1855379"/>
            <a:ext cx="11150600" cy="358636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200" b="1" dirty="0">
                <a:solidFill>
                  <a:schemeClr val="dk1"/>
                </a:solidFill>
                <a:latin typeface="Arial"/>
                <a:ea typeface="Arial"/>
                <a:cs typeface="+mj-cs"/>
                <a:sym typeface="Arial"/>
              </a:rPr>
              <a:t>5- تهديد قوة الموردين</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في السوق الرقمي، تعتمد الشركات على الموردين لتوفير المنتجات والخدمات المطلوبة. يجب على الشركات أن تعمل على إقامة علاقات قوية مع الموردين وضمان توافر الموارد الرقمية اللازمة لتلبية احتياجاتها.</a:t>
            </a:r>
          </a:p>
          <a:p>
            <a:pPr marL="0" marR="0" lvl="0" indent="0" algn="just" rtl="1">
              <a:lnSpc>
                <a:spcPct val="150000"/>
              </a:lnSpc>
              <a:spcBef>
                <a:spcPts val="0"/>
              </a:spcBef>
              <a:spcAft>
                <a:spcPts val="0"/>
              </a:spcAft>
              <a:buNone/>
            </a:pPr>
            <a:endParaRPr lang="ar-EG" sz="2200" dirty="0">
              <a:solidFill>
                <a:schemeClr val="dk1"/>
              </a:solidFill>
              <a:latin typeface="Arial"/>
              <a:ea typeface="Arial"/>
              <a:cs typeface="+mj-cs"/>
              <a:sym typeface="Arial"/>
            </a:endParaRP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مثال: تجار التجزئة عبر الإنترنت يعتمدون على شركات الشحن ومزودي الخدمات اللوجستية لتسليم منتجاتهم، وتعتبر موثوقية وتكلفة هذه الخدمات عاملاً حاسماً في تأمين العمليات التجارية الناجحة. </a:t>
            </a:r>
            <a:endParaRPr lang="ar-EG" sz="2200" b="1" dirty="0">
              <a:latin typeface="Arial"/>
              <a:ea typeface="Arial"/>
              <a:cs typeface="+mj-cs"/>
              <a:sym typeface="Arial"/>
            </a:endParaRP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ويمكن تقديم مثال من نموذج </a:t>
            </a:r>
            <a:r>
              <a:rPr lang="en-US" sz="2200" dirty="0" err="1">
                <a:solidFill>
                  <a:schemeClr val="dk1"/>
                </a:solidFill>
                <a:latin typeface="Arial"/>
                <a:ea typeface="Arial"/>
                <a:cs typeface="+mj-cs"/>
                <a:sym typeface="Arial"/>
              </a:rPr>
              <a:t>Dropshipping</a:t>
            </a:r>
            <a:r>
              <a:rPr lang="ar-EG" sz="2200" dirty="0">
                <a:solidFill>
                  <a:schemeClr val="dk1"/>
                </a:solidFill>
                <a:latin typeface="Arial"/>
                <a:ea typeface="Arial"/>
                <a:cs typeface="+mj-cs"/>
                <a:sym typeface="Arial"/>
              </a:rPr>
              <a:t>. </a:t>
            </a:r>
          </a:p>
        </p:txBody>
      </p:sp>
    </p:spTree>
    <p:extLst>
      <p:ext uri="{BB962C8B-B14F-4D97-AF65-F5344CB8AC3E}">
        <p14:creationId xmlns:p14="http://schemas.microsoft.com/office/powerpoint/2010/main" val="811642134"/>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0C12C4-1089-0509-9123-180515B7797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C067DCF-1736-B942-689E-CB4C30B90DC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8207578-48CB-61A7-316A-0BBF40E195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5D3A7CB-F392-0B45-688E-BBFD44F22C0D}"/>
              </a:ext>
            </a:extLst>
          </p:cNvPr>
          <p:cNvSpPr txBox="1"/>
          <p:nvPr/>
        </p:nvSpPr>
        <p:spPr>
          <a:xfrm>
            <a:off x="4710224" y="939389"/>
            <a:ext cx="6961078" cy="523220"/>
          </a:xfrm>
          <a:prstGeom prst="rect">
            <a:avLst/>
          </a:prstGeom>
          <a:solidFill>
            <a:schemeClr val="tx2">
              <a:lumMod val="60000"/>
              <a:lumOff val="4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l" rtl="0">
              <a:spcBef>
                <a:spcPts val="0"/>
              </a:spcBef>
              <a:spcAft>
                <a:spcPts val="0"/>
              </a:spcAft>
              <a:buNone/>
            </a:pPr>
            <a:r>
              <a:rPr lang="ar-EG" sz="2800" b="1" dirty="0">
                <a:solidFill>
                  <a:schemeClr val="lt1"/>
                </a:solidFill>
                <a:latin typeface="Tajawal Medium"/>
                <a:ea typeface="Tajawal Medium"/>
                <a:cs typeface="+mj-cs"/>
                <a:sym typeface="Tajawal Medium"/>
              </a:rPr>
              <a:t>تحليل المنافسين: فهم طبيعة المنافسة في الأسواق الرقمية </a:t>
            </a:r>
          </a:p>
        </p:txBody>
      </p:sp>
      <p:sp>
        <p:nvSpPr>
          <p:cNvPr id="5" name="TextBox 4">
            <a:extLst>
              <a:ext uri="{FF2B5EF4-FFF2-40B4-BE49-F238E27FC236}">
                <a16:creationId xmlns:a16="http://schemas.microsoft.com/office/drawing/2014/main" id="{6875F396-9077-F215-BF5A-AD9E3F9F2B8B}"/>
              </a:ext>
            </a:extLst>
          </p:cNvPr>
          <p:cNvSpPr txBox="1"/>
          <p:nvPr/>
        </p:nvSpPr>
        <p:spPr>
          <a:xfrm>
            <a:off x="520700" y="1855379"/>
            <a:ext cx="11150600" cy="206287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200" b="1" dirty="0">
                <a:solidFill>
                  <a:schemeClr val="dk1"/>
                </a:solidFill>
                <a:latin typeface="Arial"/>
                <a:ea typeface="Arial"/>
                <a:cs typeface="+mj-cs"/>
                <a:sym typeface="Arial"/>
              </a:rPr>
              <a:t>تحليل المنافسين </a:t>
            </a:r>
            <a:r>
              <a:rPr lang="en-US" sz="2200" b="1" dirty="0">
                <a:solidFill>
                  <a:schemeClr val="dk1"/>
                </a:solidFill>
                <a:latin typeface="Arial"/>
                <a:ea typeface="Arial"/>
                <a:cs typeface="+mj-cs"/>
                <a:sym typeface="Arial"/>
              </a:rPr>
              <a:t>Competitor analysis</a:t>
            </a:r>
          </a:p>
          <a:p>
            <a:pPr marL="0" marR="0" lvl="0" indent="0" algn="just" rtl="1">
              <a:lnSpc>
                <a:spcPct val="150000"/>
              </a:lnSpc>
              <a:spcBef>
                <a:spcPts val="0"/>
              </a:spcBef>
              <a:spcAft>
                <a:spcPts val="0"/>
              </a:spcAft>
              <a:buNone/>
            </a:pPr>
            <a:r>
              <a:rPr lang="en-US" sz="2200" dirty="0">
                <a:solidFill>
                  <a:schemeClr val="dk1"/>
                </a:solidFill>
                <a:latin typeface="Arial"/>
                <a:ea typeface="Arial"/>
                <a:cs typeface="+mj-cs"/>
                <a:sym typeface="Arial"/>
              </a:rPr>
              <a:t> </a:t>
            </a:r>
            <a:r>
              <a:rPr lang="ar-EG" sz="2200" dirty="0">
                <a:solidFill>
                  <a:schemeClr val="dk1"/>
                </a:solidFill>
                <a:latin typeface="Arial"/>
                <a:ea typeface="Arial"/>
                <a:cs typeface="+mj-cs"/>
                <a:sym typeface="Arial"/>
              </a:rPr>
              <a:t>يقوم على تحديد الشركات التي تتنافس معنا على الأعمال التي نقدمها، ثم مراجعة ما يتميزون فيه وما هي نقاط قوتهم، وأين تكمن نقاط ضعفهم، وما هي خططهم المستقبلية، وإلى أين يرغبون في أن يصلوا بالشركة في المستقبل، وكيف يتصرفون عندما تحاول الشركات الأخرى الاستيلاء على حصتهم في السوق.</a:t>
            </a:r>
          </a:p>
        </p:txBody>
      </p:sp>
    </p:spTree>
    <p:extLst>
      <p:ext uri="{BB962C8B-B14F-4D97-AF65-F5344CB8AC3E}">
        <p14:creationId xmlns:p14="http://schemas.microsoft.com/office/powerpoint/2010/main" val="3513322537"/>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28BAD1-1B98-EF93-F8AB-877BA860537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F8EDA15-526B-97AF-DF60-3F9006FE19D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8C1A7B8-ED17-26ED-CE87-BFBB71957B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726F2CF-1B88-7A4E-0BD9-76FAA7F0E2BF}"/>
              </a:ext>
            </a:extLst>
          </p:cNvPr>
          <p:cNvSpPr txBox="1"/>
          <p:nvPr/>
        </p:nvSpPr>
        <p:spPr>
          <a:xfrm>
            <a:off x="4710224" y="939389"/>
            <a:ext cx="6961078" cy="523220"/>
          </a:xfrm>
          <a:prstGeom prst="rect">
            <a:avLst/>
          </a:prstGeom>
          <a:solidFill>
            <a:schemeClr val="tx2">
              <a:lumMod val="60000"/>
              <a:lumOff val="4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l" rtl="0">
              <a:spcBef>
                <a:spcPts val="0"/>
              </a:spcBef>
              <a:spcAft>
                <a:spcPts val="0"/>
              </a:spcAft>
              <a:buNone/>
            </a:pPr>
            <a:r>
              <a:rPr lang="ar-EG" sz="2800" b="1" dirty="0">
                <a:solidFill>
                  <a:schemeClr val="lt1"/>
                </a:solidFill>
                <a:latin typeface="Tajawal Medium"/>
                <a:ea typeface="Tajawal Medium"/>
                <a:cs typeface="+mj-cs"/>
                <a:sym typeface="Tajawal Medium"/>
              </a:rPr>
              <a:t>تحليل المنافسين: فهم طبيعة المنافسة في الأسواق الرقمية </a:t>
            </a:r>
          </a:p>
        </p:txBody>
      </p:sp>
      <p:sp>
        <p:nvSpPr>
          <p:cNvPr id="5" name="TextBox 4">
            <a:extLst>
              <a:ext uri="{FF2B5EF4-FFF2-40B4-BE49-F238E27FC236}">
                <a16:creationId xmlns:a16="http://schemas.microsoft.com/office/drawing/2014/main" id="{C049302B-85F3-E70A-7F46-E248791E63D5}"/>
              </a:ext>
            </a:extLst>
          </p:cNvPr>
          <p:cNvSpPr txBox="1"/>
          <p:nvPr/>
        </p:nvSpPr>
        <p:spPr>
          <a:xfrm>
            <a:off x="520700" y="1855379"/>
            <a:ext cx="11150600" cy="30785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200" b="1" dirty="0">
                <a:solidFill>
                  <a:schemeClr val="dk1"/>
                </a:solidFill>
                <a:latin typeface="Arial"/>
                <a:ea typeface="Arial"/>
                <a:cs typeface="+mj-cs"/>
                <a:sym typeface="Arial"/>
              </a:rPr>
              <a:t>مقارنة المنافسين</a:t>
            </a:r>
            <a:r>
              <a:rPr lang="en-US" sz="2200" b="1" dirty="0">
                <a:solidFill>
                  <a:schemeClr val="dk1"/>
                </a:solidFill>
                <a:latin typeface="Arial"/>
                <a:ea typeface="Arial"/>
                <a:cs typeface="+mj-cs"/>
                <a:sym typeface="Arial"/>
              </a:rPr>
              <a:t>Competitor benchmarking  </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هي عملية مقارنة وتحليل أداء منظمة ما مقارنةً مع أداء منافسيها المباشرين في الصناعة. تهدف المقارنة إلى تحديد مستوى أداء المنظمة مقابل معايير الصناعة التي تعمل بها أو الممارسات المعتمدة لدى المنافسين. </a:t>
            </a:r>
          </a:p>
          <a:p>
            <a:pPr marL="0" marR="0" lvl="0" indent="0" algn="just" rtl="1">
              <a:lnSpc>
                <a:spcPct val="150000"/>
              </a:lnSpc>
              <a:spcBef>
                <a:spcPts val="0"/>
              </a:spcBef>
              <a:spcAft>
                <a:spcPts val="0"/>
              </a:spcAft>
              <a:buNone/>
            </a:pPr>
            <a:endParaRPr lang="ar-EG" sz="2200" dirty="0">
              <a:solidFill>
                <a:schemeClr val="dk1"/>
              </a:solidFill>
              <a:latin typeface="Arial"/>
              <a:ea typeface="Arial"/>
              <a:cs typeface="+mj-cs"/>
              <a:sym typeface="Arial"/>
            </a:endParaRP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وفي مجال التسويق الرقمي، تقوم مقارنة المنافسين على تحليل منظّم للخدمات الرقمية والقدرات والأداء لمنظمة ما في مجالات اكتساب العملاء وتحويلهم والاحتفاظ بهم وتحقيق النمو مقارنة بالمنافسين. </a:t>
            </a:r>
          </a:p>
        </p:txBody>
      </p:sp>
    </p:spTree>
    <p:extLst>
      <p:ext uri="{BB962C8B-B14F-4D97-AF65-F5344CB8AC3E}">
        <p14:creationId xmlns:p14="http://schemas.microsoft.com/office/powerpoint/2010/main" val="2708017098"/>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A00DF8-C759-F68F-FA4F-0A304D77214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E7C19A5-F746-6828-65B0-C0FA3DD6B2F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F09B820-6954-EEB5-2F8F-DA15D581AB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5E186236-AD85-76D1-1E55-0CEAD38D129C}"/>
              </a:ext>
            </a:extLst>
          </p:cNvPr>
          <p:cNvSpPr txBox="1"/>
          <p:nvPr/>
        </p:nvSpPr>
        <p:spPr>
          <a:xfrm>
            <a:off x="6858000" y="939389"/>
            <a:ext cx="4813302"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l" rtl="0">
              <a:spcBef>
                <a:spcPts val="0"/>
              </a:spcBef>
              <a:spcAft>
                <a:spcPts val="0"/>
              </a:spcAft>
              <a:buNone/>
            </a:pPr>
            <a:r>
              <a:rPr lang="ar-EG" sz="2800" b="1" dirty="0">
                <a:solidFill>
                  <a:schemeClr val="lt1"/>
                </a:solidFill>
                <a:latin typeface="Tajawal Medium"/>
                <a:ea typeface="Tajawal Medium"/>
                <a:cs typeface="+mj-cs"/>
                <a:sym typeface="Tajawal Medium"/>
              </a:rPr>
              <a:t>تحليل الوسطاء في بيئة التسويق الرقمي</a:t>
            </a:r>
          </a:p>
        </p:txBody>
      </p:sp>
      <p:sp>
        <p:nvSpPr>
          <p:cNvPr id="5" name="TextBox 4">
            <a:extLst>
              <a:ext uri="{FF2B5EF4-FFF2-40B4-BE49-F238E27FC236}">
                <a16:creationId xmlns:a16="http://schemas.microsoft.com/office/drawing/2014/main" id="{4F7BA189-47AE-4F36-496E-844AED427FBF}"/>
              </a:ext>
            </a:extLst>
          </p:cNvPr>
          <p:cNvSpPr txBox="1"/>
          <p:nvPr/>
        </p:nvSpPr>
        <p:spPr>
          <a:xfrm>
            <a:off x="520700" y="1855379"/>
            <a:ext cx="11150600" cy="257070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في السوق الرقمي والتقليدي، يقوم الوسطاء بتوفير السلع والخدمات التي تحتاجها الشركة لممارسة أنشطتها من خلال سلسلة التوريد. في السوق الرقمية، يمكن أن تأخذ سلسلة التوريد أشكالاً مختلفة تعتمد على ما إذا كانت المنتجات مادية ملموسة أم منتجات رقمية.</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مثل المدونات والمجلات الرقمية، حيث يمكن للشركات التعاون مع الناشرين لنشر محتوى ذو قيمة للجمهور المستهدف. يمكن أن يكون هذا المحتوى في شكل مقالات، مراجعات، أو حتى مقاطع فيديو ترويجية.</a:t>
            </a:r>
          </a:p>
        </p:txBody>
      </p:sp>
    </p:spTree>
    <p:extLst>
      <p:ext uri="{BB962C8B-B14F-4D97-AF65-F5344CB8AC3E}">
        <p14:creationId xmlns:p14="http://schemas.microsoft.com/office/powerpoint/2010/main" val="2616670079"/>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21634C-9719-B9E4-F873-01A906D6A90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977DA57-AF93-8949-FEB9-2877770B1FF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6319EE0-DEB6-890A-54F8-0EEBDE8B5E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22E038E-D415-8AEA-023F-2614EAC23079}"/>
              </a:ext>
            </a:extLst>
          </p:cNvPr>
          <p:cNvSpPr txBox="1"/>
          <p:nvPr/>
        </p:nvSpPr>
        <p:spPr>
          <a:xfrm>
            <a:off x="6858000" y="939389"/>
            <a:ext cx="4813302"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l" rtl="0">
              <a:spcBef>
                <a:spcPts val="0"/>
              </a:spcBef>
              <a:spcAft>
                <a:spcPts val="0"/>
              </a:spcAft>
              <a:buNone/>
            </a:pPr>
            <a:r>
              <a:rPr lang="ar-EG" sz="2800" b="1" dirty="0">
                <a:solidFill>
                  <a:schemeClr val="lt1"/>
                </a:solidFill>
                <a:latin typeface="Tajawal Medium"/>
                <a:ea typeface="Tajawal Medium"/>
                <a:cs typeface="+mj-cs"/>
                <a:sym typeface="Tajawal Medium"/>
              </a:rPr>
              <a:t>تحليل الوسطاء في بيئة التسويق الرقمي</a:t>
            </a:r>
          </a:p>
        </p:txBody>
      </p:sp>
      <p:sp>
        <p:nvSpPr>
          <p:cNvPr id="5" name="TextBox 4">
            <a:extLst>
              <a:ext uri="{FF2B5EF4-FFF2-40B4-BE49-F238E27FC236}">
                <a16:creationId xmlns:a16="http://schemas.microsoft.com/office/drawing/2014/main" id="{BEF2FFBD-386D-8CDC-18A4-F78CBD8FB191}"/>
              </a:ext>
            </a:extLst>
          </p:cNvPr>
          <p:cNvSpPr txBox="1"/>
          <p:nvPr/>
        </p:nvSpPr>
        <p:spPr>
          <a:xfrm>
            <a:off x="520700" y="1855379"/>
            <a:ext cx="11150600" cy="460202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يحظى الوسطاء والناشرون بأهمية كبيرة في التسويق الرقمي لعدة أسباب:</a:t>
            </a:r>
          </a:p>
          <a:p>
            <a:pPr marL="0" marR="0" lvl="0" indent="0" algn="just" rtl="1">
              <a:lnSpc>
                <a:spcPct val="150000"/>
              </a:lnSpc>
              <a:spcBef>
                <a:spcPts val="0"/>
              </a:spcBef>
              <a:spcAft>
                <a:spcPts val="0"/>
              </a:spcAft>
              <a:buNone/>
            </a:pPr>
            <a:r>
              <a:rPr lang="ar-EG" sz="2200" b="1" dirty="0">
                <a:solidFill>
                  <a:schemeClr val="dk1"/>
                </a:solidFill>
                <a:latin typeface="Arial"/>
                <a:ea typeface="Arial"/>
                <a:cs typeface="+mj-cs"/>
                <a:sym typeface="Arial"/>
              </a:rPr>
              <a:t>1- الوصول إلى الجمهور المستهدف</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يعمل الوسطاء والناشرون كقنوات توزيع للمحتوى والإعلانات الرقمية. يتمتعون بقاعدة مستهدفة من الجمهور وتواجدهم الرقمي يسمح لهم بالوصول إلى فئات محددة من العملاء المحتملين. عن طريق استخدام الوسطاء والناشرين المناسبين، يمكن للشركة الوصول إلى الجمهور المستهدف بشكل فعال وزيادة مدى تواجده ورؤيته.</a:t>
            </a:r>
          </a:p>
          <a:p>
            <a:pPr marL="0" marR="0" lvl="0" indent="0" algn="just" rtl="1">
              <a:lnSpc>
                <a:spcPct val="150000"/>
              </a:lnSpc>
              <a:spcBef>
                <a:spcPts val="0"/>
              </a:spcBef>
              <a:spcAft>
                <a:spcPts val="0"/>
              </a:spcAft>
              <a:buNone/>
            </a:pPr>
            <a:endParaRPr lang="ar-EG" sz="2200" dirty="0">
              <a:solidFill>
                <a:schemeClr val="dk1"/>
              </a:solidFill>
              <a:latin typeface="Arial"/>
              <a:ea typeface="Arial"/>
              <a:cs typeface="+mj-cs"/>
              <a:sym typeface="Arial"/>
            </a:endParaRPr>
          </a:p>
          <a:p>
            <a:pPr marL="0" marR="0" lvl="0" indent="0" algn="just" rtl="1">
              <a:lnSpc>
                <a:spcPct val="150000"/>
              </a:lnSpc>
              <a:spcBef>
                <a:spcPts val="0"/>
              </a:spcBef>
              <a:spcAft>
                <a:spcPts val="0"/>
              </a:spcAft>
              <a:buNone/>
            </a:pPr>
            <a:r>
              <a:rPr lang="ar-EG" sz="2200" b="1" dirty="0">
                <a:solidFill>
                  <a:schemeClr val="dk1"/>
                </a:solidFill>
                <a:latin typeface="Arial"/>
                <a:ea typeface="Arial"/>
                <a:cs typeface="+mj-cs"/>
                <a:sym typeface="Arial"/>
              </a:rPr>
              <a:t>2- تعزيز الشهرة والثقة</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الوسطاء والناشرون الموثوق بهم يمتلكون سمعة جيدة وشهرة في السوق الرقمية. بالتعاون معهم، يمكن للشركة أن تستفيد من هذه الشهرة والثقة لبناء صورة إيجابية وتعزيز مصداقيتها وتوثيق مكانتها في السوق.</a:t>
            </a:r>
          </a:p>
        </p:txBody>
      </p:sp>
    </p:spTree>
    <p:extLst>
      <p:ext uri="{BB962C8B-B14F-4D97-AF65-F5344CB8AC3E}">
        <p14:creationId xmlns:p14="http://schemas.microsoft.com/office/powerpoint/2010/main" val="1815339442"/>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086C28-E908-1FBE-0F4D-E7A4DAC1AF4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42D1780-07F0-68BE-A565-6A633DD0003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93AD34F-58F5-FBF1-E8C4-902F9CBE06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72CCB06D-E941-1333-A8C5-5C69D0616369}"/>
              </a:ext>
            </a:extLst>
          </p:cNvPr>
          <p:cNvSpPr txBox="1"/>
          <p:nvPr/>
        </p:nvSpPr>
        <p:spPr>
          <a:xfrm>
            <a:off x="6858000" y="939389"/>
            <a:ext cx="4813302"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l" rtl="0">
              <a:spcBef>
                <a:spcPts val="0"/>
              </a:spcBef>
              <a:spcAft>
                <a:spcPts val="0"/>
              </a:spcAft>
              <a:buNone/>
            </a:pPr>
            <a:r>
              <a:rPr lang="ar-EG" sz="2800" b="1" dirty="0">
                <a:solidFill>
                  <a:schemeClr val="lt1"/>
                </a:solidFill>
                <a:latin typeface="Tajawal Medium"/>
                <a:ea typeface="Tajawal Medium"/>
                <a:cs typeface="+mj-cs"/>
                <a:sym typeface="Tajawal Medium"/>
              </a:rPr>
              <a:t>تحليل الوسطاء في بيئة التسويق الرقمي</a:t>
            </a:r>
          </a:p>
        </p:txBody>
      </p:sp>
      <p:sp>
        <p:nvSpPr>
          <p:cNvPr id="5" name="TextBox 4">
            <a:extLst>
              <a:ext uri="{FF2B5EF4-FFF2-40B4-BE49-F238E27FC236}">
                <a16:creationId xmlns:a16="http://schemas.microsoft.com/office/drawing/2014/main" id="{7B48B065-7F5F-31E3-98F6-D89D0C58B1AC}"/>
              </a:ext>
            </a:extLst>
          </p:cNvPr>
          <p:cNvSpPr txBox="1"/>
          <p:nvPr/>
        </p:nvSpPr>
        <p:spPr>
          <a:xfrm>
            <a:off x="520700" y="1855379"/>
            <a:ext cx="11150600" cy="460202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يحظى الوسطاء والناشرون بأهمية كبيرة في التسويق الرقمي لعدة أسباب:</a:t>
            </a:r>
          </a:p>
          <a:p>
            <a:pPr marL="0" marR="0" lvl="0" indent="0" algn="just" rtl="1">
              <a:lnSpc>
                <a:spcPct val="150000"/>
              </a:lnSpc>
              <a:spcBef>
                <a:spcPts val="0"/>
              </a:spcBef>
              <a:spcAft>
                <a:spcPts val="0"/>
              </a:spcAft>
              <a:buNone/>
            </a:pPr>
            <a:r>
              <a:rPr lang="ar-EG" sz="2200" b="1" dirty="0">
                <a:solidFill>
                  <a:schemeClr val="dk1"/>
                </a:solidFill>
                <a:latin typeface="Arial"/>
                <a:ea typeface="Arial"/>
                <a:cs typeface="+mj-cs"/>
                <a:sym typeface="Arial"/>
              </a:rPr>
              <a:t>3- تحسين استهداف الإعلانات</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يمتلك الوسطاء والناشرون معلومات قيمة حول الجمهور المستهدف واهتماماته وسلوكه الرقمي. من خلال التعاون معهم، يمكن للشركة تحسين استهداف الإعلانات وتوجيهها للجمهور المناسب بناءً على البيانات المتاحة. هذا يزيد من فعالية الإعلانات ويزيد من احتمالية تحقيق النتائج المرجوة.</a:t>
            </a:r>
          </a:p>
          <a:p>
            <a:pPr marL="0" marR="0" lvl="0" indent="0" algn="just" rtl="1">
              <a:lnSpc>
                <a:spcPct val="150000"/>
              </a:lnSpc>
              <a:spcBef>
                <a:spcPts val="0"/>
              </a:spcBef>
              <a:spcAft>
                <a:spcPts val="0"/>
              </a:spcAft>
              <a:buNone/>
            </a:pPr>
            <a:r>
              <a:rPr lang="ar-EG" sz="2200" b="1" dirty="0">
                <a:solidFill>
                  <a:schemeClr val="dk1"/>
                </a:solidFill>
                <a:latin typeface="Arial"/>
                <a:ea typeface="Arial"/>
                <a:cs typeface="+mj-cs"/>
                <a:sym typeface="Arial"/>
              </a:rPr>
              <a:t>4- تحقيق النتائج والمبيعات</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يساهم الوسطاء والناشرون في زيادة الوعي بالعلامة التجارية وترويج المنتجات أو الخدمات. وبالتالي، يمكن أن يؤدي ذلك زيادة التواجد والرؤية الرقمية إلى زيادة حركة المرور إلى موقع الشركة أو تطبيقها أو قنواتها الرقمية. وبالتالي، تكون النتيجة تحقيق أهداف الشركة فيما يخص المبيعات. </a:t>
            </a:r>
          </a:p>
        </p:txBody>
      </p:sp>
    </p:spTree>
    <p:extLst>
      <p:ext uri="{BB962C8B-B14F-4D97-AF65-F5344CB8AC3E}">
        <p14:creationId xmlns:p14="http://schemas.microsoft.com/office/powerpoint/2010/main" val="3970644372"/>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C81CBE-359F-B9C4-A12E-28787874100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BC6591A-6811-6B16-59F6-43D17F74829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BE75AD3-07C3-FF43-5AC1-F555012D92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295FAE3-0F0A-93F4-9735-F3658D117275}"/>
              </a:ext>
            </a:extLst>
          </p:cNvPr>
          <p:cNvSpPr txBox="1"/>
          <p:nvPr/>
        </p:nvSpPr>
        <p:spPr>
          <a:xfrm>
            <a:off x="6858000" y="939389"/>
            <a:ext cx="4813302"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l" rtl="0">
              <a:spcBef>
                <a:spcPts val="0"/>
              </a:spcBef>
              <a:spcAft>
                <a:spcPts val="0"/>
              </a:spcAft>
              <a:buNone/>
            </a:pPr>
            <a:r>
              <a:rPr lang="ar-EG" sz="2800" b="1" dirty="0">
                <a:solidFill>
                  <a:schemeClr val="lt1"/>
                </a:solidFill>
                <a:latin typeface="Tajawal Medium"/>
                <a:ea typeface="Tajawal Medium"/>
                <a:cs typeface="+mj-cs"/>
                <a:sym typeface="Tajawal Medium"/>
              </a:rPr>
              <a:t>تحليل الوسطاء في بيئة التسويق الرقمي</a:t>
            </a:r>
          </a:p>
        </p:txBody>
      </p:sp>
      <p:sp>
        <p:nvSpPr>
          <p:cNvPr id="5" name="TextBox 4">
            <a:extLst>
              <a:ext uri="{FF2B5EF4-FFF2-40B4-BE49-F238E27FC236}">
                <a16:creationId xmlns:a16="http://schemas.microsoft.com/office/drawing/2014/main" id="{63C874BF-1B34-49D1-2785-177C1F548EB6}"/>
              </a:ext>
            </a:extLst>
          </p:cNvPr>
          <p:cNvSpPr txBox="1"/>
          <p:nvPr/>
        </p:nvSpPr>
        <p:spPr>
          <a:xfrm>
            <a:off x="520700" y="1855379"/>
            <a:ext cx="11150600" cy="363054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marR="0" lvl="0" indent="-342900" algn="just" rtl="1">
              <a:lnSpc>
                <a:spcPct val="150000"/>
              </a:lnSpc>
              <a:spcBef>
                <a:spcPts val="0"/>
              </a:spcBef>
              <a:spcAft>
                <a:spcPts val="0"/>
              </a:spcAft>
              <a:buClr>
                <a:schemeClr val="dk1"/>
              </a:buClr>
              <a:buSzPts val="2400"/>
              <a:buFont typeface="Noto Sans Symbols"/>
              <a:buChar char="❖"/>
            </a:pPr>
            <a:r>
              <a:rPr lang="ar-EG" sz="2400" b="1" dirty="0">
                <a:solidFill>
                  <a:schemeClr val="dk1"/>
                </a:solidFill>
                <a:latin typeface="Arial"/>
                <a:ea typeface="Arial"/>
                <a:cs typeface="+mj-cs"/>
                <a:sym typeface="Arial"/>
              </a:rPr>
              <a:t>قنوات التوزيع في التسويق الرقمي</a:t>
            </a:r>
            <a:endParaRPr lang="ar-EG" sz="1800" dirty="0">
              <a:cs typeface="+mj-cs"/>
            </a:endParaRPr>
          </a:p>
          <a:p>
            <a:pPr marL="0" marR="0" lvl="0" indent="0" algn="just" rtl="1">
              <a:lnSpc>
                <a:spcPct val="150000"/>
              </a:lnSpc>
              <a:spcBef>
                <a:spcPts val="0"/>
              </a:spcBef>
              <a:spcAft>
                <a:spcPts val="0"/>
              </a:spcAft>
              <a:buNone/>
            </a:pPr>
            <a:r>
              <a:rPr lang="ar-EG" sz="2200" b="1" u="sng" dirty="0">
                <a:solidFill>
                  <a:schemeClr val="dk1"/>
                </a:solidFill>
                <a:latin typeface="Arial"/>
                <a:ea typeface="Arial"/>
                <a:cs typeface="+mj-cs"/>
                <a:sym typeface="Arial"/>
              </a:rPr>
              <a:t>هيكل قناة التوزيع</a:t>
            </a:r>
            <a:r>
              <a:rPr lang="ar-EG" sz="2200" b="1" dirty="0">
                <a:solidFill>
                  <a:schemeClr val="dk1"/>
                </a:solidFill>
                <a:latin typeface="Arial"/>
                <a:ea typeface="Arial"/>
                <a:cs typeface="+mj-cs"/>
                <a:sym typeface="Arial"/>
              </a:rPr>
              <a:t> </a:t>
            </a:r>
            <a:r>
              <a:rPr lang="ar-EG" sz="2200" dirty="0">
                <a:solidFill>
                  <a:schemeClr val="dk1"/>
                </a:solidFill>
                <a:latin typeface="Arial"/>
                <a:ea typeface="Arial"/>
                <a:cs typeface="+mj-cs"/>
                <a:sym typeface="Arial"/>
              </a:rPr>
              <a:t>يصف الطريقة التي تقوم بها الشركة المصنعة أو المؤسسة التجارية بتوصيل المنتجات والخدمات لعملائها. تقليديًا، تتكون قناة التوزيع من وسيط واحد أو أكثر، مثل تجار الجملة وتجار التجزئة. </a:t>
            </a:r>
          </a:p>
          <a:p>
            <a:pPr marL="0" marR="0" lvl="0" indent="0" algn="just" rtl="1">
              <a:lnSpc>
                <a:spcPct val="150000"/>
              </a:lnSpc>
              <a:spcBef>
                <a:spcPts val="0"/>
              </a:spcBef>
              <a:spcAft>
                <a:spcPts val="0"/>
              </a:spcAft>
              <a:buNone/>
            </a:pPr>
            <a:r>
              <a:rPr lang="ar-EG" sz="2200" dirty="0">
                <a:solidFill>
                  <a:schemeClr val="dk1"/>
                </a:solidFill>
                <a:latin typeface="Arial"/>
                <a:ea typeface="Arial"/>
                <a:cs typeface="+mj-cs"/>
                <a:sym typeface="Arial"/>
              </a:rPr>
              <a:t>على سبيل المثال، في الماضي كان من غير المرجح أن تقوم دار نشر كتب بتوزيع كتبها مباشرة للمستهلك النهائي، بل كانت تستخدم تجار الجملة الذين يمتلكون مستودعًا كبيرًا به عدد كبير من الكتب المنشورة التي يتم توزيعها بناءً على الطلب إلى الفروع الفردية. </a:t>
            </a:r>
          </a:p>
          <a:p>
            <a:pPr marL="0" marR="0" lvl="0" indent="0" algn="just" rtl="1">
              <a:lnSpc>
                <a:spcPct val="150000"/>
              </a:lnSpc>
              <a:spcBef>
                <a:spcPts val="0"/>
              </a:spcBef>
              <a:spcAft>
                <a:spcPts val="0"/>
              </a:spcAft>
              <a:buNone/>
            </a:pPr>
            <a:r>
              <a:rPr lang="ar-EG" sz="2200" b="1" dirty="0">
                <a:solidFill>
                  <a:schemeClr val="dk1"/>
                </a:solidFill>
                <a:latin typeface="Arial"/>
                <a:ea typeface="Arial"/>
                <a:cs typeface="+mj-cs"/>
                <a:sym typeface="Arial"/>
              </a:rPr>
              <a:t>قد تمتلك شركة تبيع منتجات تجارية قناة توزيع أطول تشمل وسطاء أكثر.</a:t>
            </a:r>
          </a:p>
        </p:txBody>
      </p:sp>
    </p:spTree>
    <p:extLst>
      <p:ext uri="{BB962C8B-B14F-4D97-AF65-F5344CB8AC3E}">
        <p14:creationId xmlns:p14="http://schemas.microsoft.com/office/powerpoint/2010/main" val="3257817719"/>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B9FD7-7488-CA86-8AE3-B0AC199F0B0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49C3F18-95F9-795D-0A9A-4832272BE39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C0D7374-0F40-3D2A-E8C5-61D591CD9F5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62F4891-4491-F821-894C-AADEE1B6C4DC}"/>
              </a:ext>
            </a:extLst>
          </p:cNvPr>
          <p:cNvSpPr txBox="1"/>
          <p:nvPr/>
        </p:nvSpPr>
        <p:spPr>
          <a:xfrm>
            <a:off x="6858000" y="939389"/>
            <a:ext cx="4813302"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l" rtl="0">
              <a:spcBef>
                <a:spcPts val="0"/>
              </a:spcBef>
              <a:spcAft>
                <a:spcPts val="0"/>
              </a:spcAft>
              <a:buNone/>
            </a:pPr>
            <a:r>
              <a:rPr lang="ar-EG" sz="2800" b="1" dirty="0">
                <a:solidFill>
                  <a:schemeClr val="lt1"/>
                </a:solidFill>
                <a:latin typeface="Tajawal Medium"/>
                <a:ea typeface="Tajawal Medium"/>
                <a:cs typeface="+mj-cs"/>
                <a:sym typeface="Tajawal Medium"/>
              </a:rPr>
              <a:t>تحليل الوسطاء في بيئة التسويق الرقمي</a:t>
            </a:r>
          </a:p>
        </p:txBody>
      </p:sp>
      <p:sp>
        <p:nvSpPr>
          <p:cNvPr id="5" name="TextBox 4">
            <a:extLst>
              <a:ext uri="{FF2B5EF4-FFF2-40B4-BE49-F238E27FC236}">
                <a16:creationId xmlns:a16="http://schemas.microsoft.com/office/drawing/2014/main" id="{37D10C40-8ED4-64D1-6CF5-3E29424A4078}"/>
              </a:ext>
            </a:extLst>
          </p:cNvPr>
          <p:cNvSpPr txBox="1"/>
          <p:nvPr/>
        </p:nvSpPr>
        <p:spPr>
          <a:xfrm>
            <a:off x="520700" y="1855379"/>
            <a:ext cx="11150600" cy="464819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marR="0" lvl="0" indent="-342900" algn="just" rtl="1">
              <a:lnSpc>
                <a:spcPct val="150000"/>
              </a:lnSpc>
              <a:spcBef>
                <a:spcPts val="0"/>
              </a:spcBef>
              <a:spcAft>
                <a:spcPts val="0"/>
              </a:spcAft>
              <a:buClr>
                <a:schemeClr val="dk1"/>
              </a:buClr>
              <a:buSzPts val="2400"/>
              <a:buFont typeface="Noto Sans Symbols"/>
              <a:buChar char="❖"/>
            </a:pPr>
            <a:r>
              <a:rPr lang="ar-EG" sz="2400" b="1" dirty="0">
                <a:solidFill>
                  <a:schemeClr val="dk1"/>
                </a:solidFill>
                <a:latin typeface="Arial"/>
                <a:ea typeface="Arial"/>
                <a:cs typeface="+mj-cs"/>
                <a:sym typeface="Arial"/>
              </a:rPr>
              <a:t>قنوات التوزيع في التسويق الرقمي</a:t>
            </a:r>
          </a:p>
          <a:p>
            <a:pPr marR="0" lvl="0" algn="just" rtl="1">
              <a:lnSpc>
                <a:spcPct val="150000"/>
              </a:lnSpc>
              <a:spcBef>
                <a:spcPts val="0"/>
              </a:spcBef>
              <a:spcAft>
                <a:spcPts val="0"/>
              </a:spcAft>
              <a:buClr>
                <a:schemeClr val="dk1"/>
              </a:buClr>
              <a:buSzPts val="2400"/>
            </a:pPr>
            <a:r>
              <a:rPr lang="ar-EG" sz="2200" dirty="0">
                <a:solidFill>
                  <a:schemeClr val="dk1"/>
                </a:solidFill>
                <a:latin typeface="Arial"/>
                <a:ea typeface="Arial"/>
                <a:cs typeface="+mj-cs"/>
                <a:sym typeface="Arial"/>
              </a:rPr>
              <a:t>يمكن أن تتغير العلاقة بين الشركة وشركاء قناة التوزيع/الموزعين بشكل جذري بفضل الفرص التي توفرها القنوات الرقمية: الويب والهواتف المحمولة وشبكات التواصل الاجتماعي. يحدث ذلك لأن الإنترنت يوفر وسيلة لتجاوز/الاستغناء عن بعض شركاء التوزيع. تُعرف هذه العملية بمصطلح "إزالة الوسيط". </a:t>
            </a:r>
          </a:p>
          <a:p>
            <a:pPr marR="0" lvl="0" algn="just" rtl="1">
              <a:lnSpc>
                <a:spcPct val="150000"/>
              </a:lnSpc>
              <a:spcBef>
                <a:spcPts val="0"/>
              </a:spcBef>
              <a:spcAft>
                <a:spcPts val="0"/>
              </a:spcAft>
              <a:buClr>
                <a:schemeClr val="dk1"/>
              </a:buClr>
              <a:buSzPts val="2400"/>
            </a:pPr>
            <a:r>
              <a:rPr lang="ar-EG" sz="2200" dirty="0">
                <a:solidFill>
                  <a:schemeClr val="dk1"/>
                </a:solidFill>
                <a:latin typeface="Arial"/>
                <a:ea typeface="Arial"/>
                <a:cs typeface="+mj-cs"/>
                <a:sym typeface="Arial"/>
              </a:rPr>
              <a:t>على سبيل المثال، تمتلك دور النشر مثل بيرسون الآن خياراً لبيع الكتب الإلكترونية مباشرة للطلاب أو القراء، مما يقضي على الحاجة إلى دفع رسوم التوزيع لتجار الجملة أو تجار التجزئة في هذه الحالة.</a:t>
            </a:r>
          </a:p>
          <a:p>
            <a:pPr marR="0" lvl="0" algn="just" rtl="1">
              <a:lnSpc>
                <a:spcPct val="150000"/>
              </a:lnSpc>
              <a:spcBef>
                <a:spcPts val="0"/>
              </a:spcBef>
              <a:spcAft>
                <a:spcPts val="0"/>
              </a:spcAft>
              <a:buClr>
                <a:schemeClr val="dk1"/>
              </a:buClr>
              <a:buSzPts val="2400"/>
            </a:pPr>
            <a:endParaRPr lang="ar-EG" sz="2200" dirty="0">
              <a:solidFill>
                <a:schemeClr val="dk1"/>
              </a:solidFill>
              <a:latin typeface="Arial"/>
              <a:ea typeface="Arial"/>
              <a:cs typeface="+mj-cs"/>
              <a:sym typeface="Arial"/>
            </a:endParaRPr>
          </a:p>
          <a:p>
            <a:pPr marR="0" lvl="0" algn="just" rtl="1">
              <a:lnSpc>
                <a:spcPct val="150000"/>
              </a:lnSpc>
              <a:spcBef>
                <a:spcPts val="0"/>
              </a:spcBef>
              <a:spcAft>
                <a:spcPts val="0"/>
              </a:spcAft>
              <a:buClr>
                <a:schemeClr val="dk1"/>
              </a:buClr>
              <a:buSzPts val="2400"/>
            </a:pPr>
            <a:r>
              <a:rPr lang="ar-EG" sz="2200" b="1" dirty="0">
                <a:solidFill>
                  <a:schemeClr val="dk1"/>
                </a:solidFill>
                <a:latin typeface="Arial"/>
                <a:ea typeface="Arial"/>
                <a:cs typeface="+mj-cs"/>
                <a:sym typeface="Arial"/>
              </a:rPr>
              <a:t>إزالة الوسيط </a:t>
            </a:r>
            <a:r>
              <a:rPr lang="en-US" sz="2200" b="1" dirty="0">
                <a:solidFill>
                  <a:schemeClr val="dk1"/>
                </a:solidFill>
                <a:latin typeface="Arial"/>
                <a:ea typeface="Arial"/>
                <a:cs typeface="+mj-cs"/>
                <a:sym typeface="Arial"/>
              </a:rPr>
              <a:t>Disintermediation</a:t>
            </a:r>
            <a:r>
              <a:rPr lang="ar-EG" sz="2200" dirty="0">
                <a:solidFill>
                  <a:schemeClr val="dk1"/>
                </a:solidFill>
                <a:latin typeface="Arial"/>
                <a:ea typeface="Arial"/>
                <a:cs typeface="+mj-cs"/>
                <a:sym typeface="Arial"/>
              </a:rPr>
              <a:t>: هي الحالة التي يتم فيها إزالة وسطاء مثل الموزعين أو الوسطاء الذين كانوا يربطون الشركة بعملائها.</a:t>
            </a:r>
          </a:p>
        </p:txBody>
      </p:sp>
    </p:spTree>
    <p:extLst>
      <p:ext uri="{BB962C8B-B14F-4D97-AF65-F5344CB8AC3E}">
        <p14:creationId xmlns:p14="http://schemas.microsoft.com/office/powerpoint/2010/main" val="264511406"/>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FE6E62-CB2C-9054-3262-DC0319C8004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0FC0CCD-FB3E-7CFB-9A49-5BCE04FA2D8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1005854-EFA9-405C-83D8-F867957269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0CAF255E-77A4-A3D9-22C6-72F7A30BF933}"/>
              </a:ext>
            </a:extLst>
          </p:cNvPr>
          <p:cNvSpPr txBox="1"/>
          <p:nvPr/>
        </p:nvSpPr>
        <p:spPr>
          <a:xfrm>
            <a:off x="6858000" y="939389"/>
            <a:ext cx="4813302"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l" rtl="0">
              <a:spcBef>
                <a:spcPts val="0"/>
              </a:spcBef>
              <a:spcAft>
                <a:spcPts val="0"/>
              </a:spcAft>
              <a:buNone/>
            </a:pPr>
            <a:r>
              <a:rPr lang="ar-EG" sz="2800" b="1" dirty="0">
                <a:solidFill>
                  <a:schemeClr val="lt1"/>
                </a:solidFill>
                <a:latin typeface="Tajawal Medium"/>
                <a:ea typeface="Tajawal Medium"/>
                <a:cs typeface="+mj-cs"/>
                <a:sym typeface="Tajawal Medium"/>
              </a:rPr>
              <a:t>تحليل الوسطاء في بيئة التسويق الرقمي</a:t>
            </a:r>
          </a:p>
        </p:txBody>
      </p:sp>
      <p:sp>
        <p:nvSpPr>
          <p:cNvPr id="5" name="TextBox 4">
            <a:extLst>
              <a:ext uri="{FF2B5EF4-FFF2-40B4-BE49-F238E27FC236}">
                <a16:creationId xmlns:a16="http://schemas.microsoft.com/office/drawing/2014/main" id="{E7D0EE13-5B0A-D3DD-5246-B6D6E6BE2AAE}"/>
              </a:ext>
            </a:extLst>
          </p:cNvPr>
          <p:cNvSpPr txBox="1"/>
          <p:nvPr/>
        </p:nvSpPr>
        <p:spPr>
          <a:xfrm>
            <a:off x="520702" y="1622447"/>
            <a:ext cx="11150600" cy="515602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marR="0" lvl="0" indent="-342900" algn="just" rtl="1">
              <a:lnSpc>
                <a:spcPct val="150000"/>
              </a:lnSpc>
              <a:spcBef>
                <a:spcPts val="0"/>
              </a:spcBef>
              <a:spcAft>
                <a:spcPts val="0"/>
              </a:spcAft>
              <a:buClr>
                <a:schemeClr val="dk1"/>
              </a:buClr>
              <a:buSzPts val="2400"/>
              <a:buFont typeface="Noto Sans Symbols"/>
              <a:buChar char="❖"/>
            </a:pPr>
            <a:r>
              <a:rPr lang="ar-EG" sz="2400" b="1" dirty="0">
                <a:solidFill>
                  <a:schemeClr val="dk1"/>
                </a:solidFill>
                <a:latin typeface="Arial"/>
                <a:ea typeface="Arial"/>
                <a:cs typeface="+mj-cs"/>
                <a:sym typeface="Arial"/>
              </a:rPr>
              <a:t>قنوات التوزيع في التسويق الرقمي</a:t>
            </a:r>
          </a:p>
          <a:p>
            <a:pPr marR="0" lvl="0" algn="just" rtl="1">
              <a:lnSpc>
                <a:spcPct val="150000"/>
              </a:lnSpc>
              <a:spcBef>
                <a:spcPts val="0"/>
              </a:spcBef>
              <a:spcAft>
                <a:spcPts val="0"/>
              </a:spcAft>
              <a:buClr>
                <a:schemeClr val="dk1"/>
              </a:buClr>
              <a:buSzPts val="2400"/>
            </a:pPr>
            <a:r>
              <a:rPr lang="ar-EG" sz="2200" dirty="0">
                <a:solidFill>
                  <a:schemeClr val="dk1"/>
                </a:solidFill>
                <a:latin typeface="Arial"/>
                <a:ea typeface="Arial"/>
                <a:cs typeface="+mj-cs"/>
                <a:sym typeface="Arial"/>
              </a:rPr>
              <a:t>من ناحية أخرى، نظراً لأن العملاء لا يزالون بحاجة إلى مساعدة في اختيار بعض المنتجات، فقد يؤدي ذلك إلى إنشاء وسطاء جدد، ويتم الإشارة إلى هذه العملية بمصطلح إعادة الوسيط.</a:t>
            </a:r>
          </a:p>
          <a:p>
            <a:pPr marR="0" lvl="0" algn="just" rtl="1">
              <a:lnSpc>
                <a:spcPct val="150000"/>
              </a:lnSpc>
              <a:spcBef>
                <a:spcPts val="0"/>
              </a:spcBef>
              <a:spcAft>
                <a:spcPts val="0"/>
              </a:spcAft>
              <a:buClr>
                <a:schemeClr val="dk1"/>
              </a:buClr>
              <a:buSzPts val="2400"/>
            </a:pPr>
            <a:r>
              <a:rPr lang="ar-EG" sz="2200" dirty="0">
                <a:solidFill>
                  <a:schemeClr val="dk1"/>
                </a:solidFill>
                <a:latin typeface="Arial"/>
                <a:ea typeface="Arial"/>
                <a:cs typeface="+mj-cs"/>
                <a:sym typeface="Arial"/>
              </a:rPr>
              <a:t>مثال على إعادة الوسيط هو ظهور مواقع المقارنة عبر الإنترنت. هذه المواقع تعمل كوسطاء بين المشترين والبائعين، حيث يتم عرض مجموعة متنوعة من المنتجات أو الخدمات من مختلف البائعين في مكان واحد، مما يسهل على المشترين مقارنة الأسعار والميزات والتقييمات قبل اتخاذ قرار الشراء. بعد اختيار المنتج المناسب، يتم توجيه المشتري إلى موقع البائع لإتمام عملية الشراء. هنا، تعمل مواقع المقارنة كوسيط بين المشتري والبائع، حيث تساعد في تسهيل عملية الشراء وتوفير معلومات مفيدة للمشترين، وتعزز بذلك الوساطة في التسويق الرقمي.</a:t>
            </a:r>
          </a:p>
          <a:p>
            <a:pPr marR="0" lvl="0" algn="just" rtl="1">
              <a:lnSpc>
                <a:spcPct val="150000"/>
              </a:lnSpc>
              <a:spcBef>
                <a:spcPts val="0"/>
              </a:spcBef>
              <a:spcAft>
                <a:spcPts val="0"/>
              </a:spcAft>
              <a:buClr>
                <a:schemeClr val="dk1"/>
              </a:buClr>
              <a:buSzPts val="2400"/>
            </a:pPr>
            <a:r>
              <a:rPr lang="ar-EG" sz="2200" b="1" dirty="0">
                <a:solidFill>
                  <a:schemeClr val="dk1"/>
                </a:solidFill>
                <a:latin typeface="Arial"/>
                <a:ea typeface="Arial"/>
                <a:cs typeface="+mj-cs"/>
                <a:sym typeface="Arial"/>
              </a:rPr>
              <a:t>إعادة الوسيط  </a:t>
            </a:r>
            <a:r>
              <a:rPr lang="en-US" sz="2200" b="1" dirty="0">
                <a:solidFill>
                  <a:schemeClr val="dk1"/>
                </a:solidFill>
                <a:latin typeface="Arial"/>
                <a:ea typeface="Arial"/>
                <a:cs typeface="+mj-cs"/>
                <a:sym typeface="Arial"/>
              </a:rPr>
              <a:t>Re-intermediation</a:t>
            </a:r>
            <a:r>
              <a:rPr lang="ar-EG" sz="2200" dirty="0">
                <a:solidFill>
                  <a:schemeClr val="dk1"/>
                </a:solidFill>
                <a:latin typeface="Arial"/>
                <a:ea typeface="Arial"/>
                <a:cs typeface="+mj-cs"/>
                <a:sym typeface="Arial"/>
              </a:rPr>
              <a:t>: عملية إنشاء وسطاء جدد بين العملاء والموردين يقدمون خدمات مثل البحث عن الموردين وتقييم المنتجات. </a:t>
            </a:r>
          </a:p>
        </p:txBody>
      </p:sp>
    </p:spTree>
    <p:extLst>
      <p:ext uri="{BB962C8B-B14F-4D97-AF65-F5344CB8AC3E}">
        <p14:creationId xmlns:p14="http://schemas.microsoft.com/office/powerpoint/2010/main" val="2596277095"/>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B340B2-6DC2-9FE4-A4E2-A5FEC000ABC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262BD0B-3A8A-ED4A-6209-7CB1B51D45C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A6BC179-ABC3-35C2-7E62-B465FC8587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2FA69D16-B9DA-AE01-E9E2-5EA63C8439E0}"/>
              </a:ext>
            </a:extLst>
          </p:cNvPr>
          <p:cNvSpPr txBox="1"/>
          <p:nvPr/>
        </p:nvSpPr>
        <p:spPr>
          <a:xfrm>
            <a:off x="6858000" y="939389"/>
            <a:ext cx="4813302"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l" rtl="0">
              <a:spcBef>
                <a:spcPts val="0"/>
              </a:spcBef>
              <a:spcAft>
                <a:spcPts val="0"/>
              </a:spcAft>
              <a:buNone/>
            </a:pPr>
            <a:r>
              <a:rPr lang="ar-EG" sz="2800" b="1" dirty="0">
                <a:solidFill>
                  <a:schemeClr val="lt1"/>
                </a:solidFill>
                <a:latin typeface="Tajawal Medium"/>
                <a:ea typeface="Tajawal Medium"/>
                <a:cs typeface="+mj-cs"/>
                <a:sym typeface="Tajawal Medium"/>
              </a:rPr>
              <a:t>تحليل الوسطاء في بيئة التسويق الرقمي</a:t>
            </a:r>
          </a:p>
        </p:txBody>
      </p:sp>
      <p:sp>
        <p:nvSpPr>
          <p:cNvPr id="5" name="TextBox 4">
            <a:extLst>
              <a:ext uri="{FF2B5EF4-FFF2-40B4-BE49-F238E27FC236}">
                <a16:creationId xmlns:a16="http://schemas.microsoft.com/office/drawing/2014/main" id="{D99A2927-E5DD-1E6A-B8A5-82CBE151B8FA}"/>
              </a:ext>
            </a:extLst>
          </p:cNvPr>
          <p:cNvSpPr txBox="1"/>
          <p:nvPr/>
        </p:nvSpPr>
        <p:spPr>
          <a:xfrm>
            <a:off x="520702" y="1622447"/>
            <a:ext cx="11150600" cy="464819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marR="0" lvl="0" indent="-342900" algn="just" rtl="1">
              <a:lnSpc>
                <a:spcPct val="150000"/>
              </a:lnSpc>
              <a:spcBef>
                <a:spcPts val="0"/>
              </a:spcBef>
              <a:spcAft>
                <a:spcPts val="0"/>
              </a:spcAft>
              <a:buClr>
                <a:schemeClr val="dk1"/>
              </a:buClr>
              <a:buSzPts val="2400"/>
              <a:buFont typeface="Noto Sans Symbols"/>
              <a:buChar char="❖"/>
            </a:pPr>
            <a:r>
              <a:rPr lang="ar-EG" sz="2400" b="1" dirty="0">
                <a:solidFill>
                  <a:schemeClr val="dk1"/>
                </a:solidFill>
                <a:latin typeface="Arial"/>
                <a:ea typeface="Arial"/>
                <a:cs typeface="+mj-cs"/>
                <a:sym typeface="Arial"/>
              </a:rPr>
              <a:t>قنوات التوزيع في التسويق الرقمي</a:t>
            </a:r>
          </a:p>
          <a:p>
            <a:pPr marR="0" lvl="0" algn="just" rtl="1">
              <a:lnSpc>
                <a:spcPct val="150000"/>
              </a:lnSpc>
              <a:spcBef>
                <a:spcPts val="0"/>
              </a:spcBef>
              <a:spcAft>
                <a:spcPts val="0"/>
              </a:spcAft>
              <a:buClr>
                <a:schemeClr val="dk1"/>
              </a:buClr>
              <a:buSzPts val="2400"/>
            </a:pPr>
            <a:r>
              <a:rPr lang="ar-EG" sz="2200" b="1" dirty="0">
                <a:solidFill>
                  <a:schemeClr val="dk1"/>
                </a:solidFill>
                <a:latin typeface="Arial"/>
                <a:ea typeface="Arial"/>
                <a:cs typeface="+mj-cs"/>
                <a:sym typeface="Arial"/>
              </a:rPr>
              <a:t>ما هي تداعيات/آثار إعادة الوسيط في التسويق الرقمي؟</a:t>
            </a:r>
          </a:p>
          <a:p>
            <a:pPr marR="0" lvl="0" algn="just" rtl="1">
              <a:lnSpc>
                <a:spcPct val="150000"/>
              </a:lnSpc>
              <a:spcBef>
                <a:spcPts val="0"/>
              </a:spcBef>
              <a:spcAft>
                <a:spcPts val="0"/>
              </a:spcAft>
              <a:buClr>
                <a:schemeClr val="dk1"/>
              </a:buClr>
              <a:buSzPts val="2400"/>
            </a:pPr>
            <a:r>
              <a:rPr lang="ar-EG" sz="2200" dirty="0">
                <a:solidFill>
                  <a:schemeClr val="dk1"/>
                </a:solidFill>
                <a:latin typeface="Arial"/>
                <a:ea typeface="Arial"/>
                <a:cs typeface="+mj-cs"/>
                <a:sym typeface="Arial"/>
              </a:rPr>
              <a:t>من ناحية المسوق، تنطوي عملية إعادة الوسيط على تحديات وفرص. </a:t>
            </a:r>
          </a:p>
          <a:p>
            <a:pPr marR="0" lvl="0" algn="just" rtl="1">
              <a:lnSpc>
                <a:spcPct val="150000"/>
              </a:lnSpc>
              <a:spcBef>
                <a:spcPts val="0"/>
              </a:spcBef>
              <a:spcAft>
                <a:spcPts val="0"/>
              </a:spcAft>
              <a:buClr>
                <a:schemeClr val="dk1"/>
              </a:buClr>
              <a:buSzPts val="2400"/>
            </a:pPr>
            <a:r>
              <a:rPr lang="ar-EG" sz="2200" dirty="0">
                <a:solidFill>
                  <a:schemeClr val="dk1"/>
                </a:solidFill>
                <a:latin typeface="Arial"/>
                <a:ea typeface="Arial"/>
                <a:cs typeface="+mj-cs"/>
                <a:sym typeface="Arial"/>
              </a:rPr>
              <a:t>من ناحية الفرص، يمكن للمسوّقين استخدام الوسطاء الجدد كوسيلة للوصول إلى العملاء بشكل أكثر فعالية وفي الوقت المناسب. على سبيل المثال، يمكن لشركة تصنيع منتجات إلكترونية استخدام موقع إلكتروني متخصص لعرض منتجاتها والتفاعل مع العملاء مباشرةً دون الحاجة لوسيط تقليدي.</a:t>
            </a:r>
          </a:p>
          <a:p>
            <a:pPr marR="0" lvl="0" algn="just" rtl="1">
              <a:lnSpc>
                <a:spcPct val="150000"/>
              </a:lnSpc>
              <a:spcBef>
                <a:spcPts val="0"/>
              </a:spcBef>
              <a:spcAft>
                <a:spcPts val="0"/>
              </a:spcAft>
              <a:buClr>
                <a:schemeClr val="dk1"/>
              </a:buClr>
              <a:buSzPts val="2400"/>
            </a:pPr>
            <a:r>
              <a:rPr lang="ar-EG" sz="2200" dirty="0">
                <a:solidFill>
                  <a:schemeClr val="dk1"/>
                </a:solidFill>
                <a:latin typeface="Arial"/>
                <a:ea typeface="Arial"/>
                <a:cs typeface="+mj-cs"/>
                <a:sym typeface="Arial"/>
              </a:rPr>
              <a:t>ومن ناحية التحديات، يجب على المسوّقين التأكد من أن الوسطاء الجدد الذين يتم التعاقد معهم يتعاملون بالفعل مع فئة العملاء التي تستهدفها الشركة. على سبيل المثال، يمكن لشركة تجارية استهداف الوسطاء الرقميين المتخصصين في مجال الملابس الرياضية للوصول إلى جمهور مستهدف محدد.</a:t>
            </a:r>
          </a:p>
        </p:txBody>
      </p:sp>
    </p:spTree>
    <p:extLst>
      <p:ext uri="{BB962C8B-B14F-4D97-AF65-F5344CB8AC3E}">
        <p14:creationId xmlns:p14="http://schemas.microsoft.com/office/powerpoint/2010/main" val="34538086"/>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7C4976-7473-DE5B-E30B-545E736871A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0E7C824-699C-9AC6-7AAB-B5170FAC63A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FDCB9A9-71A4-ABC5-6ADF-7994AEE4BE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AC2C3DA8-87F3-228A-7020-B609BCA92417}"/>
              </a:ext>
            </a:extLst>
          </p:cNvPr>
          <p:cNvSpPr txBox="1"/>
          <p:nvPr/>
        </p:nvSpPr>
        <p:spPr>
          <a:xfrm>
            <a:off x="6858000" y="939389"/>
            <a:ext cx="4813302" cy="523220"/>
          </a:xfrm>
          <a:prstGeom prst="rect">
            <a:avLst/>
          </a:prstGeom>
          <a:solidFill>
            <a:schemeClr val="accent4">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l" rtl="0">
              <a:spcBef>
                <a:spcPts val="0"/>
              </a:spcBef>
              <a:spcAft>
                <a:spcPts val="0"/>
              </a:spcAft>
              <a:buNone/>
            </a:pPr>
            <a:r>
              <a:rPr lang="ar-EG" sz="2800" b="1" dirty="0">
                <a:solidFill>
                  <a:schemeClr val="lt1"/>
                </a:solidFill>
                <a:latin typeface="Tajawal Medium"/>
                <a:ea typeface="Tajawal Medium"/>
                <a:cs typeface="+mj-cs"/>
                <a:sym typeface="Tajawal Medium"/>
              </a:rPr>
              <a:t>تحليل الوسطاء في بيئة التسويق الرقمي</a:t>
            </a:r>
          </a:p>
        </p:txBody>
      </p:sp>
      <p:sp>
        <p:nvSpPr>
          <p:cNvPr id="5" name="TextBox 4">
            <a:extLst>
              <a:ext uri="{FF2B5EF4-FFF2-40B4-BE49-F238E27FC236}">
                <a16:creationId xmlns:a16="http://schemas.microsoft.com/office/drawing/2014/main" id="{4BC666BB-7E69-8F3E-D0C5-C288953F4B46}"/>
              </a:ext>
            </a:extLst>
          </p:cNvPr>
          <p:cNvSpPr txBox="1"/>
          <p:nvPr/>
        </p:nvSpPr>
        <p:spPr>
          <a:xfrm>
            <a:off x="520702" y="1622447"/>
            <a:ext cx="11150600" cy="261687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marR="0" lvl="0" indent="-342900" algn="just" rtl="1">
              <a:lnSpc>
                <a:spcPct val="150000"/>
              </a:lnSpc>
              <a:spcBef>
                <a:spcPts val="0"/>
              </a:spcBef>
              <a:spcAft>
                <a:spcPts val="0"/>
              </a:spcAft>
              <a:buClr>
                <a:schemeClr val="dk1"/>
              </a:buClr>
              <a:buSzPts val="2400"/>
              <a:buFont typeface="Noto Sans Symbols"/>
              <a:buChar char="❖"/>
            </a:pPr>
            <a:r>
              <a:rPr lang="ar-EG" sz="2400" b="1" dirty="0">
                <a:solidFill>
                  <a:schemeClr val="dk1"/>
                </a:solidFill>
                <a:latin typeface="Arial"/>
                <a:ea typeface="Arial"/>
                <a:cs typeface="+mj-cs"/>
                <a:sym typeface="Arial"/>
              </a:rPr>
              <a:t>قنوات التوزيع في التسويق الرقمي</a:t>
            </a:r>
          </a:p>
          <a:p>
            <a:pPr marR="0" lvl="0" algn="just" rtl="1">
              <a:lnSpc>
                <a:spcPct val="150000"/>
              </a:lnSpc>
              <a:spcBef>
                <a:spcPts val="0"/>
              </a:spcBef>
              <a:spcAft>
                <a:spcPts val="0"/>
              </a:spcAft>
              <a:buClr>
                <a:schemeClr val="dk1"/>
              </a:buClr>
              <a:buSzPts val="2400"/>
            </a:pPr>
            <a:r>
              <a:rPr lang="ar-EG" sz="2200" b="1" dirty="0">
                <a:solidFill>
                  <a:schemeClr val="dk1"/>
                </a:solidFill>
                <a:latin typeface="Arial"/>
                <a:ea typeface="Arial"/>
                <a:cs typeface="+mj-cs"/>
                <a:sym typeface="Arial"/>
              </a:rPr>
              <a:t>ما هي تداعيات/آثار إعادة الوسيط في التسويق الرقمي؟</a:t>
            </a:r>
          </a:p>
          <a:p>
            <a:pPr marR="0" lvl="0" algn="just" rtl="1">
              <a:lnSpc>
                <a:spcPct val="150000"/>
              </a:lnSpc>
              <a:spcBef>
                <a:spcPts val="0"/>
              </a:spcBef>
              <a:spcAft>
                <a:spcPts val="0"/>
              </a:spcAft>
              <a:buClr>
                <a:schemeClr val="dk1"/>
              </a:buClr>
              <a:buSzPts val="2400"/>
            </a:pPr>
            <a:r>
              <a:rPr lang="ar-EG" sz="2200" dirty="0">
                <a:solidFill>
                  <a:schemeClr val="dk1"/>
                </a:solidFill>
                <a:latin typeface="Arial"/>
                <a:ea typeface="Arial"/>
                <a:cs typeface="+mj-cs"/>
                <a:sym typeface="Arial"/>
              </a:rPr>
              <a:t>بالإضافة إلى ذلك، يجب على المسوّقين النظر في كيفية تكامل قواعد البيانات والمعلومات بينهم وبين الوسطاء الجدد. على سبيل المثال، يمكن لشركة استخدام قاعدة بيانات الأسعار الخاصة بها وتحقق تكاملها مع قاعدة بيانات موقع الوسيط الجديد، مما يسمح للعملاء بالاطلاع على أسعار المنتجات ومقارنتها قبل الشراء.</a:t>
            </a:r>
          </a:p>
        </p:txBody>
      </p:sp>
    </p:spTree>
    <p:extLst>
      <p:ext uri="{BB962C8B-B14F-4D97-AF65-F5344CB8AC3E}">
        <p14:creationId xmlns:p14="http://schemas.microsoft.com/office/powerpoint/2010/main" val="3743288470"/>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85CCE6-7B9D-340E-61E9-14E28749FAD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494623-F2C0-B225-97D1-5C06237700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5D7A5C-95FE-079F-847F-2CD2A7BCF0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FBEAC5C-4DEB-465E-3D4B-F487D1C48593}"/>
              </a:ext>
            </a:extLst>
          </p:cNvPr>
          <p:cNvSpPr txBox="1"/>
          <p:nvPr/>
        </p:nvSpPr>
        <p:spPr>
          <a:xfrm>
            <a:off x="520700" y="1155869"/>
            <a:ext cx="11150600" cy="510986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200" dirty="0">
                <a:cs typeface="+mj-cs"/>
              </a:rPr>
              <a:t>في هذه المحاضرة، ناقشنا الموضوعات التالية:</a:t>
            </a:r>
          </a:p>
          <a:p>
            <a:pPr marL="342900" indent="-342900" algn="r" rtl="1">
              <a:lnSpc>
                <a:spcPct val="150000"/>
              </a:lnSpc>
              <a:buFont typeface="Arial" panose="020B0604020202020204" pitchFamily="34" charset="0"/>
              <a:buChar char="•"/>
            </a:pPr>
            <a:r>
              <a:rPr lang="ar-EG" sz="2200" b="1" dirty="0">
                <a:cs typeface="+mj-cs"/>
              </a:rPr>
              <a:t>بيئة التسويق الرقمي </a:t>
            </a:r>
          </a:p>
          <a:p>
            <a:pPr algn="r" rtl="1">
              <a:lnSpc>
                <a:spcPct val="150000"/>
              </a:lnSpc>
            </a:pPr>
            <a:r>
              <a:rPr lang="ar-EG" sz="2200" dirty="0">
                <a:cs typeface="+mj-cs"/>
              </a:rPr>
              <a:t>البيئة الخاصة (البيئة التشغيلية/الدقيقة)</a:t>
            </a:r>
          </a:p>
          <a:p>
            <a:pPr algn="r" rtl="1">
              <a:lnSpc>
                <a:spcPct val="150000"/>
              </a:lnSpc>
            </a:pPr>
            <a:r>
              <a:rPr lang="ar-EG" sz="2200" dirty="0">
                <a:cs typeface="+mj-cs"/>
              </a:rPr>
              <a:t>البيئة العامة (البيئة البعيدة)</a:t>
            </a:r>
          </a:p>
          <a:p>
            <a:pPr algn="r" rtl="1">
              <a:lnSpc>
                <a:spcPct val="150000"/>
              </a:lnSpc>
            </a:pPr>
            <a:r>
              <a:rPr lang="ar-EG" sz="2200" dirty="0">
                <a:cs typeface="+mj-cs"/>
              </a:rPr>
              <a:t>مسح البيئة وتحليل تأثيرها على استراتيجيات الشركات</a:t>
            </a:r>
          </a:p>
          <a:p>
            <a:pPr marL="342900" indent="-342900" algn="r" rtl="1">
              <a:lnSpc>
                <a:spcPct val="150000"/>
              </a:lnSpc>
              <a:buFont typeface="Arial" panose="020B0604020202020204" pitchFamily="34" charset="0"/>
              <a:buChar char="•"/>
            </a:pPr>
            <a:r>
              <a:rPr lang="ar-EG" sz="2200" b="1" dirty="0">
                <a:cs typeface="+mj-cs"/>
              </a:rPr>
              <a:t>تفاعلات العملاء في البيئة الخاصة </a:t>
            </a:r>
          </a:p>
          <a:p>
            <a:pPr algn="r" rtl="1">
              <a:lnSpc>
                <a:spcPct val="150000"/>
              </a:lnSpc>
            </a:pPr>
            <a:r>
              <a:rPr lang="ar-EG" sz="2200" dirty="0">
                <a:cs typeface="+mj-cs"/>
              </a:rPr>
              <a:t>فئات العملاء وتحليل سلوكهم الرقمي</a:t>
            </a:r>
          </a:p>
          <a:p>
            <a:pPr algn="r" rtl="1">
              <a:lnSpc>
                <a:spcPct val="150000"/>
              </a:lnSpc>
            </a:pPr>
            <a:r>
              <a:rPr lang="ar-EG" sz="2200" dirty="0">
                <a:cs typeface="+mj-cs"/>
              </a:rPr>
              <a:t>خريطة السوق الإلكتروني ونقاط الاتصال</a:t>
            </a:r>
          </a:p>
          <a:p>
            <a:pPr marL="342900" indent="-342900" algn="r" rtl="1">
              <a:lnSpc>
                <a:spcPct val="150000"/>
              </a:lnSpc>
              <a:buFont typeface="Arial" panose="020B0604020202020204" pitchFamily="34" charset="0"/>
              <a:buChar char="•"/>
            </a:pPr>
            <a:r>
              <a:rPr lang="ar-EG" sz="2200" b="1" dirty="0">
                <a:cs typeface="+mj-cs"/>
              </a:rPr>
              <a:t>تحليل المنافسة في الأسواق الرقمية</a:t>
            </a:r>
          </a:p>
          <a:p>
            <a:pPr algn="r" rtl="1">
              <a:lnSpc>
                <a:spcPct val="150000"/>
              </a:lnSpc>
            </a:pPr>
            <a:r>
              <a:rPr lang="ar-EG" sz="2200" dirty="0">
                <a:cs typeface="+mj-cs"/>
              </a:rPr>
              <a:t>نموذج القوى التنافسية الخمسة </a:t>
            </a:r>
            <a:r>
              <a:rPr lang="ar-EG" sz="2200" dirty="0" err="1">
                <a:cs typeface="+mj-cs"/>
              </a:rPr>
              <a:t>لبورتر</a:t>
            </a:r>
            <a:endParaRPr lang="ar-EG" sz="2200" dirty="0">
              <a:cs typeface="+mj-cs"/>
            </a:endParaRPr>
          </a:p>
        </p:txBody>
      </p:sp>
    </p:spTree>
    <p:extLst>
      <p:ext uri="{BB962C8B-B14F-4D97-AF65-F5344CB8AC3E}">
        <p14:creationId xmlns:p14="http://schemas.microsoft.com/office/powerpoint/2010/main" val="681969876"/>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CF3ACC-0687-45D1-BA4B-FAA53DD2D34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E0A43E0-DA1E-A831-E044-7CA4310EA59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2B937DC-E22D-AF13-D377-4B1FBD93C9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3FCCA09B-9CDB-294C-D7C3-273679620050}"/>
              </a:ext>
            </a:extLst>
          </p:cNvPr>
          <p:cNvSpPr txBox="1"/>
          <p:nvPr/>
        </p:nvSpPr>
        <p:spPr>
          <a:xfrm>
            <a:off x="520700" y="1155869"/>
            <a:ext cx="11150600" cy="460202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200" dirty="0">
                <a:cs typeface="+mj-cs"/>
              </a:rPr>
              <a:t>في هذه المحاضرة، ناقشنا الموضوعات التالية:</a:t>
            </a:r>
          </a:p>
          <a:p>
            <a:pPr marL="342900" indent="-342900" algn="r" rtl="1">
              <a:lnSpc>
                <a:spcPct val="150000"/>
              </a:lnSpc>
              <a:buFont typeface="Arial" panose="020B0604020202020204" pitchFamily="34" charset="0"/>
              <a:buChar char="•"/>
            </a:pPr>
            <a:r>
              <a:rPr lang="ar-EG" sz="2200" b="1" dirty="0">
                <a:cs typeface="+mj-cs"/>
              </a:rPr>
              <a:t>دور الوسطاء في التسويق الرقمي</a:t>
            </a:r>
          </a:p>
          <a:p>
            <a:pPr algn="r" rtl="1">
              <a:lnSpc>
                <a:spcPct val="150000"/>
              </a:lnSpc>
            </a:pPr>
            <a:r>
              <a:rPr lang="ar-EG" sz="2200" dirty="0">
                <a:cs typeface="+mj-cs"/>
              </a:rPr>
              <a:t>محركات البحث كوسيلة للوصول إلى العملاء</a:t>
            </a:r>
          </a:p>
          <a:p>
            <a:pPr algn="r" rtl="1">
              <a:lnSpc>
                <a:spcPct val="150000"/>
              </a:lnSpc>
            </a:pPr>
            <a:r>
              <a:rPr lang="ar-EG" sz="2200" dirty="0">
                <a:cs typeface="+mj-cs"/>
              </a:rPr>
              <a:t>المواقع الوسيطة والمؤثرون ودورهم في التأثير على قرارات المستهلكين</a:t>
            </a:r>
          </a:p>
          <a:p>
            <a:pPr algn="r" rtl="1">
              <a:lnSpc>
                <a:spcPct val="150000"/>
              </a:lnSpc>
            </a:pPr>
            <a:r>
              <a:rPr lang="ar-EG" sz="2200" dirty="0">
                <a:cs typeface="+mj-cs"/>
              </a:rPr>
              <a:t>المنصات الرقمية وتأثيرها على التسويق الرقمي</a:t>
            </a:r>
          </a:p>
          <a:p>
            <a:pPr marL="342900" indent="-342900" algn="r" rtl="1">
              <a:lnSpc>
                <a:spcPct val="150000"/>
              </a:lnSpc>
              <a:buFont typeface="Arial" panose="020B0604020202020204" pitchFamily="34" charset="0"/>
              <a:buChar char="•"/>
            </a:pPr>
            <a:r>
              <a:rPr lang="ar-EG" sz="2200" b="1" dirty="0">
                <a:cs typeface="+mj-cs"/>
              </a:rPr>
              <a:t>قنوات التوزيع الرقمية وتأثيرها على السوق</a:t>
            </a:r>
          </a:p>
          <a:p>
            <a:pPr algn="r" rtl="1">
              <a:lnSpc>
                <a:spcPct val="150000"/>
              </a:lnSpc>
            </a:pPr>
            <a:r>
              <a:rPr lang="ar-EG" sz="2200" dirty="0">
                <a:cs typeface="+mj-cs"/>
              </a:rPr>
              <a:t>إزالة الوسيط</a:t>
            </a:r>
            <a:r>
              <a:rPr lang="en-US" sz="2200" dirty="0">
                <a:cs typeface="+mj-cs"/>
              </a:rPr>
              <a:t>Disintermediation </a:t>
            </a:r>
            <a:r>
              <a:rPr lang="ar-EG" sz="2200" dirty="0">
                <a:cs typeface="+mj-cs"/>
              </a:rPr>
              <a:t> وتأثيره على سلاسل التوريد</a:t>
            </a:r>
          </a:p>
          <a:p>
            <a:pPr algn="r" rtl="1">
              <a:lnSpc>
                <a:spcPct val="150000"/>
              </a:lnSpc>
            </a:pPr>
            <a:r>
              <a:rPr lang="ar-EG" sz="2200" dirty="0">
                <a:cs typeface="+mj-cs"/>
              </a:rPr>
              <a:t>إعادة الوسيط </a:t>
            </a:r>
            <a:r>
              <a:rPr lang="en-US" sz="2200" dirty="0">
                <a:cs typeface="+mj-cs"/>
              </a:rPr>
              <a:t>Re-intermediation </a:t>
            </a:r>
            <a:r>
              <a:rPr lang="ar-EG" sz="2200" dirty="0">
                <a:cs typeface="+mj-cs"/>
              </a:rPr>
              <a:t> ودور الوسطاء الجدد في التسويق الرقمي</a:t>
            </a:r>
          </a:p>
          <a:p>
            <a:pPr algn="r" rtl="1">
              <a:lnSpc>
                <a:spcPct val="150000"/>
              </a:lnSpc>
            </a:pPr>
            <a:r>
              <a:rPr lang="ar-EG" sz="2200" dirty="0">
                <a:cs typeface="+mj-cs"/>
              </a:rPr>
              <a:t>تداعيات التغيرات في قنوات التوزيع على الشركات والمستهلكين</a:t>
            </a:r>
          </a:p>
        </p:txBody>
      </p:sp>
    </p:spTree>
    <p:extLst>
      <p:ext uri="{BB962C8B-B14F-4D97-AF65-F5344CB8AC3E}">
        <p14:creationId xmlns:p14="http://schemas.microsoft.com/office/powerpoint/2010/main" val="2246856297"/>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21.5|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1527</TotalTime>
  <Words>3592</Words>
  <Application>Microsoft Office PowerPoint</Application>
  <PresentationFormat>Widescreen</PresentationFormat>
  <Paragraphs>260</Paragraphs>
  <Slides>47</Slides>
  <Notes>31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47</vt:i4>
      </vt:variant>
    </vt:vector>
  </HeadingPairs>
  <TitlesOfParts>
    <vt:vector size="56" baseType="lpstr">
      <vt:lpstr>Alexandria</vt:lpstr>
      <vt:lpstr>Arial</vt:lpstr>
      <vt:lpstr>Calibri</vt:lpstr>
      <vt:lpstr>Calibri Light</vt:lpstr>
      <vt:lpstr>Noto Sans Symbols</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23</cp:revision>
  <dcterms:created xsi:type="dcterms:W3CDTF">2023-04-29T09:08:00Z</dcterms:created>
  <dcterms:modified xsi:type="dcterms:W3CDTF">2025-02-19T12:17:45Z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2025-01-16T13:00:31Z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77b602a2-0f2c-4981-afd7-db56f6887063</vt:lpwstr>
  </property>
  <property fmtid="{D5CDD505-2E9C-101B-9397-08002B2CF9AE}" pid="12" name="MSIP_Label_ea4c0c79-1302-4598-89cc-fc5f9b666c02_ContentBits">
    <vt:lpwstr>0</vt:lpwstr>
  </property>
</Properties>
</file>