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89C20-F7DA-4E5C-A300-3EB5B3CD28F6}" type="datetimeFigureOut">
              <a:rPr lang="ar-EG" smtClean="0"/>
              <a:t>03/02/1446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D6ED-3D6D-4535-ADC3-7792CC98052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18768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89C20-F7DA-4E5C-A300-3EB5B3CD28F6}" type="datetimeFigureOut">
              <a:rPr lang="ar-EG" smtClean="0"/>
              <a:t>03/02/1446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AD6ED-3D6D-4535-ADC3-7792CC98052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4172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489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291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49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60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66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474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255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93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629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237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59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235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33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 </a:t>
            </a:r>
            <a:r>
              <a:rPr lang="en-US" b="1" smtClean="0">
                <a:solidFill>
                  <a:srgbClr val="FF0000"/>
                </a:solidFill>
              </a:rPr>
              <a:t>Making Steps: 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095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619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950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 </a:t>
            </a:r>
            <a:r>
              <a:rPr lang="en-US" b="1" smtClean="0">
                <a:solidFill>
                  <a:srgbClr val="FF0000"/>
                </a:solidFill>
              </a:rPr>
              <a:t>Making Steps: 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17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631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163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5652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449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634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5735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078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379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Organization level according to decision type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736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Decisions’ type according to Certainty: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1335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6238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4893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Techniques</a:t>
            </a:r>
            <a:r>
              <a:rPr lang="en-US" sz="4400" smtClean="0">
                <a:solidFill>
                  <a:srgbClr val="FF0000"/>
                </a:solidFill>
              </a:rPr>
              <a:t> for decision making: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031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Using Brainstorming Technique 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702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Using BrainstormingTechnique 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3972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487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8604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100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314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271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5936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772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4427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68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Widescreen</PresentationFormat>
  <Paragraphs>13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PowerPoint Presentation</vt:lpstr>
      <vt:lpstr>Types of Decisions: </vt:lpstr>
      <vt:lpstr>Types of Decisions: Programmed: </vt:lpstr>
      <vt:lpstr>Types of Decisions: Programmed: </vt:lpstr>
      <vt:lpstr>Types of Decisions: Non-Programmed: </vt:lpstr>
      <vt:lpstr>Types of Decisions: Non-Programmed: </vt:lpstr>
      <vt:lpstr>Organization level according to decision type</vt:lpstr>
      <vt:lpstr>Decisions’ type according to Certainty: </vt:lpstr>
      <vt:lpstr>PowerPoint Presentation</vt:lpstr>
      <vt:lpstr>PowerPoint Presentation</vt:lpstr>
      <vt:lpstr>Techniques for decision making: </vt:lpstr>
      <vt:lpstr>Using Brainstorming Technique for decision Making: </vt:lpstr>
      <vt:lpstr>Using BrainstormingTechnique for decision Making: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2024-08-08T12:14:37Z</dcterms:created>
  <dcterms:modified xsi:type="dcterms:W3CDTF">2024-08-08T12:14:37Z</dcterms:modified>
</cp:coreProperties>
</file>