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Lst>
  <p:notesMasterIdLst>
    <p:notesMasterId r:id="rId5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Lst>
  <p:sldSz cx="9144000" cy="6858000" type="screen4x3"/>
  <p:notesSz cx="6858000" cy="9144000"/>
  <p:embeddedFontLst>
    <p:embeddedFont>
      <p:font typeface="Tahoma" panose="020B0604030504040204" pitchFamily="34" charset="0"/>
      <p:regular r:id="rId55"/>
      <p:bold r:id="rId56"/>
    </p:embeddedFont>
    <p:embeddedFont>
      <p:font typeface="Times" panose="02020603050405020304" pitchFamily="18" charset="0"/>
      <p:regular r:id="rId57"/>
      <p:bold r:id="rId58"/>
      <p:italic r:id="rId59"/>
      <p:boldItalic r:id="rId60"/>
    </p:embeddedFont>
    <p:embeddedFont>
      <p:font typeface="Constantia" panose="02030602050306030303" pitchFamily="18" charset="0"/>
      <p:regular r:id="rId61"/>
      <p:bold r:id="rId62"/>
      <p:italic r:id="rId63"/>
      <p:boldItalic r:id="rId64"/>
    </p:embeddedFont>
    <p:embeddedFont>
      <p:font typeface="Algerian" panose="04020705040A02060702" pitchFamily="82" charset="0"/>
      <p:regular r:id="rId65"/>
    </p:embeddedFont>
    <p:embeddedFont>
      <p:font typeface="Noto Sans Symbols" panose="020B0604020202020204" charset="0"/>
      <p:regular r:id="rId66"/>
      <p:bold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8" roundtripDataSignature="AMtx7mjBQuwXii5No97EEBLTD4R+T1811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642" y="48"/>
      </p:cViewPr>
      <p:guideLst>
        <p:guide orient="horz" pos="2160"/>
        <p:guide pos="2880"/>
      </p:guideLst>
    </p:cSldViewPr>
  </p:slideViewPr>
  <p:notesTextViewPr>
    <p:cViewPr>
      <p:scale>
        <a:sx n="1" d="1"/>
        <a:sy n="1" d="1"/>
      </p:scale>
      <p:origin x="0" y="0"/>
    </p:cViewPr>
  </p:notesTextViewPr>
  <p:sorterViewPr>
    <p:cViewPr>
      <p:scale>
        <a:sx n="190" d="100"/>
        <a:sy n="190" d="100"/>
      </p:scale>
      <p:origin x="0" y="-3755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1.fntdata"/><Relationship Id="rId63" Type="http://schemas.openxmlformats.org/officeDocument/2006/relationships/font" Target="fonts/font9.fntdata"/><Relationship Id="rId68" Type="http://customschemas.google.com/relationships/presentationmetadata" Target="metadata"/><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3.fntdata"/><Relationship Id="rId61"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L="914400" marR="0" lvl="1"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2pPr>
            <a:lvl3pPr marL="1371600" marR="0" lvl="2"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3pPr>
            <a:lvl4pPr marL="1828800" marR="0" lvl="3"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4pPr>
            <a:lvl5pPr marL="2286000" marR="0" lvl="4"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a:t>
            </a:fld>
            <a:endParaRPr sz="1200" b="0" i="0" u="none" strike="noStrike" cap="none">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75022194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80" name="Google Shape;380;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2963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
        <p:nvSpPr>
          <p:cNvPr id="390" name="Google Shape;39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91" name="Google Shape;39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41859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
        <p:nvSpPr>
          <p:cNvPr id="398" name="Google Shape;398;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99" name="Google Shape;399;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9875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
        <p:nvSpPr>
          <p:cNvPr id="407" name="Google Shape;407;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08" name="Google Shape;408;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224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
        <p:nvSpPr>
          <p:cNvPr id="420" name="Google Shape;42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21" name="Google Shape;42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208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
        <p:nvSpPr>
          <p:cNvPr id="430" name="Google Shape;430;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31" name="Google Shape;431;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2074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
        <p:nvSpPr>
          <p:cNvPr id="440" name="Google Shape;440;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1" name="Google Shape;441;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5413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
        <p:nvSpPr>
          <p:cNvPr id="450" name="Google Shape;450;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51" name="Google Shape;451;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3508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
        <p:nvSpPr>
          <p:cNvPr id="463" name="Google Shape;463;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64" name="Google Shape;464;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65349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
        <p:nvSpPr>
          <p:cNvPr id="474" name="Google Shape;474;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75" name="Google Shape;475;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4057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
        <p:nvSpPr>
          <p:cNvPr id="484" name="Google Shape;484;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85" name="Google Shape;485;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29437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
        <p:nvSpPr>
          <p:cNvPr id="494" name="Google Shape;49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95" name="Google Shape;495;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7344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
        <p:nvSpPr>
          <p:cNvPr id="504" name="Google Shape;504;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05" name="Google Shape;505;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6310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
        <p:nvSpPr>
          <p:cNvPr id="515" name="Google Shape;515;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16" name="Google Shape;516;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459434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
        <p:nvSpPr>
          <p:cNvPr id="525" name="Google Shape;525;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26" name="Google Shape;526;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41801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
        <p:nvSpPr>
          <p:cNvPr id="535" name="Google Shape;535;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36" name="Google Shape;536;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80446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1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
        <p:nvSpPr>
          <p:cNvPr id="545" name="Google Shape;545;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46" name="Google Shape;546;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235831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p1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
        <p:nvSpPr>
          <p:cNvPr id="554" name="Google Shape;554;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55" name="Google Shape;555;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79726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p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
        <p:nvSpPr>
          <p:cNvPr id="564" name="Google Shape;564;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65" name="Google Shape;565;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120263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p2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
        <p:nvSpPr>
          <p:cNvPr id="574" name="Google Shape;574;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75" name="Google Shape;575;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69539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2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
        <p:nvSpPr>
          <p:cNvPr id="583" name="Google Shape;583;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84" name="Google Shape;584;p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581516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p2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
        <p:nvSpPr>
          <p:cNvPr id="591" name="Google Shape;591;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92" name="Google Shape;592;p2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67258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2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
        <p:nvSpPr>
          <p:cNvPr id="599" name="Google Shape;599;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0" name="Google Shape;600;p2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608382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2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
        <p:nvSpPr>
          <p:cNvPr id="608" name="Google Shape;608;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9" name="Google Shape;609;p2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56436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2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
        <p:nvSpPr>
          <p:cNvPr id="617" name="Google Shape;6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18" name="Google Shape;618;p2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350328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2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
        <p:nvSpPr>
          <p:cNvPr id="627" name="Google Shape;627;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28" name="Google Shape;628;p2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88333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p2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
        <p:nvSpPr>
          <p:cNvPr id="637" name="Google Shape;63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38" name="Google Shape;638;p2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91712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2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
        <p:nvSpPr>
          <p:cNvPr id="647" name="Google Shape;647;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48" name="Google Shape;648;p2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01603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2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
        <p:nvSpPr>
          <p:cNvPr id="655" name="Google Shape;655;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6" name="Google Shape;656;p2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57143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p3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
        <p:nvSpPr>
          <p:cNvPr id="664" name="Google Shape;664;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65" name="Google Shape;665;p3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08138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3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
        <p:nvSpPr>
          <p:cNvPr id="673" name="Google Shape;673;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74" name="Google Shape;674;p3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56105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p3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
        <p:nvSpPr>
          <p:cNvPr id="682" name="Google Shape;682;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83" name="Google Shape;683;p3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333632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8"/>
        <p:cNvGrpSpPr/>
        <p:nvPr/>
      </p:nvGrpSpPr>
      <p:grpSpPr>
        <a:xfrm>
          <a:off x="0" y="0"/>
          <a:ext cx="0" cy="0"/>
          <a:chOff x="0" y="0"/>
          <a:chExt cx="0" cy="0"/>
        </a:xfrm>
      </p:grpSpPr>
      <p:sp>
        <p:nvSpPr>
          <p:cNvPr id="689" name="Google Shape;689;p3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
        <p:nvSpPr>
          <p:cNvPr id="690" name="Google Shape;690;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91" name="Google Shape;6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3653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p3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
        <p:nvSpPr>
          <p:cNvPr id="698" name="Google Shape;698;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99" name="Google Shape;699;p3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080772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p3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
        <p:nvSpPr>
          <p:cNvPr id="708" name="Google Shape;708;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09" name="Google Shape;709;p3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97376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p3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
        <p:nvSpPr>
          <p:cNvPr id="717" name="Google Shape;717;p3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18" name="Google Shape;718;p3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927290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3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
        <p:nvSpPr>
          <p:cNvPr id="726" name="Google Shape;726;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27" name="Google Shape;727;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12418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p3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
        <p:nvSpPr>
          <p:cNvPr id="736" name="Google Shape;736;p3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37" name="Google Shape;737;p3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87893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p3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
        <p:nvSpPr>
          <p:cNvPr id="748" name="Google Shape;748;p3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49" name="Google Shape;749;p3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51271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5"/>
        <p:cNvGrpSpPr/>
        <p:nvPr/>
      </p:nvGrpSpPr>
      <p:grpSpPr>
        <a:xfrm>
          <a:off x="0" y="0"/>
          <a:ext cx="0" cy="0"/>
          <a:chOff x="0" y="0"/>
          <a:chExt cx="0" cy="0"/>
        </a:xfrm>
      </p:grpSpPr>
      <p:sp>
        <p:nvSpPr>
          <p:cNvPr id="756" name="Google Shape;756;p4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
        <p:nvSpPr>
          <p:cNvPr id="757" name="Google Shape;757;p4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58" name="Google Shape;758;p4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791662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6"/>
        <p:cNvGrpSpPr/>
        <p:nvPr/>
      </p:nvGrpSpPr>
      <p:grpSpPr>
        <a:xfrm>
          <a:off x="0" y="0"/>
          <a:ext cx="0" cy="0"/>
          <a:chOff x="0" y="0"/>
          <a:chExt cx="0" cy="0"/>
        </a:xfrm>
      </p:grpSpPr>
      <p:sp>
        <p:nvSpPr>
          <p:cNvPr id="767" name="Google Shape;767;p4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
        <p:nvSpPr>
          <p:cNvPr id="768" name="Google Shape;768;p4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69" name="Google Shape;769;p4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57538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7"/>
        <p:cNvGrpSpPr/>
        <p:nvPr/>
      </p:nvGrpSpPr>
      <p:grpSpPr>
        <a:xfrm>
          <a:off x="0" y="0"/>
          <a:ext cx="0" cy="0"/>
          <a:chOff x="0" y="0"/>
          <a:chExt cx="0" cy="0"/>
        </a:xfrm>
      </p:grpSpPr>
      <p:sp>
        <p:nvSpPr>
          <p:cNvPr id="778" name="Google Shape;778;p4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a:p>
        </p:txBody>
      </p:sp>
      <p:sp>
        <p:nvSpPr>
          <p:cNvPr id="779" name="Google Shape;779;p4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80" name="Google Shape;780;p4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862775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6"/>
        <p:cNvGrpSpPr/>
        <p:nvPr/>
      </p:nvGrpSpPr>
      <p:grpSpPr>
        <a:xfrm>
          <a:off x="0" y="0"/>
          <a:ext cx="0" cy="0"/>
          <a:chOff x="0" y="0"/>
          <a:chExt cx="0" cy="0"/>
        </a:xfrm>
      </p:grpSpPr>
      <p:sp>
        <p:nvSpPr>
          <p:cNvPr id="787" name="Google Shape;787;p4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
        <p:nvSpPr>
          <p:cNvPr id="788" name="Google Shape;788;p4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89" name="Google Shape;789;p4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5059380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7"/>
        <p:cNvGrpSpPr/>
        <p:nvPr/>
      </p:nvGrpSpPr>
      <p:grpSpPr>
        <a:xfrm>
          <a:off x="0" y="0"/>
          <a:ext cx="0" cy="0"/>
          <a:chOff x="0" y="0"/>
          <a:chExt cx="0" cy="0"/>
        </a:xfrm>
      </p:grpSpPr>
      <p:sp>
        <p:nvSpPr>
          <p:cNvPr id="798" name="Google Shape;798;p4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
        <p:nvSpPr>
          <p:cNvPr id="799" name="Google Shape;799;p4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00" name="Google Shape;800;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76862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8"/>
        <p:cNvGrpSpPr/>
        <p:nvPr/>
      </p:nvGrpSpPr>
      <p:grpSpPr>
        <a:xfrm>
          <a:off x="0" y="0"/>
          <a:ext cx="0" cy="0"/>
          <a:chOff x="0" y="0"/>
          <a:chExt cx="0" cy="0"/>
        </a:xfrm>
      </p:grpSpPr>
      <p:sp>
        <p:nvSpPr>
          <p:cNvPr id="809" name="Google Shape;809;p4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45</a:t>
            </a:fld>
            <a:endParaRPr/>
          </a:p>
        </p:txBody>
      </p:sp>
      <p:sp>
        <p:nvSpPr>
          <p:cNvPr id="810" name="Google Shape;810;p4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11" name="Google Shape;811;p4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502442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7"/>
        <p:cNvGrpSpPr/>
        <p:nvPr/>
      </p:nvGrpSpPr>
      <p:grpSpPr>
        <a:xfrm>
          <a:off x="0" y="0"/>
          <a:ext cx="0" cy="0"/>
          <a:chOff x="0" y="0"/>
          <a:chExt cx="0" cy="0"/>
        </a:xfrm>
      </p:grpSpPr>
      <p:sp>
        <p:nvSpPr>
          <p:cNvPr id="818" name="Google Shape;818;p4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19" name="Google Shape;819;p4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04336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4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
        <p:nvSpPr>
          <p:cNvPr id="827" name="Google Shape;827;p4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28" name="Google Shape;828;p4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1172617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6"/>
        <p:cNvGrpSpPr/>
        <p:nvPr/>
      </p:nvGrpSpPr>
      <p:grpSpPr>
        <a:xfrm>
          <a:off x="0" y="0"/>
          <a:ext cx="0" cy="0"/>
          <a:chOff x="0" y="0"/>
          <a:chExt cx="0" cy="0"/>
        </a:xfrm>
      </p:grpSpPr>
      <p:sp>
        <p:nvSpPr>
          <p:cNvPr id="837" name="Google Shape;837;p4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48</a:t>
            </a:fld>
            <a:endParaRPr/>
          </a:p>
        </p:txBody>
      </p:sp>
      <p:sp>
        <p:nvSpPr>
          <p:cNvPr id="838" name="Google Shape;838;p4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39" name="Google Shape;839;p4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34248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p4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49</a:t>
            </a:fld>
            <a:endParaRPr/>
          </a:p>
        </p:txBody>
      </p:sp>
      <p:sp>
        <p:nvSpPr>
          <p:cNvPr id="847" name="Google Shape;847;p4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48" name="Google Shape;848;p4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700611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p5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50</a:t>
            </a:fld>
            <a:endParaRPr/>
          </a:p>
        </p:txBody>
      </p:sp>
      <p:sp>
        <p:nvSpPr>
          <p:cNvPr id="859" name="Google Shape;859;p5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60" name="Google Shape;860;p5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914064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7"/>
        <p:cNvGrpSpPr/>
        <p:nvPr/>
      </p:nvGrpSpPr>
      <p:grpSpPr>
        <a:xfrm>
          <a:off x="0" y="0"/>
          <a:ext cx="0" cy="0"/>
          <a:chOff x="0" y="0"/>
          <a:chExt cx="0" cy="0"/>
        </a:xfrm>
      </p:grpSpPr>
      <p:sp>
        <p:nvSpPr>
          <p:cNvPr id="868" name="Google Shape;868;p5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51</a:t>
            </a:fld>
            <a:endParaRPr/>
          </a:p>
        </p:txBody>
      </p:sp>
      <p:sp>
        <p:nvSpPr>
          <p:cNvPr id="869" name="Google Shape;869;p5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70" name="Google Shape;870;p5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35835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7"/>
        <p:cNvGrpSpPr/>
        <p:nvPr/>
      </p:nvGrpSpPr>
      <p:grpSpPr>
        <a:xfrm>
          <a:off x="0" y="0"/>
          <a:ext cx="0" cy="0"/>
          <a:chOff x="0" y="0"/>
          <a:chExt cx="0" cy="0"/>
        </a:xfrm>
      </p:grpSpPr>
      <p:sp>
        <p:nvSpPr>
          <p:cNvPr id="878" name="Google Shape;878;p5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79" name="Google Shape;879;p5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44625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_Blank" type="blank">
  <p:cSld name="BLANK">
    <p:spTree>
      <p:nvGrpSpPr>
        <p:cNvPr id="1" name="Shape 11"/>
        <p:cNvGrpSpPr/>
        <p:nvPr/>
      </p:nvGrpSpPr>
      <p:grpSpPr>
        <a:xfrm>
          <a:off x="0" y="0"/>
          <a:ext cx="0" cy="0"/>
          <a:chOff x="0" y="0"/>
          <a:chExt cx="0" cy="0"/>
        </a:xfrm>
      </p:grpSpPr>
      <p:sp>
        <p:nvSpPr>
          <p:cNvPr id="12" name="Google Shape;12;p54"/>
          <p:cNvSpPr txBox="1"/>
          <p:nvPr/>
        </p:nvSpPr>
        <p:spPr>
          <a:xfrm>
            <a:off x="1943100" y="609601"/>
            <a:ext cx="440055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1" u="none" strike="noStrike" cap="none">
                <a:solidFill>
                  <a:schemeClr val="dk1"/>
                </a:solidFill>
                <a:latin typeface="Times New Roman"/>
                <a:ea typeface="Times New Roman"/>
                <a:cs typeface="Times New Roman"/>
                <a:sym typeface="Times New Roman"/>
              </a:rPr>
              <a:t> </a:t>
            </a:r>
            <a:endParaRPr sz="2400" b="1" i="1">
              <a:solidFill>
                <a:schemeClr val="accent6"/>
              </a:solidFill>
              <a:latin typeface="Times New Roman"/>
              <a:ea typeface="Times New Roman"/>
              <a:cs typeface="Times New Roman"/>
              <a:sym typeface="Times New Roman"/>
            </a:endParaRPr>
          </a:p>
        </p:txBody>
      </p:sp>
      <p:sp>
        <p:nvSpPr>
          <p:cNvPr id="13" name="Google Shape;13;p54"/>
          <p:cNvSpPr txBox="1">
            <a:spLocks noGrp="1"/>
          </p:cNvSpPr>
          <p:nvPr>
            <p:ph type="sldNum" idx="12"/>
          </p:nvPr>
        </p:nvSpPr>
        <p:spPr>
          <a:xfrm>
            <a:off x="8077200" y="5902820"/>
            <a:ext cx="573951" cy="365125"/>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pic>
        <p:nvPicPr>
          <p:cNvPr id="15" name="Google Shape;15;p54"/>
          <p:cNvPicPr preferRelativeResize="0"/>
          <p:nvPr/>
        </p:nvPicPr>
        <p:blipFill rotWithShape="1">
          <a:blip r:embed="rId2">
            <a:alphaModFix/>
          </a:blip>
          <a:srcRect/>
          <a:stretch/>
        </p:blipFill>
        <p:spPr>
          <a:xfrm>
            <a:off x="1371600" y="6400801"/>
            <a:ext cx="7696200" cy="189546"/>
          </a:xfrm>
          <a:prstGeom prst="rect">
            <a:avLst/>
          </a:prstGeom>
          <a:noFill/>
          <a:ln>
            <a:noFill/>
          </a:ln>
        </p:spPr>
      </p:pic>
      <p:pic>
        <p:nvPicPr>
          <p:cNvPr id="16" name="Google Shape;16;p54"/>
          <p:cNvPicPr preferRelativeResize="0"/>
          <p:nvPr/>
        </p:nvPicPr>
        <p:blipFill rotWithShape="1">
          <a:blip r:embed="rId3">
            <a:alphaModFix/>
          </a:blip>
          <a:srcRect/>
          <a:stretch/>
        </p:blipFill>
        <p:spPr>
          <a:xfrm>
            <a:off x="-64911" y="2248843"/>
            <a:ext cx="200447" cy="2709534"/>
          </a:xfrm>
          <a:prstGeom prst="rect">
            <a:avLst/>
          </a:prstGeom>
          <a:noFill/>
          <a:ln>
            <a:noFill/>
          </a:ln>
        </p:spPr>
      </p:pic>
      <p:pic>
        <p:nvPicPr>
          <p:cNvPr id="17" name="Google Shape;17;p54"/>
          <p:cNvPicPr preferRelativeResize="0"/>
          <p:nvPr/>
        </p:nvPicPr>
        <p:blipFill rotWithShape="1">
          <a:blip r:embed="rId4">
            <a:alphaModFix/>
          </a:blip>
          <a:srcRect/>
          <a:stretch/>
        </p:blipFill>
        <p:spPr>
          <a:xfrm>
            <a:off x="29014" y="-9235"/>
            <a:ext cx="1586003" cy="1247631"/>
          </a:xfrm>
          <a:prstGeom prst="rect">
            <a:avLst/>
          </a:prstGeom>
          <a:noFill/>
          <a:ln>
            <a:noFill/>
          </a:ln>
        </p:spPr>
      </p:pic>
      <p:sp>
        <p:nvSpPr>
          <p:cNvPr id="18" name="Google Shape;18;p54"/>
          <p:cNvSpPr txBox="1"/>
          <p:nvPr/>
        </p:nvSpPr>
        <p:spPr>
          <a:xfrm>
            <a:off x="1702120" y="6555081"/>
            <a:ext cx="6039168" cy="36512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b="1" i="1" u="none" dirty="0">
                <a:solidFill>
                  <a:schemeClr val="dk1"/>
                </a:solidFill>
                <a:latin typeface="Times New Roman"/>
                <a:ea typeface="Times New Roman"/>
                <a:cs typeface="Times New Roman"/>
                <a:sym typeface="Times New Roman"/>
              </a:rPr>
              <a:t>Introduction to Information Technology, Prof. Lamiaa </a:t>
            </a:r>
            <a:r>
              <a:rPr lang="en-US" sz="1200" b="1" i="1" u="none" dirty="0" err="1">
                <a:solidFill>
                  <a:schemeClr val="dk1"/>
                </a:solidFill>
                <a:latin typeface="Times New Roman"/>
                <a:ea typeface="Times New Roman"/>
                <a:cs typeface="Times New Roman"/>
                <a:sym typeface="Times New Roman"/>
              </a:rPr>
              <a:t>Fattouh</a:t>
            </a:r>
            <a:r>
              <a:rPr lang="en-US" sz="1200" b="1" i="1" u="none" dirty="0">
                <a:solidFill>
                  <a:schemeClr val="dk1"/>
                </a:solidFill>
                <a:latin typeface="Times New Roman"/>
                <a:ea typeface="Times New Roman"/>
                <a:cs typeface="Times New Roman"/>
                <a:sym typeface="Times New Roman"/>
              </a:rPr>
              <a:t> </a:t>
            </a:r>
            <a:r>
              <a:rPr lang="en-US" sz="1200" b="1" i="1" u="none" dirty="0" smtClean="0">
                <a:solidFill>
                  <a:schemeClr val="dk1"/>
                </a:solidFill>
                <a:latin typeface="Times New Roman"/>
                <a:ea typeface="Times New Roman"/>
                <a:cs typeface="Times New Roman"/>
                <a:sym typeface="Times New Roman"/>
              </a:rPr>
              <a:t>Ibrahim</a:t>
            </a:r>
            <a:endParaRPr sz="1200" b="1" i="1" u="none" dirty="0">
              <a:solidFill>
                <a:schemeClr val="dk1"/>
              </a:solidFill>
              <a:latin typeface="Times New Roman"/>
              <a:ea typeface="Times New Roman"/>
              <a:cs typeface="Times New Roman"/>
              <a:sym typeface="Times New Roman"/>
            </a:endParaRPr>
          </a:p>
        </p:txBody>
      </p:sp>
      <p:grpSp>
        <p:nvGrpSpPr>
          <p:cNvPr id="19" name="Google Shape;19;p54"/>
          <p:cNvGrpSpPr/>
          <p:nvPr/>
        </p:nvGrpSpPr>
        <p:grpSpPr>
          <a:xfrm>
            <a:off x="76201" y="-20780"/>
            <a:ext cx="9086222" cy="6866467"/>
            <a:chOff x="0" y="-8467"/>
            <a:chExt cx="12192000" cy="6866467"/>
          </a:xfrm>
        </p:grpSpPr>
        <p:cxnSp>
          <p:nvCxnSpPr>
            <p:cNvPr id="20" name="Google Shape;20;p54"/>
            <p:cNvCxnSpPr/>
            <p:nvPr/>
          </p:nvCxnSpPr>
          <p:spPr>
            <a:xfrm>
              <a:off x="9371012" y="0"/>
              <a:ext cx="1219200" cy="6858000"/>
            </a:xfrm>
            <a:prstGeom prst="straightConnector1">
              <a:avLst/>
            </a:prstGeom>
            <a:noFill/>
            <a:ln w="9525" cap="rnd" cmpd="sng">
              <a:solidFill>
                <a:srgbClr val="4E67C8">
                  <a:alpha val="69803"/>
                </a:srgbClr>
              </a:solidFill>
              <a:prstDash val="solid"/>
              <a:round/>
              <a:headEnd type="none" w="sm" len="sm"/>
              <a:tailEnd type="none" w="sm" len="sm"/>
            </a:ln>
          </p:spPr>
        </p:cxnSp>
        <p:cxnSp>
          <p:nvCxnSpPr>
            <p:cNvPr id="21" name="Google Shape;21;p54"/>
            <p:cNvCxnSpPr/>
            <p:nvPr/>
          </p:nvCxnSpPr>
          <p:spPr>
            <a:xfrm flipH="1">
              <a:off x="7425267" y="3681413"/>
              <a:ext cx="4763558" cy="3176587"/>
            </a:xfrm>
            <a:prstGeom prst="straightConnector1">
              <a:avLst/>
            </a:prstGeom>
            <a:noFill/>
            <a:ln w="9525" cap="rnd" cmpd="sng">
              <a:solidFill>
                <a:srgbClr val="4E67C8">
                  <a:alpha val="69803"/>
                </a:srgbClr>
              </a:solidFill>
              <a:prstDash val="solid"/>
              <a:round/>
              <a:headEnd type="none" w="sm" len="sm"/>
              <a:tailEnd type="none" w="sm" len="sm"/>
            </a:ln>
          </p:spPr>
        </p:cxnSp>
        <p:sp>
          <p:nvSpPr>
            <p:cNvPr id="22" name="Google Shape;22;p54"/>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rgbClr val="4E67C8">
                <a:alpha val="35686"/>
              </a:srgbClr>
            </a:solidFill>
            <a:ln>
              <a:noFill/>
            </a:ln>
          </p:spPr>
        </p:sp>
        <p:sp>
          <p:nvSpPr>
            <p:cNvPr id="23" name="Google Shape;23;p54"/>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rgbClr val="4E67C8">
                <a:alpha val="20000"/>
              </a:srgbClr>
            </a:solidFill>
            <a:ln>
              <a:noFill/>
            </a:ln>
          </p:spPr>
        </p:sp>
        <p:sp>
          <p:nvSpPr>
            <p:cNvPr id="24" name="Google Shape;24;p54"/>
            <p:cNvSpPr/>
            <p:nvPr/>
          </p:nvSpPr>
          <p:spPr>
            <a:xfrm>
              <a:off x="8932333" y="3048000"/>
              <a:ext cx="3259667" cy="3810000"/>
            </a:xfrm>
            <a:prstGeom prst="triangle">
              <a:avLst>
                <a:gd name="adj" fmla="val 100000"/>
              </a:avLst>
            </a:prstGeom>
            <a:solidFill>
              <a:srgbClr val="31479F">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54"/>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1479F">
                <a:alpha val="49803"/>
              </a:srgbClr>
            </a:solidFill>
            <a:ln>
              <a:noFill/>
            </a:ln>
          </p:spPr>
        </p:sp>
        <p:sp>
          <p:nvSpPr>
            <p:cNvPr id="26" name="Google Shape;26;p54"/>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5ECCF3">
                <a:alpha val="69803"/>
              </a:srgbClr>
            </a:solidFill>
            <a:ln>
              <a:noFill/>
            </a:ln>
          </p:spPr>
        </p:sp>
        <p:sp>
          <p:nvSpPr>
            <p:cNvPr id="27" name="Google Shape;27;p54"/>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11B2EB">
                <a:alpha val="80000"/>
              </a:srgbClr>
            </a:solidFill>
            <a:ln>
              <a:noFill/>
            </a:ln>
          </p:spPr>
        </p:sp>
        <p:sp>
          <p:nvSpPr>
            <p:cNvPr id="28" name="Google Shape;28;p54"/>
            <p:cNvSpPr/>
            <p:nvPr/>
          </p:nvSpPr>
          <p:spPr>
            <a:xfrm>
              <a:off x="10371666" y="3589867"/>
              <a:ext cx="1817159" cy="3268133"/>
            </a:xfrm>
            <a:prstGeom prst="triangle">
              <a:avLst>
                <a:gd name="adj" fmla="val 100000"/>
              </a:avLst>
            </a:prstGeom>
            <a:solidFill>
              <a:srgbClr val="31479F">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4"/>
            <p:cNvSpPr/>
            <p:nvPr/>
          </p:nvSpPr>
          <p:spPr>
            <a:xfrm>
              <a:off x="0" y="4013200"/>
              <a:ext cx="448733" cy="2844800"/>
            </a:xfrm>
            <a:prstGeom prst="triangle">
              <a:avLst>
                <a:gd name="adj" fmla="val 0"/>
              </a:avLst>
            </a:prstGeom>
            <a:solidFill>
              <a:srgbClr val="4E67C8">
                <a:alpha val="6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0" name="Google Shape;30;p54"/>
          <p:cNvPicPr preferRelativeResize="0"/>
          <p:nvPr/>
        </p:nvPicPr>
        <p:blipFill rotWithShape="1">
          <a:blip r:embed="rId3">
            <a:alphaModFix/>
          </a:blip>
          <a:srcRect/>
          <a:stretch/>
        </p:blipFill>
        <p:spPr>
          <a:xfrm>
            <a:off x="8961975" y="2096939"/>
            <a:ext cx="200447" cy="270953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Blank">
  <p:cSld name="1_Blank">
    <p:spTree>
      <p:nvGrpSpPr>
        <p:cNvPr id="1" name="Shape 31"/>
        <p:cNvGrpSpPr/>
        <p:nvPr/>
      </p:nvGrpSpPr>
      <p:grpSpPr>
        <a:xfrm>
          <a:off x="0" y="0"/>
          <a:ext cx="0" cy="0"/>
          <a:chOff x="0" y="0"/>
          <a:chExt cx="0" cy="0"/>
        </a:xfrm>
      </p:grpSpPr>
      <p:sp>
        <p:nvSpPr>
          <p:cNvPr id="32" name="Google Shape;32;p55"/>
          <p:cNvSpPr txBox="1"/>
          <p:nvPr/>
        </p:nvSpPr>
        <p:spPr>
          <a:xfrm>
            <a:off x="1943100" y="609601"/>
            <a:ext cx="440055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1">
                <a:solidFill>
                  <a:schemeClr val="dk1"/>
                </a:solidFill>
                <a:latin typeface="Times New Roman"/>
                <a:ea typeface="Times New Roman"/>
                <a:cs typeface="Times New Roman"/>
                <a:sym typeface="Times New Roman"/>
              </a:rPr>
              <a:t> </a:t>
            </a:r>
            <a:endParaRPr sz="2400" b="1" i="1">
              <a:solidFill>
                <a:schemeClr val="accent6"/>
              </a:solidFill>
              <a:latin typeface="Times New Roman"/>
              <a:ea typeface="Times New Roman"/>
              <a:cs typeface="Times New Roman"/>
              <a:sym typeface="Times New Roman"/>
            </a:endParaRPr>
          </a:p>
        </p:txBody>
      </p:sp>
      <p:sp>
        <p:nvSpPr>
          <p:cNvPr id="33" name="Google Shape;33;p55"/>
          <p:cNvSpPr txBox="1">
            <a:spLocks noGrp="1"/>
          </p:cNvSpPr>
          <p:nvPr>
            <p:ph type="sldNum" idx="12"/>
          </p:nvPr>
        </p:nvSpPr>
        <p:spPr>
          <a:xfrm>
            <a:off x="8077200" y="5902820"/>
            <a:ext cx="573951" cy="365125"/>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pic>
        <p:nvPicPr>
          <p:cNvPr id="35" name="Google Shape;35;p55"/>
          <p:cNvPicPr preferRelativeResize="0"/>
          <p:nvPr/>
        </p:nvPicPr>
        <p:blipFill rotWithShape="1">
          <a:blip r:embed="rId2">
            <a:alphaModFix/>
          </a:blip>
          <a:srcRect/>
          <a:stretch/>
        </p:blipFill>
        <p:spPr>
          <a:xfrm>
            <a:off x="29014" y="-9236"/>
            <a:ext cx="8396111" cy="1610200"/>
          </a:xfrm>
          <a:prstGeom prst="rect">
            <a:avLst/>
          </a:prstGeom>
          <a:noFill/>
          <a:ln>
            <a:noFill/>
          </a:ln>
        </p:spPr>
      </p:pic>
      <p:pic>
        <p:nvPicPr>
          <p:cNvPr id="36" name="Google Shape;36;p55"/>
          <p:cNvPicPr preferRelativeResize="0"/>
          <p:nvPr/>
        </p:nvPicPr>
        <p:blipFill rotWithShape="1">
          <a:blip r:embed="rId3">
            <a:alphaModFix/>
          </a:blip>
          <a:srcRect/>
          <a:stretch/>
        </p:blipFill>
        <p:spPr>
          <a:xfrm>
            <a:off x="1371600" y="6400801"/>
            <a:ext cx="7696200" cy="189546"/>
          </a:xfrm>
          <a:prstGeom prst="rect">
            <a:avLst/>
          </a:prstGeom>
          <a:noFill/>
          <a:ln>
            <a:noFill/>
          </a:ln>
        </p:spPr>
      </p:pic>
      <p:pic>
        <p:nvPicPr>
          <p:cNvPr id="37" name="Google Shape;37;p55"/>
          <p:cNvPicPr preferRelativeResize="0"/>
          <p:nvPr/>
        </p:nvPicPr>
        <p:blipFill rotWithShape="1">
          <a:blip r:embed="rId4">
            <a:alphaModFix/>
          </a:blip>
          <a:srcRect/>
          <a:stretch/>
        </p:blipFill>
        <p:spPr>
          <a:xfrm>
            <a:off x="-30553" y="2214355"/>
            <a:ext cx="200447" cy="2709534"/>
          </a:xfrm>
          <a:prstGeom prst="rect">
            <a:avLst/>
          </a:prstGeom>
          <a:noFill/>
          <a:ln>
            <a:noFill/>
          </a:ln>
        </p:spPr>
      </p:pic>
      <p:sp>
        <p:nvSpPr>
          <p:cNvPr id="38" name="Google Shape;38;p55"/>
          <p:cNvSpPr txBox="1"/>
          <p:nvPr/>
        </p:nvSpPr>
        <p:spPr>
          <a:xfrm>
            <a:off x="2633925" y="653621"/>
            <a:ext cx="492815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1">
                <a:solidFill>
                  <a:schemeClr val="dk1"/>
                </a:solidFill>
                <a:latin typeface="Times New Roman"/>
                <a:ea typeface="Times New Roman"/>
                <a:cs typeface="Times New Roman"/>
                <a:sym typeface="Times New Roman"/>
              </a:rPr>
              <a:t> </a:t>
            </a:r>
            <a:endParaRPr sz="3200" b="1" i="1">
              <a:solidFill>
                <a:schemeClr val="accent6"/>
              </a:solidFill>
              <a:latin typeface="Times New Roman"/>
              <a:ea typeface="Times New Roman"/>
              <a:cs typeface="Times New Roman"/>
              <a:sym typeface="Times New Roman"/>
            </a:endParaRPr>
          </a:p>
        </p:txBody>
      </p:sp>
      <p:pic>
        <p:nvPicPr>
          <p:cNvPr id="39" name="Google Shape;39;p55"/>
          <p:cNvPicPr preferRelativeResize="0"/>
          <p:nvPr/>
        </p:nvPicPr>
        <p:blipFill rotWithShape="1">
          <a:blip r:embed="rId5">
            <a:alphaModFix/>
          </a:blip>
          <a:srcRect/>
          <a:stretch/>
        </p:blipFill>
        <p:spPr>
          <a:xfrm>
            <a:off x="29014" y="-9235"/>
            <a:ext cx="1586003" cy="1247631"/>
          </a:xfrm>
          <a:prstGeom prst="rect">
            <a:avLst/>
          </a:prstGeom>
          <a:noFill/>
          <a:ln>
            <a:noFill/>
          </a:ln>
        </p:spPr>
      </p:pic>
      <p:sp>
        <p:nvSpPr>
          <p:cNvPr id="40" name="Google Shape;40;p55"/>
          <p:cNvSpPr txBox="1"/>
          <p:nvPr/>
        </p:nvSpPr>
        <p:spPr>
          <a:xfrm>
            <a:off x="1702120" y="6555081"/>
            <a:ext cx="6039168" cy="36512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b="1" i="1" dirty="0">
                <a:solidFill>
                  <a:schemeClr val="dk1"/>
                </a:solidFill>
                <a:latin typeface="Times New Roman"/>
                <a:ea typeface="Times New Roman"/>
                <a:cs typeface="Times New Roman"/>
                <a:sym typeface="Times New Roman"/>
              </a:rPr>
              <a:t>Introduction to Information Technology, Prof. Lamiaa </a:t>
            </a:r>
            <a:r>
              <a:rPr lang="en-US" sz="1200" b="1" i="1" dirty="0" err="1">
                <a:solidFill>
                  <a:schemeClr val="dk1"/>
                </a:solidFill>
                <a:latin typeface="Times New Roman"/>
                <a:ea typeface="Times New Roman"/>
                <a:cs typeface="Times New Roman"/>
                <a:sym typeface="Times New Roman"/>
              </a:rPr>
              <a:t>Fattouh</a:t>
            </a:r>
            <a:r>
              <a:rPr lang="en-US" sz="1200" b="1" i="1" dirty="0">
                <a:solidFill>
                  <a:schemeClr val="dk1"/>
                </a:solidFill>
                <a:latin typeface="Times New Roman"/>
                <a:ea typeface="Times New Roman"/>
                <a:cs typeface="Times New Roman"/>
                <a:sym typeface="Times New Roman"/>
              </a:rPr>
              <a:t> </a:t>
            </a:r>
            <a:r>
              <a:rPr lang="en-US" sz="1200" b="1" i="1" dirty="0" smtClean="0">
                <a:solidFill>
                  <a:schemeClr val="dk1"/>
                </a:solidFill>
                <a:latin typeface="Times New Roman"/>
                <a:ea typeface="Times New Roman"/>
                <a:cs typeface="Times New Roman"/>
                <a:sym typeface="Times New Roman"/>
              </a:rPr>
              <a:t>Ibrahim</a:t>
            </a:r>
            <a:endParaRPr sz="1200" b="1" i="1" dirty="0">
              <a:solidFill>
                <a:schemeClr val="dk1"/>
              </a:solidFill>
              <a:latin typeface="Times New Roman"/>
              <a:ea typeface="Times New Roman"/>
              <a:cs typeface="Times New Roman"/>
              <a:sym typeface="Times New Roman"/>
            </a:endParaRPr>
          </a:p>
        </p:txBody>
      </p:sp>
      <p:grpSp>
        <p:nvGrpSpPr>
          <p:cNvPr id="41" name="Google Shape;41;p55"/>
          <p:cNvGrpSpPr/>
          <p:nvPr/>
        </p:nvGrpSpPr>
        <p:grpSpPr>
          <a:xfrm>
            <a:off x="0" y="53739"/>
            <a:ext cx="9232002" cy="6866467"/>
            <a:chOff x="0" y="-8467"/>
            <a:chExt cx="12192000" cy="6866467"/>
          </a:xfrm>
        </p:grpSpPr>
        <p:cxnSp>
          <p:nvCxnSpPr>
            <p:cNvPr id="42" name="Google Shape;42;p55"/>
            <p:cNvCxnSpPr/>
            <p:nvPr/>
          </p:nvCxnSpPr>
          <p:spPr>
            <a:xfrm>
              <a:off x="9371012" y="0"/>
              <a:ext cx="1219200" cy="6858000"/>
            </a:xfrm>
            <a:prstGeom prst="straightConnector1">
              <a:avLst/>
            </a:prstGeom>
            <a:noFill/>
            <a:ln w="9525" cap="rnd" cmpd="sng">
              <a:solidFill>
                <a:srgbClr val="4E67C8">
                  <a:alpha val="69803"/>
                </a:srgbClr>
              </a:solidFill>
              <a:prstDash val="solid"/>
              <a:round/>
              <a:headEnd type="none" w="sm" len="sm"/>
              <a:tailEnd type="none" w="sm" len="sm"/>
            </a:ln>
          </p:spPr>
        </p:cxnSp>
        <p:cxnSp>
          <p:nvCxnSpPr>
            <p:cNvPr id="43" name="Google Shape;43;p55"/>
            <p:cNvCxnSpPr/>
            <p:nvPr/>
          </p:nvCxnSpPr>
          <p:spPr>
            <a:xfrm flipH="1">
              <a:off x="7425267" y="3681413"/>
              <a:ext cx="4763558" cy="3176587"/>
            </a:xfrm>
            <a:prstGeom prst="straightConnector1">
              <a:avLst/>
            </a:prstGeom>
            <a:noFill/>
            <a:ln w="9525" cap="rnd" cmpd="sng">
              <a:solidFill>
                <a:srgbClr val="4E67C8">
                  <a:alpha val="69803"/>
                </a:srgbClr>
              </a:solidFill>
              <a:prstDash val="solid"/>
              <a:round/>
              <a:headEnd type="none" w="sm" len="sm"/>
              <a:tailEnd type="none" w="sm" len="sm"/>
            </a:ln>
          </p:spPr>
        </p:cxnSp>
        <p:sp>
          <p:nvSpPr>
            <p:cNvPr id="44" name="Google Shape;44;p55"/>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rgbClr val="4E67C8">
                <a:alpha val="35686"/>
              </a:srgbClr>
            </a:solidFill>
            <a:ln>
              <a:noFill/>
            </a:ln>
          </p:spPr>
        </p:sp>
        <p:sp>
          <p:nvSpPr>
            <p:cNvPr id="45" name="Google Shape;45;p55"/>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rgbClr val="4E67C8">
                <a:alpha val="20000"/>
              </a:srgbClr>
            </a:solidFill>
            <a:ln>
              <a:noFill/>
            </a:ln>
          </p:spPr>
        </p:sp>
        <p:sp>
          <p:nvSpPr>
            <p:cNvPr id="46" name="Google Shape;46;p55"/>
            <p:cNvSpPr/>
            <p:nvPr/>
          </p:nvSpPr>
          <p:spPr>
            <a:xfrm>
              <a:off x="8932333" y="3048000"/>
              <a:ext cx="3259667" cy="3810000"/>
            </a:xfrm>
            <a:prstGeom prst="triangle">
              <a:avLst>
                <a:gd name="adj" fmla="val 100000"/>
              </a:avLst>
            </a:prstGeom>
            <a:solidFill>
              <a:srgbClr val="31479F">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55"/>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1479F">
                <a:alpha val="49803"/>
              </a:srgbClr>
            </a:solidFill>
            <a:ln>
              <a:noFill/>
            </a:ln>
          </p:spPr>
        </p:sp>
        <p:sp>
          <p:nvSpPr>
            <p:cNvPr id="48" name="Google Shape;48;p55"/>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5ECCF3">
                <a:alpha val="69803"/>
              </a:srgbClr>
            </a:solidFill>
            <a:ln>
              <a:noFill/>
            </a:ln>
          </p:spPr>
        </p:sp>
        <p:sp>
          <p:nvSpPr>
            <p:cNvPr id="49" name="Google Shape;49;p55"/>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11B2EB">
                <a:alpha val="80000"/>
              </a:srgbClr>
            </a:solidFill>
            <a:ln>
              <a:noFill/>
            </a:ln>
          </p:spPr>
        </p:sp>
        <p:sp>
          <p:nvSpPr>
            <p:cNvPr id="50" name="Google Shape;50;p55"/>
            <p:cNvSpPr/>
            <p:nvPr/>
          </p:nvSpPr>
          <p:spPr>
            <a:xfrm>
              <a:off x="10371666" y="3589867"/>
              <a:ext cx="1817160" cy="3268133"/>
            </a:xfrm>
            <a:prstGeom prst="triangle">
              <a:avLst>
                <a:gd name="adj" fmla="val 100000"/>
              </a:avLst>
            </a:prstGeom>
            <a:solidFill>
              <a:srgbClr val="31479F">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55"/>
            <p:cNvSpPr/>
            <p:nvPr/>
          </p:nvSpPr>
          <p:spPr>
            <a:xfrm>
              <a:off x="0" y="4013200"/>
              <a:ext cx="448733" cy="2844800"/>
            </a:xfrm>
            <a:prstGeom prst="triangle">
              <a:avLst>
                <a:gd name="adj" fmla="val 0"/>
              </a:avLst>
            </a:prstGeom>
            <a:solidFill>
              <a:srgbClr val="4E67C8">
                <a:alpha val="6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2" name="Google Shape;52;p55"/>
          <p:cNvPicPr preferRelativeResize="0"/>
          <p:nvPr/>
        </p:nvPicPr>
        <p:blipFill rotWithShape="1">
          <a:blip r:embed="rId4">
            <a:alphaModFix/>
          </a:blip>
          <a:srcRect/>
          <a:stretch/>
        </p:blipFill>
        <p:spPr>
          <a:xfrm>
            <a:off x="9045735" y="2297306"/>
            <a:ext cx="200447" cy="2709534"/>
          </a:xfrm>
          <a:prstGeom prst="rect">
            <a:avLst/>
          </a:prstGeom>
          <a:noFill/>
          <a:ln>
            <a:noFill/>
          </a:ln>
        </p:spPr>
      </p:pic>
      <p:pic>
        <p:nvPicPr>
          <p:cNvPr id="23" name="Picture 22">
            <a:extLst>
              <a:ext uri="{FF2B5EF4-FFF2-40B4-BE49-F238E27FC236}">
                <a16:creationId xmlns="" xmlns:a16="http://schemas.microsoft.com/office/drawing/2014/main" id="{E5E2D01B-0E78-027F-160A-F532D98C46A1}"/>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5630" y="5423065"/>
            <a:ext cx="3224981" cy="1430835"/>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3"/>
        <p:cNvGrpSpPr/>
        <p:nvPr/>
      </p:nvGrpSpPr>
      <p:grpSpPr>
        <a:xfrm>
          <a:off x="0" y="0"/>
          <a:ext cx="0" cy="0"/>
          <a:chOff x="0" y="0"/>
          <a:chExt cx="0" cy="0"/>
        </a:xfrm>
      </p:grpSpPr>
      <p:grpSp>
        <p:nvGrpSpPr>
          <p:cNvPr id="54" name="Google Shape;54;p56"/>
          <p:cNvGrpSpPr/>
          <p:nvPr/>
        </p:nvGrpSpPr>
        <p:grpSpPr>
          <a:xfrm>
            <a:off x="0" y="2438400"/>
            <a:ext cx="9009063" cy="1052513"/>
            <a:chOff x="0" y="1536"/>
            <a:chExt cx="5675" cy="663"/>
          </a:xfrm>
        </p:grpSpPr>
        <p:grpSp>
          <p:nvGrpSpPr>
            <p:cNvPr id="55" name="Google Shape;55;p56"/>
            <p:cNvGrpSpPr/>
            <p:nvPr/>
          </p:nvGrpSpPr>
          <p:grpSpPr>
            <a:xfrm>
              <a:off x="183" y="1604"/>
              <a:ext cx="448" cy="299"/>
              <a:chOff x="720" y="336"/>
              <a:chExt cx="624" cy="432"/>
            </a:xfrm>
          </p:grpSpPr>
          <p:sp>
            <p:nvSpPr>
              <p:cNvPr id="56" name="Google Shape;56;p56"/>
              <p:cNvSpPr/>
              <p:nvPr/>
            </p:nvSpPr>
            <p:spPr>
              <a:xfrm>
                <a:off x="720" y="336"/>
                <a:ext cx="384" cy="432"/>
              </a:xfrm>
              <a:prstGeom prst="rect">
                <a:avLst/>
              </a:prstGeom>
              <a:solidFill>
                <a:schemeClr val="folHlink"/>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57" name="Google Shape;57;p56"/>
              <p:cNvSpPr/>
              <p:nvPr/>
            </p:nvSpPr>
            <p:spPr>
              <a:xfrm>
                <a:off x="1056" y="336"/>
                <a:ext cx="288" cy="432"/>
              </a:xfrm>
              <a:prstGeom prst="rect">
                <a:avLst/>
              </a:prstGeom>
              <a:gradFill>
                <a:gsLst>
                  <a:gs pos="0">
                    <a:schemeClr val="folHlink"/>
                  </a:gs>
                  <a:gs pos="100000">
                    <a:schemeClr val="lt1"/>
                  </a:gs>
                </a:gsLst>
                <a:lin ang="0"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grpSp>
        <p:grpSp>
          <p:nvGrpSpPr>
            <p:cNvPr id="58" name="Google Shape;58;p56"/>
            <p:cNvGrpSpPr/>
            <p:nvPr/>
          </p:nvGrpSpPr>
          <p:grpSpPr>
            <a:xfrm>
              <a:off x="261" y="1870"/>
              <a:ext cx="465" cy="299"/>
              <a:chOff x="912" y="2640"/>
              <a:chExt cx="672" cy="432"/>
            </a:xfrm>
          </p:grpSpPr>
          <p:sp>
            <p:nvSpPr>
              <p:cNvPr id="59" name="Google Shape;59;p56"/>
              <p:cNvSpPr/>
              <p:nvPr/>
            </p:nvSpPr>
            <p:spPr>
              <a:xfrm>
                <a:off x="912" y="2640"/>
                <a:ext cx="384" cy="4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60" name="Google Shape;60;p56"/>
              <p:cNvSpPr/>
              <p:nvPr/>
            </p:nvSpPr>
            <p:spPr>
              <a:xfrm>
                <a:off x="1248" y="2640"/>
                <a:ext cx="336" cy="432"/>
              </a:xfrm>
              <a:prstGeom prst="rect">
                <a:avLst/>
              </a:prstGeom>
              <a:gradFill>
                <a:gsLst>
                  <a:gs pos="0">
                    <a:schemeClr val="accent2"/>
                  </a:gs>
                  <a:gs pos="100000">
                    <a:schemeClr val="lt1"/>
                  </a:gs>
                </a:gsLst>
                <a:lin ang="0"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grpSp>
        <p:sp>
          <p:nvSpPr>
            <p:cNvPr id="61" name="Google Shape;61;p56"/>
            <p:cNvSpPr/>
            <p:nvPr/>
          </p:nvSpPr>
          <p:spPr>
            <a:xfrm>
              <a:off x="0" y="1824"/>
              <a:ext cx="353" cy="266"/>
            </a:xfrm>
            <a:prstGeom prst="rect">
              <a:avLst/>
            </a:prstGeom>
            <a:gradFill>
              <a:gsLst>
                <a:gs pos="0">
                  <a:schemeClr val="lt1"/>
                </a:gs>
                <a:gs pos="100000">
                  <a:schemeClr val="hlink"/>
                </a:gs>
              </a:gsLst>
              <a:lin ang="18900000"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62" name="Google Shape;62;p56"/>
            <p:cNvSpPr/>
            <p:nvPr/>
          </p:nvSpPr>
          <p:spPr>
            <a:xfrm>
              <a:off x="400" y="1536"/>
              <a:ext cx="20" cy="663"/>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63" name="Google Shape;63;p56"/>
            <p:cNvSpPr/>
            <p:nvPr/>
          </p:nvSpPr>
          <p:spPr>
            <a:xfrm rot="10800000" flipH="1">
              <a:off x="199" y="2054"/>
              <a:ext cx="5476" cy="35"/>
            </a:xfrm>
            <a:prstGeom prst="rect">
              <a:avLst/>
            </a:prstGeom>
            <a:gradFill>
              <a:gsLst>
                <a:gs pos="0">
                  <a:schemeClr val="lt2"/>
                </a:gs>
                <a:gs pos="100000">
                  <a:schemeClr val="lt1"/>
                </a:gs>
              </a:gsLst>
              <a:lin ang="0"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grpSp>
      <p:sp>
        <p:nvSpPr>
          <p:cNvPr id="64" name="Google Shape;64;p56"/>
          <p:cNvSpPr txBox="1">
            <a:spLocks noGrp="1"/>
          </p:cNvSpPr>
          <p:nvPr>
            <p:ph type="ctrTitle"/>
          </p:nvPr>
        </p:nvSpPr>
        <p:spPr>
          <a:xfrm>
            <a:off x="990600" y="1676400"/>
            <a:ext cx="7772400" cy="1462088"/>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44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65" name="Google Shape;65;p5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marR="0" lvl="0" algn="ctr" rtl="0">
              <a:spcBef>
                <a:spcPts val="640"/>
              </a:spcBef>
              <a:spcAft>
                <a:spcPts val="0"/>
              </a:spcAft>
              <a:buClr>
                <a:schemeClr val="folHlink"/>
              </a:buClr>
              <a:buSzPts val="1920"/>
              <a:buFont typeface="Noto Sans Symbols"/>
              <a:buNone/>
              <a:defRPr sz="3200" b="0" i="0" u="none" strike="noStrike" cap="none">
                <a:solidFill>
                  <a:schemeClr val="dk1"/>
                </a:solidFill>
                <a:latin typeface="Tahoma"/>
                <a:ea typeface="Tahoma"/>
                <a:cs typeface="Tahoma"/>
                <a:sym typeface="Tahoma"/>
              </a:defRPr>
            </a:lvl1pPr>
            <a:lvl2pPr marR="0" lvl="1"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R="0" lvl="2"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R="0" lvl="3"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R="0" lvl="4"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66" name="Google Shape;66;p56"/>
          <p:cNvSpPr txBox="1">
            <a:spLocks noGrp="1"/>
          </p:cNvSpPr>
          <p:nvPr>
            <p:ph type="dt" idx="10"/>
          </p:nvPr>
        </p:nvSpPr>
        <p:spPr>
          <a:xfrm>
            <a:off x="990600" y="6248400"/>
            <a:ext cx="19050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400" b="0" i="0">
                <a:solidFill>
                  <a:schemeClr val="lt2"/>
                </a:solidFill>
                <a:latin typeface="Tahoma"/>
                <a:ea typeface="Tahoma"/>
                <a:cs typeface="Tahoma"/>
                <a:sym typeface="Tahoma"/>
              </a:defRPr>
            </a:lvl1pPr>
            <a:lvl2pPr marR="0" lvl="1"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9pPr>
          </a:lstStyle>
          <a:p>
            <a:endParaRPr/>
          </a:p>
        </p:txBody>
      </p:sp>
      <p:sp>
        <p:nvSpPr>
          <p:cNvPr id="67" name="Google Shape;67;p56"/>
          <p:cNvSpPr txBox="1">
            <a:spLocks noGrp="1"/>
          </p:cNvSpPr>
          <p:nvPr>
            <p:ph type="ftr" idx="11"/>
          </p:nvPr>
        </p:nvSpPr>
        <p:spPr>
          <a:xfrm>
            <a:off x="3429000" y="6248400"/>
            <a:ext cx="2895600" cy="457200"/>
          </a:xfrm>
          <a:prstGeom prst="rect">
            <a:avLst/>
          </a:prstGeom>
          <a:noFill/>
          <a:ln>
            <a:noFill/>
          </a:ln>
        </p:spPr>
        <p:txBody>
          <a:bodyPr spcFirstLastPara="1" wrap="square" lIns="91425" tIns="45700" rIns="91425" bIns="45700" anchor="b" anchorCtr="0">
            <a:noAutofit/>
          </a:bodyPr>
          <a:lstStyle>
            <a:lvl1pPr marR="0" lvl="0" algn="ctr" rtl="0">
              <a:spcBef>
                <a:spcPts val="0"/>
              </a:spcBef>
              <a:spcAft>
                <a:spcPts val="0"/>
              </a:spcAft>
              <a:buSzPts val="1400"/>
              <a:buNone/>
              <a:defRPr sz="1400" b="0" i="0">
                <a:solidFill>
                  <a:schemeClr val="lt2"/>
                </a:solidFill>
                <a:latin typeface="Tahoma"/>
                <a:ea typeface="Tahoma"/>
                <a:cs typeface="Tahoma"/>
                <a:sym typeface="Tahoma"/>
              </a:defRPr>
            </a:lvl1pPr>
            <a:lvl2pPr marR="0" lvl="1"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1800" b="1" i="1" u="none" strike="noStrike" cap="none">
                <a:solidFill>
                  <a:schemeClr val="dk1"/>
                </a:solidFill>
                <a:latin typeface="Times New Roman"/>
                <a:ea typeface="Times New Roman"/>
                <a:cs typeface="Times New Roman"/>
                <a:sym typeface="Times New Roman"/>
              </a:defRPr>
            </a:lvl9pPr>
          </a:lstStyle>
          <a:p>
            <a:endParaRPr/>
          </a:p>
        </p:txBody>
      </p:sp>
      <p:sp>
        <p:nvSpPr>
          <p:cNvPr id="68" name="Google Shape;68;p56"/>
          <p:cNvSpPr txBox="1">
            <a:spLocks noGrp="1"/>
          </p:cNvSpPr>
          <p:nvPr>
            <p:ph type="sldNum" idx="12"/>
          </p:nvPr>
        </p:nvSpPr>
        <p:spPr>
          <a:xfrm>
            <a:off x="6858000" y="6248400"/>
            <a:ext cx="19050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spcAft>
                <a:spcPts val="0"/>
              </a:spcAft>
              <a:buNone/>
              <a:defRPr sz="1400" b="0" i="0">
                <a:solidFill>
                  <a:schemeClr val="lt2"/>
                </a:solidFill>
                <a:latin typeface="Tahoma"/>
                <a:ea typeface="Tahoma"/>
                <a:cs typeface="Tahoma"/>
                <a:sym typeface="Tahoma"/>
              </a:defRPr>
            </a:lvl1pPr>
            <a:lvl2pPr marL="0" lvl="1" indent="0" algn="r">
              <a:spcBef>
                <a:spcPts val="0"/>
              </a:spcBef>
              <a:spcAft>
                <a:spcPts val="0"/>
              </a:spcAft>
              <a:buNone/>
              <a:defRPr sz="1400" b="0" i="0">
                <a:solidFill>
                  <a:schemeClr val="lt2"/>
                </a:solidFill>
                <a:latin typeface="Tahoma"/>
                <a:ea typeface="Tahoma"/>
                <a:cs typeface="Tahoma"/>
                <a:sym typeface="Tahoma"/>
              </a:defRPr>
            </a:lvl2pPr>
            <a:lvl3pPr marL="0" lvl="2" indent="0" algn="r">
              <a:spcBef>
                <a:spcPts val="0"/>
              </a:spcBef>
              <a:spcAft>
                <a:spcPts val="0"/>
              </a:spcAft>
              <a:buNone/>
              <a:defRPr sz="1400" b="0" i="0">
                <a:solidFill>
                  <a:schemeClr val="lt2"/>
                </a:solidFill>
                <a:latin typeface="Tahoma"/>
                <a:ea typeface="Tahoma"/>
                <a:cs typeface="Tahoma"/>
                <a:sym typeface="Tahoma"/>
              </a:defRPr>
            </a:lvl3pPr>
            <a:lvl4pPr marL="0" lvl="3" indent="0" algn="r">
              <a:spcBef>
                <a:spcPts val="0"/>
              </a:spcBef>
              <a:spcAft>
                <a:spcPts val="0"/>
              </a:spcAft>
              <a:buNone/>
              <a:defRPr sz="1400" b="0" i="0">
                <a:solidFill>
                  <a:schemeClr val="lt2"/>
                </a:solidFill>
                <a:latin typeface="Tahoma"/>
                <a:ea typeface="Tahoma"/>
                <a:cs typeface="Tahoma"/>
                <a:sym typeface="Tahoma"/>
              </a:defRPr>
            </a:lvl4pPr>
            <a:lvl5pPr marL="0" lvl="4" indent="0" algn="r">
              <a:spcBef>
                <a:spcPts val="0"/>
              </a:spcBef>
              <a:spcAft>
                <a:spcPts val="0"/>
              </a:spcAft>
              <a:buNone/>
              <a:defRPr sz="1400" b="0" i="0">
                <a:solidFill>
                  <a:schemeClr val="lt2"/>
                </a:solidFill>
                <a:latin typeface="Tahoma"/>
                <a:ea typeface="Tahoma"/>
                <a:cs typeface="Tahoma"/>
                <a:sym typeface="Tahoma"/>
              </a:defRPr>
            </a:lvl5pPr>
            <a:lvl6pPr marL="0" lvl="5" indent="0" algn="r">
              <a:spcBef>
                <a:spcPts val="0"/>
              </a:spcBef>
              <a:spcAft>
                <a:spcPts val="0"/>
              </a:spcAft>
              <a:buNone/>
              <a:defRPr sz="1400" b="0" i="0">
                <a:solidFill>
                  <a:schemeClr val="lt2"/>
                </a:solidFill>
                <a:latin typeface="Tahoma"/>
                <a:ea typeface="Tahoma"/>
                <a:cs typeface="Tahoma"/>
                <a:sym typeface="Tahoma"/>
              </a:defRPr>
            </a:lvl6pPr>
            <a:lvl7pPr marL="0" lvl="6" indent="0" algn="r">
              <a:spcBef>
                <a:spcPts val="0"/>
              </a:spcBef>
              <a:spcAft>
                <a:spcPts val="0"/>
              </a:spcAft>
              <a:buNone/>
              <a:defRPr sz="1400" b="0" i="0">
                <a:solidFill>
                  <a:schemeClr val="lt2"/>
                </a:solidFill>
                <a:latin typeface="Tahoma"/>
                <a:ea typeface="Tahoma"/>
                <a:cs typeface="Tahoma"/>
                <a:sym typeface="Tahoma"/>
              </a:defRPr>
            </a:lvl7pPr>
            <a:lvl8pPr marL="0" lvl="7" indent="0" algn="r">
              <a:spcBef>
                <a:spcPts val="0"/>
              </a:spcBef>
              <a:spcAft>
                <a:spcPts val="0"/>
              </a:spcAft>
              <a:buNone/>
              <a:defRPr sz="1400" b="0" i="0">
                <a:solidFill>
                  <a:schemeClr val="lt2"/>
                </a:solidFill>
                <a:latin typeface="Tahoma"/>
                <a:ea typeface="Tahoma"/>
                <a:cs typeface="Tahoma"/>
                <a:sym typeface="Tahoma"/>
              </a:defRPr>
            </a:lvl8pPr>
            <a:lvl9pPr marL="0" lvl="8" indent="0" algn="r">
              <a:spcBef>
                <a:spcPts val="0"/>
              </a:spcBef>
              <a:spcAft>
                <a:spcPts val="0"/>
              </a:spcAft>
              <a:buNone/>
              <a:defRPr sz="1400" b="0" i="0">
                <a:solidFill>
                  <a:schemeClr val="lt2"/>
                </a:solidFill>
                <a:latin typeface="Tahoma"/>
                <a:ea typeface="Tahoma"/>
                <a:cs typeface="Tahoma"/>
                <a:sym typeface="Tahoma"/>
              </a:defRPr>
            </a:lvl9pPr>
          </a:lstStyle>
          <a:p>
            <a:pPr marL="0" lvl="0" indent="0" algn="r" rtl="0">
              <a:spcBef>
                <a:spcPts val="0"/>
              </a:spcBef>
              <a:spcAft>
                <a:spcPts val="0"/>
              </a:spcAft>
              <a:buNone/>
            </a:pPr>
            <a:fld id="{00000000-1234-1234-1234-123412341234}" type="slidenum">
              <a:rPr lang="en-US"/>
              <a:t>‹#›</a:t>
            </a:fld>
            <a:endParaRPr/>
          </a:p>
        </p:txBody>
      </p:sp>
      <p:sp>
        <p:nvSpPr>
          <p:cNvPr id="69" name="Google Shape;69;p56"/>
          <p:cNvSpPr txBox="1"/>
          <p:nvPr/>
        </p:nvSpPr>
        <p:spPr>
          <a:xfrm>
            <a:off x="0" y="6553200"/>
            <a:ext cx="2209800" cy="304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0" i="0">
                <a:solidFill>
                  <a:schemeClr val="dk1"/>
                </a:solidFill>
                <a:latin typeface="Arial"/>
                <a:ea typeface="Arial"/>
                <a:cs typeface="Arial"/>
                <a:sym typeface="Arial"/>
              </a:rPr>
              <a:t>McGraw-Hill</a:t>
            </a:r>
            <a:endParaRPr sz="2400" b="0" i="0">
              <a:solidFill>
                <a:schemeClr val="dk1"/>
              </a:solidFill>
              <a:latin typeface="Times New Roman"/>
              <a:ea typeface="Times New Roman"/>
              <a:cs typeface="Times New Roman"/>
              <a:sym typeface="Times New Roman"/>
            </a:endParaRPr>
          </a:p>
        </p:txBody>
      </p:sp>
      <p:sp>
        <p:nvSpPr>
          <p:cNvPr id="70" name="Google Shape;70;p56"/>
          <p:cNvSpPr txBox="1"/>
          <p:nvPr/>
        </p:nvSpPr>
        <p:spPr>
          <a:xfrm>
            <a:off x="4572000" y="6553200"/>
            <a:ext cx="4572000" cy="304800"/>
          </a:xfrm>
          <a:prstGeom prst="rect">
            <a:avLst/>
          </a:prstGeom>
          <a:noFill/>
          <a:ln>
            <a:noFill/>
          </a:ln>
        </p:spPr>
        <p:txBody>
          <a:bodyPr spcFirstLastPara="1" wrap="square" lIns="91425" tIns="45700" rIns="91425" bIns="45700" anchor="t" anchorCtr="0">
            <a:spAutoFit/>
          </a:bodyPr>
          <a:lstStyle/>
          <a:p>
            <a:pPr marL="0" marR="0" lvl="0" indent="-88900" algn="r" rtl="0">
              <a:spcBef>
                <a:spcPts val="0"/>
              </a:spcBef>
              <a:spcAft>
                <a:spcPts val="0"/>
              </a:spcAft>
              <a:buClr>
                <a:schemeClr val="dk1"/>
              </a:buClr>
              <a:buSzPts val="1400"/>
              <a:buFont typeface="Arial"/>
              <a:buChar char="©"/>
            </a:pPr>
            <a:r>
              <a:rPr lang="en-US" sz="1400" b="0" i="0">
                <a:solidFill>
                  <a:schemeClr val="dk1"/>
                </a:solidFill>
                <a:latin typeface="Arial"/>
                <a:ea typeface="Arial"/>
                <a:cs typeface="Arial"/>
                <a:sym typeface="Arial"/>
              </a:rPr>
              <a:t>The McGraw-Hill Companies, Inc., 2000</a:t>
            </a:r>
            <a:endParaRPr sz="2400" b="0" i="0">
              <a:solidFill>
                <a:schemeClr val="dk1"/>
              </a:solidFill>
              <a:latin typeface="Times New Roman"/>
              <a:ea typeface="Times New Roman"/>
              <a:cs typeface="Times New Roman"/>
              <a:sym typeface="Times New Roman"/>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1"/>
        <p:cNvGrpSpPr/>
        <p:nvPr/>
      </p:nvGrpSpPr>
      <p:grpSpPr>
        <a:xfrm>
          <a:off x="0" y="0"/>
          <a:ext cx="0" cy="0"/>
          <a:chOff x="0" y="0"/>
          <a:chExt cx="0" cy="0"/>
        </a:xfrm>
      </p:grpSpPr>
      <p:sp>
        <p:nvSpPr>
          <p:cNvPr id="72" name="Google Shape;72;p57"/>
          <p:cNvSpPr txBox="1">
            <a:spLocks noGrp="1"/>
          </p:cNvSpPr>
          <p:nvPr>
            <p:ph type="title"/>
          </p:nvPr>
        </p:nvSpPr>
        <p:spPr>
          <a:xfrm>
            <a:off x="628650" y="365125"/>
            <a:ext cx="7886700" cy="132556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44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73" name="Google Shape;73;p57"/>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Autofit/>
          </a:bodyPr>
          <a:lstStyle>
            <a:lvl1pPr marL="457200" marR="0" lvl="0" indent="-350520" algn="l" rtl="0">
              <a:spcBef>
                <a:spcPts val="640"/>
              </a:spcBef>
              <a:spcAft>
                <a:spcPts val="0"/>
              </a:spcAft>
              <a:buClr>
                <a:schemeClr val="folHlink"/>
              </a:buClr>
              <a:buSzPts val="1920"/>
              <a:buFont typeface="Noto Sans Symbols"/>
              <a:buChar char="■"/>
              <a:defRPr sz="3200" b="0" i="0" u="none" strike="noStrike" cap="none">
                <a:solidFill>
                  <a:schemeClr val="dk1"/>
                </a:solidFill>
                <a:latin typeface="Tahoma"/>
                <a:ea typeface="Tahoma"/>
                <a:cs typeface="Tahoma"/>
                <a:sym typeface="Tahoma"/>
              </a:defRPr>
            </a:lvl1pPr>
            <a:lvl2pPr marL="914400" marR="0" lvl="1" indent="-326390"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L="1371600" marR="0" lvl="2" indent="-304800"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L="1828800" marR="0" lvl="3" indent="-298450"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L="2286000" marR="0" lvl="4" indent="-292100"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74" name="Google Shape;74;p57"/>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5"/>
        <p:cNvGrpSpPr/>
        <p:nvPr/>
      </p:nvGrpSpPr>
      <p:grpSpPr>
        <a:xfrm>
          <a:off x="0" y="0"/>
          <a:ext cx="0" cy="0"/>
          <a:chOff x="0" y="0"/>
          <a:chExt cx="0" cy="0"/>
        </a:xfrm>
      </p:grpSpPr>
      <p:sp>
        <p:nvSpPr>
          <p:cNvPr id="76" name="Google Shape;76;p58"/>
          <p:cNvSpPr txBox="1">
            <a:spLocks noGrp="1"/>
          </p:cNvSpPr>
          <p:nvPr>
            <p:ph type="title"/>
          </p:nvPr>
        </p:nvSpPr>
        <p:spPr>
          <a:xfrm>
            <a:off x="623888" y="1709738"/>
            <a:ext cx="7886700" cy="285273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60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77" name="Google Shape;77;p58"/>
          <p:cNvSpPr txBox="1">
            <a:spLocks noGrp="1"/>
          </p:cNvSpPr>
          <p:nvPr>
            <p:ph type="body" idx="1"/>
          </p:nvPr>
        </p:nvSpPr>
        <p:spPr>
          <a:xfrm>
            <a:off x="623888" y="4589463"/>
            <a:ext cx="7886700" cy="1500187"/>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480"/>
              </a:spcBef>
              <a:spcAft>
                <a:spcPts val="0"/>
              </a:spcAft>
              <a:buClr>
                <a:schemeClr val="folHlink"/>
              </a:buClr>
              <a:buSzPts val="1440"/>
              <a:buFont typeface="Noto Sans Symbols"/>
              <a:buNone/>
              <a:defRPr sz="2400" b="0" i="0" u="none" strike="noStrike" cap="none">
                <a:solidFill>
                  <a:schemeClr val="dk1"/>
                </a:solidFill>
                <a:latin typeface="Tahoma"/>
                <a:ea typeface="Tahoma"/>
                <a:cs typeface="Tahoma"/>
                <a:sym typeface="Tahoma"/>
              </a:defRPr>
            </a:lvl1pPr>
            <a:lvl2pPr marL="914400" marR="0" lvl="1" indent="-228600" algn="l" rtl="0">
              <a:spcBef>
                <a:spcPts val="400"/>
              </a:spcBef>
              <a:spcAft>
                <a:spcPts val="0"/>
              </a:spcAft>
              <a:buClr>
                <a:schemeClr val="hlink"/>
              </a:buClr>
              <a:buSzPts val="1100"/>
              <a:buFont typeface="Noto Sans Symbols"/>
              <a:buNone/>
              <a:defRPr sz="2000" b="0" i="0" u="none" strike="noStrike" cap="none">
                <a:solidFill>
                  <a:schemeClr val="dk1"/>
                </a:solidFill>
                <a:latin typeface="Tahoma"/>
                <a:ea typeface="Tahoma"/>
                <a:cs typeface="Tahoma"/>
                <a:sym typeface="Tahoma"/>
              </a:defRPr>
            </a:lvl2pPr>
            <a:lvl3pPr marL="1371600" marR="0" lvl="2" indent="-228600" algn="l" rtl="0">
              <a:spcBef>
                <a:spcPts val="360"/>
              </a:spcBef>
              <a:spcAft>
                <a:spcPts val="0"/>
              </a:spcAft>
              <a:buClr>
                <a:schemeClr val="folHlink"/>
              </a:buClr>
              <a:buSzPts val="900"/>
              <a:buFont typeface="Noto Sans Symbols"/>
              <a:buNone/>
              <a:defRPr sz="1800" b="0" i="0" u="none" strike="noStrike" cap="none">
                <a:solidFill>
                  <a:schemeClr val="dk1"/>
                </a:solidFill>
                <a:latin typeface="Tahoma"/>
                <a:ea typeface="Tahoma"/>
                <a:cs typeface="Tahoma"/>
                <a:sym typeface="Tahoma"/>
              </a:defRPr>
            </a:lvl3pPr>
            <a:lvl4pPr marL="1828800" marR="0" lvl="3" indent="-228600" algn="l" rtl="0">
              <a:spcBef>
                <a:spcPts val="320"/>
              </a:spcBef>
              <a:spcAft>
                <a:spcPts val="0"/>
              </a:spcAft>
              <a:buClr>
                <a:schemeClr val="accent2"/>
              </a:buClr>
              <a:buSzPts val="880"/>
              <a:buFont typeface="Noto Sans Symbols"/>
              <a:buNone/>
              <a:defRPr sz="1600" b="0" i="0" u="none" strike="noStrike" cap="none">
                <a:solidFill>
                  <a:schemeClr val="dk1"/>
                </a:solidFill>
                <a:latin typeface="Tahoma"/>
                <a:ea typeface="Tahoma"/>
                <a:cs typeface="Tahoma"/>
                <a:sym typeface="Tahoma"/>
              </a:defRPr>
            </a:lvl4pPr>
            <a:lvl5pPr marL="2286000" marR="0" lvl="4" indent="-228600" algn="l" rtl="0">
              <a:spcBef>
                <a:spcPts val="320"/>
              </a:spcBef>
              <a:spcAft>
                <a:spcPts val="0"/>
              </a:spcAft>
              <a:buClr>
                <a:schemeClr val="accent1"/>
              </a:buClr>
              <a:buSzPts val="800"/>
              <a:buFont typeface="Noto Sans Symbols"/>
              <a:buNone/>
              <a:defRPr sz="1600" b="0" i="0" u="none" strike="noStrike" cap="none">
                <a:solidFill>
                  <a:schemeClr val="dk1"/>
                </a:solidFill>
                <a:latin typeface="Tahoma"/>
                <a:ea typeface="Tahoma"/>
                <a:cs typeface="Tahoma"/>
                <a:sym typeface="Tahoma"/>
              </a:defRPr>
            </a:lvl5pPr>
            <a:lvl6pPr marL="2743200" marR="0" lvl="5" indent="-228600" algn="l"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Tahoma"/>
                <a:ea typeface="Tahoma"/>
                <a:cs typeface="Tahoma"/>
                <a:sym typeface="Tahoma"/>
              </a:defRPr>
            </a:lvl6pPr>
            <a:lvl7pPr marL="3200400" marR="0" lvl="6" indent="-228600" algn="l"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Tahoma"/>
                <a:ea typeface="Tahoma"/>
                <a:cs typeface="Tahoma"/>
                <a:sym typeface="Tahoma"/>
              </a:defRPr>
            </a:lvl7pPr>
            <a:lvl8pPr marL="3657600" marR="0" lvl="7" indent="-228600" algn="l"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Tahoma"/>
                <a:ea typeface="Tahoma"/>
                <a:cs typeface="Tahoma"/>
                <a:sym typeface="Tahoma"/>
              </a:defRPr>
            </a:lvl8pPr>
            <a:lvl9pPr marL="4114800" marR="0" lvl="8" indent="-228600" algn="l"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Tahoma"/>
                <a:ea typeface="Tahoma"/>
                <a:cs typeface="Tahoma"/>
                <a:sym typeface="Tahoma"/>
              </a:defRPr>
            </a:lvl9pPr>
          </a:lstStyle>
          <a:p>
            <a:endParaRPr/>
          </a:p>
        </p:txBody>
      </p:sp>
      <p:sp>
        <p:nvSpPr>
          <p:cNvPr id="78" name="Google Shape;78;p58"/>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9"/>
        <p:cNvGrpSpPr/>
        <p:nvPr/>
      </p:nvGrpSpPr>
      <p:grpSpPr>
        <a:xfrm>
          <a:off x="0" y="0"/>
          <a:ext cx="0" cy="0"/>
          <a:chOff x="0" y="0"/>
          <a:chExt cx="0" cy="0"/>
        </a:xfrm>
      </p:grpSpPr>
      <p:sp>
        <p:nvSpPr>
          <p:cNvPr id="80" name="Google Shape;80;p59"/>
          <p:cNvSpPr txBox="1">
            <a:spLocks noGrp="1"/>
          </p:cNvSpPr>
          <p:nvPr>
            <p:ph type="title"/>
          </p:nvPr>
        </p:nvSpPr>
        <p:spPr>
          <a:xfrm>
            <a:off x="628650" y="365125"/>
            <a:ext cx="7886700" cy="132556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44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81" name="Google Shape;81;p59"/>
          <p:cNvSpPr txBox="1">
            <a:spLocks noGrp="1"/>
          </p:cNvSpPr>
          <p:nvPr>
            <p:ph type="body" idx="1"/>
          </p:nvPr>
        </p:nvSpPr>
        <p:spPr>
          <a:xfrm>
            <a:off x="628650" y="1825625"/>
            <a:ext cx="3867150" cy="4351338"/>
          </a:xfrm>
          <a:prstGeom prst="rect">
            <a:avLst/>
          </a:prstGeom>
          <a:noFill/>
          <a:ln>
            <a:noFill/>
          </a:ln>
        </p:spPr>
        <p:txBody>
          <a:bodyPr spcFirstLastPara="1" wrap="square" lIns="91425" tIns="45700" rIns="91425" bIns="45700" anchor="t" anchorCtr="0">
            <a:noAutofit/>
          </a:bodyPr>
          <a:lstStyle>
            <a:lvl1pPr marL="457200" marR="0" lvl="0" indent="-350520" algn="l" rtl="0">
              <a:spcBef>
                <a:spcPts val="640"/>
              </a:spcBef>
              <a:spcAft>
                <a:spcPts val="0"/>
              </a:spcAft>
              <a:buClr>
                <a:schemeClr val="folHlink"/>
              </a:buClr>
              <a:buSzPts val="1920"/>
              <a:buFont typeface="Noto Sans Symbols"/>
              <a:buChar char="■"/>
              <a:defRPr sz="3200" b="0" i="0" u="none" strike="noStrike" cap="none">
                <a:solidFill>
                  <a:schemeClr val="dk1"/>
                </a:solidFill>
                <a:latin typeface="Tahoma"/>
                <a:ea typeface="Tahoma"/>
                <a:cs typeface="Tahoma"/>
                <a:sym typeface="Tahoma"/>
              </a:defRPr>
            </a:lvl1pPr>
            <a:lvl2pPr marL="914400" marR="0" lvl="1" indent="-326390"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L="1371600" marR="0" lvl="2" indent="-304800"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L="1828800" marR="0" lvl="3" indent="-298450"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L="2286000" marR="0" lvl="4" indent="-292100"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82" name="Google Shape;82;p59"/>
          <p:cNvSpPr txBox="1">
            <a:spLocks noGrp="1"/>
          </p:cNvSpPr>
          <p:nvPr>
            <p:ph type="body" idx="2"/>
          </p:nvPr>
        </p:nvSpPr>
        <p:spPr>
          <a:xfrm>
            <a:off x="4648200" y="1825625"/>
            <a:ext cx="3867150" cy="4351338"/>
          </a:xfrm>
          <a:prstGeom prst="rect">
            <a:avLst/>
          </a:prstGeom>
          <a:noFill/>
          <a:ln>
            <a:noFill/>
          </a:ln>
        </p:spPr>
        <p:txBody>
          <a:bodyPr spcFirstLastPara="1" wrap="square" lIns="91425" tIns="45700" rIns="91425" bIns="45700" anchor="t" anchorCtr="0">
            <a:noAutofit/>
          </a:bodyPr>
          <a:lstStyle>
            <a:lvl1pPr marL="457200" marR="0" lvl="0" indent="-350520" algn="l" rtl="0">
              <a:spcBef>
                <a:spcPts val="640"/>
              </a:spcBef>
              <a:spcAft>
                <a:spcPts val="0"/>
              </a:spcAft>
              <a:buClr>
                <a:schemeClr val="folHlink"/>
              </a:buClr>
              <a:buSzPts val="1920"/>
              <a:buFont typeface="Noto Sans Symbols"/>
              <a:buChar char="■"/>
              <a:defRPr sz="3200" b="0" i="0" u="none" strike="noStrike" cap="none">
                <a:solidFill>
                  <a:schemeClr val="dk1"/>
                </a:solidFill>
                <a:latin typeface="Tahoma"/>
                <a:ea typeface="Tahoma"/>
                <a:cs typeface="Tahoma"/>
                <a:sym typeface="Tahoma"/>
              </a:defRPr>
            </a:lvl1pPr>
            <a:lvl2pPr marL="914400" marR="0" lvl="1" indent="-326390"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L="1371600" marR="0" lvl="2" indent="-304800"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L="1828800" marR="0" lvl="3" indent="-298450"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L="2286000" marR="0" lvl="4" indent="-292100"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83" name="Google Shape;83;p59"/>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4"/>
        <p:cNvGrpSpPr/>
        <p:nvPr/>
      </p:nvGrpSpPr>
      <p:grpSpPr>
        <a:xfrm>
          <a:off x="0" y="0"/>
          <a:ext cx="0" cy="0"/>
          <a:chOff x="0" y="0"/>
          <a:chExt cx="0" cy="0"/>
        </a:xfrm>
      </p:grpSpPr>
      <p:sp>
        <p:nvSpPr>
          <p:cNvPr id="85" name="Google Shape;85;p60"/>
          <p:cNvSpPr txBox="1">
            <a:spLocks noGrp="1"/>
          </p:cNvSpPr>
          <p:nvPr>
            <p:ph type="title"/>
          </p:nvPr>
        </p:nvSpPr>
        <p:spPr>
          <a:xfrm>
            <a:off x="630238" y="365125"/>
            <a:ext cx="7886700" cy="132556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44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86" name="Google Shape;86;p60"/>
          <p:cNvSpPr txBox="1">
            <a:spLocks noGrp="1"/>
          </p:cNvSpPr>
          <p:nvPr>
            <p:ph type="body" idx="1"/>
          </p:nvPr>
        </p:nvSpPr>
        <p:spPr>
          <a:xfrm>
            <a:off x="630238" y="1681163"/>
            <a:ext cx="3868737" cy="823912"/>
          </a:xfrm>
          <a:prstGeom prst="rect">
            <a:avLst/>
          </a:prstGeom>
          <a:noFill/>
          <a:ln>
            <a:noFill/>
          </a:ln>
        </p:spPr>
        <p:txBody>
          <a:bodyPr spcFirstLastPara="1" wrap="square" lIns="91425" tIns="45700" rIns="91425" bIns="45700" anchor="b" anchorCtr="0">
            <a:noAutofit/>
          </a:bodyPr>
          <a:lstStyle>
            <a:lvl1pPr marL="457200" marR="0" lvl="0" indent="-228600" algn="l" rtl="0">
              <a:spcBef>
                <a:spcPts val="480"/>
              </a:spcBef>
              <a:spcAft>
                <a:spcPts val="0"/>
              </a:spcAft>
              <a:buClr>
                <a:schemeClr val="folHlink"/>
              </a:buClr>
              <a:buSzPts val="1440"/>
              <a:buFont typeface="Noto Sans Symbols"/>
              <a:buNone/>
              <a:defRPr sz="2400" b="1" i="0" u="none" strike="noStrike" cap="none">
                <a:solidFill>
                  <a:schemeClr val="dk1"/>
                </a:solidFill>
                <a:latin typeface="Tahoma"/>
                <a:ea typeface="Tahoma"/>
                <a:cs typeface="Tahoma"/>
                <a:sym typeface="Tahoma"/>
              </a:defRPr>
            </a:lvl1pPr>
            <a:lvl2pPr marL="914400" marR="0" lvl="1" indent="-228600" algn="l" rtl="0">
              <a:spcBef>
                <a:spcPts val="400"/>
              </a:spcBef>
              <a:spcAft>
                <a:spcPts val="0"/>
              </a:spcAft>
              <a:buClr>
                <a:schemeClr val="hlink"/>
              </a:buClr>
              <a:buSzPts val="1100"/>
              <a:buFont typeface="Noto Sans Symbols"/>
              <a:buNone/>
              <a:defRPr sz="2000" b="1" i="0" u="none" strike="noStrike" cap="none">
                <a:solidFill>
                  <a:schemeClr val="dk1"/>
                </a:solidFill>
                <a:latin typeface="Tahoma"/>
                <a:ea typeface="Tahoma"/>
                <a:cs typeface="Tahoma"/>
                <a:sym typeface="Tahoma"/>
              </a:defRPr>
            </a:lvl2pPr>
            <a:lvl3pPr marL="1371600" marR="0" lvl="2" indent="-228600" algn="l" rtl="0">
              <a:spcBef>
                <a:spcPts val="360"/>
              </a:spcBef>
              <a:spcAft>
                <a:spcPts val="0"/>
              </a:spcAft>
              <a:buClr>
                <a:schemeClr val="folHlink"/>
              </a:buClr>
              <a:buSzPts val="900"/>
              <a:buFont typeface="Noto Sans Symbols"/>
              <a:buNone/>
              <a:defRPr sz="1800" b="1" i="0" u="none" strike="noStrike" cap="none">
                <a:solidFill>
                  <a:schemeClr val="dk1"/>
                </a:solidFill>
                <a:latin typeface="Tahoma"/>
                <a:ea typeface="Tahoma"/>
                <a:cs typeface="Tahoma"/>
                <a:sym typeface="Tahoma"/>
              </a:defRPr>
            </a:lvl3pPr>
            <a:lvl4pPr marL="1828800" marR="0" lvl="3" indent="-228600" algn="l" rtl="0">
              <a:spcBef>
                <a:spcPts val="320"/>
              </a:spcBef>
              <a:spcAft>
                <a:spcPts val="0"/>
              </a:spcAft>
              <a:buClr>
                <a:schemeClr val="accent2"/>
              </a:buClr>
              <a:buSzPts val="880"/>
              <a:buFont typeface="Noto Sans Symbols"/>
              <a:buNone/>
              <a:defRPr sz="1600" b="1" i="0" u="none" strike="noStrike" cap="none">
                <a:solidFill>
                  <a:schemeClr val="dk1"/>
                </a:solidFill>
                <a:latin typeface="Tahoma"/>
                <a:ea typeface="Tahoma"/>
                <a:cs typeface="Tahoma"/>
                <a:sym typeface="Tahoma"/>
              </a:defRPr>
            </a:lvl4pPr>
            <a:lvl5pPr marL="2286000" marR="0" lvl="4" indent="-228600" algn="l" rtl="0">
              <a:spcBef>
                <a:spcPts val="320"/>
              </a:spcBef>
              <a:spcAft>
                <a:spcPts val="0"/>
              </a:spcAft>
              <a:buClr>
                <a:schemeClr val="accent1"/>
              </a:buClr>
              <a:buSzPts val="800"/>
              <a:buFont typeface="Noto Sans Symbols"/>
              <a:buNone/>
              <a:defRPr sz="1600" b="1" i="0" u="none" strike="noStrike" cap="none">
                <a:solidFill>
                  <a:schemeClr val="dk1"/>
                </a:solidFill>
                <a:latin typeface="Tahoma"/>
                <a:ea typeface="Tahoma"/>
                <a:cs typeface="Tahoma"/>
                <a:sym typeface="Tahoma"/>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Tahoma"/>
                <a:ea typeface="Tahoma"/>
                <a:cs typeface="Tahoma"/>
                <a:sym typeface="Tahoma"/>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Tahoma"/>
                <a:ea typeface="Tahoma"/>
                <a:cs typeface="Tahoma"/>
                <a:sym typeface="Tahoma"/>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Tahoma"/>
                <a:ea typeface="Tahoma"/>
                <a:cs typeface="Tahoma"/>
                <a:sym typeface="Tahoma"/>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Tahoma"/>
                <a:ea typeface="Tahoma"/>
                <a:cs typeface="Tahoma"/>
                <a:sym typeface="Tahoma"/>
              </a:defRPr>
            </a:lvl9pPr>
          </a:lstStyle>
          <a:p>
            <a:endParaRPr/>
          </a:p>
        </p:txBody>
      </p:sp>
      <p:sp>
        <p:nvSpPr>
          <p:cNvPr id="87" name="Google Shape;87;p60"/>
          <p:cNvSpPr txBox="1">
            <a:spLocks noGrp="1"/>
          </p:cNvSpPr>
          <p:nvPr>
            <p:ph type="body" idx="2"/>
          </p:nvPr>
        </p:nvSpPr>
        <p:spPr>
          <a:xfrm>
            <a:off x="630238" y="2505075"/>
            <a:ext cx="3868737" cy="3684588"/>
          </a:xfrm>
          <a:prstGeom prst="rect">
            <a:avLst/>
          </a:prstGeom>
          <a:noFill/>
          <a:ln>
            <a:noFill/>
          </a:ln>
        </p:spPr>
        <p:txBody>
          <a:bodyPr spcFirstLastPara="1" wrap="square" lIns="91425" tIns="45700" rIns="91425" bIns="45700" anchor="t" anchorCtr="0">
            <a:noAutofit/>
          </a:bodyPr>
          <a:lstStyle>
            <a:lvl1pPr marL="457200" marR="0" lvl="0" indent="-350520" algn="l" rtl="0">
              <a:spcBef>
                <a:spcPts val="640"/>
              </a:spcBef>
              <a:spcAft>
                <a:spcPts val="0"/>
              </a:spcAft>
              <a:buClr>
                <a:schemeClr val="folHlink"/>
              </a:buClr>
              <a:buSzPts val="1920"/>
              <a:buFont typeface="Noto Sans Symbols"/>
              <a:buChar char="■"/>
              <a:defRPr sz="3200" b="0" i="0" u="none" strike="noStrike" cap="none">
                <a:solidFill>
                  <a:schemeClr val="dk1"/>
                </a:solidFill>
                <a:latin typeface="Tahoma"/>
                <a:ea typeface="Tahoma"/>
                <a:cs typeface="Tahoma"/>
                <a:sym typeface="Tahoma"/>
              </a:defRPr>
            </a:lvl1pPr>
            <a:lvl2pPr marL="914400" marR="0" lvl="1" indent="-326390"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L="1371600" marR="0" lvl="2" indent="-304800"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L="1828800" marR="0" lvl="3" indent="-298450"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L="2286000" marR="0" lvl="4" indent="-292100"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88" name="Google Shape;88;p60"/>
          <p:cNvSpPr txBox="1">
            <a:spLocks noGrp="1"/>
          </p:cNvSpPr>
          <p:nvPr>
            <p:ph type="body" idx="3"/>
          </p:nvPr>
        </p:nvSpPr>
        <p:spPr>
          <a:xfrm>
            <a:off x="4629150" y="1681163"/>
            <a:ext cx="3887788" cy="823912"/>
          </a:xfrm>
          <a:prstGeom prst="rect">
            <a:avLst/>
          </a:prstGeom>
          <a:noFill/>
          <a:ln>
            <a:noFill/>
          </a:ln>
        </p:spPr>
        <p:txBody>
          <a:bodyPr spcFirstLastPara="1" wrap="square" lIns="91425" tIns="45700" rIns="91425" bIns="45700" anchor="b" anchorCtr="0">
            <a:noAutofit/>
          </a:bodyPr>
          <a:lstStyle>
            <a:lvl1pPr marL="457200" marR="0" lvl="0" indent="-228600" algn="l" rtl="0">
              <a:spcBef>
                <a:spcPts val="480"/>
              </a:spcBef>
              <a:spcAft>
                <a:spcPts val="0"/>
              </a:spcAft>
              <a:buClr>
                <a:schemeClr val="folHlink"/>
              </a:buClr>
              <a:buSzPts val="1440"/>
              <a:buFont typeface="Noto Sans Symbols"/>
              <a:buNone/>
              <a:defRPr sz="2400" b="1" i="0" u="none" strike="noStrike" cap="none">
                <a:solidFill>
                  <a:schemeClr val="dk1"/>
                </a:solidFill>
                <a:latin typeface="Tahoma"/>
                <a:ea typeface="Tahoma"/>
                <a:cs typeface="Tahoma"/>
                <a:sym typeface="Tahoma"/>
              </a:defRPr>
            </a:lvl1pPr>
            <a:lvl2pPr marL="914400" marR="0" lvl="1" indent="-228600" algn="l" rtl="0">
              <a:spcBef>
                <a:spcPts val="400"/>
              </a:spcBef>
              <a:spcAft>
                <a:spcPts val="0"/>
              </a:spcAft>
              <a:buClr>
                <a:schemeClr val="hlink"/>
              </a:buClr>
              <a:buSzPts val="1100"/>
              <a:buFont typeface="Noto Sans Symbols"/>
              <a:buNone/>
              <a:defRPr sz="2000" b="1" i="0" u="none" strike="noStrike" cap="none">
                <a:solidFill>
                  <a:schemeClr val="dk1"/>
                </a:solidFill>
                <a:latin typeface="Tahoma"/>
                <a:ea typeface="Tahoma"/>
                <a:cs typeface="Tahoma"/>
                <a:sym typeface="Tahoma"/>
              </a:defRPr>
            </a:lvl2pPr>
            <a:lvl3pPr marL="1371600" marR="0" lvl="2" indent="-228600" algn="l" rtl="0">
              <a:spcBef>
                <a:spcPts val="360"/>
              </a:spcBef>
              <a:spcAft>
                <a:spcPts val="0"/>
              </a:spcAft>
              <a:buClr>
                <a:schemeClr val="folHlink"/>
              </a:buClr>
              <a:buSzPts val="900"/>
              <a:buFont typeface="Noto Sans Symbols"/>
              <a:buNone/>
              <a:defRPr sz="1800" b="1" i="0" u="none" strike="noStrike" cap="none">
                <a:solidFill>
                  <a:schemeClr val="dk1"/>
                </a:solidFill>
                <a:latin typeface="Tahoma"/>
                <a:ea typeface="Tahoma"/>
                <a:cs typeface="Tahoma"/>
                <a:sym typeface="Tahoma"/>
              </a:defRPr>
            </a:lvl3pPr>
            <a:lvl4pPr marL="1828800" marR="0" lvl="3" indent="-228600" algn="l" rtl="0">
              <a:spcBef>
                <a:spcPts val="320"/>
              </a:spcBef>
              <a:spcAft>
                <a:spcPts val="0"/>
              </a:spcAft>
              <a:buClr>
                <a:schemeClr val="accent2"/>
              </a:buClr>
              <a:buSzPts val="880"/>
              <a:buFont typeface="Noto Sans Symbols"/>
              <a:buNone/>
              <a:defRPr sz="1600" b="1" i="0" u="none" strike="noStrike" cap="none">
                <a:solidFill>
                  <a:schemeClr val="dk1"/>
                </a:solidFill>
                <a:latin typeface="Tahoma"/>
                <a:ea typeface="Tahoma"/>
                <a:cs typeface="Tahoma"/>
                <a:sym typeface="Tahoma"/>
              </a:defRPr>
            </a:lvl4pPr>
            <a:lvl5pPr marL="2286000" marR="0" lvl="4" indent="-228600" algn="l" rtl="0">
              <a:spcBef>
                <a:spcPts val="320"/>
              </a:spcBef>
              <a:spcAft>
                <a:spcPts val="0"/>
              </a:spcAft>
              <a:buClr>
                <a:schemeClr val="accent1"/>
              </a:buClr>
              <a:buSzPts val="800"/>
              <a:buFont typeface="Noto Sans Symbols"/>
              <a:buNone/>
              <a:defRPr sz="1600" b="1" i="0" u="none" strike="noStrike" cap="none">
                <a:solidFill>
                  <a:schemeClr val="dk1"/>
                </a:solidFill>
                <a:latin typeface="Tahoma"/>
                <a:ea typeface="Tahoma"/>
                <a:cs typeface="Tahoma"/>
                <a:sym typeface="Tahoma"/>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Tahoma"/>
                <a:ea typeface="Tahoma"/>
                <a:cs typeface="Tahoma"/>
                <a:sym typeface="Tahoma"/>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Tahoma"/>
                <a:ea typeface="Tahoma"/>
                <a:cs typeface="Tahoma"/>
                <a:sym typeface="Tahoma"/>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Tahoma"/>
                <a:ea typeface="Tahoma"/>
                <a:cs typeface="Tahoma"/>
                <a:sym typeface="Tahoma"/>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Tahoma"/>
                <a:ea typeface="Tahoma"/>
                <a:cs typeface="Tahoma"/>
                <a:sym typeface="Tahoma"/>
              </a:defRPr>
            </a:lvl9pPr>
          </a:lstStyle>
          <a:p>
            <a:endParaRPr/>
          </a:p>
        </p:txBody>
      </p:sp>
      <p:sp>
        <p:nvSpPr>
          <p:cNvPr id="89" name="Google Shape;89;p60"/>
          <p:cNvSpPr txBox="1">
            <a:spLocks noGrp="1"/>
          </p:cNvSpPr>
          <p:nvPr>
            <p:ph type="body" idx="4"/>
          </p:nvPr>
        </p:nvSpPr>
        <p:spPr>
          <a:xfrm>
            <a:off x="4629150" y="2505075"/>
            <a:ext cx="3887788" cy="3684588"/>
          </a:xfrm>
          <a:prstGeom prst="rect">
            <a:avLst/>
          </a:prstGeom>
          <a:noFill/>
          <a:ln>
            <a:noFill/>
          </a:ln>
        </p:spPr>
        <p:txBody>
          <a:bodyPr spcFirstLastPara="1" wrap="square" lIns="91425" tIns="45700" rIns="91425" bIns="45700" anchor="t" anchorCtr="0">
            <a:noAutofit/>
          </a:bodyPr>
          <a:lstStyle>
            <a:lvl1pPr marL="457200" marR="0" lvl="0" indent="-350520" algn="l" rtl="0">
              <a:spcBef>
                <a:spcPts val="640"/>
              </a:spcBef>
              <a:spcAft>
                <a:spcPts val="0"/>
              </a:spcAft>
              <a:buClr>
                <a:schemeClr val="folHlink"/>
              </a:buClr>
              <a:buSzPts val="1920"/>
              <a:buFont typeface="Noto Sans Symbols"/>
              <a:buChar char="■"/>
              <a:defRPr sz="3200" b="0" i="0" u="none" strike="noStrike" cap="none">
                <a:solidFill>
                  <a:schemeClr val="dk1"/>
                </a:solidFill>
                <a:latin typeface="Tahoma"/>
                <a:ea typeface="Tahoma"/>
                <a:cs typeface="Tahoma"/>
                <a:sym typeface="Tahoma"/>
              </a:defRPr>
            </a:lvl1pPr>
            <a:lvl2pPr marL="914400" marR="0" lvl="1" indent="-326390"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L="1371600" marR="0" lvl="2" indent="-304800"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L="1828800" marR="0" lvl="3" indent="-298450"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L="2286000" marR="0" lvl="4" indent="-292100"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90" name="Google Shape;90;p60"/>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1"/>
        <p:cNvGrpSpPr/>
        <p:nvPr/>
      </p:nvGrpSpPr>
      <p:grpSpPr>
        <a:xfrm>
          <a:off x="0" y="0"/>
          <a:ext cx="0" cy="0"/>
          <a:chOff x="0" y="0"/>
          <a:chExt cx="0" cy="0"/>
        </a:xfrm>
      </p:grpSpPr>
      <p:sp>
        <p:nvSpPr>
          <p:cNvPr id="92" name="Google Shape;92;p61"/>
          <p:cNvSpPr txBox="1">
            <a:spLocks noGrp="1"/>
          </p:cNvSpPr>
          <p:nvPr>
            <p:ph type="title"/>
          </p:nvPr>
        </p:nvSpPr>
        <p:spPr>
          <a:xfrm>
            <a:off x="628650" y="365125"/>
            <a:ext cx="7886700" cy="132556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44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93" name="Google Shape;93;p61"/>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94"/>
        <p:cNvGrpSpPr/>
        <p:nvPr/>
      </p:nvGrpSpPr>
      <p:grpSpPr>
        <a:xfrm>
          <a:off x="0" y="0"/>
          <a:ext cx="0" cy="0"/>
          <a:chOff x="0" y="0"/>
          <a:chExt cx="0" cy="0"/>
        </a:xfrm>
      </p:grpSpPr>
      <p:sp>
        <p:nvSpPr>
          <p:cNvPr id="95" name="Google Shape;95;p62"/>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grpSp>
        <p:nvGrpSpPr>
          <p:cNvPr id="96" name="Google Shape;96;p62"/>
          <p:cNvGrpSpPr/>
          <p:nvPr/>
        </p:nvGrpSpPr>
        <p:grpSpPr>
          <a:xfrm>
            <a:off x="0" y="-8467"/>
            <a:ext cx="9144000" cy="6866467"/>
            <a:chOff x="0" y="-8467"/>
            <a:chExt cx="12192000" cy="6866467"/>
          </a:xfrm>
        </p:grpSpPr>
        <p:cxnSp>
          <p:nvCxnSpPr>
            <p:cNvPr id="97" name="Google Shape;97;p62"/>
            <p:cNvCxnSpPr/>
            <p:nvPr/>
          </p:nvCxnSpPr>
          <p:spPr>
            <a:xfrm>
              <a:off x="9371012" y="0"/>
              <a:ext cx="1219200" cy="6858000"/>
            </a:xfrm>
            <a:prstGeom prst="straightConnector1">
              <a:avLst/>
            </a:prstGeom>
            <a:noFill/>
            <a:ln w="9525" cap="flat" cmpd="sng">
              <a:solidFill>
                <a:schemeClr val="accent1">
                  <a:alpha val="69803"/>
                </a:schemeClr>
              </a:solidFill>
              <a:prstDash val="solid"/>
              <a:miter lim="800000"/>
              <a:headEnd type="none" w="sm" len="sm"/>
              <a:tailEnd type="none" w="sm" len="sm"/>
            </a:ln>
          </p:spPr>
        </p:cxnSp>
        <p:cxnSp>
          <p:nvCxnSpPr>
            <p:cNvPr id="98" name="Google Shape;98;p62"/>
            <p:cNvCxnSpPr/>
            <p:nvPr/>
          </p:nvCxnSpPr>
          <p:spPr>
            <a:xfrm flipH="1">
              <a:off x="7425267" y="3681413"/>
              <a:ext cx="4763558" cy="3176587"/>
            </a:xfrm>
            <a:prstGeom prst="straightConnector1">
              <a:avLst/>
            </a:prstGeom>
            <a:noFill/>
            <a:ln w="9525" cap="flat" cmpd="sng">
              <a:solidFill>
                <a:schemeClr val="accent1">
                  <a:alpha val="69803"/>
                </a:schemeClr>
              </a:solidFill>
              <a:prstDash val="solid"/>
              <a:miter lim="800000"/>
              <a:headEnd type="none" w="sm" len="sm"/>
              <a:tailEnd type="none" w="sm" len="sm"/>
            </a:ln>
          </p:spPr>
        </p:cxnSp>
        <p:sp>
          <p:nvSpPr>
            <p:cNvPr id="99" name="Google Shape;99;p62"/>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100" name="Google Shape;100;p62"/>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01" name="Google Shape;101;p62"/>
            <p:cNvSpPr/>
            <p:nvPr/>
          </p:nvSpPr>
          <p:spPr>
            <a:xfrm>
              <a:off x="8932333" y="3048000"/>
              <a:ext cx="3259667" cy="3810000"/>
            </a:xfrm>
            <a:prstGeom prst="triangle">
              <a:avLst>
                <a:gd name="adj" fmla="val 100000"/>
              </a:avLst>
            </a:prstGeom>
            <a:solidFill>
              <a:srgbClr val="A3437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2"/>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00B0F0">
                <a:alpha val="49803"/>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1" i="1">
                <a:solidFill>
                  <a:schemeClr val="lt1"/>
                </a:solidFill>
                <a:latin typeface="Times New Roman"/>
                <a:ea typeface="Times New Roman"/>
                <a:cs typeface="Times New Roman"/>
                <a:sym typeface="Times New Roman"/>
              </a:endParaRPr>
            </a:p>
          </p:txBody>
        </p:sp>
        <p:sp>
          <p:nvSpPr>
            <p:cNvPr id="103" name="Google Shape;103;p62"/>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69803"/>
              </a:schemeClr>
            </a:solidFill>
            <a:ln>
              <a:noFill/>
            </a:ln>
          </p:spPr>
        </p:sp>
        <p:sp>
          <p:nvSpPr>
            <p:cNvPr id="104" name="Google Shape;104;p62"/>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373A88">
                <a:alpha val="80000"/>
              </a:srgbClr>
            </a:solidFill>
            <a:ln>
              <a:noFill/>
            </a:ln>
          </p:spPr>
        </p:sp>
        <p:sp>
          <p:nvSpPr>
            <p:cNvPr id="105" name="Google Shape;105;p62"/>
            <p:cNvSpPr/>
            <p:nvPr/>
          </p:nvSpPr>
          <p:spPr>
            <a:xfrm>
              <a:off x="10371666" y="3589867"/>
              <a:ext cx="1817159" cy="3268133"/>
            </a:xfrm>
            <a:prstGeom prst="triangle">
              <a:avLst>
                <a:gd name="adj" fmla="val 100000"/>
              </a:avLst>
            </a:prstGeom>
            <a:solidFill>
              <a:srgbClr val="A3437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62"/>
            <p:cNvSpPr/>
            <p:nvPr/>
          </p:nvSpPr>
          <p:spPr>
            <a:xfrm>
              <a:off x="0" y="4013200"/>
              <a:ext cx="448733" cy="2844800"/>
            </a:xfrm>
            <a:prstGeom prst="triangle">
              <a:avLst>
                <a:gd name="adj" fmla="val 0"/>
              </a:avLst>
            </a:prstGeom>
            <a:solidFill>
              <a:schemeClr val="accent1">
                <a:alpha val="69803"/>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07"/>
        <p:cNvGrpSpPr/>
        <p:nvPr/>
      </p:nvGrpSpPr>
      <p:grpSpPr>
        <a:xfrm>
          <a:off x="0" y="0"/>
          <a:ext cx="0" cy="0"/>
          <a:chOff x="0" y="0"/>
          <a:chExt cx="0" cy="0"/>
        </a:xfrm>
      </p:grpSpPr>
      <p:sp>
        <p:nvSpPr>
          <p:cNvPr id="108" name="Google Shape;108;p63"/>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32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09" name="Google Shape;109;p63"/>
          <p:cNvSpPr txBox="1">
            <a:spLocks noGrp="1"/>
          </p:cNvSpPr>
          <p:nvPr>
            <p:ph type="body" idx="1"/>
          </p:nvPr>
        </p:nvSpPr>
        <p:spPr>
          <a:xfrm>
            <a:off x="3887788" y="987425"/>
            <a:ext cx="4629150" cy="4873625"/>
          </a:xfrm>
          <a:prstGeom prst="rect">
            <a:avLst/>
          </a:prstGeom>
          <a:noFill/>
          <a:ln>
            <a:noFill/>
          </a:ln>
        </p:spPr>
        <p:txBody>
          <a:bodyPr spcFirstLastPara="1" wrap="square" lIns="91425" tIns="45700" rIns="91425" bIns="45700" anchor="t" anchorCtr="0">
            <a:noAutofit/>
          </a:bodyPr>
          <a:lstStyle>
            <a:lvl1pPr marL="457200" marR="0" lvl="0" indent="-350520" algn="l" rtl="0">
              <a:spcBef>
                <a:spcPts val="640"/>
              </a:spcBef>
              <a:spcAft>
                <a:spcPts val="0"/>
              </a:spcAft>
              <a:buClr>
                <a:schemeClr val="folHlink"/>
              </a:buClr>
              <a:buSzPts val="1920"/>
              <a:buFont typeface="Noto Sans Symbols"/>
              <a:buChar char="■"/>
              <a:defRPr sz="3200" b="0" i="0" u="none" strike="noStrike" cap="none">
                <a:solidFill>
                  <a:schemeClr val="dk1"/>
                </a:solidFill>
                <a:latin typeface="Tahoma"/>
                <a:ea typeface="Tahoma"/>
                <a:cs typeface="Tahoma"/>
                <a:sym typeface="Tahoma"/>
              </a:defRPr>
            </a:lvl1pPr>
            <a:lvl2pPr marL="914400" marR="0" lvl="1" indent="-326390"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L="1371600" marR="0" lvl="2" indent="-304800"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L="1828800" marR="0" lvl="3" indent="-298450"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L="2286000" marR="0" lvl="4" indent="-292100"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Tahoma"/>
                <a:ea typeface="Tahoma"/>
                <a:cs typeface="Tahoma"/>
                <a:sym typeface="Tahoma"/>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Tahoma"/>
                <a:ea typeface="Tahoma"/>
                <a:cs typeface="Tahoma"/>
                <a:sym typeface="Tahoma"/>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Tahoma"/>
                <a:ea typeface="Tahoma"/>
                <a:cs typeface="Tahoma"/>
                <a:sym typeface="Tahoma"/>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Tahoma"/>
                <a:ea typeface="Tahoma"/>
                <a:cs typeface="Tahoma"/>
                <a:sym typeface="Tahoma"/>
              </a:defRPr>
            </a:lvl9pPr>
          </a:lstStyle>
          <a:p>
            <a:endParaRPr/>
          </a:p>
        </p:txBody>
      </p:sp>
      <p:sp>
        <p:nvSpPr>
          <p:cNvPr id="110" name="Google Shape;110;p63"/>
          <p:cNvSpPr txBox="1">
            <a:spLocks noGrp="1"/>
          </p:cNvSpPr>
          <p:nvPr>
            <p:ph type="body" idx="2"/>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320"/>
              </a:spcBef>
              <a:spcAft>
                <a:spcPts val="0"/>
              </a:spcAft>
              <a:buClr>
                <a:schemeClr val="folHlink"/>
              </a:buClr>
              <a:buSzPts val="960"/>
              <a:buFont typeface="Noto Sans Symbols"/>
              <a:buNone/>
              <a:defRPr sz="1600" b="0" i="0" u="none" strike="noStrike" cap="none">
                <a:solidFill>
                  <a:schemeClr val="dk1"/>
                </a:solidFill>
                <a:latin typeface="Tahoma"/>
                <a:ea typeface="Tahoma"/>
                <a:cs typeface="Tahoma"/>
                <a:sym typeface="Tahoma"/>
              </a:defRPr>
            </a:lvl1pPr>
            <a:lvl2pPr marL="914400" marR="0" lvl="1" indent="-228600" algn="l" rtl="0">
              <a:spcBef>
                <a:spcPts val="280"/>
              </a:spcBef>
              <a:spcAft>
                <a:spcPts val="0"/>
              </a:spcAft>
              <a:buClr>
                <a:schemeClr val="hlink"/>
              </a:buClr>
              <a:buSzPts val="770"/>
              <a:buFont typeface="Noto Sans Symbols"/>
              <a:buNone/>
              <a:defRPr sz="1400" b="0" i="0" u="none" strike="noStrike" cap="none">
                <a:solidFill>
                  <a:schemeClr val="dk1"/>
                </a:solidFill>
                <a:latin typeface="Tahoma"/>
                <a:ea typeface="Tahoma"/>
                <a:cs typeface="Tahoma"/>
                <a:sym typeface="Tahoma"/>
              </a:defRPr>
            </a:lvl2pPr>
            <a:lvl3pPr marL="1371600" marR="0" lvl="2" indent="-228600" algn="l" rtl="0">
              <a:spcBef>
                <a:spcPts val="240"/>
              </a:spcBef>
              <a:spcAft>
                <a:spcPts val="0"/>
              </a:spcAft>
              <a:buClr>
                <a:schemeClr val="folHlink"/>
              </a:buClr>
              <a:buSzPts val="600"/>
              <a:buFont typeface="Noto Sans Symbols"/>
              <a:buNone/>
              <a:defRPr sz="1200" b="0" i="0" u="none" strike="noStrike" cap="none">
                <a:solidFill>
                  <a:schemeClr val="dk1"/>
                </a:solidFill>
                <a:latin typeface="Tahoma"/>
                <a:ea typeface="Tahoma"/>
                <a:cs typeface="Tahoma"/>
                <a:sym typeface="Tahoma"/>
              </a:defRPr>
            </a:lvl3pPr>
            <a:lvl4pPr marL="1828800" marR="0" lvl="3" indent="-228600" algn="l" rtl="0">
              <a:spcBef>
                <a:spcPts val="200"/>
              </a:spcBef>
              <a:spcAft>
                <a:spcPts val="0"/>
              </a:spcAft>
              <a:buClr>
                <a:schemeClr val="accent2"/>
              </a:buClr>
              <a:buSzPts val="550"/>
              <a:buFont typeface="Noto Sans Symbols"/>
              <a:buNone/>
              <a:defRPr sz="1000" b="0" i="0" u="none" strike="noStrike" cap="none">
                <a:solidFill>
                  <a:schemeClr val="dk1"/>
                </a:solidFill>
                <a:latin typeface="Tahoma"/>
                <a:ea typeface="Tahoma"/>
                <a:cs typeface="Tahoma"/>
                <a:sym typeface="Tahoma"/>
              </a:defRPr>
            </a:lvl4pPr>
            <a:lvl5pPr marL="2286000" marR="0" lvl="4" indent="-228600" algn="l" rtl="0">
              <a:spcBef>
                <a:spcPts val="200"/>
              </a:spcBef>
              <a:spcAft>
                <a:spcPts val="0"/>
              </a:spcAft>
              <a:buClr>
                <a:schemeClr val="accent1"/>
              </a:buClr>
              <a:buSzPts val="500"/>
              <a:buFont typeface="Noto Sans Symbols"/>
              <a:buNone/>
              <a:defRPr sz="1000" b="0" i="0" u="none" strike="noStrike" cap="none">
                <a:solidFill>
                  <a:schemeClr val="dk1"/>
                </a:solidFill>
                <a:latin typeface="Tahoma"/>
                <a:ea typeface="Tahoma"/>
                <a:cs typeface="Tahoma"/>
                <a:sym typeface="Tahoma"/>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Tahoma"/>
                <a:ea typeface="Tahoma"/>
                <a:cs typeface="Tahoma"/>
                <a:sym typeface="Tahoma"/>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Tahoma"/>
                <a:ea typeface="Tahoma"/>
                <a:cs typeface="Tahoma"/>
                <a:sym typeface="Tahoma"/>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Tahoma"/>
                <a:ea typeface="Tahoma"/>
                <a:cs typeface="Tahoma"/>
                <a:sym typeface="Tahoma"/>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Tahoma"/>
                <a:ea typeface="Tahoma"/>
                <a:cs typeface="Tahoma"/>
                <a:sym typeface="Tahoma"/>
              </a:defRPr>
            </a:lvl9pPr>
          </a:lstStyle>
          <a:p>
            <a:endParaRPr/>
          </a:p>
        </p:txBody>
      </p:sp>
      <p:sp>
        <p:nvSpPr>
          <p:cNvPr id="111" name="Google Shape;111;p63"/>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1_Title Slide">
  <p:cSld name="1_Title Slide">
    <p:spTree>
      <p:nvGrpSpPr>
        <p:cNvPr id="1" name="Shape 112"/>
        <p:cNvGrpSpPr/>
        <p:nvPr/>
      </p:nvGrpSpPr>
      <p:grpSpPr>
        <a:xfrm>
          <a:off x="0" y="0"/>
          <a:ext cx="0" cy="0"/>
          <a:chOff x="0" y="0"/>
          <a:chExt cx="0" cy="0"/>
        </a:xfrm>
      </p:grpSpPr>
      <p:grpSp>
        <p:nvGrpSpPr>
          <p:cNvPr id="113" name="Google Shape;113;p64"/>
          <p:cNvGrpSpPr/>
          <p:nvPr/>
        </p:nvGrpSpPr>
        <p:grpSpPr>
          <a:xfrm>
            <a:off x="0" y="-8467"/>
            <a:ext cx="9144000" cy="6866467"/>
            <a:chOff x="0" y="-8467"/>
            <a:chExt cx="12192000" cy="6866467"/>
          </a:xfrm>
        </p:grpSpPr>
        <p:sp>
          <p:nvSpPr>
            <p:cNvPr id="114" name="Google Shape;114;p64"/>
            <p:cNvSpPr/>
            <p:nvPr/>
          </p:nvSpPr>
          <p:spPr>
            <a:xfrm>
              <a:off x="0" y="-7862"/>
              <a:ext cx="863600" cy="5698067"/>
            </a:xfrm>
            <a:custGeom>
              <a:avLst/>
              <a:gdLst/>
              <a:ahLst/>
              <a:cxnLst/>
              <a:rect l="l" t="t" r="r" b="b"/>
              <a:pathLst>
                <a:path w="863600" h="5698067" extrusionOk="0">
                  <a:moveTo>
                    <a:pt x="0" y="8467"/>
                  </a:moveTo>
                  <a:lnTo>
                    <a:pt x="863600" y="0"/>
                  </a:lnTo>
                  <a:lnTo>
                    <a:pt x="863600" y="16934"/>
                  </a:lnTo>
                  <a:lnTo>
                    <a:pt x="0" y="5698067"/>
                  </a:lnTo>
                  <a:lnTo>
                    <a:pt x="0" y="8467"/>
                  </a:lnTo>
                  <a:close/>
                </a:path>
              </a:pathLst>
            </a:custGeom>
            <a:solidFill>
              <a:schemeClr val="accent1">
                <a:alpha val="69803"/>
              </a:schemeClr>
            </a:solidFill>
            <a:ln>
              <a:noFill/>
            </a:ln>
          </p:spPr>
        </p:sp>
        <p:cxnSp>
          <p:nvCxnSpPr>
            <p:cNvPr id="115" name="Google Shape;115;p64"/>
            <p:cNvCxnSpPr/>
            <p:nvPr/>
          </p:nvCxnSpPr>
          <p:spPr>
            <a:xfrm>
              <a:off x="9371012" y="0"/>
              <a:ext cx="1219200" cy="6858000"/>
            </a:xfrm>
            <a:prstGeom prst="straightConnector1">
              <a:avLst/>
            </a:prstGeom>
            <a:noFill/>
            <a:ln w="9525" cap="flat" cmpd="sng">
              <a:solidFill>
                <a:schemeClr val="accent1">
                  <a:alpha val="69803"/>
                </a:schemeClr>
              </a:solidFill>
              <a:prstDash val="solid"/>
              <a:miter lim="800000"/>
              <a:headEnd type="none" w="sm" len="sm"/>
              <a:tailEnd type="none" w="sm" len="sm"/>
            </a:ln>
          </p:spPr>
        </p:cxnSp>
        <p:cxnSp>
          <p:nvCxnSpPr>
            <p:cNvPr id="116" name="Google Shape;116;p64"/>
            <p:cNvCxnSpPr/>
            <p:nvPr/>
          </p:nvCxnSpPr>
          <p:spPr>
            <a:xfrm flipH="1">
              <a:off x="7425267" y="3681413"/>
              <a:ext cx="4763558" cy="3176587"/>
            </a:xfrm>
            <a:prstGeom prst="straightConnector1">
              <a:avLst/>
            </a:prstGeom>
            <a:noFill/>
            <a:ln w="9525" cap="flat" cmpd="sng">
              <a:solidFill>
                <a:schemeClr val="accent1">
                  <a:alpha val="69803"/>
                </a:schemeClr>
              </a:solidFill>
              <a:prstDash val="solid"/>
              <a:miter lim="800000"/>
              <a:headEnd type="none" w="sm" len="sm"/>
              <a:tailEnd type="none" w="sm" len="sm"/>
            </a:ln>
          </p:spPr>
        </p:cxnSp>
        <p:sp>
          <p:nvSpPr>
            <p:cNvPr id="117" name="Google Shape;117;p64"/>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118" name="Google Shape;118;p64"/>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9" name="Google Shape;119;p64"/>
            <p:cNvSpPr/>
            <p:nvPr/>
          </p:nvSpPr>
          <p:spPr>
            <a:xfrm>
              <a:off x="8932333" y="3048000"/>
              <a:ext cx="3259667" cy="3810000"/>
            </a:xfrm>
            <a:prstGeom prst="triangle">
              <a:avLst>
                <a:gd name="adj" fmla="val 100000"/>
              </a:avLst>
            </a:prstGeom>
            <a:solidFill>
              <a:srgbClr val="A3437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64"/>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A34373">
                <a:alpha val="49803"/>
              </a:srgbClr>
            </a:solidFill>
            <a:ln>
              <a:noFill/>
            </a:ln>
          </p:spPr>
        </p:sp>
        <p:sp>
          <p:nvSpPr>
            <p:cNvPr id="121" name="Google Shape;121;p64"/>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69803"/>
              </a:schemeClr>
            </a:solidFill>
            <a:ln>
              <a:noFill/>
            </a:ln>
          </p:spPr>
        </p:sp>
        <p:sp>
          <p:nvSpPr>
            <p:cNvPr id="122" name="Google Shape;122;p64"/>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373A88">
                <a:alpha val="80000"/>
              </a:srgbClr>
            </a:solidFill>
            <a:ln>
              <a:noFill/>
            </a:ln>
          </p:spPr>
        </p:sp>
        <p:sp>
          <p:nvSpPr>
            <p:cNvPr id="123" name="Google Shape;123;p64"/>
            <p:cNvSpPr/>
            <p:nvPr/>
          </p:nvSpPr>
          <p:spPr>
            <a:xfrm>
              <a:off x="10371666" y="3589867"/>
              <a:ext cx="1817159" cy="3268133"/>
            </a:xfrm>
            <a:prstGeom prst="triangle">
              <a:avLst>
                <a:gd name="adj" fmla="val 100000"/>
              </a:avLst>
            </a:prstGeom>
            <a:solidFill>
              <a:srgbClr val="A3437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4" name="Google Shape;124;p64"/>
          <p:cNvSpPr txBox="1">
            <a:spLocks noGrp="1"/>
          </p:cNvSpPr>
          <p:nvPr>
            <p:ph type="ctr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25" name="Google Shape;125;p64"/>
          <p:cNvSpPr txBox="1">
            <a:spLocks noGrp="1"/>
          </p:cNvSpPr>
          <p:nvPr>
            <p:ph type="subTitle"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R="0" lvl="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R="0" lvl="1"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R="0" lvl="2"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R="0" lvl="3"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R="0" lvl="4"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R="0" lvl="5"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R="0" lvl="6"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R="0" lvl="7"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R="0" lvl="8"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26" name="Google Shape;126;p6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27" name="Google Shape;127;p64"/>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128"/>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129"/>
        <p:cNvGrpSpPr/>
        <p:nvPr/>
      </p:nvGrpSpPr>
      <p:grpSpPr>
        <a:xfrm>
          <a:off x="0" y="0"/>
          <a:ext cx="0" cy="0"/>
          <a:chOff x="0" y="0"/>
          <a:chExt cx="0" cy="0"/>
        </a:xfrm>
      </p:grpSpPr>
      <p:sp>
        <p:nvSpPr>
          <p:cNvPr id="130" name="Google Shape;130;p6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31" name="Google Shape;131;p66"/>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32" name="Google Shape;132;p6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33" name="Google Shape;133;p66"/>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134"/>
        <p:cNvGrpSpPr/>
        <p:nvPr/>
      </p:nvGrpSpPr>
      <p:grpSpPr>
        <a:xfrm>
          <a:off x="0" y="0"/>
          <a:ext cx="0" cy="0"/>
          <a:chOff x="0" y="0"/>
          <a:chExt cx="0" cy="0"/>
        </a:xfrm>
      </p:grpSpPr>
      <p:sp>
        <p:nvSpPr>
          <p:cNvPr id="135" name="Google Shape;135;p6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36" name="Google Shape;136;p67"/>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37" name="Google Shape;137;p67"/>
          <p:cNvSpPr txBox="1">
            <a:spLocks noGrp="1"/>
          </p:cNvSpPr>
          <p:nvPr>
            <p:ph type="body" idx="2"/>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38" name="Google Shape;138;p6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39" name="Google Shape;139;p67"/>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1_Comparison">
  <p:cSld name="1_Comparison">
    <p:spTree>
      <p:nvGrpSpPr>
        <p:cNvPr id="1" name="Shape 140"/>
        <p:cNvGrpSpPr/>
        <p:nvPr/>
      </p:nvGrpSpPr>
      <p:grpSpPr>
        <a:xfrm>
          <a:off x="0" y="0"/>
          <a:ext cx="0" cy="0"/>
          <a:chOff x="0" y="0"/>
          <a:chExt cx="0" cy="0"/>
        </a:xfrm>
      </p:grpSpPr>
      <p:sp>
        <p:nvSpPr>
          <p:cNvPr id="141" name="Google Shape;141;p6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42" name="Google Shape;142;p68"/>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b"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43" name="Google Shape;143;p68"/>
          <p:cNvSpPr txBox="1">
            <a:spLocks noGrp="1"/>
          </p:cNvSpPr>
          <p:nvPr>
            <p:ph type="body" idx="2"/>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44" name="Google Shape;144;p68"/>
          <p:cNvSpPr txBox="1">
            <a:spLocks noGrp="1"/>
          </p:cNvSpPr>
          <p:nvPr>
            <p:ph type="body" idx="3"/>
          </p:nvPr>
        </p:nvSpPr>
        <p:spPr>
          <a:xfrm>
            <a:off x="677334" y="2160589"/>
            <a:ext cx="8596668" cy="3880773"/>
          </a:xfrm>
          <a:prstGeom prst="rect">
            <a:avLst/>
          </a:prstGeom>
          <a:noFill/>
          <a:ln>
            <a:noFill/>
          </a:ln>
        </p:spPr>
        <p:txBody>
          <a:bodyPr spcFirstLastPara="1" wrap="square" lIns="91425" tIns="45700" rIns="91425" bIns="45700" anchor="b"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45" name="Google Shape;145;p68"/>
          <p:cNvSpPr txBox="1">
            <a:spLocks noGrp="1"/>
          </p:cNvSpPr>
          <p:nvPr>
            <p:ph type="body" idx="4"/>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46" name="Google Shape;146;p6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47" name="Google Shape;147;p68"/>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148"/>
        <p:cNvGrpSpPr/>
        <p:nvPr/>
      </p:nvGrpSpPr>
      <p:grpSpPr>
        <a:xfrm>
          <a:off x="0" y="0"/>
          <a:ext cx="0" cy="0"/>
          <a:chOff x="0" y="0"/>
          <a:chExt cx="0" cy="0"/>
        </a:xfrm>
      </p:grpSpPr>
      <p:sp>
        <p:nvSpPr>
          <p:cNvPr id="149" name="Google Shape;149;p6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50" name="Google Shape;150;p6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51" name="Google Shape;151;p69"/>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1_Content with Caption">
  <p:cSld name="1_Content with Caption">
    <p:spTree>
      <p:nvGrpSpPr>
        <p:cNvPr id="1" name="Shape 152"/>
        <p:cNvGrpSpPr/>
        <p:nvPr/>
      </p:nvGrpSpPr>
      <p:grpSpPr>
        <a:xfrm>
          <a:off x="0" y="0"/>
          <a:ext cx="0" cy="0"/>
          <a:chOff x="0" y="0"/>
          <a:chExt cx="0" cy="0"/>
        </a:xfrm>
      </p:grpSpPr>
      <p:sp>
        <p:nvSpPr>
          <p:cNvPr id="153" name="Google Shape;153;p7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54" name="Google Shape;154;p70"/>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55" name="Google Shape;155;p70"/>
          <p:cNvSpPr txBox="1">
            <a:spLocks noGrp="1"/>
          </p:cNvSpPr>
          <p:nvPr>
            <p:ph type="body" idx="2"/>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56" name="Google Shape;156;p7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57" name="Google Shape;157;p7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58" name="Google Shape;158;p70"/>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1_Picture with Caption" type="picTx">
  <p:cSld name="PICTURE_WITH_CAPTION_TEXT">
    <p:spTree>
      <p:nvGrpSpPr>
        <p:cNvPr id="1" name="Shape 159"/>
        <p:cNvGrpSpPr/>
        <p:nvPr/>
      </p:nvGrpSpPr>
      <p:grpSpPr>
        <a:xfrm>
          <a:off x="0" y="0"/>
          <a:ext cx="0" cy="0"/>
          <a:chOff x="0" y="0"/>
          <a:chExt cx="0" cy="0"/>
        </a:xfrm>
      </p:grpSpPr>
      <p:sp>
        <p:nvSpPr>
          <p:cNvPr id="160" name="Google Shape;160;p7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61" name="Google Shape;161;p71"/>
          <p:cNvSpPr>
            <a:spLocks noGrp="1"/>
          </p:cNvSpPr>
          <p:nvPr>
            <p:ph type="pic" idx="2"/>
          </p:nvPr>
        </p:nvSpPr>
        <p:spPr>
          <a:xfrm>
            <a:off x="677334" y="2160589"/>
            <a:ext cx="8596668" cy="3880773"/>
          </a:xfrm>
          <a:prstGeom prst="rect">
            <a:avLst/>
          </a:prstGeom>
          <a:noFill/>
          <a:ln>
            <a:noFill/>
          </a:ln>
        </p:spPr>
      </p:sp>
      <p:sp>
        <p:nvSpPr>
          <p:cNvPr id="162" name="Google Shape;162;p71"/>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63" name="Google Shape;163;p7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64" name="Google Shape;164;p71"/>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
        <p:nvSpPr>
          <p:cNvPr id="165" name="Google Shape;165;p7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166"/>
        <p:cNvGrpSpPr/>
        <p:nvPr/>
      </p:nvGrpSpPr>
      <p:grpSpPr>
        <a:xfrm>
          <a:off x="0" y="0"/>
          <a:ext cx="0" cy="0"/>
          <a:chOff x="0" y="0"/>
          <a:chExt cx="0" cy="0"/>
        </a:xfrm>
      </p:grpSpPr>
      <p:sp>
        <p:nvSpPr>
          <p:cNvPr id="167" name="Google Shape;167;p7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68" name="Google Shape;168;p72"/>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ctr"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69" name="Google Shape;169;p7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70" name="Google Shape;170;p7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71" name="Google Shape;171;p72"/>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72"/>
        <p:cNvGrpSpPr/>
        <p:nvPr/>
      </p:nvGrpSpPr>
      <p:grpSpPr>
        <a:xfrm>
          <a:off x="0" y="0"/>
          <a:ext cx="0" cy="0"/>
          <a:chOff x="0" y="0"/>
          <a:chExt cx="0" cy="0"/>
        </a:xfrm>
      </p:grpSpPr>
      <p:sp>
        <p:nvSpPr>
          <p:cNvPr id="173" name="Google Shape;173;p7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74" name="Google Shape;174;p73"/>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ctr"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75" name="Google Shape;175;p73"/>
          <p:cNvSpPr txBox="1">
            <a:spLocks noGrp="1"/>
          </p:cNvSpPr>
          <p:nvPr>
            <p:ph type="body" idx="2"/>
          </p:nvPr>
        </p:nvSpPr>
        <p:spPr>
          <a:xfrm>
            <a:off x="677334" y="2160589"/>
            <a:ext cx="8596668" cy="3880773"/>
          </a:xfrm>
          <a:prstGeom prst="rect">
            <a:avLst/>
          </a:prstGeom>
          <a:noFill/>
          <a:ln>
            <a:noFill/>
          </a:ln>
        </p:spPr>
        <p:txBody>
          <a:bodyPr spcFirstLastPara="1" wrap="square" lIns="91425" tIns="45700" rIns="91425" bIns="45700" anchor="ctr"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76" name="Google Shape;176;p7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77" name="Google Shape;177;p7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78" name="Google Shape;178;p73"/>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
        <p:nvSpPr>
          <p:cNvPr id="179" name="Google Shape;179;p73"/>
          <p:cNvSpPr txBox="1"/>
          <p:nvPr/>
        </p:nvSpPr>
        <p:spPr>
          <a:xfrm>
            <a:off x="406403" y="790378"/>
            <a:ext cx="457200" cy="584776"/>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US" sz="6000" b="1" i="1">
                <a:solidFill>
                  <a:srgbClr val="F06C46"/>
                </a:solidFill>
                <a:latin typeface="Arial"/>
                <a:ea typeface="Arial"/>
                <a:cs typeface="Arial"/>
                <a:sym typeface="Arial"/>
              </a:rPr>
              <a:t>“</a:t>
            </a:r>
            <a:endParaRPr/>
          </a:p>
        </p:txBody>
      </p:sp>
      <p:sp>
        <p:nvSpPr>
          <p:cNvPr id="180" name="Google Shape;180;p73"/>
          <p:cNvSpPr txBox="1"/>
          <p:nvPr/>
        </p:nvSpPr>
        <p:spPr>
          <a:xfrm>
            <a:off x="6669758" y="2886556"/>
            <a:ext cx="457200" cy="584776"/>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US" sz="6000" b="1" i="1">
                <a:solidFill>
                  <a:srgbClr val="F06C46"/>
                </a:solidFill>
                <a:latin typeface="Arial"/>
                <a:ea typeface="Arial"/>
                <a:cs typeface="Arial"/>
                <a:sym typeface="Arial"/>
              </a:rPr>
              <a:t>”</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81"/>
        <p:cNvGrpSpPr/>
        <p:nvPr/>
      </p:nvGrpSpPr>
      <p:grpSpPr>
        <a:xfrm>
          <a:off x="0" y="0"/>
          <a:ext cx="0" cy="0"/>
          <a:chOff x="0" y="0"/>
          <a:chExt cx="0" cy="0"/>
        </a:xfrm>
      </p:grpSpPr>
      <p:sp>
        <p:nvSpPr>
          <p:cNvPr id="182" name="Google Shape;182;p7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83" name="Google Shape;183;p74"/>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84" name="Google Shape;184;p7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85" name="Google Shape;185;p7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86" name="Google Shape;186;p74"/>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87"/>
        <p:cNvGrpSpPr/>
        <p:nvPr/>
      </p:nvGrpSpPr>
      <p:grpSpPr>
        <a:xfrm>
          <a:off x="0" y="0"/>
          <a:ext cx="0" cy="0"/>
          <a:chOff x="0" y="0"/>
          <a:chExt cx="0" cy="0"/>
        </a:xfrm>
      </p:grpSpPr>
      <p:sp>
        <p:nvSpPr>
          <p:cNvPr id="188" name="Google Shape;188;p7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89" name="Google Shape;189;p75"/>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b"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90" name="Google Shape;190;p75"/>
          <p:cNvSpPr txBox="1">
            <a:spLocks noGrp="1"/>
          </p:cNvSpPr>
          <p:nvPr>
            <p:ph type="body" idx="2"/>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91" name="Google Shape;191;p7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92" name="Google Shape;192;p7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193" name="Google Shape;193;p75"/>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
        <p:nvSpPr>
          <p:cNvPr id="194" name="Google Shape;194;p75"/>
          <p:cNvSpPr txBox="1"/>
          <p:nvPr/>
        </p:nvSpPr>
        <p:spPr>
          <a:xfrm>
            <a:off x="406403" y="790378"/>
            <a:ext cx="457200" cy="584776"/>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US" sz="6000" b="1" i="1">
                <a:solidFill>
                  <a:srgbClr val="F06C46"/>
                </a:solidFill>
                <a:latin typeface="Arial"/>
                <a:ea typeface="Arial"/>
                <a:cs typeface="Arial"/>
                <a:sym typeface="Arial"/>
              </a:rPr>
              <a:t>“</a:t>
            </a:r>
            <a:endParaRPr/>
          </a:p>
        </p:txBody>
      </p:sp>
      <p:sp>
        <p:nvSpPr>
          <p:cNvPr id="195" name="Google Shape;195;p75"/>
          <p:cNvSpPr txBox="1"/>
          <p:nvPr/>
        </p:nvSpPr>
        <p:spPr>
          <a:xfrm>
            <a:off x="6669758" y="2886556"/>
            <a:ext cx="457200" cy="584776"/>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US" sz="6000" b="1" i="1">
                <a:solidFill>
                  <a:srgbClr val="F06C46"/>
                </a:solidFill>
                <a:latin typeface="Arial"/>
                <a:ea typeface="Arial"/>
                <a:cs typeface="Arial"/>
                <a:sym typeface="Arial"/>
              </a:rPr>
              <a:t>”</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96"/>
        <p:cNvGrpSpPr/>
        <p:nvPr/>
      </p:nvGrpSpPr>
      <p:grpSpPr>
        <a:xfrm>
          <a:off x="0" y="0"/>
          <a:ext cx="0" cy="0"/>
          <a:chOff x="0" y="0"/>
          <a:chExt cx="0" cy="0"/>
        </a:xfrm>
      </p:grpSpPr>
      <p:sp>
        <p:nvSpPr>
          <p:cNvPr id="197" name="Google Shape;197;p7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198" name="Google Shape;198;p76"/>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b"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199" name="Google Shape;199;p76"/>
          <p:cNvSpPr txBox="1">
            <a:spLocks noGrp="1"/>
          </p:cNvSpPr>
          <p:nvPr>
            <p:ph type="body" idx="2"/>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200" name="Google Shape;200;p7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201" name="Google Shape;201;p7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202" name="Google Shape;202;p76"/>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1_Title and Vertical Text" type="vertTx">
  <p:cSld name="VERTICAL_TEXT">
    <p:spTree>
      <p:nvGrpSpPr>
        <p:cNvPr id="1" name="Shape 203"/>
        <p:cNvGrpSpPr/>
        <p:nvPr/>
      </p:nvGrpSpPr>
      <p:grpSpPr>
        <a:xfrm>
          <a:off x="0" y="0"/>
          <a:ext cx="0" cy="0"/>
          <a:chOff x="0" y="0"/>
          <a:chExt cx="0" cy="0"/>
        </a:xfrm>
      </p:grpSpPr>
      <p:sp>
        <p:nvSpPr>
          <p:cNvPr id="204" name="Google Shape;204;p7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205" name="Google Shape;205;p77"/>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206" name="Google Shape;206;p7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207" name="Google Shape;207;p7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208" name="Google Shape;208;p77"/>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1_Vertical Title and Text" type="vertTitleAndTx">
  <p:cSld name="VERTICAL_TITLE_AND_VERTICAL_TEXT">
    <p:spTree>
      <p:nvGrpSpPr>
        <p:cNvPr id="1" name="Shape 209"/>
        <p:cNvGrpSpPr/>
        <p:nvPr/>
      </p:nvGrpSpPr>
      <p:grpSpPr>
        <a:xfrm>
          <a:off x="0" y="0"/>
          <a:ext cx="0" cy="0"/>
          <a:chOff x="0" y="0"/>
          <a:chExt cx="0" cy="0"/>
        </a:xfrm>
      </p:grpSpPr>
      <p:sp>
        <p:nvSpPr>
          <p:cNvPr id="210" name="Google Shape;210;p7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211" name="Google Shape;211;p78"/>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212" name="Google Shape;212;p7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213" name="Google Shape;213;p7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214" name="Google Shape;214;p78"/>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a:solidFill>
                  <a:srgbClr val="A5300F"/>
                </a:solidFill>
              </a:defRPr>
            </a:lvl1pPr>
            <a:lvl2pPr marL="0" lvl="1" indent="0" algn="l">
              <a:spcBef>
                <a:spcPts val="0"/>
              </a:spcBef>
              <a:spcAft>
                <a:spcPts val="0"/>
              </a:spcAft>
              <a:buNone/>
              <a:defRPr>
                <a:solidFill>
                  <a:srgbClr val="A5300F"/>
                </a:solidFill>
              </a:defRPr>
            </a:lvl2pPr>
            <a:lvl3pPr marL="0" lvl="2" indent="0" algn="l">
              <a:spcBef>
                <a:spcPts val="0"/>
              </a:spcBef>
              <a:spcAft>
                <a:spcPts val="0"/>
              </a:spcAft>
              <a:buNone/>
              <a:defRPr>
                <a:solidFill>
                  <a:srgbClr val="A5300F"/>
                </a:solidFill>
              </a:defRPr>
            </a:lvl3pPr>
            <a:lvl4pPr marL="0" lvl="3" indent="0" algn="l">
              <a:spcBef>
                <a:spcPts val="0"/>
              </a:spcBef>
              <a:spcAft>
                <a:spcPts val="0"/>
              </a:spcAft>
              <a:buNone/>
              <a:defRPr>
                <a:solidFill>
                  <a:srgbClr val="A5300F"/>
                </a:solidFill>
              </a:defRPr>
            </a:lvl4pPr>
            <a:lvl5pPr marL="0" lvl="4" indent="0" algn="l">
              <a:spcBef>
                <a:spcPts val="0"/>
              </a:spcBef>
              <a:spcAft>
                <a:spcPts val="0"/>
              </a:spcAft>
              <a:buNone/>
              <a:defRPr>
                <a:solidFill>
                  <a:srgbClr val="A5300F"/>
                </a:solidFill>
              </a:defRPr>
            </a:lvl5pPr>
            <a:lvl6pPr marL="0" lvl="5" indent="0" algn="l">
              <a:spcBef>
                <a:spcPts val="0"/>
              </a:spcBef>
              <a:spcAft>
                <a:spcPts val="0"/>
              </a:spcAft>
              <a:buNone/>
              <a:defRPr>
                <a:solidFill>
                  <a:srgbClr val="A5300F"/>
                </a:solidFill>
              </a:defRPr>
            </a:lvl6pPr>
            <a:lvl7pPr marL="0" lvl="6" indent="0" algn="l">
              <a:spcBef>
                <a:spcPts val="0"/>
              </a:spcBef>
              <a:spcAft>
                <a:spcPts val="0"/>
              </a:spcAft>
              <a:buNone/>
              <a:defRPr>
                <a:solidFill>
                  <a:srgbClr val="A5300F"/>
                </a:solidFill>
              </a:defRPr>
            </a:lvl7pPr>
            <a:lvl8pPr marL="0" lvl="7" indent="0" algn="l">
              <a:spcBef>
                <a:spcPts val="0"/>
              </a:spcBef>
              <a:spcAft>
                <a:spcPts val="0"/>
              </a:spcAft>
              <a:buNone/>
              <a:defRPr>
                <a:solidFill>
                  <a:srgbClr val="A5300F"/>
                </a:solidFill>
              </a:defRPr>
            </a:lvl8pPr>
            <a:lvl9pPr marL="0" lvl="8" indent="0" algn="l">
              <a:spcBef>
                <a:spcPts val="0"/>
              </a:spcBef>
              <a:spcAft>
                <a:spcPts val="0"/>
              </a:spcAft>
              <a:buNone/>
              <a:defRPr>
                <a:solidFill>
                  <a:srgbClr val="A5300F"/>
                </a:solidFil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matchingName="2_Title and Content">
  <p:cSld name="2_Title and Content">
    <p:bg>
      <p:bgPr>
        <a:solidFill>
          <a:schemeClr val="lt1"/>
        </a:solidFill>
        <a:effectLst/>
      </p:bgPr>
    </p:bg>
    <p:spTree>
      <p:nvGrpSpPr>
        <p:cNvPr id="1" name="Shape 215"/>
        <p:cNvGrpSpPr/>
        <p:nvPr/>
      </p:nvGrpSpPr>
      <p:grpSpPr>
        <a:xfrm>
          <a:off x="0" y="0"/>
          <a:ext cx="0" cy="0"/>
          <a:chOff x="0" y="0"/>
          <a:chExt cx="0" cy="0"/>
        </a:xfrm>
      </p:grpSpPr>
      <p:sp>
        <p:nvSpPr>
          <p:cNvPr id="216" name="Google Shape;216;p79"/>
          <p:cNvSpPr/>
          <p:nvPr/>
        </p:nvSpPr>
        <p:spPr>
          <a:xfrm>
            <a:off x="0" y="0"/>
            <a:ext cx="123190" cy="123190"/>
          </a:xfrm>
          <a:custGeom>
            <a:avLst/>
            <a:gdLst/>
            <a:ahLst/>
            <a:cxnLst/>
            <a:rect l="l" t="t" r="r" b="b"/>
            <a:pathLst>
              <a:path w="123190" h="123190" extrusionOk="0">
                <a:moveTo>
                  <a:pt x="123190" y="0"/>
                </a:moveTo>
                <a:lnTo>
                  <a:pt x="0" y="0"/>
                </a:lnTo>
                <a:lnTo>
                  <a:pt x="0" y="123190"/>
                </a:lnTo>
                <a:lnTo>
                  <a:pt x="123190" y="0"/>
                </a:lnTo>
              </a:path>
            </a:pathLst>
          </a:custGeom>
          <a:solidFill>
            <a:srgbClr val="8DD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17" name="Google Shape;217;p79"/>
          <p:cNvSpPr/>
          <p:nvPr/>
        </p:nvSpPr>
        <p:spPr>
          <a:xfrm>
            <a:off x="1" y="0"/>
            <a:ext cx="234950" cy="234950"/>
          </a:xfrm>
          <a:custGeom>
            <a:avLst/>
            <a:gdLst/>
            <a:ahLst/>
            <a:cxnLst/>
            <a:rect l="l" t="t" r="r" b="b"/>
            <a:pathLst>
              <a:path w="234950" h="234950" extrusionOk="0">
                <a:moveTo>
                  <a:pt x="234950" y="0"/>
                </a:moveTo>
                <a:lnTo>
                  <a:pt x="111760" y="0"/>
                </a:lnTo>
                <a:lnTo>
                  <a:pt x="0" y="111759"/>
                </a:lnTo>
                <a:lnTo>
                  <a:pt x="0" y="234950"/>
                </a:lnTo>
                <a:lnTo>
                  <a:pt x="234950" y="0"/>
                </a:lnTo>
                <a:close/>
              </a:path>
            </a:pathLst>
          </a:custGeom>
          <a:solidFill>
            <a:srgbClr val="8DD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18" name="Google Shape;218;p79"/>
          <p:cNvSpPr/>
          <p:nvPr/>
        </p:nvSpPr>
        <p:spPr>
          <a:xfrm>
            <a:off x="1" y="0"/>
            <a:ext cx="349250" cy="349250"/>
          </a:xfrm>
          <a:custGeom>
            <a:avLst/>
            <a:gdLst/>
            <a:ahLst/>
            <a:cxnLst/>
            <a:rect l="l" t="t" r="r" b="b"/>
            <a:pathLst>
              <a:path w="349250" h="349250" extrusionOk="0">
                <a:moveTo>
                  <a:pt x="349250" y="0"/>
                </a:moveTo>
                <a:lnTo>
                  <a:pt x="224789" y="0"/>
                </a:lnTo>
                <a:lnTo>
                  <a:pt x="0" y="224789"/>
                </a:lnTo>
                <a:lnTo>
                  <a:pt x="0" y="349250"/>
                </a:lnTo>
                <a:lnTo>
                  <a:pt x="349250" y="0"/>
                </a:lnTo>
                <a:close/>
              </a:path>
            </a:pathLst>
          </a:custGeom>
          <a:solidFill>
            <a:srgbClr val="8CD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19" name="Google Shape;219;p79"/>
          <p:cNvSpPr/>
          <p:nvPr/>
        </p:nvSpPr>
        <p:spPr>
          <a:xfrm>
            <a:off x="0" y="1"/>
            <a:ext cx="461010" cy="461009"/>
          </a:xfrm>
          <a:custGeom>
            <a:avLst/>
            <a:gdLst/>
            <a:ahLst/>
            <a:cxnLst/>
            <a:rect l="l" t="t" r="r" b="b"/>
            <a:pathLst>
              <a:path w="461010" h="461009" extrusionOk="0">
                <a:moveTo>
                  <a:pt x="461010" y="0"/>
                </a:moveTo>
                <a:lnTo>
                  <a:pt x="336550" y="0"/>
                </a:lnTo>
                <a:lnTo>
                  <a:pt x="0" y="336550"/>
                </a:lnTo>
                <a:lnTo>
                  <a:pt x="0" y="461009"/>
                </a:lnTo>
                <a:lnTo>
                  <a:pt x="461010" y="0"/>
                </a:lnTo>
                <a:close/>
              </a:path>
            </a:pathLst>
          </a:custGeom>
          <a:solidFill>
            <a:srgbClr val="8BD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0" name="Google Shape;220;p79"/>
          <p:cNvSpPr/>
          <p:nvPr/>
        </p:nvSpPr>
        <p:spPr>
          <a:xfrm>
            <a:off x="0" y="0"/>
            <a:ext cx="572770" cy="572770"/>
          </a:xfrm>
          <a:custGeom>
            <a:avLst/>
            <a:gdLst/>
            <a:ahLst/>
            <a:cxnLst/>
            <a:rect l="l" t="t" r="r" b="b"/>
            <a:pathLst>
              <a:path w="572770" h="572770" extrusionOk="0">
                <a:moveTo>
                  <a:pt x="572770" y="0"/>
                </a:moveTo>
                <a:lnTo>
                  <a:pt x="449579" y="0"/>
                </a:lnTo>
                <a:lnTo>
                  <a:pt x="0" y="449579"/>
                </a:lnTo>
                <a:lnTo>
                  <a:pt x="0" y="572770"/>
                </a:lnTo>
                <a:lnTo>
                  <a:pt x="572770" y="0"/>
                </a:lnTo>
                <a:close/>
              </a:path>
            </a:pathLst>
          </a:custGeom>
          <a:solidFill>
            <a:srgbClr val="8AD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1" name="Google Shape;221;p79"/>
          <p:cNvSpPr/>
          <p:nvPr/>
        </p:nvSpPr>
        <p:spPr>
          <a:xfrm>
            <a:off x="0" y="0"/>
            <a:ext cx="687070" cy="687070"/>
          </a:xfrm>
          <a:custGeom>
            <a:avLst/>
            <a:gdLst/>
            <a:ahLst/>
            <a:cxnLst/>
            <a:rect l="l" t="t" r="r" b="b"/>
            <a:pathLst>
              <a:path w="687070" h="687070" extrusionOk="0">
                <a:moveTo>
                  <a:pt x="687070" y="0"/>
                </a:moveTo>
                <a:lnTo>
                  <a:pt x="562610" y="0"/>
                </a:lnTo>
                <a:lnTo>
                  <a:pt x="0" y="562610"/>
                </a:lnTo>
                <a:lnTo>
                  <a:pt x="0" y="687070"/>
                </a:lnTo>
                <a:lnTo>
                  <a:pt x="687070" y="0"/>
                </a:lnTo>
                <a:close/>
              </a:path>
            </a:pathLst>
          </a:custGeom>
          <a:solidFill>
            <a:srgbClr val="89D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2" name="Google Shape;222;p79"/>
          <p:cNvSpPr/>
          <p:nvPr/>
        </p:nvSpPr>
        <p:spPr>
          <a:xfrm>
            <a:off x="1" y="2"/>
            <a:ext cx="798829" cy="798829"/>
          </a:xfrm>
          <a:custGeom>
            <a:avLst/>
            <a:gdLst/>
            <a:ahLst/>
            <a:cxnLst/>
            <a:rect l="l" t="t" r="r" b="b"/>
            <a:pathLst>
              <a:path w="798829" h="798829" extrusionOk="0">
                <a:moveTo>
                  <a:pt x="798829" y="0"/>
                </a:moveTo>
                <a:lnTo>
                  <a:pt x="674370" y="0"/>
                </a:lnTo>
                <a:lnTo>
                  <a:pt x="0" y="674370"/>
                </a:lnTo>
                <a:lnTo>
                  <a:pt x="0" y="798829"/>
                </a:lnTo>
                <a:lnTo>
                  <a:pt x="798829" y="0"/>
                </a:lnTo>
                <a:close/>
              </a:path>
            </a:pathLst>
          </a:custGeom>
          <a:solidFill>
            <a:srgbClr val="88C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3" name="Google Shape;223;p79"/>
          <p:cNvSpPr/>
          <p:nvPr/>
        </p:nvSpPr>
        <p:spPr>
          <a:xfrm>
            <a:off x="1" y="0"/>
            <a:ext cx="913129" cy="913130"/>
          </a:xfrm>
          <a:custGeom>
            <a:avLst/>
            <a:gdLst/>
            <a:ahLst/>
            <a:cxnLst/>
            <a:rect l="l" t="t" r="r" b="b"/>
            <a:pathLst>
              <a:path w="913129" h="913130" extrusionOk="0">
                <a:moveTo>
                  <a:pt x="913129" y="0"/>
                </a:moveTo>
                <a:lnTo>
                  <a:pt x="788670" y="0"/>
                </a:lnTo>
                <a:lnTo>
                  <a:pt x="0" y="788670"/>
                </a:lnTo>
                <a:lnTo>
                  <a:pt x="0" y="913130"/>
                </a:lnTo>
                <a:lnTo>
                  <a:pt x="913129" y="0"/>
                </a:lnTo>
              </a:path>
            </a:pathLst>
          </a:custGeom>
          <a:solidFill>
            <a:srgbClr val="87C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4" name="Google Shape;224;p79"/>
          <p:cNvSpPr/>
          <p:nvPr/>
        </p:nvSpPr>
        <p:spPr>
          <a:xfrm>
            <a:off x="0" y="0"/>
            <a:ext cx="1024890" cy="1024890"/>
          </a:xfrm>
          <a:custGeom>
            <a:avLst/>
            <a:gdLst/>
            <a:ahLst/>
            <a:cxnLst/>
            <a:rect l="l" t="t" r="r" b="b"/>
            <a:pathLst>
              <a:path w="1024890" h="1024890" extrusionOk="0">
                <a:moveTo>
                  <a:pt x="1024890" y="0"/>
                </a:moveTo>
                <a:lnTo>
                  <a:pt x="900430" y="0"/>
                </a:lnTo>
                <a:lnTo>
                  <a:pt x="0" y="900429"/>
                </a:lnTo>
                <a:lnTo>
                  <a:pt x="0" y="1024890"/>
                </a:lnTo>
                <a:lnTo>
                  <a:pt x="1024890" y="0"/>
                </a:lnTo>
              </a:path>
            </a:pathLst>
          </a:custGeom>
          <a:solidFill>
            <a:srgbClr val="86C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5" name="Google Shape;225;p79"/>
          <p:cNvSpPr/>
          <p:nvPr/>
        </p:nvSpPr>
        <p:spPr>
          <a:xfrm>
            <a:off x="0" y="0"/>
            <a:ext cx="1136650" cy="1136650"/>
          </a:xfrm>
          <a:custGeom>
            <a:avLst/>
            <a:gdLst/>
            <a:ahLst/>
            <a:cxnLst/>
            <a:rect l="l" t="t" r="r" b="b"/>
            <a:pathLst>
              <a:path w="1136650" h="1136650" extrusionOk="0">
                <a:moveTo>
                  <a:pt x="1136650" y="0"/>
                </a:moveTo>
                <a:lnTo>
                  <a:pt x="1013459" y="0"/>
                </a:lnTo>
                <a:lnTo>
                  <a:pt x="0" y="1013460"/>
                </a:lnTo>
                <a:lnTo>
                  <a:pt x="0" y="1136650"/>
                </a:lnTo>
                <a:lnTo>
                  <a:pt x="1136650" y="0"/>
                </a:lnTo>
                <a:close/>
              </a:path>
            </a:pathLst>
          </a:custGeom>
          <a:solidFill>
            <a:srgbClr val="85C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6" name="Google Shape;226;p79"/>
          <p:cNvSpPr/>
          <p:nvPr/>
        </p:nvSpPr>
        <p:spPr>
          <a:xfrm>
            <a:off x="0" y="0"/>
            <a:ext cx="1250950" cy="1250950"/>
          </a:xfrm>
          <a:custGeom>
            <a:avLst/>
            <a:gdLst/>
            <a:ahLst/>
            <a:cxnLst/>
            <a:rect l="l" t="t" r="r" b="b"/>
            <a:pathLst>
              <a:path w="1250950" h="1250950" extrusionOk="0">
                <a:moveTo>
                  <a:pt x="1250950" y="0"/>
                </a:moveTo>
                <a:lnTo>
                  <a:pt x="1126489" y="0"/>
                </a:lnTo>
                <a:lnTo>
                  <a:pt x="0" y="1126489"/>
                </a:lnTo>
                <a:lnTo>
                  <a:pt x="0" y="1250950"/>
                </a:lnTo>
                <a:lnTo>
                  <a:pt x="1250950" y="0"/>
                </a:lnTo>
                <a:close/>
              </a:path>
            </a:pathLst>
          </a:custGeom>
          <a:solidFill>
            <a:srgbClr val="84C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7" name="Google Shape;227;p79"/>
          <p:cNvSpPr/>
          <p:nvPr/>
        </p:nvSpPr>
        <p:spPr>
          <a:xfrm>
            <a:off x="1" y="2"/>
            <a:ext cx="1362709" cy="1362709"/>
          </a:xfrm>
          <a:custGeom>
            <a:avLst/>
            <a:gdLst/>
            <a:ahLst/>
            <a:cxnLst/>
            <a:rect l="l" t="t" r="r" b="b"/>
            <a:pathLst>
              <a:path w="1362709" h="1362709" extrusionOk="0">
                <a:moveTo>
                  <a:pt x="1362709" y="0"/>
                </a:moveTo>
                <a:lnTo>
                  <a:pt x="1238250" y="0"/>
                </a:lnTo>
                <a:lnTo>
                  <a:pt x="0" y="1238250"/>
                </a:lnTo>
                <a:lnTo>
                  <a:pt x="0" y="1362709"/>
                </a:lnTo>
                <a:lnTo>
                  <a:pt x="1362709" y="0"/>
                </a:lnTo>
                <a:close/>
              </a:path>
            </a:pathLst>
          </a:custGeom>
          <a:solidFill>
            <a:srgbClr val="83CD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8" name="Google Shape;228;p79"/>
          <p:cNvSpPr/>
          <p:nvPr/>
        </p:nvSpPr>
        <p:spPr>
          <a:xfrm>
            <a:off x="0" y="2"/>
            <a:ext cx="1475740" cy="1475739"/>
          </a:xfrm>
          <a:custGeom>
            <a:avLst/>
            <a:gdLst/>
            <a:ahLst/>
            <a:cxnLst/>
            <a:rect l="l" t="t" r="r" b="b"/>
            <a:pathLst>
              <a:path w="1475740" h="1475739" extrusionOk="0">
                <a:moveTo>
                  <a:pt x="1475740" y="0"/>
                </a:moveTo>
                <a:lnTo>
                  <a:pt x="1351279" y="0"/>
                </a:lnTo>
                <a:lnTo>
                  <a:pt x="0" y="1351279"/>
                </a:lnTo>
                <a:lnTo>
                  <a:pt x="0" y="1475739"/>
                </a:lnTo>
                <a:lnTo>
                  <a:pt x="1475740" y="0"/>
                </a:lnTo>
                <a:close/>
              </a:path>
            </a:pathLst>
          </a:custGeom>
          <a:solidFill>
            <a:srgbClr val="82CD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29" name="Google Shape;229;p79"/>
          <p:cNvSpPr/>
          <p:nvPr/>
        </p:nvSpPr>
        <p:spPr>
          <a:xfrm>
            <a:off x="0" y="0"/>
            <a:ext cx="1588770" cy="1588770"/>
          </a:xfrm>
          <a:custGeom>
            <a:avLst/>
            <a:gdLst/>
            <a:ahLst/>
            <a:cxnLst/>
            <a:rect l="l" t="t" r="r" b="b"/>
            <a:pathLst>
              <a:path w="1588770" h="1588770" extrusionOk="0">
                <a:moveTo>
                  <a:pt x="1588770" y="0"/>
                </a:moveTo>
                <a:lnTo>
                  <a:pt x="1464310" y="0"/>
                </a:lnTo>
                <a:lnTo>
                  <a:pt x="0" y="1464310"/>
                </a:lnTo>
                <a:lnTo>
                  <a:pt x="0" y="1588770"/>
                </a:lnTo>
                <a:lnTo>
                  <a:pt x="1588770" y="0"/>
                </a:lnTo>
                <a:close/>
              </a:path>
            </a:pathLst>
          </a:custGeom>
          <a:solidFill>
            <a:srgbClr val="81C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0" name="Google Shape;230;p79"/>
          <p:cNvSpPr/>
          <p:nvPr/>
        </p:nvSpPr>
        <p:spPr>
          <a:xfrm>
            <a:off x="1" y="0"/>
            <a:ext cx="1700529" cy="1700530"/>
          </a:xfrm>
          <a:custGeom>
            <a:avLst/>
            <a:gdLst/>
            <a:ahLst/>
            <a:cxnLst/>
            <a:rect l="l" t="t" r="r" b="b"/>
            <a:pathLst>
              <a:path w="1700529" h="1700530" extrusionOk="0">
                <a:moveTo>
                  <a:pt x="1700529" y="0"/>
                </a:moveTo>
                <a:lnTo>
                  <a:pt x="1576070" y="0"/>
                </a:lnTo>
                <a:lnTo>
                  <a:pt x="0" y="1576070"/>
                </a:lnTo>
                <a:lnTo>
                  <a:pt x="0" y="1700530"/>
                </a:lnTo>
                <a:lnTo>
                  <a:pt x="1700529" y="0"/>
                </a:lnTo>
              </a:path>
            </a:pathLst>
          </a:custGeom>
          <a:solidFill>
            <a:srgbClr val="80C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1" name="Google Shape;231;p79"/>
          <p:cNvSpPr/>
          <p:nvPr/>
        </p:nvSpPr>
        <p:spPr>
          <a:xfrm>
            <a:off x="0" y="0"/>
            <a:ext cx="1813560" cy="1813560"/>
          </a:xfrm>
          <a:custGeom>
            <a:avLst/>
            <a:gdLst/>
            <a:ahLst/>
            <a:cxnLst/>
            <a:rect l="l" t="t" r="r" b="b"/>
            <a:pathLst>
              <a:path w="1813560" h="1813560" extrusionOk="0">
                <a:moveTo>
                  <a:pt x="1813560" y="0"/>
                </a:moveTo>
                <a:lnTo>
                  <a:pt x="1690370" y="0"/>
                </a:lnTo>
                <a:lnTo>
                  <a:pt x="0" y="1690370"/>
                </a:lnTo>
                <a:lnTo>
                  <a:pt x="0" y="1813560"/>
                </a:lnTo>
                <a:lnTo>
                  <a:pt x="1813560" y="0"/>
                </a:lnTo>
              </a:path>
            </a:pathLst>
          </a:custGeom>
          <a:solidFill>
            <a:srgbClr val="7FC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2" name="Google Shape;232;p79"/>
          <p:cNvSpPr/>
          <p:nvPr/>
        </p:nvSpPr>
        <p:spPr>
          <a:xfrm>
            <a:off x="1" y="0"/>
            <a:ext cx="1926590" cy="1926590"/>
          </a:xfrm>
          <a:custGeom>
            <a:avLst/>
            <a:gdLst/>
            <a:ahLst/>
            <a:cxnLst/>
            <a:rect l="l" t="t" r="r" b="b"/>
            <a:pathLst>
              <a:path w="1926590" h="1926590" extrusionOk="0">
                <a:moveTo>
                  <a:pt x="1926590" y="0"/>
                </a:moveTo>
                <a:lnTo>
                  <a:pt x="1802130" y="0"/>
                </a:lnTo>
                <a:lnTo>
                  <a:pt x="0" y="1802129"/>
                </a:lnTo>
                <a:lnTo>
                  <a:pt x="0" y="1926590"/>
                </a:lnTo>
                <a:lnTo>
                  <a:pt x="1926590" y="0"/>
                </a:lnTo>
              </a:path>
            </a:pathLst>
          </a:custGeom>
          <a:solidFill>
            <a:srgbClr val="7EC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3" name="Google Shape;233;p79"/>
          <p:cNvSpPr/>
          <p:nvPr/>
        </p:nvSpPr>
        <p:spPr>
          <a:xfrm>
            <a:off x="0" y="0"/>
            <a:ext cx="2038350" cy="2038350"/>
          </a:xfrm>
          <a:custGeom>
            <a:avLst/>
            <a:gdLst/>
            <a:ahLst/>
            <a:cxnLst/>
            <a:rect l="l" t="t" r="r" b="b"/>
            <a:pathLst>
              <a:path w="2038350" h="2038350" extrusionOk="0">
                <a:moveTo>
                  <a:pt x="2038350" y="0"/>
                </a:moveTo>
                <a:lnTo>
                  <a:pt x="1915160" y="0"/>
                </a:lnTo>
                <a:lnTo>
                  <a:pt x="0" y="1915159"/>
                </a:lnTo>
                <a:lnTo>
                  <a:pt x="0" y="2038350"/>
                </a:lnTo>
                <a:lnTo>
                  <a:pt x="2038350" y="0"/>
                </a:lnTo>
                <a:close/>
              </a:path>
            </a:pathLst>
          </a:custGeom>
          <a:solidFill>
            <a:srgbClr val="7DC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4" name="Google Shape;234;p79"/>
          <p:cNvSpPr/>
          <p:nvPr/>
        </p:nvSpPr>
        <p:spPr>
          <a:xfrm>
            <a:off x="0" y="0"/>
            <a:ext cx="2152650" cy="2152650"/>
          </a:xfrm>
          <a:custGeom>
            <a:avLst/>
            <a:gdLst/>
            <a:ahLst/>
            <a:cxnLst/>
            <a:rect l="l" t="t" r="r" b="b"/>
            <a:pathLst>
              <a:path w="2152650" h="2152650" extrusionOk="0">
                <a:moveTo>
                  <a:pt x="2152650" y="0"/>
                </a:moveTo>
                <a:lnTo>
                  <a:pt x="2028189" y="0"/>
                </a:lnTo>
                <a:lnTo>
                  <a:pt x="0" y="2028189"/>
                </a:lnTo>
                <a:lnTo>
                  <a:pt x="0" y="2152650"/>
                </a:lnTo>
                <a:lnTo>
                  <a:pt x="2152650" y="0"/>
                </a:lnTo>
                <a:close/>
              </a:path>
            </a:pathLst>
          </a:custGeom>
          <a:solidFill>
            <a:srgbClr val="7CC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5" name="Google Shape;235;p79"/>
          <p:cNvSpPr/>
          <p:nvPr/>
        </p:nvSpPr>
        <p:spPr>
          <a:xfrm>
            <a:off x="0" y="2"/>
            <a:ext cx="2264410" cy="2264409"/>
          </a:xfrm>
          <a:custGeom>
            <a:avLst/>
            <a:gdLst/>
            <a:ahLst/>
            <a:cxnLst/>
            <a:rect l="l" t="t" r="r" b="b"/>
            <a:pathLst>
              <a:path w="2264410" h="2264409" extrusionOk="0">
                <a:moveTo>
                  <a:pt x="2264410" y="0"/>
                </a:moveTo>
                <a:lnTo>
                  <a:pt x="2139950" y="0"/>
                </a:lnTo>
                <a:lnTo>
                  <a:pt x="0" y="2139950"/>
                </a:lnTo>
                <a:lnTo>
                  <a:pt x="0" y="2264409"/>
                </a:lnTo>
                <a:lnTo>
                  <a:pt x="2264410" y="0"/>
                </a:lnTo>
                <a:close/>
              </a:path>
            </a:pathLst>
          </a:custGeom>
          <a:solidFill>
            <a:srgbClr val="7BC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6" name="Google Shape;236;p79"/>
          <p:cNvSpPr/>
          <p:nvPr/>
        </p:nvSpPr>
        <p:spPr>
          <a:xfrm>
            <a:off x="0" y="0"/>
            <a:ext cx="2377440" cy="2377440"/>
          </a:xfrm>
          <a:custGeom>
            <a:avLst/>
            <a:gdLst/>
            <a:ahLst/>
            <a:cxnLst/>
            <a:rect l="l" t="t" r="r" b="b"/>
            <a:pathLst>
              <a:path w="2377440" h="2377440" extrusionOk="0">
                <a:moveTo>
                  <a:pt x="2377440" y="0"/>
                </a:moveTo>
                <a:lnTo>
                  <a:pt x="2252980" y="0"/>
                </a:lnTo>
                <a:lnTo>
                  <a:pt x="0" y="2252979"/>
                </a:lnTo>
                <a:lnTo>
                  <a:pt x="0" y="2377440"/>
                </a:lnTo>
                <a:lnTo>
                  <a:pt x="2377440" y="0"/>
                </a:lnTo>
              </a:path>
            </a:pathLst>
          </a:custGeom>
          <a:solidFill>
            <a:srgbClr val="7AC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7" name="Google Shape;237;p79"/>
          <p:cNvSpPr/>
          <p:nvPr/>
        </p:nvSpPr>
        <p:spPr>
          <a:xfrm>
            <a:off x="1" y="0"/>
            <a:ext cx="2490470" cy="2490470"/>
          </a:xfrm>
          <a:custGeom>
            <a:avLst/>
            <a:gdLst/>
            <a:ahLst/>
            <a:cxnLst/>
            <a:rect l="l" t="t" r="r" b="b"/>
            <a:pathLst>
              <a:path w="2490470" h="2490470" extrusionOk="0">
                <a:moveTo>
                  <a:pt x="2490470" y="0"/>
                </a:moveTo>
                <a:lnTo>
                  <a:pt x="2366010" y="0"/>
                </a:lnTo>
                <a:lnTo>
                  <a:pt x="0" y="2366010"/>
                </a:lnTo>
                <a:lnTo>
                  <a:pt x="0" y="2490470"/>
                </a:lnTo>
                <a:lnTo>
                  <a:pt x="2490470" y="0"/>
                </a:lnTo>
                <a:close/>
              </a:path>
            </a:pathLst>
          </a:custGeom>
          <a:solidFill>
            <a:srgbClr val="79C9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8" name="Google Shape;238;p79"/>
          <p:cNvSpPr/>
          <p:nvPr/>
        </p:nvSpPr>
        <p:spPr>
          <a:xfrm>
            <a:off x="1" y="2"/>
            <a:ext cx="2602229" cy="2602229"/>
          </a:xfrm>
          <a:custGeom>
            <a:avLst/>
            <a:gdLst/>
            <a:ahLst/>
            <a:cxnLst/>
            <a:rect l="l" t="t" r="r" b="b"/>
            <a:pathLst>
              <a:path w="2602229" h="2602229" extrusionOk="0">
                <a:moveTo>
                  <a:pt x="2602229" y="0"/>
                </a:moveTo>
                <a:lnTo>
                  <a:pt x="2477770" y="0"/>
                </a:lnTo>
                <a:lnTo>
                  <a:pt x="0" y="2477769"/>
                </a:lnTo>
                <a:lnTo>
                  <a:pt x="0" y="2602229"/>
                </a:lnTo>
                <a:lnTo>
                  <a:pt x="2602229" y="0"/>
                </a:lnTo>
                <a:close/>
              </a:path>
            </a:pathLst>
          </a:custGeom>
          <a:solidFill>
            <a:srgbClr val="78C9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39" name="Google Shape;239;p79"/>
          <p:cNvSpPr/>
          <p:nvPr/>
        </p:nvSpPr>
        <p:spPr>
          <a:xfrm>
            <a:off x="1" y="2"/>
            <a:ext cx="2716529" cy="2716529"/>
          </a:xfrm>
          <a:custGeom>
            <a:avLst/>
            <a:gdLst/>
            <a:ahLst/>
            <a:cxnLst/>
            <a:rect l="l" t="t" r="r" b="b"/>
            <a:pathLst>
              <a:path w="2716529" h="2716529" extrusionOk="0">
                <a:moveTo>
                  <a:pt x="2716529" y="0"/>
                </a:moveTo>
                <a:lnTo>
                  <a:pt x="2592070" y="0"/>
                </a:lnTo>
                <a:lnTo>
                  <a:pt x="0" y="2592070"/>
                </a:lnTo>
                <a:lnTo>
                  <a:pt x="0" y="2716529"/>
                </a:lnTo>
                <a:lnTo>
                  <a:pt x="2716529" y="0"/>
                </a:lnTo>
                <a:close/>
              </a:path>
            </a:pathLst>
          </a:custGeom>
          <a:solidFill>
            <a:srgbClr val="77C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0" name="Google Shape;240;p79"/>
          <p:cNvSpPr/>
          <p:nvPr/>
        </p:nvSpPr>
        <p:spPr>
          <a:xfrm>
            <a:off x="0" y="0"/>
            <a:ext cx="2828290" cy="2828290"/>
          </a:xfrm>
          <a:custGeom>
            <a:avLst/>
            <a:gdLst/>
            <a:ahLst/>
            <a:cxnLst/>
            <a:rect l="l" t="t" r="r" b="b"/>
            <a:pathLst>
              <a:path w="2828290" h="2828290" extrusionOk="0">
                <a:moveTo>
                  <a:pt x="2828290" y="0"/>
                </a:moveTo>
                <a:lnTo>
                  <a:pt x="2703830" y="0"/>
                </a:lnTo>
                <a:lnTo>
                  <a:pt x="0" y="2703829"/>
                </a:lnTo>
                <a:lnTo>
                  <a:pt x="0" y="2828290"/>
                </a:lnTo>
                <a:lnTo>
                  <a:pt x="2828290" y="0"/>
                </a:lnTo>
                <a:close/>
              </a:path>
            </a:pathLst>
          </a:custGeom>
          <a:solidFill>
            <a:srgbClr val="76C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1" name="Google Shape;241;p79"/>
          <p:cNvSpPr/>
          <p:nvPr/>
        </p:nvSpPr>
        <p:spPr>
          <a:xfrm>
            <a:off x="1" y="0"/>
            <a:ext cx="2940050" cy="2940050"/>
          </a:xfrm>
          <a:custGeom>
            <a:avLst/>
            <a:gdLst/>
            <a:ahLst/>
            <a:cxnLst/>
            <a:rect l="l" t="t" r="r" b="b"/>
            <a:pathLst>
              <a:path w="2940050" h="2940050" extrusionOk="0">
                <a:moveTo>
                  <a:pt x="2940050" y="0"/>
                </a:moveTo>
                <a:lnTo>
                  <a:pt x="2815590" y="0"/>
                </a:lnTo>
                <a:lnTo>
                  <a:pt x="0" y="2815589"/>
                </a:lnTo>
                <a:lnTo>
                  <a:pt x="0" y="2940050"/>
                </a:lnTo>
                <a:lnTo>
                  <a:pt x="2940050" y="0"/>
                </a:lnTo>
              </a:path>
            </a:pathLst>
          </a:custGeom>
          <a:solidFill>
            <a:srgbClr val="75C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2" name="Google Shape;242;p79"/>
          <p:cNvSpPr/>
          <p:nvPr/>
        </p:nvSpPr>
        <p:spPr>
          <a:xfrm>
            <a:off x="1" y="0"/>
            <a:ext cx="3054350" cy="3054350"/>
          </a:xfrm>
          <a:custGeom>
            <a:avLst/>
            <a:gdLst/>
            <a:ahLst/>
            <a:cxnLst/>
            <a:rect l="l" t="t" r="r" b="b"/>
            <a:pathLst>
              <a:path w="3054350" h="3054350" extrusionOk="0">
                <a:moveTo>
                  <a:pt x="3054350" y="0"/>
                </a:moveTo>
                <a:lnTo>
                  <a:pt x="2929890" y="0"/>
                </a:lnTo>
                <a:lnTo>
                  <a:pt x="0" y="2929890"/>
                </a:lnTo>
                <a:lnTo>
                  <a:pt x="0" y="3054350"/>
                </a:lnTo>
                <a:lnTo>
                  <a:pt x="3054350" y="0"/>
                </a:lnTo>
                <a:close/>
              </a:path>
            </a:pathLst>
          </a:custGeom>
          <a:solidFill>
            <a:srgbClr val="74C7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3" name="Google Shape;243;p79"/>
          <p:cNvSpPr/>
          <p:nvPr/>
        </p:nvSpPr>
        <p:spPr>
          <a:xfrm>
            <a:off x="0" y="2"/>
            <a:ext cx="3166110" cy="3166109"/>
          </a:xfrm>
          <a:custGeom>
            <a:avLst/>
            <a:gdLst/>
            <a:ahLst/>
            <a:cxnLst/>
            <a:rect l="l" t="t" r="r" b="b"/>
            <a:pathLst>
              <a:path w="3166110" h="3166109" extrusionOk="0">
                <a:moveTo>
                  <a:pt x="3166110" y="0"/>
                </a:moveTo>
                <a:lnTo>
                  <a:pt x="3041650" y="0"/>
                </a:lnTo>
                <a:lnTo>
                  <a:pt x="0" y="3041650"/>
                </a:lnTo>
                <a:lnTo>
                  <a:pt x="0" y="3166109"/>
                </a:lnTo>
                <a:lnTo>
                  <a:pt x="3166110" y="0"/>
                </a:lnTo>
                <a:close/>
              </a:path>
            </a:pathLst>
          </a:custGeom>
          <a:solidFill>
            <a:srgbClr val="73C7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4" name="Google Shape;244;p79"/>
          <p:cNvSpPr/>
          <p:nvPr/>
        </p:nvSpPr>
        <p:spPr>
          <a:xfrm>
            <a:off x="0" y="2"/>
            <a:ext cx="3277870" cy="3277869"/>
          </a:xfrm>
          <a:custGeom>
            <a:avLst/>
            <a:gdLst/>
            <a:ahLst/>
            <a:cxnLst/>
            <a:rect l="l" t="t" r="r" b="b"/>
            <a:pathLst>
              <a:path w="3277870" h="3277869" extrusionOk="0">
                <a:moveTo>
                  <a:pt x="3277870" y="0"/>
                </a:moveTo>
                <a:lnTo>
                  <a:pt x="3153410" y="0"/>
                </a:lnTo>
                <a:lnTo>
                  <a:pt x="0" y="3153410"/>
                </a:lnTo>
                <a:lnTo>
                  <a:pt x="0" y="3277869"/>
                </a:lnTo>
                <a:lnTo>
                  <a:pt x="3277870" y="0"/>
                </a:lnTo>
                <a:close/>
              </a:path>
            </a:pathLst>
          </a:custGeom>
          <a:solidFill>
            <a:srgbClr val="72C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5" name="Google Shape;245;p79"/>
          <p:cNvSpPr/>
          <p:nvPr/>
        </p:nvSpPr>
        <p:spPr>
          <a:xfrm>
            <a:off x="0" y="0"/>
            <a:ext cx="3390900" cy="3390900"/>
          </a:xfrm>
          <a:custGeom>
            <a:avLst/>
            <a:gdLst/>
            <a:ahLst/>
            <a:cxnLst/>
            <a:rect l="l" t="t" r="r" b="b"/>
            <a:pathLst>
              <a:path w="3390900" h="3390900" extrusionOk="0">
                <a:moveTo>
                  <a:pt x="3390900" y="0"/>
                </a:moveTo>
                <a:lnTo>
                  <a:pt x="3267710" y="0"/>
                </a:lnTo>
                <a:lnTo>
                  <a:pt x="0" y="3267710"/>
                </a:lnTo>
                <a:lnTo>
                  <a:pt x="0" y="3390900"/>
                </a:lnTo>
                <a:lnTo>
                  <a:pt x="3390900" y="0"/>
                </a:lnTo>
                <a:close/>
              </a:path>
            </a:pathLst>
          </a:custGeom>
          <a:solidFill>
            <a:srgbClr val="71C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6" name="Google Shape;246;p79"/>
          <p:cNvSpPr/>
          <p:nvPr/>
        </p:nvSpPr>
        <p:spPr>
          <a:xfrm>
            <a:off x="1" y="0"/>
            <a:ext cx="3503930" cy="3503930"/>
          </a:xfrm>
          <a:custGeom>
            <a:avLst/>
            <a:gdLst/>
            <a:ahLst/>
            <a:cxnLst/>
            <a:rect l="l" t="t" r="r" b="b"/>
            <a:pathLst>
              <a:path w="3503930" h="3503930" extrusionOk="0">
                <a:moveTo>
                  <a:pt x="3503930" y="0"/>
                </a:moveTo>
                <a:lnTo>
                  <a:pt x="3379470" y="0"/>
                </a:lnTo>
                <a:lnTo>
                  <a:pt x="0" y="3379470"/>
                </a:lnTo>
                <a:lnTo>
                  <a:pt x="0" y="3503930"/>
                </a:lnTo>
                <a:lnTo>
                  <a:pt x="3503930" y="0"/>
                </a:lnTo>
              </a:path>
            </a:pathLst>
          </a:custGeom>
          <a:solidFill>
            <a:srgbClr val="70C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7" name="Google Shape;247;p79"/>
          <p:cNvSpPr/>
          <p:nvPr/>
        </p:nvSpPr>
        <p:spPr>
          <a:xfrm>
            <a:off x="0" y="0"/>
            <a:ext cx="3615690" cy="3615690"/>
          </a:xfrm>
          <a:custGeom>
            <a:avLst/>
            <a:gdLst/>
            <a:ahLst/>
            <a:cxnLst/>
            <a:rect l="l" t="t" r="r" b="b"/>
            <a:pathLst>
              <a:path w="3615690" h="3615690" extrusionOk="0">
                <a:moveTo>
                  <a:pt x="3615690" y="0"/>
                </a:moveTo>
                <a:lnTo>
                  <a:pt x="3493770" y="0"/>
                </a:lnTo>
                <a:lnTo>
                  <a:pt x="0" y="3493770"/>
                </a:lnTo>
                <a:lnTo>
                  <a:pt x="0" y="3615690"/>
                </a:lnTo>
                <a:lnTo>
                  <a:pt x="3615690" y="0"/>
                </a:lnTo>
              </a:path>
            </a:pathLst>
          </a:custGeom>
          <a:solidFill>
            <a:srgbClr val="6FC5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8" name="Google Shape;248;p79"/>
          <p:cNvSpPr/>
          <p:nvPr/>
        </p:nvSpPr>
        <p:spPr>
          <a:xfrm>
            <a:off x="1" y="0"/>
            <a:ext cx="3728720" cy="3728720"/>
          </a:xfrm>
          <a:custGeom>
            <a:avLst/>
            <a:gdLst/>
            <a:ahLst/>
            <a:cxnLst/>
            <a:rect l="l" t="t" r="r" b="b"/>
            <a:pathLst>
              <a:path w="3728720" h="3728720" extrusionOk="0">
                <a:moveTo>
                  <a:pt x="3728720" y="0"/>
                </a:moveTo>
                <a:lnTo>
                  <a:pt x="3605530" y="0"/>
                </a:lnTo>
                <a:lnTo>
                  <a:pt x="0" y="3605529"/>
                </a:lnTo>
                <a:lnTo>
                  <a:pt x="0" y="3728720"/>
                </a:lnTo>
                <a:lnTo>
                  <a:pt x="3728720" y="0"/>
                </a:lnTo>
              </a:path>
            </a:pathLst>
          </a:custGeom>
          <a:solidFill>
            <a:srgbClr val="6EC5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49" name="Google Shape;249;p79"/>
          <p:cNvSpPr/>
          <p:nvPr/>
        </p:nvSpPr>
        <p:spPr>
          <a:xfrm>
            <a:off x="0" y="0"/>
            <a:ext cx="3841750" cy="3841750"/>
          </a:xfrm>
          <a:custGeom>
            <a:avLst/>
            <a:gdLst/>
            <a:ahLst/>
            <a:cxnLst/>
            <a:rect l="l" t="t" r="r" b="b"/>
            <a:pathLst>
              <a:path w="3841750" h="3841750" extrusionOk="0">
                <a:moveTo>
                  <a:pt x="3841750" y="0"/>
                </a:moveTo>
                <a:lnTo>
                  <a:pt x="3717290" y="0"/>
                </a:lnTo>
                <a:lnTo>
                  <a:pt x="0" y="3717290"/>
                </a:lnTo>
                <a:lnTo>
                  <a:pt x="0" y="3841750"/>
                </a:lnTo>
                <a:lnTo>
                  <a:pt x="3841750" y="0"/>
                </a:lnTo>
              </a:path>
            </a:pathLst>
          </a:custGeom>
          <a:solidFill>
            <a:srgbClr val="6DC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0" name="Google Shape;250;p79"/>
          <p:cNvSpPr/>
          <p:nvPr/>
        </p:nvSpPr>
        <p:spPr>
          <a:xfrm>
            <a:off x="0" y="0"/>
            <a:ext cx="3954780" cy="3954780"/>
          </a:xfrm>
          <a:custGeom>
            <a:avLst/>
            <a:gdLst/>
            <a:ahLst/>
            <a:cxnLst/>
            <a:rect l="l" t="t" r="r" b="b"/>
            <a:pathLst>
              <a:path w="3954780" h="3954780" extrusionOk="0">
                <a:moveTo>
                  <a:pt x="3954780" y="0"/>
                </a:moveTo>
                <a:lnTo>
                  <a:pt x="3831590" y="0"/>
                </a:lnTo>
                <a:lnTo>
                  <a:pt x="0" y="3831590"/>
                </a:lnTo>
                <a:lnTo>
                  <a:pt x="0" y="3954780"/>
                </a:lnTo>
                <a:lnTo>
                  <a:pt x="3954780" y="0"/>
                </a:lnTo>
                <a:close/>
              </a:path>
            </a:pathLst>
          </a:custGeom>
          <a:solidFill>
            <a:srgbClr val="6CC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1" name="Google Shape;251;p79"/>
          <p:cNvSpPr/>
          <p:nvPr/>
        </p:nvSpPr>
        <p:spPr>
          <a:xfrm>
            <a:off x="1" y="0"/>
            <a:ext cx="4067810" cy="4067810"/>
          </a:xfrm>
          <a:custGeom>
            <a:avLst/>
            <a:gdLst/>
            <a:ahLst/>
            <a:cxnLst/>
            <a:rect l="l" t="t" r="r" b="b"/>
            <a:pathLst>
              <a:path w="4067810" h="4067810" extrusionOk="0">
                <a:moveTo>
                  <a:pt x="4067810" y="0"/>
                </a:moveTo>
                <a:lnTo>
                  <a:pt x="3943350" y="0"/>
                </a:lnTo>
                <a:lnTo>
                  <a:pt x="0" y="3943350"/>
                </a:lnTo>
                <a:lnTo>
                  <a:pt x="0" y="4067810"/>
                </a:lnTo>
                <a:lnTo>
                  <a:pt x="4067810" y="0"/>
                </a:lnTo>
                <a:close/>
              </a:path>
            </a:pathLst>
          </a:custGeom>
          <a:solidFill>
            <a:srgbClr val="6BC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2" name="Google Shape;252;p79"/>
          <p:cNvSpPr/>
          <p:nvPr/>
        </p:nvSpPr>
        <p:spPr>
          <a:xfrm>
            <a:off x="0" y="0"/>
            <a:ext cx="4179570" cy="4179570"/>
          </a:xfrm>
          <a:custGeom>
            <a:avLst/>
            <a:gdLst/>
            <a:ahLst/>
            <a:cxnLst/>
            <a:rect l="l" t="t" r="r" b="b"/>
            <a:pathLst>
              <a:path w="4179570" h="4179570" extrusionOk="0">
                <a:moveTo>
                  <a:pt x="4179570" y="0"/>
                </a:moveTo>
                <a:lnTo>
                  <a:pt x="4055109" y="0"/>
                </a:lnTo>
                <a:lnTo>
                  <a:pt x="0" y="4055110"/>
                </a:lnTo>
                <a:lnTo>
                  <a:pt x="0" y="4179570"/>
                </a:lnTo>
                <a:lnTo>
                  <a:pt x="4179570" y="0"/>
                </a:lnTo>
                <a:close/>
              </a:path>
            </a:pathLst>
          </a:custGeom>
          <a:solidFill>
            <a:srgbClr val="6AC3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3" name="Google Shape;253;p79"/>
          <p:cNvSpPr/>
          <p:nvPr/>
        </p:nvSpPr>
        <p:spPr>
          <a:xfrm>
            <a:off x="1" y="0"/>
            <a:ext cx="4292600" cy="4292600"/>
          </a:xfrm>
          <a:custGeom>
            <a:avLst/>
            <a:gdLst/>
            <a:ahLst/>
            <a:cxnLst/>
            <a:rect l="l" t="t" r="r" b="b"/>
            <a:pathLst>
              <a:path w="4292600" h="4292600" extrusionOk="0">
                <a:moveTo>
                  <a:pt x="4292600" y="0"/>
                </a:moveTo>
                <a:lnTo>
                  <a:pt x="4169409" y="0"/>
                </a:lnTo>
                <a:lnTo>
                  <a:pt x="0" y="4169410"/>
                </a:lnTo>
                <a:lnTo>
                  <a:pt x="0" y="4292600"/>
                </a:lnTo>
                <a:lnTo>
                  <a:pt x="4292600" y="0"/>
                </a:lnTo>
                <a:close/>
              </a:path>
            </a:pathLst>
          </a:custGeom>
          <a:solidFill>
            <a:srgbClr val="69C3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4" name="Google Shape;254;p79"/>
          <p:cNvSpPr/>
          <p:nvPr/>
        </p:nvSpPr>
        <p:spPr>
          <a:xfrm>
            <a:off x="0" y="0"/>
            <a:ext cx="4405630" cy="4405630"/>
          </a:xfrm>
          <a:custGeom>
            <a:avLst/>
            <a:gdLst/>
            <a:ahLst/>
            <a:cxnLst/>
            <a:rect l="l" t="t" r="r" b="b"/>
            <a:pathLst>
              <a:path w="4405630" h="4405630" extrusionOk="0">
                <a:moveTo>
                  <a:pt x="4405630" y="0"/>
                </a:moveTo>
                <a:lnTo>
                  <a:pt x="4281170" y="0"/>
                </a:lnTo>
                <a:lnTo>
                  <a:pt x="0" y="4281170"/>
                </a:lnTo>
                <a:lnTo>
                  <a:pt x="0" y="4405630"/>
                </a:lnTo>
                <a:lnTo>
                  <a:pt x="4405630" y="0"/>
                </a:lnTo>
                <a:close/>
              </a:path>
            </a:pathLst>
          </a:custGeom>
          <a:solidFill>
            <a:srgbClr val="68C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5" name="Google Shape;255;p79"/>
          <p:cNvSpPr/>
          <p:nvPr/>
        </p:nvSpPr>
        <p:spPr>
          <a:xfrm>
            <a:off x="1" y="2"/>
            <a:ext cx="4517389" cy="4517389"/>
          </a:xfrm>
          <a:custGeom>
            <a:avLst/>
            <a:gdLst/>
            <a:ahLst/>
            <a:cxnLst/>
            <a:rect l="l" t="t" r="r" b="b"/>
            <a:pathLst>
              <a:path w="4517389" h="4517389" extrusionOk="0">
                <a:moveTo>
                  <a:pt x="4517389" y="0"/>
                </a:moveTo>
                <a:lnTo>
                  <a:pt x="4395470" y="0"/>
                </a:lnTo>
                <a:lnTo>
                  <a:pt x="0" y="4395470"/>
                </a:lnTo>
                <a:lnTo>
                  <a:pt x="0" y="4517389"/>
                </a:lnTo>
                <a:lnTo>
                  <a:pt x="4517389" y="0"/>
                </a:lnTo>
                <a:close/>
              </a:path>
            </a:pathLst>
          </a:custGeom>
          <a:solidFill>
            <a:srgbClr val="67C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6" name="Google Shape;256;p79"/>
          <p:cNvSpPr/>
          <p:nvPr/>
        </p:nvSpPr>
        <p:spPr>
          <a:xfrm>
            <a:off x="1" y="2"/>
            <a:ext cx="4631689" cy="4631689"/>
          </a:xfrm>
          <a:custGeom>
            <a:avLst/>
            <a:gdLst/>
            <a:ahLst/>
            <a:cxnLst/>
            <a:rect l="l" t="t" r="r" b="b"/>
            <a:pathLst>
              <a:path w="4631689" h="4631689" extrusionOk="0">
                <a:moveTo>
                  <a:pt x="4631689" y="0"/>
                </a:moveTo>
                <a:lnTo>
                  <a:pt x="4507230" y="0"/>
                </a:lnTo>
                <a:lnTo>
                  <a:pt x="0" y="4507230"/>
                </a:lnTo>
                <a:lnTo>
                  <a:pt x="0" y="4631689"/>
                </a:lnTo>
                <a:lnTo>
                  <a:pt x="4631689" y="0"/>
                </a:lnTo>
                <a:close/>
              </a:path>
            </a:pathLst>
          </a:custGeom>
          <a:solidFill>
            <a:srgbClr val="66C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7" name="Google Shape;257;p79"/>
          <p:cNvSpPr/>
          <p:nvPr/>
        </p:nvSpPr>
        <p:spPr>
          <a:xfrm>
            <a:off x="0" y="0"/>
            <a:ext cx="4743450" cy="4743450"/>
          </a:xfrm>
          <a:custGeom>
            <a:avLst/>
            <a:gdLst/>
            <a:ahLst/>
            <a:cxnLst/>
            <a:rect l="l" t="t" r="r" b="b"/>
            <a:pathLst>
              <a:path w="4743450" h="4743450" extrusionOk="0">
                <a:moveTo>
                  <a:pt x="4743450" y="0"/>
                </a:moveTo>
                <a:lnTo>
                  <a:pt x="4618990" y="0"/>
                </a:lnTo>
                <a:lnTo>
                  <a:pt x="0" y="4618990"/>
                </a:lnTo>
                <a:lnTo>
                  <a:pt x="0" y="4743450"/>
                </a:lnTo>
                <a:lnTo>
                  <a:pt x="4743450" y="0"/>
                </a:lnTo>
              </a:path>
            </a:pathLst>
          </a:custGeom>
          <a:solidFill>
            <a:srgbClr val="66C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8" name="Google Shape;258;p79"/>
          <p:cNvSpPr/>
          <p:nvPr/>
        </p:nvSpPr>
        <p:spPr>
          <a:xfrm>
            <a:off x="1" y="0"/>
            <a:ext cx="4856480" cy="4856480"/>
          </a:xfrm>
          <a:custGeom>
            <a:avLst/>
            <a:gdLst/>
            <a:ahLst/>
            <a:cxnLst/>
            <a:rect l="l" t="t" r="r" b="b"/>
            <a:pathLst>
              <a:path w="4856480" h="4856480" extrusionOk="0">
                <a:moveTo>
                  <a:pt x="4856480" y="0"/>
                </a:moveTo>
                <a:lnTo>
                  <a:pt x="4733290" y="0"/>
                </a:lnTo>
                <a:lnTo>
                  <a:pt x="0" y="4733290"/>
                </a:lnTo>
                <a:lnTo>
                  <a:pt x="0" y="4856480"/>
                </a:lnTo>
                <a:lnTo>
                  <a:pt x="4856480" y="0"/>
                </a:lnTo>
              </a:path>
            </a:pathLst>
          </a:custGeom>
          <a:solidFill>
            <a:srgbClr val="64C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59" name="Google Shape;259;p79"/>
          <p:cNvSpPr/>
          <p:nvPr/>
        </p:nvSpPr>
        <p:spPr>
          <a:xfrm>
            <a:off x="0" y="0"/>
            <a:ext cx="4969510" cy="4969510"/>
          </a:xfrm>
          <a:custGeom>
            <a:avLst/>
            <a:gdLst/>
            <a:ahLst/>
            <a:cxnLst/>
            <a:rect l="l" t="t" r="r" b="b"/>
            <a:pathLst>
              <a:path w="4969510" h="4969510" extrusionOk="0">
                <a:moveTo>
                  <a:pt x="4969510" y="0"/>
                </a:moveTo>
                <a:lnTo>
                  <a:pt x="4845050" y="0"/>
                </a:lnTo>
                <a:lnTo>
                  <a:pt x="0" y="4845050"/>
                </a:lnTo>
                <a:lnTo>
                  <a:pt x="0" y="4969510"/>
                </a:lnTo>
                <a:lnTo>
                  <a:pt x="4969510" y="0"/>
                </a:lnTo>
                <a:close/>
              </a:path>
            </a:pathLst>
          </a:custGeom>
          <a:solidFill>
            <a:srgbClr val="63C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0" name="Google Shape;260;p79"/>
          <p:cNvSpPr/>
          <p:nvPr/>
        </p:nvSpPr>
        <p:spPr>
          <a:xfrm>
            <a:off x="1" y="0"/>
            <a:ext cx="5081270" cy="5081270"/>
          </a:xfrm>
          <a:custGeom>
            <a:avLst/>
            <a:gdLst/>
            <a:ahLst/>
            <a:cxnLst/>
            <a:rect l="l" t="t" r="r" b="b"/>
            <a:pathLst>
              <a:path w="5081270" h="5081270" extrusionOk="0">
                <a:moveTo>
                  <a:pt x="5081270" y="0"/>
                </a:moveTo>
                <a:lnTo>
                  <a:pt x="4958080" y="0"/>
                </a:lnTo>
                <a:lnTo>
                  <a:pt x="0" y="4958080"/>
                </a:lnTo>
                <a:lnTo>
                  <a:pt x="0" y="5081270"/>
                </a:lnTo>
                <a:lnTo>
                  <a:pt x="5081270" y="0"/>
                </a:lnTo>
                <a:close/>
              </a:path>
            </a:pathLst>
          </a:custGeom>
          <a:solidFill>
            <a:srgbClr val="62C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1" name="Google Shape;261;p79"/>
          <p:cNvSpPr/>
          <p:nvPr/>
        </p:nvSpPr>
        <p:spPr>
          <a:xfrm>
            <a:off x="0" y="0"/>
            <a:ext cx="5193030" cy="5193030"/>
          </a:xfrm>
          <a:custGeom>
            <a:avLst/>
            <a:gdLst/>
            <a:ahLst/>
            <a:cxnLst/>
            <a:rect l="l" t="t" r="r" b="b"/>
            <a:pathLst>
              <a:path w="5193030" h="5193030" extrusionOk="0">
                <a:moveTo>
                  <a:pt x="5193030" y="0"/>
                </a:moveTo>
                <a:lnTo>
                  <a:pt x="5071109" y="0"/>
                </a:lnTo>
                <a:lnTo>
                  <a:pt x="0" y="5071110"/>
                </a:lnTo>
                <a:lnTo>
                  <a:pt x="0" y="5193030"/>
                </a:lnTo>
                <a:lnTo>
                  <a:pt x="5193030" y="0"/>
                </a:lnTo>
                <a:close/>
              </a:path>
            </a:pathLst>
          </a:custGeom>
          <a:solidFill>
            <a:srgbClr val="61C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2" name="Google Shape;262;p79"/>
          <p:cNvSpPr/>
          <p:nvPr/>
        </p:nvSpPr>
        <p:spPr>
          <a:xfrm>
            <a:off x="0" y="0"/>
            <a:ext cx="5307330" cy="5307330"/>
          </a:xfrm>
          <a:custGeom>
            <a:avLst/>
            <a:gdLst/>
            <a:ahLst/>
            <a:cxnLst/>
            <a:rect l="l" t="t" r="r" b="b"/>
            <a:pathLst>
              <a:path w="5307330" h="5307330" extrusionOk="0">
                <a:moveTo>
                  <a:pt x="5307330" y="0"/>
                </a:moveTo>
                <a:lnTo>
                  <a:pt x="5182870" y="0"/>
                </a:lnTo>
                <a:lnTo>
                  <a:pt x="0" y="5182870"/>
                </a:lnTo>
                <a:lnTo>
                  <a:pt x="0" y="5307330"/>
                </a:lnTo>
                <a:lnTo>
                  <a:pt x="5307330" y="0"/>
                </a:lnTo>
                <a:close/>
              </a:path>
            </a:pathLst>
          </a:custGeom>
          <a:solidFill>
            <a:srgbClr val="60B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3" name="Google Shape;263;p79"/>
          <p:cNvSpPr/>
          <p:nvPr/>
        </p:nvSpPr>
        <p:spPr>
          <a:xfrm>
            <a:off x="1" y="2"/>
            <a:ext cx="5419089" cy="5419089"/>
          </a:xfrm>
          <a:custGeom>
            <a:avLst/>
            <a:gdLst/>
            <a:ahLst/>
            <a:cxnLst/>
            <a:rect l="l" t="t" r="r" b="b"/>
            <a:pathLst>
              <a:path w="5419089" h="5419089" extrusionOk="0">
                <a:moveTo>
                  <a:pt x="5419089" y="0"/>
                </a:moveTo>
                <a:lnTo>
                  <a:pt x="5295900" y="0"/>
                </a:lnTo>
                <a:lnTo>
                  <a:pt x="0" y="5295900"/>
                </a:lnTo>
                <a:lnTo>
                  <a:pt x="0" y="5419089"/>
                </a:lnTo>
                <a:lnTo>
                  <a:pt x="5419089" y="0"/>
                </a:lnTo>
                <a:close/>
              </a:path>
            </a:pathLst>
          </a:custGeom>
          <a:solidFill>
            <a:srgbClr val="5FB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4" name="Google Shape;264;p79"/>
          <p:cNvSpPr/>
          <p:nvPr/>
        </p:nvSpPr>
        <p:spPr>
          <a:xfrm>
            <a:off x="1" y="2"/>
            <a:ext cx="5533389" cy="5533389"/>
          </a:xfrm>
          <a:custGeom>
            <a:avLst/>
            <a:gdLst/>
            <a:ahLst/>
            <a:cxnLst/>
            <a:rect l="l" t="t" r="r" b="b"/>
            <a:pathLst>
              <a:path w="5533389" h="5533389" extrusionOk="0">
                <a:moveTo>
                  <a:pt x="5533389" y="0"/>
                </a:moveTo>
                <a:lnTo>
                  <a:pt x="5408930" y="0"/>
                </a:lnTo>
                <a:lnTo>
                  <a:pt x="0" y="5408930"/>
                </a:lnTo>
                <a:lnTo>
                  <a:pt x="0" y="5533389"/>
                </a:lnTo>
                <a:lnTo>
                  <a:pt x="5533389" y="0"/>
                </a:lnTo>
                <a:close/>
              </a:path>
            </a:pathLst>
          </a:custGeom>
          <a:solidFill>
            <a:srgbClr val="5EB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5" name="Google Shape;265;p79"/>
          <p:cNvSpPr/>
          <p:nvPr/>
        </p:nvSpPr>
        <p:spPr>
          <a:xfrm>
            <a:off x="1" y="0"/>
            <a:ext cx="5645150" cy="5645150"/>
          </a:xfrm>
          <a:custGeom>
            <a:avLst/>
            <a:gdLst/>
            <a:ahLst/>
            <a:cxnLst/>
            <a:rect l="l" t="t" r="r" b="b"/>
            <a:pathLst>
              <a:path w="5645150" h="5645150" extrusionOk="0">
                <a:moveTo>
                  <a:pt x="5645150" y="0"/>
                </a:moveTo>
                <a:lnTo>
                  <a:pt x="5520690" y="0"/>
                </a:lnTo>
                <a:lnTo>
                  <a:pt x="0" y="5520690"/>
                </a:lnTo>
                <a:lnTo>
                  <a:pt x="0" y="5645150"/>
                </a:lnTo>
                <a:lnTo>
                  <a:pt x="5645150" y="0"/>
                </a:lnTo>
              </a:path>
            </a:pathLst>
          </a:custGeom>
          <a:solidFill>
            <a:srgbClr val="5DB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6" name="Google Shape;266;p79"/>
          <p:cNvSpPr/>
          <p:nvPr/>
        </p:nvSpPr>
        <p:spPr>
          <a:xfrm>
            <a:off x="0" y="0"/>
            <a:ext cx="5756910" cy="5756910"/>
          </a:xfrm>
          <a:custGeom>
            <a:avLst/>
            <a:gdLst/>
            <a:ahLst/>
            <a:cxnLst/>
            <a:rect l="l" t="t" r="r" b="b"/>
            <a:pathLst>
              <a:path w="5756910" h="5756910" extrusionOk="0">
                <a:moveTo>
                  <a:pt x="5756910" y="0"/>
                </a:moveTo>
                <a:lnTo>
                  <a:pt x="5634990" y="0"/>
                </a:lnTo>
                <a:lnTo>
                  <a:pt x="0" y="5634990"/>
                </a:lnTo>
                <a:lnTo>
                  <a:pt x="0" y="5756910"/>
                </a:lnTo>
                <a:lnTo>
                  <a:pt x="5756910" y="0"/>
                </a:lnTo>
                <a:close/>
              </a:path>
            </a:pathLst>
          </a:custGeom>
          <a:solidFill>
            <a:srgbClr val="5CB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7" name="Google Shape;267;p79"/>
          <p:cNvSpPr/>
          <p:nvPr/>
        </p:nvSpPr>
        <p:spPr>
          <a:xfrm>
            <a:off x="0" y="0"/>
            <a:ext cx="5871210" cy="5871210"/>
          </a:xfrm>
          <a:custGeom>
            <a:avLst/>
            <a:gdLst/>
            <a:ahLst/>
            <a:cxnLst/>
            <a:rect l="l" t="t" r="r" b="b"/>
            <a:pathLst>
              <a:path w="5871210" h="5871210" extrusionOk="0">
                <a:moveTo>
                  <a:pt x="5871210" y="0"/>
                </a:moveTo>
                <a:lnTo>
                  <a:pt x="5746749" y="0"/>
                </a:lnTo>
                <a:lnTo>
                  <a:pt x="0" y="5746750"/>
                </a:lnTo>
                <a:lnTo>
                  <a:pt x="0" y="5871210"/>
                </a:lnTo>
                <a:lnTo>
                  <a:pt x="5871210" y="0"/>
                </a:lnTo>
                <a:close/>
              </a:path>
            </a:pathLst>
          </a:custGeom>
          <a:solidFill>
            <a:srgbClr val="5BBD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8" name="Google Shape;268;p79"/>
          <p:cNvSpPr/>
          <p:nvPr/>
        </p:nvSpPr>
        <p:spPr>
          <a:xfrm>
            <a:off x="0" y="0"/>
            <a:ext cx="5982970" cy="5982970"/>
          </a:xfrm>
          <a:custGeom>
            <a:avLst/>
            <a:gdLst/>
            <a:ahLst/>
            <a:cxnLst/>
            <a:rect l="l" t="t" r="r" b="b"/>
            <a:pathLst>
              <a:path w="5982970" h="5982970" extrusionOk="0">
                <a:moveTo>
                  <a:pt x="5982970" y="0"/>
                </a:moveTo>
                <a:lnTo>
                  <a:pt x="5859780" y="0"/>
                </a:lnTo>
                <a:lnTo>
                  <a:pt x="0" y="5859780"/>
                </a:lnTo>
                <a:lnTo>
                  <a:pt x="0" y="5982970"/>
                </a:lnTo>
                <a:lnTo>
                  <a:pt x="5982970" y="0"/>
                </a:lnTo>
                <a:close/>
              </a:path>
            </a:pathLst>
          </a:custGeom>
          <a:solidFill>
            <a:srgbClr val="5ABD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69" name="Google Shape;269;p79"/>
          <p:cNvSpPr/>
          <p:nvPr/>
        </p:nvSpPr>
        <p:spPr>
          <a:xfrm>
            <a:off x="0" y="0"/>
            <a:ext cx="6096000" cy="6096000"/>
          </a:xfrm>
          <a:custGeom>
            <a:avLst/>
            <a:gdLst/>
            <a:ahLst/>
            <a:cxnLst/>
            <a:rect l="l" t="t" r="r" b="b"/>
            <a:pathLst>
              <a:path w="6096000" h="6096000" extrusionOk="0">
                <a:moveTo>
                  <a:pt x="6096000" y="0"/>
                </a:moveTo>
                <a:lnTo>
                  <a:pt x="5972810" y="0"/>
                </a:lnTo>
                <a:lnTo>
                  <a:pt x="0" y="5972810"/>
                </a:lnTo>
                <a:lnTo>
                  <a:pt x="0" y="6096000"/>
                </a:lnTo>
                <a:lnTo>
                  <a:pt x="6096000" y="0"/>
                </a:lnTo>
                <a:close/>
              </a:path>
            </a:pathLst>
          </a:custGeom>
          <a:solidFill>
            <a:srgbClr val="59B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0" name="Google Shape;270;p79"/>
          <p:cNvSpPr/>
          <p:nvPr/>
        </p:nvSpPr>
        <p:spPr>
          <a:xfrm>
            <a:off x="1" y="0"/>
            <a:ext cx="6209030" cy="6209030"/>
          </a:xfrm>
          <a:custGeom>
            <a:avLst/>
            <a:gdLst/>
            <a:ahLst/>
            <a:cxnLst/>
            <a:rect l="l" t="t" r="r" b="b"/>
            <a:pathLst>
              <a:path w="6209030" h="6209030" extrusionOk="0">
                <a:moveTo>
                  <a:pt x="6209030" y="0"/>
                </a:moveTo>
                <a:lnTo>
                  <a:pt x="6084570" y="0"/>
                </a:lnTo>
                <a:lnTo>
                  <a:pt x="0" y="6084570"/>
                </a:lnTo>
                <a:lnTo>
                  <a:pt x="0" y="6209030"/>
                </a:lnTo>
                <a:lnTo>
                  <a:pt x="6209030" y="0"/>
                </a:lnTo>
                <a:close/>
              </a:path>
            </a:pathLst>
          </a:custGeom>
          <a:solidFill>
            <a:srgbClr val="58B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1" name="Google Shape;271;p79"/>
          <p:cNvSpPr/>
          <p:nvPr/>
        </p:nvSpPr>
        <p:spPr>
          <a:xfrm>
            <a:off x="0" y="0"/>
            <a:ext cx="6320790" cy="6320790"/>
          </a:xfrm>
          <a:custGeom>
            <a:avLst/>
            <a:gdLst/>
            <a:ahLst/>
            <a:cxnLst/>
            <a:rect l="l" t="t" r="r" b="b"/>
            <a:pathLst>
              <a:path w="6320790" h="6320790" extrusionOk="0">
                <a:moveTo>
                  <a:pt x="6320790" y="0"/>
                </a:moveTo>
                <a:lnTo>
                  <a:pt x="6197600" y="0"/>
                </a:lnTo>
                <a:lnTo>
                  <a:pt x="0" y="6197600"/>
                </a:lnTo>
                <a:lnTo>
                  <a:pt x="0" y="6320790"/>
                </a:lnTo>
                <a:lnTo>
                  <a:pt x="6320790" y="0"/>
                </a:lnTo>
              </a:path>
            </a:pathLst>
          </a:custGeom>
          <a:solidFill>
            <a:srgbClr val="57B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2" name="Google Shape;272;p79"/>
          <p:cNvSpPr/>
          <p:nvPr/>
        </p:nvSpPr>
        <p:spPr>
          <a:xfrm>
            <a:off x="0" y="0"/>
            <a:ext cx="6435090" cy="6435090"/>
          </a:xfrm>
          <a:custGeom>
            <a:avLst/>
            <a:gdLst/>
            <a:ahLst/>
            <a:cxnLst/>
            <a:rect l="l" t="t" r="r" b="b"/>
            <a:pathLst>
              <a:path w="6435090" h="6435090" extrusionOk="0">
                <a:moveTo>
                  <a:pt x="6435090" y="0"/>
                </a:moveTo>
                <a:lnTo>
                  <a:pt x="6310630" y="0"/>
                </a:lnTo>
                <a:lnTo>
                  <a:pt x="0" y="6310630"/>
                </a:lnTo>
                <a:lnTo>
                  <a:pt x="0" y="6435090"/>
                </a:lnTo>
                <a:lnTo>
                  <a:pt x="6435090" y="0"/>
                </a:lnTo>
              </a:path>
            </a:pathLst>
          </a:custGeom>
          <a:solidFill>
            <a:srgbClr val="56BB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3" name="Google Shape;273;p79"/>
          <p:cNvSpPr/>
          <p:nvPr/>
        </p:nvSpPr>
        <p:spPr>
          <a:xfrm>
            <a:off x="0" y="0"/>
            <a:ext cx="6546850" cy="6546850"/>
          </a:xfrm>
          <a:custGeom>
            <a:avLst/>
            <a:gdLst/>
            <a:ahLst/>
            <a:cxnLst/>
            <a:rect l="l" t="t" r="r" b="b"/>
            <a:pathLst>
              <a:path w="6546850" h="6546850" extrusionOk="0">
                <a:moveTo>
                  <a:pt x="6546850" y="0"/>
                </a:moveTo>
                <a:lnTo>
                  <a:pt x="6422390" y="0"/>
                </a:lnTo>
                <a:lnTo>
                  <a:pt x="0" y="6422390"/>
                </a:lnTo>
                <a:lnTo>
                  <a:pt x="0" y="6546850"/>
                </a:lnTo>
                <a:lnTo>
                  <a:pt x="6546850" y="0"/>
                </a:lnTo>
              </a:path>
            </a:pathLst>
          </a:custGeom>
          <a:solidFill>
            <a:srgbClr val="55BB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4" name="Google Shape;274;p79"/>
          <p:cNvSpPr/>
          <p:nvPr/>
        </p:nvSpPr>
        <p:spPr>
          <a:xfrm>
            <a:off x="1" y="0"/>
            <a:ext cx="6658610" cy="6658610"/>
          </a:xfrm>
          <a:custGeom>
            <a:avLst/>
            <a:gdLst/>
            <a:ahLst/>
            <a:cxnLst/>
            <a:rect l="l" t="t" r="r" b="b"/>
            <a:pathLst>
              <a:path w="6658610" h="6658610" extrusionOk="0">
                <a:moveTo>
                  <a:pt x="6658610" y="0"/>
                </a:moveTo>
                <a:lnTo>
                  <a:pt x="6536689" y="0"/>
                </a:lnTo>
                <a:lnTo>
                  <a:pt x="0" y="6536690"/>
                </a:lnTo>
                <a:lnTo>
                  <a:pt x="0" y="6658610"/>
                </a:lnTo>
                <a:lnTo>
                  <a:pt x="6658610" y="0"/>
                </a:lnTo>
                <a:close/>
              </a:path>
            </a:pathLst>
          </a:custGeom>
          <a:solidFill>
            <a:srgbClr val="54B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5" name="Google Shape;275;p79"/>
          <p:cNvSpPr/>
          <p:nvPr/>
        </p:nvSpPr>
        <p:spPr>
          <a:xfrm>
            <a:off x="1" y="0"/>
            <a:ext cx="6772910" cy="6772910"/>
          </a:xfrm>
          <a:custGeom>
            <a:avLst/>
            <a:gdLst/>
            <a:ahLst/>
            <a:cxnLst/>
            <a:rect l="l" t="t" r="r" b="b"/>
            <a:pathLst>
              <a:path w="6772910" h="6772910" extrusionOk="0">
                <a:moveTo>
                  <a:pt x="6772910" y="0"/>
                </a:moveTo>
                <a:lnTo>
                  <a:pt x="6648449" y="0"/>
                </a:lnTo>
                <a:lnTo>
                  <a:pt x="0" y="6648450"/>
                </a:lnTo>
                <a:lnTo>
                  <a:pt x="0" y="6772910"/>
                </a:lnTo>
                <a:lnTo>
                  <a:pt x="6772910" y="0"/>
                </a:lnTo>
                <a:close/>
              </a:path>
            </a:pathLst>
          </a:custGeom>
          <a:solidFill>
            <a:srgbClr val="53B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6" name="Google Shape;276;p79"/>
          <p:cNvSpPr/>
          <p:nvPr/>
        </p:nvSpPr>
        <p:spPr>
          <a:xfrm>
            <a:off x="0" y="0"/>
            <a:ext cx="6884670" cy="6858000"/>
          </a:xfrm>
          <a:custGeom>
            <a:avLst/>
            <a:gdLst/>
            <a:ahLst/>
            <a:cxnLst/>
            <a:rect l="l" t="t" r="r" b="b"/>
            <a:pathLst>
              <a:path w="6884670" h="6858000" extrusionOk="0">
                <a:moveTo>
                  <a:pt x="6884670" y="0"/>
                </a:moveTo>
                <a:lnTo>
                  <a:pt x="6760210" y="0"/>
                </a:lnTo>
                <a:lnTo>
                  <a:pt x="0" y="6760210"/>
                </a:lnTo>
                <a:lnTo>
                  <a:pt x="0" y="6858000"/>
                </a:lnTo>
                <a:lnTo>
                  <a:pt x="26670" y="6858000"/>
                </a:lnTo>
                <a:lnTo>
                  <a:pt x="6884670" y="0"/>
                </a:lnTo>
              </a:path>
            </a:pathLst>
          </a:custGeom>
          <a:solidFill>
            <a:srgbClr val="52B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7" name="Google Shape;277;p79"/>
          <p:cNvSpPr/>
          <p:nvPr/>
        </p:nvSpPr>
        <p:spPr>
          <a:xfrm>
            <a:off x="16510" y="0"/>
            <a:ext cx="6982460" cy="6858000"/>
          </a:xfrm>
          <a:custGeom>
            <a:avLst/>
            <a:gdLst/>
            <a:ahLst/>
            <a:cxnLst/>
            <a:rect l="l" t="t" r="r" b="b"/>
            <a:pathLst>
              <a:path w="6982460" h="6858000" extrusionOk="0">
                <a:moveTo>
                  <a:pt x="6982460" y="0"/>
                </a:moveTo>
                <a:lnTo>
                  <a:pt x="6858000" y="0"/>
                </a:lnTo>
                <a:lnTo>
                  <a:pt x="0" y="6858000"/>
                </a:lnTo>
                <a:lnTo>
                  <a:pt x="124460" y="6858000"/>
                </a:lnTo>
                <a:lnTo>
                  <a:pt x="6982460" y="0"/>
                </a:lnTo>
              </a:path>
            </a:pathLst>
          </a:custGeom>
          <a:solidFill>
            <a:srgbClr val="51B9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8" name="Google Shape;278;p79"/>
          <p:cNvSpPr/>
          <p:nvPr/>
        </p:nvSpPr>
        <p:spPr>
          <a:xfrm>
            <a:off x="128271" y="0"/>
            <a:ext cx="6982459" cy="6858000"/>
          </a:xfrm>
          <a:custGeom>
            <a:avLst/>
            <a:gdLst/>
            <a:ahLst/>
            <a:cxnLst/>
            <a:rect l="l" t="t" r="r" b="b"/>
            <a:pathLst>
              <a:path w="6982459" h="6858000" extrusionOk="0">
                <a:moveTo>
                  <a:pt x="6982459" y="0"/>
                </a:moveTo>
                <a:lnTo>
                  <a:pt x="6858000" y="0"/>
                </a:lnTo>
                <a:lnTo>
                  <a:pt x="0" y="6858000"/>
                </a:lnTo>
                <a:lnTo>
                  <a:pt x="124459" y="6858000"/>
                </a:lnTo>
                <a:lnTo>
                  <a:pt x="6982459" y="0"/>
                </a:lnTo>
                <a:close/>
              </a:path>
            </a:pathLst>
          </a:custGeom>
          <a:solidFill>
            <a:srgbClr val="50B9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79" name="Google Shape;279;p79"/>
          <p:cNvSpPr/>
          <p:nvPr/>
        </p:nvSpPr>
        <p:spPr>
          <a:xfrm>
            <a:off x="241301" y="0"/>
            <a:ext cx="6981189" cy="6858000"/>
          </a:xfrm>
          <a:custGeom>
            <a:avLst/>
            <a:gdLst/>
            <a:ahLst/>
            <a:cxnLst/>
            <a:rect l="l" t="t" r="r" b="b"/>
            <a:pathLst>
              <a:path w="6981189" h="6858000" extrusionOk="0">
                <a:moveTo>
                  <a:pt x="6981189" y="0"/>
                </a:moveTo>
                <a:lnTo>
                  <a:pt x="6858000" y="0"/>
                </a:lnTo>
                <a:lnTo>
                  <a:pt x="0" y="6858000"/>
                </a:lnTo>
                <a:lnTo>
                  <a:pt x="123189" y="6858000"/>
                </a:lnTo>
                <a:lnTo>
                  <a:pt x="6981189" y="0"/>
                </a:lnTo>
              </a:path>
            </a:pathLst>
          </a:custGeom>
          <a:solidFill>
            <a:srgbClr val="4FB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0" name="Google Shape;280;p79"/>
          <p:cNvSpPr/>
          <p:nvPr/>
        </p:nvSpPr>
        <p:spPr>
          <a:xfrm>
            <a:off x="354330" y="0"/>
            <a:ext cx="6982459" cy="6858000"/>
          </a:xfrm>
          <a:custGeom>
            <a:avLst/>
            <a:gdLst/>
            <a:ahLst/>
            <a:cxnLst/>
            <a:rect l="l" t="t" r="r" b="b"/>
            <a:pathLst>
              <a:path w="6982459" h="6858000" extrusionOk="0">
                <a:moveTo>
                  <a:pt x="6982459" y="0"/>
                </a:moveTo>
                <a:lnTo>
                  <a:pt x="6858000" y="0"/>
                </a:lnTo>
                <a:lnTo>
                  <a:pt x="0" y="6858000"/>
                </a:lnTo>
                <a:lnTo>
                  <a:pt x="124459" y="6858000"/>
                </a:lnTo>
                <a:lnTo>
                  <a:pt x="6982459" y="0"/>
                </a:lnTo>
              </a:path>
            </a:pathLst>
          </a:custGeom>
          <a:solidFill>
            <a:srgbClr val="4EB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1" name="Google Shape;281;p79"/>
          <p:cNvSpPr/>
          <p:nvPr/>
        </p:nvSpPr>
        <p:spPr>
          <a:xfrm>
            <a:off x="466091" y="0"/>
            <a:ext cx="6982459" cy="6858000"/>
          </a:xfrm>
          <a:custGeom>
            <a:avLst/>
            <a:gdLst/>
            <a:ahLst/>
            <a:cxnLst/>
            <a:rect l="l" t="t" r="r" b="b"/>
            <a:pathLst>
              <a:path w="6982459" h="6858000" extrusionOk="0">
                <a:moveTo>
                  <a:pt x="6982459" y="0"/>
                </a:moveTo>
                <a:lnTo>
                  <a:pt x="6857999" y="0"/>
                </a:lnTo>
                <a:lnTo>
                  <a:pt x="0" y="6858000"/>
                </a:lnTo>
                <a:lnTo>
                  <a:pt x="124460" y="6857999"/>
                </a:lnTo>
                <a:lnTo>
                  <a:pt x="6982459" y="0"/>
                </a:lnTo>
                <a:close/>
              </a:path>
            </a:pathLst>
          </a:custGeom>
          <a:solidFill>
            <a:srgbClr val="4DB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2" name="Google Shape;282;p79"/>
          <p:cNvSpPr/>
          <p:nvPr/>
        </p:nvSpPr>
        <p:spPr>
          <a:xfrm>
            <a:off x="580390" y="0"/>
            <a:ext cx="6979920" cy="6858000"/>
          </a:xfrm>
          <a:custGeom>
            <a:avLst/>
            <a:gdLst/>
            <a:ahLst/>
            <a:cxnLst/>
            <a:rect l="l" t="t" r="r" b="b"/>
            <a:pathLst>
              <a:path w="6979920" h="6858000" extrusionOk="0">
                <a:moveTo>
                  <a:pt x="6979920" y="0"/>
                </a:moveTo>
                <a:lnTo>
                  <a:pt x="6857999" y="0"/>
                </a:lnTo>
                <a:lnTo>
                  <a:pt x="0" y="6858000"/>
                </a:lnTo>
                <a:lnTo>
                  <a:pt x="121920" y="6858000"/>
                </a:lnTo>
                <a:lnTo>
                  <a:pt x="6979920" y="0"/>
                </a:lnTo>
                <a:close/>
              </a:path>
            </a:pathLst>
          </a:custGeom>
          <a:solidFill>
            <a:srgbClr val="4CB7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3" name="Google Shape;283;p79"/>
          <p:cNvSpPr/>
          <p:nvPr/>
        </p:nvSpPr>
        <p:spPr>
          <a:xfrm>
            <a:off x="692151" y="0"/>
            <a:ext cx="6982460" cy="6858000"/>
          </a:xfrm>
          <a:custGeom>
            <a:avLst/>
            <a:gdLst/>
            <a:ahLst/>
            <a:cxnLst/>
            <a:rect l="l" t="t" r="r" b="b"/>
            <a:pathLst>
              <a:path w="6982460" h="6858000" extrusionOk="0">
                <a:moveTo>
                  <a:pt x="6982460" y="0"/>
                </a:moveTo>
                <a:lnTo>
                  <a:pt x="6858000" y="0"/>
                </a:lnTo>
                <a:lnTo>
                  <a:pt x="0" y="6858000"/>
                </a:lnTo>
                <a:lnTo>
                  <a:pt x="124460" y="6858000"/>
                </a:lnTo>
                <a:lnTo>
                  <a:pt x="6982460" y="0"/>
                </a:lnTo>
                <a:close/>
              </a:path>
            </a:pathLst>
          </a:custGeom>
          <a:solidFill>
            <a:srgbClr val="4BB7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4" name="Google Shape;284;p79"/>
          <p:cNvSpPr/>
          <p:nvPr/>
        </p:nvSpPr>
        <p:spPr>
          <a:xfrm>
            <a:off x="803910" y="0"/>
            <a:ext cx="6982460" cy="6858000"/>
          </a:xfrm>
          <a:custGeom>
            <a:avLst/>
            <a:gdLst/>
            <a:ahLst/>
            <a:cxnLst/>
            <a:rect l="l" t="t" r="r" b="b"/>
            <a:pathLst>
              <a:path w="6982460" h="6858000" extrusionOk="0">
                <a:moveTo>
                  <a:pt x="6982460" y="0"/>
                </a:moveTo>
                <a:lnTo>
                  <a:pt x="6858000" y="0"/>
                </a:lnTo>
                <a:lnTo>
                  <a:pt x="0" y="6858000"/>
                </a:lnTo>
                <a:lnTo>
                  <a:pt x="124460" y="6858000"/>
                </a:lnTo>
                <a:lnTo>
                  <a:pt x="6982460" y="0"/>
                </a:lnTo>
              </a:path>
            </a:pathLst>
          </a:custGeom>
          <a:solidFill>
            <a:srgbClr val="4AB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5" name="Google Shape;285;p79"/>
          <p:cNvSpPr/>
          <p:nvPr/>
        </p:nvSpPr>
        <p:spPr>
          <a:xfrm>
            <a:off x="918211" y="0"/>
            <a:ext cx="6982459" cy="6858000"/>
          </a:xfrm>
          <a:custGeom>
            <a:avLst/>
            <a:gdLst/>
            <a:ahLst/>
            <a:cxnLst/>
            <a:rect l="l" t="t" r="r" b="b"/>
            <a:pathLst>
              <a:path w="6982459" h="6858000" extrusionOk="0">
                <a:moveTo>
                  <a:pt x="6982459" y="0"/>
                </a:moveTo>
                <a:lnTo>
                  <a:pt x="6858000" y="0"/>
                </a:lnTo>
                <a:lnTo>
                  <a:pt x="0" y="6858000"/>
                </a:lnTo>
                <a:lnTo>
                  <a:pt x="124460" y="6858000"/>
                </a:lnTo>
                <a:lnTo>
                  <a:pt x="6982459" y="0"/>
                </a:lnTo>
              </a:path>
            </a:pathLst>
          </a:custGeom>
          <a:solidFill>
            <a:srgbClr val="49B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6" name="Google Shape;286;p79"/>
          <p:cNvSpPr/>
          <p:nvPr/>
        </p:nvSpPr>
        <p:spPr>
          <a:xfrm>
            <a:off x="1029970" y="0"/>
            <a:ext cx="6982459" cy="6858000"/>
          </a:xfrm>
          <a:custGeom>
            <a:avLst/>
            <a:gdLst/>
            <a:ahLst/>
            <a:cxnLst/>
            <a:rect l="l" t="t" r="r" b="b"/>
            <a:pathLst>
              <a:path w="6982459" h="6858000" extrusionOk="0">
                <a:moveTo>
                  <a:pt x="6982459" y="0"/>
                </a:moveTo>
                <a:lnTo>
                  <a:pt x="6858000" y="0"/>
                </a:lnTo>
                <a:lnTo>
                  <a:pt x="0" y="6858000"/>
                </a:lnTo>
                <a:lnTo>
                  <a:pt x="124459" y="6858000"/>
                </a:lnTo>
                <a:lnTo>
                  <a:pt x="6982459" y="0"/>
                </a:lnTo>
                <a:close/>
              </a:path>
            </a:pathLst>
          </a:custGeom>
          <a:solidFill>
            <a:srgbClr val="48B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7" name="Google Shape;287;p79"/>
          <p:cNvSpPr/>
          <p:nvPr/>
        </p:nvSpPr>
        <p:spPr>
          <a:xfrm>
            <a:off x="1143001" y="0"/>
            <a:ext cx="6981189" cy="6858000"/>
          </a:xfrm>
          <a:custGeom>
            <a:avLst/>
            <a:gdLst/>
            <a:ahLst/>
            <a:cxnLst/>
            <a:rect l="l" t="t" r="r" b="b"/>
            <a:pathLst>
              <a:path w="6981189" h="6858000" extrusionOk="0">
                <a:moveTo>
                  <a:pt x="6981189" y="0"/>
                </a:moveTo>
                <a:lnTo>
                  <a:pt x="6858000" y="0"/>
                </a:lnTo>
                <a:lnTo>
                  <a:pt x="0" y="6858000"/>
                </a:lnTo>
                <a:lnTo>
                  <a:pt x="123189" y="6858000"/>
                </a:lnTo>
                <a:lnTo>
                  <a:pt x="6981189" y="0"/>
                </a:lnTo>
                <a:close/>
              </a:path>
            </a:pathLst>
          </a:custGeom>
          <a:solidFill>
            <a:srgbClr val="47B5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8" name="Google Shape;288;p79"/>
          <p:cNvSpPr/>
          <p:nvPr/>
        </p:nvSpPr>
        <p:spPr>
          <a:xfrm>
            <a:off x="1256031" y="0"/>
            <a:ext cx="6982459" cy="6858000"/>
          </a:xfrm>
          <a:custGeom>
            <a:avLst/>
            <a:gdLst/>
            <a:ahLst/>
            <a:cxnLst/>
            <a:rect l="l" t="t" r="r" b="b"/>
            <a:pathLst>
              <a:path w="6982459" h="6858000" extrusionOk="0">
                <a:moveTo>
                  <a:pt x="6982459" y="0"/>
                </a:moveTo>
                <a:lnTo>
                  <a:pt x="6858000" y="0"/>
                </a:lnTo>
                <a:lnTo>
                  <a:pt x="0" y="6858000"/>
                </a:lnTo>
                <a:lnTo>
                  <a:pt x="124459" y="6858000"/>
                </a:lnTo>
                <a:lnTo>
                  <a:pt x="6982459" y="0"/>
                </a:lnTo>
              </a:path>
            </a:pathLst>
          </a:custGeom>
          <a:solidFill>
            <a:srgbClr val="46B5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89" name="Google Shape;289;p79"/>
          <p:cNvSpPr/>
          <p:nvPr/>
        </p:nvSpPr>
        <p:spPr>
          <a:xfrm>
            <a:off x="1367790" y="0"/>
            <a:ext cx="6982459" cy="6858000"/>
          </a:xfrm>
          <a:custGeom>
            <a:avLst/>
            <a:gdLst/>
            <a:ahLst/>
            <a:cxnLst/>
            <a:rect l="l" t="t" r="r" b="b"/>
            <a:pathLst>
              <a:path w="6982459" h="6858000" extrusionOk="0">
                <a:moveTo>
                  <a:pt x="6982459" y="0"/>
                </a:moveTo>
                <a:lnTo>
                  <a:pt x="6858000" y="0"/>
                </a:lnTo>
                <a:lnTo>
                  <a:pt x="0" y="6858000"/>
                </a:lnTo>
                <a:lnTo>
                  <a:pt x="124460" y="6858000"/>
                </a:lnTo>
                <a:lnTo>
                  <a:pt x="6982459" y="0"/>
                </a:lnTo>
              </a:path>
            </a:pathLst>
          </a:custGeom>
          <a:solidFill>
            <a:srgbClr val="45B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0" name="Google Shape;290;p79"/>
          <p:cNvSpPr/>
          <p:nvPr/>
        </p:nvSpPr>
        <p:spPr>
          <a:xfrm>
            <a:off x="1482090" y="0"/>
            <a:ext cx="6981190" cy="6858000"/>
          </a:xfrm>
          <a:custGeom>
            <a:avLst/>
            <a:gdLst/>
            <a:ahLst/>
            <a:cxnLst/>
            <a:rect l="l" t="t" r="r" b="b"/>
            <a:pathLst>
              <a:path w="6981190" h="6858000" extrusionOk="0">
                <a:moveTo>
                  <a:pt x="6981190" y="0"/>
                </a:moveTo>
                <a:lnTo>
                  <a:pt x="6858000" y="0"/>
                </a:lnTo>
                <a:lnTo>
                  <a:pt x="0" y="6858000"/>
                </a:lnTo>
                <a:lnTo>
                  <a:pt x="123190" y="6858000"/>
                </a:lnTo>
                <a:lnTo>
                  <a:pt x="6981190" y="0"/>
                </a:lnTo>
              </a:path>
            </a:pathLst>
          </a:custGeom>
          <a:solidFill>
            <a:srgbClr val="44B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1" name="Google Shape;291;p79"/>
          <p:cNvSpPr/>
          <p:nvPr/>
        </p:nvSpPr>
        <p:spPr>
          <a:xfrm>
            <a:off x="1593850" y="0"/>
            <a:ext cx="6982460" cy="6858000"/>
          </a:xfrm>
          <a:custGeom>
            <a:avLst/>
            <a:gdLst/>
            <a:ahLst/>
            <a:cxnLst/>
            <a:rect l="l" t="t" r="r" b="b"/>
            <a:pathLst>
              <a:path w="6982460" h="6858000" extrusionOk="0">
                <a:moveTo>
                  <a:pt x="6982460" y="0"/>
                </a:moveTo>
                <a:lnTo>
                  <a:pt x="6858000" y="0"/>
                </a:lnTo>
                <a:lnTo>
                  <a:pt x="0" y="6858000"/>
                </a:lnTo>
                <a:lnTo>
                  <a:pt x="124460" y="6858000"/>
                </a:lnTo>
                <a:lnTo>
                  <a:pt x="6982460" y="0"/>
                </a:lnTo>
                <a:close/>
              </a:path>
            </a:pathLst>
          </a:custGeom>
          <a:solidFill>
            <a:srgbClr val="43B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2" name="Google Shape;292;p79"/>
          <p:cNvSpPr/>
          <p:nvPr/>
        </p:nvSpPr>
        <p:spPr>
          <a:xfrm>
            <a:off x="1705611" y="0"/>
            <a:ext cx="6982459" cy="6858000"/>
          </a:xfrm>
          <a:custGeom>
            <a:avLst/>
            <a:gdLst/>
            <a:ahLst/>
            <a:cxnLst/>
            <a:rect l="l" t="t" r="r" b="b"/>
            <a:pathLst>
              <a:path w="6982459" h="6858000" extrusionOk="0">
                <a:moveTo>
                  <a:pt x="6982459" y="0"/>
                </a:moveTo>
                <a:lnTo>
                  <a:pt x="6858000" y="0"/>
                </a:lnTo>
                <a:lnTo>
                  <a:pt x="0" y="6858000"/>
                </a:lnTo>
                <a:lnTo>
                  <a:pt x="124460" y="6858000"/>
                </a:lnTo>
                <a:lnTo>
                  <a:pt x="6982459" y="0"/>
                </a:lnTo>
              </a:path>
            </a:pathLst>
          </a:custGeom>
          <a:solidFill>
            <a:srgbClr val="42B3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3" name="Google Shape;293;p79"/>
          <p:cNvSpPr/>
          <p:nvPr/>
        </p:nvSpPr>
        <p:spPr>
          <a:xfrm>
            <a:off x="1819911" y="0"/>
            <a:ext cx="6982459" cy="6858000"/>
          </a:xfrm>
          <a:custGeom>
            <a:avLst/>
            <a:gdLst/>
            <a:ahLst/>
            <a:cxnLst/>
            <a:rect l="l" t="t" r="r" b="b"/>
            <a:pathLst>
              <a:path w="6982459" h="6858000" extrusionOk="0">
                <a:moveTo>
                  <a:pt x="6982459" y="0"/>
                </a:moveTo>
                <a:lnTo>
                  <a:pt x="6858000" y="0"/>
                </a:lnTo>
                <a:lnTo>
                  <a:pt x="0" y="6858000"/>
                </a:lnTo>
                <a:lnTo>
                  <a:pt x="124460" y="6858000"/>
                </a:lnTo>
                <a:lnTo>
                  <a:pt x="6982459" y="0"/>
                </a:lnTo>
              </a:path>
            </a:pathLst>
          </a:custGeom>
          <a:solidFill>
            <a:srgbClr val="41B3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4" name="Google Shape;294;p79"/>
          <p:cNvSpPr/>
          <p:nvPr/>
        </p:nvSpPr>
        <p:spPr>
          <a:xfrm>
            <a:off x="1931671" y="0"/>
            <a:ext cx="6982459" cy="6858000"/>
          </a:xfrm>
          <a:custGeom>
            <a:avLst/>
            <a:gdLst/>
            <a:ahLst/>
            <a:cxnLst/>
            <a:rect l="l" t="t" r="r" b="b"/>
            <a:pathLst>
              <a:path w="6982459" h="6858000" extrusionOk="0">
                <a:moveTo>
                  <a:pt x="6982459" y="0"/>
                </a:moveTo>
                <a:lnTo>
                  <a:pt x="6858000" y="0"/>
                </a:lnTo>
                <a:lnTo>
                  <a:pt x="0" y="6858000"/>
                </a:lnTo>
                <a:lnTo>
                  <a:pt x="124459" y="6858000"/>
                </a:lnTo>
                <a:lnTo>
                  <a:pt x="6982459" y="0"/>
                </a:lnTo>
                <a:close/>
              </a:path>
            </a:pathLst>
          </a:custGeom>
          <a:solidFill>
            <a:srgbClr val="40B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5" name="Google Shape;295;p79"/>
          <p:cNvSpPr/>
          <p:nvPr/>
        </p:nvSpPr>
        <p:spPr>
          <a:xfrm>
            <a:off x="2044700" y="0"/>
            <a:ext cx="6981189" cy="6858000"/>
          </a:xfrm>
          <a:custGeom>
            <a:avLst/>
            <a:gdLst/>
            <a:ahLst/>
            <a:cxnLst/>
            <a:rect l="l" t="t" r="r" b="b"/>
            <a:pathLst>
              <a:path w="6981189" h="6858000" extrusionOk="0">
                <a:moveTo>
                  <a:pt x="6981189" y="0"/>
                </a:moveTo>
                <a:lnTo>
                  <a:pt x="6857999" y="0"/>
                </a:lnTo>
                <a:lnTo>
                  <a:pt x="0" y="6858000"/>
                </a:lnTo>
                <a:lnTo>
                  <a:pt x="123189" y="6858000"/>
                </a:lnTo>
                <a:lnTo>
                  <a:pt x="6981189" y="0"/>
                </a:lnTo>
                <a:close/>
              </a:path>
            </a:pathLst>
          </a:custGeom>
          <a:solidFill>
            <a:srgbClr val="3FB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6" name="Google Shape;296;p79"/>
          <p:cNvSpPr/>
          <p:nvPr/>
        </p:nvSpPr>
        <p:spPr>
          <a:xfrm>
            <a:off x="2157730" y="0"/>
            <a:ext cx="6982459" cy="6858000"/>
          </a:xfrm>
          <a:custGeom>
            <a:avLst/>
            <a:gdLst/>
            <a:ahLst/>
            <a:cxnLst/>
            <a:rect l="l" t="t" r="r" b="b"/>
            <a:pathLst>
              <a:path w="6982459" h="6858000" extrusionOk="0">
                <a:moveTo>
                  <a:pt x="6982459" y="0"/>
                </a:moveTo>
                <a:lnTo>
                  <a:pt x="6858000" y="0"/>
                </a:lnTo>
                <a:lnTo>
                  <a:pt x="0" y="6858000"/>
                </a:lnTo>
                <a:lnTo>
                  <a:pt x="124459" y="6858000"/>
                </a:lnTo>
                <a:lnTo>
                  <a:pt x="6982459" y="0"/>
                </a:lnTo>
                <a:close/>
              </a:path>
            </a:pathLst>
          </a:custGeom>
          <a:solidFill>
            <a:srgbClr val="3EB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7" name="Google Shape;297;p79"/>
          <p:cNvSpPr/>
          <p:nvPr/>
        </p:nvSpPr>
        <p:spPr>
          <a:xfrm>
            <a:off x="2269490" y="0"/>
            <a:ext cx="6874509" cy="6858000"/>
          </a:xfrm>
          <a:custGeom>
            <a:avLst/>
            <a:gdLst/>
            <a:ahLst/>
            <a:cxnLst/>
            <a:rect l="l" t="t" r="r" b="b"/>
            <a:pathLst>
              <a:path w="6874509" h="6858000" extrusionOk="0">
                <a:moveTo>
                  <a:pt x="6874509" y="0"/>
                </a:moveTo>
                <a:lnTo>
                  <a:pt x="6858000" y="0"/>
                </a:lnTo>
                <a:lnTo>
                  <a:pt x="0" y="6858000"/>
                </a:lnTo>
                <a:lnTo>
                  <a:pt x="124460" y="6858000"/>
                </a:lnTo>
                <a:lnTo>
                  <a:pt x="6874509" y="107950"/>
                </a:lnTo>
                <a:lnTo>
                  <a:pt x="6874509" y="0"/>
                </a:lnTo>
              </a:path>
            </a:pathLst>
          </a:custGeom>
          <a:solidFill>
            <a:srgbClr val="3DB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8" name="Google Shape;298;p79"/>
          <p:cNvSpPr/>
          <p:nvPr/>
        </p:nvSpPr>
        <p:spPr>
          <a:xfrm>
            <a:off x="2383790" y="97789"/>
            <a:ext cx="6760209" cy="6760210"/>
          </a:xfrm>
          <a:custGeom>
            <a:avLst/>
            <a:gdLst/>
            <a:ahLst/>
            <a:cxnLst/>
            <a:rect l="l" t="t" r="r" b="b"/>
            <a:pathLst>
              <a:path w="6760209" h="6760210" extrusionOk="0">
                <a:moveTo>
                  <a:pt x="6760209" y="0"/>
                </a:moveTo>
                <a:lnTo>
                  <a:pt x="0" y="6760210"/>
                </a:lnTo>
                <a:lnTo>
                  <a:pt x="123189" y="6760210"/>
                </a:lnTo>
                <a:lnTo>
                  <a:pt x="6760209" y="123190"/>
                </a:lnTo>
                <a:lnTo>
                  <a:pt x="6760209" y="0"/>
                </a:lnTo>
                <a:close/>
              </a:path>
            </a:pathLst>
          </a:custGeom>
          <a:solidFill>
            <a:srgbClr val="3CB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299" name="Google Shape;299;p79"/>
          <p:cNvSpPr/>
          <p:nvPr/>
        </p:nvSpPr>
        <p:spPr>
          <a:xfrm>
            <a:off x="2495550" y="209550"/>
            <a:ext cx="6648450" cy="6648450"/>
          </a:xfrm>
          <a:custGeom>
            <a:avLst/>
            <a:gdLst/>
            <a:ahLst/>
            <a:cxnLst/>
            <a:rect l="l" t="t" r="r" b="b"/>
            <a:pathLst>
              <a:path w="6648450" h="6648450" extrusionOk="0">
                <a:moveTo>
                  <a:pt x="6648450" y="0"/>
                </a:moveTo>
                <a:lnTo>
                  <a:pt x="0" y="6648450"/>
                </a:lnTo>
                <a:lnTo>
                  <a:pt x="124460" y="6648450"/>
                </a:lnTo>
                <a:lnTo>
                  <a:pt x="6648450" y="124460"/>
                </a:lnTo>
                <a:lnTo>
                  <a:pt x="6648450" y="0"/>
                </a:lnTo>
              </a:path>
            </a:pathLst>
          </a:custGeom>
          <a:solidFill>
            <a:srgbClr val="3BB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0" name="Google Shape;300;p79"/>
          <p:cNvSpPr/>
          <p:nvPr/>
        </p:nvSpPr>
        <p:spPr>
          <a:xfrm>
            <a:off x="2607310" y="321311"/>
            <a:ext cx="6536690" cy="6536689"/>
          </a:xfrm>
          <a:custGeom>
            <a:avLst/>
            <a:gdLst/>
            <a:ahLst/>
            <a:cxnLst/>
            <a:rect l="l" t="t" r="r" b="b"/>
            <a:pathLst>
              <a:path w="6536690" h="6536689" extrusionOk="0">
                <a:moveTo>
                  <a:pt x="6536690" y="0"/>
                </a:moveTo>
                <a:lnTo>
                  <a:pt x="0" y="6536689"/>
                </a:lnTo>
                <a:lnTo>
                  <a:pt x="124460" y="6536689"/>
                </a:lnTo>
                <a:lnTo>
                  <a:pt x="6536690" y="124459"/>
                </a:lnTo>
                <a:lnTo>
                  <a:pt x="6536690" y="0"/>
                </a:lnTo>
                <a:close/>
              </a:path>
            </a:pathLst>
          </a:custGeom>
          <a:solidFill>
            <a:srgbClr val="3AB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1" name="Google Shape;301;p79"/>
          <p:cNvSpPr/>
          <p:nvPr/>
        </p:nvSpPr>
        <p:spPr>
          <a:xfrm>
            <a:off x="2721610" y="435609"/>
            <a:ext cx="6422390" cy="6422390"/>
          </a:xfrm>
          <a:custGeom>
            <a:avLst/>
            <a:gdLst/>
            <a:ahLst/>
            <a:cxnLst/>
            <a:rect l="l" t="t" r="r" b="b"/>
            <a:pathLst>
              <a:path w="6422390" h="6422390" extrusionOk="0">
                <a:moveTo>
                  <a:pt x="6422390" y="0"/>
                </a:moveTo>
                <a:lnTo>
                  <a:pt x="0" y="6422390"/>
                </a:lnTo>
                <a:lnTo>
                  <a:pt x="124460" y="6422390"/>
                </a:lnTo>
                <a:lnTo>
                  <a:pt x="6422390" y="124460"/>
                </a:lnTo>
                <a:lnTo>
                  <a:pt x="6422390" y="0"/>
                </a:lnTo>
                <a:close/>
              </a:path>
            </a:pathLst>
          </a:custGeom>
          <a:solidFill>
            <a:srgbClr val="39B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2" name="Google Shape;302;p79"/>
          <p:cNvSpPr/>
          <p:nvPr/>
        </p:nvSpPr>
        <p:spPr>
          <a:xfrm>
            <a:off x="2833371" y="547369"/>
            <a:ext cx="6310630" cy="6310630"/>
          </a:xfrm>
          <a:custGeom>
            <a:avLst/>
            <a:gdLst/>
            <a:ahLst/>
            <a:cxnLst/>
            <a:rect l="l" t="t" r="r" b="b"/>
            <a:pathLst>
              <a:path w="6310630" h="6310630" extrusionOk="0">
                <a:moveTo>
                  <a:pt x="6310630" y="0"/>
                </a:moveTo>
                <a:lnTo>
                  <a:pt x="0" y="6310630"/>
                </a:lnTo>
                <a:lnTo>
                  <a:pt x="124459" y="6310630"/>
                </a:lnTo>
                <a:lnTo>
                  <a:pt x="6310630" y="124459"/>
                </a:lnTo>
                <a:lnTo>
                  <a:pt x="6310630" y="0"/>
                </a:lnTo>
                <a:close/>
              </a:path>
            </a:pathLst>
          </a:custGeom>
          <a:solidFill>
            <a:srgbClr val="38A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3" name="Google Shape;303;p79"/>
          <p:cNvSpPr/>
          <p:nvPr/>
        </p:nvSpPr>
        <p:spPr>
          <a:xfrm>
            <a:off x="2946400" y="660400"/>
            <a:ext cx="6197600" cy="6197600"/>
          </a:xfrm>
          <a:custGeom>
            <a:avLst/>
            <a:gdLst/>
            <a:ahLst/>
            <a:cxnLst/>
            <a:rect l="l" t="t" r="r" b="b"/>
            <a:pathLst>
              <a:path w="6197600" h="6197600" extrusionOk="0">
                <a:moveTo>
                  <a:pt x="6197600" y="0"/>
                </a:moveTo>
                <a:lnTo>
                  <a:pt x="0" y="6197600"/>
                </a:lnTo>
                <a:lnTo>
                  <a:pt x="123189" y="6197600"/>
                </a:lnTo>
                <a:lnTo>
                  <a:pt x="6197600" y="123189"/>
                </a:lnTo>
                <a:lnTo>
                  <a:pt x="6197600" y="0"/>
                </a:lnTo>
                <a:close/>
              </a:path>
            </a:pathLst>
          </a:custGeom>
          <a:solidFill>
            <a:srgbClr val="37A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4" name="Google Shape;304;p79"/>
          <p:cNvSpPr/>
          <p:nvPr/>
        </p:nvSpPr>
        <p:spPr>
          <a:xfrm>
            <a:off x="3059429" y="773430"/>
            <a:ext cx="6084570" cy="6084570"/>
          </a:xfrm>
          <a:custGeom>
            <a:avLst/>
            <a:gdLst/>
            <a:ahLst/>
            <a:cxnLst/>
            <a:rect l="l" t="t" r="r" b="b"/>
            <a:pathLst>
              <a:path w="6084570" h="6084570" extrusionOk="0">
                <a:moveTo>
                  <a:pt x="6084570" y="0"/>
                </a:moveTo>
                <a:lnTo>
                  <a:pt x="0" y="6084570"/>
                </a:lnTo>
                <a:lnTo>
                  <a:pt x="124459" y="6084570"/>
                </a:lnTo>
                <a:lnTo>
                  <a:pt x="6084570" y="124460"/>
                </a:lnTo>
                <a:lnTo>
                  <a:pt x="6084570" y="0"/>
                </a:lnTo>
                <a:close/>
              </a:path>
            </a:pathLst>
          </a:custGeom>
          <a:solidFill>
            <a:srgbClr val="36A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5" name="Google Shape;305;p79"/>
          <p:cNvSpPr/>
          <p:nvPr/>
        </p:nvSpPr>
        <p:spPr>
          <a:xfrm>
            <a:off x="3171190" y="885189"/>
            <a:ext cx="5972810" cy="5972810"/>
          </a:xfrm>
          <a:custGeom>
            <a:avLst/>
            <a:gdLst/>
            <a:ahLst/>
            <a:cxnLst/>
            <a:rect l="l" t="t" r="r" b="b"/>
            <a:pathLst>
              <a:path w="5972809" h="5972810" extrusionOk="0">
                <a:moveTo>
                  <a:pt x="5972810" y="0"/>
                </a:moveTo>
                <a:lnTo>
                  <a:pt x="0" y="5972810"/>
                </a:lnTo>
                <a:lnTo>
                  <a:pt x="124460" y="5972810"/>
                </a:lnTo>
                <a:lnTo>
                  <a:pt x="5972810" y="124460"/>
                </a:lnTo>
                <a:lnTo>
                  <a:pt x="5972810" y="0"/>
                </a:lnTo>
                <a:close/>
              </a:path>
            </a:pathLst>
          </a:custGeom>
          <a:solidFill>
            <a:srgbClr val="35A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6" name="Google Shape;306;p79"/>
          <p:cNvSpPr/>
          <p:nvPr/>
        </p:nvSpPr>
        <p:spPr>
          <a:xfrm>
            <a:off x="3284220" y="998219"/>
            <a:ext cx="5859780" cy="5859779"/>
          </a:xfrm>
          <a:custGeom>
            <a:avLst/>
            <a:gdLst/>
            <a:ahLst/>
            <a:cxnLst/>
            <a:rect l="l" t="t" r="r" b="b"/>
            <a:pathLst>
              <a:path w="5859780" h="5859779" extrusionOk="0">
                <a:moveTo>
                  <a:pt x="5859780" y="0"/>
                </a:moveTo>
                <a:lnTo>
                  <a:pt x="0" y="5859779"/>
                </a:lnTo>
                <a:lnTo>
                  <a:pt x="123189" y="5859779"/>
                </a:lnTo>
                <a:lnTo>
                  <a:pt x="5859780" y="123189"/>
                </a:lnTo>
                <a:lnTo>
                  <a:pt x="5859780" y="0"/>
                </a:lnTo>
                <a:close/>
              </a:path>
            </a:pathLst>
          </a:custGeom>
          <a:solidFill>
            <a:srgbClr val="34A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7" name="Google Shape;307;p79"/>
          <p:cNvSpPr/>
          <p:nvPr/>
        </p:nvSpPr>
        <p:spPr>
          <a:xfrm>
            <a:off x="3397251" y="1111250"/>
            <a:ext cx="5746750" cy="5746750"/>
          </a:xfrm>
          <a:custGeom>
            <a:avLst/>
            <a:gdLst/>
            <a:ahLst/>
            <a:cxnLst/>
            <a:rect l="l" t="t" r="r" b="b"/>
            <a:pathLst>
              <a:path w="5746750" h="5746750" extrusionOk="0">
                <a:moveTo>
                  <a:pt x="5746750" y="0"/>
                </a:moveTo>
                <a:lnTo>
                  <a:pt x="0" y="5746750"/>
                </a:lnTo>
                <a:lnTo>
                  <a:pt x="124459" y="5746750"/>
                </a:lnTo>
                <a:lnTo>
                  <a:pt x="5746750" y="124460"/>
                </a:lnTo>
                <a:lnTo>
                  <a:pt x="5746750" y="0"/>
                </a:lnTo>
                <a:close/>
              </a:path>
            </a:pathLst>
          </a:custGeom>
          <a:solidFill>
            <a:srgbClr val="33AD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8" name="Google Shape;308;p79"/>
          <p:cNvSpPr/>
          <p:nvPr/>
        </p:nvSpPr>
        <p:spPr>
          <a:xfrm>
            <a:off x="3509009" y="1223010"/>
            <a:ext cx="5634990" cy="5634989"/>
          </a:xfrm>
          <a:custGeom>
            <a:avLst/>
            <a:gdLst/>
            <a:ahLst/>
            <a:cxnLst/>
            <a:rect l="l" t="t" r="r" b="b"/>
            <a:pathLst>
              <a:path w="5634990" h="5634989" extrusionOk="0">
                <a:moveTo>
                  <a:pt x="5634990" y="0"/>
                </a:moveTo>
                <a:lnTo>
                  <a:pt x="0" y="5634989"/>
                </a:lnTo>
                <a:lnTo>
                  <a:pt x="124460" y="5634989"/>
                </a:lnTo>
                <a:lnTo>
                  <a:pt x="5634990" y="124459"/>
                </a:lnTo>
                <a:lnTo>
                  <a:pt x="5634990" y="0"/>
                </a:lnTo>
                <a:close/>
              </a:path>
            </a:pathLst>
          </a:custGeom>
          <a:solidFill>
            <a:srgbClr val="33AD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09" name="Google Shape;309;p79"/>
          <p:cNvSpPr/>
          <p:nvPr/>
        </p:nvSpPr>
        <p:spPr>
          <a:xfrm>
            <a:off x="3623309" y="1337312"/>
            <a:ext cx="5520690" cy="5520689"/>
          </a:xfrm>
          <a:custGeom>
            <a:avLst/>
            <a:gdLst/>
            <a:ahLst/>
            <a:cxnLst/>
            <a:rect l="l" t="t" r="r" b="b"/>
            <a:pathLst>
              <a:path w="5520690" h="5520689" extrusionOk="0">
                <a:moveTo>
                  <a:pt x="5520690" y="0"/>
                </a:moveTo>
                <a:lnTo>
                  <a:pt x="0" y="5520689"/>
                </a:lnTo>
                <a:lnTo>
                  <a:pt x="123189" y="5520689"/>
                </a:lnTo>
                <a:lnTo>
                  <a:pt x="5520690" y="123189"/>
                </a:lnTo>
                <a:lnTo>
                  <a:pt x="5520690" y="0"/>
                </a:lnTo>
              </a:path>
            </a:pathLst>
          </a:custGeom>
          <a:solidFill>
            <a:srgbClr val="31A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0" name="Google Shape;310;p79"/>
          <p:cNvSpPr/>
          <p:nvPr/>
        </p:nvSpPr>
        <p:spPr>
          <a:xfrm>
            <a:off x="3735070" y="1449069"/>
            <a:ext cx="5408930" cy="5408930"/>
          </a:xfrm>
          <a:custGeom>
            <a:avLst/>
            <a:gdLst/>
            <a:ahLst/>
            <a:cxnLst/>
            <a:rect l="l" t="t" r="r" b="b"/>
            <a:pathLst>
              <a:path w="5408930" h="5408930" extrusionOk="0">
                <a:moveTo>
                  <a:pt x="5408930" y="0"/>
                </a:moveTo>
                <a:lnTo>
                  <a:pt x="0" y="5408930"/>
                </a:lnTo>
                <a:lnTo>
                  <a:pt x="124459" y="5408930"/>
                </a:lnTo>
                <a:lnTo>
                  <a:pt x="5408930" y="124459"/>
                </a:lnTo>
                <a:lnTo>
                  <a:pt x="5408930" y="0"/>
                </a:lnTo>
                <a:close/>
              </a:path>
            </a:pathLst>
          </a:custGeom>
          <a:solidFill>
            <a:srgbClr val="30A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1" name="Google Shape;311;p79"/>
          <p:cNvSpPr/>
          <p:nvPr/>
        </p:nvSpPr>
        <p:spPr>
          <a:xfrm>
            <a:off x="3848100" y="1562100"/>
            <a:ext cx="5295900" cy="5295900"/>
          </a:xfrm>
          <a:custGeom>
            <a:avLst/>
            <a:gdLst/>
            <a:ahLst/>
            <a:cxnLst/>
            <a:rect l="l" t="t" r="r" b="b"/>
            <a:pathLst>
              <a:path w="5295900" h="5295900" extrusionOk="0">
                <a:moveTo>
                  <a:pt x="5295900" y="0"/>
                </a:moveTo>
                <a:lnTo>
                  <a:pt x="0" y="5295900"/>
                </a:lnTo>
                <a:lnTo>
                  <a:pt x="123190" y="5295900"/>
                </a:lnTo>
                <a:lnTo>
                  <a:pt x="5295900" y="123189"/>
                </a:lnTo>
                <a:lnTo>
                  <a:pt x="5295900" y="0"/>
                </a:lnTo>
                <a:close/>
              </a:path>
            </a:pathLst>
          </a:custGeom>
          <a:solidFill>
            <a:srgbClr val="2FA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2" name="Google Shape;312;p79"/>
          <p:cNvSpPr/>
          <p:nvPr/>
        </p:nvSpPr>
        <p:spPr>
          <a:xfrm>
            <a:off x="3961130" y="1675129"/>
            <a:ext cx="5182870" cy="5182870"/>
          </a:xfrm>
          <a:custGeom>
            <a:avLst/>
            <a:gdLst/>
            <a:ahLst/>
            <a:cxnLst/>
            <a:rect l="l" t="t" r="r" b="b"/>
            <a:pathLst>
              <a:path w="5182870" h="5182870" extrusionOk="0">
                <a:moveTo>
                  <a:pt x="5182870" y="0"/>
                </a:moveTo>
                <a:lnTo>
                  <a:pt x="0" y="5182870"/>
                </a:lnTo>
                <a:lnTo>
                  <a:pt x="124460" y="5182870"/>
                </a:lnTo>
                <a:lnTo>
                  <a:pt x="5182870" y="124460"/>
                </a:lnTo>
                <a:lnTo>
                  <a:pt x="5182870" y="0"/>
                </a:lnTo>
                <a:close/>
              </a:path>
            </a:pathLst>
          </a:custGeom>
          <a:solidFill>
            <a:srgbClr val="2EAB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3" name="Google Shape;313;p79"/>
          <p:cNvSpPr/>
          <p:nvPr/>
        </p:nvSpPr>
        <p:spPr>
          <a:xfrm>
            <a:off x="4072890" y="1786889"/>
            <a:ext cx="5071110" cy="5071110"/>
          </a:xfrm>
          <a:custGeom>
            <a:avLst/>
            <a:gdLst/>
            <a:ahLst/>
            <a:cxnLst/>
            <a:rect l="l" t="t" r="r" b="b"/>
            <a:pathLst>
              <a:path w="5071109" h="5071110" extrusionOk="0">
                <a:moveTo>
                  <a:pt x="5071110" y="0"/>
                </a:moveTo>
                <a:lnTo>
                  <a:pt x="0" y="5071110"/>
                </a:lnTo>
                <a:lnTo>
                  <a:pt x="124460" y="5071110"/>
                </a:lnTo>
                <a:lnTo>
                  <a:pt x="5071110" y="124460"/>
                </a:lnTo>
                <a:lnTo>
                  <a:pt x="5071110" y="0"/>
                </a:lnTo>
                <a:close/>
              </a:path>
            </a:pathLst>
          </a:custGeom>
          <a:solidFill>
            <a:srgbClr val="2DAB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4" name="Google Shape;314;p79"/>
          <p:cNvSpPr/>
          <p:nvPr/>
        </p:nvSpPr>
        <p:spPr>
          <a:xfrm>
            <a:off x="4185921" y="1899920"/>
            <a:ext cx="4958080" cy="4958080"/>
          </a:xfrm>
          <a:custGeom>
            <a:avLst/>
            <a:gdLst/>
            <a:ahLst/>
            <a:cxnLst/>
            <a:rect l="l" t="t" r="r" b="b"/>
            <a:pathLst>
              <a:path w="4958080" h="4958080" extrusionOk="0">
                <a:moveTo>
                  <a:pt x="4958080" y="0"/>
                </a:moveTo>
                <a:lnTo>
                  <a:pt x="0" y="4958080"/>
                </a:lnTo>
                <a:lnTo>
                  <a:pt x="124460" y="4958080"/>
                </a:lnTo>
                <a:lnTo>
                  <a:pt x="4958080" y="124460"/>
                </a:lnTo>
                <a:lnTo>
                  <a:pt x="4958080" y="0"/>
                </a:lnTo>
                <a:close/>
              </a:path>
            </a:pathLst>
          </a:custGeom>
          <a:solidFill>
            <a:srgbClr val="2CA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5" name="Google Shape;315;p79"/>
          <p:cNvSpPr/>
          <p:nvPr/>
        </p:nvSpPr>
        <p:spPr>
          <a:xfrm>
            <a:off x="4298950" y="2012950"/>
            <a:ext cx="4845050" cy="4845050"/>
          </a:xfrm>
          <a:custGeom>
            <a:avLst/>
            <a:gdLst/>
            <a:ahLst/>
            <a:cxnLst/>
            <a:rect l="l" t="t" r="r" b="b"/>
            <a:pathLst>
              <a:path w="4845050" h="4845050" extrusionOk="0">
                <a:moveTo>
                  <a:pt x="4845050" y="0"/>
                </a:moveTo>
                <a:lnTo>
                  <a:pt x="0" y="4845050"/>
                </a:lnTo>
                <a:lnTo>
                  <a:pt x="124460" y="4845050"/>
                </a:lnTo>
                <a:lnTo>
                  <a:pt x="4845050" y="124460"/>
                </a:lnTo>
                <a:lnTo>
                  <a:pt x="4845050" y="0"/>
                </a:lnTo>
                <a:close/>
              </a:path>
            </a:pathLst>
          </a:custGeom>
          <a:solidFill>
            <a:srgbClr val="2BA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6" name="Google Shape;316;p79"/>
          <p:cNvSpPr/>
          <p:nvPr/>
        </p:nvSpPr>
        <p:spPr>
          <a:xfrm>
            <a:off x="4410710" y="2124712"/>
            <a:ext cx="4733290" cy="4733289"/>
          </a:xfrm>
          <a:custGeom>
            <a:avLst/>
            <a:gdLst/>
            <a:ahLst/>
            <a:cxnLst/>
            <a:rect l="l" t="t" r="r" b="b"/>
            <a:pathLst>
              <a:path w="4733290" h="4733289" extrusionOk="0">
                <a:moveTo>
                  <a:pt x="4733290" y="0"/>
                </a:moveTo>
                <a:lnTo>
                  <a:pt x="0" y="4733289"/>
                </a:lnTo>
                <a:lnTo>
                  <a:pt x="124460" y="4733289"/>
                </a:lnTo>
                <a:lnTo>
                  <a:pt x="4733290" y="124459"/>
                </a:lnTo>
                <a:lnTo>
                  <a:pt x="4733290" y="0"/>
                </a:lnTo>
              </a:path>
            </a:pathLst>
          </a:custGeom>
          <a:solidFill>
            <a:srgbClr val="2AA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7" name="Google Shape;317;p79"/>
          <p:cNvSpPr/>
          <p:nvPr/>
        </p:nvSpPr>
        <p:spPr>
          <a:xfrm>
            <a:off x="4525010" y="2239012"/>
            <a:ext cx="4618990" cy="4618989"/>
          </a:xfrm>
          <a:custGeom>
            <a:avLst/>
            <a:gdLst/>
            <a:ahLst/>
            <a:cxnLst/>
            <a:rect l="l" t="t" r="r" b="b"/>
            <a:pathLst>
              <a:path w="4618990" h="4618989" extrusionOk="0">
                <a:moveTo>
                  <a:pt x="4618990" y="0"/>
                </a:moveTo>
                <a:lnTo>
                  <a:pt x="0" y="4618989"/>
                </a:lnTo>
                <a:lnTo>
                  <a:pt x="123190" y="4618989"/>
                </a:lnTo>
                <a:lnTo>
                  <a:pt x="4618990" y="123189"/>
                </a:lnTo>
                <a:lnTo>
                  <a:pt x="4618990" y="0"/>
                </a:lnTo>
                <a:close/>
              </a:path>
            </a:pathLst>
          </a:custGeom>
          <a:solidFill>
            <a:srgbClr val="29A9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8" name="Google Shape;318;p79"/>
          <p:cNvSpPr/>
          <p:nvPr/>
        </p:nvSpPr>
        <p:spPr>
          <a:xfrm>
            <a:off x="4636770" y="2350770"/>
            <a:ext cx="4507230" cy="4507230"/>
          </a:xfrm>
          <a:custGeom>
            <a:avLst/>
            <a:gdLst/>
            <a:ahLst/>
            <a:cxnLst/>
            <a:rect l="l" t="t" r="r" b="b"/>
            <a:pathLst>
              <a:path w="4507230" h="4507230" extrusionOk="0">
                <a:moveTo>
                  <a:pt x="4507230" y="0"/>
                </a:moveTo>
                <a:lnTo>
                  <a:pt x="0" y="4507230"/>
                </a:lnTo>
                <a:lnTo>
                  <a:pt x="124459" y="4507230"/>
                </a:lnTo>
                <a:lnTo>
                  <a:pt x="4507230" y="124459"/>
                </a:lnTo>
                <a:lnTo>
                  <a:pt x="4507230" y="0"/>
                </a:lnTo>
                <a:close/>
              </a:path>
            </a:pathLst>
          </a:custGeom>
          <a:solidFill>
            <a:srgbClr val="28A9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19" name="Google Shape;319;p79"/>
          <p:cNvSpPr/>
          <p:nvPr/>
        </p:nvSpPr>
        <p:spPr>
          <a:xfrm>
            <a:off x="4748530" y="2462529"/>
            <a:ext cx="4395470" cy="4395470"/>
          </a:xfrm>
          <a:custGeom>
            <a:avLst/>
            <a:gdLst/>
            <a:ahLst/>
            <a:cxnLst/>
            <a:rect l="l" t="t" r="r" b="b"/>
            <a:pathLst>
              <a:path w="4395469" h="4395470" extrusionOk="0">
                <a:moveTo>
                  <a:pt x="4395470" y="0"/>
                </a:moveTo>
                <a:lnTo>
                  <a:pt x="0" y="4395470"/>
                </a:lnTo>
                <a:lnTo>
                  <a:pt x="124460" y="4395470"/>
                </a:lnTo>
                <a:lnTo>
                  <a:pt x="4395470" y="124460"/>
                </a:lnTo>
                <a:lnTo>
                  <a:pt x="4395470" y="0"/>
                </a:lnTo>
                <a:close/>
              </a:path>
            </a:pathLst>
          </a:custGeom>
          <a:solidFill>
            <a:srgbClr val="27A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0" name="Google Shape;320;p79"/>
          <p:cNvSpPr/>
          <p:nvPr/>
        </p:nvSpPr>
        <p:spPr>
          <a:xfrm>
            <a:off x="4862830" y="2576829"/>
            <a:ext cx="4281170" cy="4281170"/>
          </a:xfrm>
          <a:custGeom>
            <a:avLst/>
            <a:gdLst/>
            <a:ahLst/>
            <a:cxnLst/>
            <a:rect l="l" t="t" r="r" b="b"/>
            <a:pathLst>
              <a:path w="4281170" h="4281170" extrusionOk="0">
                <a:moveTo>
                  <a:pt x="4281170" y="0"/>
                </a:moveTo>
                <a:lnTo>
                  <a:pt x="0" y="4281170"/>
                </a:lnTo>
                <a:lnTo>
                  <a:pt x="124460" y="4281170"/>
                </a:lnTo>
                <a:lnTo>
                  <a:pt x="4281170" y="124460"/>
                </a:lnTo>
                <a:lnTo>
                  <a:pt x="4281170" y="0"/>
                </a:lnTo>
                <a:close/>
              </a:path>
            </a:pathLst>
          </a:custGeom>
          <a:solidFill>
            <a:srgbClr val="26A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1" name="Google Shape;321;p79"/>
          <p:cNvSpPr/>
          <p:nvPr/>
        </p:nvSpPr>
        <p:spPr>
          <a:xfrm>
            <a:off x="4974591" y="2688589"/>
            <a:ext cx="4169410" cy="4169410"/>
          </a:xfrm>
          <a:custGeom>
            <a:avLst/>
            <a:gdLst/>
            <a:ahLst/>
            <a:cxnLst/>
            <a:rect l="l" t="t" r="r" b="b"/>
            <a:pathLst>
              <a:path w="4169409" h="4169410" extrusionOk="0">
                <a:moveTo>
                  <a:pt x="4169410" y="0"/>
                </a:moveTo>
                <a:lnTo>
                  <a:pt x="0" y="4169410"/>
                </a:lnTo>
                <a:lnTo>
                  <a:pt x="124460" y="4169410"/>
                </a:lnTo>
                <a:lnTo>
                  <a:pt x="4169410" y="124460"/>
                </a:lnTo>
                <a:lnTo>
                  <a:pt x="4169410" y="0"/>
                </a:lnTo>
                <a:close/>
              </a:path>
            </a:pathLst>
          </a:custGeom>
          <a:solidFill>
            <a:srgbClr val="25A8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2" name="Google Shape;322;p79"/>
          <p:cNvSpPr/>
          <p:nvPr/>
        </p:nvSpPr>
        <p:spPr>
          <a:xfrm>
            <a:off x="5088890" y="2802889"/>
            <a:ext cx="4055110" cy="4055110"/>
          </a:xfrm>
          <a:custGeom>
            <a:avLst/>
            <a:gdLst/>
            <a:ahLst/>
            <a:cxnLst/>
            <a:rect l="l" t="t" r="r" b="b"/>
            <a:pathLst>
              <a:path w="4055109" h="4055110" extrusionOk="0">
                <a:moveTo>
                  <a:pt x="4055110" y="0"/>
                </a:moveTo>
                <a:lnTo>
                  <a:pt x="0" y="4055110"/>
                </a:lnTo>
                <a:lnTo>
                  <a:pt x="123190" y="4055110"/>
                </a:lnTo>
                <a:lnTo>
                  <a:pt x="4055110" y="123190"/>
                </a:lnTo>
                <a:lnTo>
                  <a:pt x="4055110" y="0"/>
                </a:lnTo>
                <a:close/>
              </a:path>
            </a:pathLst>
          </a:custGeom>
          <a:solidFill>
            <a:srgbClr val="24A7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3" name="Google Shape;323;p79"/>
          <p:cNvSpPr/>
          <p:nvPr/>
        </p:nvSpPr>
        <p:spPr>
          <a:xfrm>
            <a:off x="5200650" y="2914650"/>
            <a:ext cx="3943350" cy="3943350"/>
          </a:xfrm>
          <a:custGeom>
            <a:avLst/>
            <a:gdLst/>
            <a:ahLst/>
            <a:cxnLst/>
            <a:rect l="l" t="t" r="r" b="b"/>
            <a:pathLst>
              <a:path w="3943350" h="3943350" extrusionOk="0">
                <a:moveTo>
                  <a:pt x="3943350" y="0"/>
                </a:moveTo>
                <a:lnTo>
                  <a:pt x="0" y="3943350"/>
                </a:lnTo>
                <a:lnTo>
                  <a:pt x="124460" y="3943350"/>
                </a:lnTo>
                <a:lnTo>
                  <a:pt x="3943350" y="124460"/>
                </a:lnTo>
                <a:lnTo>
                  <a:pt x="3943350" y="0"/>
                </a:lnTo>
              </a:path>
            </a:pathLst>
          </a:custGeom>
          <a:solidFill>
            <a:srgbClr val="23A7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4" name="Google Shape;324;p79"/>
          <p:cNvSpPr/>
          <p:nvPr/>
        </p:nvSpPr>
        <p:spPr>
          <a:xfrm>
            <a:off x="5312410" y="3026412"/>
            <a:ext cx="3831589" cy="3831589"/>
          </a:xfrm>
          <a:custGeom>
            <a:avLst/>
            <a:gdLst/>
            <a:ahLst/>
            <a:cxnLst/>
            <a:rect l="l" t="t" r="r" b="b"/>
            <a:pathLst>
              <a:path w="3831589" h="3831589" extrusionOk="0">
                <a:moveTo>
                  <a:pt x="3831589" y="0"/>
                </a:moveTo>
                <a:lnTo>
                  <a:pt x="0" y="3831589"/>
                </a:lnTo>
                <a:lnTo>
                  <a:pt x="124459" y="3831589"/>
                </a:lnTo>
                <a:lnTo>
                  <a:pt x="3831589" y="124459"/>
                </a:lnTo>
                <a:lnTo>
                  <a:pt x="3831589" y="0"/>
                </a:lnTo>
                <a:close/>
              </a:path>
            </a:pathLst>
          </a:custGeom>
          <a:solidFill>
            <a:srgbClr val="22A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5" name="Google Shape;325;p79"/>
          <p:cNvSpPr/>
          <p:nvPr/>
        </p:nvSpPr>
        <p:spPr>
          <a:xfrm>
            <a:off x="5426710" y="3140712"/>
            <a:ext cx="3717289" cy="3717289"/>
          </a:xfrm>
          <a:custGeom>
            <a:avLst/>
            <a:gdLst/>
            <a:ahLst/>
            <a:cxnLst/>
            <a:rect l="l" t="t" r="r" b="b"/>
            <a:pathLst>
              <a:path w="3717289" h="3717289" extrusionOk="0">
                <a:moveTo>
                  <a:pt x="3717289" y="0"/>
                </a:moveTo>
                <a:lnTo>
                  <a:pt x="0" y="3717289"/>
                </a:lnTo>
                <a:lnTo>
                  <a:pt x="123189" y="3717289"/>
                </a:lnTo>
                <a:lnTo>
                  <a:pt x="3717289" y="123189"/>
                </a:lnTo>
                <a:lnTo>
                  <a:pt x="3717289" y="0"/>
                </a:lnTo>
                <a:close/>
              </a:path>
            </a:pathLst>
          </a:custGeom>
          <a:solidFill>
            <a:srgbClr val="21A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6" name="Google Shape;326;p79"/>
          <p:cNvSpPr/>
          <p:nvPr/>
        </p:nvSpPr>
        <p:spPr>
          <a:xfrm>
            <a:off x="5538470" y="3252472"/>
            <a:ext cx="3605529" cy="3605529"/>
          </a:xfrm>
          <a:custGeom>
            <a:avLst/>
            <a:gdLst/>
            <a:ahLst/>
            <a:cxnLst/>
            <a:rect l="l" t="t" r="r" b="b"/>
            <a:pathLst>
              <a:path w="3605529" h="3605529" extrusionOk="0">
                <a:moveTo>
                  <a:pt x="3605529" y="0"/>
                </a:moveTo>
                <a:lnTo>
                  <a:pt x="0" y="3605529"/>
                </a:lnTo>
                <a:lnTo>
                  <a:pt x="124459" y="3605529"/>
                </a:lnTo>
                <a:lnTo>
                  <a:pt x="3605529" y="124459"/>
                </a:lnTo>
                <a:lnTo>
                  <a:pt x="3605529" y="0"/>
                </a:lnTo>
                <a:close/>
              </a:path>
            </a:pathLst>
          </a:custGeom>
          <a:solidFill>
            <a:srgbClr val="20A6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7" name="Google Shape;327;p79"/>
          <p:cNvSpPr/>
          <p:nvPr/>
        </p:nvSpPr>
        <p:spPr>
          <a:xfrm>
            <a:off x="5650229" y="3364229"/>
            <a:ext cx="3493770" cy="3493770"/>
          </a:xfrm>
          <a:custGeom>
            <a:avLst/>
            <a:gdLst/>
            <a:ahLst/>
            <a:cxnLst/>
            <a:rect l="l" t="t" r="r" b="b"/>
            <a:pathLst>
              <a:path w="3493770" h="3493770" extrusionOk="0">
                <a:moveTo>
                  <a:pt x="3493770" y="0"/>
                </a:moveTo>
                <a:lnTo>
                  <a:pt x="0" y="3493770"/>
                </a:lnTo>
                <a:lnTo>
                  <a:pt x="124460" y="3493770"/>
                </a:lnTo>
                <a:lnTo>
                  <a:pt x="3493770" y="124460"/>
                </a:lnTo>
                <a:lnTo>
                  <a:pt x="3493770" y="0"/>
                </a:lnTo>
              </a:path>
            </a:pathLst>
          </a:custGeom>
          <a:solidFill>
            <a:srgbClr val="1FA5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8" name="Google Shape;328;p79"/>
          <p:cNvSpPr/>
          <p:nvPr/>
        </p:nvSpPr>
        <p:spPr>
          <a:xfrm>
            <a:off x="5764530" y="3478529"/>
            <a:ext cx="3379469" cy="3379470"/>
          </a:xfrm>
          <a:custGeom>
            <a:avLst/>
            <a:gdLst/>
            <a:ahLst/>
            <a:cxnLst/>
            <a:rect l="l" t="t" r="r" b="b"/>
            <a:pathLst>
              <a:path w="3379469" h="3379470" extrusionOk="0">
                <a:moveTo>
                  <a:pt x="3379469" y="0"/>
                </a:moveTo>
                <a:lnTo>
                  <a:pt x="0" y="3379470"/>
                </a:lnTo>
                <a:lnTo>
                  <a:pt x="124460" y="3379470"/>
                </a:lnTo>
                <a:lnTo>
                  <a:pt x="3379469" y="124460"/>
                </a:lnTo>
                <a:lnTo>
                  <a:pt x="3379469" y="0"/>
                </a:lnTo>
                <a:close/>
              </a:path>
            </a:pathLst>
          </a:custGeom>
          <a:solidFill>
            <a:srgbClr val="1EA5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29" name="Google Shape;329;p79"/>
          <p:cNvSpPr/>
          <p:nvPr/>
        </p:nvSpPr>
        <p:spPr>
          <a:xfrm>
            <a:off x="5876290" y="3590290"/>
            <a:ext cx="3267710" cy="3267710"/>
          </a:xfrm>
          <a:custGeom>
            <a:avLst/>
            <a:gdLst/>
            <a:ahLst/>
            <a:cxnLst/>
            <a:rect l="l" t="t" r="r" b="b"/>
            <a:pathLst>
              <a:path w="3267710" h="3267710" extrusionOk="0">
                <a:moveTo>
                  <a:pt x="3267710" y="0"/>
                </a:moveTo>
                <a:lnTo>
                  <a:pt x="0" y="3267710"/>
                </a:lnTo>
                <a:lnTo>
                  <a:pt x="124460" y="3267710"/>
                </a:lnTo>
                <a:lnTo>
                  <a:pt x="3267710" y="124460"/>
                </a:lnTo>
                <a:lnTo>
                  <a:pt x="3267710" y="0"/>
                </a:lnTo>
                <a:close/>
              </a:path>
            </a:pathLst>
          </a:custGeom>
          <a:solidFill>
            <a:srgbClr val="1DA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0" name="Google Shape;330;p79"/>
          <p:cNvSpPr/>
          <p:nvPr/>
        </p:nvSpPr>
        <p:spPr>
          <a:xfrm>
            <a:off x="5990590" y="3704590"/>
            <a:ext cx="3153410" cy="3153410"/>
          </a:xfrm>
          <a:custGeom>
            <a:avLst/>
            <a:gdLst/>
            <a:ahLst/>
            <a:cxnLst/>
            <a:rect l="l" t="t" r="r" b="b"/>
            <a:pathLst>
              <a:path w="3153410" h="3153410" extrusionOk="0">
                <a:moveTo>
                  <a:pt x="3153410" y="0"/>
                </a:moveTo>
                <a:lnTo>
                  <a:pt x="0" y="3153410"/>
                </a:lnTo>
                <a:lnTo>
                  <a:pt x="121920" y="3153410"/>
                </a:lnTo>
                <a:lnTo>
                  <a:pt x="3153410" y="121920"/>
                </a:lnTo>
                <a:lnTo>
                  <a:pt x="3153410" y="0"/>
                </a:lnTo>
              </a:path>
            </a:pathLst>
          </a:custGeom>
          <a:solidFill>
            <a:srgbClr val="1CA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1" name="Google Shape;331;p79"/>
          <p:cNvSpPr/>
          <p:nvPr/>
        </p:nvSpPr>
        <p:spPr>
          <a:xfrm>
            <a:off x="6102350" y="3816350"/>
            <a:ext cx="3041650" cy="3041650"/>
          </a:xfrm>
          <a:custGeom>
            <a:avLst/>
            <a:gdLst/>
            <a:ahLst/>
            <a:cxnLst/>
            <a:rect l="l" t="t" r="r" b="b"/>
            <a:pathLst>
              <a:path w="3041650" h="3041650" extrusionOk="0">
                <a:moveTo>
                  <a:pt x="3041650" y="0"/>
                </a:moveTo>
                <a:lnTo>
                  <a:pt x="0" y="3041650"/>
                </a:lnTo>
                <a:lnTo>
                  <a:pt x="124460" y="3041650"/>
                </a:lnTo>
                <a:lnTo>
                  <a:pt x="3041650" y="124460"/>
                </a:lnTo>
                <a:lnTo>
                  <a:pt x="3041650" y="0"/>
                </a:lnTo>
                <a:close/>
              </a:path>
            </a:pathLst>
          </a:custGeom>
          <a:solidFill>
            <a:srgbClr val="1BA4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2" name="Google Shape;332;p79"/>
          <p:cNvSpPr/>
          <p:nvPr/>
        </p:nvSpPr>
        <p:spPr>
          <a:xfrm>
            <a:off x="6214110" y="3928109"/>
            <a:ext cx="2929889" cy="2929890"/>
          </a:xfrm>
          <a:custGeom>
            <a:avLst/>
            <a:gdLst/>
            <a:ahLst/>
            <a:cxnLst/>
            <a:rect l="l" t="t" r="r" b="b"/>
            <a:pathLst>
              <a:path w="2929889" h="2929890" extrusionOk="0">
                <a:moveTo>
                  <a:pt x="2929889" y="0"/>
                </a:moveTo>
                <a:lnTo>
                  <a:pt x="0" y="2929889"/>
                </a:lnTo>
                <a:lnTo>
                  <a:pt x="124459" y="2929890"/>
                </a:lnTo>
                <a:lnTo>
                  <a:pt x="2929889" y="124460"/>
                </a:lnTo>
                <a:lnTo>
                  <a:pt x="2929889" y="0"/>
                </a:lnTo>
                <a:close/>
              </a:path>
            </a:pathLst>
          </a:custGeom>
          <a:solidFill>
            <a:srgbClr val="1AA3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3" name="Google Shape;333;p79"/>
          <p:cNvSpPr/>
          <p:nvPr/>
        </p:nvSpPr>
        <p:spPr>
          <a:xfrm>
            <a:off x="6328410" y="4042411"/>
            <a:ext cx="2815589" cy="2815589"/>
          </a:xfrm>
          <a:custGeom>
            <a:avLst/>
            <a:gdLst/>
            <a:ahLst/>
            <a:cxnLst/>
            <a:rect l="l" t="t" r="r" b="b"/>
            <a:pathLst>
              <a:path w="2815589" h="2815589" extrusionOk="0">
                <a:moveTo>
                  <a:pt x="2815589" y="0"/>
                </a:moveTo>
                <a:lnTo>
                  <a:pt x="0" y="2815589"/>
                </a:lnTo>
                <a:lnTo>
                  <a:pt x="123189" y="2815589"/>
                </a:lnTo>
                <a:lnTo>
                  <a:pt x="2815589" y="123189"/>
                </a:lnTo>
                <a:lnTo>
                  <a:pt x="2815589" y="0"/>
                </a:lnTo>
                <a:close/>
              </a:path>
            </a:pathLst>
          </a:custGeom>
          <a:solidFill>
            <a:srgbClr val="19A3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4" name="Google Shape;334;p79"/>
          <p:cNvSpPr/>
          <p:nvPr/>
        </p:nvSpPr>
        <p:spPr>
          <a:xfrm>
            <a:off x="6440171" y="4154170"/>
            <a:ext cx="2703829" cy="2703830"/>
          </a:xfrm>
          <a:custGeom>
            <a:avLst/>
            <a:gdLst/>
            <a:ahLst/>
            <a:cxnLst/>
            <a:rect l="l" t="t" r="r" b="b"/>
            <a:pathLst>
              <a:path w="2703829" h="2703829" extrusionOk="0">
                <a:moveTo>
                  <a:pt x="2703829" y="0"/>
                </a:moveTo>
                <a:lnTo>
                  <a:pt x="0" y="2703829"/>
                </a:lnTo>
                <a:lnTo>
                  <a:pt x="124459" y="2703829"/>
                </a:lnTo>
                <a:lnTo>
                  <a:pt x="2703829" y="124459"/>
                </a:lnTo>
                <a:lnTo>
                  <a:pt x="2703829" y="0"/>
                </a:lnTo>
                <a:close/>
              </a:path>
            </a:pathLst>
          </a:custGeom>
          <a:solidFill>
            <a:srgbClr val="18A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5" name="Google Shape;335;p79"/>
          <p:cNvSpPr/>
          <p:nvPr/>
        </p:nvSpPr>
        <p:spPr>
          <a:xfrm>
            <a:off x="6554470" y="4268472"/>
            <a:ext cx="2589529" cy="2589529"/>
          </a:xfrm>
          <a:custGeom>
            <a:avLst/>
            <a:gdLst/>
            <a:ahLst/>
            <a:cxnLst/>
            <a:rect l="l" t="t" r="r" b="b"/>
            <a:pathLst>
              <a:path w="2589529" h="2589529" extrusionOk="0">
                <a:moveTo>
                  <a:pt x="2589529" y="0"/>
                </a:moveTo>
                <a:lnTo>
                  <a:pt x="0" y="2589529"/>
                </a:lnTo>
                <a:lnTo>
                  <a:pt x="121919" y="2589529"/>
                </a:lnTo>
                <a:lnTo>
                  <a:pt x="2589529" y="121919"/>
                </a:lnTo>
                <a:lnTo>
                  <a:pt x="2589529" y="0"/>
                </a:lnTo>
                <a:close/>
              </a:path>
            </a:pathLst>
          </a:custGeom>
          <a:solidFill>
            <a:srgbClr val="17A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6" name="Google Shape;336;p79"/>
          <p:cNvSpPr/>
          <p:nvPr/>
        </p:nvSpPr>
        <p:spPr>
          <a:xfrm>
            <a:off x="6666231" y="4380229"/>
            <a:ext cx="2477770" cy="2477770"/>
          </a:xfrm>
          <a:custGeom>
            <a:avLst/>
            <a:gdLst/>
            <a:ahLst/>
            <a:cxnLst/>
            <a:rect l="l" t="t" r="r" b="b"/>
            <a:pathLst>
              <a:path w="2477770" h="2477770" extrusionOk="0">
                <a:moveTo>
                  <a:pt x="2477770" y="0"/>
                </a:moveTo>
                <a:lnTo>
                  <a:pt x="0" y="2477770"/>
                </a:lnTo>
                <a:lnTo>
                  <a:pt x="124460" y="2477770"/>
                </a:lnTo>
                <a:lnTo>
                  <a:pt x="2477770" y="124460"/>
                </a:lnTo>
                <a:lnTo>
                  <a:pt x="2477770" y="0"/>
                </a:lnTo>
                <a:close/>
              </a:path>
            </a:pathLst>
          </a:custGeom>
          <a:solidFill>
            <a:srgbClr val="16A2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7" name="Google Shape;337;p79"/>
          <p:cNvSpPr/>
          <p:nvPr/>
        </p:nvSpPr>
        <p:spPr>
          <a:xfrm>
            <a:off x="6777991" y="4491990"/>
            <a:ext cx="2366009" cy="2366010"/>
          </a:xfrm>
          <a:custGeom>
            <a:avLst/>
            <a:gdLst/>
            <a:ahLst/>
            <a:cxnLst/>
            <a:rect l="l" t="t" r="r" b="b"/>
            <a:pathLst>
              <a:path w="2366009" h="2366010" extrusionOk="0">
                <a:moveTo>
                  <a:pt x="2366009" y="0"/>
                </a:moveTo>
                <a:lnTo>
                  <a:pt x="0" y="2366010"/>
                </a:lnTo>
                <a:lnTo>
                  <a:pt x="124459" y="2366010"/>
                </a:lnTo>
                <a:lnTo>
                  <a:pt x="2366009" y="124460"/>
                </a:lnTo>
                <a:lnTo>
                  <a:pt x="2366009" y="0"/>
                </a:lnTo>
                <a:close/>
              </a:path>
            </a:pathLst>
          </a:custGeom>
          <a:solidFill>
            <a:srgbClr val="15A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8" name="Google Shape;338;p79"/>
          <p:cNvSpPr/>
          <p:nvPr/>
        </p:nvSpPr>
        <p:spPr>
          <a:xfrm>
            <a:off x="6892291" y="4606290"/>
            <a:ext cx="2251709" cy="2251710"/>
          </a:xfrm>
          <a:custGeom>
            <a:avLst/>
            <a:gdLst/>
            <a:ahLst/>
            <a:cxnLst/>
            <a:rect l="l" t="t" r="r" b="b"/>
            <a:pathLst>
              <a:path w="2251709" h="2251709" extrusionOk="0">
                <a:moveTo>
                  <a:pt x="2251709" y="0"/>
                </a:moveTo>
                <a:lnTo>
                  <a:pt x="0" y="2251710"/>
                </a:lnTo>
                <a:lnTo>
                  <a:pt x="121919" y="2251710"/>
                </a:lnTo>
                <a:lnTo>
                  <a:pt x="2251709" y="121920"/>
                </a:lnTo>
                <a:lnTo>
                  <a:pt x="2251709" y="0"/>
                </a:lnTo>
                <a:close/>
              </a:path>
            </a:pathLst>
          </a:custGeom>
          <a:solidFill>
            <a:srgbClr val="14A1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39" name="Google Shape;339;p79"/>
          <p:cNvSpPr/>
          <p:nvPr/>
        </p:nvSpPr>
        <p:spPr>
          <a:xfrm>
            <a:off x="7004050" y="4718050"/>
            <a:ext cx="2139950" cy="2139950"/>
          </a:xfrm>
          <a:custGeom>
            <a:avLst/>
            <a:gdLst/>
            <a:ahLst/>
            <a:cxnLst/>
            <a:rect l="l" t="t" r="r" b="b"/>
            <a:pathLst>
              <a:path w="2139950" h="2139950" extrusionOk="0">
                <a:moveTo>
                  <a:pt x="2139950" y="0"/>
                </a:moveTo>
                <a:lnTo>
                  <a:pt x="0" y="2139950"/>
                </a:lnTo>
                <a:lnTo>
                  <a:pt x="124459" y="2139950"/>
                </a:lnTo>
                <a:lnTo>
                  <a:pt x="2139950" y="124460"/>
                </a:lnTo>
                <a:lnTo>
                  <a:pt x="2139950" y="0"/>
                </a:lnTo>
                <a:close/>
              </a:path>
            </a:pathLst>
          </a:custGeom>
          <a:solidFill>
            <a:srgbClr val="13A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0" name="Google Shape;340;p79"/>
          <p:cNvSpPr/>
          <p:nvPr/>
        </p:nvSpPr>
        <p:spPr>
          <a:xfrm>
            <a:off x="7115810" y="4829809"/>
            <a:ext cx="2028189" cy="2028190"/>
          </a:xfrm>
          <a:custGeom>
            <a:avLst/>
            <a:gdLst/>
            <a:ahLst/>
            <a:cxnLst/>
            <a:rect l="l" t="t" r="r" b="b"/>
            <a:pathLst>
              <a:path w="2028189" h="2028190" extrusionOk="0">
                <a:moveTo>
                  <a:pt x="2028189" y="0"/>
                </a:moveTo>
                <a:lnTo>
                  <a:pt x="0" y="2028189"/>
                </a:lnTo>
                <a:lnTo>
                  <a:pt x="124459" y="2028190"/>
                </a:lnTo>
                <a:lnTo>
                  <a:pt x="2028189" y="124460"/>
                </a:lnTo>
                <a:lnTo>
                  <a:pt x="2028189" y="0"/>
                </a:lnTo>
              </a:path>
            </a:pathLst>
          </a:custGeom>
          <a:solidFill>
            <a:srgbClr val="12A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1" name="Google Shape;341;p79"/>
          <p:cNvSpPr/>
          <p:nvPr/>
        </p:nvSpPr>
        <p:spPr>
          <a:xfrm>
            <a:off x="7230110" y="4944111"/>
            <a:ext cx="1913889" cy="1913889"/>
          </a:xfrm>
          <a:custGeom>
            <a:avLst/>
            <a:gdLst/>
            <a:ahLst/>
            <a:cxnLst/>
            <a:rect l="l" t="t" r="r" b="b"/>
            <a:pathLst>
              <a:path w="1913889" h="1913890" extrusionOk="0">
                <a:moveTo>
                  <a:pt x="1913889" y="0"/>
                </a:moveTo>
                <a:lnTo>
                  <a:pt x="0" y="1913889"/>
                </a:lnTo>
                <a:lnTo>
                  <a:pt x="123189" y="1913889"/>
                </a:lnTo>
                <a:lnTo>
                  <a:pt x="1913889" y="123190"/>
                </a:lnTo>
                <a:lnTo>
                  <a:pt x="1913889" y="0"/>
                </a:lnTo>
                <a:close/>
              </a:path>
            </a:pathLst>
          </a:custGeom>
          <a:solidFill>
            <a:srgbClr val="11A0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2" name="Google Shape;342;p79"/>
          <p:cNvSpPr/>
          <p:nvPr/>
        </p:nvSpPr>
        <p:spPr>
          <a:xfrm>
            <a:off x="7341870" y="5055870"/>
            <a:ext cx="1802129" cy="1802130"/>
          </a:xfrm>
          <a:custGeom>
            <a:avLst/>
            <a:gdLst/>
            <a:ahLst/>
            <a:cxnLst/>
            <a:rect l="l" t="t" r="r" b="b"/>
            <a:pathLst>
              <a:path w="1802129" h="1802130" extrusionOk="0">
                <a:moveTo>
                  <a:pt x="1802129" y="0"/>
                </a:moveTo>
                <a:lnTo>
                  <a:pt x="0" y="1802129"/>
                </a:lnTo>
                <a:lnTo>
                  <a:pt x="124459" y="1802130"/>
                </a:lnTo>
                <a:lnTo>
                  <a:pt x="1802129" y="124459"/>
                </a:lnTo>
                <a:lnTo>
                  <a:pt x="1802129" y="0"/>
                </a:lnTo>
              </a:path>
            </a:pathLst>
          </a:custGeom>
          <a:solidFill>
            <a:srgbClr val="109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3" name="Google Shape;343;p79"/>
          <p:cNvSpPr/>
          <p:nvPr/>
        </p:nvSpPr>
        <p:spPr>
          <a:xfrm>
            <a:off x="7454901" y="5168900"/>
            <a:ext cx="1689100" cy="1689100"/>
          </a:xfrm>
          <a:custGeom>
            <a:avLst/>
            <a:gdLst/>
            <a:ahLst/>
            <a:cxnLst/>
            <a:rect l="l" t="t" r="r" b="b"/>
            <a:pathLst>
              <a:path w="1689100" h="1689100" extrusionOk="0">
                <a:moveTo>
                  <a:pt x="1689100" y="0"/>
                </a:moveTo>
                <a:lnTo>
                  <a:pt x="0" y="1689100"/>
                </a:lnTo>
                <a:lnTo>
                  <a:pt x="123190" y="1689100"/>
                </a:lnTo>
                <a:lnTo>
                  <a:pt x="1689100" y="123189"/>
                </a:lnTo>
                <a:lnTo>
                  <a:pt x="1689100" y="0"/>
                </a:lnTo>
                <a:close/>
              </a:path>
            </a:pathLst>
          </a:custGeom>
          <a:solidFill>
            <a:srgbClr val="0F9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4" name="Google Shape;344;p79"/>
          <p:cNvSpPr/>
          <p:nvPr/>
        </p:nvSpPr>
        <p:spPr>
          <a:xfrm>
            <a:off x="7567930" y="5281929"/>
            <a:ext cx="1576070" cy="1576070"/>
          </a:xfrm>
          <a:custGeom>
            <a:avLst/>
            <a:gdLst/>
            <a:ahLst/>
            <a:cxnLst/>
            <a:rect l="l" t="t" r="r" b="b"/>
            <a:pathLst>
              <a:path w="1576070" h="1576070" extrusionOk="0">
                <a:moveTo>
                  <a:pt x="1576070" y="0"/>
                </a:moveTo>
                <a:lnTo>
                  <a:pt x="0" y="1576070"/>
                </a:lnTo>
                <a:lnTo>
                  <a:pt x="124460" y="1576070"/>
                </a:lnTo>
                <a:lnTo>
                  <a:pt x="1576070" y="124460"/>
                </a:lnTo>
                <a:lnTo>
                  <a:pt x="1576070" y="0"/>
                </a:lnTo>
                <a:close/>
              </a:path>
            </a:pathLst>
          </a:custGeom>
          <a:solidFill>
            <a:srgbClr val="0E9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5" name="Google Shape;345;p79"/>
          <p:cNvSpPr/>
          <p:nvPr/>
        </p:nvSpPr>
        <p:spPr>
          <a:xfrm>
            <a:off x="7679690" y="5393690"/>
            <a:ext cx="1464309" cy="1464310"/>
          </a:xfrm>
          <a:custGeom>
            <a:avLst/>
            <a:gdLst/>
            <a:ahLst/>
            <a:cxnLst/>
            <a:rect l="l" t="t" r="r" b="b"/>
            <a:pathLst>
              <a:path w="1464309" h="1464310" extrusionOk="0">
                <a:moveTo>
                  <a:pt x="1464309" y="0"/>
                </a:moveTo>
                <a:lnTo>
                  <a:pt x="0" y="1464310"/>
                </a:lnTo>
                <a:lnTo>
                  <a:pt x="124459" y="1464310"/>
                </a:lnTo>
                <a:lnTo>
                  <a:pt x="1464309" y="124460"/>
                </a:lnTo>
                <a:lnTo>
                  <a:pt x="1464309" y="0"/>
                </a:lnTo>
                <a:close/>
              </a:path>
            </a:pathLst>
          </a:custGeom>
          <a:solidFill>
            <a:srgbClr val="0D9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6" name="Google Shape;346;p79"/>
          <p:cNvSpPr/>
          <p:nvPr/>
        </p:nvSpPr>
        <p:spPr>
          <a:xfrm>
            <a:off x="7793990" y="5507990"/>
            <a:ext cx="1350009" cy="1350010"/>
          </a:xfrm>
          <a:custGeom>
            <a:avLst/>
            <a:gdLst/>
            <a:ahLst/>
            <a:cxnLst/>
            <a:rect l="l" t="t" r="r" b="b"/>
            <a:pathLst>
              <a:path w="1350009" h="1350009" extrusionOk="0">
                <a:moveTo>
                  <a:pt x="1350009" y="0"/>
                </a:moveTo>
                <a:lnTo>
                  <a:pt x="0" y="1350010"/>
                </a:lnTo>
                <a:lnTo>
                  <a:pt x="121920" y="1350009"/>
                </a:lnTo>
                <a:lnTo>
                  <a:pt x="1350009" y="121920"/>
                </a:lnTo>
                <a:lnTo>
                  <a:pt x="1350009" y="0"/>
                </a:lnTo>
                <a:close/>
              </a:path>
            </a:pathLst>
          </a:custGeom>
          <a:solidFill>
            <a:srgbClr val="0C9E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7" name="Google Shape;347;p79"/>
          <p:cNvSpPr/>
          <p:nvPr/>
        </p:nvSpPr>
        <p:spPr>
          <a:xfrm>
            <a:off x="7905750" y="5619750"/>
            <a:ext cx="1238250" cy="1238250"/>
          </a:xfrm>
          <a:custGeom>
            <a:avLst/>
            <a:gdLst/>
            <a:ahLst/>
            <a:cxnLst/>
            <a:rect l="l" t="t" r="r" b="b"/>
            <a:pathLst>
              <a:path w="1238250" h="1238250" extrusionOk="0">
                <a:moveTo>
                  <a:pt x="1238250" y="0"/>
                </a:moveTo>
                <a:lnTo>
                  <a:pt x="0" y="1238250"/>
                </a:lnTo>
                <a:lnTo>
                  <a:pt x="124459" y="1238250"/>
                </a:lnTo>
                <a:lnTo>
                  <a:pt x="1238250" y="124460"/>
                </a:lnTo>
                <a:lnTo>
                  <a:pt x="1238250" y="0"/>
                </a:lnTo>
                <a:close/>
              </a:path>
            </a:pathLst>
          </a:custGeom>
          <a:solidFill>
            <a:srgbClr val="0B9D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8" name="Google Shape;348;p79"/>
          <p:cNvSpPr/>
          <p:nvPr/>
        </p:nvSpPr>
        <p:spPr>
          <a:xfrm>
            <a:off x="8018781" y="5732779"/>
            <a:ext cx="1125220" cy="1125220"/>
          </a:xfrm>
          <a:custGeom>
            <a:avLst/>
            <a:gdLst/>
            <a:ahLst/>
            <a:cxnLst/>
            <a:rect l="l" t="t" r="r" b="b"/>
            <a:pathLst>
              <a:path w="1125220" h="1125220" extrusionOk="0">
                <a:moveTo>
                  <a:pt x="1125220" y="0"/>
                </a:moveTo>
                <a:lnTo>
                  <a:pt x="0" y="1125220"/>
                </a:lnTo>
                <a:lnTo>
                  <a:pt x="123190" y="1125220"/>
                </a:lnTo>
                <a:lnTo>
                  <a:pt x="1125220" y="123190"/>
                </a:lnTo>
                <a:lnTo>
                  <a:pt x="1125220" y="0"/>
                </a:lnTo>
              </a:path>
            </a:pathLst>
          </a:custGeom>
          <a:solidFill>
            <a:srgbClr val="0A9D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49" name="Google Shape;349;p79"/>
          <p:cNvSpPr/>
          <p:nvPr/>
        </p:nvSpPr>
        <p:spPr>
          <a:xfrm>
            <a:off x="8131810" y="5845809"/>
            <a:ext cx="1012189" cy="1012190"/>
          </a:xfrm>
          <a:custGeom>
            <a:avLst/>
            <a:gdLst/>
            <a:ahLst/>
            <a:cxnLst/>
            <a:rect l="l" t="t" r="r" b="b"/>
            <a:pathLst>
              <a:path w="1012189" h="1012190" extrusionOk="0">
                <a:moveTo>
                  <a:pt x="1012189" y="0"/>
                </a:moveTo>
                <a:lnTo>
                  <a:pt x="0" y="1012189"/>
                </a:lnTo>
                <a:lnTo>
                  <a:pt x="121919" y="1012190"/>
                </a:lnTo>
                <a:lnTo>
                  <a:pt x="1012189" y="121919"/>
                </a:lnTo>
                <a:lnTo>
                  <a:pt x="1012189" y="0"/>
                </a:lnTo>
              </a:path>
            </a:pathLst>
          </a:custGeom>
          <a:solidFill>
            <a:srgbClr val="099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0" name="Google Shape;350;p79"/>
          <p:cNvSpPr/>
          <p:nvPr/>
        </p:nvSpPr>
        <p:spPr>
          <a:xfrm>
            <a:off x="8243570" y="5957570"/>
            <a:ext cx="900429" cy="900430"/>
          </a:xfrm>
          <a:custGeom>
            <a:avLst/>
            <a:gdLst/>
            <a:ahLst/>
            <a:cxnLst/>
            <a:rect l="l" t="t" r="r" b="b"/>
            <a:pathLst>
              <a:path w="900429" h="900430" extrusionOk="0">
                <a:moveTo>
                  <a:pt x="900429" y="0"/>
                </a:moveTo>
                <a:lnTo>
                  <a:pt x="0" y="900429"/>
                </a:lnTo>
                <a:lnTo>
                  <a:pt x="124459" y="900430"/>
                </a:lnTo>
                <a:lnTo>
                  <a:pt x="900429" y="124459"/>
                </a:lnTo>
                <a:lnTo>
                  <a:pt x="900429" y="0"/>
                </a:lnTo>
              </a:path>
            </a:pathLst>
          </a:custGeom>
          <a:solidFill>
            <a:srgbClr val="089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1" name="Google Shape;351;p79"/>
          <p:cNvSpPr/>
          <p:nvPr/>
        </p:nvSpPr>
        <p:spPr>
          <a:xfrm>
            <a:off x="8356600" y="6070600"/>
            <a:ext cx="787400" cy="787400"/>
          </a:xfrm>
          <a:custGeom>
            <a:avLst/>
            <a:gdLst/>
            <a:ahLst/>
            <a:cxnLst/>
            <a:rect l="l" t="t" r="r" b="b"/>
            <a:pathLst>
              <a:path w="787400" h="787400" extrusionOk="0">
                <a:moveTo>
                  <a:pt x="787400" y="0"/>
                </a:moveTo>
                <a:lnTo>
                  <a:pt x="0" y="787400"/>
                </a:lnTo>
                <a:lnTo>
                  <a:pt x="123190" y="787400"/>
                </a:lnTo>
                <a:lnTo>
                  <a:pt x="787400" y="123190"/>
                </a:lnTo>
                <a:lnTo>
                  <a:pt x="787400" y="0"/>
                </a:lnTo>
                <a:close/>
              </a:path>
            </a:pathLst>
          </a:custGeom>
          <a:solidFill>
            <a:srgbClr val="079C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2" name="Google Shape;352;p79"/>
          <p:cNvSpPr/>
          <p:nvPr/>
        </p:nvSpPr>
        <p:spPr>
          <a:xfrm>
            <a:off x="8469630" y="6183629"/>
            <a:ext cx="674370" cy="674370"/>
          </a:xfrm>
          <a:custGeom>
            <a:avLst/>
            <a:gdLst/>
            <a:ahLst/>
            <a:cxnLst/>
            <a:rect l="l" t="t" r="r" b="b"/>
            <a:pathLst>
              <a:path w="674370" h="674370" extrusionOk="0">
                <a:moveTo>
                  <a:pt x="674370" y="0"/>
                </a:moveTo>
                <a:lnTo>
                  <a:pt x="0" y="674370"/>
                </a:lnTo>
                <a:lnTo>
                  <a:pt x="124460" y="674370"/>
                </a:lnTo>
                <a:lnTo>
                  <a:pt x="674370" y="124460"/>
                </a:lnTo>
                <a:lnTo>
                  <a:pt x="674370" y="0"/>
                </a:lnTo>
                <a:close/>
              </a:path>
            </a:pathLst>
          </a:custGeom>
          <a:solidFill>
            <a:srgbClr val="069B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3" name="Google Shape;353;p79"/>
          <p:cNvSpPr/>
          <p:nvPr/>
        </p:nvSpPr>
        <p:spPr>
          <a:xfrm>
            <a:off x="8581390" y="6295390"/>
            <a:ext cx="562610" cy="562610"/>
          </a:xfrm>
          <a:custGeom>
            <a:avLst/>
            <a:gdLst/>
            <a:ahLst/>
            <a:cxnLst/>
            <a:rect l="l" t="t" r="r" b="b"/>
            <a:pathLst>
              <a:path w="562610" h="562610" extrusionOk="0">
                <a:moveTo>
                  <a:pt x="562610" y="0"/>
                </a:moveTo>
                <a:lnTo>
                  <a:pt x="0" y="562610"/>
                </a:lnTo>
                <a:lnTo>
                  <a:pt x="124460" y="562610"/>
                </a:lnTo>
                <a:lnTo>
                  <a:pt x="562610" y="124460"/>
                </a:lnTo>
                <a:lnTo>
                  <a:pt x="562610" y="0"/>
                </a:lnTo>
              </a:path>
            </a:pathLst>
          </a:custGeom>
          <a:solidFill>
            <a:srgbClr val="059B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4" name="Google Shape;354;p79"/>
          <p:cNvSpPr/>
          <p:nvPr/>
        </p:nvSpPr>
        <p:spPr>
          <a:xfrm>
            <a:off x="8695690" y="6409690"/>
            <a:ext cx="448310" cy="448310"/>
          </a:xfrm>
          <a:custGeom>
            <a:avLst/>
            <a:gdLst/>
            <a:ahLst/>
            <a:cxnLst/>
            <a:rect l="l" t="t" r="r" b="b"/>
            <a:pathLst>
              <a:path w="448310" h="448310" extrusionOk="0">
                <a:moveTo>
                  <a:pt x="448310" y="0"/>
                </a:moveTo>
                <a:lnTo>
                  <a:pt x="0" y="448310"/>
                </a:lnTo>
                <a:lnTo>
                  <a:pt x="121920" y="448310"/>
                </a:lnTo>
                <a:lnTo>
                  <a:pt x="448310" y="121920"/>
                </a:lnTo>
                <a:lnTo>
                  <a:pt x="448310" y="0"/>
                </a:lnTo>
              </a:path>
            </a:pathLst>
          </a:custGeom>
          <a:solidFill>
            <a:srgbClr val="049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5" name="Google Shape;355;p79"/>
          <p:cNvSpPr/>
          <p:nvPr/>
        </p:nvSpPr>
        <p:spPr>
          <a:xfrm>
            <a:off x="8807451" y="6521450"/>
            <a:ext cx="336550" cy="336550"/>
          </a:xfrm>
          <a:custGeom>
            <a:avLst/>
            <a:gdLst/>
            <a:ahLst/>
            <a:cxnLst/>
            <a:rect l="l" t="t" r="r" b="b"/>
            <a:pathLst>
              <a:path w="336550" h="336550" extrusionOk="0">
                <a:moveTo>
                  <a:pt x="336550" y="0"/>
                </a:moveTo>
                <a:lnTo>
                  <a:pt x="0" y="336550"/>
                </a:lnTo>
                <a:lnTo>
                  <a:pt x="124460" y="336549"/>
                </a:lnTo>
                <a:lnTo>
                  <a:pt x="336550" y="124460"/>
                </a:lnTo>
                <a:lnTo>
                  <a:pt x="336550" y="0"/>
                </a:lnTo>
                <a:close/>
              </a:path>
            </a:pathLst>
          </a:custGeom>
          <a:solidFill>
            <a:srgbClr val="039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6" name="Google Shape;356;p79"/>
          <p:cNvSpPr/>
          <p:nvPr/>
        </p:nvSpPr>
        <p:spPr>
          <a:xfrm>
            <a:off x="8919210" y="6633211"/>
            <a:ext cx="224789" cy="224789"/>
          </a:xfrm>
          <a:custGeom>
            <a:avLst/>
            <a:gdLst/>
            <a:ahLst/>
            <a:cxnLst/>
            <a:rect l="l" t="t" r="r" b="b"/>
            <a:pathLst>
              <a:path w="224789" h="224790" extrusionOk="0">
                <a:moveTo>
                  <a:pt x="224789" y="0"/>
                </a:moveTo>
                <a:lnTo>
                  <a:pt x="0" y="224789"/>
                </a:lnTo>
                <a:lnTo>
                  <a:pt x="124459" y="224790"/>
                </a:lnTo>
                <a:lnTo>
                  <a:pt x="224789" y="124460"/>
                </a:lnTo>
                <a:lnTo>
                  <a:pt x="224789" y="0"/>
                </a:lnTo>
                <a:close/>
              </a:path>
            </a:pathLst>
          </a:custGeom>
          <a:solidFill>
            <a:srgbClr val="029A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7" name="Google Shape;357;p79"/>
          <p:cNvSpPr/>
          <p:nvPr/>
        </p:nvSpPr>
        <p:spPr>
          <a:xfrm>
            <a:off x="9033510" y="6747511"/>
            <a:ext cx="110489" cy="110489"/>
          </a:xfrm>
          <a:custGeom>
            <a:avLst/>
            <a:gdLst/>
            <a:ahLst/>
            <a:cxnLst/>
            <a:rect l="l" t="t" r="r" b="b"/>
            <a:pathLst>
              <a:path w="110489" h="110490" extrusionOk="0">
                <a:moveTo>
                  <a:pt x="110489" y="0"/>
                </a:moveTo>
                <a:lnTo>
                  <a:pt x="0" y="110489"/>
                </a:lnTo>
                <a:lnTo>
                  <a:pt x="110489" y="110490"/>
                </a:lnTo>
                <a:lnTo>
                  <a:pt x="110489" y="0"/>
                </a:lnTo>
                <a:close/>
              </a:path>
            </a:pathLst>
          </a:custGeom>
          <a:solidFill>
            <a:srgbClr val="0199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8" name="Google Shape;358;p79"/>
          <p:cNvSpPr/>
          <p:nvPr/>
        </p:nvSpPr>
        <p:spPr>
          <a:xfrm>
            <a:off x="0" y="1066800"/>
            <a:ext cx="9144000" cy="228600"/>
          </a:xfrm>
          <a:prstGeom prst="rect">
            <a:avLst/>
          </a:prstGeom>
          <a:blipFill rotWithShape="1">
            <a:blip r:embed="rId2">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59" name="Google Shape;359;p79"/>
          <p:cNvSpPr/>
          <p:nvPr/>
        </p:nvSpPr>
        <p:spPr>
          <a:xfrm>
            <a:off x="0" y="6477000"/>
            <a:ext cx="9144000" cy="0"/>
          </a:xfrm>
          <a:custGeom>
            <a:avLst/>
            <a:gdLst/>
            <a:ahLst/>
            <a:cxnLst/>
            <a:rect l="l" t="t" r="r" b="b"/>
            <a:pathLst>
              <a:path w="9144000" h="120000" extrusionOk="0">
                <a:moveTo>
                  <a:pt x="0" y="0"/>
                </a:moveTo>
                <a:lnTo>
                  <a:pt x="9144000" y="0"/>
                </a:lnTo>
              </a:path>
            </a:pathLst>
          </a:custGeom>
          <a:noFill/>
          <a:ln w="9525" cap="flat" cmpd="sng">
            <a:solidFill>
              <a:srgbClr val="7F7F7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
        <p:nvSpPr>
          <p:cNvPr id="360" name="Google Shape;360;p7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ahoma"/>
              <a:buNone/>
              <a:defRPr sz="3600" b="0" i="0" u="none" strike="noStrike" cap="none">
                <a:solidFill>
                  <a:schemeClr val="accent1"/>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361" name="Google Shape;361;p79"/>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ahoma"/>
                <a:ea typeface="Tahoma"/>
                <a:cs typeface="Tahoma"/>
                <a:sym typeface="Tahoma"/>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ahoma"/>
                <a:ea typeface="Tahoma"/>
                <a:cs typeface="Tahoma"/>
                <a:sym typeface="Tahoma"/>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ahoma"/>
                <a:ea typeface="Tahoma"/>
                <a:cs typeface="Tahoma"/>
                <a:sym typeface="Tahoma"/>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5pPr>
            <a:lvl6pPr marL="2743200" marR="0" lvl="5"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6pPr>
            <a:lvl7pPr marL="3200400" marR="0" lvl="6" indent="-289560"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7pPr>
            <a:lvl8pPr marL="3657600" marR="0" lvl="7"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8pPr>
            <a:lvl9pPr marL="4114800" marR="0" lvl="8" indent="-289559" algn="l" rtl="0">
              <a:lnSpc>
                <a:spcPct val="90000"/>
              </a:lnSpc>
              <a:spcBef>
                <a:spcPts val="1000"/>
              </a:spcBef>
              <a:spcAft>
                <a:spcPts val="0"/>
              </a:spcAft>
              <a:buClr>
                <a:schemeClr val="accent1"/>
              </a:buClr>
              <a:buSzPts val="960"/>
              <a:buFont typeface="Noto Sans Symbols"/>
              <a:buChar char="►"/>
              <a:defRPr sz="1200" b="0" i="0" u="none" strike="noStrike" cap="none">
                <a:solidFill>
                  <a:srgbClr val="3F3F3F"/>
                </a:solidFill>
                <a:latin typeface="Tahoma"/>
                <a:ea typeface="Tahoma"/>
                <a:cs typeface="Tahoma"/>
                <a:sym typeface="Tahoma"/>
              </a:defRPr>
            </a:lvl9pPr>
          </a:lstStyle>
          <a:p>
            <a:endParaRPr/>
          </a:p>
        </p:txBody>
      </p:sp>
      <p:sp>
        <p:nvSpPr>
          <p:cNvPr id="362" name="Google Shape;362;p7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363" name="Google Shape;363;p7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1" i="1">
                <a:solidFill>
                  <a:srgbClr val="888888"/>
                </a:solidFill>
                <a:latin typeface="Arial"/>
                <a:ea typeface="Arial"/>
                <a:cs typeface="Arial"/>
                <a:sym typeface="Arial"/>
              </a:defRPr>
            </a:lvl1pPr>
            <a:lvl2pPr marR="0" lvl="1" algn="l" rtl="0">
              <a:spcBef>
                <a:spcPts val="0"/>
              </a:spcBef>
              <a:spcAft>
                <a:spcPts val="0"/>
              </a:spcAft>
              <a:buSzPts val="1400"/>
              <a:buNone/>
              <a:defRPr sz="1800" b="1" i="1"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1" i="1"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1" i="1"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1" i="1"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1" i="1"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1" i="1"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1" i="1"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1" i="1" u="none" strike="noStrike" cap="none">
                <a:solidFill>
                  <a:schemeClr val="dk1"/>
                </a:solidFill>
                <a:latin typeface="Arial"/>
                <a:ea typeface="Arial"/>
                <a:cs typeface="Arial"/>
                <a:sym typeface="Arial"/>
              </a:defRPr>
            </a:lvl9pPr>
          </a:lstStyle>
          <a:p>
            <a:endParaRPr/>
          </a:p>
        </p:txBody>
      </p:sp>
      <p:sp>
        <p:nvSpPr>
          <p:cNvPr id="364" name="Google Shape;364;p79"/>
          <p:cNvSpPr txBox="1">
            <a:spLocks noGrp="1"/>
          </p:cNvSpPr>
          <p:nvPr>
            <p:ph type="sldNum" idx="12"/>
          </p:nvPr>
        </p:nvSpPr>
        <p:spPr>
          <a:xfrm>
            <a:off x="0" y="6400800"/>
            <a:ext cx="1905000" cy="457200"/>
          </a:xfrm>
          <a:prstGeom prst="rect">
            <a:avLst/>
          </a:prstGeom>
          <a:noFill/>
          <a:ln>
            <a:noFill/>
          </a:ln>
        </p:spPr>
        <p:txBody>
          <a:bodyPr spcFirstLastPara="1" wrap="square" lIns="0" tIns="0" rIns="0" bIns="0" anchor="b" anchorCtr="0">
            <a:noAutofit/>
          </a:bodyPr>
          <a:lstStyle>
            <a:lvl1pPr marL="82867" lvl="0" indent="0" algn="l">
              <a:spcBef>
                <a:spcPts val="0"/>
              </a:spcBef>
              <a:spcAft>
                <a:spcPts val="0"/>
              </a:spcAft>
              <a:buNone/>
              <a:defRPr sz="900">
                <a:solidFill>
                  <a:srgbClr val="FFFFFF"/>
                </a:solidFill>
                <a:latin typeface="Arial"/>
                <a:ea typeface="Arial"/>
                <a:cs typeface="Arial"/>
                <a:sym typeface="Arial"/>
              </a:defRPr>
            </a:lvl1pPr>
            <a:lvl2pPr marL="82867" lvl="1" indent="0" algn="l">
              <a:spcBef>
                <a:spcPts val="0"/>
              </a:spcBef>
              <a:spcAft>
                <a:spcPts val="0"/>
              </a:spcAft>
              <a:buNone/>
              <a:defRPr sz="900">
                <a:solidFill>
                  <a:srgbClr val="FFFFFF"/>
                </a:solidFill>
                <a:latin typeface="Arial"/>
                <a:ea typeface="Arial"/>
                <a:cs typeface="Arial"/>
                <a:sym typeface="Arial"/>
              </a:defRPr>
            </a:lvl2pPr>
            <a:lvl3pPr marL="82867" lvl="2" indent="0" algn="l">
              <a:spcBef>
                <a:spcPts val="0"/>
              </a:spcBef>
              <a:spcAft>
                <a:spcPts val="0"/>
              </a:spcAft>
              <a:buNone/>
              <a:defRPr sz="900">
                <a:solidFill>
                  <a:srgbClr val="FFFFFF"/>
                </a:solidFill>
                <a:latin typeface="Arial"/>
                <a:ea typeface="Arial"/>
                <a:cs typeface="Arial"/>
                <a:sym typeface="Arial"/>
              </a:defRPr>
            </a:lvl3pPr>
            <a:lvl4pPr marL="82867" lvl="3" indent="0" algn="l">
              <a:spcBef>
                <a:spcPts val="0"/>
              </a:spcBef>
              <a:spcAft>
                <a:spcPts val="0"/>
              </a:spcAft>
              <a:buNone/>
              <a:defRPr sz="900">
                <a:solidFill>
                  <a:srgbClr val="FFFFFF"/>
                </a:solidFill>
                <a:latin typeface="Arial"/>
                <a:ea typeface="Arial"/>
                <a:cs typeface="Arial"/>
                <a:sym typeface="Arial"/>
              </a:defRPr>
            </a:lvl4pPr>
            <a:lvl5pPr marL="82867" lvl="4" indent="0" algn="l">
              <a:spcBef>
                <a:spcPts val="0"/>
              </a:spcBef>
              <a:spcAft>
                <a:spcPts val="0"/>
              </a:spcAft>
              <a:buNone/>
              <a:defRPr sz="900">
                <a:solidFill>
                  <a:srgbClr val="FFFFFF"/>
                </a:solidFill>
                <a:latin typeface="Arial"/>
                <a:ea typeface="Arial"/>
                <a:cs typeface="Arial"/>
                <a:sym typeface="Arial"/>
              </a:defRPr>
            </a:lvl5pPr>
            <a:lvl6pPr marL="82867" lvl="5" indent="0" algn="l">
              <a:spcBef>
                <a:spcPts val="0"/>
              </a:spcBef>
              <a:spcAft>
                <a:spcPts val="0"/>
              </a:spcAft>
              <a:buNone/>
              <a:defRPr sz="900">
                <a:solidFill>
                  <a:srgbClr val="FFFFFF"/>
                </a:solidFill>
                <a:latin typeface="Arial"/>
                <a:ea typeface="Arial"/>
                <a:cs typeface="Arial"/>
                <a:sym typeface="Arial"/>
              </a:defRPr>
            </a:lvl6pPr>
            <a:lvl7pPr marL="82867" lvl="6" indent="0" algn="l">
              <a:spcBef>
                <a:spcPts val="0"/>
              </a:spcBef>
              <a:spcAft>
                <a:spcPts val="0"/>
              </a:spcAft>
              <a:buNone/>
              <a:defRPr sz="900">
                <a:solidFill>
                  <a:srgbClr val="FFFFFF"/>
                </a:solidFill>
                <a:latin typeface="Arial"/>
                <a:ea typeface="Arial"/>
                <a:cs typeface="Arial"/>
                <a:sym typeface="Arial"/>
              </a:defRPr>
            </a:lvl7pPr>
            <a:lvl8pPr marL="82867" lvl="7" indent="0" algn="l">
              <a:spcBef>
                <a:spcPts val="0"/>
              </a:spcBef>
              <a:spcAft>
                <a:spcPts val="0"/>
              </a:spcAft>
              <a:buNone/>
              <a:defRPr sz="900">
                <a:solidFill>
                  <a:srgbClr val="FFFFFF"/>
                </a:solidFill>
                <a:latin typeface="Arial"/>
                <a:ea typeface="Arial"/>
                <a:cs typeface="Arial"/>
                <a:sym typeface="Arial"/>
              </a:defRPr>
            </a:lvl8pPr>
            <a:lvl9pPr marL="82867" lvl="8" indent="0" algn="l">
              <a:spcBef>
                <a:spcPts val="0"/>
              </a:spcBef>
              <a:spcAft>
                <a:spcPts val="0"/>
              </a:spcAft>
              <a:buNone/>
              <a:defRPr sz="900">
                <a:solidFill>
                  <a:srgbClr val="FFFFFF"/>
                </a:solidFill>
                <a:latin typeface="Arial"/>
                <a:ea typeface="Arial"/>
                <a:cs typeface="Arial"/>
                <a:sym typeface="Arial"/>
              </a:defRPr>
            </a:lvl9pPr>
          </a:lstStyle>
          <a:p>
            <a:pPr marL="82867" lvl="0" indent="0" algn="l" rtl="0">
              <a:spcBef>
                <a:spcPts val="0"/>
              </a:spcBef>
              <a:spcAft>
                <a:spcPts val="0"/>
              </a:spcAft>
              <a:buNone/>
            </a:pPr>
            <a:fld id="{00000000-1234-1234-1234-123412341234}" type="slidenum">
              <a:rPr lang="en-US"/>
              <a:t>‹#›</a:t>
            </a:fld>
            <a:endParaRPr>
              <a:solidFill>
                <a:schemeClr val="dk1"/>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spTree>
      <p:nvGrpSpPr>
        <p:cNvPr id="1" name="Shape 365"/>
        <p:cNvGrpSpPr/>
        <p:nvPr/>
      </p:nvGrpSpPr>
      <p:grpSpPr>
        <a:xfrm>
          <a:off x="0" y="0"/>
          <a:ext cx="0" cy="0"/>
          <a:chOff x="0" y="0"/>
          <a:chExt cx="0" cy="0"/>
        </a:xfrm>
      </p:grpSpPr>
      <p:sp>
        <p:nvSpPr>
          <p:cNvPr id="366" name="Google Shape;366;p80"/>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32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367" name="Google Shape;367;p80"/>
          <p:cNvSpPr>
            <a:spLocks noGrp="1"/>
          </p:cNvSpPr>
          <p:nvPr>
            <p:ph type="pic" idx="2"/>
          </p:nvPr>
        </p:nvSpPr>
        <p:spPr>
          <a:xfrm>
            <a:off x="3887788" y="987425"/>
            <a:ext cx="4629150" cy="4873625"/>
          </a:xfrm>
          <a:prstGeom prst="rect">
            <a:avLst/>
          </a:prstGeom>
          <a:noFill/>
          <a:ln>
            <a:noFill/>
          </a:ln>
        </p:spPr>
      </p:sp>
      <p:sp>
        <p:nvSpPr>
          <p:cNvPr id="368" name="Google Shape;368;p80"/>
          <p:cNvSpPr txBox="1">
            <a:spLocks noGrp="1"/>
          </p:cNvSpPr>
          <p:nvPr>
            <p:ph type="body" idx="1"/>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320"/>
              </a:spcBef>
              <a:spcAft>
                <a:spcPts val="0"/>
              </a:spcAft>
              <a:buClr>
                <a:schemeClr val="folHlink"/>
              </a:buClr>
              <a:buSzPts val="960"/>
              <a:buFont typeface="Noto Sans Symbols"/>
              <a:buNone/>
              <a:defRPr sz="1600" b="0" i="0" u="none" strike="noStrike" cap="none">
                <a:solidFill>
                  <a:schemeClr val="dk1"/>
                </a:solidFill>
                <a:latin typeface="Tahoma"/>
                <a:ea typeface="Tahoma"/>
                <a:cs typeface="Tahoma"/>
                <a:sym typeface="Tahoma"/>
              </a:defRPr>
            </a:lvl1pPr>
            <a:lvl2pPr marL="914400" marR="0" lvl="1" indent="-228600" algn="l" rtl="0">
              <a:spcBef>
                <a:spcPts val="280"/>
              </a:spcBef>
              <a:spcAft>
                <a:spcPts val="0"/>
              </a:spcAft>
              <a:buClr>
                <a:schemeClr val="hlink"/>
              </a:buClr>
              <a:buSzPts val="770"/>
              <a:buFont typeface="Noto Sans Symbols"/>
              <a:buNone/>
              <a:defRPr sz="1400" b="0" i="0" u="none" strike="noStrike" cap="none">
                <a:solidFill>
                  <a:schemeClr val="dk1"/>
                </a:solidFill>
                <a:latin typeface="Tahoma"/>
                <a:ea typeface="Tahoma"/>
                <a:cs typeface="Tahoma"/>
                <a:sym typeface="Tahoma"/>
              </a:defRPr>
            </a:lvl2pPr>
            <a:lvl3pPr marL="1371600" marR="0" lvl="2" indent="-228600" algn="l" rtl="0">
              <a:spcBef>
                <a:spcPts val="240"/>
              </a:spcBef>
              <a:spcAft>
                <a:spcPts val="0"/>
              </a:spcAft>
              <a:buClr>
                <a:schemeClr val="folHlink"/>
              </a:buClr>
              <a:buSzPts val="600"/>
              <a:buFont typeface="Noto Sans Symbols"/>
              <a:buNone/>
              <a:defRPr sz="1200" b="0" i="0" u="none" strike="noStrike" cap="none">
                <a:solidFill>
                  <a:schemeClr val="dk1"/>
                </a:solidFill>
                <a:latin typeface="Tahoma"/>
                <a:ea typeface="Tahoma"/>
                <a:cs typeface="Tahoma"/>
                <a:sym typeface="Tahoma"/>
              </a:defRPr>
            </a:lvl3pPr>
            <a:lvl4pPr marL="1828800" marR="0" lvl="3" indent="-228600" algn="l" rtl="0">
              <a:spcBef>
                <a:spcPts val="200"/>
              </a:spcBef>
              <a:spcAft>
                <a:spcPts val="0"/>
              </a:spcAft>
              <a:buClr>
                <a:schemeClr val="accent2"/>
              </a:buClr>
              <a:buSzPts val="550"/>
              <a:buFont typeface="Noto Sans Symbols"/>
              <a:buNone/>
              <a:defRPr sz="1000" b="0" i="0" u="none" strike="noStrike" cap="none">
                <a:solidFill>
                  <a:schemeClr val="dk1"/>
                </a:solidFill>
                <a:latin typeface="Tahoma"/>
                <a:ea typeface="Tahoma"/>
                <a:cs typeface="Tahoma"/>
                <a:sym typeface="Tahoma"/>
              </a:defRPr>
            </a:lvl4pPr>
            <a:lvl5pPr marL="2286000" marR="0" lvl="4" indent="-228600" algn="l" rtl="0">
              <a:spcBef>
                <a:spcPts val="200"/>
              </a:spcBef>
              <a:spcAft>
                <a:spcPts val="0"/>
              </a:spcAft>
              <a:buClr>
                <a:schemeClr val="accent1"/>
              </a:buClr>
              <a:buSzPts val="500"/>
              <a:buFont typeface="Noto Sans Symbols"/>
              <a:buNone/>
              <a:defRPr sz="1000" b="0" i="0" u="none" strike="noStrike" cap="none">
                <a:solidFill>
                  <a:schemeClr val="dk1"/>
                </a:solidFill>
                <a:latin typeface="Tahoma"/>
                <a:ea typeface="Tahoma"/>
                <a:cs typeface="Tahoma"/>
                <a:sym typeface="Tahoma"/>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Tahoma"/>
                <a:ea typeface="Tahoma"/>
                <a:cs typeface="Tahoma"/>
                <a:sym typeface="Tahoma"/>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Tahoma"/>
                <a:ea typeface="Tahoma"/>
                <a:cs typeface="Tahoma"/>
                <a:sym typeface="Tahoma"/>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Tahoma"/>
                <a:ea typeface="Tahoma"/>
                <a:cs typeface="Tahoma"/>
                <a:sym typeface="Tahoma"/>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Tahoma"/>
                <a:ea typeface="Tahoma"/>
                <a:cs typeface="Tahoma"/>
                <a:sym typeface="Tahoma"/>
              </a:defRPr>
            </a:lvl9pPr>
          </a:lstStyle>
          <a:p>
            <a:endParaRPr/>
          </a:p>
        </p:txBody>
      </p:sp>
      <p:sp>
        <p:nvSpPr>
          <p:cNvPr id="369" name="Google Shape;369;p80"/>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Vertical Text">
  <p:cSld name="Title and Vertical Text">
    <p:spTree>
      <p:nvGrpSpPr>
        <p:cNvPr id="1" name="Shape 370"/>
        <p:cNvGrpSpPr/>
        <p:nvPr/>
      </p:nvGrpSpPr>
      <p:grpSpPr>
        <a:xfrm>
          <a:off x="0" y="0"/>
          <a:ext cx="0" cy="0"/>
          <a:chOff x="0" y="0"/>
          <a:chExt cx="0" cy="0"/>
        </a:xfrm>
      </p:grpSpPr>
      <p:sp>
        <p:nvSpPr>
          <p:cNvPr id="371" name="Google Shape;371;p81"/>
          <p:cNvSpPr txBox="1">
            <a:spLocks noGrp="1"/>
          </p:cNvSpPr>
          <p:nvPr>
            <p:ph type="title"/>
          </p:nvPr>
        </p:nvSpPr>
        <p:spPr>
          <a:xfrm>
            <a:off x="628650" y="365125"/>
            <a:ext cx="7886700" cy="132556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44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372" name="Google Shape;372;p81"/>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Autofit/>
          </a:bodyPr>
          <a:lstStyle>
            <a:lvl1pPr marL="457200" marR="0" lvl="0" indent="-350520" algn="l" rtl="0">
              <a:spcBef>
                <a:spcPts val="640"/>
              </a:spcBef>
              <a:spcAft>
                <a:spcPts val="0"/>
              </a:spcAft>
              <a:buClr>
                <a:schemeClr val="folHlink"/>
              </a:buClr>
              <a:buSzPts val="1920"/>
              <a:buFont typeface="Noto Sans Symbols"/>
              <a:buChar char="■"/>
              <a:defRPr sz="3200" b="0" i="0" u="none" strike="noStrike" cap="none">
                <a:solidFill>
                  <a:schemeClr val="dk1"/>
                </a:solidFill>
                <a:latin typeface="Tahoma"/>
                <a:ea typeface="Tahoma"/>
                <a:cs typeface="Tahoma"/>
                <a:sym typeface="Tahoma"/>
              </a:defRPr>
            </a:lvl1pPr>
            <a:lvl2pPr marL="914400" marR="0" lvl="1" indent="-326390"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L="1371600" marR="0" lvl="2" indent="-304800"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L="1828800" marR="0" lvl="3" indent="-298450"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L="2286000" marR="0" lvl="4" indent="-292100"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373" name="Google Shape;373;p81"/>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Vertical Title and Text">
  <p:cSld name="Vertical Title and Text">
    <p:spTree>
      <p:nvGrpSpPr>
        <p:cNvPr id="1" name="Shape 374"/>
        <p:cNvGrpSpPr/>
        <p:nvPr/>
      </p:nvGrpSpPr>
      <p:grpSpPr>
        <a:xfrm>
          <a:off x="0" y="0"/>
          <a:ext cx="0" cy="0"/>
          <a:chOff x="0" y="0"/>
          <a:chExt cx="0" cy="0"/>
        </a:xfrm>
      </p:grpSpPr>
      <p:sp>
        <p:nvSpPr>
          <p:cNvPr id="375" name="Google Shape;375;p82"/>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4400" b="0" i="0" u="none" strike="noStrike" cap="none">
                <a:solidFill>
                  <a:schemeClr val="dk2"/>
                </a:solidFill>
                <a:latin typeface="Tahoma"/>
                <a:ea typeface="Tahoma"/>
                <a:cs typeface="Tahoma"/>
                <a:sym typeface="Tahoma"/>
              </a:defRPr>
            </a:lvl1pPr>
            <a:lvl2pPr marR="0" lvl="1" algn="l" rtl="0">
              <a:spcBef>
                <a:spcPts val="0"/>
              </a:spcBef>
              <a:spcAft>
                <a:spcPts val="0"/>
              </a:spcAft>
              <a:buSzPts val="1400"/>
              <a:buNone/>
              <a:defRPr sz="4400" b="0" i="0" u="none" strike="noStrike" cap="none">
                <a:solidFill>
                  <a:schemeClr val="dk2"/>
                </a:solidFill>
                <a:latin typeface="Tahoma"/>
                <a:ea typeface="Tahoma"/>
                <a:cs typeface="Tahoma"/>
                <a:sym typeface="Tahoma"/>
              </a:defRPr>
            </a:lvl2pPr>
            <a:lvl3pPr marR="0" lvl="2" algn="l" rtl="0">
              <a:spcBef>
                <a:spcPts val="0"/>
              </a:spcBef>
              <a:spcAft>
                <a:spcPts val="0"/>
              </a:spcAft>
              <a:buSzPts val="1400"/>
              <a:buNone/>
              <a:defRPr sz="4400" b="0" i="0" u="none" strike="noStrike" cap="none">
                <a:solidFill>
                  <a:schemeClr val="dk2"/>
                </a:solidFill>
                <a:latin typeface="Tahoma"/>
                <a:ea typeface="Tahoma"/>
                <a:cs typeface="Tahoma"/>
                <a:sym typeface="Tahoma"/>
              </a:defRPr>
            </a:lvl3pPr>
            <a:lvl4pPr marR="0" lvl="3" algn="l" rtl="0">
              <a:spcBef>
                <a:spcPts val="0"/>
              </a:spcBef>
              <a:spcAft>
                <a:spcPts val="0"/>
              </a:spcAft>
              <a:buSzPts val="1400"/>
              <a:buNone/>
              <a:defRPr sz="4400" b="0" i="0" u="none" strike="noStrike" cap="none">
                <a:solidFill>
                  <a:schemeClr val="dk2"/>
                </a:solidFill>
                <a:latin typeface="Tahoma"/>
                <a:ea typeface="Tahoma"/>
                <a:cs typeface="Tahoma"/>
                <a:sym typeface="Tahoma"/>
              </a:defRPr>
            </a:lvl4pPr>
            <a:lvl5pPr marR="0" lvl="4" algn="l" rtl="0">
              <a:spcBef>
                <a:spcPts val="0"/>
              </a:spcBef>
              <a:spcAft>
                <a:spcPts val="0"/>
              </a:spcAft>
              <a:buSzPts val="1400"/>
              <a:buNone/>
              <a:defRPr sz="4400" b="0" i="0" u="none" strike="noStrike" cap="none">
                <a:solidFill>
                  <a:schemeClr val="dk2"/>
                </a:solidFill>
                <a:latin typeface="Tahoma"/>
                <a:ea typeface="Tahoma"/>
                <a:cs typeface="Tahoma"/>
                <a:sym typeface="Tahoma"/>
              </a:defRPr>
            </a:lvl5pPr>
            <a:lvl6pPr marR="0" lvl="5" algn="l" rtl="0">
              <a:spcBef>
                <a:spcPts val="0"/>
              </a:spcBef>
              <a:spcAft>
                <a:spcPts val="0"/>
              </a:spcAft>
              <a:buSzPts val="1400"/>
              <a:buNone/>
              <a:defRPr sz="4400" b="0" i="0" u="none" strike="noStrike" cap="none">
                <a:solidFill>
                  <a:schemeClr val="dk2"/>
                </a:solidFill>
                <a:latin typeface="Tahoma"/>
                <a:ea typeface="Tahoma"/>
                <a:cs typeface="Tahoma"/>
                <a:sym typeface="Tahoma"/>
              </a:defRPr>
            </a:lvl6pPr>
            <a:lvl7pPr marR="0" lvl="6" algn="l" rtl="0">
              <a:spcBef>
                <a:spcPts val="0"/>
              </a:spcBef>
              <a:spcAft>
                <a:spcPts val="0"/>
              </a:spcAft>
              <a:buSzPts val="1400"/>
              <a:buNone/>
              <a:defRPr sz="4400" b="0" i="0" u="none" strike="noStrike" cap="none">
                <a:solidFill>
                  <a:schemeClr val="dk2"/>
                </a:solidFill>
                <a:latin typeface="Tahoma"/>
                <a:ea typeface="Tahoma"/>
                <a:cs typeface="Tahoma"/>
                <a:sym typeface="Tahoma"/>
              </a:defRPr>
            </a:lvl7pPr>
            <a:lvl8pPr marR="0" lvl="7" algn="l" rtl="0">
              <a:spcBef>
                <a:spcPts val="0"/>
              </a:spcBef>
              <a:spcAft>
                <a:spcPts val="0"/>
              </a:spcAft>
              <a:buSzPts val="1400"/>
              <a:buNone/>
              <a:defRPr sz="4400" b="0" i="0" u="none" strike="noStrike" cap="none">
                <a:solidFill>
                  <a:schemeClr val="dk2"/>
                </a:solidFill>
                <a:latin typeface="Tahoma"/>
                <a:ea typeface="Tahoma"/>
                <a:cs typeface="Tahoma"/>
                <a:sym typeface="Tahoma"/>
              </a:defRPr>
            </a:lvl8pPr>
            <a:lvl9pPr marR="0" lvl="8" algn="l" rtl="0">
              <a:spcBef>
                <a:spcPts val="0"/>
              </a:spcBef>
              <a:spcAft>
                <a:spcPts val="0"/>
              </a:spcAft>
              <a:buSzPts val="1400"/>
              <a:buNone/>
              <a:defRPr sz="4400" b="0" i="0" u="none" strike="noStrike" cap="none">
                <a:solidFill>
                  <a:schemeClr val="dk2"/>
                </a:solidFill>
                <a:latin typeface="Tahoma"/>
                <a:ea typeface="Tahoma"/>
                <a:cs typeface="Tahoma"/>
                <a:sym typeface="Tahoma"/>
              </a:defRPr>
            </a:lvl9pPr>
          </a:lstStyle>
          <a:p>
            <a:endParaRPr/>
          </a:p>
        </p:txBody>
      </p:sp>
      <p:sp>
        <p:nvSpPr>
          <p:cNvPr id="376" name="Google Shape;376;p82"/>
          <p:cNvSpPr txBox="1">
            <a:spLocks noGrp="1"/>
          </p:cNvSpPr>
          <p:nvPr>
            <p:ph type="body" idx="1"/>
          </p:nvPr>
        </p:nvSpPr>
        <p:spPr>
          <a:xfrm rot="5400000">
            <a:off x="604044" y="389731"/>
            <a:ext cx="5811838" cy="5762625"/>
          </a:xfrm>
          <a:prstGeom prst="rect">
            <a:avLst/>
          </a:prstGeom>
          <a:noFill/>
          <a:ln>
            <a:noFill/>
          </a:ln>
        </p:spPr>
        <p:txBody>
          <a:bodyPr spcFirstLastPara="1" wrap="square" lIns="91425" tIns="45700" rIns="91425" bIns="45700" anchor="t" anchorCtr="0">
            <a:noAutofit/>
          </a:bodyPr>
          <a:lstStyle>
            <a:lvl1pPr marL="457200" marR="0" lvl="0" indent="-350520" algn="l" rtl="0">
              <a:spcBef>
                <a:spcPts val="640"/>
              </a:spcBef>
              <a:spcAft>
                <a:spcPts val="0"/>
              </a:spcAft>
              <a:buClr>
                <a:schemeClr val="folHlink"/>
              </a:buClr>
              <a:buSzPts val="1920"/>
              <a:buFont typeface="Noto Sans Symbols"/>
              <a:buChar char="■"/>
              <a:defRPr sz="3200" b="0" i="0" u="none" strike="noStrike" cap="none">
                <a:solidFill>
                  <a:schemeClr val="dk1"/>
                </a:solidFill>
                <a:latin typeface="Tahoma"/>
                <a:ea typeface="Tahoma"/>
                <a:cs typeface="Tahoma"/>
                <a:sym typeface="Tahoma"/>
              </a:defRPr>
            </a:lvl1pPr>
            <a:lvl2pPr marL="914400" marR="0" lvl="1" indent="-326390" algn="l" rtl="0">
              <a:spcBef>
                <a:spcPts val="560"/>
              </a:spcBef>
              <a:spcAft>
                <a:spcPts val="0"/>
              </a:spcAft>
              <a:buClr>
                <a:schemeClr val="hlink"/>
              </a:buClr>
              <a:buSzPts val="1540"/>
              <a:buFont typeface="Noto Sans Symbols"/>
              <a:buChar char="■"/>
              <a:defRPr sz="2800" b="0" i="0" u="none" strike="noStrike" cap="none">
                <a:solidFill>
                  <a:schemeClr val="dk1"/>
                </a:solidFill>
                <a:latin typeface="Tahoma"/>
                <a:ea typeface="Tahoma"/>
                <a:cs typeface="Tahoma"/>
                <a:sym typeface="Tahoma"/>
              </a:defRPr>
            </a:lvl2pPr>
            <a:lvl3pPr marL="1371600" marR="0" lvl="2" indent="-304800" algn="l" rtl="0">
              <a:spcBef>
                <a:spcPts val="480"/>
              </a:spcBef>
              <a:spcAft>
                <a:spcPts val="0"/>
              </a:spcAft>
              <a:buClr>
                <a:schemeClr val="folHlink"/>
              </a:buClr>
              <a:buSzPts val="1200"/>
              <a:buFont typeface="Noto Sans Symbols"/>
              <a:buChar char="■"/>
              <a:defRPr sz="2400" b="0" i="0" u="none" strike="noStrike" cap="none">
                <a:solidFill>
                  <a:schemeClr val="dk1"/>
                </a:solidFill>
                <a:latin typeface="Tahoma"/>
                <a:ea typeface="Tahoma"/>
                <a:cs typeface="Tahoma"/>
                <a:sym typeface="Tahoma"/>
              </a:defRPr>
            </a:lvl3pPr>
            <a:lvl4pPr marL="1828800" marR="0" lvl="3" indent="-298450" algn="l" rtl="0">
              <a:spcBef>
                <a:spcPts val="400"/>
              </a:spcBef>
              <a:spcAft>
                <a:spcPts val="0"/>
              </a:spcAft>
              <a:buClr>
                <a:schemeClr val="accent2"/>
              </a:buClr>
              <a:buSzPts val="1100"/>
              <a:buFont typeface="Noto Sans Symbols"/>
              <a:buChar char="■"/>
              <a:defRPr sz="2000" b="0" i="0" u="none" strike="noStrike" cap="none">
                <a:solidFill>
                  <a:schemeClr val="dk1"/>
                </a:solidFill>
                <a:latin typeface="Tahoma"/>
                <a:ea typeface="Tahoma"/>
                <a:cs typeface="Tahoma"/>
                <a:sym typeface="Tahoma"/>
              </a:defRPr>
            </a:lvl4pPr>
            <a:lvl5pPr marL="2286000" marR="0" lvl="4" indent="-292100" algn="l" rtl="0">
              <a:spcBef>
                <a:spcPts val="400"/>
              </a:spcBef>
              <a:spcAft>
                <a:spcPts val="0"/>
              </a:spcAft>
              <a:buClr>
                <a:schemeClr val="accent1"/>
              </a:buClr>
              <a:buSzPts val="1000"/>
              <a:buFont typeface="Noto Sans Symbols"/>
              <a:buChar char="■"/>
              <a:defRPr sz="2000" b="0" i="0" u="none" strike="noStrike" cap="none">
                <a:solidFill>
                  <a:schemeClr val="dk1"/>
                </a:solidFill>
                <a:latin typeface="Tahoma"/>
                <a:ea typeface="Tahoma"/>
                <a:cs typeface="Tahoma"/>
                <a:sym typeface="Tahom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377" name="Google Shape;377;p82"/>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lvl="0" indent="0" algn="l">
              <a:spcBef>
                <a:spcPts val="0"/>
              </a:spcBef>
              <a:spcAft>
                <a:spcPts val="0"/>
              </a:spcAft>
              <a:buNone/>
              <a:defRPr sz="1200" b="1" i="0">
                <a:solidFill>
                  <a:schemeClr val="dk1"/>
                </a:solidFill>
                <a:latin typeface="Arial"/>
                <a:ea typeface="Arial"/>
                <a:cs typeface="Arial"/>
                <a:sym typeface="Arial"/>
              </a:defRPr>
            </a:lvl1pPr>
            <a:lvl2pPr marL="0" lvl="1" indent="0" algn="l">
              <a:spcBef>
                <a:spcPts val="0"/>
              </a:spcBef>
              <a:spcAft>
                <a:spcPts val="0"/>
              </a:spcAft>
              <a:buNone/>
              <a:defRPr sz="1200" b="1" i="0">
                <a:solidFill>
                  <a:schemeClr val="dk1"/>
                </a:solidFill>
                <a:latin typeface="Arial"/>
                <a:ea typeface="Arial"/>
                <a:cs typeface="Arial"/>
                <a:sym typeface="Arial"/>
              </a:defRPr>
            </a:lvl2pPr>
            <a:lvl3pPr marL="0" lvl="2" indent="0" algn="l">
              <a:spcBef>
                <a:spcPts val="0"/>
              </a:spcBef>
              <a:spcAft>
                <a:spcPts val="0"/>
              </a:spcAft>
              <a:buNone/>
              <a:defRPr sz="1200" b="1" i="0">
                <a:solidFill>
                  <a:schemeClr val="dk1"/>
                </a:solidFill>
                <a:latin typeface="Arial"/>
                <a:ea typeface="Arial"/>
                <a:cs typeface="Arial"/>
                <a:sym typeface="Arial"/>
              </a:defRPr>
            </a:lvl3pPr>
            <a:lvl4pPr marL="0" lvl="3" indent="0" algn="l">
              <a:spcBef>
                <a:spcPts val="0"/>
              </a:spcBef>
              <a:spcAft>
                <a:spcPts val="0"/>
              </a:spcAft>
              <a:buNone/>
              <a:defRPr sz="1200" b="1" i="0">
                <a:solidFill>
                  <a:schemeClr val="dk1"/>
                </a:solidFill>
                <a:latin typeface="Arial"/>
                <a:ea typeface="Arial"/>
                <a:cs typeface="Arial"/>
                <a:sym typeface="Arial"/>
              </a:defRPr>
            </a:lvl4pPr>
            <a:lvl5pPr marL="0" lvl="4" indent="0" algn="l">
              <a:spcBef>
                <a:spcPts val="0"/>
              </a:spcBef>
              <a:spcAft>
                <a:spcPts val="0"/>
              </a:spcAft>
              <a:buNone/>
              <a:defRPr sz="1200" b="1" i="0">
                <a:solidFill>
                  <a:schemeClr val="dk1"/>
                </a:solidFill>
                <a:latin typeface="Arial"/>
                <a:ea typeface="Arial"/>
                <a:cs typeface="Arial"/>
                <a:sym typeface="Arial"/>
              </a:defRPr>
            </a:lvl5pPr>
            <a:lvl6pPr marL="0" lvl="5" indent="0" algn="l">
              <a:spcBef>
                <a:spcPts val="0"/>
              </a:spcBef>
              <a:spcAft>
                <a:spcPts val="0"/>
              </a:spcAft>
              <a:buNone/>
              <a:defRPr sz="1200" b="1" i="0">
                <a:solidFill>
                  <a:schemeClr val="dk1"/>
                </a:solidFill>
                <a:latin typeface="Arial"/>
                <a:ea typeface="Arial"/>
                <a:cs typeface="Arial"/>
                <a:sym typeface="Arial"/>
              </a:defRPr>
            </a:lvl6pPr>
            <a:lvl7pPr marL="0" lvl="6" indent="0" algn="l">
              <a:spcBef>
                <a:spcPts val="0"/>
              </a:spcBef>
              <a:spcAft>
                <a:spcPts val="0"/>
              </a:spcAft>
              <a:buNone/>
              <a:defRPr sz="1200" b="1" i="0">
                <a:solidFill>
                  <a:schemeClr val="dk1"/>
                </a:solidFill>
                <a:latin typeface="Arial"/>
                <a:ea typeface="Arial"/>
                <a:cs typeface="Arial"/>
                <a:sym typeface="Arial"/>
              </a:defRPr>
            </a:lvl7pPr>
            <a:lvl8pPr marL="0" lvl="7" indent="0" algn="l">
              <a:spcBef>
                <a:spcPts val="0"/>
              </a:spcBef>
              <a:spcAft>
                <a:spcPts val="0"/>
              </a:spcAft>
              <a:buNone/>
              <a:defRPr sz="1200" b="1" i="0">
                <a:solidFill>
                  <a:schemeClr val="dk1"/>
                </a:solidFill>
                <a:latin typeface="Arial"/>
                <a:ea typeface="Arial"/>
                <a:cs typeface="Arial"/>
                <a:sym typeface="Arial"/>
              </a:defRPr>
            </a:lvl8pPr>
            <a:lvl9pPr marL="0" lvl="8" indent="0" algn="l">
              <a:spcBef>
                <a:spcPts val="0"/>
              </a:spcBef>
              <a:spcAft>
                <a:spcPts val="0"/>
              </a:spcAft>
              <a:buNone/>
              <a:defRPr sz="1200" b="1" i="0">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sldNum" idx="12"/>
          </p:nvPr>
        </p:nvSpPr>
        <p:spPr>
          <a:xfrm>
            <a:off x="0" y="6400800"/>
            <a:ext cx="1905000" cy="457200"/>
          </a:xfrm>
          <a:prstGeom prst="rect">
            <a:avLst/>
          </a:prstGeom>
          <a:noFill/>
          <a:ln>
            <a:noFill/>
          </a:ln>
        </p:spPr>
        <p:txBody>
          <a:bodyPr spcFirstLastPara="1" wrap="square" lIns="91425" tIns="45700" rIns="91425" bIns="45700" anchor="b" anchorCtr="0">
            <a:noAutofit/>
          </a:bodyPr>
          <a:lstStyle>
            <a:lvl1pPr marL="0" marR="0" lvl="0" indent="0" algn="l" rtl="0">
              <a:spcBef>
                <a:spcPts val="0"/>
              </a:spcBef>
              <a:spcAft>
                <a:spcPts val="0"/>
              </a:spcAft>
              <a:buNone/>
              <a:defRPr sz="1200" b="1" i="0" u="none" strike="noStrike" cap="none">
                <a:solidFill>
                  <a:schemeClr val="dk1"/>
                </a:solidFill>
                <a:latin typeface="Arial"/>
                <a:ea typeface="Arial"/>
                <a:cs typeface="Arial"/>
                <a:sym typeface="Arial"/>
              </a:defRPr>
            </a:lvl1pPr>
            <a:lvl2pPr marL="0" marR="0" lvl="1" indent="0" algn="l" rtl="0">
              <a:spcBef>
                <a:spcPts val="0"/>
              </a:spcBef>
              <a:spcAft>
                <a:spcPts val="0"/>
              </a:spcAft>
              <a:buNone/>
              <a:defRPr sz="1200" b="1" i="0" u="none" strike="noStrike" cap="none">
                <a:solidFill>
                  <a:schemeClr val="dk1"/>
                </a:solidFill>
                <a:latin typeface="Arial"/>
                <a:ea typeface="Arial"/>
                <a:cs typeface="Arial"/>
                <a:sym typeface="Arial"/>
              </a:defRPr>
            </a:lvl2pPr>
            <a:lvl3pPr marL="0" marR="0" lvl="2" indent="0" algn="l" rtl="0">
              <a:spcBef>
                <a:spcPts val="0"/>
              </a:spcBef>
              <a:spcAft>
                <a:spcPts val="0"/>
              </a:spcAft>
              <a:buNone/>
              <a:defRPr sz="1200" b="1" i="0" u="none" strike="noStrike" cap="none">
                <a:solidFill>
                  <a:schemeClr val="dk1"/>
                </a:solidFill>
                <a:latin typeface="Arial"/>
                <a:ea typeface="Arial"/>
                <a:cs typeface="Arial"/>
                <a:sym typeface="Arial"/>
              </a:defRPr>
            </a:lvl3pPr>
            <a:lvl4pPr marL="0" marR="0" lvl="3" indent="0" algn="l" rtl="0">
              <a:spcBef>
                <a:spcPts val="0"/>
              </a:spcBef>
              <a:spcAft>
                <a:spcPts val="0"/>
              </a:spcAft>
              <a:buNone/>
              <a:defRPr sz="1200" b="1" i="0" u="none" strike="noStrike" cap="none">
                <a:solidFill>
                  <a:schemeClr val="dk1"/>
                </a:solidFill>
                <a:latin typeface="Arial"/>
                <a:ea typeface="Arial"/>
                <a:cs typeface="Arial"/>
                <a:sym typeface="Arial"/>
              </a:defRPr>
            </a:lvl4pPr>
            <a:lvl5pPr marL="0" marR="0" lvl="4" indent="0" algn="l" rtl="0">
              <a:spcBef>
                <a:spcPts val="0"/>
              </a:spcBef>
              <a:spcAft>
                <a:spcPts val="0"/>
              </a:spcAft>
              <a:buNone/>
              <a:defRPr sz="1200" b="1" i="0" u="none" strike="noStrike" cap="none">
                <a:solidFill>
                  <a:schemeClr val="dk1"/>
                </a:solidFill>
                <a:latin typeface="Arial"/>
                <a:ea typeface="Arial"/>
                <a:cs typeface="Arial"/>
                <a:sym typeface="Arial"/>
              </a:defRPr>
            </a:lvl5pPr>
            <a:lvl6pPr marL="0" marR="0" lvl="5" indent="0" algn="l" rtl="0">
              <a:spcBef>
                <a:spcPts val="0"/>
              </a:spcBef>
              <a:spcAft>
                <a:spcPts val="0"/>
              </a:spcAft>
              <a:buNone/>
              <a:defRPr sz="1200" b="1" i="0" u="none" strike="noStrike" cap="none">
                <a:solidFill>
                  <a:schemeClr val="dk1"/>
                </a:solidFill>
                <a:latin typeface="Arial"/>
                <a:ea typeface="Arial"/>
                <a:cs typeface="Arial"/>
                <a:sym typeface="Arial"/>
              </a:defRPr>
            </a:lvl6pPr>
            <a:lvl7pPr marL="0" marR="0" lvl="6" indent="0" algn="l" rtl="0">
              <a:spcBef>
                <a:spcPts val="0"/>
              </a:spcBef>
              <a:spcAft>
                <a:spcPts val="0"/>
              </a:spcAft>
              <a:buNone/>
              <a:defRPr sz="1200" b="1" i="0" u="none" strike="noStrike" cap="none">
                <a:solidFill>
                  <a:schemeClr val="dk1"/>
                </a:solidFill>
                <a:latin typeface="Arial"/>
                <a:ea typeface="Arial"/>
                <a:cs typeface="Arial"/>
                <a:sym typeface="Arial"/>
              </a:defRPr>
            </a:lvl7pPr>
            <a:lvl8pPr marL="0" marR="0" lvl="7" indent="0" algn="l" rtl="0">
              <a:spcBef>
                <a:spcPts val="0"/>
              </a:spcBef>
              <a:spcAft>
                <a:spcPts val="0"/>
              </a:spcAft>
              <a:buNone/>
              <a:defRPr sz="1200" b="1" i="0" u="none" strike="noStrike" cap="none">
                <a:solidFill>
                  <a:schemeClr val="dk1"/>
                </a:solidFill>
                <a:latin typeface="Arial"/>
                <a:ea typeface="Arial"/>
                <a:cs typeface="Arial"/>
                <a:sym typeface="Arial"/>
              </a:defRPr>
            </a:lvl8pPr>
            <a:lvl9pPr marL="0" marR="0" lvl="8" indent="0" algn="l" rtl="0">
              <a:spcBef>
                <a:spcPts val="0"/>
              </a:spcBef>
              <a:spcAft>
                <a:spcPts val="0"/>
              </a:spcAft>
              <a:buNone/>
              <a:defRPr sz="1200" b="1"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r>
              <a:rPr lang="en-US"/>
              <a:t>2.</a:t>
            </a: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3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5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1"/>
          <p:cNvSpPr txBox="1"/>
          <p:nvPr/>
        </p:nvSpPr>
        <p:spPr>
          <a:xfrm>
            <a:off x="825698" y="4073361"/>
            <a:ext cx="7854950" cy="17526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folHlink"/>
              </a:buClr>
              <a:buSzPts val="1680"/>
              <a:buFont typeface="Noto Sans Symbols"/>
              <a:buNone/>
            </a:pPr>
            <a:r>
              <a:rPr lang="en-US" sz="2800" b="1" i="0" dirty="0">
                <a:solidFill>
                  <a:srgbClr val="191919"/>
                </a:solidFill>
                <a:latin typeface="Tahoma"/>
                <a:ea typeface="Tahoma"/>
                <a:cs typeface="Tahoma"/>
                <a:sym typeface="Tahoma"/>
              </a:rPr>
              <a:t>Prof. Lamiaa </a:t>
            </a:r>
            <a:r>
              <a:rPr lang="en-US" sz="2800" b="1" i="0" dirty="0" err="1">
                <a:solidFill>
                  <a:srgbClr val="191919"/>
                </a:solidFill>
                <a:latin typeface="Tahoma"/>
                <a:ea typeface="Tahoma"/>
                <a:cs typeface="Tahoma"/>
                <a:sym typeface="Tahoma"/>
              </a:rPr>
              <a:t>Fattouh</a:t>
            </a:r>
            <a:r>
              <a:rPr lang="en-US" sz="2800" b="1" i="0" dirty="0">
                <a:solidFill>
                  <a:srgbClr val="191919"/>
                </a:solidFill>
                <a:latin typeface="Tahoma"/>
                <a:ea typeface="Tahoma"/>
                <a:cs typeface="Tahoma"/>
                <a:sym typeface="Tahoma"/>
              </a:rPr>
              <a:t> Ibrahim</a:t>
            </a:r>
            <a:endParaRPr dirty="0"/>
          </a:p>
          <a:p>
            <a:pPr marL="0" marR="0" lvl="0" indent="0" algn="ctr" rtl="0">
              <a:spcBef>
                <a:spcPts val="560"/>
              </a:spcBef>
              <a:spcAft>
                <a:spcPts val="0"/>
              </a:spcAft>
              <a:buClr>
                <a:schemeClr val="folHlink"/>
              </a:buClr>
              <a:buSzPts val="1680"/>
              <a:buFont typeface="Noto Sans Symbols"/>
              <a:buNone/>
            </a:pPr>
            <a:r>
              <a:rPr lang="en-US" sz="2800" b="1" i="0" dirty="0" smtClean="0">
                <a:solidFill>
                  <a:srgbClr val="191919"/>
                </a:solidFill>
                <a:latin typeface="Tahoma"/>
                <a:ea typeface="Tahoma"/>
                <a:cs typeface="Tahoma"/>
                <a:sym typeface="Tahoma"/>
              </a:rPr>
              <a:t>Midocean University  </a:t>
            </a:r>
            <a:endParaRPr dirty="0"/>
          </a:p>
          <a:p>
            <a:pPr marL="0" marR="0" lvl="0" indent="0" algn="ctr" rtl="0">
              <a:spcBef>
                <a:spcPts val="560"/>
              </a:spcBef>
              <a:spcAft>
                <a:spcPts val="0"/>
              </a:spcAft>
              <a:buClr>
                <a:schemeClr val="folHlink"/>
              </a:buClr>
              <a:buSzPts val="1680"/>
              <a:buFont typeface="Noto Sans Symbols"/>
              <a:buNone/>
            </a:pPr>
            <a:r>
              <a:rPr lang="en-US" sz="2800" b="1" i="0" dirty="0">
                <a:solidFill>
                  <a:srgbClr val="191919"/>
                </a:solidFill>
                <a:latin typeface="Tahoma"/>
                <a:ea typeface="Tahoma"/>
                <a:cs typeface="Tahoma"/>
                <a:sym typeface="Tahoma"/>
              </a:rPr>
              <a:t>Faculty of </a:t>
            </a:r>
            <a:r>
              <a:rPr lang="en-US" sz="2800" b="1" i="0" dirty="0" smtClean="0">
                <a:solidFill>
                  <a:srgbClr val="191919"/>
                </a:solidFill>
                <a:latin typeface="Tahoma"/>
                <a:ea typeface="Tahoma"/>
                <a:cs typeface="Tahoma"/>
                <a:sym typeface="Tahoma"/>
              </a:rPr>
              <a:t>INFORMATICS</a:t>
            </a:r>
            <a:endParaRPr sz="2800" b="1" i="0" dirty="0">
              <a:solidFill>
                <a:srgbClr val="191919"/>
              </a:solidFill>
              <a:latin typeface="Tahoma"/>
              <a:ea typeface="Tahoma"/>
              <a:cs typeface="Tahoma"/>
              <a:sym typeface="Tahoma"/>
            </a:endParaRPr>
          </a:p>
        </p:txBody>
      </p:sp>
      <p:sp>
        <p:nvSpPr>
          <p:cNvPr id="383" name="Google Shape;383;p1"/>
          <p:cNvSpPr txBox="1"/>
          <p:nvPr/>
        </p:nvSpPr>
        <p:spPr>
          <a:xfrm>
            <a:off x="7772400" y="5825961"/>
            <a:ext cx="683339" cy="3651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b="1" i="1">
                <a:solidFill>
                  <a:srgbClr val="D1EAEE"/>
                </a:solidFill>
                <a:latin typeface="Constantia"/>
                <a:ea typeface="Constantia"/>
                <a:cs typeface="Constantia"/>
                <a:sym typeface="Constantia"/>
              </a:rPr>
              <a:t>1</a:t>
            </a:fld>
            <a:endParaRPr sz="1800" b="1" i="1">
              <a:solidFill>
                <a:srgbClr val="D1EAEE"/>
              </a:solidFill>
              <a:latin typeface="Constantia"/>
              <a:ea typeface="Constantia"/>
              <a:cs typeface="Constantia"/>
              <a:sym typeface="Constantia"/>
            </a:endParaRPr>
          </a:p>
        </p:txBody>
      </p:sp>
      <p:sp>
        <p:nvSpPr>
          <p:cNvPr id="385" name="Google Shape;385;p1"/>
          <p:cNvSpPr txBox="1"/>
          <p:nvPr/>
        </p:nvSpPr>
        <p:spPr>
          <a:xfrm>
            <a:off x="379521" y="1975832"/>
            <a:ext cx="8747303" cy="135421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1" dirty="0">
                <a:solidFill>
                  <a:srgbClr val="191919"/>
                </a:solidFill>
                <a:latin typeface="Times New Roman"/>
                <a:ea typeface="Times New Roman"/>
                <a:cs typeface="Times New Roman"/>
                <a:sym typeface="Times New Roman"/>
              </a:rPr>
              <a:t>IT111 - Introduction to Information Technology</a:t>
            </a:r>
            <a:endParaRPr dirty="0"/>
          </a:p>
          <a:p>
            <a:pPr marL="0" marR="0" lvl="0" indent="0" algn="ctr" rtl="0">
              <a:spcBef>
                <a:spcPts val="0"/>
              </a:spcBef>
              <a:spcAft>
                <a:spcPts val="0"/>
              </a:spcAft>
              <a:buNone/>
            </a:pPr>
            <a:r>
              <a:rPr lang="en-US" sz="3200" b="1" i="1" dirty="0">
                <a:solidFill>
                  <a:srgbClr val="191919"/>
                </a:solidFill>
                <a:latin typeface="Times New Roman"/>
                <a:ea typeface="Times New Roman"/>
                <a:cs typeface="Times New Roman"/>
                <a:sym typeface="Times New Roman"/>
              </a:rPr>
              <a:t>Bachelor of Science in Information Technology</a:t>
            </a:r>
            <a:endParaRPr sz="3200" b="1" i="1" dirty="0">
              <a:solidFill>
                <a:srgbClr val="191919"/>
              </a:solidFill>
              <a:latin typeface="Times New Roman"/>
              <a:ea typeface="Times New Roman"/>
              <a:cs typeface="Times New Roman"/>
              <a:sym typeface="Times New Roman"/>
            </a:endParaRPr>
          </a:p>
          <a:p>
            <a:pPr marL="0" marR="0" lvl="0" indent="0" algn="l" rtl="0">
              <a:spcBef>
                <a:spcPts val="0"/>
              </a:spcBef>
              <a:spcAft>
                <a:spcPts val="0"/>
              </a:spcAft>
              <a:buNone/>
            </a:pPr>
            <a:endParaRPr sz="1800" b="1" i="1" dirty="0">
              <a:solidFill>
                <a:schemeClr val="dk1"/>
              </a:solidFill>
              <a:latin typeface="Times New Roman"/>
              <a:ea typeface="Times New Roman"/>
              <a:cs typeface="Times New Roman"/>
              <a:sym typeface="Times New Roman"/>
            </a:endParaRPr>
          </a:p>
        </p:txBody>
      </p:sp>
      <p:pic>
        <p:nvPicPr>
          <p:cNvPr id="386" name="Google Shape;386;p1"/>
          <p:cNvPicPr preferRelativeResize="0"/>
          <p:nvPr/>
        </p:nvPicPr>
        <p:blipFill rotWithShape="1">
          <a:blip r:embed="rId3">
            <a:alphaModFix/>
          </a:blip>
          <a:srcRect/>
          <a:stretch/>
        </p:blipFill>
        <p:spPr>
          <a:xfrm>
            <a:off x="14748" y="43924"/>
            <a:ext cx="1924050" cy="1533525"/>
          </a:xfrm>
          <a:prstGeom prst="rect">
            <a:avLst/>
          </a:prstGeom>
          <a:noFill/>
          <a:ln>
            <a:noFill/>
          </a:ln>
        </p:spPr>
      </p:pic>
      <p:sp>
        <p:nvSpPr>
          <p:cNvPr id="387" name="Google Shape;387;p1"/>
          <p:cNvSpPr/>
          <p:nvPr/>
        </p:nvSpPr>
        <p:spPr>
          <a:xfrm>
            <a:off x="304799" y="2996143"/>
            <a:ext cx="8534401"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cap="none" dirty="0">
                <a:solidFill>
                  <a:srgbClr val="FF0000"/>
                </a:solidFill>
                <a:latin typeface="Algerian"/>
                <a:ea typeface="Algerian"/>
                <a:cs typeface="Algerian"/>
                <a:sym typeface="Algerian"/>
              </a:rPr>
              <a:t>Lecture 2 Number </a:t>
            </a:r>
            <a:br>
              <a:rPr lang="en-US" sz="3200" b="1" i="0" cap="none" dirty="0">
                <a:solidFill>
                  <a:srgbClr val="FF0000"/>
                </a:solidFill>
                <a:latin typeface="Algerian"/>
                <a:ea typeface="Algerian"/>
                <a:cs typeface="Algerian"/>
                <a:sym typeface="Algerian"/>
              </a:rPr>
            </a:br>
            <a:r>
              <a:rPr lang="en-US" sz="3200" b="1" i="0" cap="none" dirty="0">
                <a:solidFill>
                  <a:srgbClr val="FF0000"/>
                </a:solidFill>
                <a:latin typeface="Algerian"/>
                <a:ea typeface="Algerian"/>
                <a:cs typeface="Algerian"/>
                <a:sym typeface="Algerian"/>
              </a:rPr>
              <a:t>Systems</a:t>
            </a:r>
            <a:endParaRPr sz="3200" b="1" i="1" cap="none" dirty="0">
              <a:solidFill>
                <a:srgbClr val="FF0000"/>
              </a:solidFill>
              <a:latin typeface="Times New Roman"/>
              <a:ea typeface="Times New Roman"/>
              <a:cs typeface="Times New Roman"/>
              <a:sym typeface="Times New Roman"/>
            </a:endParaRPr>
          </a:p>
        </p:txBody>
      </p:sp>
      <p:pic>
        <p:nvPicPr>
          <p:cNvPr id="8" name="Picture 7">
            <a:extLst>
              <a:ext uri="{FF2B5EF4-FFF2-40B4-BE49-F238E27FC236}">
                <a16:creationId xmlns="" xmlns:a16="http://schemas.microsoft.com/office/drawing/2014/main" id="{E5E2D01B-0E78-027F-160A-F532D98C46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59508" y="205199"/>
            <a:ext cx="3224981" cy="143083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2"/>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fld id="{00000000-1234-1234-1234-123412341234}" type="slidenum">
              <a:rPr lang="en-US"/>
              <a:t>2</a:t>
            </a:fld>
            <a:endParaRPr/>
          </a:p>
        </p:txBody>
      </p:sp>
      <p:sp>
        <p:nvSpPr>
          <p:cNvPr id="394" name="Google Shape;394;p2"/>
          <p:cNvSpPr/>
          <p:nvPr/>
        </p:nvSpPr>
        <p:spPr>
          <a:xfrm>
            <a:off x="1233054" y="1547199"/>
            <a:ext cx="7315200" cy="4401205"/>
          </a:xfrm>
          <a:prstGeom prst="rect">
            <a:avLst/>
          </a:prstGeom>
          <a:solidFill>
            <a:schemeClr val="lt1"/>
          </a:solidFill>
          <a:ln>
            <a:noFill/>
          </a:ln>
        </p:spPr>
        <p:txBody>
          <a:bodyPr spcFirstLastPara="1" wrap="square" lIns="91425" tIns="45700" rIns="91425" bIns="45700" anchor="t" anchorCtr="0">
            <a:spAutoFit/>
          </a:bodyPr>
          <a:lstStyle/>
          <a:p>
            <a:pPr marL="0" marR="0" lvl="0" indent="-152400" algn="l" rtl="0">
              <a:spcBef>
                <a:spcPts val="0"/>
              </a:spcBef>
              <a:spcAft>
                <a:spcPts val="0"/>
              </a:spcAft>
              <a:buClr>
                <a:schemeClr val="dk1"/>
              </a:buClr>
              <a:buSzPts val="2400"/>
              <a:buFont typeface="Noto Sans Symbols"/>
              <a:buChar char="❑"/>
            </a:pPr>
            <a:r>
              <a:rPr lang="en-US" sz="2400" b="1" i="0" dirty="0">
                <a:solidFill>
                  <a:schemeClr val="dk1"/>
                </a:solidFill>
                <a:latin typeface="Times New Roman"/>
                <a:ea typeface="Times New Roman"/>
                <a:cs typeface="Times New Roman"/>
                <a:sym typeface="Times New Roman"/>
              </a:rPr>
              <a:t> </a:t>
            </a:r>
            <a:r>
              <a:rPr lang="en-US" sz="2000" b="1" i="0" dirty="0">
                <a:solidFill>
                  <a:schemeClr val="dk1"/>
                </a:solidFill>
                <a:latin typeface="Times New Roman"/>
                <a:ea typeface="Times New Roman"/>
                <a:cs typeface="Times New Roman"/>
                <a:sym typeface="Times New Roman"/>
              </a:rPr>
              <a:t>Understand the concept of number systems.</a:t>
            </a:r>
            <a:endParaRPr dirty="0"/>
          </a:p>
          <a:p>
            <a:pPr marL="0" marR="0" lvl="0" indent="-127000" algn="l" rtl="0">
              <a:spcBef>
                <a:spcPts val="600"/>
              </a:spcBef>
              <a:spcAft>
                <a:spcPts val="0"/>
              </a:spcAft>
              <a:buClr>
                <a:schemeClr val="dk1"/>
              </a:buClr>
              <a:buSzPts val="2000"/>
              <a:buFont typeface="Noto Sans Symbols"/>
              <a:buChar char="❑"/>
            </a:pPr>
            <a:r>
              <a:rPr lang="en-US" sz="2000" b="1" i="0" dirty="0">
                <a:solidFill>
                  <a:schemeClr val="dk1"/>
                </a:solidFill>
                <a:latin typeface="Times New Roman"/>
                <a:ea typeface="Times New Roman"/>
                <a:cs typeface="Times New Roman"/>
                <a:sym typeface="Times New Roman"/>
              </a:rPr>
              <a:t> Distinguish between non-positional and positional number</a:t>
            </a:r>
            <a:br>
              <a:rPr lang="en-US" sz="2000" b="1" i="0" dirty="0">
                <a:solidFill>
                  <a:schemeClr val="dk1"/>
                </a:solidFill>
                <a:latin typeface="Times New Roman"/>
                <a:ea typeface="Times New Roman"/>
                <a:cs typeface="Times New Roman"/>
                <a:sym typeface="Times New Roman"/>
              </a:rPr>
            </a:br>
            <a:r>
              <a:rPr lang="en-US" sz="2000" b="1" i="0" dirty="0">
                <a:solidFill>
                  <a:schemeClr val="dk1"/>
                </a:solidFill>
                <a:latin typeface="Times New Roman"/>
                <a:ea typeface="Times New Roman"/>
                <a:cs typeface="Times New Roman"/>
                <a:sym typeface="Times New Roman"/>
              </a:rPr>
              <a:t>     systems.</a:t>
            </a:r>
            <a:endParaRPr dirty="0"/>
          </a:p>
          <a:p>
            <a:pPr marL="0" marR="0" lvl="0" indent="-127000" algn="l" rtl="0">
              <a:spcBef>
                <a:spcPts val="500"/>
              </a:spcBef>
              <a:spcAft>
                <a:spcPts val="0"/>
              </a:spcAft>
              <a:buClr>
                <a:schemeClr val="dk1"/>
              </a:buClr>
              <a:buSzPts val="2000"/>
              <a:buFont typeface="Noto Sans Symbols"/>
              <a:buChar char="❑"/>
            </a:pPr>
            <a:r>
              <a:rPr lang="en-US" sz="2000" b="1" i="0" dirty="0">
                <a:solidFill>
                  <a:schemeClr val="dk1"/>
                </a:solidFill>
                <a:latin typeface="Times New Roman"/>
                <a:ea typeface="Times New Roman"/>
                <a:cs typeface="Times New Roman"/>
                <a:sym typeface="Times New Roman"/>
              </a:rPr>
              <a:t> Describe the decimal, binary, hexadecimal and octal system.  </a:t>
            </a:r>
            <a:endParaRPr dirty="0"/>
          </a:p>
          <a:p>
            <a:pPr marL="0" marR="0" lvl="0" indent="-127000" algn="l" rtl="0">
              <a:spcBef>
                <a:spcPts val="500"/>
              </a:spcBef>
              <a:spcAft>
                <a:spcPts val="0"/>
              </a:spcAft>
              <a:buClr>
                <a:schemeClr val="dk1"/>
              </a:buClr>
              <a:buSzPts val="2000"/>
              <a:buFont typeface="Noto Sans Symbols"/>
              <a:buChar char="❑"/>
            </a:pPr>
            <a:r>
              <a:rPr lang="en-US" sz="2000" b="1" i="0" dirty="0">
                <a:solidFill>
                  <a:schemeClr val="dk1"/>
                </a:solidFill>
                <a:latin typeface="Times New Roman"/>
                <a:ea typeface="Times New Roman"/>
                <a:cs typeface="Times New Roman"/>
                <a:sym typeface="Times New Roman"/>
              </a:rPr>
              <a:t>Convert a number in binary, octal or hexadecimal to a</a:t>
            </a:r>
            <a:br>
              <a:rPr lang="en-US" sz="2000" b="1" i="0" dirty="0">
                <a:solidFill>
                  <a:schemeClr val="dk1"/>
                </a:solidFill>
                <a:latin typeface="Times New Roman"/>
                <a:ea typeface="Times New Roman"/>
                <a:cs typeface="Times New Roman"/>
                <a:sym typeface="Times New Roman"/>
              </a:rPr>
            </a:br>
            <a:r>
              <a:rPr lang="en-US" sz="2000" b="1" i="0" dirty="0">
                <a:solidFill>
                  <a:schemeClr val="dk1"/>
                </a:solidFill>
                <a:latin typeface="Times New Roman"/>
                <a:ea typeface="Times New Roman"/>
                <a:cs typeface="Times New Roman"/>
                <a:sym typeface="Times New Roman"/>
              </a:rPr>
              <a:t>     number in the decimal system.</a:t>
            </a:r>
            <a:endParaRPr dirty="0"/>
          </a:p>
          <a:p>
            <a:pPr marL="0" marR="0" lvl="0" indent="-127000" algn="l" rtl="0">
              <a:spcBef>
                <a:spcPts val="500"/>
              </a:spcBef>
              <a:spcAft>
                <a:spcPts val="0"/>
              </a:spcAft>
              <a:buClr>
                <a:schemeClr val="dk1"/>
              </a:buClr>
              <a:buSzPts val="2000"/>
              <a:buFont typeface="Noto Sans Symbols"/>
              <a:buChar char="❑"/>
            </a:pPr>
            <a:r>
              <a:rPr lang="en-US" sz="2000" b="1" i="0" dirty="0">
                <a:solidFill>
                  <a:schemeClr val="dk1"/>
                </a:solidFill>
                <a:latin typeface="Times New Roman"/>
                <a:ea typeface="Times New Roman"/>
                <a:cs typeface="Times New Roman"/>
                <a:sym typeface="Times New Roman"/>
              </a:rPr>
              <a:t> Convert a number in the decimal system to a number in</a:t>
            </a:r>
            <a:br>
              <a:rPr lang="en-US" sz="2000" b="1" i="0" dirty="0">
                <a:solidFill>
                  <a:schemeClr val="dk1"/>
                </a:solidFill>
                <a:latin typeface="Times New Roman"/>
                <a:ea typeface="Times New Roman"/>
                <a:cs typeface="Times New Roman"/>
                <a:sym typeface="Times New Roman"/>
              </a:rPr>
            </a:br>
            <a:r>
              <a:rPr lang="en-US" sz="2000" b="1" i="0" dirty="0">
                <a:solidFill>
                  <a:schemeClr val="dk1"/>
                </a:solidFill>
                <a:latin typeface="Times New Roman"/>
                <a:ea typeface="Times New Roman"/>
                <a:cs typeface="Times New Roman"/>
                <a:sym typeface="Times New Roman"/>
              </a:rPr>
              <a:t>     binary, octal and hexadecimal.</a:t>
            </a:r>
            <a:endParaRPr dirty="0"/>
          </a:p>
          <a:p>
            <a:pPr marL="0" marR="0" lvl="0" indent="-127000" algn="l" rtl="0">
              <a:spcBef>
                <a:spcPts val="500"/>
              </a:spcBef>
              <a:spcAft>
                <a:spcPts val="0"/>
              </a:spcAft>
              <a:buClr>
                <a:schemeClr val="dk1"/>
              </a:buClr>
              <a:buSzPts val="2000"/>
              <a:buFont typeface="Noto Sans Symbols"/>
              <a:buChar char="❑"/>
            </a:pPr>
            <a:r>
              <a:rPr lang="en-US" sz="2000" b="1" i="0" dirty="0">
                <a:solidFill>
                  <a:schemeClr val="dk1"/>
                </a:solidFill>
                <a:latin typeface="Times New Roman"/>
                <a:ea typeface="Times New Roman"/>
                <a:cs typeface="Times New Roman"/>
                <a:sym typeface="Times New Roman"/>
              </a:rPr>
              <a:t> Convert a number in binary to octal and vice versa.</a:t>
            </a:r>
            <a:endParaRPr dirty="0"/>
          </a:p>
          <a:p>
            <a:pPr marL="0" marR="0" lvl="0" indent="-127000" algn="l" rtl="0">
              <a:spcBef>
                <a:spcPts val="500"/>
              </a:spcBef>
              <a:spcAft>
                <a:spcPts val="0"/>
              </a:spcAft>
              <a:buClr>
                <a:schemeClr val="dk1"/>
              </a:buClr>
              <a:buSzPts val="2000"/>
              <a:buFont typeface="Noto Sans Symbols"/>
              <a:buChar char="❑"/>
            </a:pPr>
            <a:r>
              <a:rPr lang="en-US" sz="2000" b="1" i="0" dirty="0">
                <a:solidFill>
                  <a:schemeClr val="dk1"/>
                </a:solidFill>
                <a:latin typeface="Times New Roman"/>
                <a:ea typeface="Times New Roman"/>
                <a:cs typeface="Times New Roman"/>
                <a:sym typeface="Times New Roman"/>
              </a:rPr>
              <a:t> Convert a number in binary to hexadecimal and vice versa.</a:t>
            </a:r>
            <a:endParaRPr dirty="0"/>
          </a:p>
          <a:p>
            <a:pPr marL="0" marR="0" lvl="0" indent="-127000" algn="l" rtl="0">
              <a:spcBef>
                <a:spcPts val="500"/>
              </a:spcBef>
              <a:spcAft>
                <a:spcPts val="0"/>
              </a:spcAft>
              <a:buClr>
                <a:schemeClr val="dk1"/>
              </a:buClr>
              <a:buSzPts val="2000"/>
              <a:buFont typeface="Noto Sans Symbols"/>
              <a:buChar char="❑"/>
            </a:pPr>
            <a:r>
              <a:rPr lang="en-US" sz="2000" b="1" i="0" dirty="0">
                <a:solidFill>
                  <a:schemeClr val="dk1"/>
                </a:solidFill>
                <a:latin typeface="Times New Roman"/>
                <a:ea typeface="Times New Roman"/>
                <a:cs typeface="Times New Roman"/>
                <a:sym typeface="Times New Roman"/>
              </a:rPr>
              <a:t> Find the number of digits needed in each system to represent</a:t>
            </a:r>
            <a:br>
              <a:rPr lang="en-US" sz="2000" b="1" i="0" dirty="0">
                <a:solidFill>
                  <a:schemeClr val="dk1"/>
                </a:solidFill>
                <a:latin typeface="Times New Roman"/>
                <a:ea typeface="Times New Roman"/>
                <a:cs typeface="Times New Roman"/>
                <a:sym typeface="Times New Roman"/>
              </a:rPr>
            </a:br>
            <a:r>
              <a:rPr lang="en-US" sz="2000" b="1" i="0" dirty="0">
                <a:solidFill>
                  <a:schemeClr val="dk1"/>
                </a:solidFill>
                <a:latin typeface="Times New Roman"/>
                <a:ea typeface="Times New Roman"/>
                <a:cs typeface="Times New Roman"/>
                <a:sym typeface="Times New Roman"/>
              </a:rPr>
              <a:t>    a particular value.</a:t>
            </a:r>
            <a:endParaRPr dirty="0"/>
          </a:p>
        </p:txBody>
      </p:sp>
      <p:sp>
        <p:nvSpPr>
          <p:cNvPr id="395" name="Google Shape;395;p2"/>
          <p:cNvSpPr/>
          <p:nvPr/>
        </p:nvSpPr>
        <p:spPr>
          <a:xfrm>
            <a:off x="2209800" y="342238"/>
            <a:ext cx="6477000" cy="9461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a:solidFill>
                  <a:schemeClr val="lt1"/>
                </a:solidFill>
                <a:latin typeface="Times New Roman"/>
                <a:ea typeface="Times New Roman"/>
                <a:cs typeface="Times New Roman"/>
                <a:sym typeface="Times New Roman"/>
              </a:rPr>
              <a:t>After studying this chapter, the student should be able to:</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3"/>
          <p:cNvSpPr txBox="1">
            <a:spLocks noGrp="1"/>
          </p:cNvSpPr>
          <p:nvPr>
            <p:ph type="sldNum" idx="12"/>
          </p:nvPr>
        </p:nvSpPr>
        <p:spPr>
          <a:xfrm>
            <a:off x="7391400" y="5956509"/>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a:t>
            </a:fld>
            <a:endParaRPr/>
          </a:p>
        </p:txBody>
      </p:sp>
      <p:sp>
        <p:nvSpPr>
          <p:cNvPr id="402" name="Google Shape;402;p3"/>
          <p:cNvSpPr txBox="1"/>
          <p:nvPr/>
        </p:nvSpPr>
        <p:spPr>
          <a:xfrm>
            <a:off x="2133600" y="533400"/>
            <a:ext cx="412003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a:solidFill>
                  <a:schemeClr val="lt1"/>
                </a:solidFill>
                <a:latin typeface="Times"/>
                <a:ea typeface="Times"/>
                <a:cs typeface="Times"/>
                <a:sym typeface="Times"/>
              </a:rPr>
              <a:t>2-   INTRODUCTION</a:t>
            </a:r>
            <a:endParaRPr/>
          </a:p>
        </p:txBody>
      </p:sp>
      <p:sp>
        <p:nvSpPr>
          <p:cNvPr id="403" name="Google Shape;403;p3"/>
          <p:cNvSpPr txBox="1"/>
          <p:nvPr/>
        </p:nvSpPr>
        <p:spPr>
          <a:xfrm>
            <a:off x="8229600" y="6400800"/>
            <a:ext cx="1841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i="0">
              <a:solidFill>
                <a:schemeClr val="dk1"/>
              </a:solidFill>
              <a:latin typeface="Times New Roman"/>
              <a:ea typeface="Times New Roman"/>
              <a:cs typeface="Times New Roman"/>
              <a:sym typeface="Times New Roman"/>
            </a:endParaRPr>
          </a:p>
        </p:txBody>
      </p:sp>
      <p:sp>
        <p:nvSpPr>
          <p:cNvPr id="404" name="Google Shape;404;p3"/>
          <p:cNvSpPr/>
          <p:nvPr/>
        </p:nvSpPr>
        <p:spPr>
          <a:xfrm>
            <a:off x="381000" y="1600200"/>
            <a:ext cx="7848600" cy="378565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2400" b="0" i="0">
                <a:solidFill>
                  <a:schemeClr val="dk1"/>
                </a:solidFill>
                <a:latin typeface="Times New Roman"/>
                <a:ea typeface="Times New Roman"/>
                <a:cs typeface="Times New Roman"/>
                <a:sym typeface="Times New Roman"/>
              </a:rPr>
              <a:t>A </a:t>
            </a:r>
            <a:r>
              <a:rPr lang="en-US" sz="2400" b="1" i="0">
                <a:solidFill>
                  <a:schemeClr val="folHlink"/>
                </a:solidFill>
                <a:latin typeface="Times New Roman"/>
                <a:ea typeface="Times New Roman"/>
                <a:cs typeface="Times New Roman"/>
                <a:sym typeface="Times New Roman"/>
              </a:rPr>
              <a:t>number system</a:t>
            </a:r>
            <a:r>
              <a:rPr lang="en-US" sz="2400" b="0" i="0">
                <a:solidFill>
                  <a:schemeClr val="dk1"/>
                </a:solidFill>
                <a:latin typeface="Times New Roman"/>
                <a:ea typeface="Times New Roman"/>
                <a:cs typeface="Times New Roman"/>
                <a:sym typeface="Times New Roman"/>
              </a:rPr>
              <a:t> defines how a number can be represented using distinct symbols. A number can be represented differently in different systems. For example, the two numbers (2A)</a:t>
            </a:r>
            <a:r>
              <a:rPr lang="en-US" sz="2400" b="0" i="0" baseline="-25000">
                <a:solidFill>
                  <a:schemeClr val="dk1"/>
                </a:solidFill>
                <a:latin typeface="Times New Roman"/>
                <a:ea typeface="Times New Roman"/>
                <a:cs typeface="Times New Roman"/>
                <a:sym typeface="Times New Roman"/>
              </a:rPr>
              <a:t>16</a:t>
            </a:r>
            <a:r>
              <a:rPr lang="en-US" sz="2400" b="0" i="0">
                <a:solidFill>
                  <a:schemeClr val="dk1"/>
                </a:solidFill>
                <a:latin typeface="Times New Roman"/>
                <a:ea typeface="Times New Roman"/>
                <a:cs typeface="Times New Roman"/>
                <a:sym typeface="Times New Roman"/>
              </a:rPr>
              <a:t> and (52)</a:t>
            </a:r>
            <a:r>
              <a:rPr lang="en-US" sz="2400" b="0" i="0" baseline="-25000">
                <a:solidFill>
                  <a:schemeClr val="dk1"/>
                </a:solidFill>
                <a:latin typeface="Times New Roman"/>
                <a:ea typeface="Times New Roman"/>
                <a:cs typeface="Times New Roman"/>
                <a:sym typeface="Times New Roman"/>
              </a:rPr>
              <a:t>8</a:t>
            </a:r>
            <a:r>
              <a:rPr lang="en-US" sz="2400" b="0" i="0">
                <a:solidFill>
                  <a:schemeClr val="dk1"/>
                </a:solidFill>
                <a:latin typeface="Times New Roman"/>
                <a:ea typeface="Times New Roman"/>
                <a:cs typeface="Times New Roman"/>
                <a:sym typeface="Times New Roman"/>
              </a:rPr>
              <a:t> both refer to the same quantity, (42)</a:t>
            </a:r>
            <a:r>
              <a:rPr lang="en-US" sz="2400" b="0" i="0" baseline="-25000">
                <a:solidFill>
                  <a:schemeClr val="dk1"/>
                </a:solidFill>
                <a:latin typeface="Times New Roman"/>
                <a:ea typeface="Times New Roman"/>
                <a:cs typeface="Times New Roman"/>
                <a:sym typeface="Times New Roman"/>
              </a:rPr>
              <a:t>10</a:t>
            </a:r>
            <a:r>
              <a:rPr lang="en-US" sz="2400" b="0" i="0">
                <a:solidFill>
                  <a:schemeClr val="dk1"/>
                </a:solidFill>
                <a:latin typeface="Times New Roman"/>
                <a:ea typeface="Times New Roman"/>
                <a:cs typeface="Times New Roman"/>
                <a:sym typeface="Times New Roman"/>
              </a:rPr>
              <a:t>, but their representations are different.</a:t>
            </a:r>
            <a:r>
              <a:rPr lang="en-US" sz="2400" b="1" i="1">
                <a:solidFill>
                  <a:schemeClr val="dk1"/>
                </a:solidFill>
                <a:latin typeface="Times New Roman"/>
                <a:ea typeface="Times New Roman"/>
                <a:cs typeface="Times New Roman"/>
                <a:sym typeface="Times New Roman"/>
              </a:rPr>
              <a:t> </a:t>
            </a:r>
            <a:br>
              <a:rPr lang="en-US" sz="2400" b="1" i="1">
                <a:solidFill>
                  <a:schemeClr val="dk1"/>
                </a:solidFill>
                <a:latin typeface="Times New Roman"/>
                <a:ea typeface="Times New Roman"/>
                <a:cs typeface="Times New Roman"/>
                <a:sym typeface="Times New Roman"/>
              </a:rPr>
            </a:br>
            <a:endParaRPr sz="2400" b="1" i="1">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Several number systems have been used in the past and can be categorized into two groups: </a:t>
            </a:r>
            <a:r>
              <a:rPr lang="en-US" sz="2400" b="1" i="0">
                <a:solidFill>
                  <a:schemeClr val="folHlink"/>
                </a:solidFill>
                <a:latin typeface="Times New Roman"/>
                <a:ea typeface="Times New Roman"/>
                <a:cs typeface="Times New Roman"/>
                <a:sym typeface="Times New Roman"/>
              </a:rPr>
              <a:t>positional</a:t>
            </a:r>
            <a:r>
              <a:rPr lang="en-US" sz="2400" b="0" i="0">
                <a:solidFill>
                  <a:schemeClr val="dk1"/>
                </a:solidFill>
                <a:latin typeface="Times New Roman"/>
                <a:ea typeface="Times New Roman"/>
                <a:cs typeface="Times New Roman"/>
                <a:sym typeface="Times New Roman"/>
              </a:rPr>
              <a:t> and </a:t>
            </a:r>
            <a:r>
              <a:rPr lang="en-US" sz="2400" b="1" i="0">
                <a:solidFill>
                  <a:schemeClr val="folHlink"/>
                </a:solidFill>
                <a:latin typeface="Times New Roman"/>
                <a:ea typeface="Times New Roman"/>
                <a:cs typeface="Times New Roman"/>
                <a:sym typeface="Times New Roman"/>
              </a:rPr>
              <a:t>non-positional</a:t>
            </a:r>
            <a:r>
              <a:rPr lang="en-US" sz="2400" b="0" i="0">
                <a:solidFill>
                  <a:schemeClr val="dk1"/>
                </a:solidFill>
                <a:latin typeface="Times New Roman"/>
                <a:ea typeface="Times New Roman"/>
                <a:cs typeface="Times New Roman"/>
                <a:sym typeface="Times New Roman"/>
              </a:rPr>
              <a:t> systems. Our main goal is to discuss the positional number systems, but we also give examples of non-positional systems.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4"/>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a:t>
            </a:fld>
            <a:endParaRPr/>
          </a:p>
        </p:txBody>
      </p:sp>
      <p:sp>
        <p:nvSpPr>
          <p:cNvPr id="411" name="Google Shape;411;p4"/>
          <p:cNvSpPr txBox="1"/>
          <p:nvPr/>
        </p:nvSpPr>
        <p:spPr>
          <a:xfrm>
            <a:off x="2133600" y="592121"/>
            <a:ext cx="570284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a:ea typeface="Times"/>
                <a:cs typeface="Times"/>
                <a:sym typeface="Times"/>
              </a:rPr>
              <a:t>2-2   POSITIONAL NUMBER SYSTEMS</a:t>
            </a:r>
            <a:endParaRPr/>
          </a:p>
        </p:txBody>
      </p:sp>
      <p:sp>
        <p:nvSpPr>
          <p:cNvPr id="412" name="Google Shape;412;p4"/>
          <p:cNvSpPr txBox="1"/>
          <p:nvPr/>
        </p:nvSpPr>
        <p:spPr>
          <a:xfrm>
            <a:off x="8229600" y="6400800"/>
            <a:ext cx="1841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i="0">
              <a:solidFill>
                <a:schemeClr val="dk1"/>
              </a:solidFill>
              <a:latin typeface="Times New Roman"/>
              <a:ea typeface="Times New Roman"/>
              <a:cs typeface="Times New Roman"/>
              <a:sym typeface="Times New Roman"/>
            </a:endParaRPr>
          </a:p>
        </p:txBody>
      </p:sp>
      <p:sp>
        <p:nvSpPr>
          <p:cNvPr id="413" name="Google Shape;413;p4"/>
          <p:cNvSpPr/>
          <p:nvPr/>
        </p:nvSpPr>
        <p:spPr>
          <a:xfrm>
            <a:off x="304800" y="1524000"/>
            <a:ext cx="8229600" cy="1373188"/>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In a </a:t>
            </a:r>
            <a:r>
              <a:rPr lang="en-US" sz="2800" b="1" i="0">
                <a:solidFill>
                  <a:schemeClr val="folHlink"/>
                </a:solidFill>
                <a:latin typeface="Times New Roman"/>
                <a:ea typeface="Times New Roman"/>
                <a:cs typeface="Times New Roman"/>
                <a:sym typeface="Times New Roman"/>
              </a:rPr>
              <a:t>positional number system</a:t>
            </a:r>
            <a:r>
              <a:rPr lang="en-US" sz="2800" b="0" i="0">
                <a:solidFill>
                  <a:schemeClr val="dk1"/>
                </a:solidFill>
                <a:latin typeface="Times New Roman"/>
                <a:ea typeface="Times New Roman"/>
                <a:cs typeface="Times New Roman"/>
                <a:sym typeface="Times New Roman"/>
              </a:rPr>
              <a:t>, the position a symbol occupies in the number determines the value it represents. In this system, a number represented as:</a:t>
            </a:r>
            <a:endParaRPr/>
          </a:p>
        </p:txBody>
      </p:sp>
      <p:pic>
        <p:nvPicPr>
          <p:cNvPr id="414" name="Google Shape;414;p4"/>
          <p:cNvPicPr preferRelativeResize="0"/>
          <p:nvPr/>
        </p:nvPicPr>
        <p:blipFill rotWithShape="1">
          <a:blip r:embed="rId3">
            <a:alphaModFix/>
          </a:blip>
          <a:srcRect/>
          <a:stretch/>
        </p:blipFill>
        <p:spPr>
          <a:xfrm>
            <a:off x="2325688" y="3163888"/>
            <a:ext cx="4491037" cy="530225"/>
          </a:xfrm>
          <a:prstGeom prst="rect">
            <a:avLst/>
          </a:prstGeom>
          <a:solidFill>
            <a:schemeClr val="hlink"/>
          </a:solidFill>
          <a:ln w="38100" cap="flat" cmpd="sng">
            <a:solidFill>
              <a:schemeClr val="hlink"/>
            </a:solidFill>
            <a:prstDash val="solid"/>
            <a:miter lim="800000"/>
            <a:headEnd type="none" w="sm" len="sm"/>
            <a:tailEnd type="none" w="sm" len="sm"/>
          </a:ln>
        </p:spPr>
      </p:pic>
      <p:pic>
        <p:nvPicPr>
          <p:cNvPr id="415" name="Google Shape;415;p4"/>
          <p:cNvPicPr preferRelativeResize="0"/>
          <p:nvPr/>
        </p:nvPicPr>
        <p:blipFill rotWithShape="1">
          <a:blip r:embed="rId4">
            <a:alphaModFix/>
          </a:blip>
          <a:srcRect/>
          <a:stretch/>
        </p:blipFill>
        <p:spPr>
          <a:xfrm>
            <a:off x="417513" y="4635500"/>
            <a:ext cx="8574087" cy="698500"/>
          </a:xfrm>
          <a:prstGeom prst="rect">
            <a:avLst/>
          </a:prstGeom>
          <a:noFill/>
          <a:ln>
            <a:noFill/>
          </a:ln>
        </p:spPr>
      </p:pic>
      <p:sp>
        <p:nvSpPr>
          <p:cNvPr id="416" name="Google Shape;416;p4"/>
          <p:cNvSpPr/>
          <p:nvPr/>
        </p:nvSpPr>
        <p:spPr>
          <a:xfrm>
            <a:off x="304800" y="3733800"/>
            <a:ext cx="8229600" cy="519113"/>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has the value of:</a:t>
            </a:r>
            <a:endParaRPr/>
          </a:p>
        </p:txBody>
      </p:sp>
      <p:sp>
        <p:nvSpPr>
          <p:cNvPr id="417" name="Google Shape;417;p4"/>
          <p:cNvSpPr/>
          <p:nvPr/>
        </p:nvSpPr>
        <p:spPr>
          <a:xfrm>
            <a:off x="914400" y="5522250"/>
            <a:ext cx="8458200" cy="519113"/>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in which S is the set of symbols, b is the </a:t>
            </a:r>
            <a:r>
              <a:rPr lang="en-US" sz="2800" b="1" i="0">
                <a:solidFill>
                  <a:schemeClr val="folHlink"/>
                </a:solidFill>
                <a:latin typeface="Times New Roman"/>
                <a:ea typeface="Times New Roman"/>
                <a:cs typeface="Times New Roman"/>
                <a:sym typeface="Times New Roman"/>
              </a:rPr>
              <a:t>base</a:t>
            </a:r>
            <a:r>
              <a:rPr lang="en-US" sz="2800" b="0" i="0">
                <a:solidFill>
                  <a:schemeClr val="dk1"/>
                </a:solidFill>
                <a:latin typeface="Times New Roman"/>
                <a:ea typeface="Times New Roman"/>
                <a:cs typeface="Times New Roman"/>
                <a:sym typeface="Times New Roman"/>
              </a:rPr>
              <a:t> (or </a:t>
            </a:r>
            <a:r>
              <a:rPr lang="en-US" sz="2800" b="1" i="0">
                <a:solidFill>
                  <a:schemeClr val="folHlink"/>
                </a:solidFill>
                <a:latin typeface="Times New Roman"/>
                <a:ea typeface="Times New Roman"/>
                <a:cs typeface="Times New Roman"/>
                <a:sym typeface="Times New Roman"/>
              </a:rPr>
              <a:t>radix</a:t>
            </a:r>
            <a:r>
              <a:rPr lang="en-US" sz="2800" b="0" i="0">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5"/>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5</a:t>
            </a:fld>
            <a:endParaRPr/>
          </a:p>
        </p:txBody>
      </p:sp>
      <p:sp>
        <p:nvSpPr>
          <p:cNvPr id="424" name="Google Shape;424;p5"/>
          <p:cNvSpPr/>
          <p:nvPr/>
        </p:nvSpPr>
        <p:spPr>
          <a:xfrm>
            <a:off x="1371600" y="3153832"/>
            <a:ext cx="4572000" cy="538163"/>
          </a:xfrm>
          <a:prstGeom prst="rect">
            <a:avLst/>
          </a:prstGeom>
          <a:solidFill>
            <a:schemeClr val="lt1"/>
          </a:solidFill>
          <a:ln w="19050" cap="flat" cmpd="sng">
            <a:solidFill>
              <a:schemeClr val="hlink"/>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folHlink"/>
                </a:solidFill>
                <a:latin typeface="Times New Roman"/>
                <a:ea typeface="Times New Roman"/>
                <a:cs typeface="Times New Roman"/>
                <a:sym typeface="Times New Roman"/>
              </a:rPr>
              <a:t>S = {0, 1, 2, 3, 4, 5, 6, 7, 8, 9}</a:t>
            </a:r>
            <a:endParaRPr/>
          </a:p>
        </p:txBody>
      </p:sp>
      <p:sp>
        <p:nvSpPr>
          <p:cNvPr id="425" name="Google Shape;425;p5"/>
          <p:cNvSpPr txBox="1"/>
          <p:nvPr/>
        </p:nvSpPr>
        <p:spPr>
          <a:xfrm>
            <a:off x="2050589" y="548310"/>
            <a:ext cx="5241925" cy="5794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a:solidFill>
                  <a:schemeClr val="lt1"/>
                </a:solidFill>
                <a:latin typeface="Times New Roman"/>
                <a:ea typeface="Times New Roman"/>
                <a:cs typeface="Times New Roman"/>
                <a:sym typeface="Times New Roman"/>
              </a:rPr>
              <a:t>The decimal system (base 10)</a:t>
            </a:r>
            <a:endParaRPr/>
          </a:p>
        </p:txBody>
      </p:sp>
      <p:sp>
        <p:nvSpPr>
          <p:cNvPr id="426" name="Google Shape;426;p5"/>
          <p:cNvSpPr/>
          <p:nvPr/>
        </p:nvSpPr>
        <p:spPr>
          <a:xfrm>
            <a:off x="0" y="1874355"/>
            <a:ext cx="8915400" cy="946150"/>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The word decimal is derived from the Latin root </a:t>
            </a:r>
            <a:r>
              <a:rPr lang="en-US" sz="2800" b="1" i="0">
                <a:solidFill>
                  <a:schemeClr val="folHlink"/>
                </a:solidFill>
                <a:latin typeface="Times New Roman"/>
                <a:ea typeface="Times New Roman"/>
                <a:cs typeface="Times New Roman"/>
                <a:sym typeface="Times New Roman"/>
              </a:rPr>
              <a:t>decemal</a:t>
            </a:r>
            <a:r>
              <a:rPr lang="en-US" sz="2800" b="0" i="0">
                <a:solidFill>
                  <a:schemeClr val="dk1"/>
                </a:solidFill>
                <a:latin typeface="Times New Roman"/>
                <a:ea typeface="Times New Roman"/>
                <a:cs typeface="Times New Roman"/>
                <a:sym typeface="Times New Roman"/>
              </a:rPr>
              <a:t> (ten). In this system the </a:t>
            </a:r>
            <a:r>
              <a:rPr lang="en-US" sz="2800" b="1" i="0">
                <a:solidFill>
                  <a:schemeClr val="folHlink"/>
                </a:solidFill>
                <a:latin typeface="Times New Roman"/>
                <a:ea typeface="Times New Roman"/>
                <a:cs typeface="Times New Roman"/>
                <a:sym typeface="Times New Roman"/>
              </a:rPr>
              <a:t>base</a:t>
            </a:r>
            <a:r>
              <a:rPr lang="en-US" sz="2800" b="0" i="0">
                <a:solidFill>
                  <a:schemeClr val="dk1"/>
                </a:solidFill>
                <a:latin typeface="Times New Roman"/>
                <a:ea typeface="Times New Roman"/>
                <a:cs typeface="Times New Roman"/>
                <a:sym typeface="Times New Roman"/>
              </a:rPr>
              <a:t> </a:t>
            </a:r>
            <a:r>
              <a:rPr lang="en-US" sz="2800" b="1" i="0">
                <a:solidFill>
                  <a:schemeClr val="folHlink"/>
                </a:solidFill>
                <a:latin typeface="Times New Roman"/>
                <a:ea typeface="Times New Roman"/>
                <a:cs typeface="Times New Roman"/>
                <a:sym typeface="Times New Roman"/>
              </a:rPr>
              <a:t>b = 10</a:t>
            </a:r>
            <a:r>
              <a:rPr lang="en-US" sz="2800" b="0" i="0">
                <a:solidFill>
                  <a:schemeClr val="dk1"/>
                </a:solidFill>
                <a:latin typeface="Times New Roman"/>
                <a:ea typeface="Times New Roman"/>
                <a:cs typeface="Times New Roman"/>
                <a:sym typeface="Times New Roman"/>
              </a:rPr>
              <a:t> and we use ten symbols</a:t>
            </a:r>
            <a:endParaRPr/>
          </a:p>
        </p:txBody>
      </p:sp>
      <p:sp>
        <p:nvSpPr>
          <p:cNvPr id="427" name="Google Shape;427;p5"/>
          <p:cNvSpPr/>
          <p:nvPr/>
        </p:nvSpPr>
        <p:spPr>
          <a:xfrm>
            <a:off x="213852" y="4146550"/>
            <a:ext cx="8915400" cy="946150"/>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The symbols in this system are often referred to as </a:t>
            </a:r>
            <a:r>
              <a:rPr lang="en-US" sz="2800" b="1" i="0">
                <a:solidFill>
                  <a:schemeClr val="folHlink"/>
                </a:solidFill>
                <a:latin typeface="Times New Roman"/>
                <a:ea typeface="Times New Roman"/>
                <a:cs typeface="Times New Roman"/>
                <a:sym typeface="Times New Roman"/>
              </a:rPr>
              <a:t>decimal</a:t>
            </a:r>
            <a:r>
              <a:rPr lang="en-US" sz="2800" b="0" i="0">
                <a:solidFill>
                  <a:schemeClr val="folHlink"/>
                </a:solidFill>
                <a:latin typeface="Times New Roman"/>
                <a:ea typeface="Times New Roman"/>
                <a:cs typeface="Times New Roman"/>
                <a:sym typeface="Times New Roman"/>
              </a:rPr>
              <a:t> </a:t>
            </a:r>
            <a:r>
              <a:rPr lang="en-US" sz="2800" b="1" i="0">
                <a:solidFill>
                  <a:schemeClr val="folHlink"/>
                </a:solidFill>
                <a:latin typeface="Times New Roman"/>
                <a:ea typeface="Times New Roman"/>
                <a:cs typeface="Times New Roman"/>
                <a:sym typeface="Times New Roman"/>
              </a:rPr>
              <a:t>digits</a:t>
            </a:r>
            <a:r>
              <a:rPr lang="en-US" sz="2800" b="0" i="0">
                <a:solidFill>
                  <a:schemeClr val="dk1"/>
                </a:solidFill>
                <a:latin typeface="Times New Roman"/>
                <a:ea typeface="Times New Roman"/>
                <a:cs typeface="Times New Roman"/>
                <a:sym typeface="Times New Roman"/>
              </a:rPr>
              <a:t> or just </a:t>
            </a:r>
            <a:r>
              <a:rPr lang="en-US" sz="2800" b="1" i="0">
                <a:solidFill>
                  <a:schemeClr val="folHlink"/>
                </a:solidFill>
                <a:latin typeface="Times New Roman"/>
                <a:ea typeface="Times New Roman"/>
                <a:cs typeface="Times New Roman"/>
                <a:sym typeface="Times New Roman"/>
              </a:rPr>
              <a:t>digits</a:t>
            </a:r>
            <a:r>
              <a:rPr lang="en-US" sz="2800" b="0" i="0">
                <a:solidFill>
                  <a:schemeClr val="dk1"/>
                </a:solidFill>
                <a:latin typeface="Times New Roman"/>
                <a:ea typeface="Times New Roman"/>
                <a:cs typeface="Times New Roman"/>
                <a:sym typeface="Times New Roman"/>
              </a:rPr>
              <a:t>.</a:t>
            </a:r>
            <a:r>
              <a:rPr lang="en-US" sz="2800" b="1" i="1">
                <a:solidFill>
                  <a:schemeClr val="dk1"/>
                </a:solidFill>
                <a:latin typeface="Times New Roman"/>
                <a:ea typeface="Times New Roman"/>
                <a:cs typeface="Times New Roman"/>
                <a:sym typeface="Times New Roman"/>
              </a:rPr>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6"/>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6</a:t>
            </a:fld>
            <a:endParaRPr/>
          </a:p>
        </p:txBody>
      </p:sp>
      <p:sp>
        <p:nvSpPr>
          <p:cNvPr id="434" name="Google Shape;434;p6"/>
          <p:cNvSpPr/>
          <p:nvPr/>
        </p:nvSpPr>
        <p:spPr>
          <a:xfrm>
            <a:off x="3581400" y="574957"/>
            <a:ext cx="1752600" cy="519113"/>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rgbClr val="660066"/>
                </a:solidFill>
                <a:latin typeface="Times New Roman"/>
                <a:ea typeface="Times New Roman"/>
                <a:cs typeface="Times New Roman"/>
                <a:sym typeface="Times New Roman"/>
              </a:rPr>
              <a:t>Integers</a:t>
            </a:r>
            <a:endParaRPr/>
          </a:p>
        </p:txBody>
      </p:sp>
      <p:pic>
        <p:nvPicPr>
          <p:cNvPr id="435" name="Google Shape;435;p6"/>
          <p:cNvPicPr preferRelativeResize="0"/>
          <p:nvPr/>
        </p:nvPicPr>
        <p:blipFill rotWithShape="1">
          <a:blip r:embed="rId3">
            <a:alphaModFix/>
          </a:blip>
          <a:srcRect/>
          <a:stretch/>
        </p:blipFill>
        <p:spPr>
          <a:xfrm>
            <a:off x="304800" y="1753648"/>
            <a:ext cx="7851775" cy="727075"/>
          </a:xfrm>
          <a:prstGeom prst="rect">
            <a:avLst/>
          </a:prstGeom>
          <a:noFill/>
          <a:ln>
            <a:noFill/>
          </a:ln>
        </p:spPr>
      </p:pic>
      <p:sp>
        <p:nvSpPr>
          <p:cNvPr id="436" name="Google Shape;436;p6"/>
          <p:cNvSpPr txBox="1"/>
          <p:nvPr/>
        </p:nvSpPr>
        <p:spPr>
          <a:xfrm>
            <a:off x="1186656" y="5472652"/>
            <a:ext cx="689610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Figure 2.1  </a:t>
            </a:r>
            <a:r>
              <a:rPr lang="en-US" sz="2000" b="1" i="0" dirty="0">
                <a:solidFill>
                  <a:schemeClr val="dk1"/>
                </a:solidFill>
                <a:latin typeface="Times New Roman"/>
                <a:ea typeface="Times New Roman"/>
                <a:cs typeface="Times New Roman"/>
                <a:sym typeface="Times New Roman"/>
              </a:rPr>
              <a:t>Place values for an integer in the decimal system</a:t>
            </a:r>
            <a:endParaRPr dirty="0"/>
          </a:p>
        </p:txBody>
      </p:sp>
      <p:pic>
        <p:nvPicPr>
          <p:cNvPr id="437" name="Google Shape;437;p6"/>
          <p:cNvPicPr preferRelativeResize="0"/>
          <p:nvPr/>
        </p:nvPicPr>
        <p:blipFill rotWithShape="1">
          <a:blip r:embed="rId4">
            <a:alphaModFix/>
          </a:blip>
          <a:srcRect/>
          <a:stretch/>
        </p:blipFill>
        <p:spPr>
          <a:xfrm>
            <a:off x="201613" y="3048000"/>
            <a:ext cx="8866187" cy="1857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7"/>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7</a:t>
            </a:fld>
            <a:endParaRPr/>
          </a:p>
        </p:txBody>
      </p:sp>
      <p:sp>
        <p:nvSpPr>
          <p:cNvPr id="444" name="Google Shape;444;p7"/>
          <p:cNvSpPr txBox="1"/>
          <p:nvPr/>
        </p:nvSpPr>
        <p:spPr>
          <a:xfrm>
            <a:off x="3675856" y="588037"/>
            <a:ext cx="17922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a:t>
            </a:r>
            <a:endParaRPr sz="2000" b="1" i="1">
              <a:solidFill>
                <a:schemeClr val="lt1"/>
              </a:solidFill>
              <a:latin typeface="Times New Roman"/>
              <a:ea typeface="Times New Roman"/>
              <a:cs typeface="Times New Roman"/>
              <a:sym typeface="Times New Roman"/>
            </a:endParaRPr>
          </a:p>
        </p:txBody>
      </p:sp>
      <p:sp>
        <p:nvSpPr>
          <p:cNvPr id="445" name="Google Shape;445;p7"/>
          <p:cNvSpPr/>
          <p:nvPr/>
        </p:nvSpPr>
        <p:spPr>
          <a:xfrm>
            <a:off x="609600" y="1577207"/>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the place values for the integer +224 in the decimal system.</a:t>
            </a:r>
            <a:endParaRPr/>
          </a:p>
        </p:txBody>
      </p:sp>
      <p:sp>
        <p:nvSpPr>
          <p:cNvPr id="446" name="Google Shape;446;p7"/>
          <p:cNvSpPr/>
          <p:nvPr/>
        </p:nvSpPr>
        <p:spPr>
          <a:xfrm>
            <a:off x="914400" y="4853913"/>
            <a:ext cx="8229600" cy="118745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Note that the digit 2 in position 1 has the value 20, but the same digit in position 2 has the value 200. Also note that we normally drop the plus sign, but it is implicit.</a:t>
            </a:r>
            <a:endParaRPr/>
          </a:p>
        </p:txBody>
      </p:sp>
      <p:pic>
        <p:nvPicPr>
          <p:cNvPr id="447" name="Google Shape;447;p7"/>
          <p:cNvPicPr preferRelativeResize="0"/>
          <p:nvPr/>
        </p:nvPicPr>
        <p:blipFill rotWithShape="1">
          <a:blip r:embed="rId3">
            <a:alphaModFix/>
          </a:blip>
          <a:srcRect/>
          <a:stretch/>
        </p:blipFill>
        <p:spPr>
          <a:xfrm>
            <a:off x="50800" y="2424113"/>
            <a:ext cx="8712200" cy="161448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8"/>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8</a:t>
            </a:fld>
            <a:endParaRPr/>
          </a:p>
        </p:txBody>
      </p:sp>
      <p:sp>
        <p:nvSpPr>
          <p:cNvPr id="454" name="Google Shape;454;p8"/>
          <p:cNvSpPr txBox="1"/>
          <p:nvPr/>
        </p:nvSpPr>
        <p:spPr>
          <a:xfrm>
            <a:off x="3429000" y="552031"/>
            <a:ext cx="1744388"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a:t>
            </a:r>
            <a:r>
              <a:rPr lang="en-US" sz="2000" b="1" i="0">
                <a:solidFill>
                  <a:schemeClr val="lt1"/>
                </a:solidFill>
                <a:latin typeface="Times New Roman"/>
                <a:ea typeface="Times New Roman"/>
                <a:cs typeface="Times New Roman"/>
                <a:sym typeface="Times New Roman"/>
              </a:rPr>
              <a:t>2.2</a:t>
            </a:r>
            <a:endParaRPr sz="2000" b="1" i="1">
              <a:solidFill>
                <a:schemeClr val="lt1"/>
              </a:solidFill>
              <a:latin typeface="Times New Roman"/>
              <a:ea typeface="Times New Roman"/>
              <a:cs typeface="Times New Roman"/>
              <a:sym typeface="Times New Roman"/>
            </a:endParaRPr>
          </a:p>
        </p:txBody>
      </p:sp>
      <p:sp>
        <p:nvSpPr>
          <p:cNvPr id="455" name="Google Shape;455;p8"/>
          <p:cNvSpPr/>
          <p:nvPr/>
        </p:nvSpPr>
        <p:spPr>
          <a:xfrm>
            <a:off x="76200" y="1539875"/>
            <a:ext cx="8229600" cy="118745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the place values for the decimal number −7508. We have used 1, 10, 100, and 1000 instead of powers of 10.</a:t>
            </a:r>
            <a:endParaRPr/>
          </a:p>
        </p:txBody>
      </p:sp>
      <p:grpSp>
        <p:nvGrpSpPr>
          <p:cNvPr id="456" name="Google Shape;456;p8"/>
          <p:cNvGrpSpPr/>
          <p:nvPr/>
        </p:nvGrpSpPr>
        <p:grpSpPr>
          <a:xfrm>
            <a:off x="231775" y="2864212"/>
            <a:ext cx="8226425" cy="1468438"/>
            <a:chOff x="192" y="1632"/>
            <a:chExt cx="5182" cy="925"/>
          </a:xfrm>
        </p:grpSpPr>
        <p:pic>
          <p:nvPicPr>
            <p:cNvPr id="457" name="Google Shape;457;p8"/>
            <p:cNvPicPr preferRelativeResize="0"/>
            <p:nvPr/>
          </p:nvPicPr>
          <p:blipFill rotWithShape="1">
            <a:blip r:embed="rId3">
              <a:alphaModFix/>
            </a:blip>
            <a:srcRect/>
            <a:stretch/>
          </p:blipFill>
          <p:spPr>
            <a:xfrm>
              <a:off x="192" y="1632"/>
              <a:ext cx="5182" cy="925"/>
            </a:xfrm>
            <a:prstGeom prst="rect">
              <a:avLst/>
            </a:prstGeom>
            <a:noFill/>
            <a:ln>
              <a:noFill/>
            </a:ln>
          </p:spPr>
        </p:pic>
        <p:sp>
          <p:nvSpPr>
            <p:cNvPr id="458" name="Google Shape;458;p8"/>
            <p:cNvSpPr txBox="1"/>
            <p:nvPr/>
          </p:nvSpPr>
          <p:spPr>
            <a:xfrm>
              <a:off x="892" y="2208"/>
              <a:ext cx="164"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a:solidFill>
                    <a:schemeClr val="dk1"/>
                  </a:solidFill>
                  <a:latin typeface="Times New Roman"/>
                  <a:ea typeface="Times New Roman"/>
                  <a:cs typeface="Times New Roman"/>
                  <a:sym typeface="Times New Roman"/>
                </a:rPr>
                <a:t>(</a:t>
              </a:r>
              <a:endParaRPr/>
            </a:p>
          </p:txBody>
        </p:sp>
        <p:sp>
          <p:nvSpPr>
            <p:cNvPr id="459" name="Google Shape;459;p8"/>
            <p:cNvSpPr txBox="1"/>
            <p:nvPr/>
          </p:nvSpPr>
          <p:spPr>
            <a:xfrm>
              <a:off x="4396" y="2208"/>
              <a:ext cx="164"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a:solidFill>
                    <a:schemeClr val="dk1"/>
                  </a:solidFill>
                  <a:latin typeface="Times New Roman"/>
                  <a:ea typeface="Times New Roman"/>
                  <a:cs typeface="Times New Roman"/>
                  <a:sym typeface="Times New Roman"/>
                </a:rPr>
                <a:t>)</a:t>
              </a:r>
              <a:endParaRPr/>
            </a:p>
          </p:txBody>
        </p:sp>
        <p:sp>
          <p:nvSpPr>
            <p:cNvPr id="460" name="Google Shape;460;p8"/>
            <p:cNvSpPr txBox="1"/>
            <p:nvPr/>
          </p:nvSpPr>
          <p:spPr>
            <a:xfrm>
              <a:off x="4512" y="2208"/>
              <a:ext cx="826" cy="250"/>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i="0">
                  <a:solidFill>
                    <a:schemeClr val="dk1"/>
                  </a:solidFill>
                  <a:latin typeface="Times New Roman"/>
                  <a:ea typeface="Times New Roman"/>
                  <a:cs typeface="Times New Roman"/>
                  <a:sym typeface="Times New Roman"/>
                </a:rPr>
                <a:t>Values</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9"/>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9</a:t>
            </a:fld>
            <a:endParaRPr/>
          </a:p>
        </p:txBody>
      </p:sp>
      <p:sp>
        <p:nvSpPr>
          <p:cNvPr id="467" name="Google Shape;467;p9"/>
          <p:cNvSpPr/>
          <p:nvPr/>
        </p:nvSpPr>
        <p:spPr>
          <a:xfrm>
            <a:off x="3426644" y="533400"/>
            <a:ext cx="17526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Reals</a:t>
            </a:r>
            <a:endParaRPr/>
          </a:p>
        </p:txBody>
      </p:sp>
      <p:pic>
        <p:nvPicPr>
          <p:cNvPr id="468" name="Google Shape;468;p9"/>
          <p:cNvPicPr preferRelativeResize="0"/>
          <p:nvPr/>
        </p:nvPicPr>
        <p:blipFill rotWithShape="1">
          <a:blip r:embed="rId3">
            <a:alphaModFix/>
          </a:blip>
          <a:srcRect/>
          <a:stretch/>
        </p:blipFill>
        <p:spPr>
          <a:xfrm>
            <a:off x="29394" y="1841650"/>
            <a:ext cx="8547100" cy="914400"/>
          </a:xfrm>
          <a:prstGeom prst="rect">
            <a:avLst/>
          </a:prstGeom>
          <a:noFill/>
          <a:ln>
            <a:noFill/>
          </a:ln>
        </p:spPr>
      </p:pic>
      <p:sp>
        <p:nvSpPr>
          <p:cNvPr id="469" name="Google Shape;469;p9"/>
          <p:cNvSpPr txBox="1"/>
          <p:nvPr/>
        </p:nvSpPr>
        <p:spPr>
          <a:xfrm>
            <a:off x="76200" y="2895600"/>
            <a:ext cx="1792288" cy="457200"/>
          </a:xfrm>
          <a:prstGeom prst="rect">
            <a:avLst/>
          </a:prstGeom>
          <a:solidFill>
            <a:schemeClr val="folHlink"/>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2.3</a:t>
            </a:r>
            <a:endParaRPr sz="2000" b="1" i="1">
              <a:solidFill>
                <a:schemeClr val="lt1"/>
              </a:solidFill>
              <a:latin typeface="Times New Roman"/>
              <a:ea typeface="Times New Roman"/>
              <a:cs typeface="Times New Roman"/>
              <a:sym typeface="Times New Roman"/>
            </a:endParaRPr>
          </a:p>
        </p:txBody>
      </p:sp>
      <p:sp>
        <p:nvSpPr>
          <p:cNvPr id="470" name="Google Shape;470;p9"/>
          <p:cNvSpPr/>
          <p:nvPr/>
        </p:nvSpPr>
        <p:spPr>
          <a:xfrm>
            <a:off x="76200" y="3352800"/>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the place values for the real number +24.13.</a:t>
            </a:r>
            <a:endParaRPr/>
          </a:p>
        </p:txBody>
      </p:sp>
      <p:pic>
        <p:nvPicPr>
          <p:cNvPr id="471" name="Google Shape;471;p9"/>
          <p:cNvPicPr preferRelativeResize="0"/>
          <p:nvPr/>
        </p:nvPicPr>
        <p:blipFill rotWithShape="1">
          <a:blip r:embed="rId4">
            <a:alphaModFix/>
          </a:blip>
          <a:srcRect/>
          <a:stretch/>
        </p:blipFill>
        <p:spPr>
          <a:xfrm>
            <a:off x="228600" y="4470400"/>
            <a:ext cx="8372475" cy="1397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10"/>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10</a:t>
            </a:fld>
            <a:endParaRPr/>
          </a:p>
        </p:txBody>
      </p:sp>
      <p:sp>
        <p:nvSpPr>
          <p:cNvPr id="478" name="Google Shape;478;p10"/>
          <p:cNvSpPr/>
          <p:nvPr/>
        </p:nvSpPr>
        <p:spPr>
          <a:xfrm>
            <a:off x="114300" y="1621631"/>
            <a:ext cx="8915400" cy="1373187"/>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The word binary is derived from the Latin root </a:t>
            </a:r>
            <a:r>
              <a:rPr lang="en-US" sz="2800" b="1" i="0">
                <a:solidFill>
                  <a:schemeClr val="folHlink"/>
                </a:solidFill>
                <a:latin typeface="Times New Roman"/>
                <a:ea typeface="Times New Roman"/>
                <a:cs typeface="Times New Roman"/>
                <a:sym typeface="Times New Roman"/>
              </a:rPr>
              <a:t>bini</a:t>
            </a:r>
            <a:r>
              <a:rPr lang="en-US" sz="2800" b="0" i="0">
                <a:solidFill>
                  <a:schemeClr val="dk1"/>
                </a:solidFill>
                <a:latin typeface="Times New Roman"/>
                <a:ea typeface="Times New Roman"/>
                <a:cs typeface="Times New Roman"/>
                <a:sym typeface="Times New Roman"/>
              </a:rPr>
              <a:t> (or two by two). In this system the </a:t>
            </a:r>
            <a:r>
              <a:rPr lang="en-US" sz="2800" b="1" i="0">
                <a:solidFill>
                  <a:schemeClr val="folHlink"/>
                </a:solidFill>
                <a:latin typeface="Times New Roman"/>
                <a:ea typeface="Times New Roman"/>
                <a:cs typeface="Times New Roman"/>
                <a:sym typeface="Times New Roman"/>
              </a:rPr>
              <a:t>base b = 2</a:t>
            </a:r>
            <a:r>
              <a:rPr lang="en-US" sz="2800" b="0" i="0">
                <a:solidFill>
                  <a:schemeClr val="dk1"/>
                </a:solidFill>
                <a:latin typeface="Times New Roman"/>
                <a:ea typeface="Times New Roman"/>
                <a:cs typeface="Times New Roman"/>
                <a:sym typeface="Times New Roman"/>
              </a:rPr>
              <a:t> and we use only two symbols, </a:t>
            </a:r>
            <a:endParaRPr/>
          </a:p>
        </p:txBody>
      </p:sp>
      <p:sp>
        <p:nvSpPr>
          <p:cNvPr id="479" name="Google Shape;479;p10"/>
          <p:cNvSpPr txBox="1"/>
          <p:nvPr/>
        </p:nvSpPr>
        <p:spPr>
          <a:xfrm>
            <a:off x="2192337" y="485925"/>
            <a:ext cx="4835525" cy="5794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a:solidFill>
                  <a:schemeClr val="lt1"/>
                </a:solidFill>
                <a:latin typeface="Times New Roman"/>
                <a:ea typeface="Times New Roman"/>
                <a:cs typeface="Times New Roman"/>
                <a:sym typeface="Times New Roman"/>
              </a:rPr>
              <a:t>The binary system (base 2)</a:t>
            </a:r>
            <a:endParaRPr/>
          </a:p>
        </p:txBody>
      </p:sp>
      <p:sp>
        <p:nvSpPr>
          <p:cNvPr id="480" name="Google Shape;480;p10"/>
          <p:cNvSpPr/>
          <p:nvPr/>
        </p:nvSpPr>
        <p:spPr>
          <a:xfrm>
            <a:off x="3048000" y="3276600"/>
            <a:ext cx="2057400" cy="547687"/>
          </a:xfrm>
          <a:prstGeom prst="rect">
            <a:avLst/>
          </a:prstGeom>
          <a:solidFill>
            <a:schemeClr val="lt1"/>
          </a:solidFill>
          <a:ln w="28575" cap="flat" cmpd="sng">
            <a:solidFill>
              <a:schemeClr val="hlink"/>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dk1"/>
                </a:solidFill>
                <a:latin typeface="Times New Roman"/>
                <a:ea typeface="Times New Roman"/>
                <a:cs typeface="Times New Roman"/>
                <a:sym typeface="Times New Roman"/>
              </a:rPr>
              <a:t>S = {0, 1}</a:t>
            </a:r>
            <a:endParaRPr/>
          </a:p>
        </p:txBody>
      </p:sp>
      <p:sp>
        <p:nvSpPr>
          <p:cNvPr id="481" name="Google Shape;481;p10"/>
          <p:cNvSpPr/>
          <p:nvPr/>
        </p:nvSpPr>
        <p:spPr>
          <a:xfrm>
            <a:off x="152400" y="3930650"/>
            <a:ext cx="8915400" cy="946150"/>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The symbols in this system are often referred to as </a:t>
            </a:r>
            <a:r>
              <a:rPr lang="en-US" sz="2800" b="1" i="0">
                <a:solidFill>
                  <a:schemeClr val="folHlink"/>
                </a:solidFill>
                <a:latin typeface="Times New Roman"/>
                <a:ea typeface="Times New Roman"/>
                <a:cs typeface="Times New Roman"/>
                <a:sym typeface="Times New Roman"/>
              </a:rPr>
              <a:t>binary</a:t>
            </a:r>
            <a:r>
              <a:rPr lang="en-US" sz="2800" b="0" i="0">
                <a:solidFill>
                  <a:schemeClr val="dk1"/>
                </a:solidFill>
                <a:latin typeface="Times New Roman"/>
                <a:ea typeface="Times New Roman"/>
                <a:cs typeface="Times New Roman"/>
                <a:sym typeface="Times New Roman"/>
              </a:rPr>
              <a:t> </a:t>
            </a:r>
            <a:r>
              <a:rPr lang="en-US" sz="2800" b="1" i="0">
                <a:solidFill>
                  <a:schemeClr val="folHlink"/>
                </a:solidFill>
                <a:latin typeface="Times New Roman"/>
                <a:ea typeface="Times New Roman"/>
                <a:cs typeface="Times New Roman"/>
                <a:sym typeface="Times New Roman"/>
              </a:rPr>
              <a:t>digits</a:t>
            </a:r>
            <a:r>
              <a:rPr lang="en-US" sz="2800" b="0" i="0">
                <a:solidFill>
                  <a:schemeClr val="dk1"/>
                </a:solidFill>
                <a:latin typeface="Times New Roman"/>
                <a:ea typeface="Times New Roman"/>
                <a:cs typeface="Times New Roman"/>
                <a:sym typeface="Times New Roman"/>
              </a:rPr>
              <a:t> or </a:t>
            </a:r>
            <a:r>
              <a:rPr lang="en-US" sz="2800" b="1" i="0">
                <a:solidFill>
                  <a:schemeClr val="folHlink"/>
                </a:solidFill>
                <a:latin typeface="Times New Roman"/>
                <a:ea typeface="Times New Roman"/>
                <a:cs typeface="Times New Roman"/>
                <a:sym typeface="Times New Roman"/>
              </a:rPr>
              <a:t>bits</a:t>
            </a:r>
            <a:r>
              <a:rPr lang="en-US" sz="2800" b="0" i="0">
                <a:solidFill>
                  <a:schemeClr val="dk1"/>
                </a:solidFill>
                <a:latin typeface="Times New Roman"/>
                <a:ea typeface="Times New Roman"/>
                <a:cs typeface="Times New Roman"/>
                <a:sym typeface="Times New Roman"/>
              </a:rPr>
              <a:t> (binary digit).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11"/>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11</a:t>
            </a:fld>
            <a:endParaRPr/>
          </a:p>
        </p:txBody>
      </p:sp>
      <p:sp>
        <p:nvSpPr>
          <p:cNvPr id="488" name="Google Shape;488;p11"/>
          <p:cNvSpPr/>
          <p:nvPr/>
        </p:nvSpPr>
        <p:spPr>
          <a:xfrm>
            <a:off x="3652044" y="502443"/>
            <a:ext cx="17526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Integers</a:t>
            </a:r>
            <a:endParaRPr/>
          </a:p>
        </p:txBody>
      </p:sp>
      <p:sp>
        <p:nvSpPr>
          <p:cNvPr id="489" name="Google Shape;489;p11"/>
          <p:cNvSpPr txBox="1"/>
          <p:nvPr/>
        </p:nvSpPr>
        <p:spPr>
          <a:xfrm>
            <a:off x="913324" y="5133985"/>
            <a:ext cx="6770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Figure 2.2  </a:t>
            </a:r>
            <a:r>
              <a:rPr lang="en-US" sz="2000" b="1" i="0" dirty="0">
                <a:solidFill>
                  <a:schemeClr val="dk1"/>
                </a:solidFill>
                <a:latin typeface="Times New Roman"/>
                <a:ea typeface="Times New Roman"/>
                <a:cs typeface="Times New Roman"/>
                <a:sym typeface="Times New Roman"/>
              </a:rPr>
              <a:t>Place values for an integer in the binary system</a:t>
            </a:r>
            <a:endParaRPr dirty="0"/>
          </a:p>
        </p:txBody>
      </p:sp>
      <p:pic>
        <p:nvPicPr>
          <p:cNvPr id="490" name="Google Shape;490;p11"/>
          <p:cNvPicPr preferRelativeResize="0"/>
          <p:nvPr/>
        </p:nvPicPr>
        <p:blipFill rotWithShape="1">
          <a:blip r:embed="rId3">
            <a:alphaModFix/>
          </a:blip>
          <a:srcRect/>
          <a:stretch/>
        </p:blipFill>
        <p:spPr>
          <a:xfrm>
            <a:off x="-148713" y="1850628"/>
            <a:ext cx="8894762" cy="555625"/>
          </a:xfrm>
          <a:prstGeom prst="rect">
            <a:avLst/>
          </a:prstGeom>
          <a:noFill/>
          <a:ln>
            <a:noFill/>
          </a:ln>
        </p:spPr>
      </p:pic>
      <p:pic>
        <p:nvPicPr>
          <p:cNvPr id="491" name="Google Shape;491;p11"/>
          <p:cNvPicPr preferRelativeResize="0"/>
          <p:nvPr/>
        </p:nvPicPr>
        <p:blipFill rotWithShape="1">
          <a:blip r:embed="rId4">
            <a:alphaModFix/>
          </a:blip>
          <a:srcRect/>
          <a:stretch/>
        </p:blipFill>
        <p:spPr>
          <a:xfrm>
            <a:off x="0" y="2813732"/>
            <a:ext cx="8894762" cy="18700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12"/>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12</a:t>
            </a:fld>
            <a:endParaRPr/>
          </a:p>
        </p:txBody>
      </p:sp>
      <p:sp>
        <p:nvSpPr>
          <p:cNvPr id="498" name="Google Shape;498;p12"/>
          <p:cNvSpPr txBox="1"/>
          <p:nvPr/>
        </p:nvSpPr>
        <p:spPr>
          <a:xfrm>
            <a:off x="3048000" y="609600"/>
            <a:ext cx="17922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2.4</a:t>
            </a:r>
            <a:endParaRPr sz="2000" b="1" i="1">
              <a:solidFill>
                <a:schemeClr val="lt1"/>
              </a:solidFill>
              <a:latin typeface="Times New Roman"/>
              <a:ea typeface="Times New Roman"/>
              <a:cs typeface="Times New Roman"/>
              <a:sym typeface="Times New Roman"/>
            </a:endParaRPr>
          </a:p>
        </p:txBody>
      </p:sp>
      <p:sp>
        <p:nvSpPr>
          <p:cNvPr id="499" name="Google Shape;499;p12"/>
          <p:cNvSpPr/>
          <p:nvPr/>
        </p:nvSpPr>
        <p:spPr>
          <a:xfrm>
            <a:off x="228600" y="2209800"/>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that the number (11001)</a:t>
            </a:r>
            <a:r>
              <a:rPr lang="en-US" sz="2400" b="0" i="0" baseline="-25000">
                <a:solidFill>
                  <a:schemeClr val="dk1"/>
                </a:solidFill>
                <a:latin typeface="Times New Roman"/>
                <a:ea typeface="Times New Roman"/>
                <a:cs typeface="Times New Roman"/>
                <a:sym typeface="Times New Roman"/>
              </a:rPr>
              <a:t>2</a:t>
            </a:r>
            <a:r>
              <a:rPr lang="en-US" sz="2400" b="0" i="0">
                <a:solidFill>
                  <a:schemeClr val="dk1"/>
                </a:solidFill>
                <a:latin typeface="Times New Roman"/>
                <a:ea typeface="Times New Roman"/>
                <a:cs typeface="Times New Roman"/>
                <a:sym typeface="Times New Roman"/>
              </a:rPr>
              <a:t> in binary is the same as 25 in decimal. The subscript 2 shows that the base is 2.</a:t>
            </a:r>
            <a:endParaRPr/>
          </a:p>
        </p:txBody>
      </p:sp>
      <p:sp>
        <p:nvSpPr>
          <p:cNvPr id="500" name="Google Shape;500;p12"/>
          <p:cNvSpPr/>
          <p:nvPr/>
        </p:nvSpPr>
        <p:spPr>
          <a:xfrm>
            <a:off x="228600" y="5089525"/>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equivalent decimal number is N = 16 + 8 + 0 + 0 + 1 = 25.</a:t>
            </a:r>
            <a:endParaRPr/>
          </a:p>
        </p:txBody>
      </p:sp>
      <p:pic>
        <p:nvPicPr>
          <p:cNvPr id="501" name="Google Shape;501;p12"/>
          <p:cNvPicPr preferRelativeResize="0"/>
          <p:nvPr/>
        </p:nvPicPr>
        <p:blipFill rotWithShape="1">
          <a:blip r:embed="rId3">
            <a:alphaModFix/>
          </a:blip>
          <a:srcRect/>
          <a:stretch/>
        </p:blipFill>
        <p:spPr>
          <a:xfrm>
            <a:off x="228600" y="3414252"/>
            <a:ext cx="8427730" cy="14700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p13"/>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13</a:t>
            </a:fld>
            <a:endParaRPr/>
          </a:p>
        </p:txBody>
      </p:sp>
      <p:sp>
        <p:nvSpPr>
          <p:cNvPr id="508" name="Google Shape;508;p13"/>
          <p:cNvSpPr/>
          <p:nvPr/>
        </p:nvSpPr>
        <p:spPr>
          <a:xfrm>
            <a:off x="2438400" y="533443"/>
            <a:ext cx="17526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Reals</a:t>
            </a:r>
            <a:endParaRPr/>
          </a:p>
        </p:txBody>
      </p:sp>
      <p:sp>
        <p:nvSpPr>
          <p:cNvPr id="509" name="Google Shape;509;p13"/>
          <p:cNvSpPr txBox="1"/>
          <p:nvPr/>
        </p:nvSpPr>
        <p:spPr>
          <a:xfrm>
            <a:off x="76200" y="3124200"/>
            <a:ext cx="1792288" cy="457200"/>
          </a:xfrm>
          <a:prstGeom prst="rect">
            <a:avLst/>
          </a:prstGeom>
          <a:solidFill>
            <a:schemeClr val="folHlink"/>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2.5</a:t>
            </a:r>
            <a:endParaRPr sz="2000" b="1" i="1">
              <a:solidFill>
                <a:schemeClr val="lt1"/>
              </a:solidFill>
              <a:latin typeface="Times New Roman"/>
              <a:ea typeface="Times New Roman"/>
              <a:cs typeface="Times New Roman"/>
              <a:sym typeface="Times New Roman"/>
            </a:endParaRPr>
          </a:p>
        </p:txBody>
      </p:sp>
      <p:sp>
        <p:nvSpPr>
          <p:cNvPr id="510" name="Google Shape;510;p13"/>
          <p:cNvSpPr/>
          <p:nvPr/>
        </p:nvSpPr>
        <p:spPr>
          <a:xfrm>
            <a:off x="76200" y="3597275"/>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that the number (101.11)</a:t>
            </a:r>
            <a:r>
              <a:rPr lang="en-US" sz="2400" b="0" i="0" baseline="-25000">
                <a:solidFill>
                  <a:schemeClr val="dk1"/>
                </a:solidFill>
                <a:latin typeface="Times New Roman"/>
                <a:ea typeface="Times New Roman"/>
                <a:cs typeface="Times New Roman"/>
                <a:sym typeface="Times New Roman"/>
              </a:rPr>
              <a:t>2</a:t>
            </a:r>
            <a:r>
              <a:rPr lang="en-US" sz="2400" b="0" i="0">
                <a:solidFill>
                  <a:schemeClr val="dk1"/>
                </a:solidFill>
                <a:latin typeface="Times New Roman"/>
                <a:ea typeface="Times New Roman"/>
                <a:cs typeface="Times New Roman"/>
                <a:sym typeface="Times New Roman"/>
              </a:rPr>
              <a:t> in binary is equal to the number 5.75 in decimal.</a:t>
            </a:r>
            <a:endParaRPr/>
          </a:p>
        </p:txBody>
      </p:sp>
      <p:pic>
        <p:nvPicPr>
          <p:cNvPr id="511" name="Google Shape;511;p13"/>
          <p:cNvPicPr preferRelativeResize="0"/>
          <p:nvPr/>
        </p:nvPicPr>
        <p:blipFill rotWithShape="1">
          <a:blip r:embed="rId3">
            <a:alphaModFix/>
          </a:blip>
          <a:srcRect/>
          <a:stretch/>
        </p:blipFill>
        <p:spPr>
          <a:xfrm>
            <a:off x="228600" y="1826287"/>
            <a:ext cx="8262938" cy="987425"/>
          </a:xfrm>
          <a:prstGeom prst="rect">
            <a:avLst/>
          </a:prstGeom>
          <a:noFill/>
          <a:ln>
            <a:noFill/>
          </a:ln>
        </p:spPr>
      </p:pic>
      <p:pic>
        <p:nvPicPr>
          <p:cNvPr id="512" name="Google Shape;512;p13"/>
          <p:cNvPicPr preferRelativeResize="0"/>
          <p:nvPr/>
        </p:nvPicPr>
        <p:blipFill rotWithShape="1">
          <a:blip r:embed="rId4">
            <a:alphaModFix/>
          </a:blip>
          <a:srcRect/>
          <a:stretch/>
        </p:blipFill>
        <p:spPr>
          <a:xfrm>
            <a:off x="1219199" y="4503406"/>
            <a:ext cx="7272339" cy="14541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14"/>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14</a:t>
            </a:fld>
            <a:endParaRPr/>
          </a:p>
        </p:txBody>
      </p:sp>
      <p:sp>
        <p:nvSpPr>
          <p:cNvPr id="519" name="Google Shape;519;p14"/>
          <p:cNvSpPr/>
          <p:nvPr/>
        </p:nvSpPr>
        <p:spPr>
          <a:xfrm>
            <a:off x="114300" y="1657350"/>
            <a:ext cx="8915400" cy="1800225"/>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The word </a:t>
            </a:r>
            <a:r>
              <a:rPr lang="en-US" sz="2800" b="1" i="0">
                <a:solidFill>
                  <a:schemeClr val="folHlink"/>
                </a:solidFill>
                <a:latin typeface="Times New Roman"/>
                <a:ea typeface="Times New Roman"/>
                <a:cs typeface="Times New Roman"/>
                <a:sym typeface="Times New Roman"/>
              </a:rPr>
              <a:t>hexadecimal</a:t>
            </a:r>
            <a:r>
              <a:rPr lang="en-US" sz="2800" b="0" i="0">
                <a:solidFill>
                  <a:schemeClr val="dk1"/>
                </a:solidFill>
                <a:latin typeface="Times New Roman"/>
                <a:ea typeface="Times New Roman"/>
                <a:cs typeface="Times New Roman"/>
                <a:sym typeface="Times New Roman"/>
              </a:rPr>
              <a:t> is derived from the Greek root </a:t>
            </a:r>
            <a:r>
              <a:rPr lang="en-US" sz="2800" b="1" i="0">
                <a:solidFill>
                  <a:schemeClr val="folHlink"/>
                </a:solidFill>
                <a:latin typeface="Times New Roman"/>
                <a:ea typeface="Times New Roman"/>
                <a:cs typeface="Times New Roman"/>
                <a:sym typeface="Times New Roman"/>
              </a:rPr>
              <a:t>hex</a:t>
            </a:r>
            <a:r>
              <a:rPr lang="en-US" sz="2800" b="0" i="0">
                <a:solidFill>
                  <a:schemeClr val="dk1"/>
                </a:solidFill>
                <a:latin typeface="Times New Roman"/>
                <a:ea typeface="Times New Roman"/>
                <a:cs typeface="Times New Roman"/>
                <a:sym typeface="Times New Roman"/>
              </a:rPr>
              <a:t> (six) and the Latin root </a:t>
            </a:r>
            <a:r>
              <a:rPr lang="en-US" sz="2800" b="1" i="0">
                <a:solidFill>
                  <a:schemeClr val="folHlink"/>
                </a:solidFill>
                <a:latin typeface="Times New Roman"/>
                <a:ea typeface="Times New Roman"/>
                <a:cs typeface="Times New Roman"/>
                <a:sym typeface="Times New Roman"/>
              </a:rPr>
              <a:t>decem</a:t>
            </a:r>
            <a:r>
              <a:rPr lang="en-US" sz="2800" b="0" i="0">
                <a:solidFill>
                  <a:schemeClr val="dk1"/>
                </a:solidFill>
                <a:latin typeface="Times New Roman"/>
                <a:ea typeface="Times New Roman"/>
                <a:cs typeface="Times New Roman"/>
                <a:sym typeface="Times New Roman"/>
              </a:rPr>
              <a:t> (ten). In this system the </a:t>
            </a:r>
            <a:r>
              <a:rPr lang="en-US" sz="2800" b="1" i="0">
                <a:solidFill>
                  <a:schemeClr val="folHlink"/>
                </a:solidFill>
                <a:latin typeface="Times New Roman"/>
                <a:ea typeface="Times New Roman"/>
                <a:cs typeface="Times New Roman"/>
                <a:sym typeface="Times New Roman"/>
              </a:rPr>
              <a:t>base </a:t>
            </a:r>
            <a:br>
              <a:rPr lang="en-US" sz="2800" b="1" i="0">
                <a:solidFill>
                  <a:schemeClr val="folHlink"/>
                </a:solidFill>
                <a:latin typeface="Times New Roman"/>
                <a:ea typeface="Times New Roman"/>
                <a:cs typeface="Times New Roman"/>
                <a:sym typeface="Times New Roman"/>
              </a:rPr>
            </a:br>
            <a:r>
              <a:rPr lang="en-US" sz="2800" b="1" i="0">
                <a:solidFill>
                  <a:schemeClr val="folHlink"/>
                </a:solidFill>
                <a:latin typeface="Times New Roman"/>
                <a:ea typeface="Times New Roman"/>
                <a:cs typeface="Times New Roman"/>
                <a:sym typeface="Times New Roman"/>
              </a:rPr>
              <a:t>b = 16</a:t>
            </a:r>
            <a:r>
              <a:rPr lang="en-US" sz="2800" b="0" i="0">
                <a:solidFill>
                  <a:schemeClr val="dk1"/>
                </a:solidFill>
                <a:latin typeface="Times New Roman"/>
                <a:ea typeface="Times New Roman"/>
                <a:cs typeface="Times New Roman"/>
                <a:sym typeface="Times New Roman"/>
              </a:rPr>
              <a:t> and we use sixteen symbols to represent a number. The set of symbols is</a:t>
            </a:r>
            <a:endParaRPr/>
          </a:p>
        </p:txBody>
      </p:sp>
      <p:sp>
        <p:nvSpPr>
          <p:cNvPr id="520" name="Google Shape;520;p14"/>
          <p:cNvSpPr txBox="1"/>
          <p:nvPr/>
        </p:nvSpPr>
        <p:spPr>
          <a:xfrm>
            <a:off x="2057400" y="520700"/>
            <a:ext cx="6054725" cy="5794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a:solidFill>
                  <a:schemeClr val="lt1"/>
                </a:solidFill>
                <a:latin typeface="Times New Roman"/>
                <a:ea typeface="Times New Roman"/>
                <a:cs typeface="Times New Roman"/>
                <a:sym typeface="Times New Roman"/>
              </a:rPr>
              <a:t>The hexadecimal system (base 16</a:t>
            </a:r>
            <a:r>
              <a:rPr lang="en-US" sz="3200" b="1" i="1">
                <a:solidFill>
                  <a:schemeClr val="lt1"/>
                </a:solidFill>
                <a:latin typeface="Times New Roman"/>
                <a:ea typeface="Times New Roman"/>
                <a:cs typeface="Times New Roman"/>
                <a:sym typeface="Times New Roman"/>
              </a:rPr>
              <a:t>)</a:t>
            </a:r>
            <a:endParaRPr/>
          </a:p>
        </p:txBody>
      </p:sp>
      <p:sp>
        <p:nvSpPr>
          <p:cNvPr id="521" name="Google Shape;521;p14"/>
          <p:cNvSpPr/>
          <p:nvPr/>
        </p:nvSpPr>
        <p:spPr>
          <a:xfrm>
            <a:off x="1143000" y="3740944"/>
            <a:ext cx="7086600" cy="547687"/>
          </a:xfrm>
          <a:prstGeom prst="rect">
            <a:avLst/>
          </a:prstGeom>
          <a:solidFill>
            <a:schemeClr val="lt1"/>
          </a:solidFill>
          <a:ln w="28575" cap="flat" cmpd="sng">
            <a:solidFill>
              <a:schemeClr val="hlink"/>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dk1"/>
                </a:solidFill>
                <a:latin typeface="Times New Roman"/>
                <a:ea typeface="Times New Roman"/>
                <a:cs typeface="Times New Roman"/>
                <a:sym typeface="Times New Roman"/>
              </a:rPr>
              <a:t>S = {0, 1, 2, 3, 4, 5, 6, 7, 8, 9, A, B, C, D, E, F}</a:t>
            </a:r>
            <a:r>
              <a:rPr lang="en-US" sz="2800" b="0" i="0">
                <a:solidFill>
                  <a:schemeClr val="dk1"/>
                </a:solidFill>
                <a:latin typeface="Times New Roman"/>
                <a:ea typeface="Times New Roman"/>
                <a:cs typeface="Times New Roman"/>
                <a:sym typeface="Times New Roman"/>
              </a:rPr>
              <a:t> </a:t>
            </a:r>
            <a:endParaRPr/>
          </a:p>
        </p:txBody>
      </p:sp>
      <p:sp>
        <p:nvSpPr>
          <p:cNvPr id="522" name="Google Shape;522;p14"/>
          <p:cNvSpPr/>
          <p:nvPr/>
        </p:nvSpPr>
        <p:spPr>
          <a:xfrm>
            <a:off x="0" y="4572000"/>
            <a:ext cx="8915400" cy="1373188"/>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Note that the symbols A, B, C, D, E, F are equivalent to 10, 11, 12, 13, 14, and 15 respectively. The symbols in this system are often referred to as </a:t>
            </a:r>
            <a:r>
              <a:rPr lang="en-US" sz="2800" b="1" i="0">
                <a:solidFill>
                  <a:schemeClr val="folHlink"/>
                </a:solidFill>
                <a:latin typeface="Times New Roman"/>
                <a:ea typeface="Times New Roman"/>
                <a:cs typeface="Times New Roman"/>
                <a:sym typeface="Times New Roman"/>
              </a:rPr>
              <a:t>hexadecimal digits</a:t>
            </a:r>
            <a:r>
              <a:rPr lang="en-US" sz="2800" b="0" i="0">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15"/>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15</a:t>
            </a:fld>
            <a:endParaRPr/>
          </a:p>
        </p:txBody>
      </p:sp>
      <p:sp>
        <p:nvSpPr>
          <p:cNvPr id="529" name="Google Shape;529;p15"/>
          <p:cNvSpPr/>
          <p:nvPr/>
        </p:nvSpPr>
        <p:spPr>
          <a:xfrm>
            <a:off x="3581400" y="560076"/>
            <a:ext cx="17526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Integers</a:t>
            </a:r>
            <a:endParaRPr/>
          </a:p>
        </p:txBody>
      </p:sp>
      <p:sp>
        <p:nvSpPr>
          <p:cNvPr id="530" name="Google Shape;530;p15"/>
          <p:cNvSpPr txBox="1"/>
          <p:nvPr/>
        </p:nvSpPr>
        <p:spPr>
          <a:xfrm>
            <a:off x="860425" y="5327072"/>
            <a:ext cx="740410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Figure 2.3  </a:t>
            </a:r>
            <a:r>
              <a:rPr lang="en-US" sz="2000" b="1" i="0" dirty="0">
                <a:solidFill>
                  <a:schemeClr val="dk1"/>
                </a:solidFill>
                <a:latin typeface="Times New Roman"/>
                <a:ea typeface="Times New Roman"/>
                <a:cs typeface="Times New Roman"/>
                <a:sym typeface="Times New Roman"/>
              </a:rPr>
              <a:t>Place values for an integer in the hexadecimal system</a:t>
            </a:r>
            <a:endParaRPr dirty="0"/>
          </a:p>
        </p:txBody>
      </p:sp>
      <p:pic>
        <p:nvPicPr>
          <p:cNvPr id="531" name="Google Shape;531;p15"/>
          <p:cNvPicPr preferRelativeResize="0"/>
          <p:nvPr/>
        </p:nvPicPr>
        <p:blipFill rotWithShape="1">
          <a:blip r:embed="rId3">
            <a:alphaModFix/>
          </a:blip>
          <a:srcRect/>
          <a:stretch/>
        </p:blipFill>
        <p:spPr>
          <a:xfrm>
            <a:off x="148098" y="1726889"/>
            <a:ext cx="8455025" cy="468313"/>
          </a:xfrm>
          <a:prstGeom prst="rect">
            <a:avLst/>
          </a:prstGeom>
          <a:noFill/>
          <a:ln>
            <a:noFill/>
          </a:ln>
        </p:spPr>
      </p:pic>
      <p:pic>
        <p:nvPicPr>
          <p:cNvPr id="532" name="Google Shape;532;p15"/>
          <p:cNvPicPr preferRelativeResize="0"/>
          <p:nvPr/>
        </p:nvPicPr>
        <p:blipFill rotWithShape="1">
          <a:blip r:embed="rId4">
            <a:alphaModFix/>
          </a:blip>
          <a:srcRect/>
          <a:stretch/>
        </p:blipFill>
        <p:spPr>
          <a:xfrm>
            <a:off x="133350" y="2486025"/>
            <a:ext cx="8858250" cy="18573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16"/>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16</a:t>
            </a:fld>
            <a:endParaRPr/>
          </a:p>
        </p:txBody>
      </p:sp>
      <p:sp>
        <p:nvSpPr>
          <p:cNvPr id="539" name="Google Shape;539;p16"/>
          <p:cNvSpPr txBox="1"/>
          <p:nvPr/>
        </p:nvSpPr>
        <p:spPr>
          <a:xfrm>
            <a:off x="3505200" y="659321"/>
            <a:ext cx="17922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2.6</a:t>
            </a:r>
            <a:endParaRPr sz="2000" b="1" i="1">
              <a:solidFill>
                <a:schemeClr val="lt1"/>
              </a:solidFill>
              <a:latin typeface="Times New Roman"/>
              <a:ea typeface="Times New Roman"/>
              <a:cs typeface="Times New Roman"/>
              <a:sym typeface="Times New Roman"/>
            </a:endParaRPr>
          </a:p>
        </p:txBody>
      </p:sp>
      <p:sp>
        <p:nvSpPr>
          <p:cNvPr id="540" name="Google Shape;540;p16"/>
          <p:cNvSpPr/>
          <p:nvPr/>
        </p:nvSpPr>
        <p:spPr>
          <a:xfrm>
            <a:off x="76200" y="1611739"/>
            <a:ext cx="8229600" cy="830997"/>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that the number (2AE)</a:t>
            </a:r>
            <a:r>
              <a:rPr lang="en-US" sz="2400" b="0" i="0" baseline="-25000">
                <a:solidFill>
                  <a:schemeClr val="dk1"/>
                </a:solidFill>
                <a:latin typeface="Times New Roman"/>
                <a:ea typeface="Times New Roman"/>
                <a:cs typeface="Times New Roman"/>
                <a:sym typeface="Times New Roman"/>
              </a:rPr>
              <a:t>16</a:t>
            </a:r>
            <a:r>
              <a:rPr lang="en-US" sz="2400" b="0" i="0">
                <a:solidFill>
                  <a:schemeClr val="dk1"/>
                </a:solidFill>
                <a:latin typeface="Times New Roman"/>
                <a:ea typeface="Times New Roman"/>
                <a:cs typeface="Times New Roman"/>
                <a:sym typeface="Times New Roman"/>
              </a:rPr>
              <a:t> in hexadecimal is equivalent to 686 in decimal.</a:t>
            </a:r>
            <a:endParaRPr/>
          </a:p>
        </p:txBody>
      </p:sp>
      <p:sp>
        <p:nvSpPr>
          <p:cNvPr id="541" name="Google Shape;541;p16"/>
          <p:cNvSpPr/>
          <p:nvPr/>
        </p:nvSpPr>
        <p:spPr>
          <a:xfrm>
            <a:off x="228600" y="5089525"/>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equivalent decimal number is N = 512 + 160 + 14 = 686.</a:t>
            </a:r>
            <a:endParaRPr/>
          </a:p>
        </p:txBody>
      </p:sp>
      <p:pic>
        <p:nvPicPr>
          <p:cNvPr id="542" name="Google Shape;542;p16"/>
          <p:cNvPicPr preferRelativeResize="0"/>
          <p:nvPr/>
        </p:nvPicPr>
        <p:blipFill rotWithShape="1">
          <a:blip r:embed="rId3">
            <a:alphaModFix/>
          </a:blip>
          <a:srcRect/>
          <a:stretch/>
        </p:blipFill>
        <p:spPr>
          <a:xfrm>
            <a:off x="723900" y="2546350"/>
            <a:ext cx="7694613" cy="176371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17"/>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17</a:t>
            </a:fld>
            <a:endParaRPr/>
          </a:p>
        </p:txBody>
      </p:sp>
      <p:sp>
        <p:nvSpPr>
          <p:cNvPr id="549" name="Google Shape;549;p17"/>
          <p:cNvSpPr/>
          <p:nvPr/>
        </p:nvSpPr>
        <p:spPr>
          <a:xfrm>
            <a:off x="114300" y="2133600"/>
            <a:ext cx="8915400" cy="1373187"/>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The word octal is derived from the Latin root </a:t>
            </a:r>
            <a:r>
              <a:rPr lang="en-US" sz="2800" b="1" i="0">
                <a:solidFill>
                  <a:schemeClr val="folHlink"/>
                </a:solidFill>
                <a:latin typeface="Times New Roman"/>
                <a:ea typeface="Times New Roman"/>
                <a:cs typeface="Times New Roman"/>
                <a:sym typeface="Times New Roman"/>
              </a:rPr>
              <a:t>octo</a:t>
            </a:r>
            <a:r>
              <a:rPr lang="en-US" sz="2800" b="0" i="0">
                <a:solidFill>
                  <a:schemeClr val="dk1"/>
                </a:solidFill>
                <a:latin typeface="Times New Roman"/>
                <a:ea typeface="Times New Roman"/>
                <a:cs typeface="Times New Roman"/>
                <a:sym typeface="Times New Roman"/>
              </a:rPr>
              <a:t> (eight). In this system the </a:t>
            </a:r>
            <a:r>
              <a:rPr lang="en-US" sz="2800" b="1" i="0">
                <a:solidFill>
                  <a:schemeClr val="folHlink"/>
                </a:solidFill>
                <a:latin typeface="Times New Roman"/>
                <a:ea typeface="Times New Roman"/>
                <a:cs typeface="Times New Roman"/>
                <a:sym typeface="Times New Roman"/>
              </a:rPr>
              <a:t>base b = 8</a:t>
            </a:r>
            <a:r>
              <a:rPr lang="en-US" sz="2800" b="0" i="0">
                <a:solidFill>
                  <a:schemeClr val="dk1"/>
                </a:solidFill>
                <a:latin typeface="Times New Roman"/>
                <a:ea typeface="Times New Roman"/>
                <a:cs typeface="Times New Roman"/>
                <a:sym typeface="Times New Roman"/>
              </a:rPr>
              <a:t> and we use eight symbols to represent a number. The set of symbols is</a:t>
            </a:r>
            <a:endParaRPr/>
          </a:p>
        </p:txBody>
      </p:sp>
      <p:sp>
        <p:nvSpPr>
          <p:cNvPr id="550" name="Google Shape;550;p17"/>
          <p:cNvSpPr txBox="1"/>
          <p:nvPr/>
        </p:nvSpPr>
        <p:spPr>
          <a:xfrm>
            <a:off x="2667000" y="402351"/>
            <a:ext cx="4519613" cy="5794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a:solidFill>
                  <a:schemeClr val="lt1"/>
                </a:solidFill>
                <a:latin typeface="Times New Roman"/>
                <a:ea typeface="Times New Roman"/>
                <a:cs typeface="Times New Roman"/>
                <a:sym typeface="Times New Roman"/>
              </a:rPr>
              <a:t>The octal system (base 8</a:t>
            </a:r>
            <a:r>
              <a:rPr lang="en-US" sz="3200" b="1" i="1">
                <a:solidFill>
                  <a:schemeClr val="lt1"/>
                </a:solidFill>
                <a:latin typeface="Times New Roman"/>
                <a:ea typeface="Times New Roman"/>
                <a:cs typeface="Times New Roman"/>
                <a:sym typeface="Times New Roman"/>
              </a:rPr>
              <a:t>)</a:t>
            </a:r>
            <a:endParaRPr/>
          </a:p>
        </p:txBody>
      </p:sp>
      <p:sp>
        <p:nvSpPr>
          <p:cNvPr id="551" name="Google Shape;551;p17"/>
          <p:cNvSpPr/>
          <p:nvPr/>
        </p:nvSpPr>
        <p:spPr>
          <a:xfrm>
            <a:off x="2514600" y="4176714"/>
            <a:ext cx="3810000" cy="547687"/>
          </a:xfrm>
          <a:prstGeom prst="rect">
            <a:avLst/>
          </a:prstGeom>
          <a:solidFill>
            <a:schemeClr val="lt1"/>
          </a:solidFill>
          <a:ln w="28575" cap="flat" cmpd="sng">
            <a:solidFill>
              <a:schemeClr val="hlink"/>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dk1"/>
                </a:solidFill>
                <a:latin typeface="Times New Roman"/>
                <a:ea typeface="Times New Roman"/>
                <a:cs typeface="Times New Roman"/>
                <a:sym typeface="Times New Roman"/>
              </a:rPr>
              <a:t>S = {0, 1, 2, 3, 4, 5, 6, 7}</a:t>
            </a:r>
            <a:r>
              <a:rPr lang="en-US" sz="2800" b="0" i="0">
                <a:solidFill>
                  <a:schemeClr val="dk1"/>
                </a:solidFill>
                <a:latin typeface="Times New Roman"/>
                <a:ea typeface="Times New Roman"/>
                <a:cs typeface="Times New Roman"/>
                <a:sym typeface="Times New Roman"/>
              </a:rPr>
              <a:t>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18"/>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18</a:t>
            </a:fld>
            <a:endParaRPr/>
          </a:p>
        </p:txBody>
      </p:sp>
      <p:sp>
        <p:nvSpPr>
          <p:cNvPr id="558" name="Google Shape;558;p18"/>
          <p:cNvSpPr/>
          <p:nvPr/>
        </p:nvSpPr>
        <p:spPr>
          <a:xfrm>
            <a:off x="3352800" y="672636"/>
            <a:ext cx="17526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Integers</a:t>
            </a:r>
            <a:endParaRPr/>
          </a:p>
        </p:txBody>
      </p:sp>
      <p:sp>
        <p:nvSpPr>
          <p:cNvPr id="559" name="Google Shape;559;p18"/>
          <p:cNvSpPr txBox="1"/>
          <p:nvPr/>
        </p:nvSpPr>
        <p:spPr>
          <a:xfrm>
            <a:off x="1091045" y="5430982"/>
            <a:ext cx="65722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Figure 2.3  </a:t>
            </a:r>
            <a:r>
              <a:rPr lang="en-US" sz="2000" b="1" i="0" dirty="0">
                <a:solidFill>
                  <a:schemeClr val="dk1"/>
                </a:solidFill>
                <a:latin typeface="Times New Roman"/>
                <a:ea typeface="Times New Roman"/>
                <a:cs typeface="Times New Roman"/>
                <a:sym typeface="Times New Roman"/>
              </a:rPr>
              <a:t>Place values for an integer in the octal system</a:t>
            </a:r>
            <a:endParaRPr dirty="0"/>
          </a:p>
        </p:txBody>
      </p:sp>
      <p:pic>
        <p:nvPicPr>
          <p:cNvPr id="560" name="Google Shape;560;p18"/>
          <p:cNvPicPr preferRelativeResize="0"/>
          <p:nvPr/>
        </p:nvPicPr>
        <p:blipFill rotWithShape="1">
          <a:blip r:embed="rId3">
            <a:alphaModFix/>
          </a:blip>
          <a:srcRect/>
          <a:stretch/>
        </p:blipFill>
        <p:spPr>
          <a:xfrm>
            <a:off x="357981" y="2029949"/>
            <a:ext cx="8428037" cy="474663"/>
          </a:xfrm>
          <a:prstGeom prst="rect">
            <a:avLst/>
          </a:prstGeom>
          <a:noFill/>
          <a:ln>
            <a:noFill/>
          </a:ln>
        </p:spPr>
      </p:pic>
      <p:pic>
        <p:nvPicPr>
          <p:cNvPr id="561" name="Google Shape;561;p18"/>
          <p:cNvPicPr preferRelativeResize="0"/>
          <p:nvPr/>
        </p:nvPicPr>
        <p:blipFill rotWithShape="1">
          <a:blip r:embed="rId4">
            <a:alphaModFix/>
          </a:blip>
          <a:srcRect/>
          <a:stretch/>
        </p:blipFill>
        <p:spPr>
          <a:xfrm>
            <a:off x="76200" y="2943225"/>
            <a:ext cx="8875713" cy="18573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19"/>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19</a:t>
            </a:fld>
            <a:endParaRPr/>
          </a:p>
        </p:txBody>
      </p:sp>
      <p:sp>
        <p:nvSpPr>
          <p:cNvPr id="568" name="Google Shape;568;p19"/>
          <p:cNvSpPr txBox="1"/>
          <p:nvPr/>
        </p:nvSpPr>
        <p:spPr>
          <a:xfrm>
            <a:off x="3352800" y="627063"/>
            <a:ext cx="17922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2.7</a:t>
            </a:r>
            <a:endParaRPr sz="2000" b="1" i="1">
              <a:solidFill>
                <a:schemeClr val="lt1"/>
              </a:solidFill>
              <a:latin typeface="Times New Roman"/>
              <a:ea typeface="Times New Roman"/>
              <a:cs typeface="Times New Roman"/>
              <a:sym typeface="Times New Roman"/>
            </a:endParaRPr>
          </a:p>
        </p:txBody>
      </p:sp>
      <p:sp>
        <p:nvSpPr>
          <p:cNvPr id="569" name="Google Shape;569;p19"/>
          <p:cNvSpPr/>
          <p:nvPr/>
        </p:nvSpPr>
        <p:spPr>
          <a:xfrm>
            <a:off x="228600" y="1724025"/>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that the number (1256)</a:t>
            </a:r>
            <a:r>
              <a:rPr lang="en-US" sz="2400" b="0" i="0" baseline="-25000">
                <a:solidFill>
                  <a:schemeClr val="dk1"/>
                </a:solidFill>
                <a:latin typeface="Times New Roman"/>
                <a:ea typeface="Times New Roman"/>
                <a:cs typeface="Times New Roman"/>
                <a:sym typeface="Times New Roman"/>
              </a:rPr>
              <a:t>8</a:t>
            </a:r>
            <a:r>
              <a:rPr lang="en-US" sz="2400" b="0" i="0">
                <a:solidFill>
                  <a:schemeClr val="dk1"/>
                </a:solidFill>
                <a:latin typeface="Times New Roman"/>
                <a:ea typeface="Times New Roman"/>
                <a:cs typeface="Times New Roman"/>
                <a:sym typeface="Times New Roman"/>
              </a:rPr>
              <a:t> in octal is the same as 686 in decimal.</a:t>
            </a:r>
            <a:endParaRPr/>
          </a:p>
        </p:txBody>
      </p:sp>
      <p:sp>
        <p:nvSpPr>
          <p:cNvPr id="570" name="Google Shape;570;p19"/>
          <p:cNvSpPr/>
          <p:nvPr/>
        </p:nvSpPr>
        <p:spPr>
          <a:xfrm>
            <a:off x="228600" y="5089525"/>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Note that the decimal number is N = 512 + 128 + 40 + 6 = 686.</a:t>
            </a:r>
            <a:endParaRPr/>
          </a:p>
        </p:txBody>
      </p:sp>
      <p:pic>
        <p:nvPicPr>
          <p:cNvPr id="571" name="Google Shape;571;p19"/>
          <p:cNvPicPr preferRelativeResize="0"/>
          <p:nvPr/>
        </p:nvPicPr>
        <p:blipFill rotWithShape="1">
          <a:blip r:embed="rId3">
            <a:alphaModFix/>
          </a:blip>
          <a:srcRect/>
          <a:stretch/>
        </p:blipFill>
        <p:spPr>
          <a:xfrm>
            <a:off x="58738" y="2546350"/>
            <a:ext cx="9026525" cy="176371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7" name="Google Shape;577;p20"/>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20</a:t>
            </a:fld>
            <a:endParaRPr/>
          </a:p>
        </p:txBody>
      </p:sp>
      <p:sp>
        <p:nvSpPr>
          <p:cNvPr id="578" name="Google Shape;578;p20"/>
          <p:cNvSpPr/>
          <p:nvPr/>
        </p:nvSpPr>
        <p:spPr>
          <a:xfrm>
            <a:off x="222250" y="1560513"/>
            <a:ext cx="8915400" cy="946150"/>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Table 2.1 shows a summary of the four positional number systems discussed in this chapter.</a:t>
            </a:r>
            <a:endParaRPr/>
          </a:p>
        </p:txBody>
      </p:sp>
      <p:sp>
        <p:nvSpPr>
          <p:cNvPr id="579" name="Google Shape;579;p20"/>
          <p:cNvSpPr txBox="1"/>
          <p:nvPr/>
        </p:nvSpPr>
        <p:spPr>
          <a:xfrm>
            <a:off x="1905000" y="508001"/>
            <a:ext cx="6967538" cy="5794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1">
                <a:solidFill>
                  <a:schemeClr val="lt1"/>
                </a:solidFill>
                <a:latin typeface="Times New Roman"/>
                <a:ea typeface="Times New Roman"/>
                <a:cs typeface="Times New Roman"/>
                <a:sym typeface="Times New Roman"/>
              </a:rPr>
              <a:t>Summary </a:t>
            </a:r>
            <a:r>
              <a:rPr lang="en-US" sz="3200" b="1" i="0">
                <a:solidFill>
                  <a:schemeClr val="lt1"/>
                </a:solidFill>
                <a:latin typeface="Times New Roman"/>
                <a:ea typeface="Times New Roman"/>
                <a:cs typeface="Times New Roman"/>
                <a:sym typeface="Times New Roman"/>
              </a:rPr>
              <a:t>of the four positional systems</a:t>
            </a:r>
            <a:endParaRPr/>
          </a:p>
        </p:txBody>
      </p:sp>
      <p:pic>
        <p:nvPicPr>
          <p:cNvPr id="580" name="Google Shape;580;p20"/>
          <p:cNvPicPr preferRelativeResize="0"/>
          <p:nvPr/>
        </p:nvPicPr>
        <p:blipFill rotWithShape="1">
          <a:blip r:embed="rId3">
            <a:alphaModFix/>
          </a:blip>
          <a:srcRect/>
          <a:stretch/>
        </p:blipFill>
        <p:spPr>
          <a:xfrm>
            <a:off x="679450" y="2506663"/>
            <a:ext cx="8464550" cy="328453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21"/>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21</a:t>
            </a:fld>
            <a:endParaRPr/>
          </a:p>
        </p:txBody>
      </p:sp>
      <p:sp>
        <p:nvSpPr>
          <p:cNvPr id="587" name="Google Shape;587;p21"/>
          <p:cNvSpPr/>
          <p:nvPr/>
        </p:nvSpPr>
        <p:spPr>
          <a:xfrm>
            <a:off x="200891" y="2621973"/>
            <a:ext cx="3075709" cy="1815841"/>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0" i="0" dirty="0">
                <a:solidFill>
                  <a:schemeClr val="dk1"/>
                </a:solidFill>
                <a:latin typeface="Times New Roman"/>
                <a:ea typeface="Times New Roman"/>
                <a:cs typeface="Times New Roman"/>
                <a:sym typeface="Times New Roman"/>
              </a:rPr>
              <a:t>Table 2.2 shows how the number 0 to 15 is represented in different systems. </a:t>
            </a:r>
            <a:endParaRPr dirty="0"/>
          </a:p>
        </p:txBody>
      </p:sp>
      <p:pic>
        <p:nvPicPr>
          <p:cNvPr id="588" name="Google Shape;588;p21"/>
          <p:cNvPicPr preferRelativeResize="0"/>
          <p:nvPr/>
        </p:nvPicPr>
        <p:blipFill rotWithShape="1">
          <a:blip r:embed="rId3">
            <a:alphaModFix/>
          </a:blip>
          <a:srcRect/>
          <a:stretch/>
        </p:blipFill>
        <p:spPr>
          <a:xfrm>
            <a:off x="3276600" y="1766094"/>
            <a:ext cx="4570412" cy="46958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22"/>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22</a:t>
            </a:fld>
            <a:endParaRPr/>
          </a:p>
        </p:txBody>
      </p:sp>
      <p:sp>
        <p:nvSpPr>
          <p:cNvPr id="595" name="Google Shape;595;p22"/>
          <p:cNvSpPr/>
          <p:nvPr/>
        </p:nvSpPr>
        <p:spPr>
          <a:xfrm>
            <a:off x="136813" y="1742858"/>
            <a:ext cx="7689273" cy="3970277"/>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dirty="0">
                <a:solidFill>
                  <a:schemeClr val="dk1"/>
                </a:solidFill>
                <a:latin typeface="Times New Roman"/>
                <a:ea typeface="Times New Roman"/>
                <a:cs typeface="Times New Roman"/>
                <a:sym typeface="Times New Roman"/>
              </a:rPr>
              <a:t>We need to know how to convert a number in one system to the equivalent number in another system. Since the decimal system is more familiar than the other systems, we first show how to covert from any base to decimal. Then we show how to convert from decimal to any base. Finally, we show how we can easily convert from binary to hexadecimal or octal and vice versa.</a:t>
            </a:r>
            <a:endParaRPr sz="1200" dirty="0"/>
          </a:p>
        </p:txBody>
      </p:sp>
      <p:sp>
        <p:nvSpPr>
          <p:cNvPr id="596" name="Google Shape;596;p22"/>
          <p:cNvSpPr txBox="1"/>
          <p:nvPr/>
        </p:nvSpPr>
        <p:spPr>
          <a:xfrm>
            <a:off x="2895600" y="526918"/>
            <a:ext cx="2171700" cy="5794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a:solidFill>
                  <a:schemeClr val="lt1"/>
                </a:solidFill>
                <a:latin typeface="Times New Roman"/>
                <a:ea typeface="Times New Roman"/>
                <a:cs typeface="Times New Roman"/>
                <a:sym typeface="Times New Roman"/>
              </a:rPr>
              <a:t>Conversion</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23"/>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23</a:t>
            </a:fld>
            <a:endParaRPr/>
          </a:p>
        </p:txBody>
      </p:sp>
      <p:sp>
        <p:nvSpPr>
          <p:cNvPr id="603" name="Google Shape;603;p23"/>
          <p:cNvSpPr/>
          <p:nvPr/>
        </p:nvSpPr>
        <p:spPr>
          <a:xfrm>
            <a:off x="2209800" y="609600"/>
            <a:ext cx="61722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Any base to decimal conversion</a:t>
            </a:r>
            <a:endParaRPr/>
          </a:p>
        </p:txBody>
      </p:sp>
      <p:sp>
        <p:nvSpPr>
          <p:cNvPr id="604" name="Google Shape;604;p23"/>
          <p:cNvSpPr txBox="1"/>
          <p:nvPr/>
        </p:nvSpPr>
        <p:spPr>
          <a:xfrm>
            <a:off x="1184563" y="5367006"/>
            <a:ext cx="53482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Figure 2.5  </a:t>
            </a:r>
            <a:r>
              <a:rPr lang="en-US" sz="2000" b="1" i="0" dirty="0">
                <a:solidFill>
                  <a:schemeClr val="dk1"/>
                </a:solidFill>
                <a:latin typeface="Times New Roman"/>
                <a:ea typeface="Times New Roman"/>
                <a:cs typeface="Times New Roman"/>
                <a:sym typeface="Times New Roman"/>
              </a:rPr>
              <a:t>Converting other bases to decimal</a:t>
            </a:r>
            <a:endParaRPr dirty="0"/>
          </a:p>
        </p:txBody>
      </p:sp>
      <p:pic>
        <p:nvPicPr>
          <p:cNvPr id="605" name="Google Shape;605;p23"/>
          <p:cNvPicPr preferRelativeResize="0"/>
          <p:nvPr/>
        </p:nvPicPr>
        <p:blipFill rotWithShape="1">
          <a:blip r:embed="rId3">
            <a:alphaModFix/>
          </a:blip>
          <a:srcRect/>
          <a:stretch/>
        </p:blipFill>
        <p:spPr>
          <a:xfrm>
            <a:off x="362744" y="2438400"/>
            <a:ext cx="8418512" cy="27114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p24"/>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24</a:t>
            </a:fld>
            <a:endParaRPr/>
          </a:p>
        </p:txBody>
      </p:sp>
      <p:sp>
        <p:nvSpPr>
          <p:cNvPr id="612" name="Google Shape;612;p24"/>
          <p:cNvSpPr txBox="1"/>
          <p:nvPr/>
        </p:nvSpPr>
        <p:spPr>
          <a:xfrm>
            <a:off x="3810000" y="533135"/>
            <a:ext cx="17922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2.8</a:t>
            </a:r>
            <a:endParaRPr sz="2000" b="1" i="1">
              <a:solidFill>
                <a:schemeClr val="lt1"/>
              </a:solidFill>
              <a:latin typeface="Times New Roman"/>
              <a:ea typeface="Times New Roman"/>
              <a:cs typeface="Times New Roman"/>
              <a:sym typeface="Times New Roman"/>
            </a:endParaRPr>
          </a:p>
        </p:txBody>
      </p:sp>
      <p:sp>
        <p:nvSpPr>
          <p:cNvPr id="613" name="Google Shape;613;p24"/>
          <p:cNvSpPr/>
          <p:nvPr/>
        </p:nvSpPr>
        <p:spPr>
          <a:xfrm>
            <a:off x="294409" y="2042186"/>
            <a:ext cx="7031182" cy="830956"/>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The following shows how to convert the binary number (110.11)</a:t>
            </a:r>
            <a:r>
              <a:rPr lang="en-US" sz="2400" b="0" i="0" baseline="-25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 to decimal: (110.11)</a:t>
            </a:r>
            <a:r>
              <a:rPr lang="en-US" sz="2400" b="0" i="0" baseline="-25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 = 6.75.</a:t>
            </a:r>
            <a:endParaRPr dirty="0"/>
          </a:p>
        </p:txBody>
      </p:sp>
      <p:pic>
        <p:nvPicPr>
          <p:cNvPr id="614" name="Google Shape;614;p24"/>
          <p:cNvPicPr preferRelativeResize="0"/>
          <p:nvPr/>
        </p:nvPicPr>
        <p:blipFill rotWithShape="1">
          <a:blip r:embed="rId3">
            <a:alphaModFix/>
          </a:blip>
          <a:srcRect/>
          <a:stretch/>
        </p:blipFill>
        <p:spPr>
          <a:xfrm>
            <a:off x="294409" y="3151909"/>
            <a:ext cx="8145462" cy="171291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25"/>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25</a:t>
            </a:fld>
            <a:endParaRPr/>
          </a:p>
        </p:txBody>
      </p:sp>
      <p:sp>
        <p:nvSpPr>
          <p:cNvPr id="621" name="Google Shape;621;p25"/>
          <p:cNvSpPr txBox="1"/>
          <p:nvPr/>
        </p:nvSpPr>
        <p:spPr>
          <a:xfrm>
            <a:off x="3294856" y="619125"/>
            <a:ext cx="17922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2.9</a:t>
            </a:r>
            <a:endParaRPr sz="2000" b="1" i="1">
              <a:solidFill>
                <a:schemeClr val="lt1"/>
              </a:solidFill>
              <a:latin typeface="Times New Roman"/>
              <a:ea typeface="Times New Roman"/>
              <a:cs typeface="Times New Roman"/>
              <a:sym typeface="Times New Roman"/>
            </a:endParaRPr>
          </a:p>
        </p:txBody>
      </p:sp>
      <p:sp>
        <p:nvSpPr>
          <p:cNvPr id="622" name="Google Shape;622;p25"/>
          <p:cNvSpPr/>
          <p:nvPr/>
        </p:nvSpPr>
        <p:spPr>
          <a:xfrm>
            <a:off x="304800" y="1585912"/>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how to convert the hexadecimal number (1A.23)</a:t>
            </a:r>
            <a:r>
              <a:rPr lang="en-US" sz="2400" b="0" i="0" baseline="-25000">
                <a:solidFill>
                  <a:schemeClr val="dk1"/>
                </a:solidFill>
                <a:latin typeface="Times New Roman"/>
                <a:ea typeface="Times New Roman"/>
                <a:cs typeface="Times New Roman"/>
                <a:sym typeface="Times New Roman"/>
              </a:rPr>
              <a:t>16</a:t>
            </a:r>
            <a:r>
              <a:rPr lang="en-US" sz="2400" b="0" i="0">
                <a:solidFill>
                  <a:schemeClr val="dk1"/>
                </a:solidFill>
                <a:latin typeface="Times New Roman"/>
                <a:ea typeface="Times New Roman"/>
                <a:cs typeface="Times New Roman"/>
                <a:sym typeface="Times New Roman"/>
              </a:rPr>
              <a:t> to decimal.</a:t>
            </a:r>
            <a:endParaRPr/>
          </a:p>
        </p:txBody>
      </p:sp>
      <p:pic>
        <p:nvPicPr>
          <p:cNvPr id="623" name="Google Shape;623;p25"/>
          <p:cNvPicPr preferRelativeResize="0"/>
          <p:nvPr/>
        </p:nvPicPr>
        <p:blipFill rotWithShape="1">
          <a:blip r:embed="rId3">
            <a:alphaModFix/>
          </a:blip>
          <a:srcRect/>
          <a:stretch/>
        </p:blipFill>
        <p:spPr>
          <a:xfrm>
            <a:off x="708025" y="2608263"/>
            <a:ext cx="7423150" cy="1476375"/>
          </a:xfrm>
          <a:prstGeom prst="rect">
            <a:avLst/>
          </a:prstGeom>
          <a:noFill/>
          <a:ln>
            <a:noFill/>
          </a:ln>
        </p:spPr>
      </p:pic>
      <p:sp>
        <p:nvSpPr>
          <p:cNvPr id="624" name="Google Shape;624;p25"/>
          <p:cNvSpPr/>
          <p:nvPr/>
        </p:nvSpPr>
        <p:spPr>
          <a:xfrm>
            <a:off x="76200" y="4284664"/>
            <a:ext cx="8229600" cy="118745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Note that the result in the decimal notation is not exact, because </a:t>
            </a:r>
            <a:br>
              <a:rPr lang="en-US" sz="2400" b="0" i="0" dirty="0">
                <a:solidFill>
                  <a:schemeClr val="dk1"/>
                </a:solidFill>
                <a:latin typeface="Times New Roman"/>
                <a:ea typeface="Times New Roman"/>
                <a:cs typeface="Times New Roman"/>
                <a:sym typeface="Times New Roman"/>
              </a:rPr>
            </a:br>
            <a:r>
              <a:rPr lang="en-US" sz="2400" b="0" i="0" dirty="0">
                <a:solidFill>
                  <a:schemeClr val="dk1"/>
                </a:solidFill>
                <a:latin typeface="Times New Roman"/>
                <a:ea typeface="Times New Roman"/>
                <a:cs typeface="Times New Roman"/>
                <a:sym typeface="Times New Roman"/>
              </a:rPr>
              <a:t>3 × 16</a:t>
            </a:r>
            <a:r>
              <a:rPr lang="en-US" sz="2400" b="0" i="0" baseline="30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 = 0.01171875. We have rounded this value to three digits (0.012). </a:t>
            </a:r>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29"/>
        <p:cNvGrpSpPr/>
        <p:nvPr/>
      </p:nvGrpSpPr>
      <p:grpSpPr>
        <a:xfrm>
          <a:off x="0" y="0"/>
          <a:ext cx="0" cy="0"/>
          <a:chOff x="0" y="0"/>
          <a:chExt cx="0" cy="0"/>
        </a:xfrm>
      </p:grpSpPr>
      <p:sp>
        <p:nvSpPr>
          <p:cNvPr id="630" name="Google Shape;630;p26"/>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26</a:t>
            </a:fld>
            <a:endParaRPr/>
          </a:p>
        </p:txBody>
      </p:sp>
      <p:sp>
        <p:nvSpPr>
          <p:cNvPr id="631" name="Google Shape;631;p26"/>
          <p:cNvSpPr txBox="1"/>
          <p:nvPr/>
        </p:nvSpPr>
        <p:spPr>
          <a:xfrm>
            <a:off x="3352800" y="605423"/>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2.10</a:t>
            </a:r>
            <a:endParaRPr sz="2000" b="1" i="1">
              <a:solidFill>
                <a:schemeClr val="lt1"/>
              </a:solidFill>
              <a:latin typeface="Times New Roman"/>
              <a:ea typeface="Times New Roman"/>
              <a:cs typeface="Times New Roman"/>
              <a:sym typeface="Times New Roman"/>
            </a:endParaRPr>
          </a:p>
        </p:txBody>
      </p:sp>
      <p:sp>
        <p:nvSpPr>
          <p:cNvPr id="632" name="Google Shape;632;p26"/>
          <p:cNvSpPr/>
          <p:nvPr/>
        </p:nvSpPr>
        <p:spPr>
          <a:xfrm>
            <a:off x="304800" y="2014461"/>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how to convert (23.17)</a:t>
            </a:r>
            <a:r>
              <a:rPr lang="en-US" sz="2400" b="0" i="0" baseline="-25000">
                <a:solidFill>
                  <a:schemeClr val="dk1"/>
                </a:solidFill>
                <a:latin typeface="Times New Roman"/>
                <a:ea typeface="Times New Roman"/>
                <a:cs typeface="Times New Roman"/>
                <a:sym typeface="Times New Roman"/>
              </a:rPr>
              <a:t>8</a:t>
            </a:r>
            <a:r>
              <a:rPr lang="en-US" sz="2400" b="0" i="0">
                <a:solidFill>
                  <a:schemeClr val="dk1"/>
                </a:solidFill>
                <a:latin typeface="Times New Roman"/>
                <a:ea typeface="Times New Roman"/>
                <a:cs typeface="Times New Roman"/>
                <a:sym typeface="Times New Roman"/>
              </a:rPr>
              <a:t> to decimal.</a:t>
            </a:r>
            <a:endParaRPr/>
          </a:p>
        </p:txBody>
      </p:sp>
      <p:sp>
        <p:nvSpPr>
          <p:cNvPr id="633" name="Google Shape;633;p26"/>
          <p:cNvSpPr/>
          <p:nvPr/>
        </p:nvSpPr>
        <p:spPr>
          <a:xfrm>
            <a:off x="304800" y="4579208"/>
            <a:ext cx="7675418" cy="830997"/>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This means that (23.17)</a:t>
            </a:r>
            <a:r>
              <a:rPr lang="en-US" sz="2400" b="0" i="0" baseline="-25000">
                <a:solidFill>
                  <a:schemeClr val="dk1"/>
                </a:solidFill>
                <a:latin typeface="Times New Roman"/>
                <a:ea typeface="Times New Roman"/>
                <a:cs typeface="Times New Roman"/>
                <a:sym typeface="Times New Roman"/>
              </a:rPr>
              <a:t>8</a:t>
            </a:r>
            <a:r>
              <a:rPr lang="en-US" sz="2400" b="0" i="0">
                <a:solidFill>
                  <a:schemeClr val="dk1"/>
                </a:solidFill>
                <a:latin typeface="Times New Roman"/>
                <a:ea typeface="Times New Roman"/>
                <a:cs typeface="Times New Roman"/>
                <a:sym typeface="Times New Roman"/>
              </a:rPr>
              <a:t> ≈ 19.234 in decimal. Again, we have rounded up 7 × 8</a:t>
            </a:r>
            <a:r>
              <a:rPr lang="en-US" sz="2400" b="0" i="0" baseline="30000">
                <a:solidFill>
                  <a:schemeClr val="dk1"/>
                </a:solidFill>
                <a:latin typeface="Times New Roman"/>
                <a:ea typeface="Times New Roman"/>
                <a:cs typeface="Times New Roman"/>
                <a:sym typeface="Times New Roman"/>
              </a:rPr>
              <a:t>−2</a:t>
            </a:r>
            <a:r>
              <a:rPr lang="en-US" sz="2400" b="0" i="0">
                <a:solidFill>
                  <a:schemeClr val="dk1"/>
                </a:solidFill>
                <a:latin typeface="Times New Roman"/>
                <a:ea typeface="Times New Roman"/>
                <a:cs typeface="Times New Roman"/>
                <a:sym typeface="Times New Roman"/>
              </a:rPr>
              <a:t> = 0.109375.</a:t>
            </a:r>
            <a:endParaRPr/>
          </a:p>
        </p:txBody>
      </p:sp>
      <p:pic>
        <p:nvPicPr>
          <p:cNvPr id="634" name="Google Shape;634;p26"/>
          <p:cNvPicPr preferRelativeResize="0"/>
          <p:nvPr/>
        </p:nvPicPr>
        <p:blipFill rotWithShape="1">
          <a:blip r:embed="rId3">
            <a:alphaModFix/>
          </a:blip>
          <a:srcRect/>
          <a:stretch/>
        </p:blipFill>
        <p:spPr>
          <a:xfrm>
            <a:off x="838200" y="2718191"/>
            <a:ext cx="6764337" cy="161448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27"/>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27</a:t>
            </a:fld>
            <a:endParaRPr/>
          </a:p>
        </p:txBody>
      </p:sp>
      <p:sp>
        <p:nvSpPr>
          <p:cNvPr id="641" name="Google Shape;641;p27"/>
          <p:cNvSpPr/>
          <p:nvPr/>
        </p:nvSpPr>
        <p:spPr>
          <a:xfrm>
            <a:off x="1981200" y="471841"/>
            <a:ext cx="5429250" cy="5191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i="0">
                <a:solidFill>
                  <a:schemeClr val="lt1"/>
                </a:solidFill>
                <a:latin typeface="Times New Roman"/>
                <a:ea typeface="Times New Roman"/>
                <a:cs typeface="Times New Roman"/>
                <a:sym typeface="Times New Roman"/>
              </a:rPr>
              <a:t>Decimal to any base</a:t>
            </a:r>
            <a:endParaRPr/>
          </a:p>
        </p:txBody>
      </p:sp>
      <p:sp>
        <p:nvSpPr>
          <p:cNvPr id="642" name="Google Shape;642;p27"/>
          <p:cNvSpPr txBox="1"/>
          <p:nvPr/>
        </p:nvSpPr>
        <p:spPr>
          <a:xfrm>
            <a:off x="2691245" y="5830174"/>
            <a:ext cx="5933209"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dirty="0">
                <a:solidFill>
                  <a:schemeClr val="dk1"/>
                </a:solidFill>
                <a:latin typeface="Times New Roman"/>
                <a:ea typeface="Times New Roman"/>
                <a:cs typeface="Times New Roman"/>
                <a:sym typeface="Times New Roman"/>
              </a:rPr>
              <a:t>Figure 2.6  </a:t>
            </a:r>
            <a:r>
              <a:rPr lang="en-US" sz="1600" b="1" i="0" dirty="0">
                <a:solidFill>
                  <a:schemeClr val="dk1"/>
                </a:solidFill>
                <a:latin typeface="Times New Roman"/>
                <a:ea typeface="Times New Roman"/>
                <a:cs typeface="Times New Roman"/>
                <a:sym typeface="Times New Roman"/>
              </a:rPr>
              <a:t>Converting other bases to decimal (integral part)</a:t>
            </a:r>
            <a:endParaRPr sz="1100" dirty="0"/>
          </a:p>
        </p:txBody>
      </p:sp>
      <p:pic>
        <p:nvPicPr>
          <p:cNvPr id="643" name="Google Shape;643;p27"/>
          <p:cNvPicPr preferRelativeResize="0"/>
          <p:nvPr/>
        </p:nvPicPr>
        <p:blipFill rotWithShape="1">
          <a:blip r:embed="rId3">
            <a:alphaModFix/>
          </a:blip>
          <a:srcRect/>
          <a:stretch/>
        </p:blipFill>
        <p:spPr>
          <a:xfrm>
            <a:off x="1405683" y="1255716"/>
            <a:ext cx="6919167" cy="4574458"/>
          </a:xfrm>
          <a:prstGeom prst="rect">
            <a:avLst/>
          </a:prstGeom>
          <a:noFill/>
          <a:ln>
            <a:noFill/>
          </a:ln>
        </p:spPr>
      </p:pic>
      <p:sp>
        <p:nvSpPr>
          <p:cNvPr id="644" name="Google Shape;644;p27"/>
          <p:cNvSpPr txBox="1"/>
          <p:nvPr/>
        </p:nvSpPr>
        <p:spPr>
          <a:xfrm>
            <a:off x="4149213" y="3008671"/>
            <a:ext cx="914400" cy="914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i="1">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49"/>
        <p:cNvGrpSpPr/>
        <p:nvPr/>
      </p:nvGrpSpPr>
      <p:grpSpPr>
        <a:xfrm>
          <a:off x="0" y="0"/>
          <a:ext cx="0" cy="0"/>
          <a:chOff x="0" y="0"/>
          <a:chExt cx="0" cy="0"/>
        </a:xfrm>
      </p:grpSpPr>
      <p:sp>
        <p:nvSpPr>
          <p:cNvPr id="650" name="Google Shape;650;p28"/>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28</a:t>
            </a:fld>
            <a:endParaRPr/>
          </a:p>
        </p:txBody>
      </p:sp>
      <p:sp>
        <p:nvSpPr>
          <p:cNvPr id="651" name="Google Shape;651;p28"/>
          <p:cNvSpPr txBox="1"/>
          <p:nvPr/>
        </p:nvSpPr>
        <p:spPr>
          <a:xfrm>
            <a:off x="1676400" y="429389"/>
            <a:ext cx="6222601"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Figure 2.7  </a:t>
            </a:r>
            <a:r>
              <a:rPr lang="en-US" sz="2000" b="1" i="0">
                <a:solidFill>
                  <a:schemeClr val="lt1"/>
                </a:solidFill>
                <a:latin typeface="Times New Roman"/>
                <a:ea typeface="Times New Roman"/>
                <a:cs typeface="Times New Roman"/>
                <a:sym typeface="Times New Roman"/>
              </a:rPr>
              <a:t>Converting the integral part of a number </a:t>
            </a:r>
            <a:endParaRPr/>
          </a:p>
          <a:p>
            <a:pPr marL="0" marR="0" lvl="0" indent="0" algn="l" rtl="0">
              <a:spcBef>
                <a:spcPts val="0"/>
              </a:spcBef>
              <a:spcAft>
                <a:spcPts val="0"/>
              </a:spcAft>
              <a:buNone/>
            </a:pPr>
            <a:r>
              <a:rPr lang="en-US" sz="2000" b="1" i="0">
                <a:solidFill>
                  <a:schemeClr val="lt1"/>
                </a:solidFill>
                <a:latin typeface="Times New Roman"/>
                <a:ea typeface="Times New Roman"/>
                <a:cs typeface="Times New Roman"/>
                <a:sym typeface="Times New Roman"/>
              </a:rPr>
              <a:t>in decimal to other bases</a:t>
            </a:r>
            <a:endParaRPr/>
          </a:p>
        </p:txBody>
      </p:sp>
      <p:pic>
        <p:nvPicPr>
          <p:cNvPr id="652" name="Google Shape;652;p28"/>
          <p:cNvPicPr preferRelativeResize="0"/>
          <p:nvPr/>
        </p:nvPicPr>
        <p:blipFill rotWithShape="1">
          <a:blip r:embed="rId3">
            <a:alphaModFix/>
          </a:blip>
          <a:srcRect/>
          <a:stretch/>
        </p:blipFill>
        <p:spPr>
          <a:xfrm>
            <a:off x="572366" y="1814945"/>
            <a:ext cx="7934325" cy="276744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57"/>
        <p:cNvGrpSpPr/>
        <p:nvPr/>
      </p:nvGrpSpPr>
      <p:grpSpPr>
        <a:xfrm>
          <a:off x="0" y="0"/>
          <a:ext cx="0" cy="0"/>
          <a:chOff x="0" y="0"/>
          <a:chExt cx="0" cy="0"/>
        </a:xfrm>
      </p:grpSpPr>
      <p:sp>
        <p:nvSpPr>
          <p:cNvPr id="658" name="Google Shape;658;p29"/>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29</a:t>
            </a:fld>
            <a:endParaRPr/>
          </a:p>
        </p:txBody>
      </p:sp>
      <p:sp>
        <p:nvSpPr>
          <p:cNvPr id="659" name="Google Shape;659;p29"/>
          <p:cNvSpPr txBox="1"/>
          <p:nvPr/>
        </p:nvSpPr>
        <p:spPr>
          <a:xfrm>
            <a:off x="3309937" y="609600"/>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2.11</a:t>
            </a:r>
            <a:endParaRPr sz="2000" b="1" i="1">
              <a:solidFill>
                <a:schemeClr val="lt1"/>
              </a:solidFill>
              <a:latin typeface="Times New Roman"/>
              <a:ea typeface="Times New Roman"/>
              <a:cs typeface="Times New Roman"/>
              <a:sym typeface="Times New Roman"/>
            </a:endParaRPr>
          </a:p>
        </p:txBody>
      </p:sp>
      <p:sp>
        <p:nvSpPr>
          <p:cNvPr id="660" name="Google Shape;660;p29"/>
          <p:cNvSpPr/>
          <p:nvPr/>
        </p:nvSpPr>
        <p:spPr>
          <a:xfrm>
            <a:off x="312954" y="1726284"/>
            <a:ext cx="7636092" cy="156962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The following shows how to convert 35 in decimal to binary. We start with the number in decimal, we move to the left while continuously finding the quotients and the remainder of division by 2. The result is 35 = (100011)</a:t>
            </a:r>
            <a:r>
              <a:rPr lang="en-US" sz="2400" b="0" i="0" baseline="-25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a:t>
            </a:r>
            <a:endParaRPr dirty="0"/>
          </a:p>
        </p:txBody>
      </p:sp>
      <p:pic>
        <p:nvPicPr>
          <p:cNvPr id="661" name="Google Shape;661;p29"/>
          <p:cNvPicPr preferRelativeResize="0"/>
          <p:nvPr/>
        </p:nvPicPr>
        <p:blipFill rotWithShape="1">
          <a:blip r:embed="rId3">
            <a:alphaModFix/>
          </a:blip>
          <a:srcRect/>
          <a:stretch/>
        </p:blipFill>
        <p:spPr>
          <a:xfrm>
            <a:off x="411162" y="3955388"/>
            <a:ext cx="7742237" cy="15271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66"/>
        <p:cNvGrpSpPr/>
        <p:nvPr/>
      </p:nvGrpSpPr>
      <p:grpSpPr>
        <a:xfrm>
          <a:off x="0" y="0"/>
          <a:ext cx="0" cy="0"/>
          <a:chOff x="0" y="0"/>
          <a:chExt cx="0" cy="0"/>
        </a:xfrm>
      </p:grpSpPr>
      <p:sp>
        <p:nvSpPr>
          <p:cNvPr id="667" name="Google Shape;667;p30"/>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30</a:t>
            </a:fld>
            <a:endParaRPr/>
          </a:p>
        </p:txBody>
      </p:sp>
      <p:sp>
        <p:nvSpPr>
          <p:cNvPr id="668" name="Google Shape;668;p30"/>
          <p:cNvSpPr txBox="1"/>
          <p:nvPr/>
        </p:nvSpPr>
        <p:spPr>
          <a:xfrm>
            <a:off x="3352800" y="648370"/>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2.12</a:t>
            </a:r>
            <a:endParaRPr sz="2000" b="1" i="1">
              <a:solidFill>
                <a:schemeClr val="lt1"/>
              </a:solidFill>
              <a:latin typeface="Times New Roman"/>
              <a:ea typeface="Times New Roman"/>
              <a:cs typeface="Times New Roman"/>
              <a:sym typeface="Times New Roman"/>
            </a:endParaRPr>
          </a:p>
        </p:txBody>
      </p:sp>
      <p:sp>
        <p:nvSpPr>
          <p:cNvPr id="669" name="Google Shape;669;p30"/>
          <p:cNvSpPr/>
          <p:nvPr/>
        </p:nvSpPr>
        <p:spPr>
          <a:xfrm>
            <a:off x="477187" y="1674259"/>
            <a:ext cx="7326385" cy="156962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The following shows how to convert 126 in decimal to its equivalent in the octal system. We move to the right while continuously finding the quotients and the remainder of division by 8. The result is 126 = (176)</a:t>
            </a:r>
            <a:r>
              <a:rPr lang="en-US" sz="2400" b="0" i="0" baseline="-25000" dirty="0">
                <a:solidFill>
                  <a:schemeClr val="dk1"/>
                </a:solidFill>
                <a:latin typeface="Times New Roman"/>
                <a:ea typeface="Times New Roman"/>
                <a:cs typeface="Times New Roman"/>
                <a:sym typeface="Times New Roman"/>
              </a:rPr>
              <a:t>8</a:t>
            </a:r>
            <a:r>
              <a:rPr lang="en-US" sz="2400" b="0" i="0" dirty="0">
                <a:solidFill>
                  <a:schemeClr val="dk1"/>
                </a:solidFill>
                <a:latin typeface="Times New Roman"/>
                <a:ea typeface="Times New Roman"/>
                <a:cs typeface="Times New Roman"/>
                <a:sym typeface="Times New Roman"/>
              </a:rPr>
              <a:t>.</a:t>
            </a:r>
            <a:endParaRPr dirty="0"/>
          </a:p>
        </p:txBody>
      </p:sp>
      <p:pic>
        <p:nvPicPr>
          <p:cNvPr id="670" name="Google Shape;670;p30"/>
          <p:cNvPicPr preferRelativeResize="0"/>
          <p:nvPr/>
        </p:nvPicPr>
        <p:blipFill rotWithShape="1">
          <a:blip r:embed="rId3">
            <a:alphaModFix/>
          </a:blip>
          <a:srcRect/>
          <a:stretch/>
        </p:blipFill>
        <p:spPr>
          <a:xfrm>
            <a:off x="904010" y="3812569"/>
            <a:ext cx="6183313" cy="1881188"/>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75"/>
        <p:cNvGrpSpPr/>
        <p:nvPr/>
      </p:nvGrpSpPr>
      <p:grpSpPr>
        <a:xfrm>
          <a:off x="0" y="0"/>
          <a:ext cx="0" cy="0"/>
          <a:chOff x="0" y="0"/>
          <a:chExt cx="0" cy="0"/>
        </a:xfrm>
      </p:grpSpPr>
      <p:sp>
        <p:nvSpPr>
          <p:cNvPr id="676" name="Google Shape;676;p31"/>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31</a:t>
            </a:fld>
            <a:endParaRPr/>
          </a:p>
        </p:txBody>
      </p:sp>
      <p:sp>
        <p:nvSpPr>
          <p:cNvPr id="677" name="Google Shape;677;p31"/>
          <p:cNvSpPr txBox="1"/>
          <p:nvPr/>
        </p:nvSpPr>
        <p:spPr>
          <a:xfrm>
            <a:off x="3588327" y="599209"/>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2.13</a:t>
            </a:r>
            <a:endParaRPr sz="2000" b="1" i="1">
              <a:solidFill>
                <a:schemeClr val="lt1"/>
              </a:solidFill>
              <a:latin typeface="Times New Roman"/>
              <a:ea typeface="Times New Roman"/>
              <a:cs typeface="Times New Roman"/>
              <a:sym typeface="Times New Roman"/>
            </a:endParaRPr>
          </a:p>
        </p:txBody>
      </p:sp>
      <p:sp>
        <p:nvSpPr>
          <p:cNvPr id="678" name="Google Shape;678;p31"/>
          <p:cNvSpPr/>
          <p:nvPr/>
        </p:nvSpPr>
        <p:spPr>
          <a:xfrm>
            <a:off x="196055" y="1849148"/>
            <a:ext cx="8229600" cy="155257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The following shows how we convert 126 in decimal to its equivalent in the hexadecimal system. We move to the right while continuously finding the quotients and the remainder of division by 16. The result is 126 = (7E)</a:t>
            </a:r>
            <a:r>
              <a:rPr lang="en-US" sz="2400" b="0" i="0" baseline="-25000" dirty="0">
                <a:solidFill>
                  <a:schemeClr val="dk1"/>
                </a:solidFill>
                <a:latin typeface="Times New Roman"/>
                <a:ea typeface="Times New Roman"/>
                <a:cs typeface="Times New Roman"/>
                <a:sym typeface="Times New Roman"/>
              </a:rPr>
              <a:t>16</a:t>
            </a:r>
            <a:endParaRPr dirty="0"/>
          </a:p>
        </p:txBody>
      </p:sp>
      <p:pic>
        <p:nvPicPr>
          <p:cNvPr id="679" name="Google Shape;679;p31"/>
          <p:cNvPicPr preferRelativeResize="0"/>
          <p:nvPr/>
        </p:nvPicPr>
        <p:blipFill rotWithShape="1">
          <a:blip r:embed="rId3">
            <a:alphaModFix/>
          </a:blip>
          <a:srcRect/>
          <a:stretch/>
        </p:blipFill>
        <p:spPr>
          <a:xfrm>
            <a:off x="1350963" y="3696049"/>
            <a:ext cx="5348287" cy="1720850"/>
          </a:xfrm>
          <a:prstGeom prst="rect">
            <a:avLst/>
          </a:prstGeom>
          <a:noFill/>
          <a:ln>
            <a:no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84"/>
        <p:cNvGrpSpPr/>
        <p:nvPr/>
      </p:nvGrpSpPr>
      <p:grpSpPr>
        <a:xfrm>
          <a:off x="0" y="0"/>
          <a:ext cx="0" cy="0"/>
          <a:chOff x="0" y="0"/>
          <a:chExt cx="0" cy="0"/>
        </a:xfrm>
      </p:grpSpPr>
      <p:sp>
        <p:nvSpPr>
          <p:cNvPr id="685" name="Google Shape;685;p32"/>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32</a:t>
            </a:fld>
            <a:endParaRPr/>
          </a:p>
        </p:txBody>
      </p:sp>
      <p:sp>
        <p:nvSpPr>
          <p:cNvPr id="686" name="Google Shape;686;p32"/>
          <p:cNvSpPr txBox="1"/>
          <p:nvPr/>
        </p:nvSpPr>
        <p:spPr>
          <a:xfrm>
            <a:off x="1981200" y="490841"/>
            <a:ext cx="5037789"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Figure 2.8  </a:t>
            </a:r>
            <a:r>
              <a:rPr lang="en-US" sz="2000" b="1" i="0">
                <a:solidFill>
                  <a:schemeClr val="lt1"/>
                </a:solidFill>
                <a:latin typeface="Times New Roman"/>
                <a:ea typeface="Times New Roman"/>
                <a:cs typeface="Times New Roman"/>
                <a:sym typeface="Times New Roman"/>
              </a:rPr>
              <a:t>Converting the fractional part </a:t>
            </a:r>
            <a:endParaRPr/>
          </a:p>
          <a:p>
            <a:pPr marL="0" marR="0" lvl="0" indent="0" algn="l" rtl="0">
              <a:spcBef>
                <a:spcPts val="0"/>
              </a:spcBef>
              <a:spcAft>
                <a:spcPts val="0"/>
              </a:spcAft>
              <a:buNone/>
            </a:pPr>
            <a:r>
              <a:rPr lang="en-US" sz="2000" b="1" i="0">
                <a:solidFill>
                  <a:schemeClr val="lt1"/>
                </a:solidFill>
                <a:latin typeface="Times New Roman"/>
                <a:ea typeface="Times New Roman"/>
                <a:cs typeface="Times New Roman"/>
                <a:sym typeface="Times New Roman"/>
              </a:rPr>
              <a:t>of a number in decimal to other bases</a:t>
            </a:r>
            <a:endParaRPr/>
          </a:p>
        </p:txBody>
      </p:sp>
      <p:pic>
        <p:nvPicPr>
          <p:cNvPr id="687" name="Google Shape;687;p32"/>
          <p:cNvPicPr preferRelativeResize="0"/>
          <p:nvPr/>
        </p:nvPicPr>
        <p:blipFill rotWithShape="1">
          <a:blip r:embed="rId3">
            <a:alphaModFix/>
          </a:blip>
          <a:srcRect/>
          <a:stretch/>
        </p:blipFill>
        <p:spPr>
          <a:xfrm>
            <a:off x="935182" y="1342209"/>
            <a:ext cx="6981599" cy="4601391"/>
          </a:xfrm>
          <a:prstGeom prst="rect">
            <a:avLst/>
          </a:prstGeom>
          <a:noFill/>
          <a:ln>
            <a:noFill/>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33"/>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33</a:t>
            </a:fld>
            <a:endParaRPr/>
          </a:p>
        </p:txBody>
      </p:sp>
      <p:sp>
        <p:nvSpPr>
          <p:cNvPr id="694" name="Google Shape;694;p33"/>
          <p:cNvSpPr txBox="1"/>
          <p:nvPr/>
        </p:nvSpPr>
        <p:spPr>
          <a:xfrm>
            <a:off x="2168525" y="335294"/>
            <a:ext cx="5315109"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Figure 2.9  </a:t>
            </a:r>
            <a:r>
              <a:rPr lang="en-US" sz="2000" b="1" i="0">
                <a:solidFill>
                  <a:schemeClr val="lt1"/>
                </a:solidFill>
                <a:latin typeface="Times New Roman"/>
                <a:ea typeface="Times New Roman"/>
                <a:cs typeface="Times New Roman"/>
                <a:sym typeface="Times New Roman"/>
              </a:rPr>
              <a:t>Converting the fractional part of </a:t>
            </a:r>
            <a:endParaRPr/>
          </a:p>
          <a:p>
            <a:pPr marL="0" marR="0" lvl="0" indent="0" algn="l" rtl="0">
              <a:spcBef>
                <a:spcPts val="0"/>
              </a:spcBef>
              <a:spcAft>
                <a:spcPts val="0"/>
              </a:spcAft>
              <a:buNone/>
            </a:pPr>
            <a:r>
              <a:rPr lang="en-US" sz="2000" b="1" i="0">
                <a:solidFill>
                  <a:schemeClr val="lt1"/>
                </a:solidFill>
                <a:latin typeface="Times New Roman"/>
                <a:ea typeface="Times New Roman"/>
                <a:cs typeface="Times New Roman"/>
                <a:sym typeface="Times New Roman"/>
              </a:rPr>
              <a:t>a number in decimal to other bases</a:t>
            </a:r>
            <a:endParaRPr/>
          </a:p>
        </p:txBody>
      </p:sp>
      <p:pic>
        <p:nvPicPr>
          <p:cNvPr id="695" name="Google Shape;695;p33"/>
          <p:cNvPicPr preferRelativeResize="0"/>
          <p:nvPr/>
        </p:nvPicPr>
        <p:blipFill rotWithShape="1">
          <a:blip r:embed="rId3">
            <a:alphaModFix/>
          </a:blip>
          <a:srcRect/>
          <a:stretch/>
        </p:blipFill>
        <p:spPr>
          <a:xfrm>
            <a:off x="551152" y="1849294"/>
            <a:ext cx="7148512" cy="3491633"/>
          </a:xfrm>
          <a:prstGeom prst="rect">
            <a:avLst/>
          </a:prstGeom>
          <a:noFill/>
          <a:ln>
            <a:noFill/>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sp>
        <p:nvSpPr>
          <p:cNvPr id="701" name="Google Shape;701;p34"/>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34</a:t>
            </a:fld>
            <a:endParaRPr/>
          </a:p>
        </p:txBody>
      </p:sp>
      <p:sp>
        <p:nvSpPr>
          <p:cNvPr id="702" name="Google Shape;702;p34"/>
          <p:cNvSpPr txBox="1"/>
          <p:nvPr/>
        </p:nvSpPr>
        <p:spPr>
          <a:xfrm>
            <a:off x="76200" y="152400"/>
            <a:ext cx="1944688" cy="457200"/>
          </a:xfrm>
          <a:prstGeom prst="rect">
            <a:avLst/>
          </a:prstGeom>
          <a:solidFill>
            <a:schemeClr val="folHlink"/>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2.14</a:t>
            </a:r>
            <a:endParaRPr sz="2000" b="1" i="1">
              <a:solidFill>
                <a:schemeClr val="lt1"/>
              </a:solidFill>
              <a:latin typeface="Times New Roman"/>
              <a:ea typeface="Times New Roman"/>
              <a:cs typeface="Times New Roman"/>
              <a:sym typeface="Times New Roman"/>
            </a:endParaRPr>
          </a:p>
        </p:txBody>
      </p:sp>
      <p:sp>
        <p:nvSpPr>
          <p:cNvPr id="703" name="Google Shape;703;p34"/>
          <p:cNvSpPr/>
          <p:nvPr/>
        </p:nvSpPr>
        <p:spPr>
          <a:xfrm>
            <a:off x="2209800" y="564225"/>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lt1"/>
                </a:solidFill>
                <a:latin typeface="Times New Roman"/>
                <a:ea typeface="Times New Roman"/>
                <a:cs typeface="Times New Roman"/>
                <a:sym typeface="Times New Roman"/>
              </a:rPr>
              <a:t>Convert the decimal number 0.625 to binary.</a:t>
            </a:r>
            <a:endParaRPr/>
          </a:p>
        </p:txBody>
      </p:sp>
      <p:pic>
        <p:nvPicPr>
          <p:cNvPr id="704" name="Google Shape;704;p34"/>
          <p:cNvPicPr preferRelativeResize="0"/>
          <p:nvPr/>
        </p:nvPicPr>
        <p:blipFill rotWithShape="1">
          <a:blip r:embed="rId3">
            <a:alphaModFix/>
          </a:blip>
          <a:srcRect/>
          <a:stretch/>
        </p:blipFill>
        <p:spPr>
          <a:xfrm>
            <a:off x="789854" y="2057847"/>
            <a:ext cx="6764337" cy="1519237"/>
          </a:xfrm>
          <a:prstGeom prst="rect">
            <a:avLst/>
          </a:prstGeom>
          <a:noFill/>
          <a:ln>
            <a:noFill/>
          </a:ln>
        </p:spPr>
      </p:pic>
      <p:sp>
        <p:nvSpPr>
          <p:cNvPr id="705" name="Google Shape;705;p34"/>
          <p:cNvSpPr/>
          <p:nvPr/>
        </p:nvSpPr>
        <p:spPr>
          <a:xfrm>
            <a:off x="304800" y="4173985"/>
            <a:ext cx="7477991" cy="830956"/>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Since the number 0.625 = (0.101)</a:t>
            </a:r>
            <a:r>
              <a:rPr lang="en-US" sz="2400" b="0" i="0" baseline="-25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 has no integral part, the example shows how the fractional part is calculated. </a:t>
            </a:r>
            <a:endParaRP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10"/>
        <p:cNvGrpSpPr/>
        <p:nvPr/>
      </p:nvGrpSpPr>
      <p:grpSpPr>
        <a:xfrm>
          <a:off x="0" y="0"/>
          <a:ext cx="0" cy="0"/>
          <a:chOff x="0" y="0"/>
          <a:chExt cx="0" cy="0"/>
        </a:xfrm>
      </p:grpSpPr>
      <p:sp>
        <p:nvSpPr>
          <p:cNvPr id="711" name="Google Shape;711;p35"/>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35</a:t>
            </a:fld>
            <a:endParaRPr/>
          </a:p>
        </p:txBody>
      </p:sp>
      <p:sp>
        <p:nvSpPr>
          <p:cNvPr id="712" name="Google Shape;712;p35"/>
          <p:cNvSpPr txBox="1"/>
          <p:nvPr/>
        </p:nvSpPr>
        <p:spPr>
          <a:xfrm>
            <a:off x="3451225" y="609600"/>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2.15</a:t>
            </a:r>
            <a:endParaRPr sz="2000" b="1" i="1">
              <a:solidFill>
                <a:schemeClr val="lt1"/>
              </a:solidFill>
              <a:latin typeface="Times New Roman"/>
              <a:ea typeface="Times New Roman"/>
              <a:cs typeface="Times New Roman"/>
              <a:sym typeface="Times New Roman"/>
            </a:endParaRPr>
          </a:p>
        </p:txBody>
      </p:sp>
      <p:sp>
        <p:nvSpPr>
          <p:cNvPr id="713" name="Google Shape;713;p35"/>
          <p:cNvSpPr/>
          <p:nvPr/>
        </p:nvSpPr>
        <p:spPr>
          <a:xfrm>
            <a:off x="152400" y="1453127"/>
            <a:ext cx="7599218" cy="1754286"/>
          </a:xfrm>
          <a:prstGeom prst="rect">
            <a:avLst/>
          </a:prstGeom>
          <a:noFill/>
          <a:ln>
            <a:noFill/>
          </a:ln>
        </p:spPr>
        <p:txBody>
          <a:bodyPr spcFirstLastPara="1" wrap="square" lIns="91425" tIns="45700" rIns="91425" bIns="45700" anchor="ctr" anchorCtr="0">
            <a:spAutoFit/>
          </a:bodyPr>
          <a:lstStyle/>
          <a:p>
            <a:pPr marL="0" marR="0" lvl="0" indent="0" algn="just" rtl="0">
              <a:lnSpc>
                <a:spcPct val="150000"/>
              </a:lnSpc>
              <a:spcBef>
                <a:spcPts val="0"/>
              </a:spcBef>
              <a:spcAft>
                <a:spcPts val="0"/>
              </a:spcAft>
              <a:buNone/>
            </a:pPr>
            <a:r>
              <a:rPr lang="en-US" sz="2400" b="0" i="0" dirty="0">
                <a:solidFill>
                  <a:schemeClr val="dk1"/>
                </a:solidFill>
                <a:latin typeface="Times New Roman"/>
                <a:ea typeface="Times New Roman"/>
                <a:cs typeface="Times New Roman"/>
                <a:sym typeface="Times New Roman"/>
              </a:rPr>
              <a:t>The following shows how to convert 0.634 to octal using a maximum of four digits. The result is 0.634 = (0.5044)</a:t>
            </a:r>
            <a:r>
              <a:rPr lang="en-US" sz="2400" b="0" i="0" baseline="-25000" dirty="0">
                <a:solidFill>
                  <a:schemeClr val="dk1"/>
                </a:solidFill>
                <a:latin typeface="Times New Roman"/>
                <a:ea typeface="Times New Roman"/>
                <a:cs typeface="Times New Roman"/>
                <a:sym typeface="Times New Roman"/>
              </a:rPr>
              <a:t>8</a:t>
            </a:r>
            <a:r>
              <a:rPr lang="en-US" sz="2400" b="0" i="0" dirty="0">
                <a:solidFill>
                  <a:schemeClr val="dk1"/>
                </a:solidFill>
                <a:latin typeface="Times New Roman"/>
                <a:ea typeface="Times New Roman"/>
                <a:cs typeface="Times New Roman"/>
                <a:sym typeface="Times New Roman"/>
              </a:rPr>
              <a:t>. Note that we multiple by 8 (base octal).</a:t>
            </a:r>
            <a:endParaRPr dirty="0"/>
          </a:p>
        </p:txBody>
      </p:sp>
      <p:pic>
        <p:nvPicPr>
          <p:cNvPr id="714" name="Google Shape;714;p35"/>
          <p:cNvPicPr preferRelativeResize="0"/>
          <p:nvPr/>
        </p:nvPicPr>
        <p:blipFill rotWithShape="1">
          <a:blip r:embed="rId3">
            <a:alphaModFix/>
          </a:blip>
          <a:srcRect/>
          <a:stretch/>
        </p:blipFill>
        <p:spPr>
          <a:xfrm>
            <a:off x="308769" y="3593740"/>
            <a:ext cx="7916862" cy="1541462"/>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19"/>
        <p:cNvGrpSpPr/>
        <p:nvPr/>
      </p:nvGrpSpPr>
      <p:grpSpPr>
        <a:xfrm>
          <a:off x="0" y="0"/>
          <a:ext cx="0" cy="0"/>
          <a:chOff x="0" y="0"/>
          <a:chExt cx="0" cy="0"/>
        </a:xfrm>
      </p:grpSpPr>
      <p:sp>
        <p:nvSpPr>
          <p:cNvPr id="720" name="Google Shape;720;p36"/>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36</a:t>
            </a:fld>
            <a:endParaRPr/>
          </a:p>
        </p:txBody>
      </p:sp>
      <p:sp>
        <p:nvSpPr>
          <p:cNvPr id="721" name="Google Shape;721;p36"/>
          <p:cNvSpPr txBox="1"/>
          <p:nvPr/>
        </p:nvSpPr>
        <p:spPr>
          <a:xfrm>
            <a:off x="3447256" y="609600"/>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2.16</a:t>
            </a:r>
            <a:endParaRPr sz="2000" b="1" i="1">
              <a:solidFill>
                <a:schemeClr val="lt1"/>
              </a:solidFill>
              <a:latin typeface="Times New Roman"/>
              <a:ea typeface="Times New Roman"/>
              <a:cs typeface="Times New Roman"/>
              <a:sym typeface="Times New Roman"/>
            </a:endParaRPr>
          </a:p>
        </p:txBody>
      </p:sp>
      <p:sp>
        <p:nvSpPr>
          <p:cNvPr id="722" name="Google Shape;722;p36"/>
          <p:cNvSpPr/>
          <p:nvPr/>
        </p:nvSpPr>
        <p:spPr>
          <a:xfrm>
            <a:off x="387927" y="1409382"/>
            <a:ext cx="7467600" cy="2308284"/>
          </a:xfrm>
          <a:prstGeom prst="rect">
            <a:avLst/>
          </a:prstGeom>
          <a:noFill/>
          <a:ln>
            <a:noFill/>
          </a:ln>
        </p:spPr>
        <p:txBody>
          <a:bodyPr spcFirstLastPara="1" wrap="square" lIns="91425" tIns="45700" rIns="91425" bIns="45700" anchor="ctr" anchorCtr="0">
            <a:spAutoFit/>
          </a:bodyPr>
          <a:lstStyle/>
          <a:p>
            <a:pPr marL="0" marR="0" lvl="0" indent="0" algn="just" rtl="0">
              <a:lnSpc>
                <a:spcPct val="150000"/>
              </a:lnSpc>
              <a:spcBef>
                <a:spcPts val="0"/>
              </a:spcBef>
              <a:spcAft>
                <a:spcPts val="0"/>
              </a:spcAft>
              <a:buNone/>
            </a:pPr>
            <a:r>
              <a:rPr lang="en-US" sz="2400" b="0" i="0" dirty="0">
                <a:solidFill>
                  <a:schemeClr val="dk1"/>
                </a:solidFill>
                <a:latin typeface="Times New Roman"/>
                <a:ea typeface="Times New Roman"/>
                <a:cs typeface="Times New Roman"/>
                <a:sym typeface="Times New Roman"/>
              </a:rPr>
              <a:t>The following shows how to convert 178.6 in decimal to hexadecimal using only one digit to the right of the decimal point. The result is 178.6 = (B2.9)</a:t>
            </a:r>
            <a:r>
              <a:rPr lang="en-US" sz="2400" b="0" i="0" baseline="-25000" dirty="0">
                <a:solidFill>
                  <a:schemeClr val="dk1"/>
                </a:solidFill>
                <a:latin typeface="Times New Roman"/>
                <a:ea typeface="Times New Roman"/>
                <a:cs typeface="Times New Roman"/>
                <a:sym typeface="Times New Roman"/>
              </a:rPr>
              <a:t>16</a:t>
            </a:r>
            <a:r>
              <a:rPr lang="en-US" sz="2400" b="0" i="0" dirty="0">
                <a:solidFill>
                  <a:schemeClr val="dk1"/>
                </a:solidFill>
                <a:latin typeface="Times New Roman"/>
                <a:ea typeface="Times New Roman"/>
                <a:cs typeface="Times New Roman"/>
                <a:sym typeface="Times New Roman"/>
              </a:rPr>
              <a:t> Note that we divide or multiple by 16 (base hexadecimal).</a:t>
            </a:r>
            <a:endParaRPr dirty="0"/>
          </a:p>
        </p:txBody>
      </p:sp>
      <p:pic>
        <p:nvPicPr>
          <p:cNvPr id="723" name="Google Shape;723;p36"/>
          <p:cNvPicPr preferRelativeResize="0"/>
          <p:nvPr/>
        </p:nvPicPr>
        <p:blipFill rotWithShape="1">
          <a:blip r:embed="rId3">
            <a:alphaModFix/>
          </a:blip>
          <a:srcRect/>
          <a:stretch/>
        </p:blipFill>
        <p:spPr>
          <a:xfrm>
            <a:off x="538827" y="3893993"/>
            <a:ext cx="6416675" cy="1382712"/>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sp>
        <p:nvSpPr>
          <p:cNvPr id="729" name="Google Shape;729;p37"/>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37</a:t>
            </a:fld>
            <a:endParaRPr/>
          </a:p>
        </p:txBody>
      </p:sp>
      <p:sp>
        <p:nvSpPr>
          <p:cNvPr id="730" name="Google Shape;730;p37"/>
          <p:cNvSpPr txBox="1"/>
          <p:nvPr/>
        </p:nvSpPr>
        <p:spPr>
          <a:xfrm>
            <a:off x="3733800" y="566738"/>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2.17</a:t>
            </a:r>
            <a:endParaRPr sz="2000" b="1" i="1">
              <a:solidFill>
                <a:schemeClr val="lt1"/>
              </a:solidFill>
              <a:latin typeface="Times New Roman"/>
              <a:ea typeface="Times New Roman"/>
              <a:cs typeface="Times New Roman"/>
              <a:sym typeface="Times New Roman"/>
            </a:endParaRPr>
          </a:p>
        </p:txBody>
      </p:sp>
      <p:sp>
        <p:nvSpPr>
          <p:cNvPr id="731" name="Google Shape;731;p37"/>
          <p:cNvSpPr/>
          <p:nvPr/>
        </p:nvSpPr>
        <p:spPr>
          <a:xfrm>
            <a:off x="192395" y="1571625"/>
            <a:ext cx="8229600" cy="155257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An alternative method for converting a small decimal integer (usually less than 256) to binary is to break the number as the sum of numbers that are equivalent to the binary place values shown:</a:t>
            </a:r>
            <a:endParaRPr/>
          </a:p>
        </p:txBody>
      </p:sp>
      <p:pic>
        <p:nvPicPr>
          <p:cNvPr id="732" name="Google Shape;732;p37"/>
          <p:cNvPicPr preferRelativeResize="0"/>
          <p:nvPr/>
        </p:nvPicPr>
        <p:blipFill rotWithShape="1">
          <a:blip r:embed="rId3">
            <a:alphaModFix/>
          </a:blip>
          <a:srcRect/>
          <a:stretch/>
        </p:blipFill>
        <p:spPr>
          <a:xfrm>
            <a:off x="568902" y="3338513"/>
            <a:ext cx="7019925" cy="1057275"/>
          </a:xfrm>
          <a:prstGeom prst="rect">
            <a:avLst/>
          </a:prstGeom>
          <a:noFill/>
          <a:ln>
            <a:noFill/>
          </a:ln>
        </p:spPr>
      </p:pic>
      <p:pic>
        <p:nvPicPr>
          <p:cNvPr id="733" name="Google Shape;733;p37"/>
          <p:cNvPicPr preferRelativeResize="0"/>
          <p:nvPr/>
        </p:nvPicPr>
        <p:blipFill rotWithShape="1">
          <a:blip r:embed="rId4">
            <a:alphaModFix/>
          </a:blip>
          <a:srcRect/>
          <a:stretch/>
        </p:blipFill>
        <p:spPr>
          <a:xfrm>
            <a:off x="182563" y="4395788"/>
            <a:ext cx="8428037" cy="1014412"/>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38"/>
        <p:cNvGrpSpPr/>
        <p:nvPr/>
      </p:nvGrpSpPr>
      <p:grpSpPr>
        <a:xfrm>
          <a:off x="0" y="0"/>
          <a:ext cx="0" cy="0"/>
          <a:chOff x="0" y="0"/>
          <a:chExt cx="0" cy="0"/>
        </a:xfrm>
      </p:grpSpPr>
      <p:sp>
        <p:nvSpPr>
          <p:cNvPr id="739" name="Google Shape;739;p38"/>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38</a:t>
            </a:fld>
            <a:endParaRPr/>
          </a:p>
        </p:txBody>
      </p:sp>
      <p:sp>
        <p:nvSpPr>
          <p:cNvPr id="740" name="Google Shape;740;p38"/>
          <p:cNvSpPr txBox="1"/>
          <p:nvPr/>
        </p:nvSpPr>
        <p:spPr>
          <a:xfrm>
            <a:off x="3447409" y="674174"/>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2.18</a:t>
            </a:r>
            <a:endParaRPr sz="2000" b="1" i="1">
              <a:solidFill>
                <a:schemeClr val="lt1"/>
              </a:solidFill>
              <a:latin typeface="Times New Roman"/>
              <a:ea typeface="Times New Roman"/>
              <a:cs typeface="Times New Roman"/>
              <a:sym typeface="Times New Roman"/>
            </a:endParaRPr>
          </a:p>
        </p:txBody>
      </p:sp>
      <p:sp>
        <p:nvSpPr>
          <p:cNvPr id="741" name="Google Shape;741;p38"/>
          <p:cNvSpPr/>
          <p:nvPr/>
        </p:nvSpPr>
        <p:spPr>
          <a:xfrm>
            <a:off x="103239" y="1410263"/>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A similar method can be used to convert a decimal fraction to binary when the denominator is a power of two:</a:t>
            </a:r>
            <a:endParaRPr dirty="0"/>
          </a:p>
        </p:txBody>
      </p:sp>
      <p:pic>
        <p:nvPicPr>
          <p:cNvPr id="742" name="Google Shape;742;p38"/>
          <p:cNvPicPr preferRelativeResize="0"/>
          <p:nvPr/>
        </p:nvPicPr>
        <p:blipFill rotWithShape="1">
          <a:blip r:embed="rId3">
            <a:alphaModFix/>
          </a:blip>
          <a:srcRect/>
          <a:stretch/>
        </p:blipFill>
        <p:spPr>
          <a:xfrm>
            <a:off x="553371" y="2300254"/>
            <a:ext cx="7477125" cy="871538"/>
          </a:xfrm>
          <a:prstGeom prst="rect">
            <a:avLst/>
          </a:prstGeom>
          <a:noFill/>
          <a:ln>
            <a:noFill/>
          </a:ln>
        </p:spPr>
      </p:pic>
      <p:pic>
        <p:nvPicPr>
          <p:cNvPr id="743" name="Google Shape;743;p38"/>
          <p:cNvPicPr preferRelativeResize="0"/>
          <p:nvPr/>
        </p:nvPicPr>
        <p:blipFill rotWithShape="1">
          <a:blip r:embed="rId4">
            <a:alphaModFix/>
          </a:blip>
          <a:srcRect/>
          <a:stretch/>
        </p:blipFill>
        <p:spPr>
          <a:xfrm>
            <a:off x="335883" y="3151850"/>
            <a:ext cx="7694613" cy="1206500"/>
          </a:xfrm>
          <a:prstGeom prst="rect">
            <a:avLst/>
          </a:prstGeom>
          <a:noFill/>
          <a:ln>
            <a:noFill/>
          </a:ln>
        </p:spPr>
      </p:pic>
      <p:pic>
        <p:nvPicPr>
          <p:cNvPr id="744" name="Google Shape;744;p38"/>
          <p:cNvPicPr preferRelativeResize="0"/>
          <p:nvPr/>
        </p:nvPicPr>
        <p:blipFill rotWithShape="1">
          <a:blip r:embed="rId5">
            <a:alphaModFix/>
          </a:blip>
          <a:srcRect/>
          <a:stretch/>
        </p:blipFill>
        <p:spPr>
          <a:xfrm>
            <a:off x="488284" y="4358350"/>
            <a:ext cx="7542212" cy="1030287"/>
          </a:xfrm>
          <a:prstGeom prst="rect">
            <a:avLst/>
          </a:prstGeom>
          <a:noFill/>
          <a:ln>
            <a:noFill/>
          </a:ln>
        </p:spPr>
      </p:pic>
      <p:sp>
        <p:nvSpPr>
          <p:cNvPr id="745" name="Google Shape;745;p38"/>
          <p:cNvSpPr/>
          <p:nvPr/>
        </p:nvSpPr>
        <p:spPr>
          <a:xfrm>
            <a:off x="488284" y="5336250"/>
            <a:ext cx="7542212"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The answer is then (0.011011)</a:t>
            </a:r>
            <a:r>
              <a:rPr lang="en-US" sz="2400" b="0" i="0" baseline="-25000" dirty="0">
                <a:solidFill>
                  <a:schemeClr val="dk1"/>
                </a:solidFill>
                <a:latin typeface="Times New Roman"/>
                <a:ea typeface="Times New Roman"/>
                <a:cs typeface="Times New Roman"/>
                <a:sym typeface="Times New Roman"/>
              </a:rPr>
              <a:t>2</a:t>
            </a:r>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39"/>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39</a:t>
            </a:fld>
            <a:endParaRPr/>
          </a:p>
        </p:txBody>
      </p:sp>
      <p:sp>
        <p:nvSpPr>
          <p:cNvPr id="752" name="Google Shape;752;p39"/>
          <p:cNvSpPr/>
          <p:nvPr/>
        </p:nvSpPr>
        <p:spPr>
          <a:xfrm>
            <a:off x="2057400" y="631825"/>
            <a:ext cx="61722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Binary-hexadecimal conversion</a:t>
            </a:r>
            <a:endParaRPr/>
          </a:p>
        </p:txBody>
      </p:sp>
      <p:sp>
        <p:nvSpPr>
          <p:cNvPr id="753" name="Google Shape;753;p39"/>
          <p:cNvSpPr txBox="1"/>
          <p:nvPr/>
        </p:nvSpPr>
        <p:spPr>
          <a:xfrm>
            <a:off x="358775" y="4697081"/>
            <a:ext cx="84264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folHlink"/>
                </a:solidFill>
                <a:latin typeface="Times New Roman"/>
                <a:ea typeface="Times New Roman"/>
                <a:cs typeface="Times New Roman"/>
                <a:sym typeface="Times New Roman"/>
              </a:rPr>
              <a:t>Figure 2.10  </a:t>
            </a:r>
            <a:r>
              <a:rPr lang="en-US" sz="2000" b="1" i="0">
                <a:solidFill>
                  <a:schemeClr val="dk1"/>
                </a:solidFill>
                <a:latin typeface="Times New Roman"/>
                <a:ea typeface="Times New Roman"/>
                <a:cs typeface="Times New Roman"/>
                <a:sym typeface="Times New Roman"/>
              </a:rPr>
              <a:t>Binary to hexadecimal and hexadecimal to binary conversion</a:t>
            </a:r>
            <a:endParaRPr/>
          </a:p>
        </p:txBody>
      </p:sp>
      <p:pic>
        <p:nvPicPr>
          <p:cNvPr id="754" name="Google Shape;754;p39"/>
          <p:cNvPicPr preferRelativeResize="0"/>
          <p:nvPr/>
        </p:nvPicPr>
        <p:blipFill rotWithShape="1">
          <a:blip r:embed="rId3">
            <a:alphaModFix/>
          </a:blip>
          <a:srcRect/>
          <a:stretch/>
        </p:blipFill>
        <p:spPr>
          <a:xfrm>
            <a:off x="852488" y="2522538"/>
            <a:ext cx="7605712" cy="1744662"/>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59"/>
        <p:cNvGrpSpPr/>
        <p:nvPr/>
      </p:nvGrpSpPr>
      <p:grpSpPr>
        <a:xfrm>
          <a:off x="0" y="0"/>
          <a:ext cx="0" cy="0"/>
          <a:chOff x="0" y="0"/>
          <a:chExt cx="0" cy="0"/>
        </a:xfrm>
      </p:grpSpPr>
      <p:sp>
        <p:nvSpPr>
          <p:cNvPr id="760" name="Google Shape;760;p40"/>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40</a:t>
            </a:fld>
            <a:endParaRPr/>
          </a:p>
        </p:txBody>
      </p:sp>
      <p:sp>
        <p:nvSpPr>
          <p:cNvPr id="761" name="Google Shape;761;p40"/>
          <p:cNvSpPr txBox="1"/>
          <p:nvPr/>
        </p:nvSpPr>
        <p:spPr>
          <a:xfrm>
            <a:off x="3156155" y="556764"/>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2.19</a:t>
            </a:r>
            <a:endParaRPr sz="2000" b="1" i="1">
              <a:solidFill>
                <a:schemeClr val="lt1"/>
              </a:solidFill>
              <a:latin typeface="Times New Roman"/>
              <a:ea typeface="Times New Roman"/>
              <a:cs typeface="Times New Roman"/>
              <a:sym typeface="Times New Roman"/>
            </a:endParaRPr>
          </a:p>
        </p:txBody>
      </p:sp>
      <p:sp>
        <p:nvSpPr>
          <p:cNvPr id="762" name="Google Shape;762;p40"/>
          <p:cNvSpPr/>
          <p:nvPr/>
        </p:nvSpPr>
        <p:spPr>
          <a:xfrm>
            <a:off x="76200" y="1594237"/>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Show the hexadecimal equivalent of the binary number (110011100010)</a:t>
            </a:r>
            <a:r>
              <a:rPr lang="en-US" sz="2400" b="0" i="0" baseline="-25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a:t>
            </a:r>
            <a:endParaRPr dirty="0"/>
          </a:p>
        </p:txBody>
      </p:sp>
      <p:sp>
        <p:nvSpPr>
          <p:cNvPr id="763" name="Google Shape;763;p40"/>
          <p:cNvSpPr/>
          <p:nvPr/>
        </p:nvSpPr>
        <p:spPr>
          <a:xfrm>
            <a:off x="228600" y="2448930"/>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Solution</a:t>
            </a:r>
            <a:endParaRPr dirty="0"/>
          </a:p>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We first arrange the binary number in 4-bit patterns:</a:t>
            </a:r>
            <a:endParaRPr dirty="0"/>
          </a:p>
        </p:txBody>
      </p:sp>
      <p:sp>
        <p:nvSpPr>
          <p:cNvPr id="764" name="Google Shape;764;p40"/>
          <p:cNvSpPr/>
          <p:nvPr/>
        </p:nvSpPr>
        <p:spPr>
          <a:xfrm>
            <a:off x="2095500" y="3471582"/>
            <a:ext cx="4191000" cy="58477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3200" b="1" i="0" dirty="0">
                <a:solidFill>
                  <a:schemeClr val="dk1"/>
                </a:solidFill>
                <a:latin typeface="Times New Roman"/>
                <a:ea typeface="Times New Roman"/>
                <a:cs typeface="Times New Roman"/>
                <a:sym typeface="Times New Roman"/>
              </a:rPr>
              <a:t>1100    1110     0010</a:t>
            </a:r>
            <a:endParaRPr dirty="0"/>
          </a:p>
        </p:txBody>
      </p:sp>
      <p:sp>
        <p:nvSpPr>
          <p:cNvPr id="765" name="Google Shape;765;p40"/>
          <p:cNvSpPr/>
          <p:nvPr/>
        </p:nvSpPr>
        <p:spPr>
          <a:xfrm>
            <a:off x="76200" y="4260761"/>
            <a:ext cx="8229600" cy="1200329"/>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Note that the leftmost pattern can have one to four bits. We then use the equivalent of each pattern shown in Table 2.2 on page 25 to change the number to hexadecimal: (CE2)</a:t>
            </a:r>
            <a:r>
              <a:rPr lang="en-US" sz="2400" b="0" i="0" baseline="-25000">
                <a:solidFill>
                  <a:schemeClr val="dk1"/>
                </a:solidFill>
                <a:latin typeface="Times New Roman"/>
                <a:ea typeface="Times New Roman"/>
                <a:cs typeface="Times New Roman"/>
                <a:sym typeface="Times New Roman"/>
              </a:rPr>
              <a:t>16</a:t>
            </a:r>
            <a:r>
              <a:rPr lang="en-US" sz="2400" b="0" i="0">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41"/>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41</a:t>
            </a:fld>
            <a:endParaRPr/>
          </a:p>
        </p:txBody>
      </p:sp>
      <p:sp>
        <p:nvSpPr>
          <p:cNvPr id="772" name="Google Shape;772;p41"/>
          <p:cNvSpPr txBox="1"/>
          <p:nvPr/>
        </p:nvSpPr>
        <p:spPr>
          <a:xfrm>
            <a:off x="3505200" y="540072"/>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2.20</a:t>
            </a:r>
            <a:endParaRPr sz="2000" b="1" i="1">
              <a:solidFill>
                <a:schemeClr val="lt1"/>
              </a:solidFill>
              <a:latin typeface="Times New Roman"/>
              <a:ea typeface="Times New Roman"/>
              <a:cs typeface="Times New Roman"/>
              <a:sym typeface="Times New Roman"/>
            </a:endParaRPr>
          </a:p>
        </p:txBody>
      </p:sp>
      <p:sp>
        <p:nvSpPr>
          <p:cNvPr id="773" name="Google Shape;773;p41"/>
          <p:cNvSpPr/>
          <p:nvPr/>
        </p:nvSpPr>
        <p:spPr>
          <a:xfrm>
            <a:off x="228600" y="1701162"/>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What is the binary equivalent of (24C)</a:t>
            </a:r>
            <a:r>
              <a:rPr lang="en-US" sz="2400" b="0" i="0" baseline="-25000">
                <a:solidFill>
                  <a:schemeClr val="dk1"/>
                </a:solidFill>
                <a:latin typeface="Times New Roman"/>
                <a:ea typeface="Times New Roman"/>
                <a:cs typeface="Times New Roman"/>
                <a:sym typeface="Times New Roman"/>
              </a:rPr>
              <a:t>16</a:t>
            </a:r>
            <a:r>
              <a:rPr lang="en-US" sz="2400" b="0" i="0">
                <a:solidFill>
                  <a:schemeClr val="dk1"/>
                </a:solidFill>
                <a:latin typeface="Times New Roman"/>
                <a:ea typeface="Times New Roman"/>
                <a:cs typeface="Times New Roman"/>
                <a:sym typeface="Times New Roman"/>
              </a:rPr>
              <a:t>?</a:t>
            </a:r>
            <a:endParaRPr/>
          </a:p>
        </p:txBody>
      </p:sp>
      <p:sp>
        <p:nvSpPr>
          <p:cNvPr id="774" name="Google Shape;774;p41"/>
          <p:cNvSpPr/>
          <p:nvPr/>
        </p:nvSpPr>
        <p:spPr>
          <a:xfrm>
            <a:off x="228600" y="2402219"/>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1" i="0">
                <a:solidFill>
                  <a:schemeClr val="folHlink"/>
                </a:solidFill>
                <a:latin typeface="Times New Roman"/>
                <a:ea typeface="Times New Roman"/>
                <a:cs typeface="Times New Roman"/>
                <a:sym typeface="Times New Roman"/>
              </a:rPr>
              <a:t>Solution</a:t>
            </a:r>
            <a:endParaRPr/>
          </a:p>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Each hexadecimal digit is converted to 4-bit patterns:</a:t>
            </a:r>
            <a:endParaRPr/>
          </a:p>
        </p:txBody>
      </p:sp>
      <p:sp>
        <p:nvSpPr>
          <p:cNvPr id="775" name="Google Shape;775;p41"/>
          <p:cNvSpPr/>
          <p:nvPr/>
        </p:nvSpPr>
        <p:spPr>
          <a:xfrm>
            <a:off x="990600" y="3289300"/>
            <a:ext cx="6324600" cy="579438"/>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3200" b="1" i="0">
                <a:solidFill>
                  <a:schemeClr val="dk1"/>
                </a:solidFill>
                <a:latin typeface="Times New Roman"/>
                <a:ea typeface="Times New Roman"/>
                <a:cs typeface="Times New Roman"/>
                <a:sym typeface="Times New Roman"/>
              </a:rPr>
              <a:t>2 → 0010, 4 → 0100, and C → 1100</a:t>
            </a:r>
            <a:endParaRPr/>
          </a:p>
        </p:txBody>
      </p:sp>
      <p:sp>
        <p:nvSpPr>
          <p:cNvPr id="776" name="Google Shape;776;p41"/>
          <p:cNvSpPr/>
          <p:nvPr/>
        </p:nvSpPr>
        <p:spPr>
          <a:xfrm>
            <a:off x="362744" y="4611543"/>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The result is (001001001100)</a:t>
            </a:r>
            <a:r>
              <a:rPr lang="en-US" sz="2400" b="0" i="0" baseline="-25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a:t>
            </a:r>
            <a:endParaRP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81"/>
        <p:cNvGrpSpPr/>
        <p:nvPr/>
      </p:nvGrpSpPr>
      <p:grpSpPr>
        <a:xfrm>
          <a:off x="0" y="0"/>
          <a:ext cx="0" cy="0"/>
          <a:chOff x="0" y="0"/>
          <a:chExt cx="0" cy="0"/>
        </a:xfrm>
      </p:grpSpPr>
      <p:sp>
        <p:nvSpPr>
          <p:cNvPr id="782" name="Google Shape;782;p42"/>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42</a:t>
            </a:fld>
            <a:endParaRPr/>
          </a:p>
        </p:txBody>
      </p:sp>
      <p:sp>
        <p:nvSpPr>
          <p:cNvPr id="783" name="Google Shape;783;p42"/>
          <p:cNvSpPr/>
          <p:nvPr/>
        </p:nvSpPr>
        <p:spPr>
          <a:xfrm>
            <a:off x="2286000" y="645319"/>
            <a:ext cx="61722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Binary-octal conversion</a:t>
            </a:r>
            <a:endParaRPr/>
          </a:p>
        </p:txBody>
      </p:sp>
      <p:sp>
        <p:nvSpPr>
          <p:cNvPr id="784" name="Google Shape;784;p42"/>
          <p:cNvSpPr txBox="1"/>
          <p:nvPr/>
        </p:nvSpPr>
        <p:spPr>
          <a:xfrm>
            <a:off x="839932" y="5014509"/>
            <a:ext cx="67627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Figure 2.10  </a:t>
            </a:r>
            <a:r>
              <a:rPr lang="en-US" sz="2000" b="1" i="0" dirty="0">
                <a:solidFill>
                  <a:schemeClr val="dk1"/>
                </a:solidFill>
                <a:latin typeface="Times New Roman"/>
                <a:ea typeface="Times New Roman"/>
                <a:cs typeface="Times New Roman"/>
                <a:sym typeface="Times New Roman"/>
              </a:rPr>
              <a:t>Binary to octal and octal to binary conversion</a:t>
            </a:r>
            <a:endParaRPr dirty="0"/>
          </a:p>
        </p:txBody>
      </p:sp>
      <p:pic>
        <p:nvPicPr>
          <p:cNvPr id="785" name="Google Shape;785;p42"/>
          <p:cNvPicPr preferRelativeResize="0"/>
          <p:nvPr/>
        </p:nvPicPr>
        <p:blipFill rotWithShape="1">
          <a:blip r:embed="rId3">
            <a:alphaModFix/>
          </a:blip>
          <a:srcRect/>
          <a:stretch/>
        </p:blipFill>
        <p:spPr>
          <a:xfrm>
            <a:off x="500063" y="2416031"/>
            <a:ext cx="7805737" cy="2028825"/>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43"/>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43</a:t>
            </a:fld>
            <a:endParaRPr/>
          </a:p>
        </p:txBody>
      </p:sp>
      <p:sp>
        <p:nvSpPr>
          <p:cNvPr id="792" name="Google Shape;792;p43"/>
          <p:cNvSpPr txBox="1"/>
          <p:nvPr/>
        </p:nvSpPr>
        <p:spPr>
          <a:xfrm>
            <a:off x="3429000" y="596373"/>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2.21</a:t>
            </a:r>
            <a:endParaRPr sz="2000" b="1" i="1">
              <a:solidFill>
                <a:schemeClr val="lt1"/>
              </a:solidFill>
              <a:latin typeface="Times New Roman"/>
              <a:ea typeface="Times New Roman"/>
              <a:cs typeface="Times New Roman"/>
              <a:sym typeface="Times New Roman"/>
            </a:endParaRPr>
          </a:p>
        </p:txBody>
      </p:sp>
      <p:sp>
        <p:nvSpPr>
          <p:cNvPr id="793" name="Google Shape;793;p43"/>
          <p:cNvSpPr/>
          <p:nvPr/>
        </p:nvSpPr>
        <p:spPr>
          <a:xfrm>
            <a:off x="152399" y="1952454"/>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Show the octal equivalent of the binary number (101110010)</a:t>
            </a:r>
            <a:r>
              <a:rPr lang="en-US" sz="2400" b="0" i="0" baseline="-25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a:t>
            </a:r>
            <a:endParaRPr dirty="0"/>
          </a:p>
        </p:txBody>
      </p:sp>
      <p:sp>
        <p:nvSpPr>
          <p:cNvPr id="794" name="Google Shape;794;p43"/>
          <p:cNvSpPr/>
          <p:nvPr/>
        </p:nvSpPr>
        <p:spPr>
          <a:xfrm>
            <a:off x="152399" y="2507326"/>
            <a:ext cx="8229600" cy="118745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Solution</a:t>
            </a:r>
            <a:endParaRPr dirty="0"/>
          </a:p>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Each group of three bits is translated into one octal digit. The equivalent of each 3-bit group is shown in Table 2.2 on page 25. </a:t>
            </a:r>
            <a:endParaRPr dirty="0"/>
          </a:p>
        </p:txBody>
      </p:sp>
      <p:sp>
        <p:nvSpPr>
          <p:cNvPr id="795" name="Google Shape;795;p43"/>
          <p:cNvSpPr/>
          <p:nvPr/>
        </p:nvSpPr>
        <p:spPr>
          <a:xfrm>
            <a:off x="434686" y="4922043"/>
            <a:ext cx="7665027"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The result is (562)</a:t>
            </a:r>
            <a:r>
              <a:rPr lang="en-US" sz="2400" b="0" i="0" baseline="-25000" dirty="0">
                <a:solidFill>
                  <a:schemeClr val="dk1"/>
                </a:solidFill>
                <a:latin typeface="Times New Roman"/>
                <a:ea typeface="Times New Roman"/>
                <a:cs typeface="Times New Roman"/>
                <a:sym typeface="Times New Roman"/>
              </a:rPr>
              <a:t>8</a:t>
            </a:r>
            <a:r>
              <a:rPr lang="en-US" sz="2400" b="0" i="0" dirty="0">
                <a:solidFill>
                  <a:schemeClr val="dk1"/>
                </a:solidFill>
                <a:latin typeface="Times New Roman"/>
                <a:ea typeface="Times New Roman"/>
                <a:cs typeface="Times New Roman"/>
                <a:sym typeface="Times New Roman"/>
              </a:rPr>
              <a:t>.</a:t>
            </a:r>
            <a:endParaRPr dirty="0"/>
          </a:p>
        </p:txBody>
      </p:sp>
      <p:sp>
        <p:nvSpPr>
          <p:cNvPr id="796" name="Google Shape;796;p43"/>
          <p:cNvSpPr/>
          <p:nvPr/>
        </p:nvSpPr>
        <p:spPr>
          <a:xfrm>
            <a:off x="2394007" y="3970204"/>
            <a:ext cx="3352800" cy="579437"/>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3200" b="1" i="0" dirty="0">
                <a:solidFill>
                  <a:schemeClr val="dk1"/>
                </a:solidFill>
                <a:latin typeface="Times New Roman"/>
                <a:ea typeface="Times New Roman"/>
                <a:cs typeface="Times New Roman"/>
                <a:sym typeface="Times New Roman"/>
              </a:rPr>
              <a:t>101     110     010</a:t>
            </a:r>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801"/>
        <p:cNvGrpSpPr/>
        <p:nvPr/>
      </p:nvGrpSpPr>
      <p:grpSpPr>
        <a:xfrm>
          <a:off x="0" y="0"/>
          <a:ext cx="0" cy="0"/>
          <a:chOff x="0" y="0"/>
          <a:chExt cx="0" cy="0"/>
        </a:xfrm>
      </p:grpSpPr>
      <p:sp>
        <p:nvSpPr>
          <p:cNvPr id="802" name="Google Shape;802;p44"/>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44</a:t>
            </a:fld>
            <a:endParaRPr/>
          </a:p>
        </p:txBody>
      </p:sp>
      <p:sp>
        <p:nvSpPr>
          <p:cNvPr id="803" name="Google Shape;803;p44"/>
          <p:cNvSpPr txBox="1"/>
          <p:nvPr/>
        </p:nvSpPr>
        <p:spPr>
          <a:xfrm>
            <a:off x="3447256" y="597078"/>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2.22</a:t>
            </a:r>
            <a:endParaRPr sz="2000" b="1" i="1">
              <a:solidFill>
                <a:schemeClr val="lt1"/>
              </a:solidFill>
              <a:latin typeface="Times New Roman"/>
              <a:ea typeface="Times New Roman"/>
              <a:cs typeface="Times New Roman"/>
              <a:sym typeface="Times New Roman"/>
            </a:endParaRPr>
          </a:p>
        </p:txBody>
      </p:sp>
      <p:sp>
        <p:nvSpPr>
          <p:cNvPr id="804" name="Google Shape;804;p44"/>
          <p:cNvSpPr/>
          <p:nvPr/>
        </p:nvSpPr>
        <p:spPr>
          <a:xfrm>
            <a:off x="304800" y="2010488"/>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What is the binary equivalent of for (24)</a:t>
            </a:r>
            <a:r>
              <a:rPr lang="en-US" sz="2400" b="0" i="0" baseline="-25000" dirty="0">
                <a:solidFill>
                  <a:schemeClr val="dk1"/>
                </a:solidFill>
                <a:latin typeface="Times New Roman"/>
                <a:ea typeface="Times New Roman"/>
                <a:cs typeface="Times New Roman"/>
                <a:sym typeface="Times New Roman"/>
              </a:rPr>
              <a:t>8</a:t>
            </a:r>
            <a:r>
              <a:rPr lang="en-US" sz="2400" b="0" i="0" dirty="0">
                <a:solidFill>
                  <a:schemeClr val="dk1"/>
                </a:solidFill>
                <a:latin typeface="Times New Roman"/>
                <a:ea typeface="Times New Roman"/>
                <a:cs typeface="Times New Roman"/>
                <a:sym typeface="Times New Roman"/>
              </a:rPr>
              <a:t>?</a:t>
            </a:r>
            <a:endParaRPr dirty="0"/>
          </a:p>
        </p:txBody>
      </p:sp>
      <p:sp>
        <p:nvSpPr>
          <p:cNvPr id="805" name="Google Shape;805;p44"/>
          <p:cNvSpPr/>
          <p:nvPr/>
        </p:nvSpPr>
        <p:spPr>
          <a:xfrm>
            <a:off x="304800" y="2573906"/>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1" i="0">
                <a:solidFill>
                  <a:schemeClr val="folHlink"/>
                </a:solidFill>
                <a:latin typeface="Times New Roman"/>
                <a:ea typeface="Times New Roman"/>
                <a:cs typeface="Times New Roman"/>
                <a:sym typeface="Times New Roman"/>
              </a:rPr>
              <a:t>Solution</a:t>
            </a:r>
            <a:endParaRPr/>
          </a:p>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Write each octal digit as its equivalent bit pattern to get</a:t>
            </a:r>
            <a:endParaRPr/>
          </a:p>
        </p:txBody>
      </p:sp>
      <p:sp>
        <p:nvSpPr>
          <p:cNvPr id="806" name="Google Shape;806;p44"/>
          <p:cNvSpPr/>
          <p:nvPr/>
        </p:nvSpPr>
        <p:spPr>
          <a:xfrm>
            <a:off x="1752600" y="3582706"/>
            <a:ext cx="4267200" cy="579438"/>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3200" b="1" i="0">
                <a:solidFill>
                  <a:schemeClr val="dk1"/>
                </a:solidFill>
                <a:latin typeface="Times New Roman"/>
                <a:ea typeface="Times New Roman"/>
                <a:cs typeface="Times New Roman"/>
                <a:sym typeface="Times New Roman"/>
              </a:rPr>
              <a:t>2 → 010  and  4 → 100</a:t>
            </a:r>
            <a:endParaRPr/>
          </a:p>
        </p:txBody>
      </p:sp>
      <p:sp>
        <p:nvSpPr>
          <p:cNvPr id="807" name="Google Shape;807;p44"/>
          <p:cNvSpPr/>
          <p:nvPr/>
        </p:nvSpPr>
        <p:spPr>
          <a:xfrm>
            <a:off x="450272" y="4621934"/>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result is (010100)</a:t>
            </a:r>
            <a:r>
              <a:rPr lang="en-US" sz="2400" b="0" i="0" baseline="-25000">
                <a:solidFill>
                  <a:schemeClr val="dk1"/>
                </a:solidFill>
                <a:latin typeface="Times New Roman"/>
                <a:ea typeface="Times New Roman"/>
                <a:cs typeface="Times New Roman"/>
                <a:sym typeface="Times New Roman"/>
              </a:rPr>
              <a:t>2</a:t>
            </a:r>
            <a:r>
              <a:rPr lang="en-US" sz="2400" b="0" i="0">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812"/>
        <p:cNvGrpSpPr/>
        <p:nvPr/>
      </p:nvGrpSpPr>
      <p:grpSpPr>
        <a:xfrm>
          <a:off x="0" y="0"/>
          <a:ext cx="0" cy="0"/>
          <a:chOff x="0" y="0"/>
          <a:chExt cx="0" cy="0"/>
        </a:xfrm>
      </p:grpSpPr>
      <p:sp>
        <p:nvSpPr>
          <p:cNvPr id="813" name="Google Shape;813;p45"/>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45</a:t>
            </a:fld>
            <a:endParaRPr/>
          </a:p>
        </p:txBody>
      </p:sp>
      <p:sp>
        <p:nvSpPr>
          <p:cNvPr id="814" name="Google Shape;814;p45"/>
          <p:cNvSpPr/>
          <p:nvPr/>
        </p:nvSpPr>
        <p:spPr>
          <a:xfrm>
            <a:off x="2294398" y="620249"/>
            <a:ext cx="6172200" cy="5191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lt1"/>
                </a:solidFill>
                <a:latin typeface="Times New Roman"/>
                <a:ea typeface="Times New Roman"/>
                <a:cs typeface="Times New Roman"/>
                <a:sym typeface="Times New Roman"/>
              </a:rPr>
              <a:t>Octal-hexadecimal conversion</a:t>
            </a:r>
            <a:endParaRPr/>
          </a:p>
        </p:txBody>
      </p:sp>
      <p:sp>
        <p:nvSpPr>
          <p:cNvPr id="815" name="Google Shape;815;p45"/>
          <p:cNvSpPr txBox="1"/>
          <p:nvPr/>
        </p:nvSpPr>
        <p:spPr>
          <a:xfrm>
            <a:off x="217204" y="4958226"/>
            <a:ext cx="80708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Figure 2.12  </a:t>
            </a:r>
            <a:r>
              <a:rPr lang="en-US" sz="2000" b="1" i="0" dirty="0">
                <a:solidFill>
                  <a:schemeClr val="dk1"/>
                </a:solidFill>
                <a:latin typeface="Times New Roman"/>
                <a:ea typeface="Times New Roman"/>
                <a:cs typeface="Times New Roman"/>
                <a:sym typeface="Times New Roman"/>
              </a:rPr>
              <a:t>Octal to hexadecimal and hexadecimal to octal conversion</a:t>
            </a:r>
            <a:endParaRPr dirty="0"/>
          </a:p>
        </p:txBody>
      </p:sp>
      <p:pic>
        <p:nvPicPr>
          <p:cNvPr id="816" name="Google Shape;816;p45"/>
          <p:cNvPicPr preferRelativeResize="0"/>
          <p:nvPr/>
        </p:nvPicPr>
        <p:blipFill rotWithShape="1">
          <a:blip r:embed="rId3">
            <a:alphaModFix/>
          </a:blip>
          <a:srcRect/>
          <a:stretch/>
        </p:blipFill>
        <p:spPr>
          <a:xfrm>
            <a:off x="628366" y="1765299"/>
            <a:ext cx="7659688" cy="2897188"/>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820"/>
        <p:cNvGrpSpPr/>
        <p:nvPr/>
      </p:nvGrpSpPr>
      <p:grpSpPr>
        <a:xfrm>
          <a:off x="0" y="0"/>
          <a:ext cx="0" cy="0"/>
          <a:chOff x="0" y="0"/>
          <a:chExt cx="0" cy="0"/>
        </a:xfrm>
      </p:grpSpPr>
      <p:sp>
        <p:nvSpPr>
          <p:cNvPr id="821" name="Google Shape;821;p46"/>
          <p:cNvSpPr txBox="1">
            <a:spLocks noGrp="1"/>
          </p:cNvSpPr>
          <p:nvPr>
            <p:ph type="sldNum" idx="12"/>
          </p:nvPr>
        </p:nvSpPr>
        <p:spPr>
          <a:xfrm>
            <a:off x="8077200" y="5902820"/>
            <a:ext cx="573951"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fld id="{00000000-1234-1234-1234-123412341234}" type="slidenum">
              <a:rPr lang="en-US">
                <a:solidFill>
                  <a:srgbClr val="A5300F"/>
                </a:solidFill>
              </a:rPr>
              <a:t>46</a:t>
            </a:fld>
            <a:endParaRPr>
              <a:solidFill>
                <a:srgbClr val="A5300F"/>
              </a:solidFill>
            </a:endParaRPr>
          </a:p>
        </p:txBody>
      </p:sp>
      <p:sp>
        <p:nvSpPr>
          <p:cNvPr id="822" name="Google Shape;822;p46"/>
          <p:cNvSpPr txBox="1"/>
          <p:nvPr/>
        </p:nvSpPr>
        <p:spPr>
          <a:xfrm>
            <a:off x="3124200" y="609600"/>
            <a:ext cx="463591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a:solidFill>
                  <a:schemeClr val="lt1"/>
                </a:solidFill>
                <a:latin typeface="Times New Roman"/>
                <a:ea typeface="Times New Roman"/>
                <a:cs typeface="Times New Roman"/>
                <a:sym typeface="Times New Roman"/>
              </a:rPr>
              <a:t>Number of digits</a:t>
            </a:r>
            <a:endParaRPr/>
          </a:p>
        </p:txBody>
      </p:sp>
      <p:sp>
        <p:nvSpPr>
          <p:cNvPr id="823" name="Google Shape;823;p46"/>
          <p:cNvSpPr txBox="1"/>
          <p:nvPr/>
        </p:nvSpPr>
        <p:spPr>
          <a:xfrm>
            <a:off x="759050" y="1981200"/>
            <a:ext cx="6464710" cy="267765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i="0">
                <a:solidFill>
                  <a:schemeClr val="dk1"/>
                </a:solidFill>
                <a:latin typeface="Times New Roman"/>
                <a:ea typeface="Times New Roman"/>
                <a:cs typeface="Times New Roman"/>
                <a:sym typeface="Times New Roman"/>
              </a:rPr>
              <a:t>In conversion from one base to another, we often need to know the minimum number of digits we need in the destination system if we know the maximum number of digits in the source system.</a:t>
            </a:r>
            <a:endParaRPr sz="2800" b="1" i="0">
              <a:solidFill>
                <a:schemeClr val="dk1"/>
              </a:solidFill>
              <a:latin typeface="Times New Roman"/>
              <a:ea typeface="Times New Roman"/>
              <a:cs typeface="Times New Roman"/>
              <a:sym typeface="Times New Roman"/>
            </a:endParaRPr>
          </a:p>
        </p:txBody>
      </p:sp>
      <p:pic>
        <p:nvPicPr>
          <p:cNvPr id="824" name="Google Shape;824;p46"/>
          <p:cNvPicPr preferRelativeResize="0"/>
          <p:nvPr/>
        </p:nvPicPr>
        <p:blipFill rotWithShape="1">
          <a:blip r:embed="rId3">
            <a:alphaModFix/>
          </a:blip>
          <a:srcRect/>
          <a:stretch/>
        </p:blipFill>
        <p:spPr>
          <a:xfrm>
            <a:off x="1179625" y="4592836"/>
            <a:ext cx="5623560" cy="91440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829"/>
        <p:cNvGrpSpPr/>
        <p:nvPr/>
      </p:nvGrpSpPr>
      <p:grpSpPr>
        <a:xfrm>
          <a:off x="0" y="0"/>
          <a:ext cx="0" cy="0"/>
          <a:chOff x="0" y="0"/>
          <a:chExt cx="0" cy="0"/>
        </a:xfrm>
      </p:grpSpPr>
      <p:sp>
        <p:nvSpPr>
          <p:cNvPr id="830" name="Google Shape;830;p47"/>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47</a:t>
            </a:fld>
            <a:endParaRPr/>
          </a:p>
        </p:txBody>
      </p:sp>
      <p:sp>
        <p:nvSpPr>
          <p:cNvPr id="831" name="Google Shape;831;p47"/>
          <p:cNvSpPr txBox="1"/>
          <p:nvPr/>
        </p:nvSpPr>
        <p:spPr>
          <a:xfrm>
            <a:off x="3429000" y="595178"/>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2.23</a:t>
            </a:r>
            <a:endParaRPr sz="2000" b="1" i="1">
              <a:solidFill>
                <a:schemeClr val="lt1"/>
              </a:solidFill>
              <a:latin typeface="Times New Roman"/>
              <a:ea typeface="Times New Roman"/>
              <a:cs typeface="Times New Roman"/>
              <a:sym typeface="Times New Roman"/>
            </a:endParaRPr>
          </a:p>
        </p:txBody>
      </p:sp>
      <p:sp>
        <p:nvSpPr>
          <p:cNvPr id="832" name="Google Shape;832;p47"/>
          <p:cNvSpPr/>
          <p:nvPr/>
        </p:nvSpPr>
        <p:spPr>
          <a:xfrm>
            <a:off x="174075" y="1553397"/>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Find the minimum number of binary digits required to store decimal integers with a maximum of six digits.</a:t>
            </a:r>
            <a:endParaRPr dirty="0"/>
          </a:p>
        </p:txBody>
      </p:sp>
      <p:sp>
        <p:nvSpPr>
          <p:cNvPr id="833" name="Google Shape;833;p47"/>
          <p:cNvSpPr/>
          <p:nvPr/>
        </p:nvSpPr>
        <p:spPr>
          <a:xfrm>
            <a:off x="286544" y="2335019"/>
            <a:ext cx="8229600" cy="822325"/>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1" i="0" dirty="0">
                <a:solidFill>
                  <a:schemeClr val="folHlink"/>
                </a:solidFill>
                <a:latin typeface="Times New Roman"/>
                <a:ea typeface="Times New Roman"/>
                <a:cs typeface="Times New Roman"/>
                <a:sym typeface="Times New Roman"/>
              </a:rPr>
              <a:t>Solution</a:t>
            </a:r>
            <a:endParaRPr sz="2400" b="0" i="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400" b="0" i="1" dirty="0">
                <a:solidFill>
                  <a:schemeClr val="dk1"/>
                </a:solidFill>
                <a:latin typeface="Times New Roman"/>
                <a:ea typeface="Times New Roman"/>
                <a:cs typeface="Times New Roman"/>
                <a:sym typeface="Times New Roman"/>
              </a:rPr>
              <a:t>k</a:t>
            </a:r>
            <a:r>
              <a:rPr lang="en-US" sz="2400" b="0" i="0" dirty="0">
                <a:solidFill>
                  <a:schemeClr val="dk1"/>
                </a:solidFill>
                <a:latin typeface="Times New Roman"/>
                <a:ea typeface="Times New Roman"/>
                <a:cs typeface="Times New Roman"/>
                <a:sym typeface="Times New Roman"/>
              </a:rPr>
              <a:t> = 6, b</a:t>
            </a:r>
            <a:r>
              <a:rPr lang="en-US" sz="2400" b="0" i="0" baseline="-25000" dirty="0">
                <a:solidFill>
                  <a:schemeClr val="dk1"/>
                </a:solidFill>
                <a:latin typeface="Times New Roman"/>
                <a:ea typeface="Times New Roman"/>
                <a:cs typeface="Times New Roman"/>
                <a:sym typeface="Times New Roman"/>
              </a:rPr>
              <a:t>1</a:t>
            </a:r>
            <a:r>
              <a:rPr lang="en-US" sz="2400" b="0" i="0" dirty="0">
                <a:solidFill>
                  <a:schemeClr val="dk1"/>
                </a:solidFill>
                <a:latin typeface="Times New Roman"/>
                <a:ea typeface="Times New Roman"/>
                <a:cs typeface="Times New Roman"/>
                <a:sym typeface="Times New Roman"/>
              </a:rPr>
              <a:t> = 10, and b</a:t>
            </a:r>
            <a:r>
              <a:rPr lang="en-US" sz="2400" b="0" i="0" baseline="-25000" dirty="0">
                <a:solidFill>
                  <a:schemeClr val="dk1"/>
                </a:solidFill>
                <a:latin typeface="Times New Roman"/>
                <a:ea typeface="Times New Roman"/>
                <a:cs typeface="Times New Roman"/>
                <a:sym typeface="Times New Roman"/>
              </a:rPr>
              <a:t>2</a:t>
            </a:r>
            <a:r>
              <a:rPr lang="en-US" sz="2400" b="0" i="0" dirty="0">
                <a:solidFill>
                  <a:schemeClr val="dk1"/>
                </a:solidFill>
                <a:latin typeface="Times New Roman"/>
                <a:ea typeface="Times New Roman"/>
                <a:cs typeface="Times New Roman"/>
                <a:sym typeface="Times New Roman"/>
              </a:rPr>
              <a:t> = 2. Then</a:t>
            </a:r>
            <a:endParaRPr dirty="0"/>
          </a:p>
        </p:txBody>
      </p:sp>
      <p:sp>
        <p:nvSpPr>
          <p:cNvPr id="834" name="Google Shape;834;p47"/>
          <p:cNvSpPr/>
          <p:nvPr/>
        </p:nvSpPr>
        <p:spPr>
          <a:xfrm>
            <a:off x="516082" y="3273296"/>
            <a:ext cx="67818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1" i="1" dirty="0">
                <a:solidFill>
                  <a:schemeClr val="dk1"/>
                </a:solidFill>
                <a:latin typeface="Times New Roman"/>
                <a:ea typeface="Times New Roman"/>
                <a:cs typeface="Times New Roman"/>
                <a:sym typeface="Times New Roman"/>
              </a:rPr>
              <a:t>x</a:t>
            </a:r>
            <a:r>
              <a:rPr lang="en-US" sz="2400" b="1" i="0" dirty="0">
                <a:solidFill>
                  <a:schemeClr val="dk1"/>
                </a:solidFill>
                <a:latin typeface="Times New Roman"/>
                <a:ea typeface="Times New Roman"/>
                <a:cs typeface="Times New Roman"/>
                <a:sym typeface="Times New Roman"/>
              </a:rPr>
              <a:t> = </a:t>
            </a:r>
            <a:r>
              <a:rPr lang="en-US" sz="2400" b="1" i="0" dirty="0">
                <a:solidFill>
                  <a:schemeClr val="dk1"/>
                </a:solidFill>
                <a:latin typeface="Noto Sans Symbols"/>
                <a:ea typeface="Noto Sans Symbols"/>
                <a:cs typeface="Noto Sans Symbols"/>
                <a:sym typeface="Noto Sans Symbols"/>
              </a:rPr>
              <a:t>⎡</a:t>
            </a:r>
            <a:r>
              <a:rPr lang="en-US" sz="2400" b="1" i="1" dirty="0">
                <a:solidFill>
                  <a:schemeClr val="dk1"/>
                </a:solidFill>
                <a:latin typeface="Times New Roman"/>
                <a:ea typeface="Times New Roman"/>
                <a:cs typeface="Times New Roman"/>
                <a:sym typeface="Times New Roman"/>
              </a:rPr>
              <a:t>k</a:t>
            </a:r>
            <a:r>
              <a:rPr lang="en-US" sz="2400" b="1" i="0" dirty="0">
                <a:solidFill>
                  <a:schemeClr val="dk1"/>
                </a:solidFill>
                <a:latin typeface="Times New Roman"/>
                <a:ea typeface="Times New Roman"/>
                <a:cs typeface="Times New Roman"/>
                <a:sym typeface="Times New Roman"/>
              </a:rPr>
              <a:t> × (logb</a:t>
            </a:r>
            <a:r>
              <a:rPr lang="en-US" sz="2400" b="1" i="0" baseline="-25000" dirty="0">
                <a:solidFill>
                  <a:schemeClr val="dk1"/>
                </a:solidFill>
                <a:latin typeface="Times New Roman"/>
                <a:ea typeface="Times New Roman"/>
                <a:cs typeface="Times New Roman"/>
                <a:sym typeface="Times New Roman"/>
              </a:rPr>
              <a:t>1</a:t>
            </a:r>
            <a:r>
              <a:rPr lang="en-US" sz="2400" b="1" i="0" dirty="0">
                <a:solidFill>
                  <a:schemeClr val="dk1"/>
                </a:solidFill>
                <a:latin typeface="Times New Roman"/>
                <a:ea typeface="Times New Roman"/>
                <a:cs typeface="Times New Roman"/>
                <a:sym typeface="Times New Roman"/>
              </a:rPr>
              <a:t> / logb</a:t>
            </a:r>
            <a:r>
              <a:rPr lang="en-US" sz="2400" b="1" i="0" baseline="-25000" dirty="0">
                <a:solidFill>
                  <a:schemeClr val="dk1"/>
                </a:solidFill>
                <a:latin typeface="Times New Roman"/>
                <a:ea typeface="Times New Roman"/>
                <a:cs typeface="Times New Roman"/>
                <a:sym typeface="Times New Roman"/>
              </a:rPr>
              <a:t>2</a:t>
            </a:r>
            <a:r>
              <a:rPr lang="en-US" sz="2400" b="1" i="0" dirty="0">
                <a:solidFill>
                  <a:schemeClr val="dk1"/>
                </a:solidFill>
                <a:latin typeface="Times New Roman"/>
                <a:ea typeface="Times New Roman"/>
                <a:cs typeface="Times New Roman"/>
                <a:sym typeface="Times New Roman"/>
              </a:rPr>
              <a:t>)</a:t>
            </a:r>
            <a:r>
              <a:rPr lang="en-US" sz="2400" b="1" i="0" dirty="0">
                <a:solidFill>
                  <a:schemeClr val="dk1"/>
                </a:solidFill>
                <a:latin typeface="Noto Sans Symbols"/>
                <a:ea typeface="Noto Sans Symbols"/>
                <a:cs typeface="Noto Sans Symbols"/>
                <a:sym typeface="Noto Sans Symbols"/>
              </a:rPr>
              <a:t>⎤</a:t>
            </a:r>
            <a:r>
              <a:rPr lang="en-US" sz="2400" b="1" i="0" dirty="0">
                <a:solidFill>
                  <a:schemeClr val="dk1"/>
                </a:solidFill>
                <a:latin typeface="Times New Roman"/>
                <a:ea typeface="Times New Roman"/>
                <a:cs typeface="Times New Roman"/>
                <a:sym typeface="Times New Roman"/>
              </a:rPr>
              <a:t> = </a:t>
            </a:r>
            <a:r>
              <a:rPr lang="en-US" sz="2400" b="1" i="0" dirty="0">
                <a:solidFill>
                  <a:schemeClr val="dk1"/>
                </a:solidFill>
                <a:latin typeface="Noto Sans Symbols"/>
                <a:ea typeface="Noto Sans Symbols"/>
                <a:cs typeface="Noto Sans Symbols"/>
                <a:sym typeface="Noto Sans Symbols"/>
              </a:rPr>
              <a:t>⎡</a:t>
            </a:r>
            <a:r>
              <a:rPr lang="en-US" sz="2400" b="1" i="0" dirty="0">
                <a:solidFill>
                  <a:schemeClr val="dk1"/>
                </a:solidFill>
                <a:latin typeface="Times New Roman"/>
                <a:ea typeface="Times New Roman"/>
                <a:cs typeface="Times New Roman"/>
                <a:sym typeface="Times New Roman"/>
              </a:rPr>
              <a:t>6 × (1 / 0.30103)</a:t>
            </a:r>
            <a:r>
              <a:rPr lang="en-US" sz="2400" b="1" i="0" dirty="0">
                <a:solidFill>
                  <a:schemeClr val="dk1"/>
                </a:solidFill>
                <a:latin typeface="Noto Sans Symbols"/>
                <a:ea typeface="Noto Sans Symbols"/>
                <a:cs typeface="Noto Sans Symbols"/>
                <a:sym typeface="Noto Sans Symbols"/>
              </a:rPr>
              <a:t>⎤</a:t>
            </a:r>
            <a:r>
              <a:rPr lang="en-US" sz="2400" b="1" i="0" dirty="0">
                <a:solidFill>
                  <a:schemeClr val="dk1"/>
                </a:solidFill>
                <a:latin typeface="Times New Roman"/>
                <a:ea typeface="Times New Roman"/>
                <a:cs typeface="Times New Roman"/>
                <a:sym typeface="Times New Roman"/>
              </a:rPr>
              <a:t> = 20. </a:t>
            </a:r>
            <a:endParaRPr dirty="0"/>
          </a:p>
        </p:txBody>
      </p:sp>
      <p:sp>
        <p:nvSpPr>
          <p:cNvPr id="835" name="Google Shape;835;p47"/>
          <p:cNvSpPr/>
          <p:nvPr/>
        </p:nvSpPr>
        <p:spPr>
          <a:xfrm>
            <a:off x="286544" y="3930444"/>
            <a:ext cx="8117131" cy="156962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The largest six-digit decimal number is 999,999 and the largest 20-bit binary number is 1,048,575. Note that the largest number that can be represented by a 19-bit number is 524287, which is smaller than 999,999. We definitely need twenty bits.</a:t>
            </a:r>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840"/>
        <p:cNvGrpSpPr/>
        <p:nvPr/>
      </p:nvGrpSpPr>
      <p:grpSpPr>
        <a:xfrm>
          <a:off x="0" y="0"/>
          <a:ext cx="0" cy="0"/>
          <a:chOff x="0" y="0"/>
          <a:chExt cx="0" cy="0"/>
        </a:xfrm>
      </p:grpSpPr>
      <p:sp>
        <p:nvSpPr>
          <p:cNvPr id="841" name="Google Shape;841;p48"/>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48</a:t>
            </a:fld>
            <a:endParaRPr/>
          </a:p>
        </p:txBody>
      </p:sp>
      <p:sp>
        <p:nvSpPr>
          <p:cNvPr id="842" name="Google Shape;842;p48"/>
          <p:cNvSpPr txBox="1"/>
          <p:nvPr/>
        </p:nvSpPr>
        <p:spPr>
          <a:xfrm>
            <a:off x="2011676" y="591641"/>
            <a:ext cx="638732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a:ea typeface="Times"/>
                <a:cs typeface="Times"/>
                <a:sym typeface="Times"/>
              </a:rPr>
              <a:t>2-3   NONPOSITIONAL NUMBER SYSTEMS</a:t>
            </a:r>
            <a:endParaRPr/>
          </a:p>
        </p:txBody>
      </p:sp>
      <p:sp>
        <p:nvSpPr>
          <p:cNvPr id="843" name="Google Shape;843;p48"/>
          <p:cNvSpPr txBox="1"/>
          <p:nvPr/>
        </p:nvSpPr>
        <p:spPr>
          <a:xfrm>
            <a:off x="8229600" y="6400800"/>
            <a:ext cx="1841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i="0">
              <a:solidFill>
                <a:schemeClr val="dk1"/>
              </a:solidFill>
              <a:latin typeface="Times New Roman"/>
              <a:ea typeface="Times New Roman"/>
              <a:cs typeface="Times New Roman"/>
              <a:sym typeface="Times New Roman"/>
            </a:endParaRPr>
          </a:p>
        </p:txBody>
      </p:sp>
      <p:sp>
        <p:nvSpPr>
          <p:cNvPr id="844" name="Google Shape;844;p48"/>
          <p:cNvSpPr/>
          <p:nvPr/>
        </p:nvSpPr>
        <p:spPr>
          <a:xfrm>
            <a:off x="263236" y="1679863"/>
            <a:ext cx="8229600" cy="3935413"/>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800" b="0" i="0" dirty="0">
                <a:solidFill>
                  <a:schemeClr val="dk1"/>
                </a:solidFill>
                <a:latin typeface="Times New Roman"/>
                <a:ea typeface="Times New Roman"/>
                <a:cs typeface="Times New Roman"/>
                <a:sym typeface="Times New Roman"/>
              </a:rPr>
              <a:t>Although </a:t>
            </a:r>
            <a:r>
              <a:rPr lang="en-US" sz="2800" b="1" i="0" dirty="0">
                <a:solidFill>
                  <a:schemeClr val="folHlink"/>
                </a:solidFill>
                <a:latin typeface="Times New Roman"/>
                <a:ea typeface="Times New Roman"/>
                <a:cs typeface="Times New Roman"/>
                <a:sym typeface="Times New Roman"/>
              </a:rPr>
              <a:t>non-positional number systems</a:t>
            </a:r>
            <a:r>
              <a:rPr lang="en-US" sz="2800" b="0" i="0" dirty="0">
                <a:solidFill>
                  <a:schemeClr val="dk1"/>
                </a:solidFill>
                <a:latin typeface="Times New Roman"/>
                <a:ea typeface="Times New Roman"/>
                <a:cs typeface="Times New Roman"/>
                <a:sym typeface="Times New Roman"/>
              </a:rPr>
              <a:t> are not used in computers, we give a short review here for comparison with positional number systems. A non-positional number system still uses a limited number of symbols in which each symbol has a value. However, the position a symbol occupies in the number normally bears no relation to its value—the value of each symbol is fixed. To find the value of a number, we add the value of all symbols present in the representation.</a:t>
            </a:r>
            <a:r>
              <a:rPr lang="en-US" sz="2800" b="1" i="1" dirty="0">
                <a:solidFill>
                  <a:schemeClr val="dk1"/>
                </a:solidFill>
                <a:latin typeface="Times New Roman"/>
                <a:ea typeface="Times New Roman"/>
                <a:cs typeface="Times New Roman"/>
                <a:sym typeface="Times New Roman"/>
              </a:rPr>
              <a:t> </a:t>
            </a:r>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849"/>
        <p:cNvGrpSpPr/>
        <p:nvPr/>
      </p:nvGrpSpPr>
      <p:grpSpPr>
        <a:xfrm>
          <a:off x="0" y="0"/>
          <a:ext cx="0" cy="0"/>
          <a:chOff x="0" y="0"/>
          <a:chExt cx="0" cy="0"/>
        </a:xfrm>
      </p:grpSpPr>
      <p:sp>
        <p:nvSpPr>
          <p:cNvPr id="850" name="Google Shape;850;p49"/>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49</a:t>
            </a:fld>
            <a:endParaRPr/>
          </a:p>
        </p:txBody>
      </p:sp>
      <p:sp>
        <p:nvSpPr>
          <p:cNvPr id="851" name="Google Shape;851;p49"/>
          <p:cNvSpPr txBox="1"/>
          <p:nvPr/>
        </p:nvSpPr>
        <p:spPr>
          <a:xfrm>
            <a:off x="8229600" y="6400800"/>
            <a:ext cx="1841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i="0">
              <a:solidFill>
                <a:schemeClr val="dk1"/>
              </a:solidFill>
              <a:latin typeface="Times New Roman"/>
              <a:ea typeface="Times New Roman"/>
              <a:cs typeface="Times New Roman"/>
              <a:sym typeface="Times New Roman"/>
            </a:endParaRPr>
          </a:p>
        </p:txBody>
      </p:sp>
      <p:sp>
        <p:nvSpPr>
          <p:cNvPr id="852" name="Google Shape;852;p49"/>
          <p:cNvSpPr/>
          <p:nvPr/>
        </p:nvSpPr>
        <p:spPr>
          <a:xfrm>
            <a:off x="2057400" y="517473"/>
            <a:ext cx="6356350" cy="519113"/>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800" b="0" i="0">
                <a:solidFill>
                  <a:schemeClr val="lt1"/>
                </a:solidFill>
                <a:latin typeface="Times New Roman"/>
                <a:ea typeface="Times New Roman"/>
                <a:cs typeface="Times New Roman"/>
                <a:sym typeface="Times New Roman"/>
              </a:rPr>
              <a:t>In this system, a number is represented as:</a:t>
            </a:r>
            <a:endParaRPr/>
          </a:p>
        </p:txBody>
      </p:sp>
      <p:pic>
        <p:nvPicPr>
          <p:cNvPr id="853" name="Google Shape;853;p49"/>
          <p:cNvPicPr preferRelativeResize="0"/>
          <p:nvPr/>
        </p:nvPicPr>
        <p:blipFill rotWithShape="1">
          <a:blip r:embed="rId3">
            <a:alphaModFix/>
          </a:blip>
          <a:srcRect/>
          <a:stretch/>
        </p:blipFill>
        <p:spPr>
          <a:xfrm>
            <a:off x="2397918" y="1641449"/>
            <a:ext cx="4346575" cy="522288"/>
          </a:xfrm>
          <a:prstGeom prst="rect">
            <a:avLst/>
          </a:prstGeom>
          <a:noFill/>
          <a:ln w="38100" cap="flat" cmpd="sng">
            <a:solidFill>
              <a:schemeClr val="hlink"/>
            </a:solidFill>
            <a:prstDash val="solid"/>
            <a:miter lim="800000"/>
            <a:headEnd type="none" w="sm" len="sm"/>
            <a:tailEnd type="none" w="sm" len="sm"/>
          </a:ln>
        </p:spPr>
      </p:pic>
      <p:sp>
        <p:nvSpPr>
          <p:cNvPr id="854" name="Google Shape;854;p49"/>
          <p:cNvSpPr/>
          <p:nvPr/>
        </p:nvSpPr>
        <p:spPr>
          <a:xfrm>
            <a:off x="311150" y="2299468"/>
            <a:ext cx="8229600" cy="519113"/>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and has the value of:</a:t>
            </a:r>
            <a:endParaRPr/>
          </a:p>
        </p:txBody>
      </p:sp>
      <p:pic>
        <p:nvPicPr>
          <p:cNvPr id="855" name="Google Shape;855;p49"/>
          <p:cNvPicPr preferRelativeResize="0"/>
          <p:nvPr/>
        </p:nvPicPr>
        <p:blipFill rotWithShape="1">
          <a:blip r:embed="rId4">
            <a:alphaModFix/>
          </a:blip>
          <a:srcRect/>
          <a:stretch/>
        </p:blipFill>
        <p:spPr>
          <a:xfrm>
            <a:off x="309563" y="2776538"/>
            <a:ext cx="8523287" cy="1304925"/>
          </a:xfrm>
          <a:prstGeom prst="rect">
            <a:avLst/>
          </a:prstGeom>
          <a:noFill/>
          <a:ln>
            <a:noFill/>
          </a:ln>
        </p:spPr>
      </p:pic>
      <p:sp>
        <p:nvSpPr>
          <p:cNvPr id="856" name="Google Shape;856;p49"/>
          <p:cNvSpPr/>
          <p:nvPr/>
        </p:nvSpPr>
        <p:spPr>
          <a:xfrm>
            <a:off x="304800" y="4478338"/>
            <a:ext cx="8229600" cy="94615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800" b="0" i="0">
                <a:solidFill>
                  <a:schemeClr val="dk1"/>
                </a:solidFill>
                <a:latin typeface="Times New Roman"/>
                <a:ea typeface="Times New Roman"/>
                <a:cs typeface="Times New Roman"/>
                <a:sym typeface="Times New Roman"/>
              </a:rPr>
              <a:t>There are some exceptions to the addition rule we just mentioned, as shown in Example 2.24.</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50"/>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50</a:t>
            </a:fld>
            <a:endParaRPr/>
          </a:p>
        </p:txBody>
      </p:sp>
      <p:sp>
        <p:nvSpPr>
          <p:cNvPr id="863" name="Google Shape;863;p50"/>
          <p:cNvSpPr txBox="1"/>
          <p:nvPr/>
        </p:nvSpPr>
        <p:spPr>
          <a:xfrm>
            <a:off x="3810000" y="553065"/>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2.24</a:t>
            </a:r>
            <a:endParaRPr sz="2000" b="1" i="1">
              <a:solidFill>
                <a:schemeClr val="lt1"/>
              </a:solidFill>
              <a:latin typeface="Times New Roman"/>
              <a:ea typeface="Times New Roman"/>
              <a:cs typeface="Times New Roman"/>
              <a:sym typeface="Times New Roman"/>
            </a:endParaRPr>
          </a:p>
        </p:txBody>
      </p:sp>
      <p:sp>
        <p:nvSpPr>
          <p:cNvPr id="864" name="Google Shape;864;p50"/>
          <p:cNvSpPr/>
          <p:nvPr/>
        </p:nvSpPr>
        <p:spPr>
          <a:xfrm>
            <a:off x="197426" y="1444908"/>
            <a:ext cx="8108373" cy="156962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Roman numerals are a good example of a non-positional number system. This number system has a set of symbols </a:t>
            </a:r>
            <a:br>
              <a:rPr lang="en-US" sz="2400" b="0" i="0" dirty="0">
                <a:solidFill>
                  <a:schemeClr val="dk1"/>
                </a:solidFill>
                <a:latin typeface="Times New Roman"/>
                <a:ea typeface="Times New Roman"/>
                <a:cs typeface="Times New Roman"/>
                <a:sym typeface="Times New Roman"/>
              </a:rPr>
            </a:br>
            <a:r>
              <a:rPr lang="en-US" sz="2400" b="0" i="0" dirty="0">
                <a:solidFill>
                  <a:schemeClr val="dk1"/>
                </a:solidFill>
                <a:latin typeface="Times New Roman"/>
                <a:ea typeface="Times New Roman"/>
                <a:cs typeface="Times New Roman"/>
                <a:sym typeface="Times New Roman"/>
              </a:rPr>
              <a:t>S = {I, V, X, L, C, D, M}. The values of each symbol are shown in Table 2.3</a:t>
            </a:r>
            <a:endParaRPr dirty="0"/>
          </a:p>
        </p:txBody>
      </p:sp>
      <p:pic>
        <p:nvPicPr>
          <p:cNvPr id="865" name="Google Shape;865;p50"/>
          <p:cNvPicPr preferRelativeResize="0"/>
          <p:nvPr/>
        </p:nvPicPr>
        <p:blipFill rotWithShape="1">
          <a:blip r:embed="rId3">
            <a:alphaModFix/>
          </a:blip>
          <a:srcRect/>
          <a:stretch/>
        </p:blipFill>
        <p:spPr>
          <a:xfrm>
            <a:off x="296355" y="2934987"/>
            <a:ext cx="7910513" cy="1925637"/>
          </a:xfrm>
          <a:prstGeom prst="rect">
            <a:avLst/>
          </a:prstGeom>
          <a:noFill/>
          <a:ln>
            <a:noFill/>
          </a:ln>
        </p:spPr>
      </p:pic>
      <p:sp>
        <p:nvSpPr>
          <p:cNvPr id="866" name="Google Shape;866;p50"/>
          <p:cNvSpPr/>
          <p:nvPr/>
        </p:nvSpPr>
        <p:spPr>
          <a:xfrm>
            <a:off x="296355" y="4856309"/>
            <a:ext cx="7910513" cy="830956"/>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dirty="0">
                <a:solidFill>
                  <a:schemeClr val="dk1"/>
                </a:solidFill>
                <a:latin typeface="Times New Roman"/>
                <a:ea typeface="Times New Roman"/>
                <a:cs typeface="Times New Roman"/>
                <a:sym typeface="Times New Roman"/>
              </a:rPr>
              <a:t>To find the value of a number, we need to add the value of symbols subject to specific rules (See the textbook).</a:t>
            </a:r>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871"/>
        <p:cNvGrpSpPr/>
        <p:nvPr/>
      </p:nvGrpSpPr>
      <p:grpSpPr>
        <a:xfrm>
          <a:off x="0" y="0"/>
          <a:ext cx="0" cy="0"/>
          <a:chOff x="0" y="0"/>
          <a:chExt cx="0" cy="0"/>
        </a:xfrm>
      </p:grpSpPr>
      <p:sp>
        <p:nvSpPr>
          <p:cNvPr id="872" name="Google Shape;872;p51"/>
          <p:cNvSpPr txBox="1">
            <a:spLocks noGrp="1"/>
          </p:cNvSpPr>
          <p:nvPr>
            <p:ph type="sldNum" idx="12"/>
          </p:nvPr>
        </p:nvSpPr>
        <p:spPr>
          <a:xfrm>
            <a:off x="6442998" y="6041363"/>
            <a:ext cx="512504" cy="3651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2.</a:t>
            </a:r>
            <a:fld id="{00000000-1234-1234-1234-123412341234}" type="slidenum">
              <a:rPr lang="en-US"/>
              <a:t>51</a:t>
            </a:fld>
            <a:endParaRPr/>
          </a:p>
        </p:txBody>
      </p:sp>
      <p:sp>
        <p:nvSpPr>
          <p:cNvPr id="873" name="Google Shape;873;p51"/>
          <p:cNvSpPr txBox="1"/>
          <p:nvPr/>
        </p:nvSpPr>
        <p:spPr>
          <a:xfrm>
            <a:off x="3218656" y="487363"/>
            <a:ext cx="1944688"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chemeClr val="lt1"/>
                </a:solidFill>
                <a:latin typeface="Times New Roman"/>
                <a:ea typeface="Times New Roman"/>
                <a:cs typeface="Times New Roman"/>
                <a:sym typeface="Times New Roman"/>
              </a:rPr>
              <a:t>Example 2.24</a:t>
            </a:r>
            <a:endParaRPr sz="2000" b="1" i="1">
              <a:solidFill>
                <a:schemeClr val="lt1"/>
              </a:solidFill>
              <a:latin typeface="Times New Roman"/>
              <a:ea typeface="Times New Roman"/>
              <a:cs typeface="Times New Roman"/>
              <a:sym typeface="Times New Roman"/>
            </a:endParaRPr>
          </a:p>
        </p:txBody>
      </p:sp>
      <p:sp>
        <p:nvSpPr>
          <p:cNvPr id="874" name="Google Shape;874;p51"/>
          <p:cNvSpPr/>
          <p:nvPr/>
        </p:nvSpPr>
        <p:spPr>
          <a:xfrm>
            <a:off x="152400" y="1489587"/>
            <a:ext cx="82296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0" i="0">
                <a:solidFill>
                  <a:schemeClr val="dk1"/>
                </a:solidFill>
                <a:latin typeface="Times New Roman"/>
                <a:ea typeface="Times New Roman"/>
                <a:cs typeface="Times New Roman"/>
                <a:sym typeface="Times New Roman"/>
              </a:rPr>
              <a:t>The following shows some Roman numbers and their values.</a:t>
            </a:r>
            <a:endParaRPr/>
          </a:p>
        </p:txBody>
      </p:sp>
      <p:pic>
        <p:nvPicPr>
          <p:cNvPr id="875" name="Google Shape;875;p51"/>
          <p:cNvPicPr preferRelativeResize="0"/>
          <p:nvPr/>
        </p:nvPicPr>
        <p:blipFill rotWithShape="1">
          <a:blip r:embed="rId3">
            <a:alphaModFix/>
          </a:blip>
          <a:srcRect/>
          <a:stretch/>
        </p:blipFill>
        <p:spPr>
          <a:xfrm>
            <a:off x="721376" y="2067958"/>
            <a:ext cx="6939248" cy="3852234"/>
          </a:xfrm>
          <a:prstGeom prst="rect">
            <a:avLst/>
          </a:prstGeom>
          <a:noFill/>
          <a:ln>
            <a:noFill/>
          </a:ln>
        </p:spPr>
      </p:pic>
      <p:sp>
        <p:nvSpPr>
          <p:cNvPr id="876" name="Google Shape;876;p51"/>
          <p:cNvSpPr/>
          <p:nvPr/>
        </p:nvSpPr>
        <p:spPr>
          <a:xfrm>
            <a:off x="5410200" y="521776"/>
            <a:ext cx="1828800" cy="457200"/>
          </a:xfrm>
          <a:prstGeom prst="rect">
            <a:avLst/>
          </a:prstGeom>
          <a:noFill/>
          <a:ln>
            <a:noFill/>
          </a:ln>
        </p:spPr>
        <p:txBody>
          <a:bodyPr spcFirstLastPara="1" wrap="square" lIns="91425" tIns="45700" rIns="91425" bIns="45700" anchor="ctr" anchorCtr="0">
            <a:spAutoFit/>
          </a:bodyPr>
          <a:lstStyle/>
          <a:p>
            <a:pPr marL="0" marR="0" lvl="0" indent="0" algn="just" rtl="0">
              <a:spcBef>
                <a:spcPts val="0"/>
              </a:spcBef>
              <a:spcAft>
                <a:spcPts val="0"/>
              </a:spcAft>
              <a:buNone/>
            </a:pPr>
            <a:r>
              <a:rPr lang="en-US" sz="2400" b="1" i="0">
                <a:solidFill>
                  <a:schemeClr val="dk1"/>
                </a:solidFill>
                <a:latin typeface="Times New Roman"/>
                <a:ea typeface="Times New Roman"/>
                <a:cs typeface="Times New Roman"/>
                <a:sym typeface="Times New Roman"/>
              </a:rPr>
              <a:t>(Continued)</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880"/>
        <p:cNvGrpSpPr/>
        <p:nvPr/>
      </p:nvGrpSpPr>
      <p:grpSpPr>
        <a:xfrm>
          <a:off x="0" y="0"/>
          <a:ext cx="0" cy="0"/>
          <a:chOff x="0" y="0"/>
          <a:chExt cx="0" cy="0"/>
        </a:xfrm>
      </p:grpSpPr>
      <p:sp>
        <p:nvSpPr>
          <p:cNvPr id="882" name="Google Shape;882;p52"/>
          <p:cNvSpPr/>
          <p:nvPr/>
        </p:nvSpPr>
        <p:spPr>
          <a:xfrm>
            <a:off x="2241635" y="2542992"/>
            <a:ext cx="4006161" cy="110799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600" b="1" i="1" cap="none">
                <a:solidFill>
                  <a:srgbClr val="ADADFF"/>
                </a:solidFill>
                <a:latin typeface="Times New Roman"/>
                <a:ea typeface="Times New Roman"/>
                <a:cs typeface="Times New Roman"/>
                <a:sym typeface="Times New Roman"/>
              </a:rPr>
              <a:t>Thank You</a:t>
            </a:r>
            <a:endParaRPr/>
          </a:p>
        </p:txBody>
      </p:sp>
    </p:spTree>
  </p:cSld>
  <p:clrMapOvr>
    <a:masterClrMapping/>
  </p:clrMapOvr>
</p:sld>
</file>

<file path=ppt/theme/theme1.xml><?xml version="1.0" encoding="utf-8"?>
<a:theme xmlns:a="http://schemas.openxmlformats.org/drawingml/2006/main" name="Blends">
  <a:themeElements>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2015</Words>
  <Application>Microsoft Office PowerPoint</Application>
  <PresentationFormat>On-screen Show (4:3)</PresentationFormat>
  <Paragraphs>259</Paragraphs>
  <Slides>52</Slides>
  <Notes>52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Arial</vt:lpstr>
      <vt:lpstr>Tahoma</vt:lpstr>
      <vt:lpstr>Times</vt:lpstr>
      <vt:lpstr>Constantia</vt:lpstr>
      <vt:lpstr>Algerian</vt:lpstr>
      <vt:lpstr>Noto Sans Symbols</vt:lpstr>
      <vt:lpstr>Times New Roman</vt:lpstr>
      <vt:lpstr>Blends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Valued Gateway Client</dc:creator>
  <cp:lastModifiedBy>Microsoft account</cp:lastModifiedBy>
  <cp:revision>6</cp:revision>
  <dcterms:created xsi:type="dcterms:W3CDTF">2000-01-15T04:50:39Z</dcterms:created>
  <dcterms:modified xsi:type="dcterms:W3CDTF">2023-10-07T12:23:49Z</dcterms:modified>
</cp:coreProperties>
</file>