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571" r:id="rId4"/>
    <p:sldId id="313" r:id="rId5"/>
    <p:sldId id="555" r:id="rId6"/>
    <p:sldId id="276" r:id="rId7"/>
    <p:sldId id="256" r:id="rId8"/>
    <p:sldId id="481" r:id="rId9"/>
    <p:sldId id="482" r:id="rId10"/>
    <p:sldId id="483" r:id="rId11"/>
    <p:sldId id="557" r:id="rId12"/>
    <p:sldId id="485" r:id="rId13"/>
    <p:sldId id="486" r:id="rId14"/>
    <p:sldId id="487" r:id="rId15"/>
    <p:sldId id="488" r:id="rId16"/>
    <p:sldId id="489" r:id="rId17"/>
    <p:sldId id="490" r:id="rId18"/>
    <p:sldId id="515" r:id="rId19"/>
    <p:sldId id="516" r:id="rId20"/>
    <p:sldId id="306" r:id="rId21"/>
    <p:sldId id="572" r:id="rId22"/>
    <p:sldId id="573" r:id="rId23"/>
    <p:sldId id="574" r:id="rId24"/>
    <p:sldId id="492" r:id="rId25"/>
    <p:sldId id="493" r:id="rId26"/>
    <p:sldId id="494" r:id="rId27"/>
    <p:sldId id="495" r:id="rId28"/>
    <p:sldId id="496" r:id="rId29"/>
    <p:sldId id="498" r:id="rId30"/>
    <p:sldId id="558" r:id="rId31"/>
    <p:sldId id="559" r:id="rId32"/>
    <p:sldId id="560" r:id="rId33"/>
    <p:sldId id="561" r:id="rId34"/>
    <p:sldId id="562" r:id="rId35"/>
    <p:sldId id="563" r:id="rId36"/>
    <p:sldId id="564" r:id="rId37"/>
    <p:sldId id="565" r:id="rId38"/>
    <p:sldId id="566" r:id="rId39"/>
    <p:sldId id="522" r:id="rId40"/>
    <p:sldId id="567" r:id="rId41"/>
    <p:sldId id="568" r:id="rId42"/>
    <p:sldId id="569" r:id="rId43"/>
    <p:sldId id="57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313"/>
            <p14:sldId id="555"/>
            <p14:sldId id="276"/>
            <p14:sldId id="256"/>
            <p14:sldId id="481"/>
            <p14:sldId id="482"/>
            <p14:sldId id="483"/>
            <p14:sldId id="557"/>
            <p14:sldId id="485"/>
            <p14:sldId id="486"/>
            <p14:sldId id="487"/>
            <p14:sldId id="488"/>
            <p14:sldId id="489"/>
            <p14:sldId id="490"/>
            <p14:sldId id="515"/>
            <p14:sldId id="516"/>
            <p14:sldId id="306"/>
            <p14:sldId id="572"/>
            <p14:sldId id="573"/>
            <p14:sldId id="574"/>
            <p14:sldId id="492"/>
            <p14:sldId id="493"/>
            <p14:sldId id="494"/>
            <p14:sldId id="495"/>
            <p14:sldId id="496"/>
            <p14:sldId id="498"/>
            <p14:sldId id="558"/>
            <p14:sldId id="559"/>
            <p14:sldId id="560"/>
            <p14:sldId id="561"/>
            <p14:sldId id="562"/>
            <p14:sldId id="563"/>
            <p14:sldId id="564"/>
            <p14:sldId id="565"/>
            <p14:sldId id="566"/>
            <p14:sldId id="522"/>
            <p14:sldId id="567"/>
            <p14:sldId id="568"/>
            <p14:sldId id="569"/>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3" d="100"/>
          <a:sy n="83" d="100"/>
        </p:scale>
        <p:origin x="408"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51987E8B-F7AC-48B3-ACDF-4C03E50D4586}"/>
    <pc:docChg chg="undo custSel modSld">
      <pc:chgData name="Sami Alzahrani" userId="6fb275e0-9327-47cc-a722-26d507892652" providerId="ADAL" clId="{51987E8B-F7AC-48B3-ACDF-4C03E50D4586}" dt="2024-02-26T11:30:00.286" v="124" actId="255"/>
      <pc:docMkLst>
        <pc:docMk/>
      </pc:docMkLst>
      <pc:sldChg chg="modSp mod">
        <pc:chgData name="Sami Alzahrani" userId="6fb275e0-9327-47cc-a722-26d507892652" providerId="ADAL" clId="{51987E8B-F7AC-48B3-ACDF-4C03E50D4586}" dt="2024-02-26T11:25:04.189" v="48" actId="1076"/>
        <pc:sldMkLst>
          <pc:docMk/>
          <pc:sldMk cId="3434396648" sldId="256"/>
        </pc:sldMkLst>
        <pc:spChg chg="mod">
          <ac:chgData name="Sami Alzahrani" userId="6fb275e0-9327-47cc-a722-26d507892652" providerId="ADAL" clId="{51987E8B-F7AC-48B3-ACDF-4C03E50D4586}" dt="2024-02-26T11:25:04.189" v="48" actId="1076"/>
          <ac:spMkLst>
            <pc:docMk/>
            <pc:sldMk cId="3434396648" sldId="256"/>
            <ac:spMk id="6" creationId="{83F2CAB9-86A2-DE79-24AF-150E522B14B6}"/>
          </ac:spMkLst>
        </pc:spChg>
      </pc:sldChg>
      <pc:sldChg chg="modSp mod">
        <pc:chgData name="Sami Alzahrani" userId="6fb275e0-9327-47cc-a722-26d507892652" providerId="ADAL" clId="{51987E8B-F7AC-48B3-ACDF-4C03E50D4586}" dt="2024-02-26T11:24:56.178" v="46" actId="255"/>
        <pc:sldMkLst>
          <pc:docMk/>
          <pc:sldMk cId="979261729" sldId="276"/>
        </pc:sldMkLst>
        <pc:spChg chg="mod">
          <ac:chgData name="Sami Alzahrani" userId="6fb275e0-9327-47cc-a722-26d507892652" providerId="ADAL" clId="{51987E8B-F7AC-48B3-ACDF-4C03E50D4586}" dt="2024-02-26T11:24:56.178" v="46" actId="255"/>
          <ac:spMkLst>
            <pc:docMk/>
            <pc:sldMk cId="979261729" sldId="276"/>
            <ac:spMk id="48" creationId="{050976E4-0CF2-BA00-34CA-2F9419409B9E}"/>
          </ac:spMkLst>
        </pc:spChg>
      </pc:sldChg>
      <pc:sldChg chg="modSp mod">
        <pc:chgData name="Sami Alzahrani" userId="6fb275e0-9327-47cc-a722-26d507892652" providerId="ADAL" clId="{51987E8B-F7AC-48B3-ACDF-4C03E50D4586}" dt="2024-02-26T11:17:50.108" v="25" actId="20577"/>
        <pc:sldMkLst>
          <pc:docMk/>
          <pc:sldMk cId="701632073" sldId="303"/>
        </pc:sldMkLst>
        <pc:spChg chg="mod">
          <ac:chgData name="Sami Alzahrani" userId="6fb275e0-9327-47cc-a722-26d507892652" providerId="ADAL" clId="{51987E8B-F7AC-48B3-ACDF-4C03E50D4586}" dt="2024-02-26T11:17:35.631" v="15" actId="1076"/>
          <ac:spMkLst>
            <pc:docMk/>
            <pc:sldMk cId="701632073" sldId="303"/>
            <ac:spMk id="9" creationId="{25760A6C-566F-B7E3-1EEE-CB29F0CF0113}"/>
          </ac:spMkLst>
        </pc:spChg>
        <pc:spChg chg="mod">
          <ac:chgData name="Sami Alzahrani" userId="6fb275e0-9327-47cc-a722-26d507892652" providerId="ADAL" clId="{51987E8B-F7AC-48B3-ACDF-4C03E50D4586}" dt="2024-02-26T11:17:50.108" v="25" actId="20577"/>
          <ac:spMkLst>
            <pc:docMk/>
            <pc:sldMk cId="701632073" sldId="303"/>
            <ac:spMk id="11" creationId="{781F72BC-06B8-4FB5-F2D5-D8EA1BFF812E}"/>
          </ac:spMkLst>
        </pc:spChg>
      </pc:sldChg>
      <pc:sldChg chg="modSp mod">
        <pc:chgData name="Sami Alzahrani" userId="6fb275e0-9327-47cc-a722-26d507892652" providerId="ADAL" clId="{51987E8B-F7AC-48B3-ACDF-4C03E50D4586}" dt="2024-02-26T11:27:13.599" v="87" actId="255"/>
        <pc:sldMkLst>
          <pc:docMk/>
          <pc:sldMk cId="1520784841" sldId="306"/>
        </pc:sldMkLst>
        <pc:spChg chg="mod">
          <ac:chgData name="Sami Alzahrani" userId="6fb275e0-9327-47cc-a722-26d507892652" providerId="ADAL" clId="{51987E8B-F7AC-48B3-ACDF-4C03E50D4586}" dt="2024-02-26T11:27:13.599" v="87" actId="255"/>
          <ac:spMkLst>
            <pc:docMk/>
            <pc:sldMk cId="1520784841" sldId="306"/>
            <ac:spMk id="6" creationId="{0AC2650A-C51A-9ACB-723B-68D89C868D01}"/>
          </ac:spMkLst>
        </pc:spChg>
      </pc:sldChg>
      <pc:sldChg chg="modSp mod">
        <pc:chgData name="Sami Alzahrani" userId="6fb275e0-9327-47cc-a722-26d507892652" providerId="ADAL" clId="{51987E8B-F7AC-48B3-ACDF-4C03E50D4586}" dt="2024-02-26T11:24:43.677" v="44" actId="255"/>
        <pc:sldMkLst>
          <pc:docMk/>
          <pc:sldMk cId="2569408148" sldId="313"/>
        </pc:sldMkLst>
        <pc:spChg chg="mod">
          <ac:chgData name="Sami Alzahrani" userId="6fb275e0-9327-47cc-a722-26d507892652" providerId="ADAL" clId="{51987E8B-F7AC-48B3-ACDF-4C03E50D4586}" dt="2024-02-26T11:23:27.631" v="32" actId="255"/>
          <ac:spMkLst>
            <pc:docMk/>
            <pc:sldMk cId="2569408148" sldId="313"/>
            <ac:spMk id="25" creationId="{904B7CA6-23A4-2E24-5FFC-ECEA38831F6A}"/>
          </ac:spMkLst>
        </pc:spChg>
        <pc:spChg chg="mod">
          <ac:chgData name="Sami Alzahrani" userId="6fb275e0-9327-47cc-a722-26d507892652" providerId="ADAL" clId="{51987E8B-F7AC-48B3-ACDF-4C03E50D4586}" dt="2024-02-26T11:24:43.677" v="44" actId="255"/>
          <ac:spMkLst>
            <pc:docMk/>
            <pc:sldMk cId="2569408148" sldId="313"/>
            <ac:spMk id="31" creationId="{4527402C-3F97-690D-9C20-A459E375AEB7}"/>
          </ac:spMkLst>
        </pc:spChg>
      </pc:sldChg>
      <pc:sldChg chg="modSp mod">
        <pc:chgData name="Sami Alzahrani" userId="6fb275e0-9327-47cc-a722-26d507892652" providerId="ADAL" clId="{51987E8B-F7AC-48B3-ACDF-4C03E50D4586}" dt="2024-02-26T11:17:56.745" v="26"/>
        <pc:sldMkLst>
          <pc:docMk/>
          <pc:sldMk cId="3774984797" sldId="480"/>
        </pc:sldMkLst>
        <pc:spChg chg="mod">
          <ac:chgData name="Sami Alzahrani" userId="6fb275e0-9327-47cc-a722-26d507892652" providerId="ADAL" clId="{51987E8B-F7AC-48B3-ACDF-4C03E50D4586}" dt="2024-02-26T11:17:20.577" v="13" actId="20577"/>
          <ac:spMkLst>
            <pc:docMk/>
            <pc:sldMk cId="3774984797" sldId="480"/>
            <ac:spMk id="30" creationId="{1BBD67B8-DB49-942C-018D-7F74C671F260}"/>
          </ac:spMkLst>
        </pc:spChg>
        <pc:spChg chg="mod">
          <ac:chgData name="Sami Alzahrani" userId="6fb275e0-9327-47cc-a722-26d507892652" providerId="ADAL" clId="{51987E8B-F7AC-48B3-ACDF-4C03E50D4586}" dt="2024-02-26T11:17:04.873" v="3" actId="21"/>
          <ac:spMkLst>
            <pc:docMk/>
            <pc:sldMk cId="3774984797" sldId="480"/>
            <ac:spMk id="31" creationId="{16E4CC76-2D0D-6204-3FBC-B0856D8E8836}"/>
          </ac:spMkLst>
        </pc:spChg>
        <pc:spChg chg="mod">
          <ac:chgData name="Sami Alzahrani" userId="6fb275e0-9327-47cc-a722-26d507892652" providerId="ADAL" clId="{51987E8B-F7AC-48B3-ACDF-4C03E50D4586}" dt="2024-02-26T11:17:56.745" v="26"/>
          <ac:spMkLst>
            <pc:docMk/>
            <pc:sldMk cId="3774984797" sldId="480"/>
            <ac:spMk id="46" creationId="{FA59789B-D841-DB76-25B9-1348B202C2B5}"/>
          </ac:spMkLst>
        </pc:spChg>
      </pc:sldChg>
      <pc:sldChg chg="modSp mod">
        <pc:chgData name="Sami Alzahrani" userId="6fb275e0-9327-47cc-a722-26d507892652" providerId="ADAL" clId="{51987E8B-F7AC-48B3-ACDF-4C03E50D4586}" dt="2024-02-26T11:25:11.463" v="50" actId="1076"/>
        <pc:sldMkLst>
          <pc:docMk/>
          <pc:sldMk cId="2065869130" sldId="481"/>
        </pc:sldMkLst>
        <pc:spChg chg="mod">
          <ac:chgData name="Sami Alzahrani" userId="6fb275e0-9327-47cc-a722-26d507892652" providerId="ADAL" clId="{51987E8B-F7AC-48B3-ACDF-4C03E50D4586}" dt="2024-02-26T11:25:11.463" v="50" actId="1076"/>
          <ac:spMkLst>
            <pc:docMk/>
            <pc:sldMk cId="2065869130" sldId="481"/>
            <ac:spMk id="6" creationId="{240D0A42-E3BA-3A9C-5010-53C2591432CC}"/>
          </ac:spMkLst>
        </pc:spChg>
        <pc:spChg chg="mod">
          <ac:chgData name="Sami Alzahrani" userId="6fb275e0-9327-47cc-a722-26d507892652" providerId="ADAL" clId="{51987E8B-F7AC-48B3-ACDF-4C03E50D4586}" dt="2024-02-26T11:24:32.250" v="42" actId="1076"/>
          <ac:spMkLst>
            <pc:docMk/>
            <pc:sldMk cId="2065869130" sldId="481"/>
            <ac:spMk id="25" creationId="{FE1BA4EE-2B88-B99F-6A81-884E42CCA968}"/>
          </ac:spMkLst>
        </pc:spChg>
      </pc:sldChg>
      <pc:sldChg chg="modSp mod">
        <pc:chgData name="Sami Alzahrani" userId="6fb275e0-9327-47cc-a722-26d507892652" providerId="ADAL" clId="{51987E8B-F7AC-48B3-ACDF-4C03E50D4586}" dt="2024-02-26T11:25:26.623" v="54" actId="1076"/>
        <pc:sldMkLst>
          <pc:docMk/>
          <pc:sldMk cId="2660718682" sldId="482"/>
        </pc:sldMkLst>
        <pc:spChg chg="mod">
          <ac:chgData name="Sami Alzahrani" userId="6fb275e0-9327-47cc-a722-26d507892652" providerId="ADAL" clId="{51987E8B-F7AC-48B3-ACDF-4C03E50D4586}" dt="2024-02-26T11:25:26.623" v="54" actId="1076"/>
          <ac:spMkLst>
            <pc:docMk/>
            <pc:sldMk cId="2660718682" sldId="482"/>
            <ac:spMk id="4" creationId="{8619BCB1-1C2B-58A6-7612-CEABAC8E57C9}"/>
          </ac:spMkLst>
        </pc:spChg>
        <pc:spChg chg="mod">
          <ac:chgData name="Sami Alzahrani" userId="6fb275e0-9327-47cc-a722-26d507892652" providerId="ADAL" clId="{51987E8B-F7AC-48B3-ACDF-4C03E50D4586}" dt="2024-02-26T11:25:21.186" v="53" actId="1076"/>
          <ac:spMkLst>
            <pc:docMk/>
            <pc:sldMk cId="2660718682" sldId="482"/>
            <ac:spMk id="25" creationId="{FE1BA4EE-2B88-B99F-6A81-884E42CCA968}"/>
          </ac:spMkLst>
        </pc:spChg>
      </pc:sldChg>
      <pc:sldChg chg="modSp mod">
        <pc:chgData name="Sami Alzahrani" userId="6fb275e0-9327-47cc-a722-26d507892652" providerId="ADAL" clId="{51987E8B-F7AC-48B3-ACDF-4C03E50D4586}" dt="2024-02-26T11:25:47.498" v="62" actId="1076"/>
        <pc:sldMkLst>
          <pc:docMk/>
          <pc:sldMk cId="3247297740" sldId="483"/>
        </pc:sldMkLst>
        <pc:spChg chg="mod">
          <ac:chgData name="Sami Alzahrani" userId="6fb275e0-9327-47cc-a722-26d507892652" providerId="ADAL" clId="{51987E8B-F7AC-48B3-ACDF-4C03E50D4586}" dt="2024-02-26T11:25:47.498" v="62" actId="1076"/>
          <ac:spMkLst>
            <pc:docMk/>
            <pc:sldMk cId="3247297740" sldId="483"/>
            <ac:spMk id="6" creationId="{EF740E12-67B3-08D9-E617-4C617C8F6027}"/>
          </ac:spMkLst>
        </pc:spChg>
        <pc:spChg chg="mod">
          <ac:chgData name="Sami Alzahrani" userId="6fb275e0-9327-47cc-a722-26d507892652" providerId="ADAL" clId="{51987E8B-F7AC-48B3-ACDF-4C03E50D4586}" dt="2024-02-26T11:25:41.336" v="61" actId="1076"/>
          <ac:spMkLst>
            <pc:docMk/>
            <pc:sldMk cId="3247297740" sldId="483"/>
            <ac:spMk id="25" creationId="{FE1BA4EE-2B88-B99F-6A81-884E42CCA968}"/>
          </ac:spMkLst>
        </pc:spChg>
      </pc:sldChg>
      <pc:sldChg chg="modSp mod">
        <pc:chgData name="Sami Alzahrani" userId="6fb275e0-9327-47cc-a722-26d507892652" providerId="ADAL" clId="{51987E8B-F7AC-48B3-ACDF-4C03E50D4586}" dt="2024-02-26T11:26:00.104" v="65" actId="20577"/>
        <pc:sldMkLst>
          <pc:docMk/>
          <pc:sldMk cId="3617602608" sldId="485"/>
        </pc:sldMkLst>
        <pc:spChg chg="mod">
          <ac:chgData name="Sami Alzahrani" userId="6fb275e0-9327-47cc-a722-26d507892652" providerId="ADAL" clId="{51987E8B-F7AC-48B3-ACDF-4C03E50D4586}" dt="2024-02-26T11:26:00.104" v="65" actId="20577"/>
          <ac:spMkLst>
            <pc:docMk/>
            <pc:sldMk cId="3617602608" sldId="485"/>
            <ac:spMk id="6" creationId="{5F92C291-4EC1-8137-5185-67986DC8E3C9}"/>
          </ac:spMkLst>
        </pc:spChg>
      </pc:sldChg>
      <pc:sldChg chg="modSp mod">
        <pc:chgData name="Sami Alzahrani" userId="6fb275e0-9327-47cc-a722-26d507892652" providerId="ADAL" clId="{51987E8B-F7AC-48B3-ACDF-4C03E50D4586}" dt="2024-02-26T11:26:09.414" v="67" actId="1076"/>
        <pc:sldMkLst>
          <pc:docMk/>
          <pc:sldMk cId="2504597208" sldId="486"/>
        </pc:sldMkLst>
        <pc:spChg chg="mod">
          <ac:chgData name="Sami Alzahrani" userId="6fb275e0-9327-47cc-a722-26d507892652" providerId="ADAL" clId="{51987E8B-F7AC-48B3-ACDF-4C03E50D4586}" dt="2024-02-26T11:26:09.414" v="67" actId="1076"/>
          <ac:spMkLst>
            <pc:docMk/>
            <pc:sldMk cId="2504597208" sldId="486"/>
            <ac:spMk id="6" creationId="{5753C44B-5500-C465-EEF1-0F2066FFA9A6}"/>
          </ac:spMkLst>
        </pc:spChg>
      </pc:sldChg>
      <pc:sldChg chg="modSp mod">
        <pc:chgData name="Sami Alzahrani" userId="6fb275e0-9327-47cc-a722-26d507892652" providerId="ADAL" clId="{51987E8B-F7AC-48B3-ACDF-4C03E50D4586}" dt="2024-02-26T11:26:16.274" v="69" actId="1076"/>
        <pc:sldMkLst>
          <pc:docMk/>
          <pc:sldMk cId="3013509947" sldId="487"/>
        </pc:sldMkLst>
        <pc:spChg chg="mod">
          <ac:chgData name="Sami Alzahrani" userId="6fb275e0-9327-47cc-a722-26d507892652" providerId="ADAL" clId="{51987E8B-F7AC-48B3-ACDF-4C03E50D4586}" dt="2024-02-26T11:26:16.274" v="69" actId="1076"/>
          <ac:spMkLst>
            <pc:docMk/>
            <pc:sldMk cId="3013509947" sldId="487"/>
            <ac:spMk id="6" creationId="{5753C44B-5500-C465-EEF1-0F2066FFA9A6}"/>
          </ac:spMkLst>
        </pc:spChg>
      </pc:sldChg>
      <pc:sldChg chg="modSp mod">
        <pc:chgData name="Sami Alzahrani" userId="6fb275e0-9327-47cc-a722-26d507892652" providerId="ADAL" clId="{51987E8B-F7AC-48B3-ACDF-4C03E50D4586}" dt="2024-02-26T11:26:34.471" v="75" actId="1076"/>
        <pc:sldMkLst>
          <pc:docMk/>
          <pc:sldMk cId="3177874480" sldId="488"/>
        </pc:sldMkLst>
        <pc:spChg chg="mod">
          <ac:chgData name="Sami Alzahrani" userId="6fb275e0-9327-47cc-a722-26d507892652" providerId="ADAL" clId="{51987E8B-F7AC-48B3-ACDF-4C03E50D4586}" dt="2024-02-26T11:26:34.471" v="75" actId="1076"/>
          <ac:spMkLst>
            <pc:docMk/>
            <pc:sldMk cId="3177874480" sldId="488"/>
            <ac:spMk id="6" creationId="{5753C44B-5500-C465-EEF1-0F2066FFA9A6}"/>
          </ac:spMkLst>
        </pc:spChg>
        <pc:spChg chg="mod">
          <ac:chgData name="Sami Alzahrani" userId="6fb275e0-9327-47cc-a722-26d507892652" providerId="ADAL" clId="{51987E8B-F7AC-48B3-ACDF-4C03E50D4586}" dt="2024-02-26T11:26:28.247" v="74" actId="1076"/>
          <ac:spMkLst>
            <pc:docMk/>
            <pc:sldMk cId="3177874480" sldId="488"/>
            <ac:spMk id="25" creationId="{FE1BA4EE-2B88-B99F-6A81-884E42CCA968}"/>
          </ac:spMkLst>
        </pc:spChg>
      </pc:sldChg>
      <pc:sldChg chg="modSp mod">
        <pc:chgData name="Sami Alzahrani" userId="6fb275e0-9327-47cc-a722-26d507892652" providerId="ADAL" clId="{51987E8B-F7AC-48B3-ACDF-4C03E50D4586}" dt="2024-02-26T11:26:38.325" v="76" actId="1076"/>
        <pc:sldMkLst>
          <pc:docMk/>
          <pc:sldMk cId="4188300088" sldId="489"/>
        </pc:sldMkLst>
        <pc:picChg chg="mod">
          <ac:chgData name="Sami Alzahrani" userId="6fb275e0-9327-47cc-a722-26d507892652" providerId="ADAL" clId="{51987E8B-F7AC-48B3-ACDF-4C03E50D4586}" dt="2024-02-26T11:26:38.325" v="76" actId="1076"/>
          <ac:picMkLst>
            <pc:docMk/>
            <pc:sldMk cId="4188300088" sldId="489"/>
            <ac:picMk id="3" creationId="{65DF83B5-6133-E662-3278-90FAB5190756}"/>
          </ac:picMkLst>
        </pc:picChg>
      </pc:sldChg>
      <pc:sldChg chg="modSp mod">
        <pc:chgData name="Sami Alzahrani" userId="6fb275e0-9327-47cc-a722-26d507892652" providerId="ADAL" clId="{51987E8B-F7AC-48B3-ACDF-4C03E50D4586}" dt="2024-02-26T11:26:45.648" v="78" actId="1076"/>
        <pc:sldMkLst>
          <pc:docMk/>
          <pc:sldMk cId="3055672697" sldId="490"/>
        </pc:sldMkLst>
        <pc:spChg chg="mod">
          <ac:chgData name="Sami Alzahrani" userId="6fb275e0-9327-47cc-a722-26d507892652" providerId="ADAL" clId="{51987E8B-F7AC-48B3-ACDF-4C03E50D4586}" dt="2024-02-26T11:26:45.648" v="78" actId="1076"/>
          <ac:spMkLst>
            <pc:docMk/>
            <pc:sldMk cId="3055672697" sldId="490"/>
            <ac:spMk id="4" creationId="{98C90FD5-2E6A-6702-9042-246D8132C7E3}"/>
          </ac:spMkLst>
        </pc:spChg>
      </pc:sldChg>
      <pc:sldChg chg="modSp mod">
        <pc:chgData name="Sami Alzahrani" userId="6fb275e0-9327-47cc-a722-26d507892652" providerId="ADAL" clId="{51987E8B-F7AC-48B3-ACDF-4C03E50D4586}" dt="2024-02-26T11:27:41.198" v="94" actId="1076"/>
        <pc:sldMkLst>
          <pc:docMk/>
          <pc:sldMk cId="4193166892" sldId="492"/>
        </pc:sldMkLst>
        <pc:picChg chg="mod">
          <ac:chgData name="Sami Alzahrani" userId="6fb275e0-9327-47cc-a722-26d507892652" providerId="ADAL" clId="{51987E8B-F7AC-48B3-ACDF-4C03E50D4586}" dt="2024-02-26T11:27:41.198" v="94" actId="1076"/>
          <ac:picMkLst>
            <pc:docMk/>
            <pc:sldMk cId="4193166892" sldId="492"/>
            <ac:picMk id="3" creationId="{416057DE-76B2-E25F-FCEA-D9EEABAE8FA8}"/>
          </ac:picMkLst>
        </pc:picChg>
      </pc:sldChg>
      <pc:sldChg chg="modSp mod">
        <pc:chgData name="Sami Alzahrani" userId="6fb275e0-9327-47cc-a722-26d507892652" providerId="ADAL" clId="{51987E8B-F7AC-48B3-ACDF-4C03E50D4586}" dt="2024-02-26T11:27:49.499" v="96" actId="1076"/>
        <pc:sldMkLst>
          <pc:docMk/>
          <pc:sldMk cId="2010069046" sldId="493"/>
        </pc:sldMkLst>
        <pc:spChg chg="mod">
          <ac:chgData name="Sami Alzahrani" userId="6fb275e0-9327-47cc-a722-26d507892652" providerId="ADAL" clId="{51987E8B-F7AC-48B3-ACDF-4C03E50D4586}" dt="2024-02-26T11:27:49.499" v="96" actId="1076"/>
          <ac:spMkLst>
            <pc:docMk/>
            <pc:sldMk cId="2010069046" sldId="493"/>
            <ac:spMk id="4" creationId="{E270770A-61FB-F6A4-E53A-F44B0D6CE6BE}"/>
          </ac:spMkLst>
        </pc:spChg>
      </pc:sldChg>
      <pc:sldChg chg="modSp mod">
        <pc:chgData name="Sami Alzahrani" userId="6fb275e0-9327-47cc-a722-26d507892652" providerId="ADAL" clId="{51987E8B-F7AC-48B3-ACDF-4C03E50D4586}" dt="2024-02-26T11:27:57.437" v="98" actId="1076"/>
        <pc:sldMkLst>
          <pc:docMk/>
          <pc:sldMk cId="1684323615" sldId="494"/>
        </pc:sldMkLst>
        <pc:spChg chg="mod">
          <ac:chgData name="Sami Alzahrani" userId="6fb275e0-9327-47cc-a722-26d507892652" providerId="ADAL" clId="{51987E8B-F7AC-48B3-ACDF-4C03E50D4586}" dt="2024-02-26T11:27:57.437" v="98" actId="1076"/>
          <ac:spMkLst>
            <pc:docMk/>
            <pc:sldMk cId="1684323615" sldId="494"/>
            <ac:spMk id="31" creationId="{4527402C-3F97-690D-9C20-A459E375AEB7}"/>
          </ac:spMkLst>
        </pc:spChg>
      </pc:sldChg>
      <pc:sldChg chg="modSp mod">
        <pc:chgData name="Sami Alzahrani" userId="6fb275e0-9327-47cc-a722-26d507892652" providerId="ADAL" clId="{51987E8B-F7AC-48B3-ACDF-4C03E50D4586}" dt="2024-02-26T11:28:05.183" v="100" actId="1076"/>
        <pc:sldMkLst>
          <pc:docMk/>
          <pc:sldMk cId="2284308547" sldId="495"/>
        </pc:sldMkLst>
        <pc:spChg chg="mod">
          <ac:chgData name="Sami Alzahrani" userId="6fb275e0-9327-47cc-a722-26d507892652" providerId="ADAL" clId="{51987E8B-F7AC-48B3-ACDF-4C03E50D4586}" dt="2024-02-26T11:28:05.183" v="100" actId="1076"/>
          <ac:spMkLst>
            <pc:docMk/>
            <pc:sldMk cId="2284308547" sldId="495"/>
            <ac:spMk id="31" creationId="{4527402C-3F97-690D-9C20-A459E375AEB7}"/>
          </ac:spMkLst>
        </pc:spChg>
      </pc:sldChg>
      <pc:sldChg chg="modSp mod">
        <pc:chgData name="Sami Alzahrani" userId="6fb275e0-9327-47cc-a722-26d507892652" providerId="ADAL" clId="{51987E8B-F7AC-48B3-ACDF-4C03E50D4586}" dt="2024-02-26T11:28:12.646" v="102" actId="1076"/>
        <pc:sldMkLst>
          <pc:docMk/>
          <pc:sldMk cId="2897675718" sldId="496"/>
        </pc:sldMkLst>
        <pc:spChg chg="mod">
          <ac:chgData name="Sami Alzahrani" userId="6fb275e0-9327-47cc-a722-26d507892652" providerId="ADAL" clId="{51987E8B-F7AC-48B3-ACDF-4C03E50D4586}" dt="2024-02-26T11:28:12.646" v="102" actId="1076"/>
          <ac:spMkLst>
            <pc:docMk/>
            <pc:sldMk cId="2897675718" sldId="496"/>
            <ac:spMk id="10" creationId="{E1B22BB7-04CD-6D6F-7ABE-E494A873863D}"/>
          </ac:spMkLst>
        </pc:spChg>
      </pc:sldChg>
      <pc:sldChg chg="modSp mod">
        <pc:chgData name="Sami Alzahrani" userId="6fb275e0-9327-47cc-a722-26d507892652" providerId="ADAL" clId="{51987E8B-F7AC-48B3-ACDF-4C03E50D4586}" dt="2024-02-26T11:28:20.581" v="104" actId="1076"/>
        <pc:sldMkLst>
          <pc:docMk/>
          <pc:sldMk cId="3290752501" sldId="498"/>
        </pc:sldMkLst>
        <pc:spChg chg="mod">
          <ac:chgData name="Sami Alzahrani" userId="6fb275e0-9327-47cc-a722-26d507892652" providerId="ADAL" clId="{51987E8B-F7AC-48B3-ACDF-4C03E50D4586}" dt="2024-02-26T11:28:20.581" v="104" actId="1076"/>
          <ac:spMkLst>
            <pc:docMk/>
            <pc:sldMk cId="3290752501" sldId="498"/>
            <ac:spMk id="9" creationId="{3D5819CF-FA50-3BFF-FCE9-F32C667CAAED}"/>
          </ac:spMkLst>
        </pc:spChg>
      </pc:sldChg>
      <pc:sldChg chg="modSp mod">
        <pc:chgData name="Sami Alzahrani" userId="6fb275e0-9327-47cc-a722-26d507892652" providerId="ADAL" clId="{51987E8B-F7AC-48B3-ACDF-4C03E50D4586}" dt="2024-02-26T11:26:54.577" v="80" actId="1076"/>
        <pc:sldMkLst>
          <pc:docMk/>
          <pc:sldMk cId="1144628335" sldId="515"/>
        </pc:sldMkLst>
        <pc:spChg chg="mod">
          <ac:chgData name="Sami Alzahrani" userId="6fb275e0-9327-47cc-a722-26d507892652" providerId="ADAL" clId="{51987E8B-F7AC-48B3-ACDF-4C03E50D4586}" dt="2024-02-26T11:26:54.577" v="80" actId="1076"/>
          <ac:spMkLst>
            <pc:docMk/>
            <pc:sldMk cId="1144628335" sldId="515"/>
            <ac:spMk id="4" creationId="{98C90FD5-2E6A-6702-9042-246D8132C7E3}"/>
          </ac:spMkLst>
        </pc:spChg>
      </pc:sldChg>
      <pc:sldChg chg="modSp mod">
        <pc:chgData name="Sami Alzahrani" userId="6fb275e0-9327-47cc-a722-26d507892652" providerId="ADAL" clId="{51987E8B-F7AC-48B3-ACDF-4C03E50D4586}" dt="2024-02-26T11:27:08.938" v="86" actId="1076"/>
        <pc:sldMkLst>
          <pc:docMk/>
          <pc:sldMk cId="1421354145" sldId="516"/>
        </pc:sldMkLst>
        <pc:spChg chg="mod">
          <ac:chgData name="Sami Alzahrani" userId="6fb275e0-9327-47cc-a722-26d507892652" providerId="ADAL" clId="{51987E8B-F7AC-48B3-ACDF-4C03E50D4586}" dt="2024-02-26T11:27:08.938" v="86" actId="1076"/>
          <ac:spMkLst>
            <pc:docMk/>
            <pc:sldMk cId="1421354145" sldId="516"/>
            <ac:spMk id="4" creationId="{98C90FD5-2E6A-6702-9042-246D8132C7E3}"/>
          </ac:spMkLst>
        </pc:spChg>
        <pc:spChg chg="mod">
          <ac:chgData name="Sami Alzahrani" userId="6fb275e0-9327-47cc-a722-26d507892652" providerId="ADAL" clId="{51987E8B-F7AC-48B3-ACDF-4C03E50D4586}" dt="2024-02-26T11:27:06.643" v="85" actId="1076"/>
          <ac:spMkLst>
            <pc:docMk/>
            <pc:sldMk cId="1421354145" sldId="516"/>
            <ac:spMk id="25" creationId="{FE1BA4EE-2B88-B99F-6A81-884E42CCA968}"/>
          </ac:spMkLst>
        </pc:spChg>
      </pc:sldChg>
      <pc:sldChg chg="modSp mod">
        <pc:chgData name="Sami Alzahrani" userId="6fb275e0-9327-47cc-a722-26d507892652" providerId="ADAL" clId="{51987E8B-F7AC-48B3-ACDF-4C03E50D4586}" dt="2024-02-26T11:24:48.486" v="45" actId="255"/>
        <pc:sldMkLst>
          <pc:docMk/>
          <pc:sldMk cId="2791848568" sldId="555"/>
        </pc:sldMkLst>
        <pc:spChg chg="mod">
          <ac:chgData name="Sami Alzahrani" userId="6fb275e0-9327-47cc-a722-26d507892652" providerId="ADAL" clId="{51987E8B-F7AC-48B3-ACDF-4C03E50D4586}" dt="2024-02-26T11:24:48.486" v="45" actId="255"/>
          <ac:spMkLst>
            <pc:docMk/>
            <pc:sldMk cId="2791848568" sldId="555"/>
            <ac:spMk id="31" creationId="{4527402C-3F97-690D-9C20-A459E375AEB7}"/>
          </ac:spMkLst>
        </pc:spChg>
      </pc:sldChg>
      <pc:sldChg chg="modSp mod">
        <pc:chgData name="Sami Alzahrani" userId="6fb275e0-9327-47cc-a722-26d507892652" providerId="ADAL" clId="{51987E8B-F7AC-48B3-ACDF-4C03E50D4586}" dt="2024-02-26T11:28:32.454" v="106" actId="1076"/>
        <pc:sldMkLst>
          <pc:docMk/>
          <pc:sldMk cId="823777093" sldId="558"/>
        </pc:sldMkLst>
        <pc:spChg chg="mod">
          <ac:chgData name="Sami Alzahrani" userId="6fb275e0-9327-47cc-a722-26d507892652" providerId="ADAL" clId="{51987E8B-F7AC-48B3-ACDF-4C03E50D4586}" dt="2024-02-26T11:28:32.454" v="106" actId="1076"/>
          <ac:spMkLst>
            <pc:docMk/>
            <pc:sldMk cId="823777093" sldId="558"/>
            <ac:spMk id="9" creationId="{3D5819CF-FA50-3BFF-FCE9-F32C667CAAED}"/>
          </ac:spMkLst>
        </pc:spChg>
      </pc:sldChg>
      <pc:sldChg chg="modSp mod">
        <pc:chgData name="Sami Alzahrani" userId="6fb275e0-9327-47cc-a722-26d507892652" providerId="ADAL" clId="{51987E8B-F7AC-48B3-ACDF-4C03E50D4586}" dt="2024-02-26T11:28:43.737" v="108" actId="1076"/>
        <pc:sldMkLst>
          <pc:docMk/>
          <pc:sldMk cId="3585982549" sldId="560"/>
        </pc:sldMkLst>
        <pc:spChg chg="mod">
          <ac:chgData name="Sami Alzahrani" userId="6fb275e0-9327-47cc-a722-26d507892652" providerId="ADAL" clId="{51987E8B-F7AC-48B3-ACDF-4C03E50D4586}" dt="2024-02-26T11:28:43.737" v="108" actId="1076"/>
          <ac:spMkLst>
            <pc:docMk/>
            <pc:sldMk cId="3585982549" sldId="560"/>
            <ac:spMk id="9" creationId="{25F1E684-791C-0822-9047-AFA1F6242687}"/>
          </ac:spMkLst>
        </pc:spChg>
      </pc:sldChg>
      <pc:sldChg chg="modSp mod">
        <pc:chgData name="Sami Alzahrani" userId="6fb275e0-9327-47cc-a722-26d507892652" providerId="ADAL" clId="{51987E8B-F7AC-48B3-ACDF-4C03E50D4586}" dt="2024-02-26T11:28:54.302" v="110" actId="1076"/>
        <pc:sldMkLst>
          <pc:docMk/>
          <pc:sldMk cId="3805915095" sldId="561"/>
        </pc:sldMkLst>
        <pc:spChg chg="mod">
          <ac:chgData name="Sami Alzahrani" userId="6fb275e0-9327-47cc-a722-26d507892652" providerId="ADAL" clId="{51987E8B-F7AC-48B3-ACDF-4C03E50D4586}" dt="2024-02-26T11:28:54.302" v="110" actId="1076"/>
          <ac:spMkLst>
            <pc:docMk/>
            <pc:sldMk cId="3805915095" sldId="561"/>
            <ac:spMk id="9" creationId="{25F1E684-791C-0822-9047-AFA1F6242687}"/>
          </ac:spMkLst>
        </pc:spChg>
      </pc:sldChg>
      <pc:sldChg chg="modSp mod">
        <pc:chgData name="Sami Alzahrani" userId="6fb275e0-9327-47cc-a722-26d507892652" providerId="ADAL" clId="{51987E8B-F7AC-48B3-ACDF-4C03E50D4586}" dt="2024-02-26T11:29:01.527" v="112" actId="1076"/>
        <pc:sldMkLst>
          <pc:docMk/>
          <pc:sldMk cId="3931661870" sldId="562"/>
        </pc:sldMkLst>
        <pc:spChg chg="mod">
          <ac:chgData name="Sami Alzahrani" userId="6fb275e0-9327-47cc-a722-26d507892652" providerId="ADAL" clId="{51987E8B-F7AC-48B3-ACDF-4C03E50D4586}" dt="2024-02-26T11:29:01.527" v="112" actId="1076"/>
          <ac:spMkLst>
            <pc:docMk/>
            <pc:sldMk cId="3931661870" sldId="562"/>
            <ac:spMk id="7" creationId="{43C24684-AC3A-FD6A-B848-72AE7DFFEEAE}"/>
          </ac:spMkLst>
        </pc:spChg>
      </pc:sldChg>
      <pc:sldChg chg="modSp mod">
        <pc:chgData name="Sami Alzahrani" userId="6fb275e0-9327-47cc-a722-26d507892652" providerId="ADAL" clId="{51987E8B-F7AC-48B3-ACDF-4C03E50D4586}" dt="2024-02-26T11:29:09.363" v="114" actId="1076"/>
        <pc:sldMkLst>
          <pc:docMk/>
          <pc:sldMk cId="3788242456" sldId="563"/>
        </pc:sldMkLst>
        <pc:spChg chg="mod">
          <ac:chgData name="Sami Alzahrani" userId="6fb275e0-9327-47cc-a722-26d507892652" providerId="ADAL" clId="{51987E8B-F7AC-48B3-ACDF-4C03E50D4586}" dt="2024-02-26T11:29:09.363" v="114" actId="1076"/>
          <ac:spMkLst>
            <pc:docMk/>
            <pc:sldMk cId="3788242456" sldId="563"/>
            <ac:spMk id="9" creationId="{1D4FA3EA-EEA9-66AE-482D-D589F22C1415}"/>
          </ac:spMkLst>
        </pc:spChg>
      </pc:sldChg>
      <pc:sldChg chg="modSp mod">
        <pc:chgData name="Sami Alzahrani" userId="6fb275e0-9327-47cc-a722-26d507892652" providerId="ADAL" clId="{51987E8B-F7AC-48B3-ACDF-4C03E50D4586}" dt="2024-02-26T11:29:16.921" v="116" actId="1076"/>
        <pc:sldMkLst>
          <pc:docMk/>
          <pc:sldMk cId="619768224" sldId="564"/>
        </pc:sldMkLst>
        <pc:spChg chg="mod">
          <ac:chgData name="Sami Alzahrani" userId="6fb275e0-9327-47cc-a722-26d507892652" providerId="ADAL" clId="{51987E8B-F7AC-48B3-ACDF-4C03E50D4586}" dt="2024-02-26T11:29:16.921" v="116" actId="1076"/>
          <ac:spMkLst>
            <pc:docMk/>
            <pc:sldMk cId="619768224" sldId="564"/>
            <ac:spMk id="9" creationId="{1D4FA3EA-EEA9-66AE-482D-D589F22C1415}"/>
          </ac:spMkLst>
        </pc:spChg>
      </pc:sldChg>
      <pc:sldChg chg="modSp mod">
        <pc:chgData name="Sami Alzahrani" userId="6fb275e0-9327-47cc-a722-26d507892652" providerId="ADAL" clId="{51987E8B-F7AC-48B3-ACDF-4C03E50D4586}" dt="2024-02-26T11:29:24.273" v="118" actId="1076"/>
        <pc:sldMkLst>
          <pc:docMk/>
          <pc:sldMk cId="3316935811" sldId="565"/>
        </pc:sldMkLst>
        <pc:spChg chg="mod">
          <ac:chgData name="Sami Alzahrani" userId="6fb275e0-9327-47cc-a722-26d507892652" providerId="ADAL" clId="{51987E8B-F7AC-48B3-ACDF-4C03E50D4586}" dt="2024-02-26T11:29:24.273" v="118" actId="1076"/>
          <ac:spMkLst>
            <pc:docMk/>
            <pc:sldMk cId="3316935811" sldId="565"/>
            <ac:spMk id="9" creationId="{1D4FA3EA-EEA9-66AE-482D-D589F22C1415}"/>
          </ac:spMkLst>
        </pc:spChg>
      </pc:sldChg>
      <pc:sldChg chg="modSp mod">
        <pc:chgData name="Sami Alzahrani" userId="6fb275e0-9327-47cc-a722-26d507892652" providerId="ADAL" clId="{51987E8B-F7AC-48B3-ACDF-4C03E50D4586}" dt="2024-02-26T11:29:32.035" v="120" actId="1076"/>
        <pc:sldMkLst>
          <pc:docMk/>
          <pc:sldMk cId="3549229892" sldId="566"/>
        </pc:sldMkLst>
        <pc:spChg chg="mod">
          <ac:chgData name="Sami Alzahrani" userId="6fb275e0-9327-47cc-a722-26d507892652" providerId="ADAL" clId="{51987E8B-F7AC-48B3-ACDF-4C03E50D4586}" dt="2024-02-26T11:29:32.035" v="120" actId="1076"/>
          <ac:spMkLst>
            <pc:docMk/>
            <pc:sldMk cId="3549229892" sldId="566"/>
            <ac:spMk id="9" creationId="{1D4FA3EA-EEA9-66AE-482D-D589F22C1415}"/>
          </ac:spMkLst>
        </pc:spChg>
      </pc:sldChg>
      <pc:sldChg chg="modSp mod">
        <pc:chgData name="Sami Alzahrani" userId="6fb275e0-9327-47cc-a722-26d507892652" providerId="ADAL" clId="{51987E8B-F7AC-48B3-ACDF-4C03E50D4586}" dt="2024-02-26T11:29:40.208" v="121" actId="255"/>
        <pc:sldMkLst>
          <pc:docMk/>
          <pc:sldMk cId="3021520840" sldId="567"/>
        </pc:sldMkLst>
        <pc:spChg chg="mod">
          <ac:chgData name="Sami Alzahrani" userId="6fb275e0-9327-47cc-a722-26d507892652" providerId="ADAL" clId="{51987E8B-F7AC-48B3-ACDF-4C03E50D4586}" dt="2024-02-26T11:29:40.208" v="121" actId="255"/>
          <ac:spMkLst>
            <pc:docMk/>
            <pc:sldMk cId="3021520840" sldId="567"/>
            <ac:spMk id="7" creationId="{7E6F09AC-8392-D000-A882-14656252D297}"/>
          </ac:spMkLst>
        </pc:spChg>
      </pc:sldChg>
      <pc:sldChg chg="modSp mod">
        <pc:chgData name="Sami Alzahrani" userId="6fb275e0-9327-47cc-a722-26d507892652" providerId="ADAL" clId="{51987E8B-F7AC-48B3-ACDF-4C03E50D4586}" dt="2024-02-26T11:29:49.554" v="122" actId="255"/>
        <pc:sldMkLst>
          <pc:docMk/>
          <pc:sldMk cId="1927782104" sldId="568"/>
        </pc:sldMkLst>
        <pc:spChg chg="mod">
          <ac:chgData name="Sami Alzahrani" userId="6fb275e0-9327-47cc-a722-26d507892652" providerId="ADAL" clId="{51987E8B-F7AC-48B3-ACDF-4C03E50D4586}" dt="2024-02-26T11:29:49.554" v="122" actId="255"/>
          <ac:spMkLst>
            <pc:docMk/>
            <pc:sldMk cId="1927782104" sldId="568"/>
            <ac:spMk id="7" creationId="{7E6F09AC-8392-D000-A882-14656252D297}"/>
          </ac:spMkLst>
        </pc:spChg>
      </pc:sldChg>
      <pc:sldChg chg="modSp mod">
        <pc:chgData name="Sami Alzahrani" userId="6fb275e0-9327-47cc-a722-26d507892652" providerId="ADAL" clId="{51987E8B-F7AC-48B3-ACDF-4C03E50D4586}" dt="2024-02-26T11:29:54.955" v="123" actId="255"/>
        <pc:sldMkLst>
          <pc:docMk/>
          <pc:sldMk cId="63478283" sldId="569"/>
        </pc:sldMkLst>
        <pc:spChg chg="mod">
          <ac:chgData name="Sami Alzahrani" userId="6fb275e0-9327-47cc-a722-26d507892652" providerId="ADAL" clId="{51987E8B-F7AC-48B3-ACDF-4C03E50D4586}" dt="2024-02-26T11:29:54.955" v="123" actId="255"/>
          <ac:spMkLst>
            <pc:docMk/>
            <pc:sldMk cId="63478283" sldId="569"/>
            <ac:spMk id="7" creationId="{7E6F09AC-8392-D000-A882-14656252D297}"/>
          </ac:spMkLst>
        </pc:spChg>
      </pc:sldChg>
      <pc:sldChg chg="modSp mod">
        <pc:chgData name="Sami Alzahrani" userId="6fb275e0-9327-47cc-a722-26d507892652" providerId="ADAL" clId="{51987E8B-F7AC-48B3-ACDF-4C03E50D4586}" dt="2024-02-26T11:30:00.286" v="124" actId="255"/>
        <pc:sldMkLst>
          <pc:docMk/>
          <pc:sldMk cId="3922377842" sldId="570"/>
        </pc:sldMkLst>
        <pc:spChg chg="mod">
          <ac:chgData name="Sami Alzahrani" userId="6fb275e0-9327-47cc-a722-26d507892652" providerId="ADAL" clId="{51987E8B-F7AC-48B3-ACDF-4C03E50D4586}" dt="2024-02-26T11:30:00.286" v="124" actId="255"/>
          <ac:spMkLst>
            <pc:docMk/>
            <pc:sldMk cId="3922377842" sldId="570"/>
            <ac:spMk id="7" creationId="{7E6F09AC-8392-D000-A882-14656252D297}"/>
          </ac:spMkLst>
        </pc:spChg>
      </pc:sldChg>
      <pc:sldChg chg="modSp mod">
        <pc:chgData name="Sami Alzahrani" userId="6fb275e0-9327-47cc-a722-26d507892652" providerId="ADAL" clId="{51987E8B-F7AC-48B3-ACDF-4C03E50D4586}" dt="2024-02-26T11:24:37.572" v="43" actId="255"/>
        <pc:sldMkLst>
          <pc:docMk/>
          <pc:sldMk cId="3395055496" sldId="571"/>
        </pc:sldMkLst>
        <pc:spChg chg="mod">
          <ac:chgData name="Sami Alzahrani" userId="6fb275e0-9327-47cc-a722-26d507892652" providerId="ADAL" clId="{51987E8B-F7AC-48B3-ACDF-4C03E50D4586}" dt="2024-02-26T11:18:27.504" v="29" actId="255"/>
          <ac:spMkLst>
            <pc:docMk/>
            <pc:sldMk cId="3395055496" sldId="571"/>
            <ac:spMk id="25" creationId="{904B7CA6-23A4-2E24-5FFC-ECEA38831F6A}"/>
          </ac:spMkLst>
        </pc:spChg>
        <pc:spChg chg="mod">
          <ac:chgData name="Sami Alzahrani" userId="6fb275e0-9327-47cc-a722-26d507892652" providerId="ADAL" clId="{51987E8B-F7AC-48B3-ACDF-4C03E50D4586}" dt="2024-02-26T11:24:37.572" v="43" actId="255"/>
          <ac:spMkLst>
            <pc:docMk/>
            <pc:sldMk cId="3395055496" sldId="571"/>
            <ac:spMk id="31" creationId="{4527402C-3F97-690D-9C20-A459E375AEB7}"/>
          </ac:spMkLst>
        </pc:spChg>
      </pc:sldChg>
      <pc:sldChg chg="modSp mod">
        <pc:chgData name="Sami Alzahrani" userId="6fb275e0-9327-47cc-a722-26d507892652" providerId="ADAL" clId="{51987E8B-F7AC-48B3-ACDF-4C03E50D4586}" dt="2024-02-26T11:27:22.666" v="89" actId="1076"/>
        <pc:sldMkLst>
          <pc:docMk/>
          <pc:sldMk cId="3152675658" sldId="572"/>
        </pc:sldMkLst>
        <pc:spChg chg="mod">
          <ac:chgData name="Sami Alzahrani" userId="6fb275e0-9327-47cc-a722-26d507892652" providerId="ADAL" clId="{51987E8B-F7AC-48B3-ACDF-4C03E50D4586}" dt="2024-02-26T11:27:22.666" v="89" actId="1076"/>
          <ac:spMkLst>
            <pc:docMk/>
            <pc:sldMk cId="3152675658" sldId="572"/>
            <ac:spMk id="8" creationId="{CF5C8414-4807-0A72-5A07-AEBB28835089}"/>
          </ac:spMkLst>
        </pc:spChg>
      </pc:sldChg>
      <pc:sldChg chg="modSp mod">
        <pc:chgData name="Sami Alzahrani" userId="6fb275e0-9327-47cc-a722-26d507892652" providerId="ADAL" clId="{51987E8B-F7AC-48B3-ACDF-4C03E50D4586}" dt="2024-02-26T11:27:29.799" v="91" actId="1076"/>
        <pc:sldMkLst>
          <pc:docMk/>
          <pc:sldMk cId="1449771694" sldId="573"/>
        </pc:sldMkLst>
        <pc:spChg chg="mod">
          <ac:chgData name="Sami Alzahrani" userId="6fb275e0-9327-47cc-a722-26d507892652" providerId="ADAL" clId="{51987E8B-F7AC-48B3-ACDF-4C03E50D4586}" dt="2024-02-26T11:27:29.799" v="91" actId="1076"/>
          <ac:spMkLst>
            <pc:docMk/>
            <pc:sldMk cId="1449771694" sldId="573"/>
            <ac:spMk id="8" creationId="{CF5C8414-4807-0A72-5A07-AEBB28835089}"/>
          </ac:spMkLst>
        </pc:spChg>
      </pc:sldChg>
      <pc:sldChg chg="modSp mod">
        <pc:chgData name="Sami Alzahrani" userId="6fb275e0-9327-47cc-a722-26d507892652" providerId="ADAL" clId="{51987E8B-F7AC-48B3-ACDF-4C03E50D4586}" dt="2024-02-26T11:27:37.868" v="93" actId="1076"/>
        <pc:sldMkLst>
          <pc:docMk/>
          <pc:sldMk cId="534595364" sldId="574"/>
        </pc:sldMkLst>
        <pc:spChg chg="mod">
          <ac:chgData name="Sami Alzahrani" userId="6fb275e0-9327-47cc-a722-26d507892652" providerId="ADAL" clId="{51987E8B-F7AC-48B3-ACDF-4C03E50D4586}" dt="2024-02-26T11:27:37.868" v="93" actId="1076"/>
          <ac:spMkLst>
            <pc:docMk/>
            <pc:sldMk cId="534595364" sldId="574"/>
            <ac:spMk id="8" creationId="{CF5C8414-4807-0A72-5A07-AEBB2883508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40890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351286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58955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140754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80301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310542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12487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6152646"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Utility and multi-criteria decisions</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923330"/>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621</a:t>
            </a:r>
          </a:p>
          <a:p>
            <a:r>
              <a:rPr lang="en-US" sz="1800" dirty="0">
                <a:latin typeface="Alexandria SemiBold" pitchFamily="2" charset="-78"/>
                <a:cs typeface="Alexandria SemiBold" pitchFamily="2" charset="-78"/>
              </a:rPr>
              <a:t>Risk and Decision Analysis </a:t>
            </a:r>
          </a:p>
          <a:p>
            <a:endParaRPr lang="en-US" sz="1800" dirty="0">
              <a:latin typeface="Tajawal Medium" panose="00000600000000000000" pitchFamily="2" charset="-78"/>
              <a:cs typeface="Tajawal Medium" panose="00000600000000000000"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89222" y="2884139"/>
            <a:ext cx="6152646"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Utility and multi-criteria decisions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323602" cy="707886"/>
          </a:xfrm>
          <a:prstGeom prst="rect">
            <a:avLst/>
          </a:prstGeom>
          <a:noFill/>
        </p:spPr>
        <p:txBody>
          <a:bodyPr wrap="none" rtlCol="0">
            <a:spAutoFit/>
          </a:bodyPr>
          <a:lstStyle/>
          <a:p>
            <a:r>
              <a:rPr lang="en-US" sz="2000" dirty="0">
                <a:latin typeface="Alexandria SemiBold" pitchFamily="2" charset="-78"/>
                <a:cs typeface="Alexandria SemiBold" pitchFamily="2" charset="-78"/>
              </a:rPr>
              <a:t>PMG 621</a:t>
            </a:r>
            <a:endParaRPr lang="en-US" sz="2000" dirty="0">
              <a:latin typeface="Tajawal Medium" panose="00000600000000000000" pitchFamily="2" charset="-78"/>
              <a:cs typeface="Tajawal Medium" panose="00000600000000000000" pitchFamily="2" charset="-78"/>
            </a:endParaRPr>
          </a:p>
          <a:p>
            <a:r>
              <a:rPr lang="en-US" sz="2000" dirty="0">
                <a:latin typeface="Alexandria SemiBold" pitchFamily="2" charset="-78"/>
                <a:cs typeface="Alexandria SemiBold" pitchFamily="2" charset="-78"/>
              </a:rPr>
              <a:t>Risk and Decision Analysis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57993" y="2813702"/>
            <a:ext cx="8417320" cy="1631216"/>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This chapter is for people and organizations that are not content to value decision outcomes in terms of money or money-equivalence. Even if monetary wealth is the objective, a decision maker may want a conservative risk policy.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566072"/>
            <a:ext cx="8417320" cy="2554545"/>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Exceptions to Expected Monetary Value Decision Policy Most businesses base their decisions upon monetary value-at least that is the primary consideration. The cost/benefit/risk analysis focuses on the calculation of expected monetary value (EMV). Recall that </a:t>
            </a:r>
            <a:r>
              <a:rPr lang="en-US" sz="2000" dirty="0" err="1">
                <a:latin typeface="Alexandria SemiBold" pitchFamily="2" charset="-78"/>
                <a:cs typeface="Alexandria SemiBold" pitchFamily="2" charset="-78"/>
              </a:rPr>
              <a:t>EMVis</a:t>
            </a:r>
            <a:r>
              <a:rPr lang="en-US" sz="2000" dirty="0">
                <a:latin typeface="Alexandria SemiBold" pitchFamily="2" charset="-78"/>
                <a:cs typeface="Alexandria SemiBold" pitchFamily="2" charset="-78"/>
              </a:rPr>
              <a:t> expected value (EV) of the present value (PV) net cash flow. (The PV formula is in Chapter 3.) Maximizing </a:t>
            </a:r>
            <a:r>
              <a:rPr lang="en-US" sz="2000" dirty="0" err="1">
                <a:latin typeface="Alexandria SemiBold" pitchFamily="2" charset="-78"/>
                <a:cs typeface="Alexandria SemiBold" pitchFamily="2" charset="-78"/>
              </a:rPr>
              <a:t>EMVis</a:t>
            </a:r>
            <a:r>
              <a:rPr lang="en-US" sz="2000" dirty="0">
                <a:latin typeface="Alexandria SemiBold" pitchFamily="2" charset="-78"/>
                <a:cs typeface="Alexandria SemiBold" pitchFamily="2" charset="-78"/>
              </a:rPr>
              <a:t> a suitable decision policy for most business situations.</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46492" y="2634259"/>
            <a:ext cx="8417320" cy="286232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However, not all circumstances are appropriate for EMV-maximizing. </a:t>
            </a:r>
          </a:p>
          <a:p>
            <a:pPr marL="0" indent="0" algn="just">
              <a:buNone/>
            </a:pPr>
            <a:r>
              <a:rPr lang="en-US" sz="2000" dirty="0">
                <a:latin typeface="Alexandria SemiBold" pitchFamily="2" charset="-78"/>
                <a:cs typeface="Alexandria SemiBold" pitchFamily="2" charset="-78"/>
              </a:rPr>
              <a:t>The primary exceptions are: </a:t>
            </a:r>
          </a:p>
          <a:p>
            <a:pPr marL="0" indent="0" algn="just">
              <a:buNone/>
            </a:pPr>
            <a:r>
              <a:rPr lang="en-US" sz="2000" dirty="0">
                <a:latin typeface="Alexandria SemiBold" pitchFamily="2" charset="-78"/>
                <a:cs typeface="Alexandria SemiBold" pitchFamily="2" charset="-78"/>
              </a:rPr>
              <a:t>When there is not enough money, or other resource, to do all of the worthwhile projects or actions (then most organizations use a ranking criterion, such as discounted return on investment described in Chapter 3, or return on investment, described in Appendix 8B). When possible outcome values are relatively large, and the decision maker is conservative.</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480140"/>
            <a:ext cx="9650034" cy="193899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When money is not an appropriate measure. Or, when it's not the sole measure of value, and no money considerations cannot be converted easily into monetary equivalents. This chapter shows how utility theory provides a logical, consistent way to deal with these last two situations.</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83F2CAB9-86A2-DE79-24AF-150E522B14B6}"/>
              </a:ext>
            </a:extLst>
          </p:cNvPr>
          <p:cNvSpPr txBox="1"/>
          <p:nvPr/>
        </p:nvSpPr>
        <p:spPr>
          <a:xfrm>
            <a:off x="1526403" y="1754651"/>
            <a:ext cx="7954500"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Conservative Risk Attitude </a:t>
            </a:r>
          </a:p>
          <a:p>
            <a:pPr marL="0" indent="0" algn="just">
              <a:buNone/>
            </a:pPr>
            <a:r>
              <a:rPr lang="en-US" sz="2000" dirty="0">
                <a:latin typeface="Alexandria SemiBold" pitchFamily="2" charset="-78"/>
                <a:cs typeface="Alexandria SemiBold" pitchFamily="2" charset="-78"/>
              </a:rPr>
              <a:t>Logical decision making is based upon appraisal. We appraise or value the alternatives and implement the best one. In evaluating a particular alternative, we calculate or judge the value for each possible outcome. We then weigh these possible outcomes with their probabilities of occurrence. The probability-weighted average value is the EV. </a:t>
            </a:r>
          </a:p>
          <a:p>
            <a:pPr marL="0" indent="0" algn="just">
              <a:buNone/>
            </a:pPr>
            <a:r>
              <a:rPr lang="en-US" sz="2000" dirty="0">
                <a:latin typeface="Alexandria SemiBold" pitchFamily="2" charset="-78"/>
                <a:cs typeface="Alexandria SemiBold" pitchFamily="2" charset="-78"/>
              </a:rPr>
              <a:t>In decision analysis, we use probabilities to represent judgments about </a:t>
            </a:r>
          </a:p>
          <a:p>
            <a:pPr marL="0" indent="0" algn="just">
              <a:buNone/>
            </a:pPr>
            <a:r>
              <a:rPr lang="en-US" sz="2000" dirty="0">
                <a:latin typeface="Alexandria SemiBold" pitchFamily="2" charset="-78"/>
                <a:cs typeface="Alexandria SemiBold" pitchFamily="2" charset="-78"/>
              </a:rPr>
              <a:t>uncertainty.</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665188" y="1761073"/>
            <a:ext cx="7667367" cy="3477875"/>
          </a:xfrm>
          <a:prstGeom prst="rect">
            <a:avLst/>
          </a:prstGeom>
          <a:noFill/>
        </p:spPr>
        <p:txBody>
          <a:bodyPr wrap="square">
            <a:spAutoFit/>
          </a:bodyPr>
          <a:lstStyle/>
          <a:p>
            <a:r>
              <a:rPr lang="en-US" sz="2000" dirty="0">
                <a:latin typeface="Alexandria SemiBold" pitchFamily="2" charset="-78"/>
                <a:cs typeface="Alexandria SemiBold" pitchFamily="2" charset="-78"/>
              </a:rPr>
              <a:t>In a credible analysis, all of the analysis inputs should be judged as objectively as possible. Properly done, the analysis results in an unbiased distribution of project value (or cost). Assume that monetary value, PV, is the measure of value. The PV outcome distribution shows the range of possible outcomes and each outcome's likelihood of occurrence. The risk-neutral decision maker need only know the EV PV, which is the expected monetary value EMV, for each alternative, in order to choose the best one. The EMV decision rule would be the organization's decision policy.</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10953" y="1789616"/>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FF0000"/>
                </a:solidFill>
                <a:latin typeface="Alexandria SemiBold" pitchFamily="2" charset="-78"/>
                <a:cs typeface="Alexandria SemiBold" pitchFamily="2" charset="-78"/>
              </a:rPr>
              <a:t>Conservative Behavior </a:t>
            </a:r>
          </a:p>
          <a:p>
            <a:pPr marL="0" indent="0" algn="just">
              <a:buNone/>
            </a:pPr>
            <a:r>
              <a:rPr lang="en-US" sz="2000" dirty="0">
                <a:latin typeface="Alexandria SemiBold" pitchFamily="2" charset="-78"/>
                <a:cs typeface="Alexandria SemiBold" pitchFamily="2" charset="-78"/>
              </a:rPr>
              <a:t>Conservative behavior is widespread-almost universal. Should this be an important part of decision policy? Yes, if it is important. For small decisions, decision makers can afford to be risk-neutral. When the outcomes become large compared to the reference net worth, often decision makers will make substantial value adjustments for risk attitude. For large, publicly held corporations and governments, risks are shared by many investors. For these entities, many of us believe that the EMV decision rule is appropriate.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407643" y="2324568"/>
            <a:ext cx="6512010" cy="2554545"/>
          </a:xfrm>
          <a:prstGeom prst="rect">
            <a:avLst/>
          </a:prstGeom>
          <a:noFill/>
        </p:spPr>
        <p:txBody>
          <a:bodyPr wrap="square">
            <a:spAutoFit/>
          </a:bodyPr>
          <a:lstStyle/>
          <a:p>
            <a:r>
              <a:rPr lang="en-US" sz="2000" dirty="0">
                <a:latin typeface="Alexandria SemiBold" pitchFamily="2" charset="-78"/>
                <a:cs typeface="Alexandria SemiBold" pitchFamily="2" charset="-78"/>
              </a:rPr>
              <a:t>For individuals and small, closely held companies, a conservative risk policy is more suitable. Still, small day-to-day decisions will be almost exactly the same as with the EMV decision rule. However, decisions with large potential gains or losses may require conservatism. Utility theory describes how to mow an EMV decision analysis for a conservative risk attitude.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2485572" y="2459503"/>
            <a:ext cx="6779053" cy="1723549"/>
          </a:xfrm>
          <a:prstGeom prst="rect">
            <a:avLst/>
          </a:prstGeom>
          <a:noFill/>
        </p:spPr>
        <p:txBody>
          <a:bodyPr wrap="square">
            <a:spAutoFit/>
          </a:bodyPr>
          <a:lstStyle/>
          <a:p>
            <a:r>
              <a:rPr lang="en-US" sz="1400" dirty="0">
                <a:latin typeface="Alexandria SemiBold" pitchFamily="2" charset="-78"/>
                <a:cs typeface="Alexandria SemiBold" pitchFamily="2" charset="-78"/>
              </a:rPr>
              <a:t>Utility is a measure of value reflecting the preferences of the decision maker, based upon beliefs and values. The EV concept still applies for in utility units instead of PV. The decision rule is to choose the decision making under uncertainty; outcome value, however, is measured alternative having the highest expected (value) utility (EU).</a:t>
            </a:r>
          </a:p>
          <a:p>
            <a:br>
              <a:rPr lang="en-US" dirty="0"/>
            </a:br>
            <a:endParaRPr lang="ar-SY" dirty="0"/>
          </a:p>
        </p:txBody>
      </p:sp>
    </p:spTree>
    <p:extLst>
      <p:ext uri="{BB962C8B-B14F-4D97-AF65-F5344CB8AC3E}">
        <p14:creationId xmlns:p14="http://schemas.microsoft.com/office/powerpoint/2010/main" val="115074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1790565" y="1894442"/>
            <a:ext cx="6990982" cy="360611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Utility Function for Risk Policy:</a:t>
            </a:r>
          </a:p>
          <a:p>
            <a:pPr marL="0" indent="0" algn="just">
              <a:buNone/>
            </a:pPr>
            <a:r>
              <a:rPr lang="en-US" sz="2000" dirty="0">
                <a:latin typeface="Alexandria SemiBold" pitchFamily="2" charset="-78"/>
                <a:cs typeface="Alexandria SemiBold" pitchFamily="2" charset="-78"/>
              </a:rPr>
              <a:t>In this section, we are using utility theory only for expressing risk attitude. Later, we will discuss how utility theory applies also to multi-criteria decisions. Assume that maximizing monetary value is the objective. The objective value measure, then, would be PV using an appropriate discount rate. In the probabilistic sense, the objective measure is EMV</a:t>
            </a:r>
            <a:r>
              <a:rPr lang="en-US" sz="2000" dirty="0"/>
              <a:t>. </a:t>
            </a:r>
          </a:p>
          <a:p>
            <a:pPr rtl="0">
              <a:spcBef>
                <a:spcPts val="1000"/>
              </a:spcBef>
              <a:spcAft>
                <a:spcPts val="0"/>
              </a:spcAft>
            </a:pPr>
            <a:endParaRPr lang="en-US" sz="2000" b="0" dirty="0">
              <a:effectLst/>
              <a:latin typeface="Alexandria SemiBold" pitchFamily="2" charset="-78"/>
              <a:cs typeface="Alexandria SemiBold" pitchFamily="2" charset="-78"/>
            </a:endParaRPr>
          </a:p>
          <a:p>
            <a:br>
              <a:rPr lang="en-US" sz="2000" dirty="0"/>
            </a:br>
            <a:endParaRPr lang="ar-SY" sz="2000" dirty="0"/>
          </a:p>
        </p:txBody>
      </p:sp>
    </p:spTree>
    <p:extLst>
      <p:ext uri="{BB962C8B-B14F-4D97-AF65-F5344CB8AC3E}">
        <p14:creationId xmlns:p14="http://schemas.microsoft.com/office/powerpoint/2010/main" val="3617602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60123"/>
            <a:ext cx="8102828"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Risk aversion is exhibited in what economists call the law of  diminishing marginal utility. As an example, for most persons, winning a $1 million prize would be a tremendously exciting event. If  one already has $10 mil- lion, however, the added $1 million would be hardly noticed. Incremental positive amounts add incrementally less value as wealth is accumulated.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06991" y="1894442"/>
            <a:ext cx="8102828"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Thus, for conservative persons, value is not a linear function of PV; twice the positive PV does not represent twice as much value. We could graph a function relating to how we perceive value versus the actual monetary value. This graph is a </a:t>
            </a:r>
            <a:r>
              <a:rPr lang="en-US" sz="2000" dirty="0" err="1">
                <a:latin typeface="Alexandria SemiBold" pitchFamily="2" charset="-78"/>
                <a:cs typeface="Alexandria SemiBold" pitchFamily="2" charset="-78"/>
              </a:rPr>
              <a:t>utilityfinction</a:t>
            </a:r>
            <a:r>
              <a:rPr lang="en-US" sz="2000" dirty="0">
                <a:latin typeface="Alexandria SemiBold" pitchFamily="2" charset="-78"/>
                <a:cs typeface="Alexandria SemiBold" pitchFamily="2" charset="-78"/>
              </a:rPr>
              <a:t>. Economist and decision theorists use the word utility synonymously with value. Utility units are often called utils.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97838"/>
            <a:ext cx="8102828"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Figure 4.1 shows an example utility function. It translates objective value, PV (x-axis), into perceived value, utility (y-axis). The y-axis scale is arbitrary, including choice of origin. Utility curves that are concaved downward rep- resent conservative risk attitudes. </a:t>
            </a:r>
          </a:p>
          <a:p>
            <a:pPr marL="0" indent="0" algn="just">
              <a:buNone/>
            </a:pPr>
            <a:r>
              <a:rPr lang="en-US" sz="2000" dirty="0">
                <a:latin typeface="Alexandria SemiBold" pitchFamily="2" charset="-78"/>
                <a:cs typeface="Alexandria SemiBold" pitchFamily="2" charset="-78"/>
              </a:rPr>
              <a:t>The upward-sloping straight line in Figure 4.1 represents the utility function of a risk-neutral decision maker, where value is proportional to PV. This is a risk-neutral decision policy, i.e., an EMV decision maker.</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pic>
        <p:nvPicPr>
          <p:cNvPr id="3" name="Content Placeholder 3">
            <a:extLst>
              <a:ext uri="{FF2B5EF4-FFF2-40B4-BE49-F238E27FC236}">
                <a16:creationId xmlns:a16="http://schemas.microsoft.com/office/drawing/2014/main" id="{65DF83B5-6133-E662-3278-90FAB5190756}"/>
              </a:ext>
            </a:extLst>
          </p:cNvPr>
          <p:cNvPicPr>
            <a:picLocks noGrp="1" noChangeAspect="1"/>
          </p:cNvPicPr>
          <p:nvPr/>
        </p:nvPicPr>
        <p:blipFill>
          <a:blip r:embed="rId3"/>
          <a:stretch>
            <a:fillRect/>
          </a:stretch>
        </p:blipFill>
        <p:spPr>
          <a:xfrm>
            <a:off x="1421292" y="1735764"/>
            <a:ext cx="8658256" cy="3697020"/>
          </a:xfrm>
          <a:prstGeom prst="rect">
            <a:avLst/>
          </a:prstGeom>
        </p:spPr>
      </p:pic>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795458" y="1690061"/>
            <a:ext cx="6866432" cy="3477875"/>
          </a:xfrm>
          <a:prstGeom prst="rect">
            <a:avLst/>
          </a:prstGeom>
          <a:noFill/>
        </p:spPr>
        <p:txBody>
          <a:bodyPr wrap="square">
            <a:spAutoFit/>
          </a:bodyPr>
          <a:lstStyle/>
          <a:p>
            <a:r>
              <a:rPr lang="en-US" sz="2000" dirty="0">
                <a:latin typeface="Alexandria SemiBold" pitchFamily="2" charset="-78"/>
                <a:cs typeface="Alexandria SemiBold" pitchFamily="2" charset="-78"/>
              </a:rPr>
              <a:t>Many decision analysts scale the y-axis so that the worst possible out- come has utility = 0, and the best possible outcome has utility = 1. The curve, regardless of shape or scale, is usually deduced from the decision maker's answers to a series of hypothetical decision problems. I prefer the smooth exponential shape. Rather than arbitrarily defining the scale, I prefer to scale the y-axis in somewhat tangible units: risk-neutral (RN) dollars. This makes the utility measure more meaningful:</a:t>
            </a:r>
          </a:p>
          <a:p>
            <a:br>
              <a:rPr lang="en-US" sz="2000" dirty="0"/>
            </a:br>
            <a:endParaRPr lang="ar-SY" sz="2000" dirty="0"/>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12976" y="1843949"/>
            <a:ext cx="8481922"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t>
            </a:r>
            <a:r>
              <a:rPr lang="en-US" sz="2000" dirty="0" err="1">
                <a:latin typeface="Alexandria SemiBold" pitchFamily="2" charset="-78"/>
                <a:cs typeface="Alexandria SemiBold" pitchFamily="2" charset="-78"/>
              </a:rPr>
              <a:t>RN$l</a:t>
            </a:r>
            <a:r>
              <a:rPr lang="en-US" sz="2000" dirty="0">
                <a:latin typeface="Alexandria SemiBold" pitchFamily="2" charset="-78"/>
                <a:cs typeface="Alexandria SemiBold" pitchFamily="2" charset="-78"/>
              </a:rPr>
              <a:t> million cost is one million times worse than a $1 cost. </a:t>
            </a:r>
          </a:p>
          <a:p>
            <a:pPr marL="0" indent="0" algn="just">
              <a:buNone/>
            </a:pPr>
            <a:r>
              <a:rPr lang="en-US" sz="2000" dirty="0">
                <a:latin typeface="Alexandria SemiBold" pitchFamily="2" charset="-78"/>
                <a:cs typeface="Alexandria SemiBold" pitchFamily="2" charset="-78"/>
              </a:rPr>
              <a:t>+</a:t>
            </a:r>
            <a:r>
              <a:rPr lang="en-US" sz="2000" dirty="0" err="1">
                <a:latin typeface="Alexandria SemiBold" pitchFamily="2" charset="-78"/>
                <a:cs typeface="Alexandria SemiBold" pitchFamily="2" charset="-78"/>
              </a:rPr>
              <a:t>RN$l</a:t>
            </a:r>
            <a:r>
              <a:rPr lang="en-US" sz="2000" dirty="0">
                <a:latin typeface="Alexandria SemiBold" pitchFamily="2" charset="-78"/>
                <a:cs typeface="Alexandria SemiBold" pitchFamily="2" charset="-78"/>
              </a:rPr>
              <a:t> million benefit is one million times better than a $1 benefit. </a:t>
            </a:r>
          </a:p>
          <a:p>
            <a:pPr marL="0" indent="0" algn="just">
              <a:buNone/>
            </a:pPr>
            <a:r>
              <a:rPr lang="en-US" sz="2000" dirty="0">
                <a:latin typeface="Alexandria SemiBold" pitchFamily="2" charset="-78"/>
                <a:cs typeface="Alexandria SemiBold" pitchFamily="2" charset="-78"/>
              </a:rPr>
              <a:t>Note that for positive PVs (benefits), incremental utility value decreases as PVs get larger. Conversely, costs or losses are amplified for negative PVs. For small decisions, near zero PV, the straight line and the curve are nearly coincident. The result is that a value determined by EMV is nearly identical with the value obtained when recognizing risk-aversion.</a:t>
            </a:r>
          </a:p>
          <a:p>
            <a:br>
              <a:rPr lang="en-US" sz="2000" dirty="0"/>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498410" y="1743580"/>
            <a:ext cx="8626545"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Applying the Risk Policy: </a:t>
            </a:r>
          </a:p>
          <a:p>
            <a:pPr marL="0" indent="0" algn="just">
              <a:buNone/>
            </a:pPr>
            <a:r>
              <a:rPr lang="en-US" sz="2000" dirty="0">
                <a:latin typeface="Alexandria SemiBold" pitchFamily="2" charset="-78"/>
                <a:cs typeface="Alexandria SemiBold" pitchFamily="2" charset="-78"/>
              </a:rPr>
              <a:t>In decision analysis, we value the alternatives with either their EUs or CEs. The EMV decision policy is a special case: CE = EMV when the utility curve is a straight line, meaning that r = $w . Either the EU or CE criterion results in the same decisions. However, if any alternative is a fixed-dollar amount, then conversion to CEs is necessary. When evaluating alternatives with utility, I like to calculate every node's EMV, EU, and CE when back-solving decision trees. If  there are costs placed along tree branches, these costs may then be subtracted from the CEs as the tree is back-solved. </a:t>
            </a:r>
          </a:p>
          <a:p>
            <a:pPr rtl="0">
              <a:spcBef>
                <a:spcPts val="0"/>
              </a:spcBef>
              <a:spcAft>
                <a:spcPts val="0"/>
              </a:spcAft>
            </a:pPr>
            <a:endParaRPr lang="ar-SY" sz="2000" dirty="0"/>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3199402"/>
          </a:xfrm>
          <a:prstGeom prst="rect">
            <a:avLst/>
          </a:prstGeom>
        </p:spPr>
        <p:txBody>
          <a:bodyPr wrap="square">
            <a:spAutoFit/>
          </a:bodyPr>
          <a:lstStyle/>
          <a:p>
            <a:r>
              <a:rPr lang="en-US" sz="2000" dirty="0">
                <a:latin typeface="Alexandria SemiBold" pitchFamily="2" charset="-78"/>
                <a:cs typeface="Alexandria SemiBold" pitchFamily="2" charset="-78"/>
              </a:rPr>
              <a:t>Interesting situations arise, sometimes, when the highest EMV alternative is not the same as the highest EU (or CE) alternative. That is the point of having a risk policy: to show which risk versus value tradeoffs are appropriate.</a:t>
            </a:r>
          </a:p>
          <a:p>
            <a:br>
              <a:rPr lang="en-US" sz="2000" dirty="0"/>
            </a:br>
            <a:r>
              <a:rPr lang="en-US" sz="2000" dirty="0">
                <a:latin typeface="Alexandria SemiBold" pitchFamily="2" charset="-78"/>
                <a:cs typeface="Alexandria SemiBold" pitchFamily="2" charset="-78"/>
              </a:rPr>
              <a:t>. </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53882" y="1751929"/>
            <a:ext cx="7692081"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An interesting application arises in a problem of optimizing participation fraction or "working interest" in a project. If  the project has a positive EMV, the EMV decision rule says, "Take it all." (We are assuming, here, that not investing is the alternative and has a $0 value.) However, if the potential downside is serious, it may be advisable to share the risk with one or more partners. If  the project has a positive EMV, then some fraction ownership is always desirable. However, you may not want it all.</a:t>
            </a:r>
          </a:p>
        </p:txBody>
      </p:sp>
    </p:spTree>
    <p:extLst>
      <p:ext uri="{BB962C8B-B14F-4D97-AF65-F5344CB8AC3E}">
        <p14:creationId xmlns:p14="http://schemas.microsoft.com/office/powerpoint/2010/main" val="31526756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00703" y="1765487"/>
            <a:ext cx="7692081"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What is the optimal interest you would want in a project? </a:t>
            </a:r>
          </a:p>
          <a:p>
            <a:pPr marL="0" indent="0" algn="just">
              <a:buNone/>
            </a:pPr>
            <a:r>
              <a:rPr lang="en-US" sz="2000" dirty="0">
                <a:latin typeface="Alexandria SemiBold" pitchFamily="2" charset="-78"/>
                <a:cs typeface="Alexandria SemiBold" pitchFamily="2" charset="-78"/>
              </a:rPr>
              <a:t>A utility function representing risk attitude is the logical way to solve this problem. By iteration, deduce the shape of the function of EU (or CE) versus participation fraction. Choose the participation interest that maximizes EU. Keeping 100 percent of the project is often desirable. However, if the project cost is high and there is sufficient risk, a fractional share of the project will maximize utility.</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00703" y="1690061"/>
            <a:ext cx="7692081" cy="347787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When running a Monte Carlo simulation (simulation; we'll </a:t>
            </a:r>
            <a:r>
              <a:rPr lang="en-US" sz="2000" dirty="0" err="1">
                <a:latin typeface="Alexandria SemiBold" pitchFamily="2" charset="-78"/>
                <a:cs typeface="Alexandria SemiBold" pitchFamily="2" charset="-78"/>
              </a:rPr>
              <a:t>d&amp;cuss</a:t>
            </a:r>
            <a:r>
              <a:rPr lang="en-US" sz="2000" dirty="0">
                <a:latin typeface="Alexandria SemiBold" pitchFamily="2" charset="-78"/>
                <a:cs typeface="Alexandria SemiBold" pitchFamily="2" charset="-78"/>
              </a:rPr>
              <a:t> how in Chapter 7), we calculate the outcome PV, then convert it to utility units in every trial. EU is the average of this utility-measured outcome. When using simulation, it is customary to provide the decision maker with risk-versus-value profile curves. These are typically reverse cumulative frequency distributions for PV, and are the natural presentation format for simulation results. Most decision tree software provides similar, although sometimes more stairstep-looking, graphs. Figure 4.4 shows example reverse cumulative distribution curves produced by simulation.</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416057DE-76B2-E25F-FCEA-D9EEABAE8FA8}"/>
              </a:ext>
            </a:extLst>
          </p:cNvPr>
          <p:cNvPicPr>
            <a:picLocks noGrp="1" noChangeAspect="1"/>
          </p:cNvPicPr>
          <p:nvPr/>
        </p:nvPicPr>
        <p:blipFill>
          <a:blip r:embed="rId3"/>
          <a:stretch>
            <a:fillRect/>
          </a:stretch>
        </p:blipFill>
        <p:spPr>
          <a:xfrm>
            <a:off x="1570187" y="1643491"/>
            <a:ext cx="8383470" cy="3811938"/>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618493" y="1790528"/>
            <a:ext cx="8102828"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if  the curves cross, and when the best-EMV alternative is riskier (wider), having a risk policy is useful. This is the typical and unfortunate reality: Alter- natives with better EMVs are usually associated with greater risk, as illustrated in Figure 4.4. Alternative B has a higher EMV, and has greater uncertainty. Which alternative has the best risk-versus-value profile? That depends upon the decision maker, who may visually compare the curves, allowing his intuition to make the decision. The more consistent-and recommended-way  </a:t>
            </a:r>
            <a:r>
              <a:rPr lang="en-US" sz="2000" dirty="0" err="1">
                <a:latin typeface="Alexandria SemiBold" pitchFamily="2" charset="-78"/>
                <a:cs typeface="Alexandria SemiBold" pitchFamily="2" charset="-78"/>
              </a:rPr>
              <a:t>isto</a:t>
            </a:r>
            <a:r>
              <a:rPr lang="en-US" sz="2000" dirty="0">
                <a:latin typeface="Alexandria SemiBold" pitchFamily="2" charset="-78"/>
                <a:cs typeface="Alexandria SemiBold" pitchFamily="2" charset="-78"/>
              </a:rPr>
              <a:t> convert each curve into its EU (or CE); then choose the best alternative based upon the EU decision rule</a:t>
            </a:r>
            <a:r>
              <a:rPr lang="en-US" sz="2000" dirty="0"/>
              <a:t>. </a:t>
            </a:r>
          </a:p>
        </p:txBody>
      </p:sp>
    </p:spTree>
    <p:extLst>
      <p:ext uri="{BB962C8B-B14F-4D97-AF65-F5344CB8AC3E}">
        <p14:creationId xmlns:p14="http://schemas.microsoft.com/office/powerpoint/2010/main" val="2010069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58086" y="2786744"/>
            <a:ext cx="8417320" cy="286232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The utility function is a succinct, complete risk policy for an organization or individual decision maker. This is a powerful concept for a conservative company that wants to delegate decision making downward. It enables decision makers at all levels in the organization to make consistent risk-versus- value tradeoffs. Decision analysis keeps separate: objective, time value of money, risk attitude, and judgments about uncertainty. This decomposition facilitates more logical and more consistent evaluations. </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99209" y="2588399"/>
            <a:ext cx="8417320" cy="2554545"/>
          </a:xfrm>
          <a:prstGeom prst="rect">
            <a:avLst/>
          </a:prstGeom>
          <a:noFill/>
        </p:spPr>
        <p:txBody>
          <a:bodyPr wrap="square" rtlCol="0">
            <a:spAutoFit/>
          </a:bodyPr>
          <a:lstStyle/>
          <a:p>
            <a:pPr marL="0" indent="0" algn="just">
              <a:buNone/>
            </a:pPr>
            <a:r>
              <a:rPr lang="en-US" sz="2000" dirty="0">
                <a:solidFill>
                  <a:srgbClr val="FF0000"/>
                </a:solidFill>
              </a:rPr>
              <a:t>Multi-Criteria Decisions: </a:t>
            </a:r>
          </a:p>
          <a:p>
            <a:pPr marL="0" indent="0" algn="just">
              <a:buNone/>
            </a:pPr>
            <a:r>
              <a:rPr lang="en-US" sz="2000" dirty="0">
                <a:latin typeface="Alexandria SemiBold" pitchFamily="2" charset="-78"/>
                <a:cs typeface="Alexandria SemiBold" pitchFamily="2" charset="-78"/>
              </a:rPr>
              <a:t>Multi-criteria decision making (MCDM) is an approach for problems where value is multi-dimensioned. Usually these arise because of multiple objectives or goals. A city government, for example, faces tradeoffs across many dimensions such as schools, roads, and police protection. It can apply MCDM to solve such problems in a reasonably consistent way. There are three principal ways to deal with MCDM problems: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81342" y="2588399"/>
            <a:ext cx="789898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 Recast the problem solely as an economic issue, and maximize EMV, EU, or CE. </a:t>
            </a:r>
          </a:p>
          <a:p>
            <a:pPr marL="0" indent="0" algn="just">
              <a:buNone/>
            </a:pPr>
            <a:r>
              <a:rPr lang="en-US" sz="2000" dirty="0">
                <a:latin typeface="Alexandria SemiBold" pitchFamily="2" charset="-78"/>
                <a:cs typeface="Alexandria SemiBold" pitchFamily="2" charset="-78"/>
              </a:rPr>
              <a:t>Convert no money considerations into monetary equivalents, then max- amaze EMV, EU, or CE. </a:t>
            </a:r>
          </a:p>
          <a:p>
            <a:pPr marL="0" indent="0" algn="just">
              <a:buNone/>
            </a:pPr>
            <a:r>
              <a:rPr lang="en-US" sz="2000" dirty="0">
                <a:latin typeface="Alexandria SemiBold" pitchFamily="2" charset="-78"/>
                <a:cs typeface="Alexandria SemiBold" pitchFamily="2" charset="-78"/>
              </a:rPr>
              <a:t>- Use a multi-criteria value function (which can have risk aversion embedded), and maximize EU.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733191" y="2588399"/>
            <a:ext cx="6992599" cy="2246769"/>
          </a:xfrm>
          <a:prstGeom prst="rect">
            <a:avLst/>
          </a:prstGeom>
          <a:noFill/>
        </p:spPr>
        <p:txBody>
          <a:bodyPr wrap="square">
            <a:spAutoFit/>
          </a:bodyPr>
          <a:lstStyle/>
          <a:p>
            <a:pPr marL="0" indent="0" algn="just">
              <a:buNone/>
            </a:pPr>
            <a:r>
              <a:rPr lang="en-US" sz="2000" dirty="0">
                <a:solidFill>
                  <a:srgbClr val="FF0000"/>
                </a:solidFill>
              </a:rPr>
              <a:t>Monetary Value Objective Approach: </a:t>
            </a:r>
          </a:p>
          <a:p>
            <a:pPr marL="0" indent="0" algn="just">
              <a:buNone/>
            </a:pPr>
            <a:r>
              <a:rPr lang="en-US" sz="2000" dirty="0"/>
              <a:t>In project management, goals commonly relate to cost, time, and performance. How are we to make tradeoffs between these three dimensions? Understanding and </a:t>
            </a:r>
            <a:r>
              <a:rPr lang="en-US" sz="2000" dirty="0" err="1"/>
              <a:t>quantdymg</a:t>
            </a:r>
            <a:r>
              <a:rPr lang="en-US" sz="2000" dirty="0"/>
              <a:t> tradeoffs is difficult unless a value model is used. Suppose a project plan is in trouble. The main alternatives are: Spend an additional $1 million to complete on time. </a:t>
            </a:r>
          </a:p>
        </p:txBody>
      </p:sp>
    </p:spTree>
    <p:extLst>
      <p:ext uri="{BB962C8B-B14F-4D97-AF65-F5344CB8AC3E}">
        <p14:creationId xmlns:p14="http://schemas.microsoft.com/office/powerpoint/2010/main" val="3290752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4051462" y="2486168"/>
            <a:ext cx="6662827" cy="378565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Finish three months late but within budget. </a:t>
            </a:r>
          </a:p>
          <a:p>
            <a:pPr marL="0" indent="0" algn="just">
              <a:buNone/>
            </a:pPr>
            <a:r>
              <a:rPr lang="en-US" sz="2000" dirty="0">
                <a:latin typeface="Alexandria SemiBold" pitchFamily="2" charset="-78"/>
                <a:cs typeface="Alexandria SemiBold" pitchFamily="2" charset="-78"/>
              </a:rPr>
              <a:t>Which alternative is better? </a:t>
            </a:r>
          </a:p>
          <a:p>
            <a:pPr marL="0" indent="0" algn="just">
              <a:buNone/>
            </a:pPr>
            <a:r>
              <a:rPr lang="en-US" sz="2000" dirty="0">
                <a:latin typeface="Alexandria SemiBold" pitchFamily="2" charset="-78"/>
                <a:cs typeface="Alexandria SemiBold" pitchFamily="2" charset="-78"/>
              </a:rPr>
              <a:t>Figure 4.5 maps project outcome value according to two dimensions, cost and schedule, for illustration. We measure project outcome value in PV dollars. (We the uncertainties are unresolved, however, we would be measuring project value as EMV.) The project feasibility model determines the shape and position of the is value contours. In this case, the contour undulations reflect the seasonality of the business. Interpolating between the curves:</a:t>
            </a:r>
          </a:p>
          <a:p>
            <a:pPr marL="0" indent="0" algn="just">
              <a:buNone/>
            </a:pPr>
            <a:endParaRPr lang="en-US" sz="2000" dirty="0"/>
          </a:p>
        </p:txBody>
      </p:sp>
    </p:spTree>
    <p:extLst>
      <p:ext uri="{BB962C8B-B14F-4D97-AF65-F5344CB8AC3E}">
        <p14:creationId xmlns:p14="http://schemas.microsoft.com/office/powerpoint/2010/main" val="8237770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79268E09-0A16-5D43-209D-F5088323D091}"/>
              </a:ext>
            </a:extLst>
          </p:cNvPr>
          <p:cNvPicPr>
            <a:picLocks noGrp="1" noChangeAspect="1"/>
          </p:cNvPicPr>
          <p:nvPr/>
        </p:nvPicPr>
        <p:blipFill>
          <a:blip r:embed="rId5"/>
          <a:stretch>
            <a:fillRect/>
          </a:stretch>
        </p:blipFill>
        <p:spPr>
          <a:xfrm>
            <a:off x="4761329" y="1470635"/>
            <a:ext cx="6928074" cy="4487493"/>
          </a:xfrm>
          <a:prstGeom prst="rect">
            <a:avLst/>
          </a:prstGeom>
        </p:spPr>
      </p:pic>
    </p:spTree>
    <p:extLst>
      <p:ext uri="{BB962C8B-B14F-4D97-AF65-F5344CB8AC3E}">
        <p14:creationId xmlns:p14="http://schemas.microsoft.com/office/powerpoint/2010/main" val="159346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06960" y="2634259"/>
            <a:ext cx="692860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Alternative 1: Cost overrun  EMV = $2.4 million. </a:t>
            </a:r>
          </a:p>
          <a:p>
            <a:pPr marL="0" indent="0" algn="just">
              <a:buNone/>
            </a:pPr>
            <a:r>
              <a:rPr lang="en-US" sz="2000" dirty="0">
                <a:latin typeface="Alexandria SemiBold" pitchFamily="2" charset="-78"/>
                <a:cs typeface="Alexandria SemiBold" pitchFamily="2" charset="-78"/>
              </a:rPr>
              <a:t>Alternative 2: Late  EMV = $1.5 million. </a:t>
            </a:r>
          </a:p>
          <a:p>
            <a:pPr marL="0" indent="0" algn="just">
              <a:buNone/>
            </a:pPr>
            <a:r>
              <a:rPr lang="en-US" sz="2000" dirty="0">
                <a:latin typeface="Alexandria SemiBold" pitchFamily="2" charset="-78"/>
                <a:cs typeface="Alexandria SemiBold" pitchFamily="2" charset="-78"/>
              </a:rPr>
              <a:t>Both alternatives have unattractive outcomes compared to the original feasibility study. If  maximizing EMV is the corporate decision policy, then Alternative 1 is the clear and logical choice. The contours (or the equivalent value formula) represent decision policy. </a:t>
            </a: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07800" y="2710034"/>
            <a:ext cx="6928609" cy="2246769"/>
          </a:xfrm>
          <a:prstGeom prst="rect">
            <a:avLst/>
          </a:prstGeom>
          <a:noFill/>
        </p:spPr>
        <p:txBody>
          <a:bodyPr wrap="square">
            <a:spAutoFit/>
          </a:bodyPr>
          <a:lstStyle/>
          <a:p>
            <a:pPr marL="0" indent="0" algn="just">
              <a:buNone/>
            </a:pPr>
            <a:r>
              <a:rPr lang="en-US" sz="2000" dirty="0">
                <a:solidFill>
                  <a:srgbClr val="FF0000"/>
                </a:solidFill>
              </a:rPr>
              <a:t>Monetary-Equivalents Approach </a:t>
            </a:r>
          </a:p>
          <a:p>
            <a:pPr marL="0" indent="0" algn="just">
              <a:buNone/>
            </a:pPr>
            <a:r>
              <a:rPr lang="en-US" sz="2000" dirty="0">
                <a:latin typeface="Alexandria SemiBold" pitchFamily="2" charset="-78"/>
                <a:cs typeface="Alexandria SemiBold" pitchFamily="2" charset="-78"/>
              </a:rPr>
              <a:t>Dollars are a convenient and standard measure for comparing decision alternatives, especially in business. Increasingly, even government and not-for- profit organizations are making decisions based primarily upon monetary value.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8059150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940022" y="2687930"/>
            <a:ext cx="6943253"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Sometimes, developing a comprehensive value model is impractical or </a:t>
            </a:r>
          </a:p>
          <a:p>
            <a:pPr marL="0" indent="0" algn="just">
              <a:buNone/>
            </a:pPr>
            <a:r>
              <a:rPr lang="en-US" sz="2000" dirty="0">
                <a:latin typeface="Alexandria SemiBold" pitchFamily="2" charset="-78"/>
                <a:cs typeface="Alexandria SemiBold" pitchFamily="2" charset="-78"/>
              </a:rPr>
              <a:t>inappropriate. However, costs or monetary value often represent 80 percent or more of the decision basis. Minor additional considerations can be included in the analysis by factoring in monetary-equivalent values for the side factors. </a:t>
            </a:r>
          </a:p>
        </p:txBody>
      </p:sp>
    </p:spTree>
    <p:extLst>
      <p:ext uri="{BB962C8B-B14F-4D97-AF65-F5344CB8AC3E}">
        <p14:creationId xmlns:p14="http://schemas.microsoft.com/office/powerpoint/2010/main" val="39316618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972968" y="2574778"/>
            <a:ext cx="7387557"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Consider the situation of a national oil company that located a new re- finery. One site was near an urban area that already had most of the needed infrastructure and good availability of labor. An alternative was to locate the refinery in an impoverished, rural area where jobs were greatly needed. Most of the decision was driven by the refinery's value in the nation's economy. However, because the company was government-owned, it was important to consider and balance other secondary objectives, such as improving employment opportunities. </a:t>
            </a:r>
          </a:p>
        </p:txBody>
      </p:sp>
    </p:spTree>
    <p:extLst>
      <p:ext uri="{BB962C8B-B14F-4D97-AF65-F5344CB8AC3E}">
        <p14:creationId xmlns:p14="http://schemas.microsoft.com/office/powerpoint/2010/main" val="3788242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42459" y="2648305"/>
            <a:ext cx="7387557"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all that we need for the substitution approach are ways to translate non- monetary criteria into money equivalents. For example, it may cost $5,000 to create a new job in the local economy. Economists can assess the value, cost, and timing of job creation, and we can then add cost equivalents into the cash flow projections. Then we can make the decision based upon EMV or CE, calculated in the usual way.</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9768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49492" y="2557525"/>
            <a:ext cx="7387557"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Multi-Criteria Value Functions: </a:t>
            </a:r>
          </a:p>
          <a:p>
            <a:pPr marL="0" indent="0" algn="just">
              <a:buNone/>
            </a:pPr>
            <a:r>
              <a:rPr lang="en-US" sz="2000" dirty="0">
                <a:latin typeface="Alexandria SemiBold" pitchFamily="2" charset="-78"/>
                <a:cs typeface="Alexandria SemiBold" pitchFamily="2" charset="-78"/>
              </a:rPr>
              <a:t>For true MCDM problems, the principles of decision analysis still apply. A key challenge is devising a way to measure value. Often, multiple objectives are involved, usually the result of having multiple stakeholder groups. Different stakeholders, of course, have different preferences. EMV-maximizing businesses also use MCDM on occasion. It is sometimes impractical to develop a model to characterize different alternatives' impacts on corporate value, such as hiring decisions and employee evaluations.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169358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07800" y="2690592"/>
            <a:ext cx="7387557"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Although possible, it is usually cumbersome to attribute incremental cash flow to an employee because cosmos benefits are too hard to quantify. In project management, most decisions are made considering impacts on cost, schedule, and performance. These form a hierarchy, as shown in Figure 4.6. This example structure has only two levels, but sometimes objectives hierarchies have several more levels.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492298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9" name="Content Placeholder 3">
            <a:extLst>
              <a:ext uri="{FF2B5EF4-FFF2-40B4-BE49-F238E27FC236}">
                <a16:creationId xmlns:a16="http://schemas.microsoft.com/office/drawing/2014/main" id="{A5767D35-AB04-497C-4D4C-E00310327329}"/>
              </a:ext>
            </a:extLst>
          </p:cNvPr>
          <p:cNvPicPr>
            <a:picLocks noGrp="1" noChangeAspect="1"/>
          </p:cNvPicPr>
          <p:nvPr/>
        </p:nvPicPr>
        <p:blipFill>
          <a:blip r:embed="rId5"/>
          <a:stretch>
            <a:fillRect/>
          </a:stretch>
        </p:blipFill>
        <p:spPr>
          <a:xfrm>
            <a:off x="3808243" y="2675619"/>
            <a:ext cx="8072582" cy="3162741"/>
          </a:xfrm>
          <a:prstGeom prst="rect">
            <a:avLst/>
          </a:prstGeom>
        </p:spPr>
      </p:pic>
    </p:spTree>
    <p:extLst>
      <p:ext uri="{BB962C8B-B14F-4D97-AF65-F5344CB8AC3E}">
        <p14:creationId xmlns:p14="http://schemas.microsoft.com/office/powerpoint/2010/main" val="699961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Three Pillars of Decision Analysis: </a:t>
            </a:r>
          </a:p>
          <a:p>
            <a:pPr marL="0" indent="0" algn="just">
              <a:buNone/>
            </a:pPr>
            <a:r>
              <a:rPr lang="en-US" sz="2000" dirty="0">
                <a:latin typeface="Alexandria SemiBold" pitchFamily="2" charset="-78"/>
                <a:cs typeface="Alexandria SemiBold" pitchFamily="2" charset="-78"/>
              </a:rPr>
              <a:t>Let me restate and amplify something important in Chapter 1. Decision </a:t>
            </a:r>
          </a:p>
          <a:p>
            <a:pPr marL="0" indent="0" algn="just">
              <a:buNone/>
            </a:pPr>
            <a:r>
              <a:rPr lang="en-US" sz="2000" dirty="0">
                <a:latin typeface="Alexandria SemiBold" pitchFamily="2" charset="-78"/>
                <a:cs typeface="Alexandria SemiBold" pitchFamily="2" charset="-78"/>
              </a:rPr>
              <a:t>analysis has three key characteristics: </a:t>
            </a:r>
          </a:p>
          <a:p>
            <a:pPr marL="0" indent="0" algn="just">
              <a:buNone/>
            </a:pPr>
            <a:r>
              <a:rPr lang="en-US" sz="2000" dirty="0">
                <a:latin typeface="Alexandria SemiBold" pitchFamily="2" charset="-78"/>
                <a:cs typeface="Alexandria SemiBold" pitchFamily="2" charset="-78"/>
              </a:rPr>
              <a:t>1. Judgments as Probabilities. Usually we ask the most knowledgeable people available to express their expert judgments about risks and un-certainties as probability distributions.</a:t>
            </a:r>
          </a:p>
        </p:txBody>
      </p:sp>
    </p:spTree>
    <p:extLst>
      <p:ext uri="{BB962C8B-B14F-4D97-AF65-F5344CB8AC3E}">
        <p14:creationId xmlns:p14="http://schemas.microsoft.com/office/powerpoint/2010/main" val="30215208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2. Single Value Measure. The company or decision maker has a way of measuring outcome value as a single parameter. This is the "value Function" or "objective function" that we seek to optimize. For example, many for-profit companies use PV of net cash flow, PV, for this purpose. This value function may be composed of several criteria that represent measures for each of several objectives.</a:t>
            </a:r>
          </a:p>
          <a:p>
            <a:pPr marL="0" indent="0" algn="just">
              <a:buNone/>
            </a:pPr>
            <a:r>
              <a:rPr lang="en-US" sz="2000" dirty="0">
                <a:latin typeface="Alexandria SemiBold" pitchFamily="2" charset="-78"/>
                <a:cs typeface="Alexandria SemiBold" pitchFamily="2" charset="-78"/>
              </a:rPr>
              <a:t>.</a:t>
            </a:r>
          </a:p>
        </p:txBody>
      </p:sp>
    </p:spTree>
    <p:extLst>
      <p:ext uri="{BB962C8B-B14F-4D97-AF65-F5344CB8AC3E}">
        <p14:creationId xmlns:p14="http://schemas.microsoft.com/office/powerpoint/2010/main" val="19277821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1631216"/>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3. Expected Value. The EV calculation is the basis for calculating value under uncertainty. We condense the distribution of possible outcome values into a single measure-EV, the probability-weighted average-for valuing alternatives.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34782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677656"/>
          </a:xfrm>
          <a:prstGeom prst="rect">
            <a:avLst/>
          </a:prstGeom>
          <a:noFill/>
        </p:spPr>
        <p:txBody>
          <a:bodyPr wrap="square">
            <a:spAutoFit/>
          </a:bodyPr>
          <a:lstStyle/>
          <a:p>
            <a:pPr marL="0" indent="0">
              <a:buNone/>
            </a:pPr>
            <a:r>
              <a:rPr lang="en-US" sz="2400" b="1" dirty="0">
                <a:latin typeface="Alexandria SemiBold" pitchFamily="2" charset="-78"/>
                <a:cs typeface="Alexandria SemiBold" pitchFamily="2" charset="-78"/>
              </a:rPr>
              <a:t>Recourse:</a:t>
            </a:r>
          </a:p>
          <a:p>
            <a:pPr marL="0" indent="0">
              <a:buNone/>
            </a:pPr>
            <a:r>
              <a:rPr lang="en-US" sz="2400" dirty="0">
                <a:latin typeface="Alexandria SemiBold" pitchFamily="2" charset="-78"/>
                <a:cs typeface="Alexandria SemiBold" pitchFamily="2" charset="-78"/>
              </a:rPr>
              <a:t>RISK and DECISION ANALYSIS in Projects</a:t>
            </a:r>
          </a:p>
          <a:p>
            <a:pPr marL="0" indent="0">
              <a:buNone/>
            </a:pPr>
            <a:r>
              <a:rPr lang="en-US" sz="2400" dirty="0">
                <a:latin typeface="Alexandria SemiBold" pitchFamily="2" charset="-78"/>
                <a:cs typeface="Alexandria SemiBold" pitchFamily="2" charset="-78"/>
              </a:rPr>
              <a:t>Second Edition</a:t>
            </a:r>
          </a:p>
          <a:p>
            <a:pPr marL="0" indent="0">
              <a:buNone/>
            </a:pPr>
            <a:r>
              <a:rPr lang="en-US" sz="2400" dirty="0">
                <a:latin typeface="Alexandria SemiBold" pitchFamily="2" charset="-78"/>
                <a:cs typeface="Alexandria SemiBold" pitchFamily="2" charset="-78"/>
              </a:rPr>
              <a:t>By: John Schuyler</a:t>
            </a:r>
          </a:p>
          <a:p>
            <a:pPr marL="0" indent="0">
              <a:buNone/>
            </a:pPr>
            <a:endParaRPr lang="en-US" sz="2400" dirty="0">
              <a:latin typeface="Alexandria SemiBold" pitchFamily="2" charset="-78"/>
              <a:cs typeface="Alexandria SemiBold" pitchFamily="2" charset="-78"/>
            </a:endParaRPr>
          </a:p>
          <a:p>
            <a:pPr marL="0" indent="0">
              <a:buNone/>
            </a:pPr>
            <a:r>
              <a:rPr lang="en-US" sz="2400" dirty="0">
                <a:latin typeface="Alexandria SemiBold" pitchFamily="2" charset="-78"/>
                <a:cs typeface="Alexandria SemiBold" pitchFamily="2" charset="-78"/>
              </a:rPr>
              <a:t>Chapter 4</a:t>
            </a:r>
          </a:p>
          <a:p>
            <a:pPr marL="0" indent="0" algn="just">
              <a:buNone/>
            </a:pPr>
            <a:endParaRPr lang="en-US"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223778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6D858A-7205-46CF-9D0D-D9A94ABEB1AC}"/>
</file>

<file path=customXml/itemProps2.xml><?xml version="1.0" encoding="utf-8"?>
<ds:datastoreItem xmlns:ds="http://schemas.openxmlformats.org/officeDocument/2006/customXml" ds:itemID="{6529595E-4FDE-4FC6-81EB-BAAF029FC428}"/>
</file>

<file path=customXml/itemProps3.xml><?xml version="1.0" encoding="utf-8"?>
<ds:datastoreItem xmlns:ds="http://schemas.openxmlformats.org/officeDocument/2006/customXml" ds:itemID="{8A358421-FD60-48C7-BFC0-7475743845FD}"/>
</file>

<file path=docProps/app.xml><?xml version="1.0" encoding="utf-8"?>
<Properties xmlns="http://schemas.openxmlformats.org/officeDocument/2006/extended-properties" xmlns:vt="http://schemas.openxmlformats.org/officeDocument/2006/docPropsVTypes">
  <TotalTime>929</TotalTime>
  <Words>3114</Words>
  <Application>Microsoft Office PowerPoint</Application>
  <PresentationFormat>Widescreen</PresentationFormat>
  <Paragraphs>203</Paragraphs>
  <Slides>44</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 SemiBold</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115</cp:revision>
  <dcterms:created xsi:type="dcterms:W3CDTF">2023-04-29T09:08:23Z</dcterms:created>
  <dcterms:modified xsi:type="dcterms:W3CDTF">2024-02-26T11:30:06Z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