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303" r:id="rId5"/>
    <p:sldId id="313" r:id="rId6"/>
    <p:sldId id="276" r:id="rId7"/>
    <p:sldId id="409" r:id="rId8"/>
    <p:sldId id="454" r:id="rId9"/>
    <p:sldId id="455" r:id="rId10"/>
    <p:sldId id="456" r:id="rId11"/>
    <p:sldId id="458" r:id="rId12"/>
    <p:sldId id="459" r:id="rId13"/>
    <p:sldId id="460" r:id="rId14"/>
    <p:sldId id="461" r:id="rId15"/>
    <p:sldId id="462" r:id="rId16"/>
    <p:sldId id="463" r:id="rId17"/>
    <p:sldId id="464" r:id="rId18"/>
    <p:sldId id="465" r:id="rId19"/>
    <p:sldId id="466" r:id="rId20"/>
    <p:sldId id="467" r:id="rId21"/>
    <p:sldId id="468" r:id="rId22"/>
    <p:sldId id="469" r:id="rId23"/>
    <p:sldId id="490" r:id="rId24"/>
    <p:sldId id="470" r:id="rId25"/>
    <p:sldId id="471" r:id="rId26"/>
    <p:sldId id="472" r:id="rId27"/>
    <p:sldId id="473" r:id="rId28"/>
    <p:sldId id="474" r:id="rId29"/>
    <p:sldId id="475" r:id="rId30"/>
    <p:sldId id="491" r:id="rId31"/>
    <p:sldId id="476" r:id="rId32"/>
    <p:sldId id="477" r:id="rId33"/>
    <p:sldId id="478" r:id="rId34"/>
    <p:sldId id="479" r:id="rId35"/>
    <p:sldId id="493" r:id="rId36"/>
    <p:sldId id="480" r:id="rId37"/>
    <p:sldId id="481" r:id="rId38"/>
    <p:sldId id="482" r:id="rId39"/>
    <p:sldId id="483" r:id="rId40"/>
    <p:sldId id="484" r:id="rId41"/>
    <p:sldId id="485" r:id="rId42"/>
    <p:sldId id="486" r:id="rId43"/>
    <p:sldId id="487" r:id="rId44"/>
    <p:sldId id="488" r:id="rId45"/>
    <p:sldId id="489" r:id="rId46"/>
    <p:sldId id="45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09"/>
            <p14:sldId id="454"/>
            <p14:sldId id="455"/>
            <p14:sldId id="456"/>
            <p14:sldId id="458"/>
            <p14:sldId id="459"/>
            <p14:sldId id="460"/>
            <p14:sldId id="461"/>
            <p14:sldId id="462"/>
            <p14:sldId id="463"/>
            <p14:sldId id="464"/>
            <p14:sldId id="465"/>
            <p14:sldId id="466"/>
            <p14:sldId id="467"/>
            <p14:sldId id="468"/>
            <p14:sldId id="469"/>
            <p14:sldId id="490"/>
            <p14:sldId id="470"/>
            <p14:sldId id="471"/>
            <p14:sldId id="472"/>
            <p14:sldId id="473"/>
            <p14:sldId id="474"/>
            <p14:sldId id="475"/>
            <p14:sldId id="491"/>
            <p14:sldId id="476"/>
            <p14:sldId id="477"/>
            <p14:sldId id="478"/>
            <p14:sldId id="479"/>
            <p14:sldId id="493"/>
            <p14:sldId id="480"/>
            <p14:sldId id="481"/>
            <p14:sldId id="482"/>
            <p14:sldId id="483"/>
            <p14:sldId id="484"/>
            <p14:sldId id="485"/>
            <p14:sldId id="486"/>
            <p14:sldId id="487"/>
            <p14:sldId id="488"/>
            <p14:sldId id="489"/>
            <p14:sldId id="4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3" autoAdjust="0"/>
    <p:restoredTop sz="94660"/>
  </p:normalViewPr>
  <p:slideViewPr>
    <p:cSldViewPr snapToGrid="0">
      <p:cViewPr varScale="1">
        <p:scale>
          <a:sx n="63" d="100"/>
          <a:sy n="63" d="100"/>
        </p:scale>
        <p:origin x="80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759698F-BB4A-44A7-97A6-B07148CF7BDB}" type="doc">
      <dgm:prSet loTypeId="urn:microsoft.com/office/officeart/2005/8/layout/cycle6#1" loCatId="cycle" qsTypeId="urn:microsoft.com/office/officeart/2005/8/quickstyle/simple1#1" qsCatId="simple" csTypeId="urn:microsoft.com/office/officeart/2005/8/colors/accent1_2#1" csCatId="accent1" phldr="1"/>
      <dgm:spPr/>
      <dgm:t>
        <a:bodyPr/>
        <a:lstStyle/>
        <a:p>
          <a:endParaRPr lang="en-US"/>
        </a:p>
      </dgm:t>
    </dgm:pt>
    <dgm:pt modelId="{275B4B3A-23CE-4398-8D08-6B208ECFCA7F}">
      <dgm:prSet phldrT="[Text]"/>
      <dgm:spPr/>
      <dgm:t>
        <a:bodyPr/>
        <a:lstStyle/>
        <a:p>
          <a:r>
            <a:rPr lang="ar-EG" b="1" dirty="0"/>
            <a:t>تقييم</a:t>
          </a:r>
          <a:endParaRPr lang="en-US" b="1" dirty="0"/>
        </a:p>
      </dgm:t>
    </dgm:pt>
    <dgm:pt modelId="{FD188F5A-ABDE-48C1-B851-AB9FCFBFADB0}" type="parTrans" cxnId="{E4C2D1BA-4C82-4AFD-AE22-62A0A1503FC6}">
      <dgm:prSet/>
      <dgm:spPr/>
      <dgm:t>
        <a:bodyPr/>
        <a:lstStyle/>
        <a:p>
          <a:endParaRPr lang="en-US"/>
        </a:p>
      </dgm:t>
    </dgm:pt>
    <dgm:pt modelId="{D88A290E-4321-458C-865A-588FA9675DF1}" type="sibTrans" cxnId="{E4C2D1BA-4C82-4AFD-AE22-62A0A1503FC6}">
      <dgm:prSet/>
      <dgm:spPr/>
      <dgm:t>
        <a:bodyPr/>
        <a:lstStyle/>
        <a:p>
          <a:endParaRPr lang="en-US"/>
        </a:p>
      </dgm:t>
    </dgm:pt>
    <dgm:pt modelId="{747AA53F-89D6-4DFF-8E08-31EB0ECF7421}">
      <dgm:prSet phldrT="[Text]"/>
      <dgm:spPr/>
      <dgm:t>
        <a:bodyPr/>
        <a:lstStyle/>
        <a:p>
          <a:r>
            <a:rPr lang="ar-EG" b="1" dirty="0"/>
            <a:t>تحرير</a:t>
          </a:r>
          <a:endParaRPr lang="en-US" b="1" dirty="0"/>
        </a:p>
      </dgm:t>
    </dgm:pt>
    <dgm:pt modelId="{416BBF3D-6F2A-4E50-A864-E9AD20E469AA}" type="parTrans" cxnId="{BE346307-C6C1-497C-BE83-B0A335E2D050}">
      <dgm:prSet/>
      <dgm:spPr/>
      <dgm:t>
        <a:bodyPr/>
        <a:lstStyle/>
        <a:p>
          <a:endParaRPr lang="en-US"/>
        </a:p>
      </dgm:t>
    </dgm:pt>
    <dgm:pt modelId="{B50D994B-61B4-4D77-942D-8E824A928872}" type="sibTrans" cxnId="{BE346307-C6C1-497C-BE83-B0A335E2D050}">
      <dgm:prSet/>
      <dgm:spPr/>
      <dgm:t>
        <a:bodyPr/>
        <a:lstStyle/>
        <a:p>
          <a:endParaRPr lang="en-US"/>
        </a:p>
      </dgm:t>
    </dgm:pt>
    <dgm:pt modelId="{2E3BB2A8-617C-445F-9D33-5B77B07BADE3}">
      <dgm:prSet phldrT="[Text]"/>
      <dgm:spPr/>
      <dgm:t>
        <a:bodyPr/>
        <a:lstStyle/>
        <a:p>
          <a:r>
            <a:rPr lang="ar-EG" b="1" dirty="0"/>
            <a:t>تحسين</a:t>
          </a:r>
          <a:endParaRPr lang="en-US" b="1" dirty="0"/>
        </a:p>
      </dgm:t>
    </dgm:pt>
    <dgm:pt modelId="{8872D6F6-4E54-4EEA-81EB-A1C3E83EBC30}" type="parTrans" cxnId="{A240034E-12A0-428B-A90F-391D084CBB24}">
      <dgm:prSet/>
      <dgm:spPr/>
      <dgm:t>
        <a:bodyPr/>
        <a:lstStyle/>
        <a:p>
          <a:endParaRPr lang="en-US"/>
        </a:p>
      </dgm:t>
    </dgm:pt>
    <dgm:pt modelId="{FAAD835E-81F8-4A12-AE8C-7FF7CCF3F21C}" type="sibTrans" cxnId="{A240034E-12A0-428B-A90F-391D084CBB24}">
      <dgm:prSet/>
      <dgm:spPr/>
      <dgm:t>
        <a:bodyPr/>
        <a:lstStyle/>
        <a:p>
          <a:endParaRPr lang="en-US"/>
        </a:p>
      </dgm:t>
    </dgm:pt>
    <dgm:pt modelId="{0E2B14F1-FEF6-48D6-9788-08496F3FD889}">
      <dgm:prSet phldrT="[Text]"/>
      <dgm:spPr/>
      <dgm:t>
        <a:bodyPr/>
        <a:lstStyle/>
        <a:p>
          <a:r>
            <a:rPr lang="ar-EG" b="1" dirty="0"/>
            <a:t>تصحيح</a:t>
          </a:r>
          <a:endParaRPr lang="en-US" b="1" dirty="0"/>
        </a:p>
      </dgm:t>
    </dgm:pt>
    <dgm:pt modelId="{D063635F-0B3E-4AAC-9D10-A34952F971F7}" type="parTrans" cxnId="{3207B650-9090-4CDB-84E1-591ED4AB9AB8}">
      <dgm:prSet/>
      <dgm:spPr/>
      <dgm:t>
        <a:bodyPr/>
        <a:lstStyle/>
        <a:p>
          <a:endParaRPr lang="en-US"/>
        </a:p>
      </dgm:t>
    </dgm:pt>
    <dgm:pt modelId="{449426B7-4AAC-460B-9303-93DD1DA5C454}" type="sibTrans" cxnId="{3207B650-9090-4CDB-84E1-591ED4AB9AB8}">
      <dgm:prSet/>
      <dgm:spPr/>
      <dgm:t>
        <a:bodyPr/>
        <a:lstStyle/>
        <a:p>
          <a:endParaRPr lang="en-US"/>
        </a:p>
      </dgm:t>
    </dgm:pt>
    <dgm:pt modelId="{FD829195-6BAF-4BC9-B354-BE5041BB7460}">
      <dgm:prSet phldrT="[Text]"/>
      <dgm:spPr/>
      <dgm:t>
        <a:bodyPr/>
        <a:lstStyle/>
        <a:p>
          <a:r>
            <a:rPr lang="ar-EG" b="1" dirty="0"/>
            <a:t>التأكد</a:t>
          </a:r>
          <a:endParaRPr lang="en-US" b="1" dirty="0"/>
        </a:p>
      </dgm:t>
    </dgm:pt>
    <dgm:pt modelId="{B9537704-E4E6-4858-AD86-089DCE1E451E}" type="parTrans" cxnId="{CD5A32C3-5350-4EBE-A7FB-967F67F25D99}">
      <dgm:prSet/>
      <dgm:spPr/>
      <dgm:t>
        <a:bodyPr/>
        <a:lstStyle/>
        <a:p>
          <a:endParaRPr lang="en-US"/>
        </a:p>
      </dgm:t>
    </dgm:pt>
    <dgm:pt modelId="{93F4674E-49FF-412D-9FE7-B19DE30EE722}" type="sibTrans" cxnId="{CD5A32C3-5350-4EBE-A7FB-967F67F25D99}">
      <dgm:prSet/>
      <dgm:spPr/>
      <dgm:t>
        <a:bodyPr/>
        <a:lstStyle/>
        <a:p>
          <a:endParaRPr lang="en-US"/>
        </a:p>
      </dgm:t>
    </dgm:pt>
    <dgm:pt modelId="{84B070A4-A36D-4CA9-BE9D-AF81D8F6CB3A}">
      <dgm:prSet phldrT="[Text]"/>
      <dgm:spPr/>
      <dgm:t>
        <a:bodyPr/>
        <a:lstStyle/>
        <a:p>
          <a:r>
            <a:rPr lang="ar-EG" b="1" dirty="0"/>
            <a:t>الحفاظ</a:t>
          </a:r>
          <a:endParaRPr lang="en-US" b="1" dirty="0"/>
        </a:p>
      </dgm:t>
    </dgm:pt>
    <dgm:pt modelId="{29E46F73-ECF3-4283-82AE-337164DC16D5}" type="parTrans" cxnId="{FDBA9780-EB2E-4D8E-BE41-DAF24725916B}">
      <dgm:prSet/>
      <dgm:spPr/>
      <dgm:t>
        <a:bodyPr/>
        <a:lstStyle/>
        <a:p>
          <a:endParaRPr lang="en-US"/>
        </a:p>
      </dgm:t>
    </dgm:pt>
    <dgm:pt modelId="{17775DB1-3815-4E93-A6FB-E78CA47C05A3}" type="sibTrans" cxnId="{FDBA9780-EB2E-4D8E-BE41-DAF24725916B}">
      <dgm:prSet/>
      <dgm:spPr/>
      <dgm:t>
        <a:bodyPr/>
        <a:lstStyle/>
        <a:p>
          <a:endParaRPr lang="en-US"/>
        </a:p>
      </dgm:t>
    </dgm:pt>
    <dgm:pt modelId="{1FF7C7D7-A7BB-4E48-9F31-A4D060C38D67}">
      <dgm:prSet phldrT="[Text]"/>
      <dgm:spPr/>
      <dgm:t>
        <a:bodyPr/>
        <a:lstStyle/>
        <a:p>
          <a:r>
            <a:rPr lang="ar-EG" b="1" dirty="0"/>
            <a:t>العناوين</a:t>
          </a:r>
          <a:endParaRPr lang="en-US" b="1" dirty="0"/>
        </a:p>
      </dgm:t>
    </dgm:pt>
    <dgm:pt modelId="{C38BE113-9844-4689-A272-3EA1315961A8}" type="parTrans" cxnId="{DE8BA280-06C8-473E-852B-35B2DAD6C473}">
      <dgm:prSet/>
      <dgm:spPr/>
      <dgm:t>
        <a:bodyPr/>
        <a:lstStyle/>
        <a:p>
          <a:endParaRPr lang="en-US"/>
        </a:p>
      </dgm:t>
    </dgm:pt>
    <dgm:pt modelId="{09449AD8-B702-43DB-A190-2D3E8D39E92B}" type="sibTrans" cxnId="{DE8BA280-06C8-473E-852B-35B2DAD6C473}">
      <dgm:prSet/>
      <dgm:spPr/>
      <dgm:t>
        <a:bodyPr/>
        <a:lstStyle/>
        <a:p>
          <a:endParaRPr lang="en-US"/>
        </a:p>
      </dgm:t>
    </dgm:pt>
    <dgm:pt modelId="{69F13430-0EEF-4C70-9364-78F5A55BAE12}" type="pres">
      <dgm:prSet presAssocID="{5759698F-BB4A-44A7-97A6-B07148CF7BDB}" presName="cycle" presStyleCnt="0">
        <dgm:presLayoutVars>
          <dgm:dir/>
          <dgm:resizeHandles val="exact"/>
        </dgm:presLayoutVars>
      </dgm:prSet>
      <dgm:spPr/>
    </dgm:pt>
    <dgm:pt modelId="{77DE59C5-3EDD-46AD-AFB7-5B6206A41445}" type="pres">
      <dgm:prSet presAssocID="{275B4B3A-23CE-4398-8D08-6B208ECFCA7F}" presName="node" presStyleLbl="node1" presStyleIdx="0" presStyleCnt="7">
        <dgm:presLayoutVars>
          <dgm:bulletEnabled val="1"/>
        </dgm:presLayoutVars>
      </dgm:prSet>
      <dgm:spPr/>
    </dgm:pt>
    <dgm:pt modelId="{5F7D6B0C-85E4-4E42-B16C-13FA91FB9E76}" type="pres">
      <dgm:prSet presAssocID="{275B4B3A-23CE-4398-8D08-6B208ECFCA7F}" presName="spNode" presStyleCnt="0"/>
      <dgm:spPr/>
    </dgm:pt>
    <dgm:pt modelId="{F286E41B-DBBF-4B08-BFAD-189F1541C253}" type="pres">
      <dgm:prSet presAssocID="{D88A290E-4321-458C-865A-588FA9675DF1}" presName="sibTrans" presStyleLbl="sibTrans1D1" presStyleIdx="0" presStyleCnt="7"/>
      <dgm:spPr/>
    </dgm:pt>
    <dgm:pt modelId="{A489A33F-9CBB-4400-B463-2B2C0A6015E0}" type="pres">
      <dgm:prSet presAssocID="{747AA53F-89D6-4DFF-8E08-31EB0ECF7421}" presName="node" presStyleLbl="node1" presStyleIdx="1" presStyleCnt="7">
        <dgm:presLayoutVars>
          <dgm:bulletEnabled val="1"/>
        </dgm:presLayoutVars>
      </dgm:prSet>
      <dgm:spPr/>
    </dgm:pt>
    <dgm:pt modelId="{E02F9135-B756-441C-BE29-448151A0AC4E}" type="pres">
      <dgm:prSet presAssocID="{747AA53F-89D6-4DFF-8E08-31EB0ECF7421}" presName="spNode" presStyleCnt="0"/>
      <dgm:spPr/>
    </dgm:pt>
    <dgm:pt modelId="{93338F31-BB3D-47D1-8D47-B0BD071BA45B}" type="pres">
      <dgm:prSet presAssocID="{B50D994B-61B4-4D77-942D-8E824A928872}" presName="sibTrans" presStyleLbl="sibTrans1D1" presStyleIdx="1" presStyleCnt="7"/>
      <dgm:spPr/>
    </dgm:pt>
    <dgm:pt modelId="{DFAF80B0-8668-4C35-A942-E1EE9F7FC82E}" type="pres">
      <dgm:prSet presAssocID="{2E3BB2A8-617C-445F-9D33-5B77B07BADE3}" presName="node" presStyleLbl="node1" presStyleIdx="2" presStyleCnt="7">
        <dgm:presLayoutVars>
          <dgm:bulletEnabled val="1"/>
        </dgm:presLayoutVars>
      </dgm:prSet>
      <dgm:spPr/>
    </dgm:pt>
    <dgm:pt modelId="{CD577EBF-EB8D-482A-897A-69031ED0A901}" type="pres">
      <dgm:prSet presAssocID="{2E3BB2A8-617C-445F-9D33-5B77B07BADE3}" presName="spNode" presStyleCnt="0"/>
      <dgm:spPr/>
    </dgm:pt>
    <dgm:pt modelId="{2D0ADFC2-D038-4111-82B9-CE33FE35886C}" type="pres">
      <dgm:prSet presAssocID="{FAAD835E-81F8-4A12-AE8C-7FF7CCF3F21C}" presName="sibTrans" presStyleLbl="sibTrans1D1" presStyleIdx="2" presStyleCnt="7"/>
      <dgm:spPr/>
    </dgm:pt>
    <dgm:pt modelId="{34258E3B-8EFF-4F96-9911-AECBF6C21129}" type="pres">
      <dgm:prSet presAssocID="{0E2B14F1-FEF6-48D6-9788-08496F3FD889}" presName="node" presStyleLbl="node1" presStyleIdx="3" presStyleCnt="7">
        <dgm:presLayoutVars>
          <dgm:bulletEnabled val="1"/>
        </dgm:presLayoutVars>
      </dgm:prSet>
      <dgm:spPr/>
    </dgm:pt>
    <dgm:pt modelId="{886D9EDE-4252-4C31-8ECE-7A7C7CED2EA3}" type="pres">
      <dgm:prSet presAssocID="{0E2B14F1-FEF6-48D6-9788-08496F3FD889}" presName="spNode" presStyleCnt="0"/>
      <dgm:spPr/>
    </dgm:pt>
    <dgm:pt modelId="{5DA2BFCF-DEB2-40F1-9592-56874B60313F}" type="pres">
      <dgm:prSet presAssocID="{449426B7-4AAC-460B-9303-93DD1DA5C454}" presName="sibTrans" presStyleLbl="sibTrans1D1" presStyleIdx="3" presStyleCnt="7"/>
      <dgm:spPr/>
    </dgm:pt>
    <dgm:pt modelId="{C0645B32-8178-4A7F-A525-F27A4E266305}" type="pres">
      <dgm:prSet presAssocID="{FD829195-6BAF-4BC9-B354-BE5041BB7460}" presName="node" presStyleLbl="node1" presStyleIdx="4" presStyleCnt="7">
        <dgm:presLayoutVars>
          <dgm:bulletEnabled val="1"/>
        </dgm:presLayoutVars>
      </dgm:prSet>
      <dgm:spPr/>
    </dgm:pt>
    <dgm:pt modelId="{4F020EF4-0C74-41CF-994C-E3CC530717B6}" type="pres">
      <dgm:prSet presAssocID="{FD829195-6BAF-4BC9-B354-BE5041BB7460}" presName="spNode" presStyleCnt="0"/>
      <dgm:spPr/>
    </dgm:pt>
    <dgm:pt modelId="{5EA8B0E4-9724-442E-939E-AC95C9D3550F}" type="pres">
      <dgm:prSet presAssocID="{93F4674E-49FF-412D-9FE7-B19DE30EE722}" presName="sibTrans" presStyleLbl="sibTrans1D1" presStyleIdx="4" presStyleCnt="7"/>
      <dgm:spPr/>
    </dgm:pt>
    <dgm:pt modelId="{CD41D890-384D-467D-90AA-2EB9FA318802}" type="pres">
      <dgm:prSet presAssocID="{84B070A4-A36D-4CA9-BE9D-AF81D8F6CB3A}" presName="node" presStyleLbl="node1" presStyleIdx="5" presStyleCnt="7">
        <dgm:presLayoutVars>
          <dgm:bulletEnabled val="1"/>
        </dgm:presLayoutVars>
      </dgm:prSet>
      <dgm:spPr/>
    </dgm:pt>
    <dgm:pt modelId="{04D0B469-33D1-4873-89CB-69B9031967DC}" type="pres">
      <dgm:prSet presAssocID="{84B070A4-A36D-4CA9-BE9D-AF81D8F6CB3A}" presName="spNode" presStyleCnt="0"/>
      <dgm:spPr/>
    </dgm:pt>
    <dgm:pt modelId="{9130F16B-3BEE-4140-82DA-9376D3E7C2E7}" type="pres">
      <dgm:prSet presAssocID="{17775DB1-3815-4E93-A6FB-E78CA47C05A3}" presName="sibTrans" presStyleLbl="sibTrans1D1" presStyleIdx="5" presStyleCnt="7"/>
      <dgm:spPr/>
    </dgm:pt>
    <dgm:pt modelId="{F6379A16-5181-43ED-868E-6B1C886B94E2}" type="pres">
      <dgm:prSet presAssocID="{1FF7C7D7-A7BB-4E48-9F31-A4D060C38D67}" presName="node" presStyleLbl="node1" presStyleIdx="6" presStyleCnt="7">
        <dgm:presLayoutVars>
          <dgm:bulletEnabled val="1"/>
        </dgm:presLayoutVars>
      </dgm:prSet>
      <dgm:spPr/>
    </dgm:pt>
    <dgm:pt modelId="{170EE7DE-B59F-4200-8076-BBB476709AAA}" type="pres">
      <dgm:prSet presAssocID="{1FF7C7D7-A7BB-4E48-9F31-A4D060C38D67}" presName="spNode" presStyleCnt="0"/>
      <dgm:spPr/>
    </dgm:pt>
    <dgm:pt modelId="{2D3BFF2F-1C0E-493D-A66C-4890934B43B0}" type="pres">
      <dgm:prSet presAssocID="{09449AD8-B702-43DB-A190-2D3E8D39E92B}" presName="sibTrans" presStyleLbl="sibTrans1D1" presStyleIdx="6" presStyleCnt="7"/>
      <dgm:spPr/>
    </dgm:pt>
  </dgm:ptLst>
  <dgm:cxnLst>
    <dgm:cxn modelId="{DF7DC702-7B9E-4249-8997-C91507E7507A}" type="presOf" srcId="{D88A290E-4321-458C-865A-588FA9675DF1}" destId="{F286E41B-DBBF-4B08-BFAD-189F1541C253}" srcOrd="0" destOrd="0" presId="urn:microsoft.com/office/officeart/2005/8/layout/cycle6#1"/>
    <dgm:cxn modelId="{BE346307-C6C1-497C-BE83-B0A335E2D050}" srcId="{5759698F-BB4A-44A7-97A6-B07148CF7BDB}" destId="{747AA53F-89D6-4DFF-8E08-31EB0ECF7421}" srcOrd="1" destOrd="0" parTransId="{416BBF3D-6F2A-4E50-A864-E9AD20E469AA}" sibTransId="{B50D994B-61B4-4D77-942D-8E824A928872}"/>
    <dgm:cxn modelId="{DD445927-F02F-41C6-BBD3-F79E0EB6C0C2}" type="presOf" srcId="{1FF7C7D7-A7BB-4E48-9F31-A4D060C38D67}" destId="{F6379A16-5181-43ED-868E-6B1C886B94E2}" srcOrd="0" destOrd="0" presId="urn:microsoft.com/office/officeart/2005/8/layout/cycle6#1"/>
    <dgm:cxn modelId="{E5832F2F-CF12-48ED-A6E0-62BA906E3C8D}" type="presOf" srcId="{93F4674E-49FF-412D-9FE7-B19DE30EE722}" destId="{5EA8B0E4-9724-442E-939E-AC95C9D3550F}" srcOrd="0" destOrd="0" presId="urn:microsoft.com/office/officeart/2005/8/layout/cycle6#1"/>
    <dgm:cxn modelId="{02F92F36-0264-45E2-92B0-5DCF3D5D55A9}" type="presOf" srcId="{84B070A4-A36D-4CA9-BE9D-AF81D8F6CB3A}" destId="{CD41D890-384D-467D-90AA-2EB9FA318802}" srcOrd="0" destOrd="0" presId="urn:microsoft.com/office/officeart/2005/8/layout/cycle6#1"/>
    <dgm:cxn modelId="{37CA4D38-3694-4E61-AE4F-39F2B54560C1}" type="presOf" srcId="{5759698F-BB4A-44A7-97A6-B07148CF7BDB}" destId="{69F13430-0EEF-4C70-9364-78F5A55BAE12}" srcOrd="0" destOrd="0" presId="urn:microsoft.com/office/officeart/2005/8/layout/cycle6#1"/>
    <dgm:cxn modelId="{F0CD3262-A0E3-458E-8ACC-455D3BD432D2}" type="presOf" srcId="{B50D994B-61B4-4D77-942D-8E824A928872}" destId="{93338F31-BB3D-47D1-8D47-B0BD071BA45B}" srcOrd="0" destOrd="0" presId="urn:microsoft.com/office/officeart/2005/8/layout/cycle6#1"/>
    <dgm:cxn modelId="{D1D38D6B-D6AE-4B62-87D7-0930870123C4}" type="presOf" srcId="{FAAD835E-81F8-4A12-AE8C-7FF7CCF3F21C}" destId="{2D0ADFC2-D038-4111-82B9-CE33FE35886C}" srcOrd="0" destOrd="0" presId="urn:microsoft.com/office/officeart/2005/8/layout/cycle6#1"/>
    <dgm:cxn modelId="{A240034E-12A0-428B-A90F-391D084CBB24}" srcId="{5759698F-BB4A-44A7-97A6-B07148CF7BDB}" destId="{2E3BB2A8-617C-445F-9D33-5B77B07BADE3}" srcOrd="2" destOrd="0" parTransId="{8872D6F6-4E54-4EEA-81EB-A1C3E83EBC30}" sibTransId="{FAAD835E-81F8-4A12-AE8C-7FF7CCF3F21C}"/>
    <dgm:cxn modelId="{B270EC4E-8750-499A-A9BC-2781B985E9CF}" type="presOf" srcId="{2E3BB2A8-617C-445F-9D33-5B77B07BADE3}" destId="{DFAF80B0-8668-4C35-A942-E1EE9F7FC82E}" srcOrd="0" destOrd="0" presId="urn:microsoft.com/office/officeart/2005/8/layout/cycle6#1"/>
    <dgm:cxn modelId="{3207B650-9090-4CDB-84E1-591ED4AB9AB8}" srcId="{5759698F-BB4A-44A7-97A6-B07148CF7BDB}" destId="{0E2B14F1-FEF6-48D6-9788-08496F3FD889}" srcOrd="3" destOrd="0" parTransId="{D063635F-0B3E-4AAC-9D10-A34952F971F7}" sibTransId="{449426B7-4AAC-460B-9303-93DD1DA5C454}"/>
    <dgm:cxn modelId="{8C00CB75-4DF7-48A7-999A-C4A93AA19F44}" type="presOf" srcId="{FD829195-6BAF-4BC9-B354-BE5041BB7460}" destId="{C0645B32-8178-4A7F-A525-F27A4E266305}" srcOrd="0" destOrd="0" presId="urn:microsoft.com/office/officeart/2005/8/layout/cycle6#1"/>
    <dgm:cxn modelId="{B1F7C679-CA9B-4CC3-8E3E-3EF2800AE43D}" type="presOf" srcId="{747AA53F-89D6-4DFF-8E08-31EB0ECF7421}" destId="{A489A33F-9CBB-4400-B463-2B2C0A6015E0}" srcOrd="0" destOrd="0" presId="urn:microsoft.com/office/officeart/2005/8/layout/cycle6#1"/>
    <dgm:cxn modelId="{B2E2627F-6099-461B-B81C-717F33875DB9}" type="presOf" srcId="{0E2B14F1-FEF6-48D6-9788-08496F3FD889}" destId="{34258E3B-8EFF-4F96-9911-AECBF6C21129}" srcOrd="0" destOrd="0" presId="urn:microsoft.com/office/officeart/2005/8/layout/cycle6#1"/>
    <dgm:cxn modelId="{FDBA9780-EB2E-4D8E-BE41-DAF24725916B}" srcId="{5759698F-BB4A-44A7-97A6-B07148CF7BDB}" destId="{84B070A4-A36D-4CA9-BE9D-AF81D8F6CB3A}" srcOrd="5" destOrd="0" parTransId="{29E46F73-ECF3-4283-82AE-337164DC16D5}" sibTransId="{17775DB1-3815-4E93-A6FB-E78CA47C05A3}"/>
    <dgm:cxn modelId="{DE8BA280-06C8-473E-852B-35B2DAD6C473}" srcId="{5759698F-BB4A-44A7-97A6-B07148CF7BDB}" destId="{1FF7C7D7-A7BB-4E48-9F31-A4D060C38D67}" srcOrd="6" destOrd="0" parTransId="{C38BE113-9844-4689-A272-3EA1315961A8}" sibTransId="{09449AD8-B702-43DB-A190-2D3E8D39E92B}"/>
    <dgm:cxn modelId="{072DCA89-263A-4DA3-9DDB-D7F5ED6C3E76}" type="presOf" srcId="{09449AD8-B702-43DB-A190-2D3E8D39E92B}" destId="{2D3BFF2F-1C0E-493D-A66C-4890934B43B0}" srcOrd="0" destOrd="0" presId="urn:microsoft.com/office/officeart/2005/8/layout/cycle6#1"/>
    <dgm:cxn modelId="{C4383999-E386-4ED1-820D-679DFC34E80B}" type="presOf" srcId="{17775DB1-3815-4E93-A6FB-E78CA47C05A3}" destId="{9130F16B-3BEE-4140-82DA-9376D3E7C2E7}" srcOrd="0" destOrd="0" presId="urn:microsoft.com/office/officeart/2005/8/layout/cycle6#1"/>
    <dgm:cxn modelId="{E4C2D1BA-4C82-4AFD-AE22-62A0A1503FC6}" srcId="{5759698F-BB4A-44A7-97A6-B07148CF7BDB}" destId="{275B4B3A-23CE-4398-8D08-6B208ECFCA7F}" srcOrd="0" destOrd="0" parTransId="{FD188F5A-ABDE-48C1-B851-AB9FCFBFADB0}" sibTransId="{D88A290E-4321-458C-865A-588FA9675DF1}"/>
    <dgm:cxn modelId="{292035C0-1BB3-4C09-8DAF-2D98387B1187}" type="presOf" srcId="{275B4B3A-23CE-4398-8D08-6B208ECFCA7F}" destId="{77DE59C5-3EDD-46AD-AFB7-5B6206A41445}" srcOrd="0" destOrd="0" presId="urn:microsoft.com/office/officeart/2005/8/layout/cycle6#1"/>
    <dgm:cxn modelId="{CD5A32C3-5350-4EBE-A7FB-967F67F25D99}" srcId="{5759698F-BB4A-44A7-97A6-B07148CF7BDB}" destId="{FD829195-6BAF-4BC9-B354-BE5041BB7460}" srcOrd="4" destOrd="0" parTransId="{B9537704-E4E6-4858-AD86-089DCE1E451E}" sibTransId="{93F4674E-49FF-412D-9FE7-B19DE30EE722}"/>
    <dgm:cxn modelId="{9FF297F9-F853-4A9F-BB8A-AF1D6D30B73A}" type="presOf" srcId="{449426B7-4AAC-460B-9303-93DD1DA5C454}" destId="{5DA2BFCF-DEB2-40F1-9592-56874B60313F}" srcOrd="0" destOrd="0" presId="urn:microsoft.com/office/officeart/2005/8/layout/cycle6#1"/>
    <dgm:cxn modelId="{CA4BBE2F-A84F-4D90-9866-95E5254472FA}" type="presParOf" srcId="{69F13430-0EEF-4C70-9364-78F5A55BAE12}" destId="{77DE59C5-3EDD-46AD-AFB7-5B6206A41445}" srcOrd="0" destOrd="0" presId="urn:microsoft.com/office/officeart/2005/8/layout/cycle6#1"/>
    <dgm:cxn modelId="{9E0F921C-96AE-4ACE-9479-7E5FD2AB9EF9}" type="presParOf" srcId="{69F13430-0EEF-4C70-9364-78F5A55BAE12}" destId="{5F7D6B0C-85E4-4E42-B16C-13FA91FB9E76}" srcOrd="1" destOrd="0" presId="urn:microsoft.com/office/officeart/2005/8/layout/cycle6#1"/>
    <dgm:cxn modelId="{E6E4351A-7476-4B92-8E06-4DC9552FA3D8}" type="presParOf" srcId="{69F13430-0EEF-4C70-9364-78F5A55BAE12}" destId="{F286E41B-DBBF-4B08-BFAD-189F1541C253}" srcOrd="2" destOrd="0" presId="urn:microsoft.com/office/officeart/2005/8/layout/cycle6#1"/>
    <dgm:cxn modelId="{CCDCA23F-4CD4-4D0E-BB10-227AC2A79A4C}" type="presParOf" srcId="{69F13430-0EEF-4C70-9364-78F5A55BAE12}" destId="{A489A33F-9CBB-4400-B463-2B2C0A6015E0}" srcOrd="3" destOrd="0" presId="urn:microsoft.com/office/officeart/2005/8/layout/cycle6#1"/>
    <dgm:cxn modelId="{44B42E6C-FD5A-4E39-A4B8-59EBDFAB2714}" type="presParOf" srcId="{69F13430-0EEF-4C70-9364-78F5A55BAE12}" destId="{E02F9135-B756-441C-BE29-448151A0AC4E}" srcOrd="4" destOrd="0" presId="urn:microsoft.com/office/officeart/2005/8/layout/cycle6#1"/>
    <dgm:cxn modelId="{C0D96672-F720-4F1A-9F00-7FDE979D7E1D}" type="presParOf" srcId="{69F13430-0EEF-4C70-9364-78F5A55BAE12}" destId="{93338F31-BB3D-47D1-8D47-B0BD071BA45B}" srcOrd="5" destOrd="0" presId="urn:microsoft.com/office/officeart/2005/8/layout/cycle6#1"/>
    <dgm:cxn modelId="{B84B00E6-6C13-4E81-8FF3-9253C26F5CE7}" type="presParOf" srcId="{69F13430-0EEF-4C70-9364-78F5A55BAE12}" destId="{DFAF80B0-8668-4C35-A942-E1EE9F7FC82E}" srcOrd="6" destOrd="0" presId="urn:microsoft.com/office/officeart/2005/8/layout/cycle6#1"/>
    <dgm:cxn modelId="{CEF7E8CE-EDD9-475C-B94E-D4410E126119}" type="presParOf" srcId="{69F13430-0EEF-4C70-9364-78F5A55BAE12}" destId="{CD577EBF-EB8D-482A-897A-69031ED0A901}" srcOrd="7" destOrd="0" presId="urn:microsoft.com/office/officeart/2005/8/layout/cycle6#1"/>
    <dgm:cxn modelId="{6FEB13B6-FDCB-4A74-B1C5-E5CAD36E3852}" type="presParOf" srcId="{69F13430-0EEF-4C70-9364-78F5A55BAE12}" destId="{2D0ADFC2-D038-4111-82B9-CE33FE35886C}" srcOrd="8" destOrd="0" presId="urn:microsoft.com/office/officeart/2005/8/layout/cycle6#1"/>
    <dgm:cxn modelId="{0F5889C4-F744-4FA1-AFD4-C7D3A060D4C6}" type="presParOf" srcId="{69F13430-0EEF-4C70-9364-78F5A55BAE12}" destId="{34258E3B-8EFF-4F96-9911-AECBF6C21129}" srcOrd="9" destOrd="0" presId="urn:microsoft.com/office/officeart/2005/8/layout/cycle6#1"/>
    <dgm:cxn modelId="{0A241A93-B032-47D3-987E-ACC546E229A6}" type="presParOf" srcId="{69F13430-0EEF-4C70-9364-78F5A55BAE12}" destId="{886D9EDE-4252-4C31-8ECE-7A7C7CED2EA3}" srcOrd="10" destOrd="0" presId="urn:microsoft.com/office/officeart/2005/8/layout/cycle6#1"/>
    <dgm:cxn modelId="{B92DD119-F7CA-4B60-9E45-F3A138E43B8E}" type="presParOf" srcId="{69F13430-0EEF-4C70-9364-78F5A55BAE12}" destId="{5DA2BFCF-DEB2-40F1-9592-56874B60313F}" srcOrd="11" destOrd="0" presId="urn:microsoft.com/office/officeart/2005/8/layout/cycle6#1"/>
    <dgm:cxn modelId="{8809E8B3-6DF6-4F70-8AC9-B360AEFBDD28}" type="presParOf" srcId="{69F13430-0EEF-4C70-9364-78F5A55BAE12}" destId="{C0645B32-8178-4A7F-A525-F27A4E266305}" srcOrd="12" destOrd="0" presId="urn:microsoft.com/office/officeart/2005/8/layout/cycle6#1"/>
    <dgm:cxn modelId="{756CC616-7EBC-430B-AC6F-6F5918ED853E}" type="presParOf" srcId="{69F13430-0EEF-4C70-9364-78F5A55BAE12}" destId="{4F020EF4-0C74-41CF-994C-E3CC530717B6}" srcOrd="13" destOrd="0" presId="urn:microsoft.com/office/officeart/2005/8/layout/cycle6#1"/>
    <dgm:cxn modelId="{29258829-D20B-47FC-BE59-25930878C771}" type="presParOf" srcId="{69F13430-0EEF-4C70-9364-78F5A55BAE12}" destId="{5EA8B0E4-9724-442E-939E-AC95C9D3550F}" srcOrd="14" destOrd="0" presId="urn:microsoft.com/office/officeart/2005/8/layout/cycle6#1"/>
    <dgm:cxn modelId="{70E60560-4893-4C17-907C-3FB264364642}" type="presParOf" srcId="{69F13430-0EEF-4C70-9364-78F5A55BAE12}" destId="{CD41D890-384D-467D-90AA-2EB9FA318802}" srcOrd="15" destOrd="0" presId="urn:microsoft.com/office/officeart/2005/8/layout/cycle6#1"/>
    <dgm:cxn modelId="{A257856B-14C3-4C33-98D4-991551DD829F}" type="presParOf" srcId="{69F13430-0EEF-4C70-9364-78F5A55BAE12}" destId="{04D0B469-33D1-4873-89CB-69B9031967DC}" srcOrd="16" destOrd="0" presId="urn:microsoft.com/office/officeart/2005/8/layout/cycle6#1"/>
    <dgm:cxn modelId="{B13BAD26-9CE2-4B0C-930C-14A2598B7C46}" type="presParOf" srcId="{69F13430-0EEF-4C70-9364-78F5A55BAE12}" destId="{9130F16B-3BEE-4140-82DA-9376D3E7C2E7}" srcOrd="17" destOrd="0" presId="urn:microsoft.com/office/officeart/2005/8/layout/cycle6#1"/>
    <dgm:cxn modelId="{994AC439-2CB5-4ABA-AD78-018E20226EE6}" type="presParOf" srcId="{69F13430-0EEF-4C70-9364-78F5A55BAE12}" destId="{F6379A16-5181-43ED-868E-6B1C886B94E2}" srcOrd="18" destOrd="0" presId="urn:microsoft.com/office/officeart/2005/8/layout/cycle6#1"/>
    <dgm:cxn modelId="{86B64047-47B5-442E-BE21-1190D0752B90}" type="presParOf" srcId="{69F13430-0EEF-4C70-9364-78F5A55BAE12}" destId="{170EE7DE-B59F-4200-8076-BBB476709AAA}" srcOrd="19" destOrd="0" presId="urn:microsoft.com/office/officeart/2005/8/layout/cycle6#1"/>
    <dgm:cxn modelId="{F1DEF7D5-15FA-4392-A51A-50F517093562}" type="presParOf" srcId="{69F13430-0EEF-4C70-9364-78F5A55BAE12}" destId="{2D3BFF2F-1C0E-493D-A66C-4890934B43B0}" srcOrd="20" destOrd="0" presId="urn:microsoft.com/office/officeart/2005/8/layout/cycle6#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B34467E-30DA-48A5-ADBC-568486250496}" type="doc">
      <dgm:prSet loTypeId="urn:microsoft.com/office/officeart/2005/8/layout/default#1" loCatId="list" qsTypeId="urn:microsoft.com/office/officeart/2005/8/quickstyle/simple1#2" qsCatId="simple" csTypeId="urn:microsoft.com/office/officeart/2005/8/colors/accent1_2#2" csCatId="accent1" phldr="1"/>
      <dgm:spPr/>
      <dgm:t>
        <a:bodyPr/>
        <a:lstStyle/>
        <a:p>
          <a:endParaRPr lang="en-US"/>
        </a:p>
      </dgm:t>
    </dgm:pt>
    <dgm:pt modelId="{B5668798-F14A-4E6A-84FB-4522E6584BDF}">
      <dgm:prSet phldrT="[Text]"/>
      <dgm:spPr/>
      <dgm:t>
        <a:bodyPr/>
        <a:lstStyle/>
        <a:p>
          <a:r>
            <a:rPr lang="ar-EG" dirty="0"/>
            <a:t>التجويد</a:t>
          </a:r>
          <a:endParaRPr lang="en-US" dirty="0"/>
        </a:p>
      </dgm:t>
    </dgm:pt>
    <dgm:pt modelId="{B86F1E51-120A-4840-8ECB-6F6895FA878C}" type="parTrans" cxnId="{07202713-EF3E-4D92-9160-826192B25948}">
      <dgm:prSet/>
      <dgm:spPr/>
      <dgm:t>
        <a:bodyPr/>
        <a:lstStyle/>
        <a:p>
          <a:endParaRPr lang="en-US"/>
        </a:p>
      </dgm:t>
    </dgm:pt>
    <dgm:pt modelId="{AAFBEB93-80A2-44B4-84A1-2D7C4EC38AD3}" type="sibTrans" cxnId="{07202713-EF3E-4D92-9160-826192B25948}">
      <dgm:prSet/>
      <dgm:spPr/>
      <dgm:t>
        <a:bodyPr/>
        <a:lstStyle/>
        <a:p>
          <a:endParaRPr lang="en-US"/>
        </a:p>
      </dgm:t>
    </dgm:pt>
    <dgm:pt modelId="{98C4EAB8-4633-4F2D-A921-F9303AC62AA9}">
      <dgm:prSet phldrT="[Text]"/>
      <dgm:spPr/>
      <dgm:t>
        <a:bodyPr/>
        <a:lstStyle/>
        <a:p>
          <a:r>
            <a:rPr lang="ar-EG" dirty="0"/>
            <a:t>الإتقان</a:t>
          </a:r>
          <a:endParaRPr lang="en-US" dirty="0"/>
        </a:p>
      </dgm:t>
    </dgm:pt>
    <dgm:pt modelId="{7292092A-A39E-40C0-AE3D-BD70C4325D67}" type="parTrans" cxnId="{97CBF0EC-A678-434C-ADBD-02966AA0DA73}">
      <dgm:prSet/>
      <dgm:spPr/>
      <dgm:t>
        <a:bodyPr/>
        <a:lstStyle/>
        <a:p>
          <a:endParaRPr lang="en-US"/>
        </a:p>
      </dgm:t>
    </dgm:pt>
    <dgm:pt modelId="{A7825E4F-8D9B-447E-854E-AB240452ABB6}" type="sibTrans" cxnId="{97CBF0EC-A678-434C-ADBD-02966AA0DA73}">
      <dgm:prSet/>
      <dgm:spPr/>
      <dgm:t>
        <a:bodyPr/>
        <a:lstStyle/>
        <a:p>
          <a:endParaRPr lang="en-US"/>
        </a:p>
      </dgm:t>
    </dgm:pt>
    <dgm:pt modelId="{1EA34FDF-BB34-4760-98C4-83C868906E03}">
      <dgm:prSet phldrT="[Text]"/>
      <dgm:spPr/>
      <dgm:t>
        <a:bodyPr/>
        <a:lstStyle/>
        <a:p>
          <a:r>
            <a:rPr lang="ar-EG" dirty="0"/>
            <a:t>الحلول</a:t>
          </a:r>
          <a:endParaRPr lang="en-US" dirty="0"/>
        </a:p>
      </dgm:t>
    </dgm:pt>
    <dgm:pt modelId="{C48919C5-B475-4B34-9D7F-ABEDDDBD4BB0}" type="parTrans" cxnId="{CAAF6F22-F479-460A-9123-CBF12FFC8CF1}">
      <dgm:prSet/>
      <dgm:spPr/>
      <dgm:t>
        <a:bodyPr/>
        <a:lstStyle/>
        <a:p>
          <a:endParaRPr lang="en-US"/>
        </a:p>
      </dgm:t>
    </dgm:pt>
    <dgm:pt modelId="{215AC29E-FF6C-47FA-B9FA-B8E86C3475C3}" type="sibTrans" cxnId="{CAAF6F22-F479-460A-9123-CBF12FFC8CF1}">
      <dgm:prSet/>
      <dgm:spPr/>
      <dgm:t>
        <a:bodyPr/>
        <a:lstStyle/>
        <a:p>
          <a:endParaRPr lang="en-US"/>
        </a:p>
      </dgm:t>
    </dgm:pt>
    <dgm:pt modelId="{8AB8535A-51F3-464D-BF42-7612F2C328EE}">
      <dgm:prSet phldrT="[Text]"/>
      <dgm:spPr/>
      <dgm:t>
        <a:bodyPr/>
        <a:lstStyle/>
        <a:p>
          <a:r>
            <a:rPr lang="ar-EG" dirty="0"/>
            <a:t>القرارات</a:t>
          </a:r>
          <a:endParaRPr lang="en-US" dirty="0"/>
        </a:p>
      </dgm:t>
    </dgm:pt>
    <dgm:pt modelId="{423D6298-03F0-4C51-A621-147EF05372E6}" type="parTrans" cxnId="{7B1651AB-86EB-498F-81CF-FB07F2D3E291}">
      <dgm:prSet/>
      <dgm:spPr/>
      <dgm:t>
        <a:bodyPr/>
        <a:lstStyle/>
        <a:p>
          <a:endParaRPr lang="en-US"/>
        </a:p>
      </dgm:t>
    </dgm:pt>
    <dgm:pt modelId="{FB16A60B-D3CB-42BE-9C08-71111479F9A8}" type="sibTrans" cxnId="{7B1651AB-86EB-498F-81CF-FB07F2D3E291}">
      <dgm:prSet/>
      <dgm:spPr/>
      <dgm:t>
        <a:bodyPr/>
        <a:lstStyle/>
        <a:p>
          <a:endParaRPr lang="en-US"/>
        </a:p>
      </dgm:t>
    </dgm:pt>
    <dgm:pt modelId="{8539C32C-B6B8-4ACD-83BD-6EE4D89DB430}">
      <dgm:prSet phldrT="[Text]"/>
      <dgm:spPr/>
      <dgm:t>
        <a:bodyPr/>
        <a:lstStyle/>
        <a:p>
          <a:r>
            <a:rPr lang="ar-EG" dirty="0"/>
            <a:t>القدرات</a:t>
          </a:r>
          <a:endParaRPr lang="en-US" dirty="0"/>
        </a:p>
      </dgm:t>
    </dgm:pt>
    <dgm:pt modelId="{9F4BDF9A-F4B9-47AC-9DED-725E2D3EE75D}" type="parTrans" cxnId="{0780B3FC-C5FA-434A-9A87-CFB82F2F2E90}">
      <dgm:prSet/>
      <dgm:spPr/>
      <dgm:t>
        <a:bodyPr/>
        <a:lstStyle/>
        <a:p>
          <a:endParaRPr lang="en-US"/>
        </a:p>
      </dgm:t>
    </dgm:pt>
    <dgm:pt modelId="{28A4C466-7EDF-46A7-8535-7E9D85AF5BB7}" type="sibTrans" cxnId="{0780B3FC-C5FA-434A-9A87-CFB82F2F2E90}">
      <dgm:prSet/>
      <dgm:spPr/>
      <dgm:t>
        <a:bodyPr/>
        <a:lstStyle/>
        <a:p>
          <a:endParaRPr lang="en-US"/>
        </a:p>
      </dgm:t>
    </dgm:pt>
    <dgm:pt modelId="{F7896779-4AED-4AF7-8C8E-8CB7343CCB93}">
      <dgm:prSet phldrT="[Text]"/>
      <dgm:spPr/>
      <dgm:t>
        <a:bodyPr/>
        <a:lstStyle/>
        <a:p>
          <a:r>
            <a:rPr lang="ar-EG" dirty="0"/>
            <a:t>الاختلاف</a:t>
          </a:r>
          <a:endParaRPr lang="en-US" dirty="0"/>
        </a:p>
      </dgm:t>
    </dgm:pt>
    <dgm:pt modelId="{6B06342A-DA59-4AA8-A637-34DC235A6A18}" type="parTrans" cxnId="{B3486821-BC25-44DD-ADC4-24A26A72A7C5}">
      <dgm:prSet/>
      <dgm:spPr/>
      <dgm:t>
        <a:bodyPr/>
        <a:lstStyle/>
        <a:p>
          <a:endParaRPr lang="en-US"/>
        </a:p>
      </dgm:t>
    </dgm:pt>
    <dgm:pt modelId="{519AE859-7592-4685-92B2-1ED2C991FB4A}" type="sibTrans" cxnId="{B3486821-BC25-44DD-ADC4-24A26A72A7C5}">
      <dgm:prSet/>
      <dgm:spPr/>
      <dgm:t>
        <a:bodyPr/>
        <a:lstStyle/>
        <a:p>
          <a:endParaRPr lang="en-US"/>
        </a:p>
      </dgm:t>
    </dgm:pt>
    <dgm:pt modelId="{ED287E3F-B7A4-4232-8848-5A1983C19463}">
      <dgm:prSet phldrT="[Text]"/>
      <dgm:spPr/>
      <dgm:t>
        <a:bodyPr/>
        <a:lstStyle/>
        <a:p>
          <a:r>
            <a:rPr lang="ar-EG" dirty="0"/>
            <a:t>المؤهل</a:t>
          </a:r>
          <a:endParaRPr lang="en-US" dirty="0"/>
        </a:p>
      </dgm:t>
    </dgm:pt>
    <dgm:pt modelId="{73DB9869-F9EE-4DB0-836E-51426AF39AC5}" type="parTrans" cxnId="{624AA160-D67E-4410-A349-E451A3B4AD4F}">
      <dgm:prSet/>
      <dgm:spPr/>
      <dgm:t>
        <a:bodyPr/>
        <a:lstStyle/>
        <a:p>
          <a:endParaRPr lang="en-US"/>
        </a:p>
      </dgm:t>
    </dgm:pt>
    <dgm:pt modelId="{6BC2B475-FF6F-4B1F-A4A4-18D84372AD67}" type="sibTrans" cxnId="{624AA160-D67E-4410-A349-E451A3B4AD4F}">
      <dgm:prSet/>
      <dgm:spPr/>
      <dgm:t>
        <a:bodyPr/>
        <a:lstStyle/>
        <a:p>
          <a:endParaRPr lang="en-US"/>
        </a:p>
      </dgm:t>
    </dgm:pt>
    <dgm:pt modelId="{F7FB8046-FD6C-4889-BCD0-351B81D85785}">
      <dgm:prSet phldrT="[Text]"/>
      <dgm:spPr/>
      <dgm:t>
        <a:bodyPr/>
        <a:lstStyle/>
        <a:p>
          <a:r>
            <a:rPr lang="ar-EG" dirty="0"/>
            <a:t>المهارات</a:t>
          </a:r>
          <a:endParaRPr lang="en-US" dirty="0"/>
        </a:p>
      </dgm:t>
    </dgm:pt>
    <dgm:pt modelId="{5FBBC35B-DD21-41F9-B605-1BA283791873}" type="parTrans" cxnId="{33DA0D5A-DC16-4BE0-BD68-BDF2D6A06E8E}">
      <dgm:prSet/>
      <dgm:spPr/>
      <dgm:t>
        <a:bodyPr/>
        <a:lstStyle/>
        <a:p>
          <a:endParaRPr lang="en-US"/>
        </a:p>
      </dgm:t>
    </dgm:pt>
    <dgm:pt modelId="{58D5DB6E-0A77-46BF-882A-1613C8DC2056}" type="sibTrans" cxnId="{33DA0D5A-DC16-4BE0-BD68-BDF2D6A06E8E}">
      <dgm:prSet/>
      <dgm:spPr/>
      <dgm:t>
        <a:bodyPr/>
        <a:lstStyle/>
        <a:p>
          <a:endParaRPr lang="en-US"/>
        </a:p>
      </dgm:t>
    </dgm:pt>
    <dgm:pt modelId="{CED15F97-0FB3-4749-A88F-8B151002014D}">
      <dgm:prSet phldrT="[Text]"/>
      <dgm:spPr/>
      <dgm:t>
        <a:bodyPr/>
        <a:lstStyle/>
        <a:p>
          <a:r>
            <a:rPr lang="ar-EG" dirty="0"/>
            <a:t>الرقمية</a:t>
          </a:r>
          <a:endParaRPr lang="en-US" dirty="0"/>
        </a:p>
      </dgm:t>
    </dgm:pt>
    <dgm:pt modelId="{92A57349-B4C6-4A2E-B43A-C557675091F4}" type="parTrans" cxnId="{0FB1C303-A28D-455C-9074-FBD9851546F4}">
      <dgm:prSet/>
      <dgm:spPr/>
      <dgm:t>
        <a:bodyPr/>
        <a:lstStyle/>
        <a:p>
          <a:endParaRPr lang="en-US"/>
        </a:p>
      </dgm:t>
    </dgm:pt>
    <dgm:pt modelId="{3B6E2090-1C60-4A6C-B87E-48B1D6E812F5}" type="sibTrans" cxnId="{0FB1C303-A28D-455C-9074-FBD9851546F4}">
      <dgm:prSet/>
      <dgm:spPr/>
      <dgm:t>
        <a:bodyPr/>
        <a:lstStyle/>
        <a:p>
          <a:endParaRPr lang="en-US"/>
        </a:p>
      </dgm:t>
    </dgm:pt>
    <dgm:pt modelId="{0AB608F7-C9D4-4088-9258-A367B59EDA75}">
      <dgm:prSet phldrT="[Text]"/>
      <dgm:spPr/>
      <dgm:t>
        <a:bodyPr/>
        <a:lstStyle/>
        <a:p>
          <a:r>
            <a:rPr lang="ar-EG" dirty="0"/>
            <a:t>السرعة</a:t>
          </a:r>
          <a:endParaRPr lang="en-US" dirty="0"/>
        </a:p>
      </dgm:t>
    </dgm:pt>
    <dgm:pt modelId="{0881CCA4-EB28-4899-AA40-5C405D524CA6}" type="parTrans" cxnId="{F558FE72-2042-4359-A547-5D2A2ABA0385}">
      <dgm:prSet/>
      <dgm:spPr/>
      <dgm:t>
        <a:bodyPr/>
        <a:lstStyle/>
        <a:p>
          <a:endParaRPr lang="en-US"/>
        </a:p>
      </dgm:t>
    </dgm:pt>
    <dgm:pt modelId="{756833B3-3BD0-4138-9361-E97912C66226}" type="sibTrans" cxnId="{F558FE72-2042-4359-A547-5D2A2ABA0385}">
      <dgm:prSet/>
      <dgm:spPr/>
      <dgm:t>
        <a:bodyPr/>
        <a:lstStyle/>
        <a:p>
          <a:endParaRPr lang="en-US"/>
        </a:p>
      </dgm:t>
    </dgm:pt>
    <dgm:pt modelId="{AC07FE1E-BD8F-4255-947F-EA454E6C1466}" type="pres">
      <dgm:prSet presAssocID="{EB34467E-30DA-48A5-ADBC-568486250496}" presName="diagram" presStyleCnt="0">
        <dgm:presLayoutVars>
          <dgm:dir/>
          <dgm:resizeHandles val="exact"/>
        </dgm:presLayoutVars>
      </dgm:prSet>
      <dgm:spPr/>
    </dgm:pt>
    <dgm:pt modelId="{F13E3910-CAF7-43ED-A6FE-88A3BB23AAD6}" type="pres">
      <dgm:prSet presAssocID="{B5668798-F14A-4E6A-84FB-4522E6584BDF}" presName="node" presStyleLbl="node1" presStyleIdx="0" presStyleCnt="10">
        <dgm:presLayoutVars>
          <dgm:bulletEnabled val="1"/>
        </dgm:presLayoutVars>
      </dgm:prSet>
      <dgm:spPr/>
    </dgm:pt>
    <dgm:pt modelId="{0089EE50-32F8-4925-933B-E628296F7F46}" type="pres">
      <dgm:prSet presAssocID="{AAFBEB93-80A2-44B4-84A1-2D7C4EC38AD3}" presName="sibTrans" presStyleCnt="0"/>
      <dgm:spPr/>
    </dgm:pt>
    <dgm:pt modelId="{344ABCC6-EB02-41DE-861B-D6E1FD4A4ADC}" type="pres">
      <dgm:prSet presAssocID="{98C4EAB8-4633-4F2D-A921-F9303AC62AA9}" presName="node" presStyleLbl="node1" presStyleIdx="1" presStyleCnt="10">
        <dgm:presLayoutVars>
          <dgm:bulletEnabled val="1"/>
        </dgm:presLayoutVars>
      </dgm:prSet>
      <dgm:spPr/>
    </dgm:pt>
    <dgm:pt modelId="{1FCBF877-316A-4AA8-8E9A-0B2875BAF15C}" type="pres">
      <dgm:prSet presAssocID="{A7825E4F-8D9B-447E-854E-AB240452ABB6}" presName="sibTrans" presStyleCnt="0"/>
      <dgm:spPr/>
    </dgm:pt>
    <dgm:pt modelId="{23C9E988-9E7D-448A-AF09-D0E2EFF73201}" type="pres">
      <dgm:prSet presAssocID="{1EA34FDF-BB34-4760-98C4-83C868906E03}" presName="node" presStyleLbl="node1" presStyleIdx="2" presStyleCnt="10">
        <dgm:presLayoutVars>
          <dgm:bulletEnabled val="1"/>
        </dgm:presLayoutVars>
      </dgm:prSet>
      <dgm:spPr/>
    </dgm:pt>
    <dgm:pt modelId="{0192E763-6489-4191-B9F3-2C319715BB5F}" type="pres">
      <dgm:prSet presAssocID="{215AC29E-FF6C-47FA-B9FA-B8E86C3475C3}" presName="sibTrans" presStyleCnt="0"/>
      <dgm:spPr/>
    </dgm:pt>
    <dgm:pt modelId="{9900BB03-A567-4101-BE70-4E7234ADD2EE}" type="pres">
      <dgm:prSet presAssocID="{8AB8535A-51F3-464D-BF42-7612F2C328EE}" presName="node" presStyleLbl="node1" presStyleIdx="3" presStyleCnt="10">
        <dgm:presLayoutVars>
          <dgm:bulletEnabled val="1"/>
        </dgm:presLayoutVars>
      </dgm:prSet>
      <dgm:spPr/>
    </dgm:pt>
    <dgm:pt modelId="{9F127276-B338-41B4-B925-D814F6431DC3}" type="pres">
      <dgm:prSet presAssocID="{FB16A60B-D3CB-42BE-9C08-71111479F9A8}" presName="sibTrans" presStyleCnt="0"/>
      <dgm:spPr/>
    </dgm:pt>
    <dgm:pt modelId="{6D43DFA5-8289-4CA6-BB5E-E94352A00E7E}" type="pres">
      <dgm:prSet presAssocID="{8539C32C-B6B8-4ACD-83BD-6EE4D89DB430}" presName="node" presStyleLbl="node1" presStyleIdx="4" presStyleCnt="10">
        <dgm:presLayoutVars>
          <dgm:bulletEnabled val="1"/>
        </dgm:presLayoutVars>
      </dgm:prSet>
      <dgm:spPr/>
    </dgm:pt>
    <dgm:pt modelId="{BE24333F-F26E-4CD3-9D40-6DD5290B96D2}" type="pres">
      <dgm:prSet presAssocID="{28A4C466-7EDF-46A7-8535-7E9D85AF5BB7}" presName="sibTrans" presStyleCnt="0"/>
      <dgm:spPr/>
    </dgm:pt>
    <dgm:pt modelId="{FC7504A8-3291-425A-8DE8-B47FE81CA94D}" type="pres">
      <dgm:prSet presAssocID="{F7896779-4AED-4AF7-8C8E-8CB7343CCB93}" presName="node" presStyleLbl="node1" presStyleIdx="5" presStyleCnt="10">
        <dgm:presLayoutVars>
          <dgm:bulletEnabled val="1"/>
        </dgm:presLayoutVars>
      </dgm:prSet>
      <dgm:spPr/>
    </dgm:pt>
    <dgm:pt modelId="{61A8C19B-316D-4741-8F06-B31F5D9C315B}" type="pres">
      <dgm:prSet presAssocID="{519AE859-7592-4685-92B2-1ED2C991FB4A}" presName="sibTrans" presStyleCnt="0"/>
      <dgm:spPr/>
    </dgm:pt>
    <dgm:pt modelId="{13BD93ED-FC36-4171-A4FF-50F3FA7B341A}" type="pres">
      <dgm:prSet presAssocID="{ED287E3F-B7A4-4232-8848-5A1983C19463}" presName="node" presStyleLbl="node1" presStyleIdx="6" presStyleCnt="10">
        <dgm:presLayoutVars>
          <dgm:bulletEnabled val="1"/>
        </dgm:presLayoutVars>
      </dgm:prSet>
      <dgm:spPr/>
    </dgm:pt>
    <dgm:pt modelId="{57957D2E-388A-4BA7-A2E7-BA92741C7088}" type="pres">
      <dgm:prSet presAssocID="{6BC2B475-FF6F-4B1F-A4A4-18D84372AD67}" presName="sibTrans" presStyleCnt="0"/>
      <dgm:spPr/>
    </dgm:pt>
    <dgm:pt modelId="{A77215B0-8E11-4B5E-871A-7FEAD93C532A}" type="pres">
      <dgm:prSet presAssocID="{F7FB8046-FD6C-4889-BCD0-351B81D85785}" presName="node" presStyleLbl="node1" presStyleIdx="7" presStyleCnt="10">
        <dgm:presLayoutVars>
          <dgm:bulletEnabled val="1"/>
        </dgm:presLayoutVars>
      </dgm:prSet>
      <dgm:spPr/>
    </dgm:pt>
    <dgm:pt modelId="{9541EB63-8CE0-45A7-A2AA-355DC743781E}" type="pres">
      <dgm:prSet presAssocID="{58D5DB6E-0A77-46BF-882A-1613C8DC2056}" presName="sibTrans" presStyleCnt="0"/>
      <dgm:spPr/>
    </dgm:pt>
    <dgm:pt modelId="{4D53B36F-B758-4816-BEAA-21BC121F2F99}" type="pres">
      <dgm:prSet presAssocID="{CED15F97-0FB3-4749-A88F-8B151002014D}" presName="node" presStyleLbl="node1" presStyleIdx="8" presStyleCnt="10">
        <dgm:presLayoutVars>
          <dgm:bulletEnabled val="1"/>
        </dgm:presLayoutVars>
      </dgm:prSet>
      <dgm:spPr/>
    </dgm:pt>
    <dgm:pt modelId="{943FF6C1-22AB-48F9-9C64-48B46EB24D6C}" type="pres">
      <dgm:prSet presAssocID="{3B6E2090-1C60-4A6C-B87E-48B1D6E812F5}" presName="sibTrans" presStyleCnt="0"/>
      <dgm:spPr/>
    </dgm:pt>
    <dgm:pt modelId="{4BAFD285-9938-4F91-A1FD-2DCD11A2AF7A}" type="pres">
      <dgm:prSet presAssocID="{0AB608F7-C9D4-4088-9258-A367B59EDA75}" presName="node" presStyleLbl="node1" presStyleIdx="9" presStyleCnt="10">
        <dgm:presLayoutVars>
          <dgm:bulletEnabled val="1"/>
        </dgm:presLayoutVars>
      </dgm:prSet>
      <dgm:spPr/>
    </dgm:pt>
  </dgm:ptLst>
  <dgm:cxnLst>
    <dgm:cxn modelId="{0FB1C303-A28D-455C-9074-FBD9851546F4}" srcId="{EB34467E-30DA-48A5-ADBC-568486250496}" destId="{CED15F97-0FB3-4749-A88F-8B151002014D}" srcOrd="8" destOrd="0" parTransId="{92A57349-B4C6-4A2E-B43A-C557675091F4}" sibTransId="{3B6E2090-1C60-4A6C-B87E-48B1D6E812F5}"/>
    <dgm:cxn modelId="{BE34D410-C858-487F-AC66-0246C006B43C}" type="presOf" srcId="{F7FB8046-FD6C-4889-BCD0-351B81D85785}" destId="{A77215B0-8E11-4B5E-871A-7FEAD93C532A}" srcOrd="0" destOrd="0" presId="urn:microsoft.com/office/officeart/2005/8/layout/default#1"/>
    <dgm:cxn modelId="{07202713-EF3E-4D92-9160-826192B25948}" srcId="{EB34467E-30DA-48A5-ADBC-568486250496}" destId="{B5668798-F14A-4E6A-84FB-4522E6584BDF}" srcOrd="0" destOrd="0" parTransId="{B86F1E51-120A-4840-8ECB-6F6895FA878C}" sibTransId="{AAFBEB93-80A2-44B4-84A1-2D7C4EC38AD3}"/>
    <dgm:cxn modelId="{1435971A-1470-4734-B07A-F6FE21DBE4C4}" type="presOf" srcId="{F7896779-4AED-4AF7-8C8E-8CB7343CCB93}" destId="{FC7504A8-3291-425A-8DE8-B47FE81CA94D}" srcOrd="0" destOrd="0" presId="urn:microsoft.com/office/officeart/2005/8/layout/default#1"/>
    <dgm:cxn modelId="{B3486821-BC25-44DD-ADC4-24A26A72A7C5}" srcId="{EB34467E-30DA-48A5-ADBC-568486250496}" destId="{F7896779-4AED-4AF7-8C8E-8CB7343CCB93}" srcOrd="5" destOrd="0" parTransId="{6B06342A-DA59-4AA8-A637-34DC235A6A18}" sibTransId="{519AE859-7592-4685-92B2-1ED2C991FB4A}"/>
    <dgm:cxn modelId="{CAAF6F22-F479-460A-9123-CBF12FFC8CF1}" srcId="{EB34467E-30DA-48A5-ADBC-568486250496}" destId="{1EA34FDF-BB34-4760-98C4-83C868906E03}" srcOrd="2" destOrd="0" parTransId="{C48919C5-B475-4B34-9D7F-ABEDDDBD4BB0}" sibTransId="{215AC29E-FF6C-47FA-B9FA-B8E86C3475C3}"/>
    <dgm:cxn modelId="{624AA160-D67E-4410-A349-E451A3B4AD4F}" srcId="{EB34467E-30DA-48A5-ADBC-568486250496}" destId="{ED287E3F-B7A4-4232-8848-5A1983C19463}" srcOrd="6" destOrd="0" parTransId="{73DB9869-F9EE-4DB0-836E-51426AF39AC5}" sibTransId="{6BC2B475-FF6F-4B1F-A4A4-18D84372AD67}"/>
    <dgm:cxn modelId="{82F57645-47F5-4149-8FF6-0195D2CFA1DC}" type="presOf" srcId="{CED15F97-0FB3-4749-A88F-8B151002014D}" destId="{4D53B36F-B758-4816-BEAA-21BC121F2F99}" srcOrd="0" destOrd="0" presId="urn:microsoft.com/office/officeart/2005/8/layout/default#1"/>
    <dgm:cxn modelId="{38C31747-8B8A-4762-B386-54476BDDE648}" type="presOf" srcId="{8AB8535A-51F3-464D-BF42-7612F2C328EE}" destId="{9900BB03-A567-4101-BE70-4E7234ADD2EE}" srcOrd="0" destOrd="0" presId="urn:microsoft.com/office/officeart/2005/8/layout/default#1"/>
    <dgm:cxn modelId="{3155D351-C22D-4E83-9829-B9CE3F68AFCA}" type="presOf" srcId="{ED287E3F-B7A4-4232-8848-5A1983C19463}" destId="{13BD93ED-FC36-4171-A4FF-50F3FA7B341A}" srcOrd="0" destOrd="0" presId="urn:microsoft.com/office/officeart/2005/8/layout/default#1"/>
    <dgm:cxn modelId="{58384072-946D-4D07-8454-2D907EC3A33B}" type="presOf" srcId="{EB34467E-30DA-48A5-ADBC-568486250496}" destId="{AC07FE1E-BD8F-4255-947F-EA454E6C1466}" srcOrd="0" destOrd="0" presId="urn:microsoft.com/office/officeart/2005/8/layout/default#1"/>
    <dgm:cxn modelId="{F558FE72-2042-4359-A547-5D2A2ABA0385}" srcId="{EB34467E-30DA-48A5-ADBC-568486250496}" destId="{0AB608F7-C9D4-4088-9258-A367B59EDA75}" srcOrd="9" destOrd="0" parTransId="{0881CCA4-EB28-4899-AA40-5C405D524CA6}" sibTransId="{756833B3-3BD0-4138-9361-E97912C66226}"/>
    <dgm:cxn modelId="{33DA0D5A-DC16-4BE0-BD68-BDF2D6A06E8E}" srcId="{EB34467E-30DA-48A5-ADBC-568486250496}" destId="{F7FB8046-FD6C-4889-BCD0-351B81D85785}" srcOrd="7" destOrd="0" parTransId="{5FBBC35B-DD21-41F9-B605-1BA283791873}" sibTransId="{58D5DB6E-0A77-46BF-882A-1613C8DC2056}"/>
    <dgm:cxn modelId="{B681E984-E3DE-4EB1-9492-E593D243730A}" type="presOf" srcId="{1EA34FDF-BB34-4760-98C4-83C868906E03}" destId="{23C9E988-9E7D-448A-AF09-D0E2EFF73201}" srcOrd="0" destOrd="0" presId="urn:microsoft.com/office/officeart/2005/8/layout/default#1"/>
    <dgm:cxn modelId="{8E459C8C-CDFF-4D68-8229-79733C3882A7}" type="presOf" srcId="{0AB608F7-C9D4-4088-9258-A367B59EDA75}" destId="{4BAFD285-9938-4F91-A1FD-2DCD11A2AF7A}" srcOrd="0" destOrd="0" presId="urn:microsoft.com/office/officeart/2005/8/layout/default#1"/>
    <dgm:cxn modelId="{5D7AD9A9-2CA9-4E22-8CB1-DA635DAB4CF7}" type="presOf" srcId="{98C4EAB8-4633-4F2D-A921-F9303AC62AA9}" destId="{344ABCC6-EB02-41DE-861B-D6E1FD4A4ADC}" srcOrd="0" destOrd="0" presId="urn:microsoft.com/office/officeart/2005/8/layout/default#1"/>
    <dgm:cxn modelId="{7B1651AB-86EB-498F-81CF-FB07F2D3E291}" srcId="{EB34467E-30DA-48A5-ADBC-568486250496}" destId="{8AB8535A-51F3-464D-BF42-7612F2C328EE}" srcOrd="3" destOrd="0" parTransId="{423D6298-03F0-4C51-A621-147EF05372E6}" sibTransId="{FB16A60B-D3CB-42BE-9C08-71111479F9A8}"/>
    <dgm:cxn modelId="{FAA01ED4-851B-448E-94D6-C081A6796533}" type="presOf" srcId="{B5668798-F14A-4E6A-84FB-4522E6584BDF}" destId="{F13E3910-CAF7-43ED-A6FE-88A3BB23AAD6}" srcOrd="0" destOrd="0" presId="urn:microsoft.com/office/officeart/2005/8/layout/default#1"/>
    <dgm:cxn modelId="{97CBF0EC-A678-434C-ADBD-02966AA0DA73}" srcId="{EB34467E-30DA-48A5-ADBC-568486250496}" destId="{98C4EAB8-4633-4F2D-A921-F9303AC62AA9}" srcOrd="1" destOrd="0" parTransId="{7292092A-A39E-40C0-AE3D-BD70C4325D67}" sibTransId="{A7825E4F-8D9B-447E-854E-AB240452ABB6}"/>
    <dgm:cxn modelId="{7465C2F1-3F15-4A06-A854-9C5EE75C6398}" type="presOf" srcId="{8539C32C-B6B8-4ACD-83BD-6EE4D89DB430}" destId="{6D43DFA5-8289-4CA6-BB5E-E94352A00E7E}" srcOrd="0" destOrd="0" presId="urn:microsoft.com/office/officeart/2005/8/layout/default#1"/>
    <dgm:cxn modelId="{0780B3FC-C5FA-434A-9A87-CFB82F2F2E90}" srcId="{EB34467E-30DA-48A5-ADBC-568486250496}" destId="{8539C32C-B6B8-4ACD-83BD-6EE4D89DB430}" srcOrd="4" destOrd="0" parTransId="{9F4BDF9A-F4B9-47AC-9DED-725E2D3EE75D}" sibTransId="{28A4C466-7EDF-46A7-8535-7E9D85AF5BB7}"/>
    <dgm:cxn modelId="{D1F22ECE-DA26-45B8-A07F-10765D0F590A}" type="presParOf" srcId="{AC07FE1E-BD8F-4255-947F-EA454E6C1466}" destId="{F13E3910-CAF7-43ED-A6FE-88A3BB23AAD6}" srcOrd="0" destOrd="0" presId="urn:microsoft.com/office/officeart/2005/8/layout/default#1"/>
    <dgm:cxn modelId="{4D0D26EC-D0DA-4E04-9E34-BDC531A844A6}" type="presParOf" srcId="{AC07FE1E-BD8F-4255-947F-EA454E6C1466}" destId="{0089EE50-32F8-4925-933B-E628296F7F46}" srcOrd="1" destOrd="0" presId="urn:microsoft.com/office/officeart/2005/8/layout/default#1"/>
    <dgm:cxn modelId="{0F7D4D1D-2ACC-45FB-B944-0A104E873376}" type="presParOf" srcId="{AC07FE1E-BD8F-4255-947F-EA454E6C1466}" destId="{344ABCC6-EB02-41DE-861B-D6E1FD4A4ADC}" srcOrd="2" destOrd="0" presId="urn:microsoft.com/office/officeart/2005/8/layout/default#1"/>
    <dgm:cxn modelId="{4687ABB6-7CD3-4CAA-A78B-F066956C386D}" type="presParOf" srcId="{AC07FE1E-BD8F-4255-947F-EA454E6C1466}" destId="{1FCBF877-316A-4AA8-8E9A-0B2875BAF15C}" srcOrd="3" destOrd="0" presId="urn:microsoft.com/office/officeart/2005/8/layout/default#1"/>
    <dgm:cxn modelId="{1CC5E558-E045-43F9-AA22-0553211A5EB6}" type="presParOf" srcId="{AC07FE1E-BD8F-4255-947F-EA454E6C1466}" destId="{23C9E988-9E7D-448A-AF09-D0E2EFF73201}" srcOrd="4" destOrd="0" presId="urn:microsoft.com/office/officeart/2005/8/layout/default#1"/>
    <dgm:cxn modelId="{665BBD4D-31DC-4BA7-900C-4B52D51230A4}" type="presParOf" srcId="{AC07FE1E-BD8F-4255-947F-EA454E6C1466}" destId="{0192E763-6489-4191-B9F3-2C319715BB5F}" srcOrd="5" destOrd="0" presId="urn:microsoft.com/office/officeart/2005/8/layout/default#1"/>
    <dgm:cxn modelId="{DC01AD4D-E3CD-4057-BCC6-3F1D01430A0E}" type="presParOf" srcId="{AC07FE1E-BD8F-4255-947F-EA454E6C1466}" destId="{9900BB03-A567-4101-BE70-4E7234ADD2EE}" srcOrd="6" destOrd="0" presId="urn:microsoft.com/office/officeart/2005/8/layout/default#1"/>
    <dgm:cxn modelId="{787CEE60-95E3-4F4C-8E97-F6FD76337DC0}" type="presParOf" srcId="{AC07FE1E-BD8F-4255-947F-EA454E6C1466}" destId="{9F127276-B338-41B4-B925-D814F6431DC3}" srcOrd="7" destOrd="0" presId="urn:microsoft.com/office/officeart/2005/8/layout/default#1"/>
    <dgm:cxn modelId="{CFB9C8A5-4BF0-4CA3-B3FF-ED661869EC35}" type="presParOf" srcId="{AC07FE1E-BD8F-4255-947F-EA454E6C1466}" destId="{6D43DFA5-8289-4CA6-BB5E-E94352A00E7E}" srcOrd="8" destOrd="0" presId="urn:microsoft.com/office/officeart/2005/8/layout/default#1"/>
    <dgm:cxn modelId="{88E570CE-E70C-4F50-B4AB-9F2C6FB2AE76}" type="presParOf" srcId="{AC07FE1E-BD8F-4255-947F-EA454E6C1466}" destId="{BE24333F-F26E-4CD3-9D40-6DD5290B96D2}" srcOrd="9" destOrd="0" presId="urn:microsoft.com/office/officeart/2005/8/layout/default#1"/>
    <dgm:cxn modelId="{EE6D6EB7-93CF-4499-9C3F-1B4386800490}" type="presParOf" srcId="{AC07FE1E-BD8F-4255-947F-EA454E6C1466}" destId="{FC7504A8-3291-425A-8DE8-B47FE81CA94D}" srcOrd="10" destOrd="0" presId="urn:microsoft.com/office/officeart/2005/8/layout/default#1"/>
    <dgm:cxn modelId="{BFE7CBF0-EAA1-442B-AC76-0654CEF9ABCB}" type="presParOf" srcId="{AC07FE1E-BD8F-4255-947F-EA454E6C1466}" destId="{61A8C19B-316D-4741-8F06-B31F5D9C315B}" srcOrd="11" destOrd="0" presId="urn:microsoft.com/office/officeart/2005/8/layout/default#1"/>
    <dgm:cxn modelId="{A8592864-B413-44D6-8F87-FEB6FBEBEFAB}" type="presParOf" srcId="{AC07FE1E-BD8F-4255-947F-EA454E6C1466}" destId="{13BD93ED-FC36-4171-A4FF-50F3FA7B341A}" srcOrd="12" destOrd="0" presId="urn:microsoft.com/office/officeart/2005/8/layout/default#1"/>
    <dgm:cxn modelId="{CB1A69FD-352D-4414-801E-A1BA795095A0}" type="presParOf" srcId="{AC07FE1E-BD8F-4255-947F-EA454E6C1466}" destId="{57957D2E-388A-4BA7-A2E7-BA92741C7088}" srcOrd="13" destOrd="0" presId="urn:microsoft.com/office/officeart/2005/8/layout/default#1"/>
    <dgm:cxn modelId="{737EF59A-D493-4F15-8686-488D3DD97A16}" type="presParOf" srcId="{AC07FE1E-BD8F-4255-947F-EA454E6C1466}" destId="{A77215B0-8E11-4B5E-871A-7FEAD93C532A}" srcOrd="14" destOrd="0" presId="urn:microsoft.com/office/officeart/2005/8/layout/default#1"/>
    <dgm:cxn modelId="{A1848C83-186D-4D4E-A6CF-01A1DEB7D28E}" type="presParOf" srcId="{AC07FE1E-BD8F-4255-947F-EA454E6C1466}" destId="{9541EB63-8CE0-45A7-A2AA-355DC743781E}" srcOrd="15" destOrd="0" presId="urn:microsoft.com/office/officeart/2005/8/layout/default#1"/>
    <dgm:cxn modelId="{C74053F4-E97A-4777-A5CB-A4D000EB48EC}" type="presParOf" srcId="{AC07FE1E-BD8F-4255-947F-EA454E6C1466}" destId="{4D53B36F-B758-4816-BEAA-21BC121F2F99}" srcOrd="16" destOrd="0" presId="urn:microsoft.com/office/officeart/2005/8/layout/default#1"/>
    <dgm:cxn modelId="{CD027120-B378-4D78-97E4-41180D11C820}" type="presParOf" srcId="{AC07FE1E-BD8F-4255-947F-EA454E6C1466}" destId="{943FF6C1-22AB-48F9-9C64-48B46EB24D6C}" srcOrd="17" destOrd="0" presId="urn:microsoft.com/office/officeart/2005/8/layout/default#1"/>
    <dgm:cxn modelId="{41C2E88E-1F2A-49E8-9D92-B3BE73AC3EF5}" type="presParOf" srcId="{AC07FE1E-BD8F-4255-947F-EA454E6C1466}" destId="{4BAFD285-9938-4F91-A1FD-2DCD11A2AF7A}" srcOrd="18" destOrd="0" presId="urn:microsoft.com/office/officeart/2005/8/layout/defaul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C852A3-FD97-4291-8C3B-DC8B61943205}" type="doc">
      <dgm:prSet loTypeId="urn:microsoft.com/office/officeart/2011/layout/HexagonRadial" loCatId="cycle" qsTypeId="urn:microsoft.com/office/officeart/2005/8/quickstyle/simple1#3" qsCatId="simple" csTypeId="urn:microsoft.com/office/officeart/2005/8/colors/accent1_2#3" csCatId="accent1" phldr="1"/>
      <dgm:spPr/>
      <dgm:t>
        <a:bodyPr/>
        <a:lstStyle/>
        <a:p>
          <a:endParaRPr lang="en-US"/>
        </a:p>
      </dgm:t>
    </dgm:pt>
    <dgm:pt modelId="{18C67D29-D446-4B25-BF8C-6F327FF871B8}">
      <dgm:prSet phldrT="[Text]"/>
      <dgm:spPr/>
      <dgm:t>
        <a:bodyPr/>
        <a:lstStyle/>
        <a:p>
          <a:r>
            <a:rPr lang="ar-EG" b="1" dirty="0"/>
            <a:t>الحديثة</a:t>
          </a:r>
          <a:endParaRPr lang="en-US" b="1" dirty="0"/>
        </a:p>
      </dgm:t>
    </dgm:pt>
    <dgm:pt modelId="{A775E5B7-2751-4BF2-A87B-C35F32B70D7B}" type="parTrans" cxnId="{80CD9B04-ED43-44B9-9B7B-5F74E4C1B5BB}">
      <dgm:prSet/>
      <dgm:spPr/>
      <dgm:t>
        <a:bodyPr/>
        <a:lstStyle/>
        <a:p>
          <a:endParaRPr lang="en-US"/>
        </a:p>
      </dgm:t>
    </dgm:pt>
    <dgm:pt modelId="{C50D2842-DA49-4CC6-84D4-D9522DAB9715}" type="sibTrans" cxnId="{80CD9B04-ED43-44B9-9B7B-5F74E4C1B5BB}">
      <dgm:prSet/>
      <dgm:spPr/>
      <dgm:t>
        <a:bodyPr/>
        <a:lstStyle/>
        <a:p>
          <a:endParaRPr lang="en-US"/>
        </a:p>
      </dgm:t>
    </dgm:pt>
    <dgm:pt modelId="{6E25C1E5-598E-480C-BD2E-8A142796A287}">
      <dgm:prSet phldrT="[Text]"/>
      <dgm:spPr/>
      <dgm:t>
        <a:bodyPr/>
        <a:lstStyle/>
        <a:p>
          <a:r>
            <a:rPr lang="ar-EG" b="1" dirty="0"/>
            <a:t>القضايا</a:t>
          </a:r>
          <a:endParaRPr lang="en-US" b="1" dirty="0"/>
        </a:p>
      </dgm:t>
    </dgm:pt>
    <dgm:pt modelId="{106F4EBF-39FE-45A1-8804-A96F7280075D}" type="parTrans" cxnId="{94290079-82EA-4DC7-82D2-3CE26B0435D6}">
      <dgm:prSet/>
      <dgm:spPr/>
      <dgm:t>
        <a:bodyPr/>
        <a:lstStyle/>
        <a:p>
          <a:endParaRPr lang="en-US"/>
        </a:p>
      </dgm:t>
    </dgm:pt>
    <dgm:pt modelId="{4A2BEBD5-A3E0-48BC-992B-FA9B9F3A781E}" type="sibTrans" cxnId="{94290079-82EA-4DC7-82D2-3CE26B0435D6}">
      <dgm:prSet/>
      <dgm:spPr/>
      <dgm:t>
        <a:bodyPr/>
        <a:lstStyle/>
        <a:p>
          <a:endParaRPr lang="en-US"/>
        </a:p>
      </dgm:t>
    </dgm:pt>
    <dgm:pt modelId="{2779EE92-51B5-4D4D-B102-925EB148C376}">
      <dgm:prSet phldrT="[Text]"/>
      <dgm:spPr/>
      <dgm:t>
        <a:bodyPr/>
        <a:lstStyle/>
        <a:p>
          <a:r>
            <a:rPr lang="ar-EG" b="1" dirty="0"/>
            <a:t>الفكرية</a:t>
          </a:r>
          <a:endParaRPr lang="en-US" b="1" dirty="0"/>
        </a:p>
      </dgm:t>
    </dgm:pt>
    <dgm:pt modelId="{678B18DA-9DCE-4D2C-9C56-27672E6801FF}" type="parTrans" cxnId="{A055FFC5-CAFD-429A-8ED3-21A2B04786E0}">
      <dgm:prSet/>
      <dgm:spPr/>
      <dgm:t>
        <a:bodyPr/>
        <a:lstStyle/>
        <a:p>
          <a:endParaRPr lang="en-US"/>
        </a:p>
      </dgm:t>
    </dgm:pt>
    <dgm:pt modelId="{06A4D895-0563-4AFA-AE61-B60A0249AE47}" type="sibTrans" cxnId="{A055FFC5-CAFD-429A-8ED3-21A2B04786E0}">
      <dgm:prSet/>
      <dgm:spPr/>
      <dgm:t>
        <a:bodyPr/>
        <a:lstStyle/>
        <a:p>
          <a:endParaRPr lang="en-US"/>
        </a:p>
      </dgm:t>
    </dgm:pt>
    <dgm:pt modelId="{1F5B5524-3FF9-4E4B-AA82-90B5823880A1}">
      <dgm:prSet phldrT="[Text]"/>
      <dgm:spPr/>
      <dgm:t>
        <a:bodyPr/>
        <a:lstStyle/>
        <a:p>
          <a:r>
            <a:rPr lang="ar-EG" b="1" dirty="0"/>
            <a:t>التحفيز</a:t>
          </a:r>
          <a:endParaRPr lang="en-US" b="1" dirty="0"/>
        </a:p>
      </dgm:t>
    </dgm:pt>
    <dgm:pt modelId="{8D1B0795-67DC-458D-8115-B896DCAA8FF7}" type="parTrans" cxnId="{080F0F8D-327E-476D-974D-7517D4228549}">
      <dgm:prSet/>
      <dgm:spPr/>
      <dgm:t>
        <a:bodyPr/>
        <a:lstStyle/>
        <a:p>
          <a:endParaRPr lang="en-US"/>
        </a:p>
      </dgm:t>
    </dgm:pt>
    <dgm:pt modelId="{02EDC3D5-1A24-44A0-A4A5-FF7BBEDE20B5}" type="sibTrans" cxnId="{080F0F8D-327E-476D-974D-7517D4228549}">
      <dgm:prSet/>
      <dgm:spPr/>
      <dgm:t>
        <a:bodyPr/>
        <a:lstStyle/>
        <a:p>
          <a:endParaRPr lang="en-US"/>
        </a:p>
      </dgm:t>
    </dgm:pt>
    <dgm:pt modelId="{1FADD72B-90C5-4F8B-B7A3-8CEA97C6B5AB}">
      <dgm:prSet phldrT="[Text]"/>
      <dgm:spPr/>
      <dgm:t>
        <a:bodyPr/>
        <a:lstStyle/>
        <a:p>
          <a:r>
            <a:rPr lang="ar-EG" b="1" dirty="0"/>
            <a:t>الكتاب</a:t>
          </a:r>
          <a:endParaRPr lang="en-US" b="1" dirty="0"/>
        </a:p>
      </dgm:t>
    </dgm:pt>
    <dgm:pt modelId="{5B5D9104-CA6D-4BD3-905B-3CDEF7D08132}" type="parTrans" cxnId="{14DE139E-73B2-462E-8372-AA76C74C1E2E}">
      <dgm:prSet/>
      <dgm:spPr/>
      <dgm:t>
        <a:bodyPr/>
        <a:lstStyle/>
        <a:p>
          <a:endParaRPr lang="en-US"/>
        </a:p>
      </dgm:t>
    </dgm:pt>
    <dgm:pt modelId="{6BA0B04F-3EF1-40B8-A16F-10401942F0F3}" type="sibTrans" cxnId="{14DE139E-73B2-462E-8372-AA76C74C1E2E}">
      <dgm:prSet/>
      <dgm:spPr/>
      <dgm:t>
        <a:bodyPr/>
        <a:lstStyle/>
        <a:p>
          <a:endParaRPr lang="en-US"/>
        </a:p>
      </dgm:t>
    </dgm:pt>
    <dgm:pt modelId="{CAB44F55-F399-476C-AE83-63D8A23AB232}">
      <dgm:prSet phldrT="[Text]"/>
      <dgm:spPr/>
      <dgm:t>
        <a:bodyPr/>
        <a:lstStyle/>
        <a:p>
          <a:r>
            <a:rPr lang="ar-EG" b="1" dirty="0"/>
            <a:t>الطرق</a:t>
          </a:r>
          <a:endParaRPr lang="en-US" b="1" dirty="0"/>
        </a:p>
      </dgm:t>
    </dgm:pt>
    <dgm:pt modelId="{6BD7E9FD-F67E-433B-A7F5-D8BFBD5A2240}" type="parTrans" cxnId="{4578EDAE-C54E-479D-BC8C-83624CEC49A3}">
      <dgm:prSet/>
      <dgm:spPr/>
      <dgm:t>
        <a:bodyPr/>
        <a:lstStyle/>
        <a:p>
          <a:endParaRPr lang="en-US"/>
        </a:p>
      </dgm:t>
    </dgm:pt>
    <dgm:pt modelId="{12A55B7F-83BA-4523-A548-7F3C80AE7645}" type="sibTrans" cxnId="{4578EDAE-C54E-479D-BC8C-83624CEC49A3}">
      <dgm:prSet/>
      <dgm:spPr/>
      <dgm:t>
        <a:bodyPr/>
        <a:lstStyle/>
        <a:p>
          <a:endParaRPr lang="en-US"/>
        </a:p>
      </dgm:t>
    </dgm:pt>
    <dgm:pt modelId="{B9145A8E-BD10-4670-BF2C-A65F724BAA45}">
      <dgm:prSet phldrT="[Text]"/>
      <dgm:spPr/>
      <dgm:t>
        <a:bodyPr/>
        <a:lstStyle/>
        <a:p>
          <a:r>
            <a:rPr lang="ar-EG" b="1" dirty="0"/>
            <a:t>الأدوات</a:t>
          </a:r>
          <a:endParaRPr lang="en-US" b="1" dirty="0"/>
        </a:p>
      </dgm:t>
    </dgm:pt>
    <dgm:pt modelId="{8608E40F-F7A3-482F-B7F2-7452940986C4}" type="parTrans" cxnId="{81DBA35A-D3C8-42DE-B881-52184BA3015E}">
      <dgm:prSet/>
      <dgm:spPr/>
      <dgm:t>
        <a:bodyPr/>
        <a:lstStyle/>
        <a:p>
          <a:endParaRPr lang="en-US"/>
        </a:p>
      </dgm:t>
    </dgm:pt>
    <dgm:pt modelId="{DC02C51E-C00B-4D2F-B88F-E62DF5F8249C}" type="sibTrans" cxnId="{81DBA35A-D3C8-42DE-B881-52184BA3015E}">
      <dgm:prSet/>
      <dgm:spPr/>
      <dgm:t>
        <a:bodyPr/>
        <a:lstStyle/>
        <a:p>
          <a:endParaRPr lang="en-US"/>
        </a:p>
      </dgm:t>
    </dgm:pt>
    <dgm:pt modelId="{8B0B5A9D-70CE-413F-A921-A05B81DC7A3A}" type="pres">
      <dgm:prSet presAssocID="{3AC852A3-FD97-4291-8C3B-DC8B61943205}" presName="Name0" presStyleCnt="0">
        <dgm:presLayoutVars>
          <dgm:chMax val="1"/>
          <dgm:chPref val="1"/>
          <dgm:dir/>
          <dgm:animOne val="branch"/>
          <dgm:animLvl val="lvl"/>
        </dgm:presLayoutVars>
      </dgm:prSet>
      <dgm:spPr/>
    </dgm:pt>
    <dgm:pt modelId="{95C0A22D-1BFE-4000-8162-EC69069CFBE3}" type="pres">
      <dgm:prSet presAssocID="{18C67D29-D446-4B25-BF8C-6F327FF871B8}" presName="Parent" presStyleLbl="node0" presStyleIdx="0" presStyleCnt="1">
        <dgm:presLayoutVars>
          <dgm:chMax val="6"/>
          <dgm:chPref val="6"/>
        </dgm:presLayoutVars>
      </dgm:prSet>
      <dgm:spPr/>
    </dgm:pt>
    <dgm:pt modelId="{3EF091A1-7089-4085-9E2B-3A0B9DF7B6D2}" type="pres">
      <dgm:prSet presAssocID="{6E25C1E5-598E-480C-BD2E-8A142796A287}" presName="Accent1" presStyleCnt="0"/>
      <dgm:spPr/>
    </dgm:pt>
    <dgm:pt modelId="{2C11B2C0-C16E-4563-BDD6-E7CCA1784F3F}" type="pres">
      <dgm:prSet presAssocID="{6E25C1E5-598E-480C-BD2E-8A142796A287}" presName="Accent" presStyleLbl="bgShp" presStyleIdx="0" presStyleCnt="6"/>
      <dgm:spPr/>
    </dgm:pt>
    <dgm:pt modelId="{28EF0450-9F22-4C96-8270-5D146EE89E56}" type="pres">
      <dgm:prSet presAssocID="{6E25C1E5-598E-480C-BD2E-8A142796A287}" presName="Child1" presStyleLbl="node1" presStyleIdx="0" presStyleCnt="6">
        <dgm:presLayoutVars>
          <dgm:chMax val="0"/>
          <dgm:chPref val="0"/>
          <dgm:bulletEnabled val="1"/>
        </dgm:presLayoutVars>
      </dgm:prSet>
      <dgm:spPr/>
    </dgm:pt>
    <dgm:pt modelId="{3427409E-9041-4A49-8FA2-826CA194A8EF}" type="pres">
      <dgm:prSet presAssocID="{2779EE92-51B5-4D4D-B102-925EB148C376}" presName="Accent2" presStyleCnt="0"/>
      <dgm:spPr/>
    </dgm:pt>
    <dgm:pt modelId="{9632E63F-DD3C-4FB2-A1F4-440F96DA0615}" type="pres">
      <dgm:prSet presAssocID="{2779EE92-51B5-4D4D-B102-925EB148C376}" presName="Accent" presStyleLbl="bgShp" presStyleIdx="1" presStyleCnt="6"/>
      <dgm:spPr/>
    </dgm:pt>
    <dgm:pt modelId="{AF17AA6B-D3A2-4035-9133-D3027004642A}" type="pres">
      <dgm:prSet presAssocID="{2779EE92-51B5-4D4D-B102-925EB148C376}" presName="Child2" presStyleLbl="node1" presStyleIdx="1" presStyleCnt="6">
        <dgm:presLayoutVars>
          <dgm:chMax val="0"/>
          <dgm:chPref val="0"/>
          <dgm:bulletEnabled val="1"/>
        </dgm:presLayoutVars>
      </dgm:prSet>
      <dgm:spPr/>
    </dgm:pt>
    <dgm:pt modelId="{943506DF-67B1-4B2B-A108-D9B25C650982}" type="pres">
      <dgm:prSet presAssocID="{1F5B5524-3FF9-4E4B-AA82-90B5823880A1}" presName="Accent3" presStyleCnt="0"/>
      <dgm:spPr/>
    </dgm:pt>
    <dgm:pt modelId="{D0808273-4803-4E2B-B018-61B9455579F4}" type="pres">
      <dgm:prSet presAssocID="{1F5B5524-3FF9-4E4B-AA82-90B5823880A1}" presName="Accent" presStyleLbl="bgShp" presStyleIdx="2" presStyleCnt="6"/>
      <dgm:spPr/>
    </dgm:pt>
    <dgm:pt modelId="{4A474A96-7172-4F8E-AB61-AD671CB64E0F}" type="pres">
      <dgm:prSet presAssocID="{1F5B5524-3FF9-4E4B-AA82-90B5823880A1}" presName="Child3" presStyleLbl="node1" presStyleIdx="2" presStyleCnt="6">
        <dgm:presLayoutVars>
          <dgm:chMax val="0"/>
          <dgm:chPref val="0"/>
          <dgm:bulletEnabled val="1"/>
        </dgm:presLayoutVars>
      </dgm:prSet>
      <dgm:spPr/>
    </dgm:pt>
    <dgm:pt modelId="{A9E9E37C-0384-45F9-B4E5-2D792FE99A6A}" type="pres">
      <dgm:prSet presAssocID="{1FADD72B-90C5-4F8B-B7A3-8CEA97C6B5AB}" presName="Accent4" presStyleCnt="0"/>
      <dgm:spPr/>
    </dgm:pt>
    <dgm:pt modelId="{169AE2D6-23F8-4CD0-9F7C-B0E846107B5C}" type="pres">
      <dgm:prSet presAssocID="{1FADD72B-90C5-4F8B-B7A3-8CEA97C6B5AB}" presName="Accent" presStyleLbl="bgShp" presStyleIdx="3" presStyleCnt="6"/>
      <dgm:spPr/>
    </dgm:pt>
    <dgm:pt modelId="{2901D14E-54BB-474C-B404-2C091DFDCEB7}" type="pres">
      <dgm:prSet presAssocID="{1FADD72B-90C5-4F8B-B7A3-8CEA97C6B5AB}" presName="Child4" presStyleLbl="node1" presStyleIdx="3" presStyleCnt="6">
        <dgm:presLayoutVars>
          <dgm:chMax val="0"/>
          <dgm:chPref val="0"/>
          <dgm:bulletEnabled val="1"/>
        </dgm:presLayoutVars>
      </dgm:prSet>
      <dgm:spPr/>
    </dgm:pt>
    <dgm:pt modelId="{00D340EF-0A4D-4745-987C-6779F09D7621}" type="pres">
      <dgm:prSet presAssocID="{CAB44F55-F399-476C-AE83-63D8A23AB232}" presName="Accent5" presStyleCnt="0"/>
      <dgm:spPr/>
    </dgm:pt>
    <dgm:pt modelId="{1460E8CF-3858-428D-80F6-10A0A6D2C8F7}" type="pres">
      <dgm:prSet presAssocID="{CAB44F55-F399-476C-AE83-63D8A23AB232}" presName="Accent" presStyleLbl="bgShp" presStyleIdx="4" presStyleCnt="6"/>
      <dgm:spPr/>
    </dgm:pt>
    <dgm:pt modelId="{4A8365D5-EBB2-435D-BED0-B59524CD58FA}" type="pres">
      <dgm:prSet presAssocID="{CAB44F55-F399-476C-AE83-63D8A23AB232}" presName="Child5" presStyleLbl="node1" presStyleIdx="4" presStyleCnt="6">
        <dgm:presLayoutVars>
          <dgm:chMax val="0"/>
          <dgm:chPref val="0"/>
          <dgm:bulletEnabled val="1"/>
        </dgm:presLayoutVars>
      </dgm:prSet>
      <dgm:spPr/>
    </dgm:pt>
    <dgm:pt modelId="{C31265EB-5F49-4C34-B120-5B374FA4E8EE}" type="pres">
      <dgm:prSet presAssocID="{B9145A8E-BD10-4670-BF2C-A65F724BAA45}" presName="Accent6" presStyleCnt="0"/>
      <dgm:spPr/>
    </dgm:pt>
    <dgm:pt modelId="{089B39D8-F83A-4918-ACB5-765DA1A08EF2}" type="pres">
      <dgm:prSet presAssocID="{B9145A8E-BD10-4670-BF2C-A65F724BAA45}" presName="Accent" presStyleLbl="bgShp" presStyleIdx="5" presStyleCnt="6"/>
      <dgm:spPr/>
    </dgm:pt>
    <dgm:pt modelId="{8A14DB65-EA31-4658-BE22-831D7AF611AB}" type="pres">
      <dgm:prSet presAssocID="{B9145A8E-BD10-4670-BF2C-A65F724BAA45}" presName="Child6" presStyleLbl="node1" presStyleIdx="5" presStyleCnt="6">
        <dgm:presLayoutVars>
          <dgm:chMax val="0"/>
          <dgm:chPref val="0"/>
          <dgm:bulletEnabled val="1"/>
        </dgm:presLayoutVars>
      </dgm:prSet>
      <dgm:spPr/>
    </dgm:pt>
  </dgm:ptLst>
  <dgm:cxnLst>
    <dgm:cxn modelId="{80CD9B04-ED43-44B9-9B7B-5F74E4C1B5BB}" srcId="{3AC852A3-FD97-4291-8C3B-DC8B61943205}" destId="{18C67D29-D446-4B25-BF8C-6F327FF871B8}" srcOrd="0" destOrd="0" parTransId="{A775E5B7-2751-4BF2-A87B-C35F32B70D7B}" sibTransId="{C50D2842-DA49-4CC6-84D4-D9522DAB9715}"/>
    <dgm:cxn modelId="{73B68A0B-13C8-445D-BA5C-4CE744C77E54}" type="presOf" srcId="{1F5B5524-3FF9-4E4B-AA82-90B5823880A1}" destId="{4A474A96-7172-4F8E-AB61-AD671CB64E0F}" srcOrd="0" destOrd="0" presId="urn:microsoft.com/office/officeart/2011/layout/HexagonRadial"/>
    <dgm:cxn modelId="{481A9215-70CA-4F8C-B89A-96A8148A27E5}" type="presOf" srcId="{1FADD72B-90C5-4F8B-B7A3-8CEA97C6B5AB}" destId="{2901D14E-54BB-474C-B404-2C091DFDCEB7}" srcOrd="0" destOrd="0" presId="urn:microsoft.com/office/officeart/2011/layout/HexagonRadial"/>
    <dgm:cxn modelId="{FB17E533-02B9-4D92-8E60-0D0A83624C55}" type="presOf" srcId="{3AC852A3-FD97-4291-8C3B-DC8B61943205}" destId="{8B0B5A9D-70CE-413F-A921-A05B81DC7A3A}" srcOrd="0" destOrd="0" presId="urn:microsoft.com/office/officeart/2011/layout/HexagonRadial"/>
    <dgm:cxn modelId="{16F99139-6B27-4516-BFF4-E3BE45B49D60}" type="presOf" srcId="{6E25C1E5-598E-480C-BD2E-8A142796A287}" destId="{28EF0450-9F22-4C96-8270-5D146EE89E56}" srcOrd="0" destOrd="0" presId="urn:microsoft.com/office/officeart/2011/layout/HexagonRadial"/>
    <dgm:cxn modelId="{32256763-D3A6-40C2-84C0-C51AB1FD0408}" type="presOf" srcId="{18C67D29-D446-4B25-BF8C-6F327FF871B8}" destId="{95C0A22D-1BFE-4000-8162-EC69069CFBE3}" srcOrd="0" destOrd="0" presId="urn:microsoft.com/office/officeart/2011/layout/HexagonRadial"/>
    <dgm:cxn modelId="{5DBEE144-9405-4B8B-83EB-137496326806}" type="presOf" srcId="{2779EE92-51B5-4D4D-B102-925EB148C376}" destId="{AF17AA6B-D3A2-4035-9133-D3027004642A}" srcOrd="0" destOrd="0" presId="urn:microsoft.com/office/officeart/2011/layout/HexagonRadial"/>
    <dgm:cxn modelId="{94290079-82EA-4DC7-82D2-3CE26B0435D6}" srcId="{18C67D29-D446-4B25-BF8C-6F327FF871B8}" destId="{6E25C1E5-598E-480C-BD2E-8A142796A287}" srcOrd="0" destOrd="0" parTransId="{106F4EBF-39FE-45A1-8804-A96F7280075D}" sibTransId="{4A2BEBD5-A3E0-48BC-992B-FA9B9F3A781E}"/>
    <dgm:cxn modelId="{81DBA35A-D3C8-42DE-B881-52184BA3015E}" srcId="{18C67D29-D446-4B25-BF8C-6F327FF871B8}" destId="{B9145A8E-BD10-4670-BF2C-A65F724BAA45}" srcOrd="5" destOrd="0" parTransId="{8608E40F-F7A3-482F-B7F2-7452940986C4}" sibTransId="{DC02C51E-C00B-4D2F-B88F-E62DF5F8249C}"/>
    <dgm:cxn modelId="{080F0F8D-327E-476D-974D-7517D4228549}" srcId="{18C67D29-D446-4B25-BF8C-6F327FF871B8}" destId="{1F5B5524-3FF9-4E4B-AA82-90B5823880A1}" srcOrd="2" destOrd="0" parTransId="{8D1B0795-67DC-458D-8115-B896DCAA8FF7}" sibTransId="{02EDC3D5-1A24-44A0-A4A5-FF7BBEDE20B5}"/>
    <dgm:cxn modelId="{B90DE399-7210-43AA-ACB6-F61582ED8E18}" type="presOf" srcId="{B9145A8E-BD10-4670-BF2C-A65F724BAA45}" destId="{8A14DB65-EA31-4658-BE22-831D7AF611AB}" srcOrd="0" destOrd="0" presId="urn:microsoft.com/office/officeart/2011/layout/HexagonRadial"/>
    <dgm:cxn modelId="{14DE139E-73B2-462E-8372-AA76C74C1E2E}" srcId="{18C67D29-D446-4B25-BF8C-6F327FF871B8}" destId="{1FADD72B-90C5-4F8B-B7A3-8CEA97C6B5AB}" srcOrd="3" destOrd="0" parTransId="{5B5D9104-CA6D-4BD3-905B-3CDEF7D08132}" sibTransId="{6BA0B04F-3EF1-40B8-A16F-10401942F0F3}"/>
    <dgm:cxn modelId="{4578EDAE-C54E-479D-BC8C-83624CEC49A3}" srcId="{18C67D29-D446-4B25-BF8C-6F327FF871B8}" destId="{CAB44F55-F399-476C-AE83-63D8A23AB232}" srcOrd="4" destOrd="0" parTransId="{6BD7E9FD-F67E-433B-A7F5-D8BFBD5A2240}" sibTransId="{12A55B7F-83BA-4523-A548-7F3C80AE7645}"/>
    <dgm:cxn modelId="{A055FFC5-CAFD-429A-8ED3-21A2B04786E0}" srcId="{18C67D29-D446-4B25-BF8C-6F327FF871B8}" destId="{2779EE92-51B5-4D4D-B102-925EB148C376}" srcOrd="1" destOrd="0" parTransId="{678B18DA-9DCE-4D2C-9C56-27672E6801FF}" sibTransId="{06A4D895-0563-4AFA-AE61-B60A0249AE47}"/>
    <dgm:cxn modelId="{6E8958EF-8407-4556-AC62-A8B04EFD1F1E}" type="presOf" srcId="{CAB44F55-F399-476C-AE83-63D8A23AB232}" destId="{4A8365D5-EBB2-435D-BED0-B59524CD58FA}" srcOrd="0" destOrd="0" presId="urn:microsoft.com/office/officeart/2011/layout/HexagonRadial"/>
    <dgm:cxn modelId="{B8CF9F0D-95C6-4918-89D0-53ADE0A8C37B}" type="presParOf" srcId="{8B0B5A9D-70CE-413F-A921-A05B81DC7A3A}" destId="{95C0A22D-1BFE-4000-8162-EC69069CFBE3}" srcOrd="0" destOrd="0" presId="urn:microsoft.com/office/officeart/2011/layout/HexagonRadial"/>
    <dgm:cxn modelId="{BD7BB9D8-2559-4007-8CB6-3E0BF76C1FF1}" type="presParOf" srcId="{8B0B5A9D-70CE-413F-A921-A05B81DC7A3A}" destId="{3EF091A1-7089-4085-9E2B-3A0B9DF7B6D2}" srcOrd="1" destOrd="0" presId="urn:microsoft.com/office/officeart/2011/layout/HexagonRadial"/>
    <dgm:cxn modelId="{692BA686-6E0D-4077-BDED-1215235447AD}" type="presParOf" srcId="{3EF091A1-7089-4085-9E2B-3A0B9DF7B6D2}" destId="{2C11B2C0-C16E-4563-BDD6-E7CCA1784F3F}" srcOrd="0" destOrd="0" presId="urn:microsoft.com/office/officeart/2011/layout/HexagonRadial"/>
    <dgm:cxn modelId="{CFE4894D-BA32-46D3-8FAF-0ED83D2EA096}" type="presParOf" srcId="{8B0B5A9D-70CE-413F-A921-A05B81DC7A3A}" destId="{28EF0450-9F22-4C96-8270-5D146EE89E56}" srcOrd="2" destOrd="0" presId="urn:microsoft.com/office/officeart/2011/layout/HexagonRadial"/>
    <dgm:cxn modelId="{D99BBCBE-4813-4ED9-927E-C9FCC1D26BEE}" type="presParOf" srcId="{8B0B5A9D-70CE-413F-A921-A05B81DC7A3A}" destId="{3427409E-9041-4A49-8FA2-826CA194A8EF}" srcOrd="3" destOrd="0" presId="urn:microsoft.com/office/officeart/2011/layout/HexagonRadial"/>
    <dgm:cxn modelId="{1F32DA1C-A599-4F75-BEEA-D9BEDD914E22}" type="presParOf" srcId="{3427409E-9041-4A49-8FA2-826CA194A8EF}" destId="{9632E63F-DD3C-4FB2-A1F4-440F96DA0615}" srcOrd="0" destOrd="0" presId="urn:microsoft.com/office/officeart/2011/layout/HexagonRadial"/>
    <dgm:cxn modelId="{47445AB8-BC7F-4193-A97A-62AB04814FF6}" type="presParOf" srcId="{8B0B5A9D-70CE-413F-A921-A05B81DC7A3A}" destId="{AF17AA6B-D3A2-4035-9133-D3027004642A}" srcOrd="4" destOrd="0" presId="urn:microsoft.com/office/officeart/2011/layout/HexagonRadial"/>
    <dgm:cxn modelId="{22A082B7-2527-4E40-B443-0E3089C3A5FF}" type="presParOf" srcId="{8B0B5A9D-70CE-413F-A921-A05B81DC7A3A}" destId="{943506DF-67B1-4B2B-A108-D9B25C650982}" srcOrd="5" destOrd="0" presId="urn:microsoft.com/office/officeart/2011/layout/HexagonRadial"/>
    <dgm:cxn modelId="{99ADF075-8983-49F0-90DD-9CB59F682C52}" type="presParOf" srcId="{943506DF-67B1-4B2B-A108-D9B25C650982}" destId="{D0808273-4803-4E2B-B018-61B9455579F4}" srcOrd="0" destOrd="0" presId="urn:microsoft.com/office/officeart/2011/layout/HexagonRadial"/>
    <dgm:cxn modelId="{96309437-6127-41E2-9586-6771D35E50F5}" type="presParOf" srcId="{8B0B5A9D-70CE-413F-A921-A05B81DC7A3A}" destId="{4A474A96-7172-4F8E-AB61-AD671CB64E0F}" srcOrd="6" destOrd="0" presId="urn:microsoft.com/office/officeart/2011/layout/HexagonRadial"/>
    <dgm:cxn modelId="{E351CD5F-F72F-4AB8-9A4E-21FC6852426F}" type="presParOf" srcId="{8B0B5A9D-70CE-413F-A921-A05B81DC7A3A}" destId="{A9E9E37C-0384-45F9-B4E5-2D792FE99A6A}" srcOrd="7" destOrd="0" presId="urn:microsoft.com/office/officeart/2011/layout/HexagonRadial"/>
    <dgm:cxn modelId="{F9217FE4-B612-48B6-8A6E-218334F38A3B}" type="presParOf" srcId="{A9E9E37C-0384-45F9-B4E5-2D792FE99A6A}" destId="{169AE2D6-23F8-4CD0-9F7C-B0E846107B5C}" srcOrd="0" destOrd="0" presId="urn:microsoft.com/office/officeart/2011/layout/HexagonRadial"/>
    <dgm:cxn modelId="{5F1B8032-F8FB-43DA-9A44-B89AA58B0D6E}" type="presParOf" srcId="{8B0B5A9D-70CE-413F-A921-A05B81DC7A3A}" destId="{2901D14E-54BB-474C-B404-2C091DFDCEB7}" srcOrd="8" destOrd="0" presId="urn:microsoft.com/office/officeart/2011/layout/HexagonRadial"/>
    <dgm:cxn modelId="{C72F4E6B-89EF-4000-84D8-7D05B737DB1A}" type="presParOf" srcId="{8B0B5A9D-70CE-413F-A921-A05B81DC7A3A}" destId="{00D340EF-0A4D-4745-987C-6779F09D7621}" srcOrd="9" destOrd="0" presId="urn:microsoft.com/office/officeart/2011/layout/HexagonRadial"/>
    <dgm:cxn modelId="{1AC3772E-41BC-49FD-800A-AF3BB132196D}" type="presParOf" srcId="{00D340EF-0A4D-4745-987C-6779F09D7621}" destId="{1460E8CF-3858-428D-80F6-10A0A6D2C8F7}" srcOrd="0" destOrd="0" presId="urn:microsoft.com/office/officeart/2011/layout/HexagonRadial"/>
    <dgm:cxn modelId="{9BFB2841-1959-41F9-8228-95B32569823F}" type="presParOf" srcId="{8B0B5A9D-70CE-413F-A921-A05B81DC7A3A}" destId="{4A8365D5-EBB2-435D-BED0-B59524CD58FA}" srcOrd="10" destOrd="0" presId="urn:microsoft.com/office/officeart/2011/layout/HexagonRadial"/>
    <dgm:cxn modelId="{AE09E508-B9AB-4E94-BF54-A2F7188E1C19}" type="presParOf" srcId="{8B0B5A9D-70CE-413F-A921-A05B81DC7A3A}" destId="{C31265EB-5F49-4C34-B120-5B374FA4E8EE}" srcOrd="11" destOrd="0" presId="urn:microsoft.com/office/officeart/2011/layout/HexagonRadial"/>
    <dgm:cxn modelId="{467A678E-ED14-49A0-B83A-EBB628594D3C}" type="presParOf" srcId="{C31265EB-5F49-4C34-B120-5B374FA4E8EE}" destId="{089B39D8-F83A-4918-ACB5-765DA1A08EF2}" srcOrd="0" destOrd="0" presId="urn:microsoft.com/office/officeart/2011/layout/HexagonRadial"/>
    <dgm:cxn modelId="{EE9ADEE0-9587-4D25-8182-0F958A719616}" type="presParOf" srcId="{8B0B5A9D-70CE-413F-A921-A05B81DC7A3A}" destId="{8A14DB65-EA31-4658-BE22-831D7AF611AB}" srcOrd="12" destOrd="0" presId="urn:microsoft.com/office/officeart/2011/layout/HexagonRadial"/>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DE59C5-3EDD-46AD-AFB7-5B6206A41445}">
      <dsp:nvSpPr>
        <dsp:cNvPr id="0" name=""/>
        <dsp:cNvSpPr/>
      </dsp:nvSpPr>
      <dsp:spPr bwMode="white">
        <a:xfrm>
          <a:off x="2994652" y="1046"/>
          <a:ext cx="867093" cy="5636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تقييم</a:t>
          </a:r>
          <a:endParaRPr lang="en-US" sz="2000" b="1" kern="1200" dirty="0"/>
        </a:p>
      </dsp:txBody>
      <dsp:txXfrm>
        <a:off x="3022165" y="28559"/>
        <a:ext cx="812067" cy="508584"/>
      </dsp:txXfrm>
    </dsp:sp>
    <dsp:sp modelId="{F286E41B-DBBF-4B08-BFAD-189F1541C253}">
      <dsp:nvSpPr>
        <dsp:cNvPr id="0" name=""/>
        <dsp:cNvSpPr/>
      </dsp:nvSpPr>
      <dsp:spPr>
        <a:xfrm>
          <a:off x="1818835" y="282851"/>
          <a:ext cx="3218726" cy="3218726"/>
        </a:xfrm>
        <a:custGeom>
          <a:avLst/>
          <a:gdLst/>
          <a:ahLst/>
          <a:cxnLst/>
          <a:rect l="0" t="0" r="0" b="0"/>
          <a:pathLst>
            <a:path>
              <a:moveTo>
                <a:pt x="2048655" y="61115"/>
              </a:moveTo>
              <a:arcTo wR="1609363" hR="1609363" stAng="17150430" swAng="125705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489A33F-9CBB-4400-B463-2B2C0A6015E0}">
      <dsp:nvSpPr>
        <dsp:cNvPr id="0" name=""/>
        <dsp:cNvSpPr/>
      </dsp:nvSpPr>
      <dsp:spPr bwMode="white">
        <a:xfrm>
          <a:off x="4252903" y="606988"/>
          <a:ext cx="867093" cy="5636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تحرير</a:t>
          </a:r>
          <a:endParaRPr lang="en-US" sz="2000" b="1" kern="1200" dirty="0"/>
        </a:p>
      </dsp:txBody>
      <dsp:txXfrm>
        <a:off x="4280416" y="634501"/>
        <a:ext cx="812067" cy="508584"/>
      </dsp:txXfrm>
    </dsp:sp>
    <dsp:sp modelId="{93338F31-BB3D-47D1-8D47-B0BD071BA45B}">
      <dsp:nvSpPr>
        <dsp:cNvPr id="0" name=""/>
        <dsp:cNvSpPr/>
      </dsp:nvSpPr>
      <dsp:spPr>
        <a:xfrm>
          <a:off x="1818835" y="282851"/>
          <a:ext cx="3218726" cy="3218726"/>
        </a:xfrm>
        <a:custGeom>
          <a:avLst/>
          <a:gdLst/>
          <a:ahLst/>
          <a:cxnLst/>
          <a:rect l="0" t="0" r="0" b="0"/>
          <a:pathLst>
            <a:path>
              <a:moveTo>
                <a:pt x="3051515" y="895046"/>
              </a:moveTo>
              <a:arcTo wR="1609363" hR="1609363" stAng="20019011" swAng="172663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FAF80B0-8668-4C35-A942-E1EE9F7FC82E}">
      <dsp:nvSpPr>
        <dsp:cNvPr id="0" name=""/>
        <dsp:cNvSpPr/>
      </dsp:nvSpPr>
      <dsp:spPr bwMode="white">
        <a:xfrm>
          <a:off x="4563665" y="1968526"/>
          <a:ext cx="867093" cy="5636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تحسين</a:t>
          </a:r>
          <a:endParaRPr lang="en-US" sz="2000" b="1" kern="1200" dirty="0"/>
        </a:p>
      </dsp:txBody>
      <dsp:txXfrm>
        <a:off x="4591178" y="1996039"/>
        <a:ext cx="812067" cy="508584"/>
      </dsp:txXfrm>
    </dsp:sp>
    <dsp:sp modelId="{2D0ADFC2-D038-4111-82B9-CE33FE35886C}">
      <dsp:nvSpPr>
        <dsp:cNvPr id="0" name=""/>
        <dsp:cNvSpPr/>
      </dsp:nvSpPr>
      <dsp:spPr>
        <a:xfrm>
          <a:off x="1818835" y="282851"/>
          <a:ext cx="3218726" cy="3218726"/>
        </a:xfrm>
        <a:custGeom>
          <a:avLst/>
          <a:gdLst/>
          <a:ahLst/>
          <a:cxnLst/>
          <a:rect l="0" t="0" r="0" b="0"/>
          <a:pathLst>
            <a:path>
              <a:moveTo>
                <a:pt x="3083456" y="2255196"/>
              </a:moveTo>
              <a:arcTo wR="1609363" hR="1609363" stAng="1419558" swAng="135912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4258E3B-8EFF-4F96-9911-AECBF6C21129}">
      <dsp:nvSpPr>
        <dsp:cNvPr id="0" name=""/>
        <dsp:cNvSpPr/>
      </dsp:nvSpPr>
      <dsp:spPr bwMode="white">
        <a:xfrm>
          <a:off x="3692928" y="3060396"/>
          <a:ext cx="867093" cy="5636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تصحيح</a:t>
          </a:r>
          <a:endParaRPr lang="en-US" sz="2000" b="1" kern="1200" dirty="0"/>
        </a:p>
      </dsp:txBody>
      <dsp:txXfrm>
        <a:off x="3720441" y="3087909"/>
        <a:ext cx="812067" cy="508584"/>
      </dsp:txXfrm>
    </dsp:sp>
    <dsp:sp modelId="{5DA2BFCF-DEB2-40F1-9592-56874B60313F}">
      <dsp:nvSpPr>
        <dsp:cNvPr id="0" name=""/>
        <dsp:cNvSpPr/>
      </dsp:nvSpPr>
      <dsp:spPr>
        <a:xfrm>
          <a:off x="1818835" y="282851"/>
          <a:ext cx="3218726" cy="3218726"/>
        </a:xfrm>
        <a:custGeom>
          <a:avLst/>
          <a:gdLst/>
          <a:ahLst/>
          <a:cxnLst/>
          <a:rect l="0" t="0" r="0" b="0"/>
          <a:pathLst>
            <a:path>
              <a:moveTo>
                <a:pt x="1868869" y="3197666"/>
              </a:moveTo>
              <a:arcTo wR="1609363" hR="1609363" stAng="4843241" swAng="111351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0645B32-8178-4A7F-A525-F27A4E266305}">
      <dsp:nvSpPr>
        <dsp:cNvPr id="0" name=""/>
        <dsp:cNvSpPr/>
      </dsp:nvSpPr>
      <dsp:spPr bwMode="white">
        <a:xfrm>
          <a:off x="2296375" y="3060396"/>
          <a:ext cx="867093" cy="5636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التأكد</a:t>
          </a:r>
          <a:endParaRPr lang="en-US" sz="2000" b="1" kern="1200" dirty="0"/>
        </a:p>
      </dsp:txBody>
      <dsp:txXfrm>
        <a:off x="2323888" y="3087909"/>
        <a:ext cx="812067" cy="508584"/>
      </dsp:txXfrm>
    </dsp:sp>
    <dsp:sp modelId="{5EA8B0E4-9724-442E-939E-AC95C9D3550F}">
      <dsp:nvSpPr>
        <dsp:cNvPr id="0" name=""/>
        <dsp:cNvSpPr/>
      </dsp:nvSpPr>
      <dsp:spPr>
        <a:xfrm>
          <a:off x="1818835" y="282851"/>
          <a:ext cx="3218726" cy="3218726"/>
        </a:xfrm>
        <a:custGeom>
          <a:avLst/>
          <a:gdLst/>
          <a:ahLst/>
          <a:cxnLst/>
          <a:rect l="0" t="0" r="0" b="0"/>
          <a:pathLst>
            <a:path>
              <a:moveTo>
                <a:pt x="497712" y="2773100"/>
              </a:moveTo>
              <a:arcTo wR="1609363" hR="1609363" stAng="8021320" swAng="135912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D41D890-384D-467D-90AA-2EB9FA318802}">
      <dsp:nvSpPr>
        <dsp:cNvPr id="0" name=""/>
        <dsp:cNvSpPr/>
      </dsp:nvSpPr>
      <dsp:spPr bwMode="white">
        <a:xfrm>
          <a:off x="1425638" y="1968526"/>
          <a:ext cx="867093" cy="5636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الحفاظ</a:t>
          </a:r>
          <a:endParaRPr lang="en-US" sz="2000" b="1" kern="1200" dirty="0"/>
        </a:p>
      </dsp:txBody>
      <dsp:txXfrm>
        <a:off x="1453151" y="1996039"/>
        <a:ext cx="812067" cy="508584"/>
      </dsp:txXfrm>
    </dsp:sp>
    <dsp:sp modelId="{9130F16B-3BEE-4140-82DA-9376D3E7C2E7}">
      <dsp:nvSpPr>
        <dsp:cNvPr id="0" name=""/>
        <dsp:cNvSpPr/>
      </dsp:nvSpPr>
      <dsp:spPr>
        <a:xfrm>
          <a:off x="1818835" y="282851"/>
          <a:ext cx="3218726" cy="3218726"/>
        </a:xfrm>
        <a:custGeom>
          <a:avLst/>
          <a:gdLst/>
          <a:ahLst/>
          <a:cxnLst/>
          <a:rect l="0" t="0" r="0" b="0"/>
          <a:pathLst>
            <a:path>
              <a:moveTo>
                <a:pt x="1444" y="1677527"/>
              </a:moveTo>
              <a:arcTo wR="1609363" hR="1609363" stAng="10654353" swAng="172663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6379A16-5181-43ED-868E-6B1C886B94E2}">
      <dsp:nvSpPr>
        <dsp:cNvPr id="0" name=""/>
        <dsp:cNvSpPr/>
      </dsp:nvSpPr>
      <dsp:spPr bwMode="white">
        <a:xfrm>
          <a:off x="1736401" y="606988"/>
          <a:ext cx="867093" cy="56361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العناوين</a:t>
          </a:r>
          <a:endParaRPr lang="en-US" sz="2000" b="1" kern="1200" dirty="0"/>
        </a:p>
      </dsp:txBody>
      <dsp:txXfrm>
        <a:off x="1763914" y="634501"/>
        <a:ext cx="812067" cy="508584"/>
      </dsp:txXfrm>
    </dsp:sp>
    <dsp:sp modelId="{2D3BFF2F-1C0E-493D-A66C-4890934B43B0}">
      <dsp:nvSpPr>
        <dsp:cNvPr id="0" name=""/>
        <dsp:cNvSpPr/>
      </dsp:nvSpPr>
      <dsp:spPr>
        <a:xfrm>
          <a:off x="1818835" y="282851"/>
          <a:ext cx="3218726" cy="3218726"/>
        </a:xfrm>
        <a:custGeom>
          <a:avLst/>
          <a:gdLst/>
          <a:ahLst/>
          <a:cxnLst/>
          <a:rect l="0" t="0" r="0" b="0"/>
          <a:pathLst>
            <a:path>
              <a:moveTo>
                <a:pt x="645508" y="320552"/>
              </a:moveTo>
              <a:arcTo wR="1609363" hR="1609363" stAng="13992511" swAng="125705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E3910-CAF7-43ED-A6FE-88A3BB23AAD6}">
      <dsp:nvSpPr>
        <dsp:cNvPr id="0" name=""/>
        <dsp:cNvSpPr/>
      </dsp:nvSpPr>
      <dsp:spPr bwMode="white">
        <a:xfrm>
          <a:off x="2303" y="282320"/>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التجويد</a:t>
          </a:r>
          <a:endParaRPr lang="en-US" sz="4000" kern="1200" dirty="0"/>
        </a:p>
      </dsp:txBody>
      <dsp:txXfrm>
        <a:off x="2303" y="282320"/>
        <a:ext cx="1827175" cy="1096305"/>
      </dsp:txXfrm>
    </dsp:sp>
    <dsp:sp modelId="{344ABCC6-EB02-41DE-861B-D6E1FD4A4ADC}">
      <dsp:nvSpPr>
        <dsp:cNvPr id="0" name=""/>
        <dsp:cNvSpPr/>
      </dsp:nvSpPr>
      <dsp:spPr bwMode="white">
        <a:xfrm>
          <a:off x="2012196" y="282320"/>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الإتقان</a:t>
          </a:r>
          <a:endParaRPr lang="en-US" sz="4000" kern="1200" dirty="0"/>
        </a:p>
      </dsp:txBody>
      <dsp:txXfrm>
        <a:off x="2012196" y="282320"/>
        <a:ext cx="1827175" cy="1096305"/>
      </dsp:txXfrm>
    </dsp:sp>
    <dsp:sp modelId="{23C9E988-9E7D-448A-AF09-D0E2EFF73201}">
      <dsp:nvSpPr>
        <dsp:cNvPr id="0" name=""/>
        <dsp:cNvSpPr/>
      </dsp:nvSpPr>
      <dsp:spPr bwMode="white">
        <a:xfrm>
          <a:off x="4022089" y="282320"/>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الحلول</a:t>
          </a:r>
          <a:endParaRPr lang="en-US" sz="4000" kern="1200" dirty="0"/>
        </a:p>
      </dsp:txBody>
      <dsp:txXfrm>
        <a:off x="4022089" y="282320"/>
        <a:ext cx="1827175" cy="1096305"/>
      </dsp:txXfrm>
    </dsp:sp>
    <dsp:sp modelId="{9900BB03-A567-4101-BE70-4E7234ADD2EE}">
      <dsp:nvSpPr>
        <dsp:cNvPr id="0" name=""/>
        <dsp:cNvSpPr/>
      </dsp:nvSpPr>
      <dsp:spPr bwMode="white">
        <a:xfrm>
          <a:off x="6031983" y="282320"/>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القرارات</a:t>
          </a:r>
          <a:endParaRPr lang="en-US" sz="4000" kern="1200" dirty="0"/>
        </a:p>
      </dsp:txBody>
      <dsp:txXfrm>
        <a:off x="6031983" y="282320"/>
        <a:ext cx="1827175" cy="1096305"/>
      </dsp:txXfrm>
    </dsp:sp>
    <dsp:sp modelId="{6D43DFA5-8289-4CA6-BB5E-E94352A00E7E}">
      <dsp:nvSpPr>
        <dsp:cNvPr id="0" name=""/>
        <dsp:cNvSpPr/>
      </dsp:nvSpPr>
      <dsp:spPr bwMode="white">
        <a:xfrm>
          <a:off x="2303" y="1561343"/>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القدرات</a:t>
          </a:r>
          <a:endParaRPr lang="en-US" sz="4000" kern="1200" dirty="0"/>
        </a:p>
      </dsp:txBody>
      <dsp:txXfrm>
        <a:off x="2303" y="1561343"/>
        <a:ext cx="1827175" cy="1096305"/>
      </dsp:txXfrm>
    </dsp:sp>
    <dsp:sp modelId="{FC7504A8-3291-425A-8DE8-B47FE81CA94D}">
      <dsp:nvSpPr>
        <dsp:cNvPr id="0" name=""/>
        <dsp:cNvSpPr/>
      </dsp:nvSpPr>
      <dsp:spPr bwMode="white">
        <a:xfrm>
          <a:off x="2012196" y="1561343"/>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الاختلاف</a:t>
          </a:r>
          <a:endParaRPr lang="en-US" sz="4000" kern="1200" dirty="0"/>
        </a:p>
      </dsp:txBody>
      <dsp:txXfrm>
        <a:off x="2012196" y="1561343"/>
        <a:ext cx="1827175" cy="1096305"/>
      </dsp:txXfrm>
    </dsp:sp>
    <dsp:sp modelId="{13BD93ED-FC36-4171-A4FF-50F3FA7B341A}">
      <dsp:nvSpPr>
        <dsp:cNvPr id="0" name=""/>
        <dsp:cNvSpPr/>
      </dsp:nvSpPr>
      <dsp:spPr bwMode="white">
        <a:xfrm>
          <a:off x="4022089" y="1561343"/>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المؤهل</a:t>
          </a:r>
          <a:endParaRPr lang="en-US" sz="4000" kern="1200" dirty="0"/>
        </a:p>
      </dsp:txBody>
      <dsp:txXfrm>
        <a:off x="4022089" y="1561343"/>
        <a:ext cx="1827175" cy="1096305"/>
      </dsp:txXfrm>
    </dsp:sp>
    <dsp:sp modelId="{A77215B0-8E11-4B5E-871A-7FEAD93C532A}">
      <dsp:nvSpPr>
        <dsp:cNvPr id="0" name=""/>
        <dsp:cNvSpPr/>
      </dsp:nvSpPr>
      <dsp:spPr bwMode="white">
        <a:xfrm>
          <a:off x="6031983" y="1561343"/>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المهارات</a:t>
          </a:r>
          <a:endParaRPr lang="en-US" sz="4000" kern="1200" dirty="0"/>
        </a:p>
      </dsp:txBody>
      <dsp:txXfrm>
        <a:off x="6031983" y="1561343"/>
        <a:ext cx="1827175" cy="1096305"/>
      </dsp:txXfrm>
    </dsp:sp>
    <dsp:sp modelId="{4D53B36F-B758-4816-BEAA-21BC121F2F99}">
      <dsp:nvSpPr>
        <dsp:cNvPr id="0" name=""/>
        <dsp:cNvSpPr/>
      </dsp:nvSpPr>
      <dsp:spPr bwMode="white">
        <a:xfrm>
          <a:off x="2012196" y="2840366"/>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الرقمية</a:t>
          </a:r>
          <a:endParaRPr lang="en-US" sz="4000" kern="1200" dirty="0"/>
        </a:p>
      </dsp:txBody>
      <dsp:txXfrm>
        <a:off x="2012196" y="2840366"/>
        <a:ext cx="1827175" cy="1096305"/>
      </dsp:txXfrm>
    </dsp:sp>
    <dsp:sp modelId="{4BAFD285-9938-4F91-A1FD-2DCD11A2AF7A}">
      <dsp:nvSpPr>
        <dsp:cNvPr id="0" name=""/>
        <dsp:cNvSpPr/>
      </dsp:nvSpPr>
      <dsp:spPr bwMode="white">
        <a:xfrm>
          <a:off x="4022089" y="2840366"/>
          <a:ext cx="1827175" cy="1096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ar-EG" sz="4000" kern="1200" dirty="0"/>
            <a:t>السرعة</a:t>
          </a:r>
          <a:endParaRPr lang="en-US" sz="4000" kern="1200" dirty="0"/>
        </a:p>
      </dsp:txBody>
      <dsp:txXfrm>
        <a:off x="4022089" y="2840366"/>
        <a:ext cx="1827175" cy="10963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C0A22D-1BFE-4000-8162-EC69069CFBE3}">
      <dsp:nvSpPr>
        <dsp:cNvPr id="0" name=""/>
        <dsp:cNvSpPr/>
      </dsp:nvSpPr>
      <dsp:spPr>
        <a:xfrm>
          <a:off x="3445679" y="1409894"/>
          <a:ext cx="1792037" cy="1550185"/>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الحديثة</a:t>
          </a:r>
          <a:endParaRPr lang="en-US" sz="3000" b="1" kern="1200" dirty="0"/>
        </a:p>
      </dsp:txBody>
      <dsp:txXfrm>
        <a:off x="3742645" y="1666781"/>
        <a:ext cx="1198105" cy="1036411"/>
      </dsp:txXfrm>
    </dsp:sp>
    <dsp:sp modelId="{9632E63F-DD3C-4FB2-A1F4-440F96DA0615}">
      <dsp:nvSpPr>
        <dsp:cNvPr id="0" name=""/>
        <dsp:cNvSpPr/>
      </dsp:nvSpPr>
      <dsp:spPr>
        <a:xfrm>
          <a:off x="4567839" y="668235"/>
          <a:ext cx="676130" cy="58257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EF0450-9F22-4C96-8270-5D146EE89E56}">
      <dsp:nvSpPr>
        <dsp:cNvPr id="0" name=""/>
        <dsp:cNvSpPr/>
      </dsp:nvSpPr>
      <dsp:spPr>
        <a:xfrm>
          <a:off x="3610751" y="0"/>
          <a:ext cx="1468562" cy="127047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القضايا</a:t>
          </a:r>
          <a:endParaRPr lang="en-US" sz="3000" b="1" kern="1200" dirty="0"/>
        </a:p>
      </dsp:txBody>
      <dsp:txXfrm>
        <a:off x="3854123" y="210545"/>
        <a:ext cx="981818" cy="849388"/>
      </dsp:txXfrm>
    </dsp:sp>
    <dsp:sp modelId="{D0808273-4803-4E2B-B018-61B9455579F4}">
      <dsp:nvSpPr>
        <dsp:cNvPr id="0" name=""/>
        <dsp:cNvSpPr/>
      </dsp:nvSpPr>
      <dsp:spPr>
        <a:xfrm>
          <a:off x="5356935" y="1757342"/>
          <a:ext cx="676130" cy="58257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17AA6B-D3A2-4035-9133-D3027004642A}">
      <dsp:nvSpPr>
        <dsp:cNvPr id="0" name=""/>
        <dsp:cNvSpPr/>
      </dsp:nvSpPr>
      <dsp:spPr>
        <a:xfrm>
          <a:off x="4957593" y="781429"/>
          <a:ext cx="1468562" cy="127047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الفكرية</a:t>
          </a:r>
          <a:endParaRPr lang="en-US" sz="3000" b="1" kern="1200" dirty="0"/>
        </a:p>
      </dsp:txBody>
      <dsp:txXfrm>
        <a:off x="5200965" y="991974"/>
        <a:ext cx="981818" cy="849388"/>
      </dsp:txXfrm>
    </dsp:sp>
    <dsp:sp modelId="{169AE2D6-23F8-4CD0-9F7C-B0E846107B5C}">
      <dsp:nvSpPr>
        <dsp:cNvPr id="0" name=""/>
        <dsp:cNvSpPr/>
      </dsp:nvSpPr>
      <dsp:spPr>
        <a:xfrm>
          <a:off x="4808778" y="2986739"/>
          <a:ext cx="676130" cy="58257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474A96-7172-4F8E-AB61-AD671CB64E0F}">
      <dsp:nvSpPr>
        <dsp:cNvPr id="0" name=""/>
        <dsp:cNvSpPr/>
      </dsp:nvSpPr>
      <dsp:spPr>
        <a:xfrm>
          <a:off x="4957593" y="2317629"/>
          <a:ext cx="1468562" cy="127047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التحفيز</a:t>
          </a:r>
          <a:endParaRPr lang="en-US" sz="3000" b="1" kern="1200" dirty="0"/>
        </a:p>
      </dsp:txBody>
      <dsp:txXfrm>
        <a:off x="5200965" y="2528174"/>
        <a:ext cx="981818" cy="849388"/>
      </dsp:txXfrm>
    </dsp:sp>
    <dsp:sp modelId="{1460E8CF-3858-428D-80F6-10A0A6D2C8F7}">
      <dsp:nvSpPr>
        <dsp:cNvPr id="0" name=""/>
        <dsp:cNvSpPr/>
      </dsp:nvSpPr>
      <dsp:spPr>
        <a:xfrm>
          <a:off x="3449014" y="3114355"/>
          <a:ext cx="676130" cy="58257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01D14E-54BB-474C-B404-2C091DFDCEB7}">
      <dsp:nvSpPr>
        <dsp:cNvPr id="0" name=""/>
        <dsp:cNvSpPr/>
      </dsp:nvSpPr>
      <dsp:spPr>
        <a:xfrm>
          <a:off x="3610751" y="3099933"/>
          <a:ext cx="1468562" cy="127047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الكتاب</a:t>
          </a:r>
          <a:endParaRPr lang="en-US" sz="3000" b="1" kern="1200" dirty="0"/>
        </a:p>
      </dsp:txBody>
      <dsp:txXfrm>
        <a:off x="3854123" y="3310478"/>
        <a:ext cx="981818" cy="849388"/>
      </dsp:txXfrm>
    </dsp:sp>
    <dsp:sp modelId="{089B39D8-F83A-4918-ACB5-765DA1A08EF2}">
      <dsp:nvSpPr>
        <dsp:cNvPr id="0" name=""/>
        <dsp:cNvSpPr/>
      </dsp:nvSpPr>
      <dsp:spPr>
        <a:xfrm>
          <a:off x="2646994" y="2025685"/>
          <a:ext cx="676130" cy="582575"/>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8365D5-EBB2-435D-BED0-B59524CD58FA}">
      <dsp:nvSpPr>
        <dsp:cNvPr id="0" name=""/>
        <dsp:cNvSpPr/>
      </dsp:nvSpPr>
      <dsp:spPr>
        <a:xfrm>
          <a:off x="2257657" y="2318503"/>
          <a:ext cx="1468562" cy="127047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الطرق</a:t>
          </a:r>
          <a:endParaRPr lang="en-US" sz="3000" b="1" kern="1200" dirty="0"/>
        </a:p>
      </dsp:txBody>
      <dsp:txXfrm>
        <a:off x="2501029" y="2529048"/>
        <a:ext cx="981818" cy="849388"/>
      </dsp:txXfrm>
    </dsp:sp>
    <dsp:sp modelId="{8A14DB65-EA31-4658-BE22-831D7AF611AB}">
      <dsp:nvSpPr>
        <dsp:cNvPr id="0" name=""/>
        <dsp:cNvSpPr/>
      </dsp:nvSpPr>
      <dsp:spPr>
        <a:xfrm>
          <a:off x="2257657" y="779681"/>
          <a:ext cx="1468562" cy="1270478"/>
        </a:xfrm>
        <a:prstGeom prst="hexagon">
          <a:avLst>
            <a:gd name="adj" fmla="val 2857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dirty="0"/>
            <a:t>الأدوات</a:t>
          </a:r>
          <a:endParaRPr lang="en-US" sz="3000" b="1" kern="1200" dirty="0"/>
        </a:p>
      </dsp:txBody>
      <dsp:txXfrm>
        <a:off x="2501029" y="990226"/>
        <a:ext cx="981818" cy="849388"/>
      </dsp:txXfrm>
    </dsp:sp>
  </dsp:spTree>
</dsp:drawing>
</file>

<file path=ppt/diagrams/layout1.xml><?xml version="1.0" encoding="utf-8"?>
<dgm:layoutDef xmlns:dgm="http://schemas.openxmlformats.org/drawingml/2006/diagram" xmlns:a="http://schemas.openxmlformats.org/drawingml/2006/main" uniqueId="urn:microsoft.com/office/officeart/2005/8/layout/cycle6#1">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endSty" val="noArr"/>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skynewsarabia.com/infographic/1811841-9-%D8%AF%D9%88%D9%84-%D8%B9%D8%B1%D8%A8%D9%8A%D8%A9-%D8%B3%D8%AA%D8%B4%D9%87%D8%AF-%D9%83%D8%B3%D9%88%D9%81-%D8%A7%D9%84%D9%82%D8%B1%D9%86-%D8%AA%D8%B9%D8%B1%D9%81-%D8%B9%D9%84%D9%8A%D9%87%D8%A7" TargetMode="Externa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التاسعة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116550"/>
            <a:ext cx="8417320" cy="4741545"/>
          </a:xfrm>
          <a:prstGeom prst="rect">
            <a:avLst/>
          </a:prstGeom>
          <a:noFill/>
        </p:spPr>
        <p:txBody>
          <a:bodyPr wrap="square" rtlCol="0">
            <a:spAutoFit/>
          </a:bodyPr>
          <a:lstStyle/>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المحرر الإعلامي ودوره في التحرير.</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مهام المحرر الإعلامي.</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المحرر الإذاعي وتأثير مميزات الإذاعة في عمله.</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المحرر التلفزيوني </a:t>
            </a:r>
            <a:r>
              <a:rPr kumimoji="0" lang="en-US" alt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r>
              <a:rPr kumimoji="0" lang="ar-EG" alt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 المرئي </a:t>
            </a: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وتأثير مميزات التلفزيون في عمله.</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المحرر الإلكتروني </a:t>
            </a:r>
            <a:r>
              <a:rPr kumimoji="0" lang="en-US" alt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 الرقمي وتأثير مميزات الإعلام الإلكتروني في عمله.</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4" y="2101396"/>
            <a:ext cx="8966007" cy="3455035"/>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يمثل العنصر البشري أساس العملية الاتصالية، فالمرسل هو صانع الرسالة الإعلامي</a:t>
            </a:r>
            <a:r>
              <a:rPr lang="en-US" alt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indent="-457200" algn="just" rtl="1">
              <a:lnSpc>
                <a:spcPct val="107000"/>
              </a:lnSpc>
              <a:spcAft>
                <a:spcPts val="800"/>
              </a:spcAft>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تتعدد مسميات القائم بالاتصال في المؤسسات الإعلامية المختلفة سواء كانت مرئية أو مسموعة أو مقروءة</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p>
          <a:p>
            <a:pPr marL="457200" indent="-457200" algn="just" rtl="1">
              <a:lnSpc>
                <a:spcPct val="107000"/>
              </a:lnSpc>
              <a:spcAft>
                <a:spcPts val="800"/>
              </a:spcAft>
              <a:buFont typeface="Arial" panose="020B0604020202020204" pitchFamily="34" charset="0"/>
              <a:buChar char="•"/>
            </a:pPr>
            <a:r>
              <a:rPr lang="ar-EG" altLang="ar-EG" sz="3200" dirty="0">
                <a:latin typeface="Simplified Arabic" panose="02020603050405020304" pitchFamily="18" charset="-78"/>
                <a:ea typeface="Calibri" panose="020F0502020204030204" pitchFamily="34" charset="0"/>
                <a:cs typeface="Simplified Arabic" panose="02020603050405020304" pitchFamily="18" charset="-78"/>
              </a:rPr>
              <a:t>تؤثر مميزات وسائل الإعلام (مرئية - مسموعة - مقروءة) في عمل المحرر الإعلامي</a:t>
            </a:r>
            <a:r>
              <a:rPr lang="en-US" altLang="ar-EG" sz="3200" dirty="0">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17005" y="3656022"/>
            <a:ext cx="1802395" cy="223849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الإعلامي وطرق تأهيله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062878"/>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يعتقد بعض ممارسي الإعلام أن التحرير الإعلامي يكون نتاج صحفي موهوب يولد في يده القلم، وفي رأسه الفكرة، ويرفضون إخضاع الفنون التحريرية لأي قانون، وإنما تركه لمطلق حرية الإبداع الفكري.</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وهناك آخرين يقولون إن التحرير الإعلامي نتاج علمي يخضع لقوانين علمية شأنه شأن العلوم الأخرى.</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الإعلامي وطرق تأهيله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478285"/>
            <a:ext cx="8902927"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يقول أحد خبراء الإعلام إن الصحفيين الذين لم يتم تأهيلهم علمياً يتعلمون على حساب الجمهور، ولا يكفي أن يكون الصحفي متعلماً تعليماً جامعياً عاماً، بل لابد من إعداده لمهنته الجديدة، إعداداً خاصاً، ويرى أن الصحافة أكثر المهن التي تحتاج إلى أوسع المعارف وأعمقها.</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الإعلامي وطرق تأهيله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158319"/>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يقول أحد خبراء الإعلام إن التأهيل الإعلامي يجب أن يكون في المرحلة فوق الجامعية، ويرى أن الصحافة من المهن الفكرية الحرة، والعمل فيها لا يقتصر على لون واحد من الألوان المتعددة للمعرفة بل هي مهنة مفتوحة تحتاج ثقافة ذوي المهن الأخرى.</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يمكن أن يكون هناك طبيب صحفي وجغرافي صحفي، ولكن العكس لا يحدث أبدًا، أي أن الصحفي لا يمكن أن يصبح طبيبًا.</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الإعلامي وطرق تأهيله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05200" y="2739843"/>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بسبب المنافسة الشديدة بين وسائل الإعلام بعضها البعض، على المحرر الصحفي الذي يتوافر لديه الاستعداد أن يمتلك أدوات مهنته المتطورة، ليستطيع المحافظة على مكانة وسيلته وبقائها وحفظها من الاندثار.</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مسميات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158319"/>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تتعدد مسميات المحرر الإعلامي في المؤسسات الإعلامية المختلفة، وهذا التعدد ينبع من تعدد الوسائل نفسها بين صحف مطبوعة وإعلام مرئي وإعلام مسموع وإعلام رقمي أو إلكتروني، فنجد وظائف منها المحرر الصحفي، والمحرر التلفزيوني، والمحرر الإذاعي، والمحرر الإلكتروني أو الرقمي، وتتعدد المسميات داخل الوسيلة الواحدة باختلاف المهمة التي يقوم بها القائم بالاتصال.</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مسميات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158319"/>
            <a:ext cx="8902927"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ومنعاً لحدوث أي التباس في المعنى يتوجب توضيح الفرق بين المسميات المختلفة، حيث تشهد المسميات حالة من الخلط في اللغة العربية، واتفاقاً باللغة الإنجليزية، فنرى في الدراسات الإعلامية مسمى واحد هو القائم بالاتصال</a:t>
            </a:r>
            <a:r>
              <a:rPr lang="en-US" sz="3200" b="1"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Communicator</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مسميات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158319"/>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وفي العملية التحريرية نجد أن الصحفي</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Journalist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والمحرر </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Editor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وجامع المعلومات ومُعد التقارير</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Reporter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حيث تعتبر هذه المفاهيم واضحة المعنى في اللغة الإنجليزية، إلا أن عملية تعريبها أوجدت حالة من الخلط، نتيجة عدم وجود فواصل واضحة في الإعلام العربي بين مختلف المهام، مما سبب حالة من التداخل بين مختلف المسميات الإعلامية.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مسميات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158319"/>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فمصطلح</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Journalist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باللغة الإنجليزية يعني الشخص الذي يعمل في أي وسيلة إعلام جماهيري، سواء كانت مطبوعة أو مرئية أو مسموعة أو رقمية أو إلكترونية.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مسميات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158319"/>
            <a:ext cx="8902927" cy="4307846"/>
          </a:xfrm>
          <a:prstGeom prst="rect">
            <a:avLst/>
          </a:prstGeom>
          <a:noFill/>
        </p:spPr>
        <p:txBody>
          <a:bodyPr wrap="square" rtlCol="0">
            <a:spAutoFit/>
          </a:bodyPr>
          <a:lstStyle/>
          <a:p>
            <a:pPr marL="457200" indent="-457200" algn="just" rtl="1">
              <a:lnSpc>
                <a:spcPct val="107000"/>
              </a:lnSpc>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يطلق مصطلح </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Editor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على المحرر الذي يعمل داخل الوسيلة الإعلامية، وهو ما يميزه عن المراسل أو جامع المعلومات أو المخبر.</a:t>
            </a:r>
            <a:endPar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indent="-457200" algn="just" rtl="1">
              <a:lnSpc>
                <a:spcPct val="107000"/>
              </a:lnSpc>
              <a:buClr>
                <a:schemeClr val="dk1"/>
              </a:buClr>
              <a:buSzPts val="3200"/>
              <a:buFont typeface="Arial" panose="020B0604020202020204" pitchFamily="34" charset="0"/>
              <a:buChar char="•"/>
            </a:pPr>
            <a:endPar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indent="-457200" algn="just" rtl="1">
              <a:lnSpc>
                <a:spcPct val="107000"/>
              </a:lnSpc>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يقوم المحرر بدور حارس البوابة، حيث يقوم بعملية التنقية والتقييم للمادة الإعلامية، ومدى أهميتها وقابليتها للنشر حسب السياسة التحريرية للوسيلة الإعلامية.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158319"/>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يعتبر العنصر البشري أساس العملية الاتصالية، فالمرسل هو صانع الرسالة الإعلامية، والمتلقي هو هدف تلك الرسالة.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ويشكل المحرر العنصر الأساسي في صناعة الإعلام، فهو المسؤول في النهاية عن جمع المعلومات ومراجعتها واستكمالها وصياغتها، ثم اختيار الصالح منها بما يتناسب مع سياسة وسيلته.</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348805"/>
            <a:ext cx="8902927"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يجب أن يتمتع المحرر الإعلامي بكفاءة وموهبة، وأن يكون واسع الثقافة، ولبق وزكي، ولديه القدرة على معرفة نفسية الجمهور واحتياجاته ومتطلباته، فضلا عن تحليه بعقيدة راسخة، وقلم بليغ يفرض عليه مخاطبة الجمهور كل يوم بأسلوب سهل ورشيق وجذاب ومشوق ومهني يناسب الجمهور.</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1835925"/>
            <a:ext cx="8902927" cy="1146211"/>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هناك مهام رئيسية يقوم بها المحرر الإعلامي وهي: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graphicFrame>
        <p:nvGraphicFramePr>
          <p:cNvPr id="4" name="Diagram 3"/>
          <p:cNvGraphicFramePr/>
          <p:nvPr/>
        </p:nvGraphicFramePr>
        <p:xfrm>
          <a:off x="2988837" y="2490634"/>
          <a:ext cx="6856398" cy="362505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1835925"/>
            <a:ext cx="8902927"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1 - تقييم المادة الإعلامية والحكم على صلاحيتها للنشر، سواء كانت أخبار أو تقارير أو تحقيقات أو حوارات أو مقالات.</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2 - تحرير وكتابة الأخبار المركبة والتقارير والتحقيقات التي يشارك في جمع معلوماتها أكثر من محرر أو المستقاة من أكثر من مصدر.</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05200" y="2286938"/>
            <a:ext cx="8902927"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3 - تحسين المادة الإعلامية من خلال جعل القصص والموضوعات المملة والطويلة أكثر جاذبية واختصاراً.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4 - تصحيح الأخطاء اللغوية والأسلوبية، والقواعد النحوية والإملاء، وتراكيب الجمل التي يقع فيها الصحفيون، وكذلك الأخطاء الخاصة بالحقائق أو المسميات الوظيفية للمصادر.</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05200" y="2286938"/>
            <a:ext cx="8902927"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5 - التأكد من خلو المادة التي يقوم بتحريرها من محتوى يمثل جريمة نشر كالقذف والسب.</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algn="just" rtl="1">
              <a:lnSpc>
                <a:spcPct val="107000"/>
              </a:lnSpc>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6 - الحفاظ على شخصية وسيلته وتنفيذ سياستها التحريرية وحماية سمعتها.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127650" y="2592425"/>
            <a:ext cx="8902927" cy="1673150"/>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7 - كتابة العناوين المعبرة بصدق عن مادته التحريرية والقادرة على جذب انتباه القارئ، وتمثل مهارة المحرر في كتابة العنوان الجيد </a:t>
            </a:r>
            <a:r>
              <a:rPr lang="ar-EG" sz="320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وسرعة الوصول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إليه في وقت قصير.</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مهام المحرر الإعلامي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127650" y="1872335"/>
            <a:ext cx="8902927" cy="617855"/>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مثال: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كتابة العناوين</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pic>
        <p:nvPicPr>
          <p:cNvPr id="11" name="Picture 10">
            <a:extLst>
              <a:ext uri="{FF2B5EF4-FFF2-40B4-BE49-F238E27FC236}">
                <a16:creationId xmlns:a16="http://schemas.microsoft.com/office/drawing/2014/main" id="{8A7773F0-7ABB-E356-A1D9-0CCA57128D29}"/>
              </a:ext>
            </a:extLst>
          </p:cNvPr>
          <p:cNvPicPr>
            <a:picLocks noChangeAspect="1"/>
          </p:cNvPicPr>
          <p:nvPr/>
        </p:nvPicPr>
        <p:blipFill>
          <a:blip r:embed="rId4"/>
          <a:stretch>
            <a:fillRect/>
          </a:stretch>
        </p:blipFill>
        <p:spPr>
          <a:xfrm>
            <a:off x="3694922" y="2557331"/>
            <a:ext cx="6138395" cy="349121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دور المحرر الصحفي في استمرارية الصحيفة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graphicFrame>
        <p:nvGraphicFramePr>
          <p:cNvPr id="4" name="Diagram 3"/>
          <p:cNvGraphicFramePr/>
          <p:nvPr/>
        </p:nvGraphicFramePr>
        <p:xfrm>
          <a:off x="3041941" y="1798136"/>
          <a:ext cx="7861462" cy="42189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دور المحرر الصحفي في استمرارية الصحيفة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9" name="TextBox 8"/>
          <p:cNvSpPr txBox="1"/>
          <p:nvPr/>
        </p:nvSpPr>
        <p:spPr>
          <a:xfrm>
            <a:off x="2442985" y="1999984"/>
            <a:ext cx="8902927"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1 - المحرر الصحفي هو المسؤول عن المنتج النهائي للعملية الإعلامية، فهو الذي يتخذ القرارات التي تحدد السياسة التحريرية للصحيفة وبموجبها يتم صنع المادة الإعلامية.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2 - يقع على كاهله عبء إيجاد الحلول التحريرية التي تحافظ على بقاء وسيلته في ظل منافسة الصحف الأخرى ووسائل الإعلام بشكل عام.</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دور المحرر الصحفي في استمرارية الصحيفة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9" name="TextBox 8"/>
          <p:cNvSpPr txBox="1"/>
          <p:nvPr/>
        </p:nvSpPr>
        <p:spPr>
          <a:xfrm>
            <a:off x="2442985" y="1999984"/>
            <a:ext cx="8902927"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3 - على المحرر الصحفي أن يتقن أداء عمله الذي يجعله يحافظ على جمهوره ويمنعه من التحول إلى غيره من الصحف المطبوعة، أو إلى وسائل الإعلام الإلكترونية.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4 - لتحافظ الصحافة المطبوعة على مكانتها لابد من تجويد مادتها وتحسينها، وذلك يتم عبر تحسين أداء المحرر الصحفي.</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دور المحرر الصحفي في استمرارية الصحيفة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9" name="TextBox 8"/>
          <p:cNvSpPr txBox="1"/>
          <p:nvPr/>
        </p:nvSpPr>
        <p:spPr>
          <a:xfrm>
            <a:off x="2442985" y="1999984"/>
            <a:ext cx="8902927"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5 - المطلوب من الصحفيين امتلاك المهارات وإظهار مرونة وقابلية للتغيير ليتناسب مع أي بيئة اتصالية.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6 - وجود المحرر المؤهل والقادر على اختيار الأفكار الجيدة وصياغتها بأسلوب جيد أيضاً يحفظ مكانة الصحيفة المطبوعة ودورها في المجتمع.</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دور المحرر الصحفي في استمرارية الصحيفة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9" name="TextBox 8"/>
          <p:cNvSpPr txBox="1"/>
          <p:nvPr/>
        </p:nvSpPr>
        <p:spPr>
          <a:xfrm>
            <a:off x="2442985" y="1999984"/>
            <a:ext cx="8902927"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7 - لابد أن يكون لدى المحرر شيئاً يقوله يختلف عن اللغة والصياغات والموضوعات والأفكار القديمة التي كانت الصحافة المطبوعة تقدمها في القرن العشرين.</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8 - على المحرر الصحفي رفع مستوى قدراته التحريرية وإتقانه للمهارات التقنية، ويطوّر من صيغ كتابته وأساليبه، والحفاظ على أساسيات العمل التحريري الصحفي.</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دور المحرر الصحفي في استمرارية الصحيفة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9" name="TextBox 8"/>
          <p:cNvSpPr txBox="1"/>
          <p:nvPr/>
        </p:nvSpPr>
        <p:spPr>
          <a:xfrm>
            <a:off x="2442985" y="1999984"/>
            <a:ext cx="8902927" cy="4834785"/>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9 - على المحرر الصحفي أن يتعلم كيف يتطور بسرعة في ظل التسارع التقني الذي فرضته وسائل الإعلام الجديدة، وأن يواكب أحدث الابتكارات في مجال الإعلام.</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10 - المحرر الصحفي في العصر الرقمي مطالب بأن يتسلح بالمهارات التقنية ويواكب تطورات وسائل الإعلام ليبقى على تواصل مع التكنولوجيا.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7000"/>
              </a:lnSpc>
              <a:spcBef>
                <a:spcPts val="0"/>
              </a:spcBef>
              <a:spcAft>
                <a:spcPts val="0"/>
              </a:spcAft>
              <a:buClr>
                <a:prstClr val="black"/>
              </a:buClr>
              <a:buSzPts val="3200"/>
              <a:buFont typeface="Arial" panose="020B0604020202020204" pitchFamily="34" charset="0"/>
              <a:buNone/>
              <a:tabLst/>
              <a:defRPr/>
            </a:pPr>
            <a:endParaRPr kumimoji="0" lang="ar-EG"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endParaRPr>
          </a:p>
          <a:p>
            <a:pPr marL="0" marR="0" lvl="0" indent="0" algn="just" defTabSz="914400" rtl="1" eaLnBrk="1" fontAlgn="auto" latinLnBrk="0" hangingPunct="1">
              <a:lnSpc>
                <a:spcPct val="107000"/>
              </a:lnSpc>
              <a:spcBef>
                <a:spcPts val="0"/>
              </a:spcBef>
              <a:spcAft>
                <a:spcPts val="0"/>
              </a:spcAft>
              <a:buClr>
                <a:prstClr val="black"/>
              </a:buClr>
              <a:buSzPts val="3200"/>
              <a:buFont typeface="Arial" panose="020B0604020202020204" pitchFamily="34" charset="0"/>
              <a:buNone/>
              <a:tabLst/>
              <a:defRPr/>
            </a:pPr>
            <a:endParaRPr lang="ar-EG" altLang="en-US" sz="3200" b="1" dirty="0">
              <a:solidFill>
                <a:prstClr val="black"/>
              </a:solidFill>
              <a:latin typeface="Simplified Arabic" panose="02020603050405020304"/>
              <a:ea typeface="Simplified Arabic" panose="02020603050405020304"/>
              <a:cs typeface="Simplified Arabic" panose="02020603050405020304"/>
              <a:sym typeface="Simplified Arabic" panose="02020603050405020304"/>
              <a:hlinkClick r:id="rId2" action="ppaction://hlinkfile"/>
            </a:endParaRPr>
          </a:p>
          <a:p>
            <a:pPr marL="0" marR="0" lvl="0" indent="0" algn="r" defTabSz="914400" rtl="1" eaLnBrk="1" fontAlgn="auto" latinLnBrk="0" hangingPunct="1">
              <a:lnSpc>
                <a:spcPct val="107000"/>
              </a:lnSpc>
              <a:spcBef>
                <a:spcPts val="0"/>
              </a:spcBef>
              <a:spcAft>
                <a:spcPts val="0"/>
              </a:spcAft>
              <a:buClr>
                <a:prstClr val="black"/>
              </a:buClr>
              <a:buSzPts val="3200"/>
              <a:buFont typeface="Arial" panose="020B0604020202020204" pitchFamily="34" charset="0"/>
              <a:buNone/>
              <a:tabLst/>
              <a:defRPr/>
            </a:pP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9 </a:t>
            </a:r>
            <a:r>
              <a:rPr kumimoji="0" lang="ar-EG"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ar-SA"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دول</a:t>
            </a: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ar-SA"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عربية</a:t>
            </a: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ar-SA"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ستشهد</a:t>
            </a: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ar-SA"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كسوف</a:t>
            </a: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ar-SA"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القرن</a:t>
            </a: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ar-SA"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تعرف</a:t>
            </a: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ar-SA"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عليها</a:t>
            </a:r>
            <a:r>
              <a:rPr kumimoji="0" lang="ar-EG"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 </a:t>
            </a:r>
            <a:r>
              <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hlinkClick r:id="rId2" action="ppaction://hlinkfile"/>
              </a:rPr>
              <a:t>!</a:t>
            </a:r>
            <a:r>
              <a:rPr kumimoji="0" lang="ar-EG"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rPr>
              <a:t> (إنفوجراف)</a:t>
            </a:r>
            <a:endParaRPr kumimoji="0" lang="en-US" altLang="en-US" sz="3200" b="1" i="0" u="none" strike="noStrike" kern="1200" cap="none" spc="0" normalizeH="0" baseline="0" noProof="0" dirty="0">
              <a:ln>
                <a:noFill/>
              </a:ln>
              <a:solidFill>
                <a:prstClr val="black"/>
              </a:solidFill>
              <a:effectLst/>
              <a:uLnTx/>
              <a:uFillTx/>
              <a:latin typeface="Simplified Arabic" panose="02020603050405020304"/>
              <a:ea typeface="Simplified Arabic" panose="02020603050405020304"/>
              <a:cs typeface="Simplified Arabic" panose="02020603050405020304"/>
              <a:sym typeface="Simplified Arabic" panose="02020603050405020304"/>
            </a:endParaRPr>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دور المحرر الصحفي في استمرارية الصحيفة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9" name="TextBox 8"/>
          <p:cNvSpPr txBox="1"/>
          <p:nvPr/>
        </p:nvSpPr>
        <p:spPr>
          <a:xfrm>
            <a:off x="2442985" y="1999984"/>
            <a:ext cx="8902927" cy="1146211"/>
          </a:xfrm>
          <a:prstGeom prst="rect">
            <a:avLst/>
          </a:prstGeom>
          <a:noFill/>
        </p:spPr>
        <p:txBody>
          <a:bodyPr wrap="square" rtlCol="0">
            <a:spAutoFit/>
          </a:bodyPr>
          <a:lstStyle/>
          <a:p>
            <a:pPr marR="0" lvl="0" indent="0" algn="just" rtl="1">
              <a:lnSpc>
                <a:spcPct val="107000"/>
              </a:lnSpc>
              <a:spcBef>
                <a:spcPts val="0"/>
              </a:spcBef>
              <a:spcAft>
                <a:spcPts val="0"/>
              </a:spcAft>
              <a:buClr>
                <a:schemeClr val="dk1"/>
              </a:buClr>
              <a:buSzPts val="3200"/>
              <a:buFont typeface="Arial" panose="020B0604020202020204" pitchFamily="34" charset="0"/>
              <a:buNone/>
            </a:pPr>
            <a:r>
              <a:rPr lang="ar-EG" sz="3200" b="1"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مثال</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يوضح مهارة المحرر الإلكتروني على مواكبة تطورات الإعلام الرقمي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تقديم مادة صحفية جيدة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graphicFrame>
        <p:nvGraphicFramePr>
          <p:cNvPr id="13" name="Diagram 12"/>
          <p:cNvGraphicFramePr/>
          <p:nvPr/>
        </p:nvGraphicFramePr>
        <p:xfrm>
          <a:off x="2396602" y="1745274"/>
          <a:ext cx="8683813" cy="43704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تقديم مادة صحفية جيدة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2" name="TextBox 1"/>
          <p:cNvSpPr txBox="1"/>
          <p:nvPr/>
        </p:nvSpPr>
        <p:spPr>
          <a:xfrm>
            <a:off x="2305200" y="2476913"/>
            <a:ext cx="8902927"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1 - تركيز الصحفي على قضايا المجتمع وتمس حاجة القارئ، لذا فعليه اتخاذ كل الاعتبارات والأساليب لخدمة هذا الهدف.</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2 - اهتمام الصحفي بتطوير الناحية الفكرية بشكل يومي وتقديم المضمون بأسلوب محترم.</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تقديم مادة صحفية جيدة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2" name="TextBox 1"/>
          <p:cNvSpPr txBox="1"/>
          <p:nvPr/>
        </p:nvSpPr>
        <p:spPr>
          <a:xfrm>
            <a:off x="2442985" y="1999984"/>
            <a:ext cx="8902927" cy="430784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3 - الاهتمام بتحفيز القراء وتحريكهم بطريقة عاطفية.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4 - اتباع الطرق غير التقليدية في الكتابة.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5 - ضرورة امتلاك الصحفي الأدوات والمواصفات والإمكانيات التي تدفع باتجاه قيامه بدوره بشكل صحيح.</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خطوات تقديم مادة صحفية جيدة</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2" name="TextBox 1"/>
          <p:cNvSpPr txBox="1"/>
          <p:nvPr/>
        </p:nvSpPr>
        <p:spPr>
          <a:xfrm>
            <a:off x="2346765" y="2457756"/>
            <a:ext cx="8902927"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6 - لا يوجد قاعدة للإبداع فيجب إعمال الفكر في استنباط الطرق الصحيحة والأساليب السليمة لتقديم الفكر الجديد.</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7 - كبار الكتاب والصحفيون المخضرمون يعتبرون أحد أهم نقاط القوة بالنسبة للصحافة المطبوعة، حيث أن هناك بعض القراء يشترون النسخة الورقية للصحيفة لقراءة مقالات كتابهم المفضلين.</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الإذاعي وتأثير مميزات الإذاعة في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442987" y="2155184"/>
            <a:ext cx="8902927" cy="3776345"/>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يتألف الكادر البشري العامل في الإذاعة من قسمين: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indent="0" algn="just" rtl="1">
              <a:lnSpc>
                <a:spcPct val="107000"/>
              </a:lnSpc>
              <a:spcBef>
                <a:spcPts val="0"/>
              </a:spcBef>
              <a:spcAft>
                <a:spcPts val="0"/>
              </a:spcAft>
              <a:buClr>
                <a:schemeClr val="dk1"/>
              </a:buClr>
              <a:buSzPts val="3200"/>
              <a:buFont typeface="Arial" panose="020B0604020202020204" pitchFamily="34" charset="0"/>
              <a:buNone/>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sp>
        <p:nvSpPr>
          <p:cNvPr id="4" name="Flowchart: Connector 3"/>
          <p:cNvSpPr/>
          <p:nvPr/>
        </p:nvSpPr>
        <p:spPr>
          <a:xfrm>
            <a:off x="7978140" y="3013075"/>
            <a:ext cx="2560955" cy="2634615"/>
          </a:xfrm>
          <a:prstGeom prst="flowChartConnector">
            <a:avLst/>
          </a:prstGeom>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ar-EG" altLang="en-US" sz="3600" b="1"/>
              <a:t>الإعلاميون</a:t>
            </a:r>
          </a:p>
        </p:txBody>
      </p:sp>
      <p:sp>
        <p:nvSpPr>
          <p:cNvPr id="9" name="Flowchart: Connector 8"/>
          <p:cNvSpPr/>
          <p:nvPr/>
        </p:nvSpPr>
        <p:spPr>
          <a:xfrm>
            <a:off x="3610610" y="3013075"/>
            <a:ext cx="2560955" cy="2634615"/>
          </a:xfrm>
          <a:prstGeom prst="flowChartConnector">
            <a:avLst/>
          </a:prstGeom>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r>
              <a:rPr lang="ar-EG" altLang="en-US" sz="3600" b="1"/>
              <a:t>الفنيون</a:t>
            </a:r>
          </a:p>
        </p:txBody>
      </p:sp>
      <p:pic>
        <p:nvPicPr>
          <p:cNvPr id="12" name="Picture 11" descr="broadcasting"/>
          <p:cNvPicPr>
            <a:picLocks noChangeAspect="1"/>
          </p:cNvPicPr>
          <p:nvPr/>
        </p:nvPicPr>
        <p:blipFill>
          <a:blip r:embed="rId3"/>
          <a:stretch>
            <a:fillRect/>
          </a:stretch>
        </p:blipFill>
        <p:spPr>
          <a:xfrm>
            <a:off x="878205" y="4205605"/>
            <a:ext cx="1811020" cy="181102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الإذاعي وتأثير مميزات الإذاعة في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442987" y="2155184"/>
            <a:ext cx="8902927" cy="3249930"/>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الأول: منتج المادة الإعلامية ويشمل جميع الإعلاميين الإذاعيين العاملين في المحطة.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أما الثاني: فهم الفنيون الذين يكملون الدائرة بتوصيل الرسالة للمستمع عبر تقنيات فنية تختص بالبث وسلامته وضبط الترددات</a:t>
            </a:r>
          </a:p>
        </p:txBody>
      </p:sp>
      <p:pic>
        <p:nvPicPr>
          <p:cNvPr id="4" name="Picture 3" descr="broadcasting"/>
          <p:cNvPicPr>
            <a:picLocks noChangeAspect="1"/>
          </p:cNvPicPr>
          <p:nvPr/>
        </p:nvPicPr>
        <p:blipFill>
          <a:blip r:embed="rId3"/>
          <a:stretch>
            <a:fillRect/>
          </a:stretch>
        </p:blipFill>
        <p:spPr>
          <a:xfrm>
            <a:off x="878205" y="4205605"/>
            <a:ext cx="1811020" cy="181102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الإذاعي وتأثير مميزات الإذاعة في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7102" y="2744464"/>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على المحرر الإذاعي أن يعي طبيعة الوسيلة التي يعمل بها من الناحية التحريرية ليتمكن من أداء دوره بشكل كامل، فمدى نجاح الإذاعة في القيام بدورها يعتمد بدرجة أساسية على ما ينتجه المحرر الإذاعي من مادة إعلامية جيدة ومفيدة وتهم القارئ.</a:t>
            </a:r>
          </a:p>
        </p:txBody>
      </p:sp>
      <p:pic>
        <p:nvPicPr>
          <p:cNvPr id="4" name="Picture 3" descr="broadcasting"/>
          <p:cNvPicPr>
            <a:picLocks noChangeAspect="1"/>
          </p:cNvPicPr>
          <p:nvPr/>
        </p:nvPicPr>
        <p:blipFill>
          <a:blip r:embed="rId3"/>
          <a:stretch>
            <a:fillRect/>
          </a:stretch>
        </p:blipFill>
        <p:spPr>
          <a:xfrm>
            <a:off x="878205" y="4205605"/>
            <a:ext cx="1811020" cy="181102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الإذاعي وتأثير مميزات الإذاعة في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358070"/>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على المحرر الإذاعي أن يكون واسع الاطلاع وعميق الثقافة وثاقب الرؤية ويقظ الوعي، وقادرًا على قراءة الحياة وتحليلها وتفسيرها، وكذلك يجب أن يتمتع بالموهبة والحماس والاستعداد الفطري، إضافة إلى الخبرة المكتسبة.</a:t>
            </a:r>
          </a:p>
        </p:txBody>
      </p:sp>
      <p:pic>
        <p:nvPicPr>
          <p:cNvPr id="4" name="Picture 3" descr="broadcasting"/>
          <p:cNvPicPr>
            <a:picLocks noChangeAspect="1"/>
          </p:cNvPicPr>
          <p:nvPr/>
        </p:nvPicPr>
        <p:blipFill>
          <a:blip r:embed="rId3"/>
          <a:stretch>
            <a:fillRect/>
          </a:stretch>
        </p:blipFill>
        <p:spPr>
          <a:xfrm>
            <a:off x="878205" y="4205605"/>
            <a:ext cx="1811020" cy="181102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الإذاعي وتأثير مميزات الإذاعة في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358070"/>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يجب على المحرر الإذاعي أن يعرف تماماً مواصفات جمهوره، لأن الإذاعة تتوجه إلى جمهور غير محدود وغير واضح المعالم، فهي لا تحتاج من المستمع إلى مواصفات خاصة، وإنما شروط خاصة، كالقدرة على اقتناء جهاز الراديو مثلاً.</a:t>
            </a:r>
          </a:p>
        </p:txBody>
      </p:sp>
      <p:pic>
        <p:nvPicPr>
          <p:cNvPr id="4" name="Picture 3" descr="broadcasting"/>
          <p:cNvPicPr>
            <a:picLocks noChangeAspect="1"/>
          </p:cNvPicPr>
          <p:nvPr/>
        </p:nvPicPr>
        <p:blipFill>
          <a:blip r:embed="rId3"/>
          <a:stretch>
            <a:fillRect/>
          </a:stretch>
        </p:blipFill>
        <p:spPr>
          <a:xfrm>
            <a:off x="878205" y="4205605"/>
            <a:ext cx="1811020" cy="181102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11584" y="1105639"/>
            <a:ext cx="9073425"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المحرر الإذاعي وتأثير مميزات الإذاعة في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358070"/>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يجب على المحرر الإذاعي أن يعرف ظروف تعرض المستمع للإذاعة، فالبث يجب أن يكون واضحاً ليستطيع المستمع أن يفهم معنى الجمل، وكذلك المادة الإعلامية المكتوبة يجب أن تكون شديدة الوضوح للمستمع، لأنه لا يستطيع إعادة المادة مرة ثانية.</a:t>
            </a:r>
          </a:p>
        </p:txBody>
      </p:sp>
      <p:pic>
        <p:nvPicPr>
          <p:cNvPr id="4" name="Picture 3" descr="broadcasting"/>
          <p:cNvPicPr>
            <a:picLocks noChangeAspect="1"/>
          </p:cNvPicPr>
          <p:nvPr/>
        </p:nvPicPr>
        <p:blipFill>
          <a:blip r:embed="rId3"/>
          <a:stretch>
            <a:fillRect/>
          </a:stretch>
        </p:blipFill>
        <p:spPr>
          <a:xfrm>
            <a:off x="878205" y="4205605"/>
            <a:ext cx="1811020" cy="181102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7612" y="1116369"/>
            <a:ext cx="9073425" cy="1383665"/>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المحرر التلفزيوني </a:t>
            </a:r>
            <a:r>
              <a:rPr lang="en-US" sz="2800" b="1" dirty="0">
                <a:solidFill>
                  <a:srgbClr val="00B0F0"/>
                </a:solidFill>
                <a:latin typeface="Simplified Arabic" panose="02020603050405020304" pitchFamily="18" charset="-78"/>
                <a:cs typeface="Simplified Arabic" panose="02020603050405020304" pitchFamily="18" charset="-78"/>
              </a:rPr>
              <a:t>/</a:t>
            </a:r>
            <a:r>
              <a:rPr lang="ar-EG" sz="2800" b="1" dirty="0">
                <a:solidFill>
                  <a:srgbClr val="00B0F0"/>
                </a:solidFill>
                <a:latin typeface="Simplified Arabic" panose="02020603050405020304" pitchFamily="18" charset="-78"/>
                <a:cs typeface="Simplified Arabic" panose="02020603050405020304" pitchFamily="18" charset="-78"/>
              </a:rPr>
              <a:t> المرئي وتأثير مميزات التلفزيون في أداء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346765" y="2358070"/>
            <a:ext cx="8902927" cy="3253968"/>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ينطبق على المحرر التلفزيوني ما ينطبق على المحرر الإذاعي، فالمحطات التلفزيونية سواء أكانت أرضية أم فضائية تشترك في حاجتها إلى إعلاميين وفنيين.</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أهم ما يجب أن يعرفه المحرر التلفزيوني أن يعي إمكانيات الوسيلة التي يعمل بها من جهة وطبيعة الجمهور من جهة أخرى.</a:t>
            </a:r>
          </a:p>
        </p:txBody>
      </p:sp>
      <p:pic>
        <p:nvPicPr>
          <p:cNvPr id="11" name="Picture 10" descr="reporter"/>
          <p:cNvPicPr>
            <a:picLocks noChangeAspect="1"/>
          </p:cNvPicPr>
          <p:nvPr/>
        </p:nvPicPr>
        <p:blipFill>
          <a:blip r:embed="rId3"/>
          <a:stretch>
            <a:fillRect/>
          </a:stretch>
        </p:blipFill>
        <p:spPr>
          <a:xfrm>
            <a:off x="765810" y="4046220"/>
            <a:ext cx="1885315" cy="188531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59287" y="1116369"/>
            <a:ext cx="9073425" cy="1384995"/>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المحرر التلفزيوني </a:t>
            </a:r>
            <a:r>
              <a:rPr lang="en-US" sz="2800" b="1" dirty="0">
                <a:solidFill>
                  <a:srgbClr val="00B0F0"/>
                </a:solidFill>
                <a:latin typeface="Simplified Arabic" panose="02020603050405020304" pitchFamily="18" charset="-78"/>
                <a:cs typeface="Simplified Arabic" panose="02020603050405020304" pitchFamily="18" charset="-78"/>
              </a:rPr>
              <a:t>/</a:t>
            </a:r>
            <a:r>
              <a:rPr lang="ar-EG" sz="2800" b="1" dirty="0">
                <a:solidFill>
                  <a:srgbClr val="00B0F0"/>
                </a:solidFill>
                <a:latin typeface="Simplified Arabic" panose="02020603050405020304" pitchFamily="18" charset="-78"/>
                <a:cs typeface="Simplified Arabic" panose="02020603050405020304" pitchFamily="18" charset="-78"/>
              </a:rPr>
              <a:t> المرئي وتأثير مميزات التلفزيون في أداء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405424" y="2069670"/>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التلفزيون أو أي وسيلة مرئية يقدمون النص المكتوب والصوت البشري وغير البشري، إضافة إلى الصورة المتحركة والفيديو والألوان والزوايا والأبعاد.</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على المحرر أن يلم بثقافة واسعة حول مختلف أدواته التحريرية وأهمها الكاميرا ولقطاتها وطبيعة العمل داخل الاستديو، وثقافة عمل أجهزة الصوت والإضاءة وتحرير الفيديو والجرافيك ولغة غرفة المراقبة </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Control room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p>
        </p:txBody>
      </p:sp>
      <p:pic>
        <p:nvPicPr>
          <p:cNvPr id="11" name="Picture 10" descr="reporter"/>
          <p:cNvPicPr>
            <a:picLocks noChangeAspect="1"/>
          </p:cNvPicPr>
          <p:nvPr/>
        </p:nvPicPr>
        <p:blipFill>
          <a:blip r:embed="rId3"/>
          <a:stretch>
            <a:fillRect/>
          </a:stretch>
        </p:blipFill>
        <p:spPr>
          <a:xfrm>
            <a:off x="765810" y="4046220"/>
            <a:ext cx="1885315" cy="188531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7650" y="1134051"/>
            <a:ext cx="9073425" cy="1384995"/>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المحرر الإلكتروني</a:t>
            </a:r>
            <a:r>
              <a:rPr lang="en-US" sz="2800" b="1" dirty="0">
                <a:solidFill>
                  <a:srgbClr val="00B0F0"/>
                </a:solidFill>
                <a:latin typeface="Simplified Arabic" panose="02020603050405020304" pitchFamily="18" charset="-78"/>
                <a:cs typeface="Simplified Arabic" panose="02020603050405020304" pitchFamily="18" charset="-78"/>
              </a:rPr>
              <a:t>/ </a:t>
            </a:r>
            <a:r>
              <a:rPr lang="ar-EG" sz="2800" b="1" dirty="0">
                <a:solidFill>
                  <a:srgbClr val="00B0F0"/>
                </a:solidFill>
                <a:latin typeface="Simplified Arabic" panose="02020603050405020304" pitchFamily="18" charset="-78"/>
                <a:cs typeface="Simplified Arabic" panose="02020603050405020304" pitchFamily="18" charset="-78"/>
              </a:rPr>
              <a:t> الرقمي وتأثير مميزات الإعلام الإلكتروني في أداء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2" name="TextBox 1"/>
          <p:cNvSpPr txBox="1"/>
          <p:nvPr/>
        </p:nvSpPr>
        <p:spPr>
          <a:xfrm>
            <a:off x="2405424" y="2069670"/>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أدى ظهور مصطلح</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online journalist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إلى إحداث جملة من التغييرات في طبيعة عمل المحرر الإعلامي بشكل عام.</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إذا كان المحرر الصحفي يكتب للعين والمحرر الإذاعي يكتب للأذن والمحرر التلفزيوني يكتب للعين والأذن معاً فإن المحرر الإلكتروني يفعل كل هذا مضافاً إليها مميزات جديدة وكثيرة أضافتها شبكة الإنترنت، غيّرت من أساسيات العمل الإعلامي.</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76267" y="1105638"/>
            <a:ext cx="9073425" cy="1384995"/>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المحرر الإلكتروني</a:t>
            </a:r>
            <a:r>
              <a:rPr lang="en-US" sz="2800" b="1" dirty="0">
                <a:solidFill>
                  <a:srgbClr val="00B0F0"/>
                </a:solidFill>
                <a:latin typeface="Simplified Arabic" panose="02020603050405020304" pitchFamily="18" charset="-78"/>
                <a:cs typeface="Simplified Arabic" panose="02020603050405020304" pitchFamily="18" charset="-78"/>
              </a:rPr>
              <a:t>/ </a:t>
            </a:r>
            <a:r>
              <a:rPr lang="ar-EG" sz="2800" b="1" dirty="0">
                <a:solidFill>
                  <a:srgbClr val="00B0F0"/>
                </a:solidFill>
                <a:latin typeface="Simplified Arabic" panose="02020603050405020304" pitchFamily="18" charset="-78"/>
                <a:cs typeface="Simplified Arabic" panose="02020603050405020304" pitchFamily="18" charset="-78"/>
              </a:rPr>
              <a:t> الرقمي وتأثير مميزات الإعلام الإلكتروني في أداء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
        <p:nvSpPr>
          <p:cNvPr id="2" name="TextBox 1"/>
          <p:cNvSpPr txBox="1"/>
          <p:nvPr/>
        </p:nvSpPr>
        <p:spPr>
          <a:xfrm>
            <a:off x="2405424" y="2069670"/>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يمكن أن نطلق على المحررين الإلكترونيين تسمية منتجين أو   </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Producers </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بسبب طبيعة الإنترنت المتعددة الوسائط.</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وفرت تقنية الاتصال عبر الإنترنت تغييراً في طبيعة عمل المحرر، حيث يستطيع أن يعمل من أي مكان ويدخل إلى الموقع ليقوم بأعمال التحرير، وليس بالضرورة تواجد الكادر التحريري في مدينة واحدة.</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05200" y="1116369"/>
            <a:ext cx="9073425" cy="1384995"/>
          </a:xfrm>
          <a:prstGeom prst="rect">
            <a:avLst/>
          </a:prstGeom>
          <a:noFill/>
        </p:spPr>
        <p:txBody>
          <a:bodyPr wrap="square" rtlCol="0">
            <a:spAutoFit/>
          </a:bodyPr>
          <a:lstStyle/>
          <a:p>
            <a:pPr algn="ctr" rtl="1"/>
            <a:r>
              <a:rPr lang="ar-EG" sz="2800" b="1" dirty="0">
                <a:solidFill>
                  <a:srgbClr val="00B0F0"/>
                </a:solidFill>
                <a:latin typeface="Simplified Arabic" panose="02020603050405020304" pitchFamily="18" charset="-78"/>
                <a:cs typeface="Simplified Arabic" panose="02020603050405020304" pitchFamily="18" charset="-78"/>
              </a:rPr>
              <a:t>المحرر الإلكتروني</a:t>
            </a:r>
            <a:r>
              <a:rPr lang="en-US" sz="2800" b="1" dirty="0">
                <a:solidFill>
                  <a:srgbClr val="00B0F0"/>
                </a:solidFill>
                <a:latin typeface="Simplified Arabic" panose="02020603050405020304" pitchFamily="18" charset="-78"/>
                <a:cs typeface="Simplified Arabic" panose="02020603050405020304" pitchFamily="18" charset="-78"/>
              </a:rPr>
              <a:t>/ </a:t>
            </a:r>
            <a:r>
              <a:rPr lang="ar-EG" sz="2800" b="1" dirty="0">
                <a:solidFill>
                  <a:srgbClr val="00B0F0"/>
                </a:solidFill>
                <a:latin typeface="Simplified Arabic" panose="02020603050405020304" pitchFamily="18" charset="-78"/>
                <a:cs typeface="Simplified Arabic" panose="02020603050405020304" pitchFamily="18" charset="-78"/>
              </a:rPr>
              <a:t> الرقمي وتأثير مميزات الإعلام الإلكتروني في أداء عمله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405424" y="2069670"/>
            <a:ext cx="8902927" cy="1670685"/>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أتاحت مميزات الإنترنت للمرأة العمل كمحررة من المنزل، ففتحت بذلك آفاقاً جديدة في عمل المحررة دون حتى أن تغادر منزلها.</a:t>
            </a:r>
          </a:p>
        </p:txBody>
      </p:sp>
      <p:pic>
        <p:nvPicPr>
          <p:cNvPr id="4" name="Picture 3" descr="writing"/>
          <p:cNvPicPr>
            <a:picLocks noChangeAspect="1"/>
          </p:cNvPicPr>
          <p:nvPr/>
        </p:nvPicPr>
        <p:blipFill>
          <a:blip r:embed="rId3"/>
          <a:stretch>
            <a:fillRect/>
          </a:stretch>
        </p:blipFill>
        <p:spPr>
          <a:xfrm>
            <a:off x="1111885" y="3953510"/>
            <a:ext cx="2087245" cy="208724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9</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2011681" y="2189411"/>
            <a:ext cx="9255208" cy="4302760"/>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من مهام المحرر الإعلامي كتابة الأخبار والتحقيقات، وتقييم المادة الإعلامية</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يتكون الكادر البشري العامل في الإذاعة من إعلاميين وفنيين</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يجب على المحرر الإذاعي أن يعرف ظروف تعرض المستمع للإذاعة</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أتاحت مميزات الإنترنت العمل للمرأة كمحررة من المنزل</a:t>
            </a:r>
            <a:r>
              <a:rPr lang="en-US"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rPr>
              <a:t>.</a:t>
            </a:r>
          </a:p>
          <a:p>
            <a:pPr marR="0" lvl="0" indent="0" algn="just" rtl="1">
              <a:lnSpc>
                <a:spcPct val="107000"/>
              </a:lnSpc>
              <a:spcBef>
                <a:spcPts val="0"/>
              </a:spcBef>
              <a:spcAft>
                <a:spcPts val="0"/>
              </a:spcAft>
              <a:buClr>
                <a:schemeClr val="dk1"/>
              </a:buClr>
              <a:buSzPts val="3200"/>
              <a:buFont typeface="Arial" panose="020B0604020202020204" pitchFamily="34" charset="0"/>
              <a:buNone/>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panose="02020603050405020304"/>
              <a:ea typeface="Simplified Arabic" panose="02020603050405020304"/>
              <a:cs typeface="Simplified Arabic" panose="02020603050405020304"/>
              <a:sym typeface="Simplified Arabic" panose="02020603050405020304"/>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5111" y="4949684"/>
            <a:ext cx="1166001" cy="116600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datastoreItem>
</file>

<file path=customXml/itemProps2.xml><?xml version="1.0" encoding="utf-8"?>
<ds:datastoreItem xmlns:ds="http://schemas.openxmlformats.org/officeDocument/2006/customXml" ds:itemID="{2F976D65-A993-439D-9784-E8BFB0E240D4}">
  <ds:schemaRefs/>
</ds:datastoreItem>
</file>

<file path=customXml/itemProps3.xml><?xml version="1.0" encoding="utf-8"?>
<ds:datastoreItem xmlns:ds="http://schemas.openxmlformats.org/officeDocument/2006/customXml" ds:itemID="{ACC9A911-23AF-4D6B-960B-1A780C58D828}">
  <ds:schemaRefs/>
</ds:datastoreItem>
</file>

<file path=docProps/app.xml><?xml version="1.0" encoding="utf-8"?>
<Properties xmlns="http://schemas.openxmlformats.org/officeDocument/2006/extended-properties" xmlns:vt="http://schemas.openxmlformats.org/officeDocument/2006/docPropsVTypes">
  <TotalTime>198</TotalTime>
  <Words>1956</Words>
  <Application>Microsoft Office PowerPoint</Application>
  <PresentationFormat>Widescreen</PresentationFormat>
  <Paragraphs>257</Paragraphs>
  <Slides>44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299</cp:revision>
  <dcterms:created xsi:type="dcterms:W3CDTF">2023-04-29T09:08:00Z</dcterms:created>
  <dcterms:modified xsi:type="dcterms:W3CDTF">2025-08-06T10:00:23Z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1033-12.2.0.22222</vt:lpwstr>
  </property>
  <property fmtid="{D5CDD505-2E9C-101B-9397-08002B2CF9AE}" pid="4" name="ContentTypeId">
    <vt:lpwstr>0x0101006A254F5D6A14094B8840E79896A2F150</vt:lpwstr>
  </property>
  <property fmtid="{D5CDD505-2E9C-101B-9397-08002B2CF9AE}" pid="5" name="MediaServiceImageTags">
    <vt:lpwstr/>
  </property>
</Properties>
</file>