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A2374-CEE4-3A79-DA69-9406F78F9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21D01D-9679-9555-D97B-CF1C8AA30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D6311-6CC0-47EE-8699-D3D6C90BEEF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6114EE-7576-A61F-EDAC-3459CE77A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2B62BF-0266-7F25-46C0-CC3F7BAEE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81015E-A4D4-4CB1-8FF8-36002CAA7F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17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B165A1-4EB9-85C8-1B18-21FA36F8E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12BCA1-20D8-5FAB-6B7E-B008E4F50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92366-13EB-9621-EEB1-8C544E31F0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3D6311-6CC0-47EE-8699-D3D6C90BEEF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A812B-1BE5-3E7B-E7BE-A895407E2A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AE71F0-8241-42E6-191B-3FCD316725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81015E-A4D4-4CB1-8FF8-36002CAA7F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888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6DCC74-8AC8-4A20-38A4-3E6540D6C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38E349-A5B1-DB86-5564-CCD9C1394E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087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B7ADCE-5803-2600-B30A-FB0781CF7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E5AF14-B6CD-589B-CAE4-9B27271B73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674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83DDEE5-78AF-39A5-0DA5-1412A7077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E77CB8-48D7-AC3A-701B-CA41012CEF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466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5E976A-385C-9376-D34B-5242384E4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12EF8E-6139-A07C-41A1-52E3853C81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019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70665C-8CA2-5143-44D9-FECF8EBA0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664"/>
              <a:t>Basic Text Processing</a:t>
            </a:r>
            <a:endParaRPr lang="en-US" sz="4664" dirty="0">
              <a:latin typeface="Lucida Sans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07FBFE-3B13-FC71-56CE-6ADD3B632E4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3245651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365F81-1AC3-DA3B-50E0-74AD24A4E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Another option for text tokenization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A7043C-4238-6CDA-6B37-A64BBBEADD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519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ECCA4B-774C-F51F-C82F-E54D77903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Subword tokenization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B731D3-E85C-A312-C4C6-583FD8DEBA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451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1F690E-371F-8ED5-17CC-97291A63C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Byte Pair Encoding (BPE) token learner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A333D7-9EE0-3920-24E4-0EB0E699E8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41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4695FF-D6EB-6A64-937D-81FCA2A1B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 token learner algorithm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0D163C-80FC-60F6-24BA-F3FED05252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282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3FADE6C-F21C-626E-1980-2FDB98F9E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Byte Pair Encoding (BPE) Addendum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005D94-00F9-660C-A6CF-0F92D014B0E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0064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A4E0AC-0125-E85B-661B-9F55F6A85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 token learner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7256A3-E662-3CE2-EEA7-E54CD76EFE9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937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8B060D-D009-1D0B-AF81-F65515AD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 token learner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7D96EE-C03E-398C-E91B-FA5A11C1F1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8236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817329A-FED7-A685-86B5-2B96221AF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EB5077-867B-BA4C-D865-AD86EE74F4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6367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A22E66D-F7D5-18C8-A94C-6EBE2C0FC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6674F07-EEC7-832F-580D-9F4E0D205A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969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3C1F36-7850-381E-E98A-42255FAD9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B2504F-BFF0-F39A-7A7F-D98C809727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323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8704EB-1F42-1D0F-AAFD-FF53EB3BE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BPE token </a:t>
            </a:r>
            <a:r>
              <a:rPr lang="en-US" b="1"/>
              <a:t>segmenter</a:t>
            </a:r>
            <a:r>
              <a:rPr lang="en-US"/>
              <a:t> algorithm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7C0264-A063-8D78-3F09-15E3AA520B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885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6454B0-03BD-5DF2-F0B1-ABEDA04FD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Properties of BPE tokens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5D167B-BD6E-E1A0-AA53-BFD3153B10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5307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6DCD6F-7380-3F02-4FE0-1D7893431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664"/>
              <a:t>Basic Text Processing</a:t>
            </a:r>
            <a:endParaRPr lang="en-US" sz="46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DA2044-BDE1-F9BA-6AD1-2744DF843A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885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5C37328-0A99-8663-F748-FE267B6AA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Word Normalization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B17777-211D-F336-EE0E-0B413FB33DB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3965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0B9F72-10EB-264F-FC0E-67C3E4CB8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Case folding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FA3257-7E05-0AB8-30D6-D8D2A2A3465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63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E2AA50-3A98-22E1-8CB1-AE9AD7109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Lemmatization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0CDFC6-D981-FF2B-B46F-33705C8612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7561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B5499C0-CC25-55D0-1708-350632D33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Lemmatization is done by Morphological Parsing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FF009C-1CE0-87F8-31E7-0C2BAA8485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10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158B42-97A7-E554-FC2D-8ADA6DA29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/>
              <a:t>Stemming </a:t>
            </a:r>
            <a:r>
              <a:rPr lang="en-US" sz="3264"/>
              <a:t>(simplified form of lemmatization)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56F34E-17FF-3783-E175-D178DF208AE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3189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7CA402-B7C9-511D-20CF-9331E1846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Porter Stemmer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853356-F3B4-C96A-8885-031259EE74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0570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ED213C-5FEC-8534-3439-1A755AA32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Dealing with complex morphology is necessary for many languages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86519E-1B47-FEDC-AB54-5D255B62984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1366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64AE92-AC0D-4E5F-D4B0-DF57AC025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Sentence Segmentation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7C6B62-51B3-CD84-F531-CB334A668E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0885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F0E858-8559-CB8D-4B4B-1663D1F7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AC4E62-4099-5D83-0D17-BC6EF357CC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1116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07ADB7D-5886-6ED8-C0C9-4BA93B406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97">
                <a:solidFill>
                  <a:srgbClr val="A50021"/>
                </a:solidFill>
                <a:latin typeface="Calibri" charset="0"/>
              </a:rPr>
              <a:t>Definition of Minimum Edit Distance</a:t>
            </a:r>
            <a:br>
              <a:rPr lang="en-US" sz="4897">
                <a:latin typeface="Calibri" charset="0"/>
              </a:rPr>
            </a:b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8C19C2-DC01-F572-1575-92F979F642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1144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EE8643-5437-952B-8CB7-76FF60A7C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391"/>
              <a:t>How similar are two strings?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372627-DA5A-8840-D3FC-69C09B34CF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6156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94449E-9089-1B5E-1C98-25CCD726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 Distance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19109E-94FD-E3D7-6EF8-50371D7F35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319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1FC8A0-862A-26BF-FF28-C3F9EFEDE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Minimum Edit Distance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5063FB-B63D-AD60-D455-9A74B587C14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9837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3434EF-B6C9-8E43-00DE-961BF5F7A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Minimum Edit Distance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1F4B99-D6C1-9D4E-8E16-D23D33B9E0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83926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C5F80A-EFAC-C8A6-3A1F-5BCC074C4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Alignment in Computational Biology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BDEBB7-063E-E275-2788-25C32686E0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436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BE8A20-2581-5F3C-0595-09F351EAB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Other uses of Edit Distance in NLP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FB63AE-B1C6-7168-EEB8-457C07223C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8888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DBD908-848A-3561-DF35-F3401D57D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to find the Min Edit Distance?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13C067-0077-51C6-7617-7B0C1FB2A0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6092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59DBE0-FE0A-6BF9-86B6-E0FCBE01C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Minimum Edit as Search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F8D11C-75CA-57BB-64F3-E7299A07BE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3367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526DBD-0C71-8D85-A66F-2A8CA1128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Defining Min Edit Distance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DB62D3-9B0D-4F3F-7BC3-4B73AB644B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7456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EA76DD-8335-FBAA-69D2-DE577C49C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664"/>
              <a:t>Minimum Edit Distance</a:t>
            </a:r>
            <a:endParaRPr lang="en-US" sz="46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7EE0E5-8B5B-10F4-D483-9738A1F05F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8873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C9620C0-6132-96BF-5F98-AB609F150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Dynamic Programming for</a:t>
            </a:r>
            <a:br>
              <a:rPr lang="en-US"/>
            </a:br>
            <a:r>
              <a:rPr lang="en-US"/>
              <a:t>Minimum Edit Distance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C09488-5AAC-5063-95D6-56558EE66B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7605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14A807-49A5-00AC-14E8-6BF0B640A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Defining Min Edit Distance (Levenshtein)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CE6C98-A5E0-5184-DED9-32051C83CE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9471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13B405-E3F0-6E7E-2092-603BB576D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Edit Distance Table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2BC140-D735-BEA4-7AC2-9469FBD31E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178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DE69DF5-C7D4-F922-2C11-2D0787F9F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FB4254-27E4-291E-66BB-7C9185D53E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5883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F2F666-3974-3C23-2C55-26A0F70FA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 Distance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3AF345-795F-267A-8420-1E778649B1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9197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6AEB5A2-231A-F07C-7043-419710796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12D3CF-61E4-011F-EC1D-DD0E6CCAC9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3753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289F121-77EC-25FF-1FCF-245F762C1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664"/>
              <a:t>Minimum Edit Distance</a:t>
            </a:r>
            <a:endParaRPr lang="en-US" sz="4664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3E9993-6ABD-C82D-2252-35C25FB28E3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72171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1CC5F2-677A-434D-46B6-39AF0841A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Computing alignments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1CBF1D-1550-15E1-43F7-40D4FEFE36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4316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11E2965-B6E9-3D82-784A-EA94E1E28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 Distance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BAF58D-1A50-52F2-D525-EAFBDA1756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56302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7545E8-573D-BA13-8DBA-968C1ADB5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MinEdit with Backtrace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C3AEAD-5772-DD9D-8BAD-592611D4E7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9367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40E985-50D8-4747-D6DD-7E80C7F86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Adding Backtrace to Minimum Edit Distance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FCE327-C772-1C42-4800-A2D6840239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9063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55CAE1A-9FAF-8F3A-6AB0-E4703D403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Distance Matrix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3A550A-0B65-ECB4-054A-35B954FA17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5968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7CCCF0-CBF5-F5B9-5D8C-F736B5F39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Result of Backtrace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EA3224-4032-0711-433D-6BC5534531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05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3CA8376-A8EE-3E4D-2EF1-3BB0D25C3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Performance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2EB6A2-B891-1014-5588-19463C437B5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33196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E3C4A1-3D5D-A3DE-3336-2D98327AB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84F81F-2674-0C08-ADED-E8CCA7561F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689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</Words>
  <Application>Microsoft Office PowerPoint</Application>
  <PresentationFormat>Widescreen</PresentationFormat>
  <Paragraphs>46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60" baseType="lpstr">
      <vt:lpstr>Andalus</vt:lpstr>
      <vt:lpstr>Aptos</vt:lpstr>
      <vt:lpstr>Aptos Display</vt:lpstr>
      <vt:lpstr>Arial</vt:lpstr>
      <vt:lpstr>Calibri</vt:lpstr>
      <vt:lpstr>Lucida Sans</vt:lpstr>
      <vt:lpstr>Office Theme</vt:lpstr>
      <vt:lpstr>PowerPoint Presentation</vt:lpstr>
      <vt:lpstr>PowerPoint Presentation</vt:lpstr>
      <vt:lpstr>The objectives of this lecture is to:</vt:lpstr>
      <vt:lpstr>PowerPoint Presentation</vt:lpstr>
      <vt:lpstr>Basic Text Processing</vt:lpstr>
      <vt:lpstr>Another option for text tokenization</vt:lpstr>
      <vt:lpstr>Subword tokenization</vt:lpstr>
      <vt:lpstr>Byte Pair Encoding (BPE) token learner</vt:lpstr>
      <vt:lpstr>BPE token learner algorithm</vt:lpstr>
      <vt:lpstr>Byte Pair Encoding (BPE) Addendum</vt:lpstr>
      <vt:lpstr>BPE token learner</vt:lpstr>
      <vt:lpstr>BPE token learner</vt:lpstr>
      <vt:lpstr>BPE</vt:lpstr>
      <vt:lpstr>BPE</vt:lpstr>
      <vt:lpstr>BPE</vt:lpstr>
      <vt:lpstr>BPE token segmenter algorithm</vt:lpstr>
      <vt:lpstr>Properties of BPE tokens</vt:lpstr>
      <vt:lpstr>Basic Text Processing</vt:lpstr>
      <vt:lpstr>Word Normalization</vt:lpstr>
      <vt:lpstr>Case folding</vt:lpstr>
      <vt:lpstr>Lemmatization</vt:lpstr>
      <vt:lpstr>Lemmatization is done by Morphological Parsing</vt:lpstr>
      <vt:lpstr>Stemming (simplified form of lemmatization)</vt:lpstr>
      <vt:lpstr>Porter Stemmer</vt:lpstr>
      <vt:lpstr>Dealing with complex morphology is necessary for many languages</vt:lpstr>
      <vt:lpstr>Sentence Segmentation</vt:lpstr>
      <vt:lpstr>PowerPoint Presentation</vt:lpstr>
      <vt:lpstr>Definition of Minimum Edit Distance </vt:lpstr>
      <vt:lpstr>How similar are two strings?</vt:lpstr>
      <vt:lpstr>Edit Distance</vt:lpstr>
      <vt:lpstr>Minimum Edit Distance</vt:lpstr>
      <vt:lpstr>Minimum Edit Distance</vt:lpstr>
      <vt:lpstr>Alignment in Computational Biology</vt:lpstr>
      <vt:lpstr>Other uses of Edit Distance in NLP</vt:lpstr>
      <vt:lpstr>How to find the Min Edit Distance?</vt:lpstr>
      <vt:lpstr>Minimum Edit as Search</vt:lpstr>
      <vt:lpstr>Defining Min Edit Distance</vt:lpstr>
      <vt:lpstr>Minimum Edit Distance</vt:lpstr>
      <vt:lpstr>Dynamic Programming for Minimum Edit Distance</vt:lpstr>
      <vt:lpstr>Defining Min Edit Distance (Levenshtein)</vt:lpstr>
      <vt:lpstr>The Edit Distance Table</vt:lpstr>
      <vt:lpstr>PowerPoint Presentation</vt:lpstr>
      <vt:lpstr>Edit Distance</vt:lpstr>
      <vt:lpstr>PowerPoint Presentation</vt:lpstr>
      <vt:lpstr>Minimum Edit Distance</vt:lpstr>
      <vt:lpstr>Computing alignments</vt:lpstr>
      <vt:lpstr>Edit Distance</vt:lpstr>
      <vt:lpstr>MinEdit with Backtrace</vt:lpstr>
      <vt:lpstr>Adding Backtrace to Minimum Edit Distance</vt:lpstr>
      <vt:lpstr>The Distance Matrix</vt:lpstr>
      <vt:lpstr>Result of Backtrace</vt:lpstr>
      <vt:lpstr>Performance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Hussein Mogahed</dc:creator>
  <cp:lastModifiedBy>Hussein Mogahed</cp:lastModifiedBy>
  <cp:revision>1</cp:revision>
  <dcterms:created xsi:type="dcterms:W3CDTF">2026-02-12T18:13:07Z</dcterms:created>
  <dcterms:modified xsi:type="dcterms:W3CDTF">2026-02-12T18:13:07Z</dcterms:modified>
</cp:coreProperties>
</file>