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99D77-B625-D5B0-7B55-788BA553E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5621CB-3A7A-9AF0-21A7-32F7A31C9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85550-8AF1-4E9B-B564-B37D08C95101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6ACCB4-B8E3-9BA6-8ADD-0A3A8C756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798154-31E5-348D-A528-0A1B3589E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A3BDA9-168B-4B9D-AC77-0E6753F5C4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95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B63C8F-12D0-9332-9D36-ABF198F0F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5ECF46-F314-7732-742F-349663C1F5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5D7B5-F9AD-38E6-4BC2-AE12B0045B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685550-8AF1-4E9B-B564-B37D08C95101}" type="datetimeFigureOut">
              <a:rPr lang="en-US" smtClean="0"/>
              <a:t>11/27/2025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D576A-2C34-FB13-75D7-D0ACB0CE35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4729D4-46C1-9FB4-0982-DD533B9731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A3BDA9-168B-4B9D-AC77-0E6753F5C4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955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596B0C-5E0B-2529-F68D-357C80E0B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75E211-6483-78FA-E241-14CC831F2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264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CF9E2-A9F7-0466-8921-20C6D338B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83F9BC-959A-21EC-E432-ED20C5A76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600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E98464-A3B2-9D0B-8D1C-D83BD05AD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D5BF54-04AF-BF2D-73F2-9A540083B2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459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ED386-52E7-D1DD-B297-35137DCDF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B87470-7044-3A06-34CA-9BBE5279EA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51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FDD559-E173-61F3-0B3A-A2B5D5612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E6C8A-223D-3E38-7AF1-7F10F8535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835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013923-FCBC-AF22-634A-1F2AA8EFD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C1E175-CF94-097C-867B-4A134ECEFB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2"/>
    </mc:Choice>
    <mc:Fallback xmlns="">
      <p:transition spd="slow" advTm="1220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D1B846-D2B6-7D93-9C24-73044C4CA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EF464A-9038-AC92-BCA1-EA15D2E5AE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58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3D80A3-3B22-1D54-E1BF-AC7723C1B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7D126-55C7-7E1A-CF18-711FDA9DB7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282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3B9674-34CA-0357-AFE1-1866AE99E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E1F4B-03E8-51EA-8F73-199AAE2B40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65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5AA31-6F7C-43C9-761E-63D44CD9A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7B7B48-F467-E507-25EF-8913C73B7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759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567FF6-91AB-8899-890B-41E287FE1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C2F8CE-5B92-EF51-3368-4308BB53AA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303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DD3340-6473-02F6-9068-E2E46C83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08C467-E9F5-D81C-6273-F89C15F0FE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196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161B53-A7DB-5A5B-5EC2-B070D6DB5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7006E7-3651-25AF-BF4A-3713E02F4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141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16D3E9-BC91-EC7A-D036-BD13ECD8D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C0FC7-A39F-C47E-BFE2-F80617818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35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70B21D-C06B-6912-BC35-30075B1BA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63E85A-D883-C832-17E7-63CB3CAA4E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795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EF86E4-32BC-E92A-C87E-E59BF25BE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9DB24C-1FC2-CF03-9973-342B6B192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607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C39352-0EDA-8003-9CC7-3800502EA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BDE13-E1F1-D42E-6B66-AC86CB3702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31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C69AF4-6621-F14C-5997-D9B4B0A7C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34AC9-8A6B-E3AC-2207-95CE03E4E5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821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76637D-1B65-3132-E54B-BCBFAA0FC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CE0C25-2CCA-D89F-DCB3-168267E529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961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D2877-C9E5-BB6E-C5E2-491BA96F7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90BDAD-A1E2-AD41-0926-2CADCEF468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2531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85F98-C493-9C8A-FD7E-7864FD4FD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24F9F-9990-FF71-07DD-CAFA377BC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14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0E21DB-C6B6-8611-C8D3-90E716768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2E862-BB57-6BC0-F329-98EEE07C8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721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9FA7D4-0394-FD8E-6E80-39F8AC4F5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6FC8F-B3CB-BA06-1014-F970763DAB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427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C4C2EA-59AE-6AC2-A7C7-6B8508DBD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73B82D-C8ED-6121-02B8-9D643255EC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96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BC8E5B-7709-6094-AD5F-3453FA309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492B5-3C23-1501-08E6-FF3424DB2F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977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1BB404-ED42-6953-6AA2-DE2BD3937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9D938-64FD-7B46-461F-A895FEA31C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20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E3B67F-5A8B-AFD3-4E29-51B099399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78402-8B1D-C256-808A-074A7880A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8669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D272E-C26E-E521-26AD-86CE8F1F7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D8851-4490-3E6C-98A8-4268897C53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282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D24B81-D5F4-49F1-02E3-7B6314E98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775855-C943-1A5F-5B97-18C0A51E56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635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1C9DD7-FB88-2E28-F0AC-502D9600A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6DB448-64E1-958E-9603-41E681335D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4768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95361B-FC26-4578-51E8-2F07BF59B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0694A-B9D2-C1AD-AB9E-E8017A27E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816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E89736-E507-9947-7704-4B15BC919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10609-6755-64E5-D8BA-E9AD228FE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654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579BF4-0384-5DB4-2038-7B6B8DCA3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487462-F49C-2EF4-A59C-2A41ABA819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3086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0BBD70-B404-0307-F871-CDA6909A0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9A184-9786-1F18-2B93-7CCA49BE46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049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04FC90-7420-A78B-F00A-BC8A9E349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DA652-82F8-6DCD-5BFE-AFBC3A403E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91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24941-5A90-F922-137F-1DE2F16DE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FA10F1-F5EF-9455-7B2B-09CDBC6F80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5949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C79BEF-3625-DC65-0998-2F1BD926C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A11BC-C7A2-F090-0206-14933B980A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0285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89362-3EEC-2EE5-F0E0-58A3EDE26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7BC50-DDB5-485A-D510-71923BC72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4470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908F4-5BF2-24D9-D38F-C06F0F064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6E9B4-B1EF-2BE6-A3A4-9CE70A5E4F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955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63221C-7D2A-0DC1-1832-49B64C758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A85F3-648C-5E4B-128F-BDE0C9FAE8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8475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BE5BF5-3076-A4CD-056B-4E6ED8AF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DBDEF6-7050-04BC-5389-1AA8B8C02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9194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20EFD7-A0A0-7F83-6D08-F5B650EB7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046B51-0BA7-6B2A-3577-5D0C37FFB9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1767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141026-9A0F-3AB9-2D64-63951E421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56B08F-14D2-268D-4754-D02C940CD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466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3AFA00-0D46-7570-DC88-8AE39B467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F3E87-588A-75D5-92EE-76B7450CCA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1713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46A2F8-14E6-E637-6704-A8BF3CAD5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3DDD28-0189-162C-19EA-5414BF3E4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54190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FF96C0-FF33-7F2B-5BE1-823808BB4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C4C8E9-3E27-DF7A-AB00-39C7015A8D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315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2EF348-7BD9-528C-EDDD-5F0432540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EC847-3FF2-291B-F492-C3A46F5CFE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53626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9FD4D4-6E2F-3F13-F41D-10269A8F8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FA4392-2780-274C-1D48-34D0D56B1B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5204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F214C-F2F0-1BAC-D2D8-4205829C3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F282C-4272-430B-0E2F-76300C3E02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847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9846B4-C5DF-20FF-9466-190626094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5E1E5A-ADC8-71FC-7CE4-09D5937427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059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4740A1-6E13-C737-C789-421036237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100E43-8C84-0F1D-2AC7-C96AB1EEDA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009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C00A802-79DB-4DB7-8372-27198341A770}"/>
</file>

<file path=customXml/itemProps2.xml><?xml version="1.0" encoding="utf-8"?>
<ds:datastoreItem xmlns:ds="http://schemas.openxmlformats.org/officeDocument/2006/customXml" ds:itemID="{14CA0286-A33E-40D6-9448-193E32AE1578}"/>
</file>

<file path=customXml/itemProps3.xml><?xml version="1.0" encoding="utf-8"?>
<ds:datastoreItem xmlns:ds="http://schemas.openxmlformats.org/officeDocument/2006/customXml" ds:itemID="{F4DDA5C2-A39A-40C1-87C4-8BAD7AFFD73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2025-11-27T18:44:25Z</dcterms:created>
  <dcterms:modified xsi:type="dcterms:W3CDTF">2025-11-27T18:44:25Z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