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6"/>
  </p:notesMasterIdLst>
  <p:sldIdLst>
    <p:sldId id="480" r:id="rId2"/>
    <p:sldId id="303" r:id="rId3"/>
    <p:sldId id="313" r:id="rId4"/>
    <p:sldId id="276" r:id="rId5"/>
    <p:sldId id="481" r:id="rId6"/>
    <p:sldId id="622" r:id="rId7"/>
    <p:sldId id="623" r:id="rId8"/>
    <p:sldId id="624" r:id="rId9"/>
    <p:sldId id="625" r:id="rId10"/>
    <p:sldId id="626" r:id="rId11"/>
    <p:sldId id="627" r:id="rId12"/>
    <p:sldId id="529" r:id="rId13"/>
    <p:sldId id="628" r:id="rId14"/>
    <p:sldId id="629" r:id="rId15"/>
    <p:sldId id="630" r:id="rId16"/>
    <p:sldId id="631" r:id="rId17"/>
    <p:sldId id="632" r:id="rId18"/>
    <p:sldId id="633" r:id="rId19"/>
    <p:sldId id="634" r:id="rId20"/>
    <p:sldId id="635" r:id="rId21"/>
    <p:sldId id="636" r:id="rId22"/>
    <p:sldId id="637" r:id="rId23"/>
    <p:sldId id="638" r:id="rId24"/>
    <p:sldId id="639" r:id="rId25"/>
    <p:sldId id="640" r:id="rId26"/>
    <p:sldId id="641" r:id="rId27"/>
    <p:sldId id="642" r:id="rId28"/>
    <p:sldId id="643" r:id="rId29"/>
    <p:sldId id="644" r:id="rId30"/>
    <p:sldId id="645" r:id="rId31"/>
    <p:sldId id="646" r:id="rId32"/>
    <p:sldId id="647" r:id="rId33"/>
    <p:sldId id="648" r:id="rId34"/>
    <p:sldId id="649" r:id="rId35"/>
    <p:sldId id="650" r:id="rId36"/>
    <p:sldId id="651" r:id="rId37"/>
    <p:sldId id="652" r:id="rId38"/>
    <p:sldId id="653" r:id="rId39"/>
    <p:sldId id="654" r:id="rId40"/>
    <p:sldId id="655" r:id="rId41"/>
    <p:sldId id="656" r:id="rId42"/>
    <p:sldId id="657" r:id="rId43"/>
    <p:sldId id="658" r:id="rId44"/>
    <p:sldId id="659" r:id="rId45"/>
    <p:sldId id="660" r:id="rId46"/>
    <p:sldId id="661" r:id="rId47"/>
    <p:sldId id="662" r:id="rId48"/>
    <p:sldId id="663" r:id="rId49"/>
    <p:sldId id="664" r:id="rId50"/>
    <p:sldId id="689" r:id="rId51"/>
    <p:sldId id="690" r:id="rId52"/>
    <p:sldId id="691" r:id="rId53"/>
    <p:sldId id="692" r:id="rId54"/>
    <p:sldId id="693" r:id="rId55"/>
    <p:sldId id="694" r:id="rId56"/>
    <p:sldId id="695" r:id="rId57"/>
    <p:sldId id="696" r:id="rId58"/>
    <p:sldId id="525" r:id="rId59"/>
    <p:sldId id="526" r:id="rId60"/>
    <p:sldId id="697" r:id="rId61"/>
    <p:sldId id="698" r:id="rId62"/>
    <p:sldId id="699" r:id="rId63"/>
    <p:sldId id="700" r:id="rId64"/>
    <p:sldId id="349" r:id="rId6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622"/>
            <p14:sldId id="623"/>
            <p14:sldId id="624"/>
            <p14:sldId id="625"/>
            <p14:sldId id="626"/>
            <p14:sldId id="627"/>
            <p14:sldId id="529"/>
            <p14:sldId id="628"/>
            <p14:sldId id="629"/>
            <p14:sldId id="630"/>
            <p14:sldId id="631"/>
            <p14:sldId id="632"/>
            <p14:sldId id="633"/>
            <p14:sldId id="634"/>
            <p14:sldId id="635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659"/>
            <p14:sldId id="660"/>
            <p14:sldId id="661"/>
            <p14:sldId id="662"/>
            <p14:sldId id="663"/>
            <p14:sldId id="664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525"/>
            <p14:sldId id="526"/>
            <p14:sldId id="697"/>
            <p14:sldId id="698"/>
            <p14:sldId id="699"/>
            <p14:sldId id="70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85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4" Type="http://schemas.openxmlformats.org/officeDocument/2006/relationships/image" Target="../media/image25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7.wmf"/><Relationship Id="rId1" Type="http://schemas.openxmlformats.org/officeDocument/2006/relationships/image" Target="../media/image28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7.wmf"/><Relationship Id="rId1" Type="http://schemas.openxmlformats.org/officeDocument/2006/relationships/image" Target="../media/image32.wmf"/><Relationship Id="rId5" Type="http://schemas.openxmlformats.org/officeDocument/2006/relationships/image" Target="../media/image33.wmf"/><Relationship Id="rId4" Type="http://schemas.openxmlformats.org/officeDocument/2006/relationships/image" Target="../media/image30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4" Type="http://schemas.openxmlformats.org/officeDocument/2006/relationships/image" Target="../media/image50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5" Type="http://schemas.openxmlformats.org/officeDocument/2006/relationships/image" Target="../media/image55.wmf"/><Relationship Id="rId4" Type="http://schemas.openxmlformats.org/officeDocument/2006/relationships/image" Target="../media/image51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drawings/_rels/vmlDrawing27.vml.rels><?xml version="1.0" encoding="UTF-8" standalone="yes"?>
<Relationships xmlns="http://schemas.openxmlformats.org/package/2006/relationships"><Relationship Id="rId8" Type="http://schemas.openxmlformats.org/officeDocument/2006/relationships/image" Target="../media/image71.wmf"/><Relationship Id="rId3" Type="http://schemas.openxmlformats.org/officeDocument/2006/relationships/image" Target="../media/image66.wmf"/><Relationship Id="rId7" Type="http://schemas.openxmlformats.org/officeDocument/2006/relationships/image" Target="../media/image70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Relationship Id="rId6" Type="http://schemas.openxmlformats.org/officeDocument/2006/relationships/image" Target="../media/image69.wmf"/><Relationship Id="rId5" Type="http://schemas.openxmlformats.org/officeDocument/2006/relationships/image" Target="../media/image68.wmf"/><Relationship Id="rId4" Type="http://schemas.openxmlformats.org/officeDocument/2006/relationships/image" Target="../media/image67.w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32.wmf"/><Relationship Id="rId1" Type="http://schemas.openxmlformats.org/officeDocument/2006/relationships/image" Target="../media/image72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Relationship Id="rId5" Type="http://schemas.openxmlformats.org/officeDocument/2006/relationships/image" Target="../media/image78.wmf"/><Relationship Id="rId4" Type="http://schemas.openxmlformats.org/officeDocument/2006/relationships/image" Target="../media/image77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wmf"/><Relationship Id="rId2" Type="http://schemas.openxmlformats.org/officeDocument/2006/relationships/image" Target="../media/image79.wmf"/><Relationship Id="rId1" Type="http://schemas.openxmlformats.org/officeDocument/2006/relationships/image" Target="../media/image80.wmf"/><Relationship Id="rId5" Type="http://schemas.openxmlformats.org/officeDocument/2006/relationships/image" Target="../media/image83.wmf"/><Relationship Id="rId4" Type="http://schemas.openxmlformats.org/officeDocument/2006/relationships/image" Target="../media/image82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4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7.wmf"/><Relationship Id="rId2" Type="http://schemas.openxmlformats.org/officeDocument/2006/relationships/image" Target="../media/image86.wmf"/><Relationship Id="rId1" Type="http://schemas.openxmlformats.org/officeDocument/2006/relationships/image" Target="../media/image85.wmf"/><Relationship Id="rId4" Type="http://schemas.openxmlformats.org/officeDocument/2006/relationships/image" Target="../media/image88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9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89.wmf"/><Relationship Id="rId1" Type="http://schemas.openxmlformats.org/officeDocument/2006/relationships/image" Target="../media/image90.wmf"/><Relationship Id="rId6" Type="http://schemas.openxmlformats.org/officeDocument/2006/relationships/image" Target="../media/image94.wmf"/><Relationship Id="rId5" Type="http://schemas.openxmlformats.org/officeDocument/2006/relationships/image" Target="../media/image93.wmf"/><Relationship Id="rId4" Type="http://schemas.openxmlformats.org/officeDocument/2006/relationships/image" Target="../media/image92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5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image" Target="../media/image95.wmf"/><Relationship Id="rId1" Type="http://schemas.openxmlformats.org/officeDocument/2006/relationships/image" Target="../media/image96.wmf"/><Relationship Id="rId4" Type="http://schemas.openxmlformats.org/officeDocument/2006/relationships/image" Target="../media/image98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2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3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4" Type="http://schemas.openxmlformats.org/officeDocument/2006/relationships/image" Target="../media/image25.w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7.wmf"/><Relationship Id="rId1" Type="http://schemas.openxmlformats.org/officeDocument/2006/relationships/image" Target="../media/image28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7.wmf"/><Relationship Id="rId1" Type="http://schemas.openxmlformats.org/officeDocument/2006/relationships/image" Target="../media/image32.wmf"/><Relationship Id="rId5" Type="http://schemas.openxmlformats.org/officeDocument/2006/relationships/image" Target="../media/image33.wmf"/><Relationship Id="rId4" Type="http://schemas.openxmlformats.org/officeDocument/2006/relationships/image" Target="../media/image30.wmf"/></Relationships>
</file>

<file path=ppt/drawings/_rels/vmlDrawing4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4.w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5.w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6.w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7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8.w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3.png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11.wmf"/><Relationship Id="rId5" Type="http://schemas.openxmlformats.org/officeDocument/2006/relationships/image" Target="../media/image8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6.wmf"/><Relationship Id="rId4" Type="http://schemas.openxmlformats.org/officeDocument/2006/relationships/oleObject" Target="../embeddings/oleObject9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image" Target="../media/image3.png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1.bin"/><Relationship Id="rId9" Type="http://schemas.openxmlformats.org/officeDocument/2006/relationships/image" Target="../media/image20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14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image" Target="../media/image3.png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25.wmf"/><Relationship Id="rId5" Type="http://schemas.openxmlformats.org/officeDocument/2006/relationships/image" Target="../media/image22.wmf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5.bin"/><Relationship Id="rId9" Type="http://schemas.openxmlformats.org/officeDocument/2006/relationships/image" Target="../media/image24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image" Target="../media/image3.png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9.bin"/><Relationship Id="rId9" Type="http://schemas.openxmlformats.org/officeDocument/2006/relationships/image" Target="../media/image27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13" Type="http://schemas.openxmlformats.org/officeDocument/2006/relationships/image" Target="../media/image31.wmf"/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26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3.bin"/><Relationship Id="rId11" Type="http://schemas.openxmlformats.org/officeDocument/2006/relationships/image" Target="../media/image30.wmf"/><Relationship Id="rId5" Type="http://schemas.openxmlformats.org/officeDocument/2006/relationships/image" Target="../media/image28.wmf"/><Relationship Id="rId10" Type="http://schemas.openxmlformats.org/officeDocument/2006/relationships/oleObject" Target="../embeddings/oleObject25.bin"/><Relationship Id="rId4" Type="http://schemas.openxmlformats.org/officeDocument/2006/relationships/oleObject" Target="../embeddings/oleObject22.bin"/><Relationship Id="rId9" Type="http://schemas.openxmlformats.org/officeDocument/2006/relationships/image" Target="../media/image29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image" Target="../media/image33.wmf"/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3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30.wmf"/><Relationship Id="rId5" Type="http://schemas.openxmlformats.org/officeDocument/2006/relationships/image" Target="../media/image32.wmf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7.bin"/><Relationship Id="rId9" Type="http://schemas.openxmlformats.org/officeDocument/2006/relationships/image" Target="../media/image29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34.wmf"/><Relationship Id="rId4" Type="http://schemas.openxmlformats.org/officeDocument/2006/relationships/oleObject" Target="../embeddings/oleObject32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36.wmf"/><Relationship Id="rId4" Type="http://schemas.openxmlformats.org/officeDocument/2006/relationships/oleObject" Target="../embeddings/oleObject34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5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6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3.wmf"/><Relationship Id="rId5" Type="http://schemas.openxmlformats.org/officeDocument/2006/relationships/image" Target="../media/image42.wmf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7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45.w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47.wmf"/><Relationship Id="rId4" Type="http://schemas.openxmlformats.org/officeDocument/2006/relationships/oleObject" Target="../embeddings/oleObject39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image" Target="../media/image3.png"/><Relationship Id="rId7" Type="http://schemas.openxmlformats.org/officeDocument/2006/relationships/image" Target="../media/image4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41.bin"/><Relationship Id="rId11" Type="http://schemas.openxmlformats.org/officeDocument/2006/relationships/image" Target="../media/image50.wmf"/><Relationship Id="rId5" Type="http://schemas.openxmlformats.org/officeDocument/2006/relationships/image" Target="../media/image47.wmf"/><Relationship Id="rId10" Type="http://schemas.openxmlformats.org/officeDocument/2006/relationships/oleObject" Target="../embeddings/oleObject43.bin"/><Relationship Id="rId4" Type="http://schemas.openxmlformats.org/officeDocument/2006/relationships/oleObject" Target="../embeddings/oleObject40.bin"/><Relationship Id="rId9" Type="http://schemas.openxmlformats.org/officeDocument/2006/relationships/image" Target="../media/image49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51.wmf"/><Relationship Id="rId4" Type="http://schemas.openxmlformats.org/officeDocument/2006/relationships/oleObject" Target="../embeddings/oleObject44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13" Type="http://schemas.openxmlformats.org/officeDocument/2006/relationships/image" Target="../media/image55.wmf"/><Relationship Id="rId3" Type="http://schemas.openxmlformats.org/officeDocument/2006/relationships/image" Target="../media/image3.png"/><Relationship Id="rId7" Type="http://schemas.openxmlformats.org/officeDocument/2006/relationships/image" Target="../media/image53.wmf"/><Relationship Id="rId12" Type="http://schemas.openxmlformats.org/officeDocument/2006/relationships/oleObject" Target="../embeddings/oleObject49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46.bin"/><Relationship Id="rId11" Type="http://schemas.openxmlformats.org/officeDocument/2006/relationships/image" Target="../media/image51.wmf"/><Relationship Id="rId5" Type="http://schemas.openxmlformats.org/officeDocument/2006/relationships/image" Target="../media/image52.wmf"/><Relationship Id="rId10" Type="http://schemas.openxmlformats.org/officeDocument/2006/relationships/oleObject" Target="../embeddings/oleObject48.bin"/><Relationship Id="rId4" Type="http://schemas.openxmlformats.org/officeDocument/2006/relationships/oleObject" Target="../embeddings/oleObject45.bin"/><Relationship Id="rId9" Type="http://schemas.openxmlformats.org/officeDocument/2006/relationships/image" Target="../media/image54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56.wmf"/><Relationship Id="rId4" Type="http://schemas.openxmlformats.org/officeDocument/2006/relationships/oleObject" Target="../embeddings/oleObject50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3" Type="http://schemas.openxmlformats.org/officeDocument/2006/relationships/image" Target="../media/image3.png"/><Relationship Id="rId7" Type="http://schemas.openxmlformats.org/officeDocument/2006/relationships/image" Target="../media/image5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52.bin"/><Relationship Id="rId11" Type="http://schemas.openxmlformats.org/officeDocument/2006/relationships/image" Target="../media/image56.wmf"/><Relationship Id="rId5" Type="http://schemas.openxmlformats.org/officeDocument/2006/relationships/image" Target="../media/image57.wmf"/><Relationship Id="rId10" Type="http://schemas.openxmlformats.org/officeDocument/2006/relationships/oleObject" Target="../embeddings/oleObject54.bin"/><Relationship Id="rId4" Type="http://schemas.openxmlformats.org/officeDocument/2006/relationships/oleObject" Target="../embeddings/oleObject51.bin"/><Relationship Id="rId9" Type="http://schemas.openxmlformats.org/officeDocument/2006/relationships/image" Target="../media/image59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60.wmf"/><Relationship Id="rId4" Type="http://schemas.openxmlformats.org/officeDocument/2006/relationships/oleObject" Target="../embeddings/oleObject55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8.bin"/><Relationship Id="rId3" Type="http://schemas.openxmlformats.org/officeDocument/2006/relationships/image" Target="../media/image3.png"/><Relationship Id="rId7" Type="http://schemas.openxmlformats.org/officeDocument/2006/relationships/image" Target="../media/image6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57.bin"/><Relationship Id="rId5" Type="http://schemas.openxmlformats.org/officeDocument/2006/relationships/image" Target="../media/image60.wmf"/><Relationship Id="rId4" Type="http://schemas.openxmlformats.org/officeDocument/2006/relationships/oleObject" Target="../embeddings/oleObject56.bin"/><Relationship Id="rId9" Type="http://schemas.openxmlformats.org/officeDocument/2006/relationships/image" Target="../media/image62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63.wmf"/><Relationship Id="rId4" Type="http://schemas.openxmlformats.org/officeDocument/2006/relationships/oleObject" Target="../embeddings/oleObject59.bin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2.bin"/><Relationship Id="rId13" Type="http://schemas.openxmlformats.org/officeDocument/2006/relationships/image" Target="../media/image68.wmf"/><Relationship Id="rId18" Type="http://schemas.openxmlformats.org/officeDocument/2006/relationships/oleObject" Target="../embeddings/oleObject67.bin"/><Relationship Id="rId3" Type="http://schemas.openxmlformats.org/officeDocument/2006/relationships/image" Target="../media/image3.png"/><Relationship Id="rId7" Type="http://schemas.openxmlformats.org/officeDocument/2006/relationships/image" Target="../media/image65.wmf"/><Relationship Id="rId12" Type="http://schemas.openxmlformats.org/officeDocument/2006/relationships/oleObject" Target="../embeddings/oleObject64.bin"/><Relationship Id="rId17" Type="http://schemas.openxmlformats.org/officeDocument/2006/relationships/image" Target="../media/image7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66.bin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61.bin"/><Relationship Id="rId11" Type="http://schemas.openxmlformats.org/officeDocument/2006/relationships/image" Target="../media/image67.wmf"/><Relationship Id="rId5" Type="http://schemas.openxmlformats.org/officeDocument/2006/relationships/image" Target="../media/image64.wmf"/><Relationship Id="rId15" Type="http://schemas.openxmlformats.org/officeDocument/2006/relationships/image" Target="../media/image69.wmf"/><Relationship Id="rId10" Type="http://schemas.openxmlformats.org/officeDocument/2006/relationships/oleObject" Target="../embeddings/oleObject63.bin"/><Relationship Id="rId19" Type="http://schemas.openxmlformats.org/officeDocument/2006/relationships/image" Target="../media/image71.wmf"/><Relationship Id="rId4" Type="http://schemas.openxmlformats.org/officeDocument/2006/relationships/oleObject" Target="../embeddings/oleObject60.bin"/><Relationship Id="rId9" Type="http://schemas.openxmlformats.org/officeDocument/2006/relationships/image" Target="../media/image66.wmf"/><Relationship Id="rId14" Type="http://schemas.openxmlformats.org/officeDocument/2006/relationships/oleObject" Target="../embeddings/oleObject65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9.bin"/><Relationship Id="rId3" Type="http://schemas.openxmlformats.org/officeDocument/2006/relationships/image" Target="../media/image3.png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72.wmf"/><Relationship Id="rId4" Type="http://schemas.openxmlformats.org/officeDocument/2006/relationships/oleObject" Target="../embeddings/oleObject68.bin"/><Relationship Id="rId9" Type="http://schemas.openxmlformats.org/officeDocument/2006/relationships/image" Target="../media/image73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74.wmf"/><Relationship Id="rId4" Type="http://schemas.openxmlformats.org/officeDocument/2006/relationships/oleObject" Target="../embeddings/oleObject70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3.bin"/><Relationship Id="rId13" Type="http://schemas.openxmlformats.org/officeDocument/2006/relationships/image" Target="../media/image78.wmf"/><Relationship Id="rId3" Type="http://schemas.openxmlformats.org/officeDocument/2006/relationships/image" Target="../media/image3.png"/><Relationship Id="rId7" Type="http://schemas.openxmlformats.org/officeDocument/2006/relationships/image" Target="../media/image75.wmf"/><Relationship Id="rId12" Type="http://schemas.openxmlformats.org/officeDocument/2006/relationships/oleObject" Target="../embeddings/oleObject75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72.bin"/><Relationship Id="rId11" Type="http://schemas.openxmlformats.org/officeDocument/2006/relationships/image" Target="../media/image77.wmf"/><Relationship Id="rId5" Type="http://schemas.openxmlformats.org/officeDocument/2006/relationships/image" Target="../media/image74.wmf"/><Relationship Id="rId10" Type="http://schemas.openxmlformats.org/officeDocument/2006/relationships/oleObject" Target="../embeddings/oleObject74.bin"/><Relationship Id="rId4" Type="http://schemas.openxmlformats.org/officeDocument/2006/relationships/oleObject" Target="../embeddings/oleObject71.bin"/><Relationship Id="rId9" Type="http://schemas.openxmlformats.org/officeDocument/2006/relationships/image" Target="../media/image76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79.wmf"/><Relationship Id="rId4" Type="http://schemas.openxmlformats.org/officeDocument/2006/relationships/oleObject" Target="../embeddings/oleObject76.bin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9.bin"/><Relationship Id="rId13" Type="http://schemas.openxmlformats.org/officeDocument/2006/relationships/image" Target="../media/image83.wmf"/><Relationship Id="rId3" Type="http://schemas.openxmlformats.org/officeDocument/2006/relationships/image" Target="../media/image3.png"/><Relationship Id="rId7" Type="http://schemas.openxmlformats.org/officeDocument/2006/relationships/image" Target="../media/image79.wmf"/><Relationship Id="rId12" Type="http://schemas.openxmlformats.org/officeDocument/2006/relationships/oleObject" Target="../embeddings/oleObject8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78.bin"/><Relationship Id="rId11" Type="http://schemas.openxmlformats.org/officeDocument/2006/relationships/image" Target="../media/image82.wmf"/><Relationship Id="rId5" Type="http://schemas.openxmlformats.org/officeDocument/2006/relationships/image" Target="../media/image80.wmf"/><Relationship Id="rId10" Type="http://schemas.openxmlformats.org/officeDocument/2006/relationships/oleObject" Target="../embeddings/oleObject80.bin"/><Relationship Id="rId4" Type="http://schemas.openxmlformats.org/officeDocument/2006/relationships/oleObject" Target="../embeddings/oleObject77.bin"/><Relationship Id="rId9" Type="http://schemas.openxmlformats.org/officeDocument/2006/relationships/image" Target="../media/image81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84.wmf"/><Relationship Id="rId4" Type="http://schemas.openxmlformats.org/officeDocument/2006/relationships/oleObject" Target="../embeddings/oleObject82.bin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5.bin"/><Relationship Id="rId3" Type="http://schemas.openxmlformats.org/officeDocument/2006/relationships/image" Target="../media/image3.png"/><Relationship Id="rId7" Type="http://schemas.openxmlformats.org/officeDocument/2006/relationships/image" Target="../media/image8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84.bin"/><Relationship Id="rId11" Type="http://schemas.openxmlformats.org/officeDocument/2006/relationships/image" Target="../media/image88.wmf"/><Relationship Id="rId5" Type="http://schemas.openxmlformats.org/officeDocument/2006/relationships/image" Target="../media/image85.wmf"/><Relationship Id="rId10" Type="http://schemas.openxmlformats.org/officeDocument/2006/relationships/oleObject" Target="../embeddings/oleObject86.bin"/><Relationship Id="rId4" Type="http://schemas.openxmlformats.org/officeDocument/2006/relationships/oleObject" Target="../embeddings/oleObject83.bin"/><Relationship Id="rId9" Type="http://schemas.openxmlformats.org/officeDocument/2006/relationships/image" Target="../media/image87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89.wmf"/><Relationship Id="rId4" Type="http://schemas.openxmlformats.org/officeDocument/2006/relationships/oleObject" Target="../embeddings/oleObject87.bin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0.bin"/><Relationship Id="rId13" Type="http://schemas.openxmlformats.org/officeDocument/2006/relationships/image" Target="../media/image93.wmf"/><Relationship Id="rId3" Type="http://schemas.openxmlformats.org/officeDocument/2006/relationships/image" Target="../media/image3.png"/><Relationship Id="rId7" Type="http://schemas.openxmlformats.org/officeDocument/2006/relationships/image" Target="../media/image89.wmf"/><Relationship Id="rId12" Type="http://schemas.openxmlformats.org/officeDocument/2006/relationships/oleObject" Target="../embeddings/oleObject92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89.bin"/><Relationship Id="rId11" Type="http://schemas.openxmlformats.org/officeDocument/2006/relationships/image" Target="../media/image92.wmf"/><Relationship Id="rId5" Type="http://schemas.openxmlformats.org/officeDocument/2006/relationships/image" Target="../media/image90.wmf"/><Relationship Id="rId15" Type="http://schemas.openxmlformats.org/officeDocument/2006/relationships/image" Target="../media/image94.wmf"/><Relationship Id="rId10" Type="http://schemas.openxmlformats.org/officeDocument/2006/relationships/oleObject" Target="../embeddings/oleObject91.bin"/><Relationship Id="rId4" Type="http://schemas.openxmlformats.org/officeDocument/2006/relationships/oleObject" Target="../embeddings/oleObject88.bin"/><Relationship Id="rId9" Type="http://schemas.openxmlformats.org/officeDocument/2006/relationships/image" Target="../media/image91.wmf"/><Relationship Id="rId14" Type="http://schemas.openxmlformats.org/officeDocument/2006/relationships/oleObject" Target="../embeddings/oleObject93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95.wmf"/><Relationship Id="rId4" Type="http://schemas.openxmlformats.org/officeDocument/2006/relationships/oleObject" Target="../embeddings/oleObject94.bin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7.bin"/><Relationship Id="rId3" Type="http://schemas.openxmlformats.org/officeDocument/2006/relationships/image" Target="../media/image3.png"/><Relationship Id="rId7" Type="http://schemas.openxmlformats.org/officeDocument/2006/relationships/image" Target="../media/image9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96.bin"/><Relationship Id="rId11" Type="http://schemas.openxmlformats.org/officeDocument/2006/relationships/image" Target="../media/image98.wmf"/><Relationship Id="rId5" Type="http://schemas.openxmlformats.org/officeDocument/2006/relationships/image" Target="../media/image96.wmf"/><Relationship Id="rId10" Type="http://schemas.openxmlformats.org/officeDocument/2006/relationships/oleObject" Target="../embeddings/oleObject98.bin"/><Relationship Id="rId4" Type="http://schemas.openxmlformats.org/officeDocument/2006/relationships/oleObject" Target="../embeddings/oleObject95.bin"/><Relationship Id="rId9" Type="http://schemas.openxmlformats.org/officeDocument/2006/relationships/image" Target="../media/image97.w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1.bin"/><Relationship Id="rId3" Type="http://schemas.openxmlformats.org/officeDocument/2006/relationships/image" Target="../media/image3.png"/><Relationship Id="rId7" Type="http://schemas.openxmlformats.org/officeDocument/2006/relationships/image" Target="../media/image10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100.bin"/><Relationship Id="rId5" Type="http://schemas.openxmlformats.org/officeDocument/2006/relationships/image" Target="../media/image99.wmf"/><Relationship Id="rId4" Type="http://schemas.openxmlformats.org/officeDocument/2006/relationships/oleObject" Target="../embeddings/oleObject99.bin"/><Relationship Id="rId9" Type="http://schemas.openxmlformats.org/officeDocument/2006/relationships/image" Target="../media/image101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102.wmf"/><Relationship Id="rId4" Type="http://schemas.openxmlformats.org/officeDocument/2006/relationships/oleObject" Target="../embeddings/oleObject102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1.vml"/><Relationship Id="rId5" Type="http://schemas.openxmlformats.org/officeDocument/2006/relationships/image" Target="../media/image103.wmf"/><Relationship Id="rId4" Type="http://schemas.openxmlformats.org/officeDocument/2006/relationships/oleObject" Target="../embeddings/oleObject103.bin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image" Target="../media/image3.png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2.v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25.wmf"/><Relationship Id="rId5" Type="http://schemas.openxmlformats.org/officeDocument/2006/relationships/image" Target="../media/image22.wmf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5.bin"/><Relationship Id="rId9" Type="http://schemas.openxmlformats.org/officeDocument/2006/relationships/image" Target="../media/image24.w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image" Target="../media/image3.png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3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9.bin"/><Relationship Id="rId9" Type="http://schemas.openxmlformats.org/officeDocument/2006/relationships/image" Target="../media/image27.w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13" Type="http://schemas.openxmlformats.org/officeDocument/2006/relationships/image" Target="../media/image31.wmf"/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26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4.vml"/><Relationship Id="rId6" Type="http://schemas.openxmlformats.org/officeDocument/2006/relationships/oleObject" Target="../embeddings/oleObject23.bin"/><Relationship Id="rId11" Type="http://schemas.openxmlformats.org/officeDocument/2006/relationships/image" Target="../media/image30.wmf"/><Relationship Id="rId5" Type="http://schemas.openxmlformats.org/officeDocument/2006/relationships/image" Target="../media/image28.wmf"/><Relationship Id="rId10" Type="http://schemas.openxmlformats.org/officeDocument/2006/relationships/oleObject" Target="../embeddings/oleObject25.bin"/><Relationship Id="rId4" Type="http://schemas.openxmlformats.org/officeDocument/2006/relationships/oleObject" Target="../embeddings/oleObject22.bin"/><Relationship Id="rId9" Type="http://schemas.openxmlformats.org/officeDocument/2006/relationships/image" Target="../media/image29.wm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image" Target="../media/image33.wmf"/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3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5.v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30.wmf"/><Relationship Id="rId5" Type="http://schemas.openxmlformats.org/officeDocument/2006/relationships/image" Target="../media/image32.wmf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7.bin"/><Relationship Id="rId9" Type="http://schemas.openxmlformats.org/officeDocument/2006/relationships/image" Target="../media/image29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6.v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34.wmf"/><Relationship Id="rId4" Type="http://schemas.openxmlformats.org/officeDocument/2006/relationships/oleObject" Target="../embeddings/oleObject32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7.vml"/><Relationship Id="rId5" Type="http://schemas.openxmlformats.org/officeDocument/2006/relationships/image" Target="../media/image36.wmf"/><Relationship Id="rId4" Type="http://schemas.openxmlformats.org/officeDocument/2006/relationships/oleObject" Target="../embeddings/oleObject34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8.v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5.bin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9.vml"/><Relationship Id="rId5" Type="http://schemas.openxmlformats.org/officeDocument/2006/relationships/image" Target="../media/image104.wmf"/><Relationship Id="rId4" Type="http://schemas.openxmlformats.org/officeDocument/2006/relationships/oleObject" Target="../embeddings/oleObject104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0.vml"/><Relationship Id="rId5" Type="http://schemas.openxmlformats.org/officeDocument/2006/relationships/image" Target="../media/image105.wmf"/><Relationship Id="rId4" Type="http://schemas.openxmlformats.org/officeDocument/2006/relationships/oleObject" Target="../embeddings/oleObject105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1.vml"/><Relationship Id="rId5" Type="http://schemas.openxmlformats.org/officeDocument/2006/relationships/image" Target="../media/image106.wmf"/><Relationship Id="rId4" Type="http://schemas.openxmlformats.org/officeDocument/2006/relationships/oleObject" Target="../embeddings/oleObject106.bin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2.vml"/><Relationship Id="rId5" Type="http://schemas.openxmlformats.org/officeDocument/2006/relationships/image" Target="../media/image107.wmf"/><Relationship Id="rId4" Type="http://schemas.openxmlformats.org/officeDocument/2006/relationships/oleObject" Target="../embeddings/oleObject107.bin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3.vml"/><Relationship Id="rId5" Type="http://schemas.openxmlformats.org/officeDocument/2006/relationships/image" Target="../media/image108.wmf"/><Relationship Id="rId4" Type="http://schemas.openxmlformats.org/officeDocument/2006/relationships/oleObject" Target="../embeddings/oleObject108.bin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4.vml"/><Relationship Id="rId5" Type="http://schemas.openxmlformats.org/officeDocument/2006/relationships/image" Target="../media/image109.wmf"/><Relationship Id="rId4" Type="http://schemas.openxmlformats.org/officeDocument/2006/relationships/oleObject" Target="../embeddings/oleObject109.bin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7" Type="http://schemas.openxmlformats.org/officeDocument/2006/relationships/image" Target="../media/image7.sv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9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9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6641310"/>
              </p:ext>
            </p:extLst>
          </p:nvPr>
        </p:nvGraphicFramePr>
        <p:xfrm>
          <a:off x="2836863" y="5013433"/>
          <a:ext cx="546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Equation" r:id="rId4" imgW="545760" imgH="952200" progId="Equation.DSMT4">
                  <p:embed/>
                </p:oleObj>
              </mc:Choice>
              <mc:Fallback>
                <p:oleObj name="Equation" r:id="rId4" imgW="545760" imgH="952200" progId="Equation.DSMT4">
                  <p:embed/>
                  <p:pic>
                    <p:nvPicPr>
                      <p:cNvPr id="9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5013433"/>
                        <a:ext cx="5461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7452585"/>
              </p:ext>
            </p:extLst>
          </p:nvPr>
        </p:nvGraphicFramePr>
        <p:xfrm>
          <a:off x="2836863" y="2331157"/>
          <a:ext cx="96043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Equation" r:id="rId6" imgW="965160" imgH="431640" progId="Equation.DSMT4">
                  <p:embed/>
                </p:oleObj>
              </mc:Choice>
              <mc:Fallback>
                <p:oleObj name="Equation" r:id="rId6" imgW="965160" imgH="43164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2331157"/>
                        <a:ext cx="960437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283316"/>
              </p:ext>
            </p:extLst>
          </p:nvPr>
        </p:nvGraphicFramePr>
        <p:xfrm>
          <a:off x="3073400" y="3131257"/>
          <a:ext cx="4381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Equation" r:id="rId8" imgW="431640" imgH="419040" progId="Equation.DSMT4">
                  <p:embed/>
                </p:oleObj>
              </mc:Choice>
              <mc:Fallback>
                <p:oleObj name="Equation" r:id="rId8" imgW="431640" imgH="4190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3400" y="3131257"/>
                        <a:ext cx="43815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8976273"/>
              </p:ext>
            </p:extLst>
          </p:nvPr>
        </p:nvGraphicFramePr>
        <p:xfrm>
          <a:off x="2919413" y="3669420"/>
          <a:ext cx="54610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Equation" r:id="rId10" imgW="545760" imgH="952200" progId="Equation.DSMT4">
                  <p:embed/>
                </p:oleObj>
              </mc:Choice>
              <mc:Fallback>
                <p:oleObj name="Equation" r:id="rId10" imgW="54576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3669420"/>
                        <a:ext cx="54610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3831345" y="2396245"/>
            <a:ext cx="1466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f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 of 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3823408" y="3116970"/>
            <a:ext cx="1085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prime”</a:t>
            </a:r>
          </a:p>
        </p:txBody>
      </p:sp>
      <p:sp>
        <p:nvSpPr>
          <p:cNvPr id="15" name="Text Box 20"/>
          <p:cNvSpPr txBox="1">
            <a:spLocks noChangeArrowheads="1"/>
          </p:cNvSpPr>
          <p:nvPr/>
        </p:nvSpPr>
        <p:spPr bwMode="auto">
          <a:xfrm>
            <a:off x="3824995" y="3950407"/>
            <a:ext cx="3841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“the derivative of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with respect to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6" name="Text Box 21"/>
          <p:cNvSpPr txBox="1">
            <a:spLocks noChangeArrowheads="1"/>
          </p:cNvSpPr>
          <p:nvPr/>
        </p:nvSpPr>
        <p:spPr bwMode="auto">
          <a:xfrm>
            <a:off x="3718474" y="5220392"/>
            <a:ext cx="6051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is a verb. “Take the derivative with respect to 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x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…” </a:t>
            </a:r>
            <a:endParaRPr lang="en-US" altLang="en-US" dirty="0"/>
          </a:p>
        </p:txBody>
      </p:sp>
      <p:sp>
        <p:nvSpPr>
          <p:cNvPr id="17" name="Rectangle 16"/>
          <p:cNvSpPr/>
          <p:nvPr/>
        </p:nvSpPr>
        <p:spPr>
          <a:xfrm>
            <a:off x="8248482" y="2254302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560254" y="1906709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  <a:p>
            <a:pPr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0505270"/>
              </p:ext>
            </p:extLst>
          </p:nvPr>
        </p:nvGraphicFramePr>
        <p:xfrm>
          <a:off x="2400300" y="2599797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2599797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133600" y="4377117"/>
            <a:ext cx="75047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36507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4854417"/>
              </p:ext>
            </p:extLst>
          </p:nvPr>
        </p:nvGraphicFramePr>
        <p:xfrm>
          <a:off x="1874165" y="3025372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3025372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4694296"/>
              </p:ext>
            </p:extLst>
          </p:nvPr>
        </p:nvGraphicFramePr>
        <p:xfrm>
          <a:off x="3135194" y="4308767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4308767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5087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6"/>
          <p:cNvSpPr txBox="1">
            <a:spLocks noChangeArrowheads="1"/>
          </p:cNvSpPr>
          <p:nvPr/>
        </p:nvSpPr>
        <p:spPr>
          <a:xfrm>
            <a:off x="1460937" y="2027622"/>
            <a:ext cx="9680027" cy="28697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9701042"/>
              </p:ext>
            </p:extLst>
          </p:nvPr>
        </p:nvGraphicFramePr>
        <p:xfrm>
          <a:off x="2047655" y="2027622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2027622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117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6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/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7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219711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6966800"/>
              </p:ext>
            </p:extLst>
          </p:nvPr>
        </p:nvGraphicFramePr>
        <p:xfrm>
          <a:off x="4401590" y="3223690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7"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1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3223690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1628746" y="2186569"/>
            <a:ext cx="757284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3896791"/>
              </p:ext>
            </p:extLst>
          </p:nvPr>
        </p:nvGraphicFramePr>
        <p:xfrm>
          <a:off x="3134601" y="3977596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8"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977596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0406200"/>
              </p:ext>
            </p:extLst>
          </p:nvPr>
        </p:nvGraphicFramePr>
        <p:xfrm>
          <a:off x="4418013" y="5263799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9"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5263799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0250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4"/>
          <p:cNvSpPr txBox="1">
            <a:spLocks noChangeArrowheads="1"/>
          </p:cNvSpPr>
          <p:nvPr/>
        </p:nvSpPr>
        <p:spPr>
          <a:xfrm>
            <a:off x="1428449" y="1976438"/>
            <a:ext cx="7943850" cy="4271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1392733"/>
              </p:ext>
            </p:extLst>
          </p:nvPr>
        </p:nvGraphicFramePr>
        <p:xfrm>
          <a:off x="2187771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7771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132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21041" y="1882266"/>
            <a:ext cx="8229600" cy="12628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Integration or Anti-derivative </a:t>
            </a:r>
            <a:r>
              <a:rPr lang="en-US" altLang="en-US" dirty="0" smtClean="0"/>
              <a:t>of the Function </a:t>
            </a:r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4374749" y="3061341"/>
            <a:ext cx="2170586" cy="70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kern="12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Function </a:t>
            </a:r>
            <a:endParaRPr lang="en-IE" sz="4000" b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9947" y="5772291"/>
            <a:ext cx="28294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Derivative</a:t>
            </a:r>
            <a:endParaRPr lang="en-IE" sz="4000" b="1" dirty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45489" y="4364584"/>
            <a:ext cx="2784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5454042" y="3865411"/>
            <a:ext cx="581236" cy="17089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grpSp>
        <p:nvGrpSpPr>
          <p:cNvPr id="14" name="Group 13"/>
          <p:cNvGrpSpPr/>
          <p:nvPr/>
        </p:nvGrpSpPr>
        <p:grpSpPr>
          <a:xfrm>
            <a:off x="932695" y="3844957"/>
            <a:ext cx="4527347" cy="1708974"/>
            <a:chOff x="-220713" y="2196391"/>
            <a:chExt cx="4527347" cy="1708974"/>
          </a:xfrm>
        </p:grpSpPr>
        <p:sp>
          <p:nvSpPr>
            <p:cNvPr id="15" name="TextBox 14"/>
            <p:cNvSpPr txBox="1"/>
            <p:nvPr/>
          </p:nvSpPr>
          <p:spPr>
            <a:xfrm>
              <a:off x="-220713" y="2827012"/>
              <a:ext cx="39461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IE" sz="2200" b="1" kern="1200" dirty="0">
                  <a:solidFill>
                    <a:srgbClr val="FF0000"/>
                  </a:solidFill>
                  <a:effectLst/>
                  <a:latin typeface="Times New Roman"/>
                  <a:ea typeface="Times New Roman"/>
                </a:rPr>
                <a:t>     </a:t>
              </a:r>
              <a:r>
                <a:rPr lang="en-IE" sz="3200" b="1" dirty="0" smtClean="0">
                  <a:solidFill>
                    <a:srgbClr val="FF0000"/>
                  </a:solidFill>
                  <a:latin typeface="Times New Roman"/>
                  <a:ea typeface="Times New Roman"/>
                </a:rPr>
                <a:t>Anti-differentiate</a:t>
              </a:r>
              <a:endParaRPr lang="en-IE" sz="32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6" name="Down Arrow 15"/>
            <p:cNvSpPr/>
            <p:nvPr/>
          </p:nvSpPr>
          <p:spPr>
            <a:xfrm flipV="1">
              <a:off x="3725398" y="2196391"/>
              <a:ext cx="581236" cy="170897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</p:grpSp>
    </p:spTree>
    <p:extLst>
      <p:ext uri="{BB962C8B-B14F-4D97-AF65-F5344CB8AC3E}">
        <p14:creationId xmlns:p14="http://schemas.microsoft.com/office/powerpoint/2010/main" val="43015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8444664"/>
              </p:ext>
            </p:extLst>
          </p:nvPr>
        </p:nvGraphicFramePr>
        <p:xfrm>
          <a:off x="1755775" y="1674813"/>
          <a:ext cx="13716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4" name="Equation" r:id="rId4" imgW="685800" imgH="253800" progId="Equation.DSMT4">
                  <p:embed/>
                </p:oleObj>
              </mc:Choice>
              <mc:Fallback>
                <p:oleObj name="Equation" r:id="rId4" imgW="685800" imgH="253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5775" y="1674813"/>
                        <a:ext cx="13716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2734431"/>
              </p:ext>
            </p:extLst>
          </p:nvPr>
        </p:nvGraphicFramePr>
        <p:xfrm>
          <a:off x="4559300" y="1646238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5" name="Equation" r:id="rId6" imgW="914400" imgH="253800" progId="Equation.DSMT4">
                  <p:embed/>
                </p:oleObj>
              </mc:Choice>
              <mc:Fallback>
                <p:oleObj name="Equation" r:id="rId6" imgW="914400" imgH="2538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9300" y="1646238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0467200"/>
              </p:ext>
            </p:extLst>
          </p:nvPr>
        </p:nvGraphicFramePr>
        <p:xfrm>
          <a:off x="8345206" y="1620127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6" name="Equation" r:id="rId8" imgW="914400" imgH="253800" progId="Equation.DSMT4">
                  <p:embed/>
                </p:oleObj>
              </mc:Choice>
              <mc:Fallback>
                <p:oleObj name="Equation" r:id="rId8" imgW="9144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5206" y="1620127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6284592"/>
              </p:ext>
            </p:extLst>
          </p:nvPr>
        </p:nvGraphicFramePr>
        <p:xfrm>
          <a:off x="4910868" y="3376168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7" name="Equation" r:id="rId10" imgW="799920" imgH="253800" progId="Equation.DSMT4">
                  <p:embed/>
                </p:oleObj>
              </mc:Choice>
              <mc:Fallback>
                <p:oleObj name="Equation" r:id="rId10" imgW="799920" imgH="25380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0868" y="3376168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4559300" y="2474164"/>
            <a:ext cx="270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5879" y="4398668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 ???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918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4663744"/>
              </p:ext>
            </p:extLst>
          </p:nvPr>
        </p:nvGraphicFramePr>
        <p:xfrm>
          <a:off x="5163116" y="1628673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3" name="Equation" r:id="rId4" imgW="799920" imgH="253800" progId="Equation.DSMT4">
                  <p:embed/>
                </p:oleObj>
              </mc:Choice>
              <mc:Fallback>
                <p:oleObj name="Equation" r:id="rId4" imgW="799920" imgH="25380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3116" y="1628673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18127" y="2651173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will be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4772233"/>
              </p:ext>
            </p:extLst>
          </p:nvPr>
        </p:nvGraphicFramePr>
        <p:xfrm>
          <a:off x="5124450" y="3749675"/>
          <a:ext cx="190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4" name="Equation" r:id="rId6" imgW="952200" imgH="253800" progId="Equation.DSMT4">
                  <p:embed/>
                </p:oleObj>
              </mc:Choice>
              <mc:Fallback>
                <p:oleObj name="Equation" r:id="rId6" imgW="95220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3749675"/>
                        <a:ext cx="190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9592555"/>
              </p:ext>
            </p:extLst>
          </p:nvPr>
        </p:nvGraphicFramePr>
        <p:xfrm>
          <a:off x="3670300" y="4749800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5" name="Equation" r:id="rId8" imgW="164880" imgH="177480" progId="Equation.DSMT4">
                  <p:embed/>
                </p:oleObj>
              </mc:Choice>
              <mc:Fallback>
                <p:oleObj name="Equation" r:id="rId8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0300" y="4749800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4233909" y="4694879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18384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We can write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7537422"/>
              </p:ext>
            </p:extLst>
          </p:nvPr>
        </p:nvGraphicFramePr>
        <p:xfrm>
          <a:off x="3835400" y="1620290"/>
          <a:ext cx="2980514" cy="669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7"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1620290"/>
                        <a:ext cx="2980514" cy="6690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5409108"/>
              </p:ext>
            </p:extLst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8" name="Equation" r:id="rId6" imgW="164880" imgH="177480" progId="Equation.DSMT4">
                  <p:embed/>
                </p:oleObj>
              </mc:Choice>
              <mc:Fallback>
                <p:oleObj name="Equation" r:id="rId6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6029779"/>
              </p:ext>
            </p:extLst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9" name="Equation" r:id="rId8" imgW="380880" imgH="279360" progId="Equation.DSMT4">
                  <p:embed/>
                </p:oleObj>
              </mc:Choice>
              <mc:Fallback>
                <p:oleObj name="Equation" r:id="rId8" imgW="380880" imgH="27936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9721434"/>
              </p:ext>
            </p:extLst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0" name="Equation" r:id="rId10" imgW="215640" imgH="177480" progId="Equation.DSMT4">
                  <p:embed/>
                </p:oleObj>
              </mc:Choice>
              <mc:Fallback>
                <p:oleObj name="Equation" r:id="rId10" imgW="215640" imgH="177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9150403"/>
              </p:ext>
            </p:extLst>
          </p:nvPr>
        </p:nvGraphicFramePr>
        <p:xfrm>
          <a:off x="3665538" y="5082005"/>
          <a:ext cx="4989512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1" name="Equation" r:id="rId12" imgW="2082600" imgH="279360" progId="Equation.DSMT4">
                  <p:embed/>
                </p:oleObj>
              </mc:Choice>
              <mc:Fallback>
                <p:oleObj name="Equation" r:id="rId12" imgW="2082600" imgH="27936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5538" y="5082005"/>
                        <a:ext cx="4989512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54870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8564672"/>
              </p:ext>
            </p:extLst>
          </p:nvPr>
        </p:nvGraphicFramePr>
        <p:xfrm>
          <a:off x="3758174" y="1586686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1" name="Equation" r:id="rId4" imgW="1447560" imgH="279360" progId="Equation.DSMT4">
                  <p:embed/>
                </p:oleObj>
              </mc:Choice>
              <mc:Fallback>
                <p:oleObj name="Equation" r:id="rId4" imgW="144756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1586686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2" name="Equation" r:id="rId6" imgW="164880" imgH="177480" progId="Equation.DSMT4">
                  <p:embed/>
                </p:oleObj>
              </mc:Choice>
              <mc:Fallback>
                <p:oleObj name="Equation" r:id="rId6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3" name="Equation" r:id="rId8" imgW="380880" imgH="279360" progId="Equation.DSMT4">
                  <p:embed/>
                </p:oleObj>
              </mc:Choice>
              <mc:Fallback>
                <p:oleObj name="Equation" r:id="rId8" imgW="380880" imgH="27936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4" name="Equation" r:id="rId10" imgW="215640" imgH="177480" progId="Equation.DSMT4">
                  <p:embed/>
                </p:oleObj>
              </mc:Choice>
              <mc:Fallback>
                <p:oleObj name="Equation" r:id="rId10" imgW="215640" imgH="177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9552688"/>
              </p:ext>
            </p:extLst>
          </p:nvPr>
        </p:nvGraphicFramePr>
        <p:xfrm>
          <a:off x="3406775" y="5111750"/>
          <a:ext cx="55070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5" name="Equation" r:id="rId12" imgW="2298600" imgH="253800" progId="Equation.DSMT4">
                  <p:embed/>
                </p:oleObj>
              </mc:Choice>
              <mc:Fallback>
                <p:oleObj name="Equation" r:id="rId12" imgW="22986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6775" y="5111750"/>
                        <a:ext cx="550703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80787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4957" y="158038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6786331"/>
              </p:ext>
            </p:extLst>
          </p:nvPr>
        </p:nvGraphicFramePr>
        <p:xfrm>
          <a:off x="4638675" y="1585913"/>
          <a:ext cx="1703388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0" name="Equation" r:id="rId4" imgW="711000" imgH="279360" progId="Equation.DSMT4">
                  <p:embed/>
                </p:oleObj>
              </mc:Choice>
              <mc:Fallback>
                <p:oleObj name="Equation" r:id="rId4" imgW="7110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8675" y="1585913"/>
                        <a:ext cx="1703388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5874104"/>
              </p:ext>
            </p:extLst>
          </p:nvPr>
        </p:nvGraphicFramePr>
        <p:xfrm>
          <a:off x="3550471" y="3234657"/>
          <a:ext cx="3071812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1" name="Equation" r:id="rId6" imgW="1282680" imgH="279360" progId="Equation.DSMT4">
                  <p:embed/>
                </p:oleObj>
              </mc:Choice>
              <mc:Fallback>
                <p:oleObj name="Equation" r:id="rId6" imgW="1282680" imgH="279360" progId="Equation.DSMT4">
                  <p:embed/>
                  <p:pic>
                    <p:nvPicPr>
                      <p:cNvPr id="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0471" y="3234657"/>
                        <a:ext cx="3071812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2908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26487" y="209660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2808745"/>
              </p:ext>
            </p:extLst>
          </p:nvPr>
        </p:nvGraphicFramePr>
        <p:xfrm>
          <a:off x="4223845" y="2773289"/>
          <a:ext cx="2828925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9" name="Equation" r:id="rId4" imgW="1180800" imgH="419040" progId="Equation.DSMT4">
                  <p:embed/>
                </p:oleObj>
              </mc:Choice>
              <mc:Fallback>
                <p:oleObj name="Equation" r:id="rId4" imgW="118080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45" y="2773289"/>
                        <a:ext cx="2828925" cy="1001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560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017" y="1646492"/>
            <a:ext cx="9928863" cy="3626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479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833107" y="2914861"/>
            <a:ext cx="4537075" cy="8651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334454"/>
              </p:ext>
            </p:extLst>
          </p:nvPr>
        </p:nvGraphicFramePr>
        <p:xfrm>
          <a:off x="4622094" y="2966455"/>
          <a:ext cx="29591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2" name="Equation" r:id="rId4" imgW="2958840" imgH="761760" progId="Equation.DSMT4">
                  <p:embed/>
                </p:oleObj>
              </mc:Choice>
              <mc:Fallback>
                <p:oleObj name="Equation" r:id="rId4" imgW="2958840" imgH="76176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2094" y="2966455"/>
                        <a:ext cx="29591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604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7432229"/>
              </p:ext>
            </p:extLst>
          </p:nvPr>
        </p:nvGraphicFramePr>
        <p:xfrm>
          <a:off x="5054874" y="2518209"/>
          <a:ext cx="12477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" name="Equation" r:id="rId4" imgW="520560" imgH="279360" progId="Equation.DSMT4">
                  <p:embed/>
                </p:oleObj>
              </mc:Choice>
              <mc:Fallback>
                <p:oleObj name="Equation" r:id="rId4" imgW="52056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4874" y="2518209"/>
                        <a:ext cx="12477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632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759" y="1739448"/>
            <a:ext cx="21605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984" y="2739664"/>
            <a:ext cx="12493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335" y="3888112"/>
            <a:ext cx="1573213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141" y="4842071"/>
            <a:ext cx="1371600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135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9222253"/>
              </p:ext>
            </p:extLst>
          </p:nvPr>
        </p:nvGraphicFramePr>
        <p:xfrm>
          <a:off x="5024438" y="2381250"/>
          <a:ext cx="1309687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0" name="Equation" r:id="rId4" imgW="545760" imgH="393480" progId="Equation.DSMT4">
                  <p:embed/>
                </p:oleObj>
              </mc:Choice>
              <mc:Fallback>
                <p:oleObj name="Equation" r:id="rId4" imgW="545760" imgH="39348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4438" y="2381250"/>
                        <a:ext cx="1309687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792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5941" t="56071" r="41355" b="14778"/>
          <a:stretch/>
        </p:blipFill>
        <p:spPr>
          <a:xfrm>
            <a:off x="3069021" y="1384248"/>
            <a:ext cx="6398912" cy="4621441"/>
          </a:xfrm>
          <a:prstGeom prst="rect">
            <a:avLst/>
          </a:prstGeom>
        </p:spPr>
      </p:pic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249965"/>
              </p:ext>
            </p:extLst>
          </p:nvPr>
        </p:nvGraphicFramePr>
        <p:xfrm>
          <a:off x="7862863" y="4469164"/>
          <a:ext cx="1401762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4" name="Equation" r:id="rId5" imgW="583920" imgH="393480" progId="Equation.DSMT4">
                  <p:embed/>
                </p:oleObj>
              </mc:Choice>
              <mc:Fallback>
                <p:oleObj name="Equation" r:id="rId5" imgW="58392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62863" y="4469164"/>
                        <a:ext cx="1401762" cy="938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775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7367883"/>
              </p:ext>
            </p:extLst>
          </p:nvPr>
        </p:nvGraphicFramePr>
        <p:xfrm>
          <a:off x="4994275" y="2517775"/>
          <a:ext cx="13716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8" name="Equation" r:id="rId4" imgW="571320" imgH="279360" progId="Equation.DSMT4">
                  <p:embed/>
                </p:oleObj>
              </mc:Choice>
              <mc:Fallback>
                <p:oleObj name="Equation" r:id="rId4" imgW="5713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2517775"/>
                        <a:ext cx="13716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3247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3672280"/>
              </p:ext>
            </p:extLst>
          </p:nvPr>
        </p:nvGraphicFramePr>
        <p:xfrm>
          <a:off x="4788380" y="1530543"/>
          <a:ext cx="13716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4" name="Equation" r:id="rId4" imgW="571320" imgH="279360" progId="Equation.DSMT4">
                  <p:embed/>
                </p:oleObj>
              </mc:Choice>
              <mc:Fallback>
                <p:oleObj name="Equation" r:id="rId4" imgW="5713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1530543"/>
                        <a:ext cx="13716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2174643"/>
              </p:ext>
            </p:extLst>
          </p:nvPr>
        </p:nvGraphicFramePr>
        <p:xfrm>
          <a:off x="4697413" y="2243138"/>
          <a:ext cx="1554162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5" name="Equation" r:id="rId6" imgW="647640" imgH="368280" progId="Equation.DSMT4">
                  <p:embed/>
                </p:oleObj>
              </mc:Choice>
              <mc:Fallback>
                <p:oleObj name="Equation" r:id="rId6" imgW="64764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2243138"/>
                        <a:ext cx="1554162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0521384"/>
              </p:ext>
            </p:extLst>
          </p:nvPr>
        </p:nvGraphicFramePr>
        <p:xfrm>
          <a:off x="4727575" y="3163888"/>
          <a:ext cx="1492250" cy="1484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6" name="Equation" r:id="rId8" imgW="622080" imgH="622080" progId="Equation.DSMT4">
                  <p:embed/>
                </p:oleObj>
              </mc:Choice>
              <mc:Fallback>
                <p:oleObj name="Equation" r:id="rId8" imgW="622080" imgH="6220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7575" y="3163888"/>
                        <a:ext cx="1492250" cy="1484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5879072"/>
              </p:ext>
            </p:extLst>
          </p:nvPr>
        </p:nvGraphicFramePr>
        <p:xfrm>
          <a:off x="4697413" y="4718109"/>
          <a:ext cx="1736725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7" name="Equation" r:id="rId10" imgW="723600" imgH="419040" progId="Equation.DSMT4">
                  <p:embed/>
                </p:oleObj>
              </mc:Choice>
              <mc:Fallback>
                <p:oleObj name="Equation" r:id="rId10" imgW="723600" imgH="41904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4718109"/>
                        <a:ext cx="1736725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6210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3887278"/>
              </p:ext>
            </p:extLst>
          </p:nvPr>
        </p:nvGraphicFramePr>
        <p:xfrm>
          <a:off x="4964113" y="2351088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6" name="Equation" r:id="rId4" imgW="596880" imgH="419040" progId="Equation.DSMT4">
                  <p:embed/>
                </p:oleObj>
              </mc:Choice>
              <mc:Fallback>
                <p:oleObj name="Equation" r:id="rId4" imgW="59688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4113" y="2351088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792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2312614"/>
              </p:ext>
            </p:extLst>
          </p:nvPr>
        </p:nvGraphicFramePr>
        <p:xfrm>
          <a:off x="6538621" y="1283004"/>
          <a:ext cx="1706562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6" name="Equation" r:id="rId4" imgW="711000" imgH="368280" progId="Equation.DSMT4">
                  <p:embed/>
                </p:oleObj>
              </mc:Choice>
              <mc:Fallback>
                <p:oleObj name="Equation" r:id="rId4" imgW="71100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8621" y="1283004"/>
                        <a:ext cx="1706562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4600999"/>
              </p:ext>
            </p:extLst>
          </p:nvPr>
        </p:nvGraphicFramePr>
        <p:xfrm>
          <a:off x="4822470" y="2325899"/>
          <a:ext cx="1492250" cy="1454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7" name="Equation" r:id="rId6" imgW="622080" imgH="609480" progId="Equation.DSMT4">
                  <p:embed/>
                </p:oleObj>
              </mc:Choice>
              <mc:Fallback>
                <p:oleObj name="Equation" r:id="rId6" imgW="622080" imgH="609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2470" y="2325899"/>
                        <a:ext cx="1492250" cy="1454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6031796"/>
              </p:ext>
            </p:extLst>
          </p:nvPr>
        </p:nvGraphicFramePr>
        <p:xfrm>
          <a:off x="4698645" y="3896546"/>
          <a:ext cx="1616075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8" name="Equation" r:id="rId8" imgW="672840" imgH="304560" progId="Equation.DSMT4">
                  <p:embed/>
                </p:oleObj>
              </mc:Choice>
              <mc:Fallback>
                <p:oleObj name="Equation" r:id="rId8" imgW="672840" imgH="3045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8645" y="3896546"/>
                        <a:ext cx="1616075" cy="728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7223010"/>
              </p:ext>
            </p:extLst>
          </p:nvPr>
        </p:nvGraphicFramePr>
        <p:xfrm>
          <a:off x="4816667" y="1302783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9" name="Equation" r:id="rId10" imgW="596880" imgH="419040" progId="Equation.DSMT4">
                  <p:embed/>
                </p:oleObj>
              </mc:Choice>
              <mc:Fallback>
                <p:oleObj name="Equation" r:id="rId10" imgW="596880" imgH="41904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6667" y="1302783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4927582"/>
              </p:ext>
            </p:extLst>
          </p:nvPr>
        </p:nvGraphicFramePr>
        <p:xfrm>
          <a:off x="4654550" y="4976813"/>
          <a:ext cx="1706563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0" name="Equation" r:id="rId12" imgW="711000" imgH="215640" progId="Equation.DSMT4">
                  <p:embed/>
                </p:oleObj>
              </mc:Choice>
              <mc:Fallback>
                <p:oleObj name="Equation" r:id="rId12" imgW="711000" imgH="21564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4550" y="4976813"/>
                        <a:ext cx="1706563" cy="515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7323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1577771"/>
              </p:ext>
            </p:extLst>
          </p:nvPr>
        </p:nvGraphicFramePr>
        <p:xfrm>
          <a:off x="4964113" y="2351088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4" name="Equation" r:id="rId4" imgW="596880" imgH="419040" progId="Equation.DSMT4">
                  <p:embed/>
                </p:oleObj>
              </mc:Choice>
              <mc:Fallback>
                <p:oleObj name="Equation" r:id="rId4" imgW="59688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4113" y="2351088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5207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7330569"/>
              </p:ext>
            </p:extLst>
          </p:nvPr>
        </p:nvGraphicFramePr>
        <p:xfrm>
          <a:off x="6553200" y="1282700"/>
          <a:ext cx="167640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0" name="Equation" r:id="rId4" imgW="698400" imgH="368280" progId="Equation.DSMT4">
                  <p:embed/>
                </p:oleObj>
              </mc:Choice>
              <mc:Fallback>
                <p:oleObj name="Equation" r:id="rId4" imgW="69840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3200" y="1282700"/>
                        <a:ext cx="1676400" cy="877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8104165"/>
              </p:ext>
            </p:extLst>
          </p:nvPr>
        </p:nvGraphicFramePr>
        <p:xfrm>
          <a:off x="4965344" y="2733950"/>
          <a:ext cx="1492250" cy="148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1" name="Equation" r:id="rId6" imgW="622080" imgH="622080" progId="Equation.DSMT4">
                  <p:embed/>
                </p:oleObj>
              </mc:Choice>
              <mc:Fallback>
                <p:oleObj name="Equation" r:id="rId6" imgW="622080" imgH="6220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5344" y="2733950"/>
                        <a:ext cx="1492250" cy="1484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787989"/>
              </p:ext>
            </p:extLst>
          </p:nvPr>
        </p:nvGraphicFramePr>
        <p:xfrm>
          <a:off x="4842313" y="4512491"/>
          <a:ext cx="1738313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2" name="Equation" r:id="rId8" imgW="723600" imgH="419040" progId="Equation.DSMT4">
                  <p:embed/>
                </p:oleObj>
              </mc:Choice>
              <mc:Fallback>
                <p:oleObj name="Equation" r:id="rId8" imgW="723600" imgH="41904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2313" y="4512491"/>
                        <a:ext cx="1738313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4394060"/>
              </p:ext>
            </p:extLst>
          </p:nvPr>
        </p:nvGraphicFramePr>
        <p:xfrm>
          <a:off x="4788380" y="1385017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3" name="Equation" r:id="rId10" imgW="596880" imgH="419040" progId="Equation.DSMT4">
                  <p:embed/>
                </p:oleObj>
              </mc:Choice>
              <mc:Fallback>
                <p:oleObj name="Equation" r:id="rId10" imgW="596880" imgH="41904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1385017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131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1895258"/>
              </p:ext>
            </p:extLst>
          </p:nvPr>
        </p:nvGraphicFramePr>
        <p:xfrm>
          <a:off x="4294188" y="2517775"/>
          <a:ext cx="27717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2" name="Equation" r:id="rId4" imgW="1155600" imgH="279360" progId="Equation.DSMT4">
                  <p:embed/>
                </p:oleObj>
              </mc:Choice>
              <mc:Fallback>
                <p:oleObj name="Equation" r:id="rId4" imgW="11556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4188" y="2517775"/>
                        <a:ext cx="27717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162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4939672"/>
              </p:ext>
            </p:extLst>
          </p:nvPr>
        </p:nvGraphicFramePr>
        <p:xfrm>
          <a:off x="4262657" y="1583373"/>
          <a:ext cx="27717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8" name="Equation" r:id="rId4" imgW="1155600" imgH="279360" progId="Equation.DSMT4">
                  <p:embed/>
                </p:oleObj>
              </mc:Choice>
              <mc:Fallback>
                <p:oleObj name="Equation" r:id="rId4" imgW="11556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7" y="1583373"/>
                        <a:ext cx="27717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7061451"/>
              </p:ext>
            </p:extLst>
          </p:nvPr>
        </p:nvGraphicFramePr>
        <p:xfrm>
          <a:off x="2999006" y="3113299"/>
          <a:ext cx="52990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9" name="Equation" r:id="rId6" imgW="2209680" imgH="279360" progId="Equation.DSMT4">
                  <p:embed/>
                </p:oleObj>
              </mc:Choice>
              <mc:Fallback>
                <p:oleObj name="Equation" r:id="rId6" imgW="2209680" imgH="2793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9006" y="3113299"/>
                        <a:ext cx="52990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7642370"/>
              </p:ext>
            </p:extLst>
          </p:nvPr>
        </p:nvGraphicFramePr>
        <p:xfrm>
          <a:off x="4262657" y="4414293"/>
          <a:ext cx="3167063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0" name="Equation" r:id="rId8" imgW="1320480" imgH="419040" progId="Equation.DSMT4">
                  <p:embed/>
                </p:oleObj>
              </mc:Choice>
              <mc:Fallback>
                <p:oleObj name="Equation" r:id="rId8" imgW="1320480" imgH="41904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7" y="4414293"/>
                        <a:ext cx="3167063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1146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6115903"/>
              </p:ext>
            </p:extLst>
          </p:nvPr>
        </p:nvGraphicFramePr>
        <p:xfrm>
          <a:off x="4051591" y="2756026"/>
          <a:ext cx="35687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8" name="Equation" r:id="rId4" imgW="3568680" imgH="812520" progId="Equation.DSMT4">
                  <p:embed/>
                </p:oleObj>
              </mc:Choice>
              <mc:Fallback>
                <p:oleObj name="Equation" r:id="rId4" imgW="3568680" imgH="812520" progId="Equation.DSMT4">
                  <p:embed/>
                  <p:pic>
                    <p:nvPicPr>
                      <p:cNvPr id="13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1591" y="2756026"/>
                        <a:ext cx="35687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5DCE7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207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8148523"/>
              </p:ext>
            </p:extLst>
          </p:nvPr>
        </p:nvGraphicFramePr>
        <p:xfrm>
          <a:off x="3449638" y="1698625"/>
          <a:ext cx="37973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6" name="Equation" r:id="rId4" imgW="3797280" imgH="812520" progId="Equation.DSMT4">
                  <p:embed/>
                </p:oleObj>
              </mc:Choice>
              <mc:Fallback>
                <p:oleObj name="Equation" r:id="rId4" imgW="3797280" imgH="812520" progId="Equation.DSMT4">
                  <p:embed/>
                  <p:pic>
                    <p:nvPicPr>
                      <p:cNvPr id="13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9638" y="1698625"/>
                        <a:ext cx="37973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4477114"/>
              </p:ext>
            </p:extLst>
          </p:nvPr>
        </p:nvGraphicFramePr>
        <p:xfrm>
          <a:off x="3021013" y="2790825"/>
          <a:ext cx="48260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7" name="Equation" r:id="rId6" imgW="4825800" imgH="533160" progId="Equation.DSMT4">
                  <p:embed/>
                </p:oleObj>
              </mc:Choice>
              <mc:Fallback>
                <p:oleObj name="Equation" r:id="rId6" imgW="4825800" imgH="533160" progId="Equation.DSMT4">
                  <p:embed/>
                  <p:pic>
                    <p:nvPicPr>
                      <p:cNvPr id="14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1013" y="2790825"/>
                        <a:ext cx="48260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958376"/>
              </p:ext>
            </p:extLst>
          </p:nvPr>
        </p:nvGraphicFramePr>
        <p:xfrm>
          <a:off x="3979863" y="4548188"/>
          <a:ext cx="35179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8" name="Equation" r:id="rId8" imgW="3517560" imgH="723600" progId="Equation.DSMT4">
                  <p:embed/>
                </p:oleObj>
              </mc:Choice>
              <mc:Fallback>
                <p:oleObj name="Equation" r:id="rId8" imgW="3517560" imgH="723600" progId="Equation.DSMT4">
                  <p:embed/>
                  <p:pic>
                    <p:nvPicPr>
                      <p:cNvPr id="15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9863" y="4548188"/>
                        <a:ext cx="35179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3713627"/>
              </p:ext>
            </p:extLst>
          </p:nvPr>
        </p:nvGraphicFramePr>
        <p:xfrm>
          <a:off x="3579813" y="3606800"/>
          <a:ext cx="9906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9" name="Equation" r:id="rId10" imgW="990360" imgH="774360" progId="Equation.DSMT4">
                  <p:embed/>
                </p:oleObj>
              </mc:Choice>
              <mc:Fallback>
                <p:oleObj name="Equation" r:id="rId10" imgW="990360" imgH="774360" progId="Equation.DSMT4">
                  <p:embed/>
                  <p:pic>
                    <p:nvPicPr>
                      <p:cNvPr id="16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9813" y="3606800"/>
                        <a:ext cx="990600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2314424"/>
              </p:ext>
            </p:extLst>
          </p:nvPr>
        </p:nvGraphicFramePr>
        <p:xfrm>
          <a:off x="4575175" y="3571875"/>
          <a:ext cx="8255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0" name="Equation" r:id="rId12" imgW="825480" imgH="761760" progId="Equation.DSMT4">
                  <p:embed/>
                </p:oleObj>
              </mc:Choice>
              <mc:Fallback>
                <p:oleObj name="Equation" r:id="rId12" imgW="825480" imgH="761760" progId="Equation.DSMT4">
                  <p:embed/>
                  <p:pic>
                    <p:nvPicPr>
                      <p:cNvPr id="17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5175" y="3571875"/>
                        <a:ext cx="8255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0621801"/>
              </p:ext>
            </p:extLst>
          </p:nvPr>
        </p:nvGraphicFramePr>
        <p:xfrm>
          <a:off x="5521325" y="3517900"/>
          <a:ext cx="9271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1" name="Equation" r:id="rId14" imgW="927000" imgH="939600" progId="Equation.DSMT4">
                  <p:embed/>
                </p:oleObj>
              </mc:Choice>
              <mc:Fallback>
                <p:oleObj name="Equation" r:id="rId14" imgW="927000" imgH="939600" progId="Equation.DSMT4">
                  <p:embed/>
                  <p:pic>
                    <p:nvPicPr>
                      <p:cNvPr id="18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1325" y="3517900"/>
                        <a:ext cx="9271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3936482"/>
              </p:ext>
            </p:extLst>
          </p:nvPr>
        </p:nvGraphicFramePr>
        <p:xfrm>
          <a:off x="6507163" y="3811588"/>
          <a:ext cx="7366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2" name="Equation" r:id="rId16" imgW="736560" imgH="355320" progId="Equation.DSMT4">
                  <p:embed/>
                </p:oleObj>
              </mc:Choice>
              <mc:Fallback>
                <p:oleObj name="Equation" r:id="rId16" imgW="736560" imgH="355320" progId="Equation.DSMT4">
                  <p:embed/>
                  <p:pic>
                    <p:nvPicPr>
                      <p:cNvPr id="19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7163" y="3811588"/>
                        <a:ext cx="7366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1026971"/>
              </p:ext>
            </p:extLst>
          </p:nvPr>
        </p:nvGraphicFramePr>
        <p:xfrm>
          <a:off x="7254875" y="3840163"/>
          <a:ext cx="5842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3" name="Equation" r:id="rId18" imgW="583920" imgH="342720" progId="Equation.DSMT4">
                  <p:embed/>
                </p:oleObj>
              </mc:Choice>
              <mc:Fallback>
                <p:oleObj name="Equation" r:id="rId18" imgW="583920" imgH="342720" progId="Equation.DSMT4">
                  <p:embed/>
                  <p:pic>
                    <p:nvPicPr>
                      <p:cNvPr id="2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4875" y="3840163"/>
                        <a:ext cx="5842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1380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0190527"/>
              </p:ext>
            </p:extLst>
          </p:nvPr>
        </p:nvGraphicFramePr>
        <p:xfrm>
          <a:off x="4002471" y="2552847"/>
          <a:ext cx="36322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0" name="Equation" r:id="rId4" imgW="3632040" imgH="888840" progId="Equation.DSMT4">
                  <p:embed/>
                </p:oleObj>
              </mc:Choice>
              <mc:Fallback>
                <p:oleObj name="Equation" r:id="rId4" imgW="3632040" imgH="8888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2471" y="2552847"/>
                        <a:ext cx="36322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287160"/>
              </p:ext>
            </p:extLst>
          </p:nvPr>
        </p:nvGraphicFramePr>
        <p:xfrm>
          <a:off x="3833107" y="1690197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1" name="Equation" r:id="rId6" imgW="1447560" imgH="279360" progId="Equation.DSMT4">
                  <p:embed/>
                </p:oleObj>
              </mc:Choice>
              <mc:Fallback>
                <p:oleObj name="Equation" r:id="rId6" imgW="1447560" imgH="2793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3107" y="1690197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0689641"/>
              </p:ext>
            </p:extLst>
          </p:nvPr>
        </p:nvGraphicFramePr>
        <p:xfrm>
          <a:off x="5433307" y="3840273"/>
          <a:ext cx="18669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2" name="Equation" r:id="rId8" imgW="1866600" imgH="431640" progId="Equation.DSMT4">
                  <p:embed/>
                </p:oleObj>
              </mc:Choice>
              <mc:Fallback>
                <p:oleObj name="Equation" r:id="rId8" imgW="1866600" imgH="4316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3307" y="3840273"/>
                        <a:ext cx="18669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904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0557522"/>
              </p:ext>
            </p:extLst>
          </p:nvPr>
        </p:nvGraphicFramePr>
        <p:xfrm>
          <a:off x="5084763" y="2289175"/>
          <a:ext cx="118586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0" name="Equation" r:id="rId4" imgW="495000" imgH="469800" progId="Equation.DSMT4">
                  <p:embed/>
                </p:oleObj>
              </mc:Choice>
              <mc:Fallback>
                <p:oleObj name="Equation" r:id="rId4" imgW="49500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4763" y="2289175"/>
                        <a:ext cx="118586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6607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2416554"/>
              </p:ext>
            </p:extLst>
          </p:nvPr>
        </p:nvGraphicFramePr>
        <p:xfrm>
          <a:off x="5214312" y="1513828"/>
          <a:ext cx="118586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2" name="Equation" r:id="rId4" imgW="495000" imgH="469800" progId="Equation.DSMT4">
                  <p:embed/>
                </p:oleObj>
              </mc:Choice>
              <mc:Fallback>
                <p:oleObj name="Equation" r:id="rId4" imgW="495000" imgH="469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2" y="1513828"/>
                        <a:ext cx="118586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6308937"/>
              </p:ext>
            </p:extLst>
          </p:nvPr>
        </p:nvGraphicFramePr>
        <p:xfrm>
          <a:off x="6781089" y="1489982"/>
          <a:ext cx="145891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3" name="Equation" r:id="rId6" imgW="609480" imgH="469800" progId="Equation.DSMT4">
                  <p:embed/>
                </p:oleObj>
              </mc:Choice>
              <mc:Fallback>
                <p:oleObj name="Equation" r:id="rId6" imgW="609480" imgH="4698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1089" y="1489982"/>
                        <a:ext cx="145891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5971695"/>
              </p:ext>
            </p:extLst>
          </p:nvPr>
        </p:nvGraphicFramePr>
        <p:xfrm>
          <a:off x="5214312" y="2474994"/>
          <a:ext cx="1519237" cy="121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4" name="Equation" r:id="rId8" imgW="634680" imgH="507960" progId="Equation.DSMT4">
                  <p:embed/>
                </p:oleObj>
              </mc:Choice>
              <mc:Fallback>
                <p:oleObj name="Equation" r:id="rId8" imgW="634680" imgH="5079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2" y="2474994"/>
                        <a:ext cx="1519237" cy="1214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1156282"/>
              </p:ext>
            </p:extLst>
          </p:nvPr>
        </p:nvGraphicFramePr>
        <p:xfrm>
          <a:off x="5214311" y="3810894"/>
          <a:ext cx="1519237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5" name="Equation" r:id="rId10" imgW="634680" imgH="393480" progId="Equation.DSMT4">
                  <p:embed/>
                </p:oleObj>
              </mc:Choice>
              <mc:Fallback>
                <p:oleObj name="Equation" r:id="rId10" imgW="634680" imgH="393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1" y="3810894"/>
                        <a:ext cx="1519237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6959341"/>
              </p:ext>
            </p:extLst>
          </p:nvPr>
        </p:nvGraphicFramePr>
        <p:xfrm>
          <a:off x="4456113" y="4756150"/>
          <a:ext cx="3040062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6" name="Equation" r:id="rId12" imgW="1269720" imgH="393480" progId="Equation.DSMT4">
                  <p:embed/>
                </p:oleObj>
              </mc:Choice>
              <mc:Fallback>
                <p:oleObj name="Equation" r:id="rId12" imgW="1269720" imgH="39348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6113" y="4756150"/>
                        <a:ext cx="3040062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3731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5353959"/>
              </p:ext>
            </p:extLst>
          </p:nvPr>
        </p:nvGraphicFramePr>
        <p:xfrm>
          <a:off x="5233276" y="2569870"/>
          <a:ext cx="1247775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8" name="Equation" r:id="rId4" imgW="520560" imgH="457200" progId="Equation.DSMT4">
                  <p:embed/>
                </p:oleObj>
              </mc:Choice>
              <mc:Fallback>
                <p:oleObj name="Equation" r:id="rId4" imgW="52056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3276" y="2569870"/>
                        <a:ext cx="1247775" cy="1093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346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1545723"/>
              </p:ext>
            </p:extLst>
          </p:nvPr>
        </p:nvGraphicFramePr>
        <p:xfrm>
          <a:off x="4034207" y="3679982"/>
          <a:ext cx="3565525" cy="114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0" name="Equation" r:id="rId4" imgW="1485720" imgH="482400" progId="Equation.DSMT4">
                  <p:embed/>
                </p:oleObj>
              </mc:Choice>
              <mc:Fallback>
                <p:oleObj name="Equation" r:id="rId4" imgW="1485720" imgH="4824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4207" y="3679982"/>
                        <a:ext cx="3565525" cy="1149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3796188"/>
              </p:ext>
            </p:extLst>
          </p:nvPr>
        </p:nvGraphicFramePr>
        <p:xfrm>
          <a:off x="5117662" y="1466284"/>
          <a:ext cx="1247775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1" name="Equation" r:id="rId6" imgW="520560" imgH="457200" progId="Equation.DSMT4">
                  <p:embed/>
                </p:oleObj>
              </mc:Choice>
              <mc:Fallback>
                <p:oleObj name="Equation" r:id="rId6" imgW="52056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7662" y="1466284"/>
                        <a:ext cx="1247775" cy="1093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1985488"/>
              </p:ext>
            </p:extLst>
          </p:nvPr>
        </p:nvGraphicFramePr>
        <p:xfrm>
          <a:off x="6631489" y="1466284"/>
          <a:ext cx="1520825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2" name="Equation" r:id="rId8" imgW="634680" imgH="457200" progId="Equation.DSMT4">
                  <p:embed/>
                </p:oleObj>
              </mc:Choice>
              <mc:Fallback>
                <p:oleObj name="Equation" r:id="rId8" imgW="634680" imgH="4572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1489" y="1466284"/>
                        <a:ext cx="1520825" cy="109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404322"/>
              </p:ext>
            </p:extLst>
          </p:nvPr>
        </p:nvGraphicFramePr>
        <p:xfrm>
          <a:off x="5042255" y="2450604"/>
          <a:ext cx="1398588" cy="1214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3" name="Equation" r:id="rId10" imgW="583920" imgH="507960" progId="Equation.DSMT4">
                  <p:embed/>
                </p:oleObj>
              </mc:Choice>
              <mc:Fallback>
                <p:oleObj name="Equation" r:id="rId10" imgW="583920" imgH="50796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2255" y="2450604"/>
                        <a:ext cx="1398588" cy="1214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8867718"/>
              </p:ext>
            </p:extLst>
          </p:nvPr>
        </p:nvGraphicFramePr>
        <p:xfrm>
          <a:off x="5698397" y="4926007"/>
          <a:ext cx="639762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4" name="Equation" r:id="rId12" imgW="266400" imgH="393480" progId="Equation.DSMT4">
                  <p:embed/>
                </p:oleObj>
              </mc:Choice>
              <mc:Fallback>
                <p:oleObj name="Equation" r:id="rId12" imgW="266400" imgH="39348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8397" y="4926007"/>
                        <a:ext cx="639762" cy="938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357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103759"/>
              </p:ext>
            </p:extLst>
          </p:nvPr>
        </p:nvGraphicFramePr>
        <p:xfrm>
          <a:off x="4994275" y="2290763"/>
          <a:ext cx="1371600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6" name="Equation" r:id="rId4" imgW="571320" imgH="469800" progId="Equation.DSMT4">
                  <p:embed/>
                </p:oleObj>
              </mc:Choice>
              <mc:Fallback>
                <p:oleObj name="Equation" r:id="rId4" imgW="57132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2290763"/>
                        <a:ext cx="1371600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226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1222271"/>
              </p:ext>
            </p:extLst>
          </p:nvPr>
        </p:nvGraphicFramePr>
        <p:xfrm>
          <a:off x="4803775" y="3059113"/>
          <a:ext cx="1339850" cy="169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6" name="Equation" r:id="rId4" imgW="558720" imgH="711000" progId="Equation.DSMT4">
                  <p:embed/>
                </p:oleObj>
              </mc:Choice>
              <mc:Fallback>
                <p:oleObj name="Equation" r:id="rId4" imgW="558720" imgH="7110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3775" y="3059113"/>
                        <a:ext cx="1339850" cy="169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2113309"/>
              </p:ext>
            </p:extLst>
          </p:nvPr>
        </p:nvGraphicFramePr>
        <p:xfrm>
          <a:off x="3009900" y="4597400"/>
          <a:ext cx="5114925" cy="1243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7" name="Equation" r:id="rId6" imgW="2133360" imgH="520560" progId="Equation.DSMT4">
                  <p:embed/>
                </p:oleObj>
              </mc:Choice>
              <mc:Fallback>
                <p:oleObj name="Equation" r:id="rId6" imgW="2133360" imgH="5205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9900" y="4597400"/>
                        <a:ext cx="5114925" cy="1243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6790379"/>
              </p:ext>
            </p:extLst>
          </p:nvPr>
        </p:nvGraphicFramePr>
        <p:xfrm>
          <a:off x="4879975" y="1281113"/>
          <a:ext cx="1371600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8" name="Equation" r:id="rId8" imgW="571320" imgH="469800" progId="Equation.DSMT4">
                  <p:embed/>
                </p:oleObj>
              </mc:Choice>
              <mc:Fallback>
                <p:oleObj name="Equation" r:id="rId8" imgW="571320" imgH="4698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9975" y="1281113"/>
                        <a:ext cx="1371600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2571918"/>
              </p:ext>
            </p:extLst>
          </p:nvPr>
        </p:nvGraphicFramePr>
        <p:xfrm>
          <a:off x="4867275" y="2251075"/>
          <a:ext cx="1554163" cy="1122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9" name="Equation" r:id="rId10" imgW="647640" imgH="469800" progId="Equation.DSMT4">
                  <p:embed/>
                </p:oleObj>
              </mc:Choice>
              <mc:Fallback>
                <p:oleObj name="Equation" r:id="rId10" imgW="647640" imgH="469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7275" y="2251075"/>
                        <a:ext cx="1554163" cy="1122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890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3514710"/>
              </p:ext>
            </p:extLst>
          </p:nvPr>
        </p:nvGraphicFramePr>
        <p:xfrm>
          <a:off x="5104470" y="2572252"/>
          <a:ext cx="13716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4" name="Equation" r:id="rId4" imgW="571320" imgH="457200" progId="Equation.DSMT4">
                  <p:embed/>
                </p:oleObj>
              </mc:Choice>
              <mc:Fallback>
                <p:oleObj name="Equation" r:id="rId4" imgW="571320" imgH="4572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4470" y="2572252"/>
                        <a:ext cx="13716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4800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4938484"/>
              </p:ext>
            </p:extLst>
          </p:nvPr>
        </p:nvGraphicFramePr>
        <p:xfrm>
          <a:off x="4899025" y="2205038"/>
          <a:ext cx="1339850" cy="169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2" name="Equation" r:id="rId4" imgW="558720" imgH="711000" progId="Equation.DSMT4">
                  <p:embed/>
                </p:oleObj>
              </mc:Choice>
              <mc:Fallback>
                <p:oleObj name="Equation" r:id="rId4" imgW="558720" imgH="7110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9025" y="2205038"/>
                        <a:ext cx="1339850" cy="1697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3662247"/>
              </p:ext>
            </p:extLst>
          </p:nvPr>
        </p:nvGraphicFramePr>
        <p:xfrm>
          <a:off x="4822470" y="1310820"/>
          <a:ext cx="13716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3" name="Equation" r:id="rId6" imgW="571320" imgH="457200" progId="Equation.DSMT4">
                  <p:embed/>
                </p:oleObj>
              </mc:Choice>
              <mc:Fallback>
                <p:oleObj name="Equation" r:id="rId6" imgW="571320" imgH="4572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2470" y="1310820"/>
                        <a:ext cx="13716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0116868"/>
              </p:ext>
            </p:extLst>
          </p:nvPr>
        </p:nvGraphicFramePr>
        <p:xfrm>
          <a:off x="6614027" y="1310820"/>
          <a:ext cx="155575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4" name="Equation" r:id="rId8" imgW="647640" imgH="457200" progId="Equation.DSMT4">
                  <p:embed/>
                </p:oleObj>
              </mc:Choice>
              <mc:Fallback>
                <p:oleObj name="Equation" r:id="rId8" imgW="647640" imgH="4572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4027" y="1310820"/>
                        <a:ext cx="155575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7590029"/>
              </p:ext>
            </p:extLst>
          </p:nvPr>
        </p:nvGraphicFramePr>
        <p:xfrm>
          <a:off x="6872780" y="2432843"/>
          <a:ext cx="1462088" cy="124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5" name="Equation" r:id="rId10" imgW="609480" imgH="520560" progId="Equation.DSMT4">
                  <p:embed/>
                </p:oleObj>
              </mc:Choice>
              <mc:Fallback>
                <p:oleObj name="Equation" r:id="rId10" imgW="609480" imgH="52056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2780" y="2432843"/>
                        <a:ext cx="1462088" cy="1241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7368741"/>
              </p:ext>
            </p:extLst>
          </p:nvPr>
        </p:nvGraphicFramePr>
        <p:xfrm>
          <a:off x="4451058" y="3902075"/>
          <a:ext cx="4325938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6" name="Equation" r:id="rId12" imgW="1803240" imgH="355320" progId="Equation.DSMT4">
                  <p:embed/>
                </p:oleObj>
              </mc:Choice>
              <mc:Fallback>
                <p:oleObj name="Equation" r:id="rId12" imgW="1803240" imgH="355320" progId="Equation.DSMT4">
                  <p:embed/>
                  <p:pic>
                    <p:nvPicPr>
                      <p:cNvPr id="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1058" y="3902075"/>
                        <a:ext cx="4325938" cy="84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7792889"/>
              </p:ext>
            </p:extLst>
          </p:nvPr>
        </p:nvGraphicFramePr>
        <p:xfrm>
          <a:off x="5508625" y="5035550"/>
          <a:ext cx="2071688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7" name="Equation" r:id="rId14" imgW="863280" imgH="253800" progId="Equation.DSMT4">
                  <p:embed/>
                </p:oleObj>
              </mc:Choice>
              <mc:Fallback>
                <p:oleObj name="Equation" r:id="rId14" imgW="863280" imgH="253800" progId="Equation.DSMT4">
                  <p:embed/>
                  <p:pic>
                    <p:nvPicPr>
                      <p:cNvPr id="2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5035550"/>
                        <a:ext cx="2071688" cy="606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6178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6382945"/>
              </p:ext>
            </p:extLst>
          </p:nvPr>
        </p:nvGraphicFramePr>
        <p:xfrm>
          <a:off x="4294188" y="2305050"/>
          <a:ext cx="2771775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1" name="Equation" r:id="rId4" imgW="1155600" imgH="457200" progId="Equation.DSMT4">
                  <p:embed/>
                </p:oleObj>
              </mc:Choice>
              <mc:Fallback>
                <p:oleObj name="Equation" r:id="rId4" imgW="115560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4188" y="2305050"/>
                        <a:ext cx="2771775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0789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8777591"/>
              </p:ext>
            </p:extLst>
          </p:nvPr>
        </p:nvGraphicFramePr>
        <p:xfrm>
          <a:off x="4142919" y="2392307"/>
          <a:ext cx="3136900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4" name="Equation" r:id="rId4" imgW="1307880" imgH="507960" progId="Equation.DSMT4">
                  <p:embed/>
                </p:oleObj>
              </mc:Choice>
              <mc:Fallback>
                <p:oleObj name="Equation" r:id="rId4" imgW="1307880" imgH="50796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2919" y="2392307"/>
                        <a:ext cx="3136900" cy="1212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4980986"/>
              </p:ext>
            </p:extLst>
          </p:nvPr>
        </p:nvGraphicFramePr>
        <p:xfrm>
          <a:off x="4262656" y="1361268"/>
          <a:ext cx="2771775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5" name="Equation" r:id="rId6" imgW="1155600" imgH="457200" progId="Equation.DSMT4">
                  <p:embed/>
                </p:oleObj>
              </mc:Choice>
              <mc:Fallback>
                <p:oleObj name="Equation" r:id="rId6" imgW="1155600" imgH="4572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6" y="1361268"/>
                        <a:ext cx="2771775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0224614"/>
              </p:ext>
            </p:extLst>
          </p:nvPr>
        </p:nvGraphicFramePr>
        <p:xfrm>
          <a:off x="1894291" y="3568842"/>
          <a:ext cx="7705725" cy="127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6" name="Equation" r:id="rId8" imgW="3213000" imgH="533160" progId="Equation.DSMT4">
                  <p:embed/>
                </p:oleObj>
              </mc:Choice>
              <mc:Fallback>
                <p:oleObj name="Equation" r:id="rId8" imgW="3213000" imgH="5331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4291" y="3568842"/>
                        <a:ext cx="7705725" cy="1274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4059298"/>
              </p:ext>
            </p:extLst>
          </p:nvPr>
        </p:nvGraphicFramePr>
        <p:xfrm>
          <a:off x="5380404" y="4889199"/>
          <a:ext cx="1187450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7" name="Equation" r:id="rId10" imgW="495000" imgH="393480" progId="Equation.DSMT4">
                  <p:embed/>
                </p:oleObj>
              </mc:Choice>
              <mc:Fallback>
                <p:oleObj name="Equation" r:id="rId10" imgW="495000" imgH="393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0404" y="4889199"/>
                        <a:ext cx="1187450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886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0968200"/>
              </p:ext>
            </p:extLst>
          </p:nvPr>
        </p:nvGraphicFramePr>
        <p:xfrm>
          <a:off x="4290307" y="1836563"/>
          <a:ext cx="30099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38" name="Equation" r:id="rId4" imgW="3009600" imgH="888840" progId="Equation.DSMT4">
                  <p:embed/>
                </p:oleObj>
              </mc:Choice>
              <mc:Fallback>
                <p:oleObj name="Equation" r:id="rId4" imgW="3009600" imgH="8888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0307" y="1836563"/>
                        <a:ext cx="30099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4239369"/>
              </p:ext>
            </p:extLst>
          </p:nvPr>
        </p:nvGraphicFramePr>
        <p:xfrm>
          <a:off x="5083175" y="3074988"/>
          <a:ext cx="2336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39" name="Equation" r:id="rId6" imgW="2336760" imgH="431640" progId="Equation.DSMT4">
                  <p:embed/>
                </p:oleObj>
              </mc:Choice>
              <mc:Fallback>
                <p:oleObj name="Equation" r:id="rId6" imgW="2336760" imgH="4316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3175" y="3074988"/>
                        <a:ext cx="2336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6716871"/>
              </p:ext>
            </p:extLst>
          </p:nvPr>
        </p:nvGraphicFramePr>
        <p:xfrm>
          <a:off x="5124450" y="4283075"/>
          <a:ext cx="19558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0" name="Equation" r:id="rId8" imgW="1955520" imgH="888840" progId="Equation.DSMT4">
                  <p:embed/>
                </p:oleObj>
              </mc:Choice>
              <mc:Fallback>
                <p:oleObj name="Equation" r:id="rId8" imgW="1955520" imgH="888840" progId="Equation.DSMT4">
                  <p:embed/>
                  <p:pic>
                    <p:nvPicPr>
                      <p:cNvPr id="15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4283075"/>
                        <a:ext cx="19558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5363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9727105"/>
              </p:ext>
            </p:extLst>
          </p:nvPr>
        </p:nvGraphicFramePr>
        <p:xfrm>
          <a:off x="4324350" y="2290763"/>
          <a:ext cx="2709863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2" name="Equation" r:id="rId4" imgW="1130040" imgH="469800" progId="Equation.DSMT4">
                  <p:embed/>
                </p:oleObj>
              </mc:Choice>
              <mc:Fallback>
                <p:oleObj name="Equation" r:id="rId4" imgW="113004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4350" y="2290763"/>
                        <a:ext cx="2709863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861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Without solution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9750780"/>
              </p:ext>
            </p:extLst>
          </p:nvPr>
        </p:nvGraphicFramePr>
        <p:xfrm>
          <a:off x="4051591" y="2945568"/>
          <a:ext cx="3227387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6" name="Equation" r:id="rId4" imgW="1346040" imgH="469800" progId="Equation.DSMT4">
                  <p:embed/>
                </p:oleObj>
              </mc:Choice>
              <mc:Fallback>
                <p:oleObj name="Equation" r:id="rId4" imgW="134604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1591" y="2945568"/>
                        <a:ext cx="3227387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637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822553" y="1351333"/>
            <a:ext cx="8229600" cy="12628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Integration or Anti-derivative </a:t>
            </a:r>
            <a:r>
              <a:rPr lang="en-US" altLang="en-US" dirty="0" smtClean="0"/>
              <a:t>of the Function </a:t>
            </a:r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5176261" y="2530408"/>
            <a:ext cx="2170586" cy="70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kern="12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Function </a:t>
            </a:r>
            <a:endParaRPr lang="en-IE" sz="4000" b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31459" y="5241358"/>
            <a:ext cx="28294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Derivative</a:t>
            </a:r>
            <a:endParaRPr lang="en-IE" sz="4000" b="1" dirty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47001" y="3833651"/>
            <a:ext cx="2784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6255554" y="3334478"/>
            <a:ext cx="581236" cy="17089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grpSp>
        <p:nvGrpSpPr>
          <p:cNvPr id="13" name="Group 12"/>
          <p:cNvGrpSpPr/>
          <p:nvPr/>
        </p:nvGrpSpPr>
        <p:grpSpPr>
          <a:xfrm>
            <a:off x="1734207" y="3314024"/>
            <a:ext cx="4527347" cy="1708974"/>
            <a:chOff x="-220713" y="2196391"/>
            <a:chExt cx="4527347" cy="1708974"/>
          </a:xfrm>
        </p:grpSpPr>
        <p:sp>
          <p:nvSpPr>
            <p:cNvPr id="14" name="TextBox 13"/>
            <p:cNvSpPr txBox="1"/>
            <p:nvPr/>
          </p:nvSpPr>
          <p:spPr>
            <a:xfrm>
              <a:off x="-220713" y="2827012"/>
              <a:ext cx="39461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IE" sz="2200" b="1" kern="1200" dirty="0">
                  <a:solidFill>
                    <a:srgbClr val="FF0000"/>
                  </a:solidFill>
                  <a:effectLst/>
                  <a:latin typeface="Times New Roman"/>
                  <a:ea typeface="Times New Roman"/>
                </a:rPr>
                <a:t>     </a:t>
              </a:r>
              <a:r>
                <a:rPr lang="en-IE" sz="3200" b="1" dirty="0" smtClean="0">
                  <a:solidFill>
                    <a:srgbClr val="FF0000"/>
                  </a:solidFill>
                  <a:latin typeface="Times New Roman"/>
                  <a:ea typeface="Times New Roman"/>
                </a:rPr>
                <a:t>Anti-differentiate</a:t>
              </a:r>
              <a:endParaRPr lang="en-IE" sz="32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5" name="Down Arrow 14"/>
            <p:cNvSpPr/>
            <p:nvPr/>
          </p:nvSpPr>
          <p:spPr>
            <a:xfrm flipV="1">
              <a:off x="3725398" y="2196391"/>
              <a:ext cx="581236" cy="170897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</p:grpSp>
    </p:spTree>
    <p:extLst>
      <p:ext uri="{BB962C8B-B14F-4D97-AF65-F5344CB8AC3E}">
        <p14:creationId xmlns:p14="http://schemas.microsoft.com/office/powerpoint/2010/main" val="105726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7" name="Object 5"/>
          <p:cNvGraphicFramePr>
            <a:graphicFrameLocks noChangeAspect="1"/>
          </p:cNvGraphicFramePr>
          <p:nvPr>
            <p:extLst/>
          </p:nvPr>
        </p:nvGraphicFramePr>
        <p:xfrm>
          <a:off x="1755775" y="1674813"/>
          <a:ext cx="13716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0" name="Equation" r:id="rId4" imgW="685800" imgH="253800" progId="Equation.DSMT4">
                  <p:embed/>
                </p:oleObj>
              </mc:Choice>
              <mc:Fallback>
                <p:oleObj name="Equation" r:id="rId4" imgW="685800" imgH="253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5775" y="1674813"/>
                        <a:ext cx="13716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/>
          </p:nvPr>
        </p:nvGraphicFramePr>
        <p:xfrm>
          <a:off x="4559300" y="1646238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1" name="Equation" r:id="rId6" imgW="914400" imgH="253800" progId="Equation.DSMT4">
                  <p:embed/>
                </p:oleObj>
              </mc:Choice>
              <mc:Fallback>
                <p:oleObj name="Equation" r:id="rId6" imgW="914400" imgH="2538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9300" y="1646238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/>
          </p:nvPr>
        </p:nvGraphicFramePr>
        <p:xfrm>
          <a:off x="8345206" y="1620127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2" name="Equation" r:id="rId8" imgW="914400" imgH="253800" progId="Equation.DSMT4">
                  <p:embed/>
                </p:oleObj>
              </mc:Choice>
              <mc:Fallback>
                <p:oleObj name="Equation" r:id="rId8" imgW="9144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5206" y="1620127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>
            <p:extLst/>
          </p:nvPr>
        </p:nvGraphicFramePr>
        <p:xfrm>
          <a:off x="4910868" y="3376168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3" name="Equation" r:id="rId10" imgW="799920" imgH="253800" progId="Equation.DSMT4">
                  <p:embed/>
                </p:oleObj>
              </mc:Choice>
              <mc:Fallback>
                <p:oleObj name="Equation" r:id="rId10" imgW="799920" imgH="25380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0868" y="3376168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4559300" y="2474164"/>
            <a:ext cx="270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5879" y="4398668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 ???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6089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5163116" y="1628673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4" name="Equation" r:id="rId4" imgW="799920" imgH="253800" progId="Equation.DSMT4">
                  <p:embed/>
                </p:oleObj>
              </mc:Choice>
              <mc:Fallback>
                <p:oleObj name="Equation" r:id="rId4" imgW="799920" imgH="25380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3116" y="1628673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18127" y="2651173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will be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5124450" y="3749675"/>
          <a:ext cx="190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5" name="Equation" r:id="rId6" imgW="952200" imgH="253800" progId="Equation.DSMT4">
                  <p:embed/>
                </p:oleObj>
              </mc:Choice>
              <mc:Fallback>
                <p:oleObj name="Equation" r:id="rId6" imgW="952200" imgH="2538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3749675"/>
                        <a:ext cx="190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/>
          </p:nvPr>
        </p:nvGraphicFramePr>
        <p:xfrm>
          <a:off x="3670300" y="4749800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6" name="Equation" r:id="rId8" imgW="164880" imgH="177480" progId="Equation.DSMT4">
                  <p:embed/>
                </p:oleObj>
              </mc:Choice>
              <mc:Fallback>
                <p:oleObj name="Equation" r:id="rId8" imgW="164880" imgH="177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0300" y="4749800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4233909" y="4694879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88413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We can write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1620290"/>
          <a:ext cx="2980514" cy="669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58"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1620290"/>
                        <a:ext cx="2980514" cy="6690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59" name="Equation" r:id="rId6" imgW="164880" imgH="177480" progId="Equation.DSMT4">
                  <p:embed/>
                </p:oleObj>
              </mc:Choice>
              <mc:Fallback>
                <p:oleObj name="Equation" r:id="rId6" imgW="164880" imgH="17748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0" name="Equation" r:id="rId8" imgW="380880" imgH="279360" progId="Equation.DSMT4">
                  <p:embed/>
                </p:oleObj>
              </mc:Choice>
              <mc:Fallback>
                <p:oleObj name="Equation" r:id="rId8" imgW="38088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1" name="Equation" r:id="rId10" imgW="215640" imgH="177480" progId="Equation.DSMT4">
                  <p:embed/>
                </p:oleObj>
              </mc:Choice>
              <mc:Fallback>
                <p:oleObj name="Equation" r:id="rId10" imgW="215640" imgH="177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/>
          </p:nvPr>
        </p:nvGraphicFramePr>
        <p:xfrm>
          <a:off x="3665538" y="5082005"/>
          <a:ext cx="4989512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2" name="Equation" r:id="rId12" imgW="2082600" imgH="279360" progId="Equation.DSMT4">
                  <p:embed/>
                </p:oleObj>
              </mc:Choice>
              <mc:Fallback>
                <p:oleObj name="Equation" r:id="rId12" imgW="2082600" imgH="2793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5538" y="5082005"/>
                        <a:ext cx="4989512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20004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1586686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2" name="Equation" r:id="rId4" imgW="1447560" imgH="279360" progId="Equation.DSMT4">
                  <p:embed/>
                </p:oleObj>
              </mc:Choice>
              <mc:Fallback>
                <p:oleObj name="Equation" r:id="rId4" imgW="1447560" imgH="27936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1586686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3" name="Equation" r:id="rId6" imgW="164880" imgH="177480" progId="Equation.DSMT4">
                  <p:embed/>
                </p:oleObj>
              </mc:Choice>
              <mc:Fallback>
                <p:oleObj name="Equation" r:id="rId6" imgW="164880" imgH="17748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4" name="Equation" r:id="rId8" imgW="380880" imgH="279360" progId="Equation.DSMT4">
                  <p:embed/>
                </p:oleObj>
              </mc:Choice>
              <mc:Fallback>
                <p:oleObj name="Equation" r:id="rId8" imgW="38088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5" name="Equation" r:id="rId10" imgW="215640" imgH="177480" progId="Equation.DSMT4">
                  <p:embed/>
                </p:oleObj>
              </mc:Choice>
              <mc:Fallback>
                <p:oleObj name="Equation" r:id="rId10" imgW="215640" imgH="177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/>
          </p:nvPr>
        </p:nvGraphicFramePr>
        <p:xfrm>
          <a:off x="3406775" y="5111750"/>
          <a:ext cx="55070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6" name="Equation" r:id="rId12" imgW="2298600" imgH="253800" progId="Equation.DSMT4">
                  <p:embed/>
                </p:oleObj>
              </mc:Choice>
              <mc:Fallback>
                <p:oleObj name="Equation" r:id="rId12" imgW="2298600" imgH="25380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6775" y="5111750"/>
                        <a:ext cx="550703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727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4957" y="158038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4638675" y="1585913"/>
          <a:ext cx="1703388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6" name="Equation" r:id="rId4" imgW="711000" imgH="279360" progId="Equation.DSMT4">
                  <p:embed/>
                </p:oleObj>
              </mc:Choice>
              <mc:Fallback>
                <p:oleObj name="Equation" r:id="rId4" imgW="711000" imgH="27936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8675" y="1585913"/>
                        <a:ext cx="1703388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550471" y="3234657"/>
          <a:ext cx="3071812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7" name="Equation" r:id="rId6" imgW="1282680" imgH="279360" progId="Equation.DSMT4">
                  <p:embed/>
                </p:oleObj>
              </mc:Choice>
              <mc:Fallback>
                <p:oleObj name="Equation" r:id="rId6" imgW="1282680" imgH="27936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0471" y="3234657"/>
                        <a:ext cx="3071812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367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26487" y="209660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4223845" y="2773289"/>
          <a:ext cx="2828925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0" name="Equation" r:id="rId4" imgW="1180800" imgH="419040" progId="Equation.DSMT4">
                  <p:embed/>
                </p:oleObj>
              </mc:Choice>
              <mc:Fallback>
                <p:oleObj name="Equation" r:id="rId4" imgW="1180800" imgH="41904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45" y="2773289"/>
                        <a:ext cx="2828925" cy="1001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1507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017" y="1646492"/>
            <a:ext cx="9928863" cy="3626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730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833107" y="2914861"/>
            <a:ext cx="4537075" cy="8651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" name="Object 7"/>
          <p:cNvGraphicFramePr>
            <a:graphicFrameLocks noChangeAspect="1"/>
          </p:cNvGraphicFramePr>
          <p:nvPr>
            <p:extLst/>
          </p:nvPr>
        </p:nvGraphicFramePr>
        <p:xfrm>
          <a:off x="4622094" y="2966455"/>
          <a:ext cx="29591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4" name="Equation" r:id="rId4" imgW="2958840" imgH="761760" progId="Equation.DSMT4">
                  <p:embed/>
                </p:oleObj>
              </mc:Choice>
              <mc:Fallback>
                <p:oleObj name="Equation" r:id="rId4" imgW="2958840" imgH="761760" progId="Equation.DSMT4">
                  <p:embed/>
                  <p:pic>
                    <p:nvPicPr>
                      <p:cNvPr id="9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2094" y="2966455"/>
                        <a:ext cx="29591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037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3756530"/>
              </p:ext>
            </p:extLst>
          </p:nvPr>
        </p:nvGraphicFramePr>
        <p:xfrm>
          <a:off x="4918075" y="2487613"/>
          <a:ext cx="1524000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78" name="Equation" r:id="rId4" imgW="634680" imgH="304560" progId="Equation.DSMT4">
                  <p:embed/>
                </p:oleObj>
              </mc:Choice>
              <mc:Fallback>
                <p:oleObj name="Equation" r:id="rId4" imgW="634680" imgH="3045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8075" y="2487613"/>
                        <a:ext cx="1524000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9944748"/>
              </p:ext>
            </p:extLst>
          </p:nvPr>
        </p:nvGraphicFramePr>
        <p:xfrm>
          <a:off x="4857750" y="2306638"/>
          <a:ext cx="1646238" cy="1090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2" name="Equation" r:id="rId4" imgW="685800" imgH="457200" progId="Equation.DSMT4">
                  <p:embed/>
                </p:oleObj>
              </mc:Choice>
              <mc:Fallback>
                <p:oleObj name="Equation" r:id="rId4" imgW="68580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0" y="2306638"/>
                        <a:ext cx="1646238" cy="1090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5337604"/>
              </p:ext>
            </p:extLst>
          </p:nvPr>
        </p:nvGraphicFramePr>
        <p:xfrm>
          <a:off x="4130675" y="2568575"/>
          <a:ext cx="30765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6" name="Equation" r:id="rId4" imgW="1282680" imgH="279360" progId="Equation.DSMT4">
                  <p:embed/>
                </p:oleObj>
              </mc:Choice>
              <mc:Fallback>
                <p:oleObj name="Equation" r:id="rId4" imgW="1282680" imgH="2793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0675" y="2568575"/>
                        <a:ext cx="30765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507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3045511"/>
              </p:ext>
            </p:extLst>
          </p:nvPr>
        </p:nvGraphicFramePr>
        <p:xfrm>
          <a:off x="5249863" y="2570163"/>
          <a:ext cx="1216025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0" name="Equation" r:id="rId4" imgW="507960" imgH="457200" progId="Equation.DSMT4">
                  <p:embed/>
                </p:oleObj>
              </mc:Choice>
              <mc:Fallback>
                <p:oleObj name="Equation" r:id="rId4" imgW="50796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49863" y="2570163"/>
                        <a:ext cx="1216025" cy="109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721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18107"/>
              </p:ext>
            </p:extLst>
          </p:nvPr>
        </p:nvGraphicFramePr>
        <p:xfrm>
          <a:off x="4340225" y="2305050"/>
          <a:ext cx="26797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4" name="Equation" r:id="rId4" imgW="1117440" imgH="457200" progId="Equation.DSMT4">
                  <p:embed/>
                </p:oleObj>
              </mc:Choice>
              <mc:Fallback>
                <p:oleObj name="Equation" r:id="rId4" imgW="111744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225" y="2305050"/>
                        <a:ext cx="26797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3896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4927539"/>
              </p:ext>
            </p:extLst>
          </p:nvPr>
        </p:nvGraphicFramePr>
        <p:xfrm>
          <a:off x="4340225" y="2305050"/>
          <a:ext cx="26797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298" name="Equation" r:id="rId4" imgW="1117440" imgH="457200" progId="Equation.DSMT4">
                  <p:embed/>
                </p:oleObj>
              </mc:Choice>
              <mc:Fallback>
                <p:oleObj name="Equation" r:id="rId4" imgW="111744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225" y="2305050"/>
                        <a:ext cx="26797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56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853</TotalTime>
  <Words>769</Words>
  <Application>Microsoft Office PowerPoint</Application>
  <PresentationFormat>Widescreen</PresentationFormat>
  <Paragraphs>346</Paragraphs>
  <Slides>64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2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72</cp:revision>
  <dcterms:created xsi:type="dcterms:W3CDTF">2023-04-29T09:08:23Z</dcterms:created>
  <dcterms:modified xsi:type="dcterms:W3CDTF">2023-11-19T12:16:05Z</dcterms:modified>
</cp:coreProperties>
</file>