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497" r:id="rId2"/>
    <p:sldId id="498" r:id="rId3"/>
    <p:sldId id="499" r:id="rId4"/>
    <p:sldId id="500" r:id="rId5"/>
    <p:sldId id="503" r:id="rId6"/>
    <p:sldId id="504" r:id="rId7"/>
    <p:sldId id="505" r:id="rId8"/>
    <p:sldId id="506" r:id="rId9"/>
    <p:sldId id="507" r:id="rId10"/>
    <p:sldId id="508" r:id="rId11"/>
    <p:sldId id="509" r:id="rId12"/>
    <p:sldId id="510" r:id="rId13"/>
    <p:sldId id="511" r:id="rId14"/>
    <p:sldId id="512" r:id="rId15"/>
    <p:sldId id="513" r:id="rId16"/>
    <p:sldId id="514"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5E64BD-EF9B-491A-A764-215A2BC076DA}" v="77" dt="2024-01-11T11:22:04.2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notesViewPr>
    <p:cSldViewPr snapToGrid="0">
      <p:cViewPr varScale="1">
        <p:scale>
          <a:sx n="48" d="100"/>
          <a:sy n="48" d="100"/>
        </p:scale>
        <p:origin x="824" y="2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6850A0B3-3A03-4B06-B403-1FC4459A62EE}"/>
    <pc:docChg chg="delSld">
      <pc:chgData name="Ahmed Mohammed" userId="52ea684eb8771d40" providerId="LiveId" clId="{6850A0B3-3A03-4B06-B403-1FC4459A62EE}" dt="2023-09-28T04:16:59.646" v="1" actId="47"/>
      <pc:docMkLst>
        <pc:docMk/>
      </pc:docMkLst>
      <pc:sldChg chg="del">
        <pc:chgData name="Ahmed Mohammed" userId="52ea684eb8771d40" providerId="LiveId" clId="{6850A0B3-3A03-4B06-B403-1FC4459A62EE}" dt="2023-09-28T04:16:52.116" v="0" actId="47"/>
        <pc:sldMkLst>
          <pc:docMk/>
          <pc:sldMk cId="2558935563" sldId="256"/>
        </pc:sldMkLst>
      </pc:sldChg>
      <pc:sldChg chg="del">
        <pc:chgData name="Ahmed Mohammed" userId="52ea684eb8771d40" providerId="LiveId" clId="{6850A0B3-3A03-4B06-B403-1FC4459A62EE}" dt="2023-09-28T04:16:59.646" v="1" actId="47"/>
        <pc:sldMkLst>
          <pc:docMk/>
          <pc:sldMk cId="372946387" sldId="304"/>
        </pc:sldMkLst>
      </pc:sldChg>
      <pc:sldMasterChg chg="delSldLayout">
        <pc:chgData name="Ahmed Mohammed" userId="52ea684eb8771d40" providerId="LiveId" clId="{6850A0B3-3A03-4B06-B403-1FC4459A62EE}" dt="2023-09-28T04:16:59.646" v="1" actId="47"/>
        <pc:sldMasterMkLst>
          <pc:docMk/>
          <pc:sldMasterMk cId="4052369975" sldId="2147483648"/>
        </pc:sldMasterMkLst>
        <pc:sldLayoutChg chg="del">
          <pc:chgData name="Ahmed Mohammed" userId="52ea684eb8771d40" providerId="LiveId" clId="{6850A0B3-3A03-4B06-B403-1FC4459A62EE}" dt="2023-09-28T04:16:59.646" v="1" actId="47"/>
          <pc:sldLayoutMkLst>
            <pc:docMk/>
            <pc:sldMasterMk cId="4052369975" sldId="2147483648"/>
            <pc:sldLayoutMk cId="2530200493" sldId="2147483660"/>
          </pc:sldLayoutMkLst>
        </pc:sldLayoutChg>
      </pc:sldMasterChg>
    </pc:docChg>
  </pc:docChgLst>
  <pc:docChgLst>
    <pc:chgData name="Ahmed Mohammed" userId="52ea684eb8771d40" providerId="LiveId" clId="{095E64BD-EF9B-491A-A764-215A2BC076DA}"/>
    <pc:docChg chg="undo redo custSel addSld delSld modSld sldOrd delMainMaster">
      <pc:chgData name="Ahmed Mohammed" userId="52ea684eb8771d40" providerId="LiveId" clId="{095E64BD-EF9B-491A-A764-215A2BC076DA}" dt="2024-01-11T11:22:04.255" v="211" actId="14100"/>
      <pc:docMkLst>
        <pc:docMk/>
      </pc:docMkLst>
      <pc:sldChg chg="del">
        <pc:chgData name="Ahmed Mohammed" userId="52ea684eb8771d40" providerId="LiveId" clId="{095E64BD-EF9B-491A-A764-215A2BC076DA}" dt="2024-01-10T06:12:02.476" v="81" actId="47"/>
        <pc:sldMkLst>
          <pc:docMk/>
          <pc:sldMk cId="979261729" sldId="276"/>
        </pc:sldMkLst>
      </pc:sldChg>
      <pc:sldChg chg="modSp add mod">
        <pc:chgData name="Ahmed Mohammed" userId="52ea684eb8771d40" providerId="LiveId" clId="{095E64BD-EF9B-491A-A764-215A2BC076DA}" dt="2024-01-10T06:20:10.921" v="196" actId="1076"/>
        <pc:sldMkLst>
          <pc:docMk/>
          <pc:sldMk cId="0" sldId="349"/>
        </pc:sldMkLst>
        <pc:spChg chg="mod">
          <ac:chgData name="Ahmed Mohammed" userId="52ea684eb8771d40" providerId="LiveId" clId="{095E64BD-EF9B-491A-A764-215A2BC076DA}" dt="2024-01-10T06:20:10.921" v="196" actId="1076"/>
          <ac:spMkLst>
            <pc:docMk/>
            <pc:sldMk cId="0" sldId="349"/>
            <ac:spMk id="14" creationId="{00000000-0000-0000-0000-000000000000}"/>
          </ac:spMkLst>
        </pc:spChg>
      </pc:sldChg>
      <pc:sldChg chg="del">
        <pc:chgData name="Ahmed Mohammed" userId="52ea684eb8771d40" providerId="LiveId" clId="{095E64BD-EF9B-491A-A764-215A2BC076DA}" dt="2024-01-10T06:10:00.194" v="70" actId="47"/>
        <pc:sldMkLst>
          <pc:docMk/>
          <pc:sldMk cId="3774984797" sldId="480"/>
        </pc:sldMkLst>
      </pc:sldChg>
      <pc:sldChg chg="del">
        <pc:chgData name="Ahmed Mohammed" userId="52ea684eb8771d40" providerId="LiveId" clId="{095E64BD-EF9B-491A-A764-215A2BC076DA}" dt="2024-01-10T06:13:19.970" v="96" actId="47"/>
        <pc:sldMkLst>
          <pc:docMk/>
          <pc:sldMk cId="2883437292" sldId="481"/>
        </pc:sldMkLst>
      </pc:sldChg>
      <pc:sldChg chg="del">
        <pc:chgData name="Ahmed Mohammed" userId="52ea684eb8771d40" providerId="LiveId" clId="{095E64BD-EF9B-491A-A764-215A2BC076DA}" dt="2024-01-10T06:16:24.231" v="162" actId="47"/>
        <pc:sldMkLst>
          <pc:docMk/>
          <pc:sldMk cId="2777893157" sldId="482"/>
        </pc:sldMkLst>
      </pc:sldChg>
      <pc:sldChg chg="del">
        <pc:chgData name="Ahmed Mohammed" userId="52ea684eb8771d40" providerId="LiveId" clId="{095E64BD-EF9B-491A-A764-215A2BC076DA}" dt="2024-01-10T06:16:57.171" v="165" actId="47"/>
        <pc:sldMkLst>
          <pc:docMk/>
          <pc:sldMk cId="1172853401" sldId="484"/>
        </pc:sldMkLst>
      </pc:sldChg>
      <pc:sldChg chg="del">
        <pc:chgData name="Ahmed Mohammed" userId="52ea684eb8771d40" providerId="LiveId" clId="{095E64BD-EF9B-491A-A764-215A2BC076DA}" dt="2024-01-10T06:17:08.242" v="167" actId="47"/>
        <pc:sldMkLst>
          <pc:docMk/>
          <pc:sldMk cId="195853022" sldId="485"/>
        </pc:sldMkLst>
      </pc:sldChg>
      <pc:sldChg chg="del">
        <pc:chgData name="Ahmed Mohammed" userId="52ea684eb8771d40" providerId="LiveId" clId="{095E64BD-EF9B-491A-A764-215A2BC076DA}" dt="2024-01-10T06:17:21.920" v="169" actId="47"/>
        <pc:sldMkLst>
          <pc:docMk/>
          <pc:sldMk cId="513871837" sldId="486"/>
        </pc:sldMkLst>
      </pc:sldChg>
      <pc:sldChg chg="del">
        <pc:chgData name="Ahmed Mohammed" userId="52ea684eb8771d40" providerId="LiveId" clId="{095E64BD-EF9B-491A-A764-215A2BC076DA}" dt="2024-01-10T06:17:34.490" v="171" actId="47"/>
        <pc:sldMkLst>
          <pc:docMk/>
          <pc:sldMk cId="4217156220" sldId="487"/>
        </pc:sldMkLst>
      </pc:sldChg>
      <pc:sldChg chg="del">
        <pc:chgData name="Ahmed Mohammed" userId="52ea684eb8771d40" providerId="LiveId" clId="{095E64BD-EF9B-491A-A764-215A2BC076DA}" dt="2024-01-10T06:17:45.013" v="173" actId="47"/>
        <pc:sldMkLst>
          <pc:docMk/>
          <pc:sldMk cId="1761993120" sldId="488"/>
        </pc:sldMkLst>
      </pc:sldChg>
      <pc:sldChg chg="del">
        <pc:chgData name="Ahmed Mohammed" userId="52ea684eb8771d40" providerId="LiveId" clId="{095E64BD-EF9B-491A-A764-215A2BC076DA}" dt="2024-01-10T06:17:54.888" v="175" actId="47"/>
        <pc:sldMkLst>
          <pc:docMk/>
          <pc:sldMk cId="540213821" sldId="489"/>
        </pc:sldMkLst>
      </pc:sldChg>
      <pc:sldChg chg="del">
        <pc:chgData name="Ahmed Mohammed" userId="52ea684eb8771d40" providerId="LiveId" clId="{095E64BD-EF9B-491A-A764-215A2BC076DA}" dt="2024-01-10T06:18:05.536" v="177" actId="47"/>
        <pc:sldMkLst>
          <pc:docMk/>
          <pc:sldMk cId="1081920418" sldId="490"/>
        </pc:sldMkLst>
      </pc:sldChg>
      <pc:sldChg chg="del">
        <pc:chgData name="Ahmed Mohammed" userId="52ea684eb8771d40" providerId="LiveId" clId="{095E64BD-EF9B-491A-A764-215A2BC076DA}" dt="2024-01-10T06:18:15.941" v="179" actId="47"/>
        <pc:sldMkLst>
          <pc:docMk/>
          <pc:sldMk cId="4079478960" sldId="491"/>
        </pc:sldMkLst>
      </pc:sldChg>
      <pc:sldChg chg="del">
        <pc:chgData name="Ahmed Mohammed" userId="52ea684eb8771d40" providerId="LiveId" clId="{095E64BD-EF9B-491A-A764-215A2BC076DA}" dt="2024-01-10T06:18:26.034" v="181" actId="47"/>
        <pc:sldMkLst>
          <pc:docMk/>
          <pc:sldMk cId="1045948443" sldId="492"/>
        </pc:sldMkLst>
      </pc:sldChg>
      <pc:sldChg chg="del">
        <pc:chgData name="Ahmed Mohammed" userId="52ea684eb8771d40" providerId="LiveId" clId="{095E64BD-EF9B-491A-A764-215A2BC076DA}" dt="2024-01-10T06:18:36.143" v="183" actId="47"/>
        <pc:sldMkLst>
          <pc:docMk/>
          <pc:sldMk cId="1643830872" sldId="493"/>
        </pc:sldMkLst>
      </pc:sldChg>
      <pc:sldChg chg="del">
        <pc:chgData name="Ahmed Mohammed" userId="52ea684eb8771d40" providerId="LiveId" clId="{095E64BD-EF9B-491A-A764-215A2BC076DA}" dt="2024-01-10T06:18:48.163" v="185" actId="47"/>
        <pc:sldMkLst>
          <pc:docMk/>
          <pc:sldMk cId="3966437722" sldId="494"/>
        </pc:sldMkLst>
      </pc:sldChg>
      <pc:sldChg chg="del">
        <pc:chgData name="Ahmed Mohammed" userId="52ea684eb8771d40" providerId="LiveId" clId="{095E64BD-EF9B-491A-A764-215A2BC076DA}" dt="2024-01-10T06:19:20.763" v="192" actId="47"/>
        <pc:sldMkLst>
          <pc:docMk/>
          <pc:sldMk cId="3294719305" sldId="495"/>
        </pc:sldMkLst>
      </pc:sldChg>
      <pc:sldChg chg="del">
        <pc:chgData name="Ahmed Mohammed" userId="52ea684eb8771d40" providerId="LiveId" clId="{095E64BD-EF9B-491A-A764-215A2BC076DA}" dt="2024-01-10T06:20:05.436" v="195" actId="47"/>
        <pc:sldMkLst>
          <pc:docMk/>
          <pc:sldMk cId="1745491098" sldId="496"/>
        </pc:sldMkLst>
      </pc:sldChg>
      <pc:sldChg chg="modSp add mod">
        <pc:chgData name="Ahmed Mohammed" userId="52ea684eb8771d40" providerId="LiveId" clId="{095E64BD-EF9B-491A-A764-215A2BC076DA}" dt="2024-01-10T06:09:51.701" v="69"/>
        <pc:sldMkLst>
          <pc:docMk/>
          <pc:sldMk cId="0" sldId="497"/>
        </pc:sldMkLst>
        <pc:spChg chg="mod">
          <ac:chgData name="Ahmed Mohammed" userId="52ea684eb8771d40" providerId="LiveId" clId="{095E64BD-EF9B-491A-A764-215A2BC076DA}" dt="2024-01-10T06:08:53.534" v="56" actId="20577"/>
          <ac:spMkLst>
            <pc:docMk/>
            <pc:sldMk cId="0" sldId="497"/>
            <ac:spMk id="30" creationId="{00000000-0000-0000-0000-000000000000}"/>
          </ac:spMkLst>
        </pc:spChg>
        <pc:spChg chg="mod">
          <ac:chgData name="Ahmed Mohammed" userId="52ea684eb8771d40" providerId="LiveId" clId="{095E64BD-EF9B-491A-A764-215A2BC076DA}" dt="2024-01-10T06:09:20.355" v="60" actId="313"/>
          <ac:spMkLst>
            <pc:docMk/>
            <pc:sldMk cId="0" sldId="497"/>
            <ac:spMk id="31" creationId="{00000000-0000-0000-0000-000000000000}"/>
          </ac:spMkLst>
        </pc:spChg>
        <pc:spChg chg="mod">
          <ac:chgData name="Ahmed Mohammed" userId="52ea684eb8771d40" providerId="LiveId" clId="{095E64BD-EF9B-491A-A764-215A2BC076DA}" dt="2024-01-10T06:09:51.701" v="69"/>
          <ac:spMkLst>
            <pc:docMk/>
            <pc:sldMk cId="0" sldId="497"/>
            <ac:spMk id="34" creationId="{00000000-0000-0000-0000-000000000000}"/>
          </ac:spMkLst>
        </pc:spChg>
        <pc:spChg chg="mod">
          <ac:chgData name="Ahmed Mohammed" userId="52ea684eb8771d40" providerId="LiveId" clId="{095E64BD-EF9B-491A-A764-215A2BC076DA}" dt="2024-01-10T06:08:21.682" v="32" actId="313"/>
          <ac:spMkLst>
            <pc:docMk/>
            <pc:sldMk cId="0" sldId="497"/>
            <ac:spMk id="46" creationId="{00000000-0000-0000-0000-000000000000}"/>
          </ac:spMkLst>
        </pc:spChg>
      </pc:sldChg>
      <pc:sldChg chg="addSp delSp modSp add mod">
        <pc:chgData name="Ahmed Mohammed" userId="52ea684eb8771d40" providerId="LiveId" clId="{095E64BD-EF9B-491A-A764-215A2BC076DA}" dt="2024-01-10T06:11:54.557" v="80" actId="207"/>
        <pc:sldMkLst>
          <pc:docMk/>
          <pc:sldMk cId="0" sldId="498"/>
        </pc:sldMkLst>
        <pc:spChg chg="add mod">
          <ac:chgData name="Ahmed Mohammed" userId="52ea684eb8771d40" providerId="LiveId" clId="{095E64BD-EF9B-491A-A764-215A2BC076DA}" dt="2024-01-10T06:11:54.557" v="80" actId="207"/>
          <ac:spMkLst>
            <pc:docMk/>
            <pc:sldMk cId="0" sldId="498"/>
            <ac:spMk id="2" creationId="{4DA59C95-C4DD-E229-E18E-37AA6616B018}"/>
          </ac:spMkLst>
        </pc:spChg>
        <pc:spChg chg="del">
          <ac:chgData name="Ahmed Mohammed" userId="52ea684eb8771d40" providerId="LiveId" clId="{095E64BD-EF9B-491A-A764-215A2BC076DA}" dt="2024-01-10T06:11:39.474" v="78" actId="478"/>
          <ac:spMkLst>
            <pc:docMk/>
            <pc:sldMk cId="0" sldId="498"/>
            <ac:spMk id="3" creationId="{00000000-0000-0000-0000-000000000000}"/>
          </ac:spMkLst>
        </pc:spChg>
        <pc:spChg chg="mod">
          <ac:chgData name="Ahmed Mohammed" userId="52ea684eb8771d40" providerId="LiveId" clId="{095E64BD-EF9B-491A-A764-215A2BC076DA}" dt="2024-01-10T06:11:16.971" v="77"/>
          <ac:spMkLst>
            <pc:docMk/>
            <pc:sldMk cId="0" sldId="498"/>
            <ac:spMk id="5" creationId="{00000000-0000-0000-0000-000000000000}"/>
          </ac:spMkLst>
        </pc:spChg>
        <pc:spChg chg="del">
          <ac:chgData name="Ahmed Mohammed" userId="52ea684eb8771d40" providerId="LiveId" clId="{095E64BD-EF9B-491A-A764-215A2BC076DA}" dt="2024-01-10T06:10:50.339" v="74" actId="478"/>
          <ac:spMkLst>
            <pc:docMk/>
            <pc:sldMk cId="0" sldId="498"/>
            <ac:spMk id="6" creationId="{00000000-0000-0000-0000-000000000000}"/>
          </ac:spMkLst>
        </pc:spChg>
        <pc:spChg chg="add mod">
          <ac:chgData name="Ahmed Mohammed" userId="52ea684eb8771d40" providerId="LiveId" clId="{095E64BD-EF9B-491A-A764-215A2BC076DA}" dt="2024-01-10T06:11:54.557" v="80" actId="207"/>
          <ac:spMkLst>
            <pc:docMk/>
            <pc:sldMk cId="0" sldId="498"/>
            <ac:spMk id="8" creationId="{83931407-82B3-4F17-95C4-398857B4E3D9}"/>
          </ac:spMkLst>
        </pc:spChg>
        <pc:spChg chg="del mod">
          <ac:chgData name="Ahmed Mohammed" userId="52ea684eb8771d40" providerId="LiveId" clId="{095E64BD-EF9B-491A-A764-215A2BC076DA}" dt="2024-01-10T06:10:50.355" v="76"/>
          <ac:spMkLst>
            <pc:docMk/>
            <pc:sldMk cId="0" sldId="498"/>
            <ac:spMk id="10" creationId="{00000000-0000-0000-0000-000000000000}"/>
          </ac:spMkLst>
        </pc:spChg>
        <pc:spChg chg="mod">
          <ac:chgData name="Ahmed Mohammed" userId="52ea684eb8771d40" providerId="LiveId" clId="{095E64BD-EF9B-491A-A764-215A2BC076DA}" dt="2024-01-10T06:10:40.012" v="72" actId="6549"/>
          <ac:spMkLst>
            <pc:docMk/>
            <pc:sldMk cId="0" sldId="498"/>
            <ac:spMk id="48" creationId="{00000000-0000-0000-0000-000000000000}"/>
          </ac:spMkLst>
        </pc:spChg>
      </pc:sldChg>
      <pc:sldChg chg="addSp delSp modSp add mod">
        <pc:chgData name="Ahmed Mohammed" userId="52ea684eb8771d40" providerId="LiveId" clId="{095E64BD-EF9B-491A-A764-215A2BC076DA}" dt="2024-01-11T11:21:10.262" v="203" actId="6549"/>
        <pc:sldMkLst>
          <pc:docMk/>
          <pc:sldMk cId="276353545" sldId="499"/>
        </pc:sldMkLst>
        <pc:spChg chg="mod">
          <ac:chgData name="Ahmed Mohammed" userId="52ea684eb8771d40" providerId="LiveId" clId="{095E64BD-EF9B-491A-A764-215A2BC076DA}" dt="2024-01-10T06:12:15.554" v="83" actId="6549"/>
          <ac:spMkLst>
            <pc:docMk/>
            <pc:sldMk cId="276353545" sldId="499"/>
            <ac:spMk id="2" creationId="{4DA59C95-C4DD-E229-E18E-37AA6616B018}"/>
          </ac:spMkLst>
        </pc:spChg>
        <pc:spChg chg="add mod">
          <ac:chgData name="Ahmed Mohammed" userId="52ea684eb8771d40" providerId="LiveId" clId="{095E64BD-EF9B-491A-A764-215A2BC076DA}" dt="2024-01-10T06:12:35.994" v="89" actId="207"/>
          <ac:spMkLst>
            <pc:docMk/>
            <pc:sldMk cId="276353545" sldId="499"/>
            <ac:spMk id="3" creationId="{FEE254CC-70FB-961B-11E8-16B44C9FB1E9}"/>
          </ac:spMkLst>
        </pc:spChg>
        <pc:spChg chg="add mod">
          <ac:chgData name="Ahmed Mohammed" userId="52ea684eb8771d40" providerId="LiveId" clId="{095E64BD-EF9B-491A-A764-215A2BC076DA}" dt="2024-01-11T11:21:10.262" v="203" actId="6549"/>
          <ac:spMkLst>
            <pc:docMk/>
            <pc:sldMk cId="276353545" sldId="499"/>
            <ac:spMk id="6" creationId="{92B17E6D-C4AB-ED7A-BF2D-1431252E29C5}"/>
          </ac:spMkLst>
        </pc:spChg>
        <pc:spChg chg="del mod">
          <ac:chgData name="Ahmed Mohammed" userId="52ea684eb8771d40" providerId="LiveId" clId="{095E64BD-EF9B-491A-A764-215A2BC076DA}" dt="2024-01-10T06:12:21.356" v="86"/>
          <ac:spMkLst>
            <pc:docMk/>
            <pc:sldMk cId="276353545" sldId="499"/>
            <ac:spMk id="8" creationId="{83931407-82B3-4F17-95C4-398857B4E3D9}"/>
          </ac:spMkLst>
        </pc:spChg>
        <pc:spChg chg="add mod">
          <ac:chgData name="Ahmed Mohammed" userId="52ea684eb8771d40" providerId="LiveId" clId="{095E64BD-EF9B-491A-A764-215A2BC076DA}" dt="2024-01-10T06:12:44.446" v="90"/>
          <ac:spMkLst>
            <pc:docMk/>
            <pc:sldMk cId="276353545" sldId="499"/>
            <ac:spMk id="9" creationId="{2AD432DF-849C-DFBA-A724-3971F11F807D}"/>
          </ac:spMkLst>
        </pc:spChg>
        <pc:spChg chg="add mod">
          <ac:chgData name="Ahmed Mohammed" userId="52ea684eb8771d40" providerId="LiveId" clId="{095E64BD-EF9B-491A-A764-215A2BC076DA}" dt="2024-01-10T06:12:44.446" v="90"/>
          <ac:spMkLst>
            <pc:docMk/>
            <pc:sldMk cId="276353545" sldId="499"/>
            <ac:spMk id="10" creationId="{58775559-5EC0-8B4E-2986-7AB13BE93F70}"/>
          </ac:spMkLst>
        </pc:spChg>
        <pc:spChg chg="add mod">
          <ac:chgData name="Ahmed Mohammed" userId="52ea684eb8771d40" providerId="LiveId" clId="{095E64BD-EF9B-491A-A764-215A2BC076DA}" dt="2024-01-10T06:12:51.839" v="91"/>
          <ac:spMkLst>
            <pc:docMk/>
            <pc:sldMk cId="276353545" sldId="499"/>
            <ac:spMk id="11" creationId="{E2FF0EEA-0A59-B285-0790-7E00B599C032}"/>
          </ac:spMkLst>
        </pc:spChg>
        <pc:spChg chg="add mod">
          <ac:chgData name="Ahmed Mohammed" userId="52ea684eb8771d40" providerId="LiveId" clId="{095E64BD-EF9B-491A-A764-215A2BC076DA}" dt="2024-01-10T06:12:51.839" v="91"/>
          <ac:spMkLst>
            <pc:docMk/>
            <pc:sldMk cId="276353545" sldId="499"/>
            <ac:spMk id="12" creationId="{F6E614B4-4313-9DEA-6133-9D3CDF715C98}"/>
          </ac:spMkLst>
        </pc:spChg>
      </pc:sldChg>
      <pc:sldChg chg="addSp delSp modSp add mod">
        <pc:chgData name="Ahmed Mohammed" userId="52ea684eb8771d40" providerId="LiveId" clId="{095E64BD-EF9B-491A-A764-215A2BC076DA}" dt="2024-01-10T06:16:17.675" v="161" actId="207"/>
        <pc:sldMkLst>
          <pc:docMk/>
          <pc:sldMk cId="1526944696" sldId="500"/>
        </pc:sldMkLst>
        <pc:spChg chg="del mod">
          <ac:chgData name="Ahmed Mohammed" userId="52ea684eb8771d40" providerId="LiveId" clId="{095E64BD-EF9B-491A-A764-215A2BC076DA}" dt="2024-01-10T06:14:04.710" v="113"/>
          <ac:spMkLst>
            <pc:docMk/>
            <pc:sldMk cId="1526944696" sldId="500"/>
            <ac:spMk id="3" creationId="{FEE254CC-70FB-961B-11E8-16B44C9FB1E9}"/>
          </ac:spMkLst>
        </pc:spChg>
        <pc:spChg chg="mod">
          <ac:chgData name="Ahmed Mohammed" userId="52ea684eb8771d40" providerId="LiveId" clId="{095E64BD-EF9B-491A-A764-215A2BC076DA}" dt="2024-01-10T06:14:01.111" v="111" actId="1076"/>
          <ac:spMkLst>
            <pc:docMk/>
            <pc:sldMk cId="1526944696" sldId="500"/>
            <ac:spMk id="5" creationId="{00000000-0000-0000-0000-000000000000}"/>
          </ac:spMkLst>
        </pc:spChg>
        <pc:spChg chg="mod">
          <ac:chgData name="Ahmed Mohammed" userId="52ea684eb8771d40" providerId="LiveId" clId="{095E64BD-EF9B-491A-A764-215A2BC076DA}" dt="2024-01-10T06:13:42.342" v="108" actId="20577"/>
          <ac:spMkLst>
            <pc:docMk/>
            <pc:sldMk cId="1526944696" sldId="500"/>
            <ac:spMk id="6" creationId="{92B17E6D-C4AB-ED7A-BF2D-1431252E29C5}"/>
          </ac:spMkLst>
        </pc:spChg>
        <pc:spChg chg="add mod">
          <ac:chgData name="Ahmed Mohammed" userId="52ea684eb8771d40" providerId="LiveId" clId="{095E64BD-EF9B-491A-A764-215A2BC076DA}" dt="2024-01-10T06:16:17.675" v="161" actId="207"/>
          <ac:spMkLst>
            <pc:docMk/>
            <pc:sldMk cId="1526944696" sldId="500"/>
            <ac:spMk id="8" creationId="{94B3A010-B774-92D2-14C6-6F845CB6C831}"/>
          </ac:spMkLst>
        </pc:spChg>
        <pc:spChg chg="add mod">
          <ac:chgData name="Ahmed Mohammed" userId="52ea684eb8771d40" providerId="LiveId" clId="{095E64BD-EF9B-491A-A764-215A2BC076DA}" dt="2024-01-10T06:16:17.675" v="161" actId="207"/>
          <ac:spMkLst>
            <pc:docMk/>
            <pc:sldMk cId="1526944696" sldId="500"/>
            <ac:spMk id="9" creationId="{5DF352E1-A3E6-5986-2AD6-FE6C770DD8BA}"/>
          </ac:spMkLst>
        </pc:spChg>
      </pc:sldChg>
      <pc:sldChg chg="add del">
        <pc:chgData name="Ahmed Mohammed" userId="52ea684eb8771d40" providerId="LiveId" clId="{095E64BD-EF9B-491A-A764-215A2BC076DA}" dt="2024-01-10T06:14:32.585" v="119" actId="47"/>
        <pc:sldMkLst>
          <pc:docMk/>
          <pc:sldMk cId="1062710936" sldId="501"/>
        </pc:sldMkLst>
      </pc:sldChg>
      <pc:sldChg chg="add del">
        <pc:chgData name="Ahmed Mohammed" userId="52ea684eb8771d40" providerId="LiveId" clId="{095E64BD-EF9B-491A-A764-215A2BC076DA}" dt="2024-01-10T06:14:50.473" v="126" actId="47"/>
        <pc:sldMkLst>
          <pc:docMk/>
          <pc:sldMk cId="3748956299" sldId="502"/>
        </pc:sldMkLst>
      </pc:sldChg>
      <pc:sldChg chg="add del">
        <pc:chgData name="Ahmed Mohammed" userId="52ea684eb8771d40" providerId="LiveId" clId="{095E64BD-EF9B-491A-A764-215A2BC076DA}" dt="2024-01-10T06:14:28.525" v="117"/>
        <pc:sldMkLst>
          <pc:docMk/>
          <pc:sldMk cId="443562086" sldId="503"/>
        </pc:sldMkLst>
      </pc:sldChg>
      <pc:sldChg chg="addSp modSp add">
        <pc:chgData name="Ahmed Mohammed" userId="52ea684eb8771d40" providerId="LiveId" clId="{095E64BD-EF9B-491A-A764-215A2BC076DA}" dt="2024-01-10T06:16:53.009" v="164"/>
        <pc:sldMkLst>
          <pc:docMk/>
          <pc:sldMk cId="2128110895" sldId="503"/>
        </pc:sldMkLst>
        <pc:spChg chg="add mod">
          <ac:chgData name="Ahmed Mohammed" userId="52ea684eb8771d40" providerId="LiveId" clId="{095E64BD-EF9B-491A-A764-215A2BC076DA}" dt="2024-01-10T06:16:33.919" v="163"/>
          <ac:spMkLst>
            <pc:docMk/>
            <pc:sldMk cId="2128110895" sldId="503"/>
            <ac:spMk id="3" creationId="{0A79093C-1AB6-5205-83EC-F4CF873B920A}"/>
          </ac:spMkLst>
        </pc:spChg>
        <pc:spChg chg="add mod">
          <ac:chgData name="Ahmed Mohammed" userId="52ea684eb8771d40" providerId="LiveId" clId="{095E64BD-EF9B-491A-A764-215A2BC076DA}" dt="2024-01-10T06:16:33.919" v="163"/>
          <ac:spMkLst>
            <pc:docMk/>
            <pc:sldMk cId="2128110895" sldId="503"/>
            <ac:spMk id="8" creationId="{4C92E55B-A918-714E-D10A-A2AA12320E50}"/>
          </ac:spMkLst>
        </pc:spChg>
        <pc:spChg chg="add mod">
          <ac:chgData name="Ahmed Mohammed" userId="52ea684eb8771d40" providerId="LiveId" clId="{095E64BD-EF9B-491A-A764-215A2BC076DA}" dt="2024-01-10T06:16:53.009" v="164"/>
          <ac:spMkLst>
            <pc:docMk/>
            <pc:sldMk cId="2128110895" sldId="503"/>
            <ac:spMk id="9" creationId="{66F08657-DD55-9599-FB03-B6CBB7C86D77}"/>
          </ac:spMkLst>
        </pc:spChg>
      </pc:sldChg>
      <pc:sldChg chg="addSp modSp add">
        <pc:chgData name="Ahmed Mohammed" userId="52ea684eb8771d40" providerId="LiveId" clId="{095E64BD-EF9B-491A-A764-215A2BC076DA}" dt="2024-01-10T06:17:05.613" v="166"/>
        <pc:sldMkLst>
          <pc:docMk/>
          <pc:sldMk cId="2749332789" sldId="504"/>
        </pc:sldMkLst>
        <pc:spChg chg="add mod">
          <ac:chgData name="Ahmed Mohammed" userId="52ea684eb8771d40" providerId="LiveId" clId="{095E64BD-EF9B-491A-A764-215A2BC076DA}" dt="2024-01-10T06:17:05.613" v="166"/>
          <ac:spMkLst>
            <pc:docMk/>
            <pc:sldMk cId="2749332789" sldId="504"/>
            <ac:spMk id="3" creationId="{F72EDC40-4B78-E5C4-FC37-E7E860B1C33C}"/>
          </ac:spMkLst>
        </pc:spChg>
      </pc:sldChg>
      <pc:sldChg chg="add del">
        <pc:chgData name="Ahmed Mohammed" userId="52ea684eb8771d40" providerId="LiveId" clId="{095E64BD-EF9B-491A-A764-215A2BC076DA}" dt="2024-01-10T06:14:38.381" v="121"/>
        <pc:sldMkLst>
          <pc:docMk/>
          <pc:sldMk cId="3802333420" sldId="504"/>
        </pc:sldMkLst>
      </pc:sldChg>
      <pc:sldChg chg="addSp modSp add ord">
        <pc:chgData name="Ahmed Mohammed" userId="52ea684eb8771d40" providerId="LiveId" clId="{095E64BD-EF9B-491A-A764-215A2BC076DA}" dt="2024-01-10T06:17:18.697" v="168"/>
        <pc:sldMkLst>
          <pc:docMk/>
          <pc:sldMk cId="1811449775" sldId="505"/>
        </pc:sldMkLst>
        <pc:spChg chg="add mod">
          <ac:chgData name="Ahmed Mohammed" userId="52ea684eb8771d40" providerId="LiveId" clId="{095E64BD-EF9B-491A-A764-215A2BC076DA}" dt="2024-01-10T06:17:18.697" v="168"/>
          <ac:spMkLst>
            <pc:docMk/>
            <pc:sldMk cId="1811449775" sldId="505"/>
            <ac:spMk id="3" creationId="{372D19CF-B565-3BF0-74CC-D511ECABCB96}"/>
          </ac:spMkLst>
        </pc:spChg>
      </pc:sldChg>
      <pc:sldChg chg="add del">
        <pc:chgData name="Ahmed Mohammed" userId="52ea684eb8771d40" providerId="LiveId" clId="{095E64BD-EF9B-491A-A764-215A2BC076DA}" dt="2024-01-10T06:14:47.527" v="124"/>
        <pc:sldMkLst>
          <pc:docMk/>
          <pc:sldMk cId="1829028345" sldId="505"/>
        </pc:sldMkLst>
      </pc:sldChg>
      <pc:sldChg chg="addSp modSp add">
        <pc:chgData name="Ahmed Mohammed" userId="52ea684eb8771d40" providerId="LiveId" clId="{095E64BD-EF9B-491A-A764-215A2BC076DA}" dt="2024-01-10T06:17:31.945" v="170"/>
        <pc:sldMkLst>
          <pc:docMk/>
          <pc:sldMk cId="2337250402" sldId="506"/>
        </pc:sldMkLst>
        <pc:spChg chg="add mod">
          <ac:chgData name="Ahmed Mohammed" userId="52ea684eb8771d40" providerId="LiveId" clId="{095E64BD-EF9B-491A-A764-215A2BC076DA}" dt="2024-01-10T06:17:31.945" v="170"/>
          <ac:spMkLst>
            <pc:docMk/>
            <pc:sldMk cId="2337250402" sldId="506"/>
            <ac:spMk id="3" creationId="{36FC3737-3D43-0B74-8895-2636399A5FAD}"/>
          </ac:spMkLst>
        </pc:spChg>
      </pc:sldChg>
      <pc:sldChg chg="add del">
        <pc:chgData name="Ahmed Mohammed" userId="52ea684eb8771d40" providerId="LiveId" clId="{095E64BD-EF9B-491A-A764-215A2BC076DA}" dt="2024-01-10T06:15:00.940" v="130"/>
        <pc:sldMkLst>
          <pc:docMk/>
          <pc:sldMk cId="3849281313" sldId="506"/>
        </pc:sldMkLst>
      </pc:sldChg>
      <pc:sldChg chg="addSp modSp add">
        <pc:chgData name="Ahmed Mohammed" userId="52ea684eb8771d40" providerId="LiveId" clId="{095E64BD-EF9B-491A-A764-215A2BC076DA}" dt="2024-01-10T06:17:42.749" v="172"/>
        <pc:sldMkLst>
          <pc:docMk/>
          <pc:sldMk cId="1884559500" sldId="507"/>
        </pc:sldMkLst>
        <pc:spChg chg="add mod">
          <ac:chgData name="Ahmed Mohammed" userId="52ea684eb8771d40" providerId="LiveId" clId="{095E64BD-EF9B-491A-A764-215A2BC076DA}" dt="2024-01-10T06:17:42.749" v="172"/>
          <ac:spMkLst>
            <pc:docMk/>
            <pc:sldMk cId="1884559500" sldId="507"/>
            <ac:spMk id="3" creationId="{34829480-1490-B70B-A476-ED635B11D7D7}"/>
          </ac:spMkLst>
        </pc:spChg>
      </pc:sldChg>
      <pc:sldChg chg="add del">
        <pc:chgData name="Ahmed Mohammed" userId="52ea684eb8771d40" providerId="LiveId" clId="{095E64BD-EF9B-491A-A764-215A2BC076DA}" dt="2024-01-10T06:15:06.651" v="133"/>
        <pc:sldMkLst>
          <pc:docMk/>
          <pc:sldMk cId="2068319112" sldId="507"/>
        </pc:sldMkLst>
      </pc:sldChg>
      <pc:sldChg chg="addSp modSp add">
        <pc:chgData name="Ahmed Mohammed" userId="52ea684eb8771d40" providerId="LiveId" clId="{095E64BD-EF9B-491A-A764-215A2BC076DA}" dt="2024-01-10T06:17:52.640" v="174"/>
        <pc:sldMkLst>
          <pc:docMk/>
          <pc:sldMk cId="992850416" sldId="508"/>
        </pc:sldMkLst>
        <pc:spChg chg="add mod">
          <ac:chgData name="Ahmed Mohammed" userId="52ea684eb8771d40" providerId="LiveId" clId="{095E64BD-EF9B-491A-A764-215A2BC076DA}" dt="2024-01-10T06:17:52.640" v="174"/>
          <ac:spMkLst>
            <pc:docMk/>
            <pc:sldMk cId="992850416" sldId="508"/>
            <ac:spMk id="3" creationId="{F03552C2-AA81-A869-1DC0-FF93407A3CB2}"/>
          </ac:spMkLst>
        </pc:spChg>
      </pc:sldChg>
      <pc:sldChg chg="add del">
        <pc:chgData name="Ahmed Mohammed" userId="52ea684eb8771d40" providerId="LiveId" clId="{095E64BD-EF9B-491A-A764-215A2BC076DA}" dt="2024-01-10T06:15:12.795" v="136"/>
        <pc:sldMkLst>
          <pc:docMk/>
          <pc:sldMk cId="1495633982" sldId="508"/>
        </pc:sldMkLst>
      </pc:sldChg>
      <pc:sldChg chg="addSp modSp add">
        <pc:chgData name="Ahmed Mohammed" userId="52ea684eb8771d40" providerId="LiveId" clId="{095E64BD-EF9B-491A-A764-215A2BC076DA}" dt="2024-01-10T06:18:03.168" v="176"/>
        <pc:sldMkLst>
          <pc:docMk/>
          <pc:sldMk cId="1508243102" sldId="509"/>
        </pc:sldMkLst>
        <pc:spChg chg="add mod">
          <ac:chgData name="Ahmed Mohammed" userId="52ea684eb8771d40" providerId="LiveId" clId="{095E64BD-EF9B-491A-A764-215A2BC076DA}" dt="2024-01-10T06:18:03.168" v="176"/>
          <ac:spMkLst>
            <pc:docMk/>
            <pc:sldMk cId="1508243102" sldId="509"/>
            <ac:spMk id="3" creationId="{B49E2EDA-60C0-ECAB-9EFA-9DAE7E809E8D}"/>
          </ac:spMkLst>
        </pc:spChg>
      </pc:sldChg>
      <pc:sldChg chg="add del">
        <pc:chgData name="Ahmed Mohammed" userId="52ea684eb8771d40" providerId="LiveId" clId="{095E64BD-EF9B-491A-A764-215A2BC076DA}" dt="2024-01-10T06:15:18.331" v="139"/>
        <pc:sldMkLst>
          <pc:docMk/>
          <pc:sldMk cId="3209803267" sldId="509"/>
        </pc:sldMkLst>
      </pc:sldChg>
      <pc:sldChg chg="addSp modSp add">
        <pc:chgData name="Ahmed Mohammed" userId="52ea684eb8771d40" providerId="LiveId" clId="{095E64BD-EF9B-491A-A764-215A2BC076DA}" dt="2024-01-10T06:18:13.047" v="178"/>
        <pc:sldMkLst>
          <pc:docMk/>
          <pc:sldMk cId="2901989666" sldId="510"/>
        </pc:sldMkLst>
        <pc:spChg chg="add mod">
          <ac:chgData name="Ahmed Mohammed" userId="52ea684eb8771d40" providerId="LiveId" clId="{095E64BD-EF9B-491A-A764-215A2BC076DA}" dt="2024-01-10T06:18:13.047" v="178"/>
          <ac:spMkLst>
            <pc:docMk/>
            <pc:sldMk cId="2901989666" sldId="510"/>
            <ac:spMk id="3" creationId="{1BFAABC7-7305-F7F7-BEBA-32D6EAD7FBDF}"/>
          </ac:spMkLst>
        </pc:spChg>
      </pc:sldChg>
      <pc:sldChg chg="add del">
        <pc:chgData name="Ahmed Mohammed" userId="52ea684eb8771d40" providerId="LiveId" clId="{095E64BD-EF9B-491A-A764-215A2BC076DA}" dt="2024-01-10T06:15:25.503" v="142"/>
        <pc:sldMkLst>
          <pc:docMk/>
          <pc:sldMk cId="2941880343" sldId="510"/>
        </pc:sldMkLst>
      </pc:sldChg>
      <pc:sldChg chg="add del">
        <pc:chgData name="Ahmed Mohammed" userId="52ea684eb8771d40" providerId="LiveId" clId="{095E64BD-EF9B-491A-A764-215A2BC076DA}" dt="2024-01-10T06:15:31.888" v="145"/>
        <pc:sldMkLst>
          <pc:docMk/>
          <pc:sldMk cId="2057388152" sldId="511"/>
        </pc:sldMkLst>
      </pc:sldChg>
      <pc:sldChg chg="addSp modSp add">
        <pc:chgData name="Ahmed Mohammed" userId="52ea684eb8771d40" providerId="LiveId" clId="{095E64BD-EF9B-491A-A764-215A2BC076DA}" dt="2024-01-10T06:18:23.859" v="180"/>
        <pc:sldMkLst>
          <pc:docMk/>
          <pc:sldMk cId="2964797653" sldId="511"/>
        </pc:sldMkLst>
        <pc:spChg chg="add mod">
          <ac:chgData name="Ahmed Mohammed" userId="52ea684eb8771d40" providerId="LiveId" clId="{095E64BD-EF9B-491A-A764-215A2BC076DA}" dt="2024-01-10T06:18:23.859" v="180"/>
          <ac:spMkLst>
            <pc:docMk/>
            <pc:sldMk cId="2964797653" sldId="511"/>
            <ac:spMk id="3" creationId="{D24B6716-58F5-5BE2-0A88-C0C8D570BBB7}"/>
          </ac:spMkLst>
        </pc:spChg>
      </pc:sldChg>
      <pc:sldChg chg="add del">
        <pc:chgData name="Ahmed Mohammed" userId="52ea684eb8771d40" providerId="LiveId" clId="{095E64BD-EF9B-491A-A764-215A2BC076DA}" dt="2024-01-10T06:15:38.530" v="148"/>
        <pc:sldMkLst>
          <pc:docMk/>
          <pc:sldMk cId="543099382" sldId="512"/>
        </pc:sldMkLst>
      </pc:sldChg>
      <pc:sldChg chg="addSp modSp add">
        <pc:chgData name="Ahmed Mohammed" userId="52ea684eb8771d40" providerId="LiveId" clId="{095E64BD-EF9B-491A-A764-215A2BC076DA}" dt="2024-01-10T06:18:33.472" v="182"/>
        <pc:sldMkLst>
          <pc:docMk/>
          <pc:sldMk cId="965071397" sldId="512"/>
        </pc:sldMkLst>
        <pc:spChg chg="add mod">
          <ac:chgData name="Ahmed Mohammed" userId="52ea684eb8771d40" providerId="LiveId" clId="{095E64BD-EF9B-491A-A764-215A2BC076DA}" dt="2024-01-10T06:18:33.472" v="182"/>
          <ac:spMkLst>
            <pc:docMk/>
            <pc:sldMk cId="965071397" sldId="512"/>
            <ac:spMk id="3" creationId="{ACA543FF-4085-725F-ED55-8A26A33DE897}"/>
          </ac:spMkLst>
        </pc:spChg>
      </pc:sldChg>
      <pc:sldChg chg="addSp modSp add">
        <pc:chgData name="Ahmed Mohammed" userId="52ea684eb8771d40" providerId="LiveId" clId="{095E64BD-EF9B-491A-A764-215A2BC076DA}" dt="2024-01-10T06:18:43.325" v="184"/>
        <pc:sldMkLst>
          <pc:docMk/>
          <pc:sldMk cId="1267314177" sldId="513"/>
        </pc:sldMkLst>
        <pc:spChg chg="add mod">
          <ac:chgData name="Ahmed Mohammed" userId="52ea684eb8771d40" providerId="LiveId" clId="{095E64BD-EF9B-491A-A764-215A2BC076DA}" dt="2024-01-10T06:18:43.325" v="184"/>
          <ac:spMkLst>
            <pc:docMk/>
            <pc:sldMk cId="1267314177" sldId="513"/>
            <ac:spMk id="3" creationId="{AE47D32A-E2BC-04BA-F9D0-E36E6B968A09}"/>
          </ac:spMkLst>
        </pc:spChg>
      </pc:sldChg>
      <pc:sldChg chg="add del">
        <pc:chgData name="Ahmed Mohammed" userId="52ea684eb8771d40" providerId="LiveId" clId="{095E64BD-EF9B-491A-A764-215A2BC076DA}" dt="2024-01-10T06:15:45.386" v="151"/>
        <pc:sldMkLst>
          <pc:docMk/>
          <pc:sldMk cId="2059619262" sldId="513"/>
        </pc:sldMkLst>
      </pc:sldChg>
      <pc:sldChg chg="add del">
        <pc:chgData name="Ahmed Mohammed" userId="52ea684eb8771d40" providerId="LiveId" clId="{095E64BD-EF9B-491A-A764-215A2BC076DA}" dt="2024-01-10T06:15:51.578" v="154"/>
        <pc:sldMkLst>
          <pc:docMk/>
          <pc:sldMk cId="878033282" sldId="514"/>
        </pc:sldMkLst>
      </pc:sldChg>
      <pc:sldChg chg="addSp delSp modSp add mod">
        <pc:chgData name="Ahmed Mohammed" userId="52ea684eb8771d40" providerId="LiveId" clId="{095E64BD-EF9B-491A-A764-215A2BC076DA}" dt="2024-01-11T11:22:04.255" v="211" actId="14100"/>
        <pc:sldMkLst>
          <pc:docMk/>
          <pc:sldMk cId="3254833347" sldId="514"/>
        </pc:sldMkLst>
        <pc:spChg chg="mod">
          <ac:chgData name="Ahmed Mohammed" userId="52ea684eb8771d40" providerId="LiveId" clId="{095E64BD-EF9B-491A-A764-215A2BC076DA}" dt="2024-01-11T11:21:43.592" v="207" actId="1076"/>
          <ac:spMkLst>
            <pc:docMk/>
            <pc:sldMk cId="3254833347" sldId="514"/>
            <ac:spMk id="6" creationId="{92B17E6D-C4AB-ED7A-BF2D-1431252E29C5}"/>
          </ac:spMkLst>
        </pc:spChg>
        <pc:picChg chg="add del mod">
          <ac:chgData name="Ahmed Mohammed" userId="52ea684eb8771d40" providerId="LiveId" clId="{095E64BD-EF9B-491A-A764-215A2BC076DA}" dt="2024-01-11T11:21:36.987" v="204" actId="478"/>
          <ac:picMkLst>
            <pc:docMk/>
            <pc:sldMk cId="3254833347" sldId="514"/>
            <ac:picMk id="3" creationId="{2F9C81CD-0AD7-9FAA-85A4-0C2CA609A597}"/>
          </ac:picMkLst>
        </pc:picChg>
        <pc:picChg chg="add mod">
          <ac:chgData name="Ahmed Mohammed" userId="52ea684eb8771d40" providerId="LiveId" clId="{095E64BD-EF9B-491A-A764-215A2BC076DA}" dt="2024-01-11T11:22:04.255" v="211" actId="14100"/>
          <ac:picMkLst>
            <pc:docMk/>
            <pc:sldMk cId="3254833347" sldId="514"/>
            <ac:picMk id="8" creationId="{EB1563A7-DF8E-3155-6EC6-005D0EFB4DD3}"/>
          </ac:picMkLst>
        </pc:picChg>
      </pc:sldChg>
      <pc:sldChg chg="add del">
        <pc:chgData name="Ahmed Mohammed" userId="52ea684eb8771d40" providerId="LiveId" clId="{095E64BD-EF9B-491A-A764-215A2BC076DA}" dt="2024-01-10T06:15:57.979" v="157"/>
        <pc:sldMkLst>
          <pc:docMk/>
          <pc:sldMk cId="2097247448" sldId="515"/>
        </pc:sldMkLst>
      </pc:sldChg>
      <pc:sldChg chg="add del">
        <pc:chgData name="Ahmed Mohammed" userId="52ea684eb8771d40" providerId="LiveId" clId="{095E64BD-EF9B-491A-A764-215A2BC076DA}" dt="2024-01-10T06:20:01.880" v="194" actId="47"/>
        <pc:sldMkLst>
          <pc:docMk/>
          <pc:sldMk cId="2684258313" sldId="515"/>
        </pc:sldMkLst>
      </pc:sldChg>
      <pc:sldMasterChg chg="del delSldLayout">
        <pc:chgData name="Ahmed Mohammed" userId="52ea684eb8771d40" providerId="LiveId" clId="{095E64BD-EF9B-491A-A764-215A2BC076DA}" dt="2024-01-10T06:20:05.436" v="195" actId="47"/>
        <pc:sldMasterMkLst>
          <pc:docMk/>
          <pc:sldMasterMk cId="2528510309" sldId="2147483662"/>
        </pc:sldMasterMkLst>
        <pc:sldLayoutChg chg="del">
          <pc:chgData name="Ahmed Mohammed" userId="52ea684eb8771d40" providerId="LiveId" clId="{095E64BD-EF9B-491A-A764-215A2BC076DA}" dt="2024-01-10T06:20:05.436" v="195" actId="47"/>
          <pc:sldLayoutMkLst>
            <pc:docMk/>
            <pc:sldMasterMk cId="2528510309" sldId="2147483662"/>
            <pc:sldLayoutMk cId="312586089" sldId="2147483663"/>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3852049570" sldId="2147483664"/>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1636295171" sldId="2147483665"/>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040035586" sldId="2147483666"/>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045752945" sldId="2147483667"/>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918600808" sldId="2147483668"/>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3406468913" sldId="2147483669"/>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045889253" sldId="2147483670"/>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226975012" sldId="2147483671"/>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1458955689" sldId="2147483672"/>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687077111" sldId="2147483673"/>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1188105767" sldId="2147483674"/>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115954859" sldId="2147483675"/>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2214956842" sldId="2147483676"/>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1613177971" sldId="2147483677"/>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3282261164" sldId="2147483678"/>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69355004" sldId="2147483679"/>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225593239" sldId="2147483680"/>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E17E93-99C2-6825-9E2C-4DDB5518971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23A87AD-A682-F623-E266-33604CC8EC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ADE8F30-8298-4571-A9C5-A10BDE27D3E4}" type="datetimeFigureOut">
              <a:rPr lang="en-US" smtClean="0"/>
              <a:t>1/11/2024</a:t>
            </a:fld>
            <a:endParaRPr lang="en-US"/>
          </a:p>
        </p:txBody>
      </p:sp>
      <p:sp>
        <p:nvSpPr>
          <p:cNvPr id="4" name="Footer Placeholder 3">
            <a:extLst>
              <a:ext uri="{FF2B5EF4-FFF2-40B4-BE49-F238E27FC236}">
                <a16:creationId xmlns:a16="http://schemas.microsoft.com/office/drawing/2014/main" id="{A4F08BC8-802C-D0EB-6FD4-718644E1361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60C8AD2-C045-B35C-BD01-DAAC7420000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D483FBC-45A1-416F-B186-050759EA795D}" type="slidenum">
              <a:rPr lang="en-US" smtClean="0"/>
              <a:t>‹#›</a:t>
            </a:fld>
            <a:endParaRPr lang="en-US"/>
          </a:p>
        </p:txBody>
      </p:sp>
    </p:spTree>
    <p:extLst>
      <p:ext uri="{BB962C8B-B14F-4D97-AF65-F5344CB8AC3E}">
        <p14:creationId xmlns:p14="http://schemas.microsoft.com/office/powerpoint/2010/main" val="2209120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5D3AF4-98DF-41DA-BEA0-C0E1CA08F150}" type="datetimeFigureOut">
              <a:rPr lang="en-US" smtClean="0"/>
              <a:t>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591A02-484B-4388-85A0-E372B90B0905}" type="slidenum">
              <a:rPr lang="en-US" smtClean="0"/>
              <a:t>‹#›</a:t>
            </a:fld>
            <a:endParaRPr lang="en-US"/>
          </a:p>
        </p:txBody>
      </p:sp>
    </p:spTree>
    <p:extLst>
      <p:ext uri="{BB962C8B-B14F-4D97-AF65-F5344CB8AC3E}">
        <p14:creationId xmlns:p14="http://schemas.microsoft.com/office/powerpoint/2010/main" val="7432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778FE-FC5E-54E2-ADFB-90D71D9B85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10DD93A-327F-9CCA-68BD-0CCC6BEFD7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79ED0CA-6422-E803-3BEC-F39643510BCF}"/>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5" name="Footer Placeholder 4">
            <a:extLst>
              <a:ext uri="{FF2B5EF4-FFF2-40B4-BE49-F238E27FC236}">
                <a16:creationId xmlns:a16="http://schemas.microsoft.com/office/drawing/2014/main" id="{D3ADA81E-3E97-735B-6262-DE9E04DBA7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E49524-A219-9B3C-6424-F19565311868}"/>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131973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5894-5BE4-A9B5-385C-DD6BC3A2F8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4B21F7-B3A3-5668-3B88-5315648C96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2E3E03-FE71-D48D-4A84-728F561712CC}"/>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5" name="Footer Placeholder 4">
            <a:extLst>
              <a:ext uri="{FF2B5EF4-FFF2-40B4-BE49-F238E27FC236}">
                <a16:creationId xmlns:a16="http://schemas.microsoft.com/office/drawing/2014/main" id="{F1B2BE19-3BD1-0D7D-9845-A4C15ED395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B1ED0-9C78-1A93-C757-CA9BEA19E1E8}"/>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3431263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581E1-B8A8-0EBA-D3CF-6D1992F821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336257-38A0-4E44-92CF-BFF9551441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1417AA-18B0-FE90-AAFC-08F020F146D7}"/>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5" name="Footer Placeholder 4">
            <a:extLst>
              <a:ext uri="{FF2B5EF4-FFF2-40B4-BE49-F238E27FC236}">
                <a16:creationId xmlns:a16="http://schemas.microsoft.com/office/drawing/2014/main" id="{7C59D476-FE42-E08B-E999-E14042F75A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59793A-2E17-A54D-841C-A557E1E7A2C2}"/>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336179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373E6-516A-1449-6FCC-9318B37C003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A1280E-C067-E4B7-0601-A2064740EA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E969A00-E187-ED04-6D5A-A7959671D0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3D620A4-1566-B408-2B70-284E62E5788E}"/>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6" name="Footer Placeholder 5">
            <a:extLst>
              <a:ext uri="{FF2B5EF4-FFF2-40B4-BE49-F238E27FC236}">
                <a16:creationId xmlns:a16="http://schemas.microsoft.com/office/drawing/2014/main" id="{18F941EB-6FA4-8018-ABEC-49925A3793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1E5195-1297-A0E7-FC7A-AC40B5A6E3FE}"/>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84031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329F5-9EEB-374E-40C4-AE789DE89BF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F31CEF6-6B62-6A08-56F2-2FF26E0EB5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25F30-628F-585F-C359-6DA8E54AAD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4F5AF-FD89-C078-B52D-65A077F96C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00652A-84AF-4F8C-DE6E-D8CB014E82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E9A110-1E99-C101-DA44-00244BD094FD}"/>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8" name="Footer Placeholder 7">
            <a:extLst>
              <a:ext uri="{FF2B5EF4-FFF2-40B4-BE49-F238E27FC236}">
                <a16:creationId xmlns:a16="http://schemas.microsoft.com/office/drawing/2014/main" id="{7F43B676-28B1-DCB2-D10C-84B0B760640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9A0B8A6-8A3A-8F8B-5AA4-127F6E6A626C}"/>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918108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85CC5-D10A-B753-E3EC-D1C6514B971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AD6BAA-FDE1-2720-713C-6F6A511E725D}"/>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4" name="Footer Placeholder 3">
            <a:extLst>
              <a:ext uri="{FF2B5EF4-FFF2-40B4-BE49-F238E27FC236}">
                <a16:creationId xmlns:a16="http://schemas.microsoft.com/office/drawing/2014/main" id="{6593CB67-CF1B-8CE2-0F54-4491D2D089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301D2F-B613-C962-5490-4FD102C3A730}"/>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070703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EE597A-3E1F-9FC1-2B88-9F7ADEBF0B63}"/>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3" name="Footer Placeholder 2">
            <a:extLst>
              <a:ext uri="{FF2B5EF4-FFF2-40B4-BE49-F238E27FC236}">
                <a16:creationId xmlns:a16="http://schemas.microsoft.com/office/drawing/2014/main" id="{E5CD31C5-15FC-5266-BCC6-AF644205372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769A00A-9766-B1A4-39D1-25CD8EC7948A}"/>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650779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86EEB-CDDC-3286-7BDA-1FD189C530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29C3237-33AB-B2D6-CD50-E708A51A38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B7E799B-8706-989F-53A1-5D8042F276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A35300-DA9D-C9D7-A51C-C69A55C1FBE1}"/>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6" name="Footer Placeholder 5">
            <a:extLst>
              <a:ext uri="{FF2B5EF4-FFF2-40B4-BE49-F238E27FC236}">
                <a16:creationId xmlns:a16="http://schemas.microsoft.com/office/drawing/2014/main" id="{AD7DA60B-65E1-F7EA-5ED9-A138E26ACB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44F51D-9EF9-E24E-F289-295AA7B4919A}"/>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70342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B2A7C-237D-9B7D-EECB-21827E5F44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FF5120C-631B-3BAC-14D7-0A5EFD56A1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3D0EB04-B99E-868E-7E6D-3AFA7ED57F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7A40D2-D423-F22E-CA8A-F7ADE24CE6BE}"/>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6" name="Footer Placeholder 5">
            <a:extLst>
              <a:ext uri="{FF2B5EF4-FFF2-40B4-BE49-F238E27FC236}">
                <a16:creationId xmlns:a16="http://schemas.microsoft.com/office/drawing/2014/main" id="{B2AE4581-1342-5084-F523-68ECD4C21D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E93B80-31CC-8B8F-4CF8-1A2E960113C7}"/>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2521353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2996D-90A1-057E-3747-CEA6C387B73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D8DA733-CF78-23BB-42B3-B054F9D854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73A8D5-2FD5-A02A-001C-C475A8E59287}"/>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5" name="Footer Placeholder 4">
            <a:extLst>
              <a:ext uri="{FF2B5EF4-FFF2-40B4-BE49-F238E27FC236}">
                <a16:creationId xmlns:a16="http://schemas.microsoft.com/office/drawing/2014/main" id="{FDE5C445-1E0F-67C6-3540-FC79E34969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A02236-0AA2-89DC-AA53-EF135A1C3FAE}"/>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2498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634E0D-B914-2AED-8079-4731011D5B9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CDEAAE8-3E50-DDE4-FDD1-2FED5D7234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1A0413-F71A-E8E0-D533-9AD7506B53BC}"/>
              </a:ext>
            </a:extLst>
          </p:cNvPr>
          <p:cNvSpPr>
            <a:spLocks noGrp="1"/>
          </p:cNvSpPr>
          <p:nvPr>
            <p:ph type="dt" sz="half" idx="10"/>
          </p:nvPr>
        </p:nvSpPr>
        <p:spPr/>
        <p:txBody>
          <a:bodyPr/>
          <a:lstStyle/>
          <a:p>
            <a:fld id="{01E666FE-1F0B-484E-9BCA-376092A39337}" type="datetimeFigureOut">
              <a:rPr lang="en-US" smtClean="0"/>
              <a:t>1/11/2024</a:t>
            </a:fld>
            <a:endParaRPr lang="en-US"/>
          </a:p>
        </p:txBody>
      </p:sp>
      <p:sp>
        <p:nvSpPr>
          <p:cNvPr id="5" name="Footer Placeholder 4">
            <a:extLst>
              <a:ext uri="{FF2B5EF4-FFF2-40B4-BE49-F238E27FC236}">
                <a16:creationId xmlns:a16="http://schemas.microsoft.com/office/drawing/2014/main" id="{C0848186-6711-E475-3849-53C943F0EB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675FCE-2C16-F51A-EFFD-03B4CA675710}"/>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3146175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69712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20817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00322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8F961F-8510-E012-E848-8DFC364C32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EDA3597-0A13-9D69-FB58-13C7E9403D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705E50-C823-D3F7-923D-4DDFA1D4B4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666FE-1F0B-484E-9BCA-376092A39337}" type="datetimeFigureOut">
              <a:rPr lang="en-US" smtClean="0"/>
              <a:t>1/11/2024</a:t>
            </a:fld>
            <a:endParaRPr lang="en-US"/>
          </a:p>
        </p:txBody>
      </p:sp>
      <p:sp>
        <p:nvSpPr>
          <p:cNvPr id="5" name="Footer Placeholder 4">
            <a:extLst>
              <a:ext uri="{FF2B5EF4-FFF2-40B4-BE49-F238E27FC236}">
                <a16:creationId xmlns:a16="http://schemas.microsoft.com/office/drawing/2014/main" id="{77610CE6-E48D-6C24-2CEF-BC51F8DA41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7378833-8F8D-E188-386B-264AF515A4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E5C43E-C845-4439-A14F-8F44C4EAB002}" type="slidenum">
              <a:rPr lang="en-US" smtClean="0"/>
              <a:t>‹#›</a:t>
            </a:fld>
            <a:endParaRPr lang="en-US"/>
          </a:p>
        </p:txBody>
      </p:sp>
    </p:spTree>
    <p:extLst>
      <p:ext uri="{BB962C8B-B14F-4D97-AF65-F5344CB8AC3E}">
        <p14:creationId xmlns:p14="http://schemas.microsoft.com/office/powerpoint/2010/main" val="4052369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81" r:id="rId13"/>
    <p:sldLayoutId id="214748368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svg"/><Relationship Id="rId2" Type="http://schemas.openxmlformats.org/officeDocument/2006/relationships/image" Target="../media/image4.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2.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24742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a:t>
            </a:r>
          </a:p>
        </p:txBody>
      </p:sp>
      <p:sp>
        <p:nvSpPr>
          <p:cNvPr id="34" name="Rectangle: Rounded Corners 33"/>
          <p:cNvSpPr/>
          <p:nvPr/>
        </p:nvSpPr>
        <p:spPr>
          <a:xfrm>
            <a:off x="194617" y="59988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Introduction </a:t>
            </a:r>
          </a:p>
        </p:txBody>
      </p:sp>
      <p:sp>
        <p:nvSpPr>
          <p:cNvPr id="46" name="TextBox 45"/>
          <p:cNvSpPr txBox="1"/>
          <p:nvPr/>
        </p:nvSpPr>
        <p:spPr>
          <a:xfrm>
            <a:off x="329269" y="5104240"/>
            <a:ext cx="2013885"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115</a:t>
            </a:r>
          </a:p>
          <a:p>
            <a:r>
              <a:rPr lang="en-US" sz="2000" dirty="0">
                <a:latin typeface="Times New Roman" panose="02020603050405020304" pitchFamily="18" charset="0"/>
                <a:cs typeface="Times New Roman" panose="02020603050405020304" pitchFamily="18" charset="0"/>
              </a:rPr>
              <a:t>Critical Thinking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solidFill>
                  <a:prstClr val="white"/>
                </a:solidFill>
                <a:latin typeface="Times New Roman" panose="02020603050405020304" pitchFamily="18" charset="0"/>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mn-lt"/>
                <a:ea typeface="Tajawal ExtraBold"/>
                <a:cs typeface="Tajawal ExtraBold"/>
                <a:sym typeface="Tajawal ExtraBold"/>
              </a:rPr>
              <a:t>This course is designed to improve a student's ability to analyze and evaluate the kinds of arguments and theories commonly met with in everyday life. The course also helps students improve their own arguments and presentations by showing them how to draw sound conclusions from available evidence and how to construct well-reasoned cases to support these conclusions.</a:t>
            </a:r>
          </a:p>
        </p:txBody>
      </p:sp>
      <p:sp>
        <p:nvSpPr>
          <p:cNvPr id="8" name="TextBox 7">
            <a:extLst>
              <a:ext uri="{FF2B5EF4-FFF2-40B4-BE49-F238E27FC236}">
                <a16:creationId xmlns:a16="http://schemas.microsoft.com/office/drawing/2014/main" id="{83931407-82B3-4F17-95C4-398857B4E3D9}"/>
              </a:ext>
            </a:extLst>
          </p:cNvPr>
          <p:cNvSpPr txBox="1"/>
          <p:nvPr/>
        </p:nvSpPr>
        <p:spPr>
          <a:xfrm>
            <a:off x="2513150" y="1019069"/>
            <a:ext cx="390203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About the course: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solidFill>
                  <a:prstClr val="white"/>
                </a:solidFill>
                <a:latin typeface="Times New Roman" panose="02020603050405020304" pitchFamily="18" charset="0"/>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chemeClr val="tx1"/>
              </a:solidFill>
              <a:latin typeface="+mn-lt"/>
              <a:ea typeface="Tajawal ExtraBold"/>
              <a:cs typeface="Tajawal ExtraBold"/>
              <a:sym typeface="Tajawal ExtraBold"/>
            </a:endParaRPr>
          </a:p>
        </p:txBody>
      </p:sp>
      <p:sp>
        <p:nvSpPr>
          <p:cNvPr id="3" name="TextBox 2">
            <a:extLst>
              <a:ext uri="{FF2B5EF4-FFF2-40B4-BE49-F238E27FC236}">
                <a16:creationId xmlns:a16="http://schemas.microsoft.com/office/drawing/2014/main" id="{FEE254CC-70FB-961B-11E8-16B44C9FB1E9}"/>
              </a:ext>
            </a:extLst>
          </p:cNvPr>
          <p:cNvSpPr txBox="1"/>
          <p:nvPr/>
        </p:nvSpPr>
        <p:spPr>
          <a:xfrm>
            <a:off x="2665550" y="1171469"/>
            <a:ext cx="390203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Course Objectives: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276282"/>
          </a:xfrm>
          <a:prstGeom prst="rect">
            <a:avLst/>
          </a:prstGeom>
          <a:noFill/>
        </p:spPr>
        <p:txBody>
          <a:bodyPr wrap="square" rtlCol="0">
            <a:spAutoFit/>
          </a:bodyPr>
          <a:lstStyle/>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Demonstrate an understanding of the nature of critical and analytical thinking</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Create well-written answers and opinions about a variety of topics using critical thinking skills and models</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Detect errors in reasoning and explain how the reasoning is in error</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Evaluate evidence and make appropriate inferences from that evidence</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Experience group dynamics through collaborative learning activities during the semester.</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Analyze and interpret data.</a:t>
            </a:r>
          </a:p>
        </p:txBody>
      </p:sp>
    </p:spTree>
    <p:extLst>
      <p:ext uri="{BB962C8B-B14F-4D97-AF65-F5344CB8AC3E}">
        <p14:creationId xmlns:p14="http://schemas.microsoft.com/office/powerpoint/2010/main" val="276353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chemeClr val="tx1"/>
              </a:solidFill>
              <a:latin typeface="+mn-lt"/>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rtl="0">
              <a:lnSpc>
                <a:spcPct val="150000"/>
              </a:lnSpc>
              <a:spcBef>
                <a:spcPts val="0"/>
              </a:spcBef>
              <a:spcAft>
                <a:spcPts val="0"/>
              </a:spcAft>
              <a:buNone/>
            </a:pPr>
            <a:endParaRPr lang="en-US" sz="2000" b="1" dirty="0">
              <a:solidFill>
                <a:srgbClr val="0A1F61"/>
              </a:solidFill>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p:txBody>
      </p:sp>
      <p:sp>
        <p:nvSpPr>
          <p:cNvPr id="8" name="Rectangle: Rounded Corners 7">
            <a:extLst>
              <a:ext uri="{FF2B5EF4-FFF2-40B4-BE49-F238E27FC236}">
                <a16:creationId xmlns:a16="http://schemas.microsoft.com/office/drawing/2014/main" id="{94B3A010-B774-92D2-14C6-6F845CB6C831}"/>
              </a:ext>
            </a:extLst>
          </p:cNvPr>
          <p:cNvSpPr/>
          <p:nvPr/>
        </p:nvSpPr>
        <p:spPr>
          <a:xfrm>
            <a:off x="579794" y="16381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rtl="0">
              <a:lnSpc>
                <a:spcPct val="150000"/>
              </a:lnSpc>
              <a:spcBef>
                <a:spcPts val="0"/>
              </a:spcBef>
              <a:spcAft>
                <a:spcPts val="0"/>
              </a:spcAft>
            </a:pPr>
            <a:r>
              <a:rPr lang="en-US" sz="2400" b="1" dirty="0">
                <a:solidFill>
                  <a:schemeClr val="tx1"/>
                </a:solidFill>
                <a:latin typeface="+mn-lt"/>
                <a:ea typeface="Tajawal ExtraBold"/>
                <a:cs typeface="Tajawal ExtraBold"/>
                <a:sym typeface="Tajawal ExtraBold"/>
              </a:rPr>
              <a:t>▪</a:t>
            </a:r>
            <a:r>
              <a:rPr lang="en-US" b="1" dirty="0">
                <a:solidFill>
                  <a:schemeClr val="tx1"/>
                </a:solidFill>
                <a:latin typeface="+mn-lt"/>
                <a:ea typeface="Tajawal ExtraBold"/>
                <a:cs typeface="Tajawal ExtraBold"/>
                <a:sym typeface="Tajawal ExtraBold"/>
              </a:rPr>
              <a:t>Introduction: critical thinking and argument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Basic logical concepts</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The language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Logical fallacies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Analyzing argument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Evaluating arguments and truth claims</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Categorical and propositional logics</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Inductive reasoning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Finding, evaluating, and using sources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Writing argumentative essay </a:t>
            </a:r>
          </a:p>
        </p:txBody>
      </p:sp>
      <p:sp>
        <p:nvSpPr>
          <p:cNvPr id="9" name="TextBox 8">
            <a:extLst>
              <a:ext uri="{FF2B5EF4-FFF2-40B4-BE49-F238E27FC236}">
                <a16:creationId xmlns:a16="http://schemas.microsoft.com/office/drawing/2014/main" id="{5DF352E1-A3E6-5986-2AD6-FE6C770DD8BA}"/>
              </a:ext>
            </a:extLst>
          </p:cNvPr>
          <p:cNvSpPr txBox="1"/>
          <p:nvPr/>
        </p:nvSpPr>
        <p:spPr>
          <a:xfrm>
            <a:off x="2475664" y="971717"/>
            <a:ext cx="390203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Topics: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26944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9" name="Rectangle: Rounded Corners 8">
            <a:extLst>
              <a:ext uri="{FF2B5EF4-FFF2-40B4-BE49-F238E27FC236}">
                <a16:creationId xmlns:a16="http://schemas.microsoft.com/office/drawing/2014/main" id="{66F08657-DD55-9599-FB03-B6CBB7C86D77}"/>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lnSpc>
                <a:spcPct val="150000"/>
              </a:lnSpc>
              <a:spcBef>
                <a:spcPts val="0"/>
              </a:spcBef>
              <a:spcAft>
                <a:spcPts val="0"/>
              </a:spcAft>
              <a:buNone/>
            </a:pPr>
            <a:r>
              <a:rPr lang="en-US" sz="3200" b="1" dirty="0">
                <a:solidFill>
                  <a:srgbClr val="0A1F61"/>
                </a:solidFill>
                <a:latin typeface="+mn-lt"/>
                <a:ea typeface="Tajawal ExtraBold"/>
                <a:cs typeface="Tajawal ExtraBold"/>
                <a:sym typeface="Tajawal ExtraBold"/>
              </a:rPr>
              <a:t>Lecture 1: Introduction: critical thinking and argument </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The nature of critical thinking</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Key critical thinking standards </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Some major impediments to critical thinking</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Characteristics of a critical thinker </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What is an argument </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How to differentiate between argument and nonargument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2128110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F72EDC40-4B78-E5C4-FC37-E7E860B1C33C}"/>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2: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Basic logical concepts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Deduction and induction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Indicator words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Common patterns of deductive reasoning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Common patterns of inductive reasoning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Deductive validity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Inductive strength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2749332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372D19CF-B565-3BF0-74CC-D511ECABCB96}"/>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3: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The language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Finding the right words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The importance of precise definitions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Types of Definitions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Strategies for Defining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Rules for Constructing Good Lexical Definitions</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1811449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36FC3737-3D43-0B74-8895-2636399A5FAD}"/>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4: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Logical fallacies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Fallacies of relevance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Fallacies of insufficient evidence</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233725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34829480-1490-B70B-A476-ED635B11D7D7}"/>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5: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Analyzing argument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Analyzing short arguments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Analyzing longer arguments</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1884559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F03552C2-AA81-A869-1DC0-FF93407A3CB2}"/>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6: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Evaluating arguments and truth claims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What “Good Argument” Does Not Mean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What “Good Argument” Does Mean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When is it reasonable to accept a premise?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Refuting arguments</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99285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B49E2EDA-60C0-ECAB-9EFA-9DAE7E809E8D}"/>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7: Categorical and propositional logics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Categorical statements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Propositional logic</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1508243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1BFAABC7-7305-F7F7-BEBA-32D6EAD7FBDF}"/>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Lecture 8: </a:t>
            </a:r>
            <a:r>
              <a:rPr kumimoji="0" lang="en-US" sz="32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Inductive Reasoning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Evaluating Inductive Generalizations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Opinion Polls and Inductive Generalizations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Statistical arguments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Reference Class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Induction and Analogy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Causal Arguments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290198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D24B6716-58F5-5BE2-0A88-C0C8D570BBB7}"/>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Lecture 9: </a:t>
            </a:r>
            <a:r>
              <a:rPr kumimoji="0" lang="en-US" sz="32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Finding, evaluating, and using sources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Finding sources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Evaluating sources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Using sources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2964797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ACA543FF-4085-725F-ED55-8A26A33DE897}"/>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Lecture 10: </a:t>
            </a:r>
            <a:r>
              <a:rPr kumimoji="0" lang="en-US" sz="32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Writing argumentative essay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Before you write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Writing the first draft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After writing the first draft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965071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a16="http://schemas.microsoft.com/office/drawing/2014/main" id="{AE47D32A-E2BC-04BA-F9D0-E36E6B968A09}"/>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Textbook: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The main material and reference for this course will be mainly based 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Textbook: Critical Thinking, Fourth Edition, Gregory </a:t>
            </a:r>
            <a:r>
              <a:rPr kumimoji="0" lang="en-US" sz="2800" b="1" i="0" u="none" strike="noStrike" kern="1200" cap="none" spc="0" normalizeH="0" baseline="0" noProof="0" dirty="0" err="1">
                <a:ln>
                  <a:noFill/>
                </a:ln>
                <a:solidFill>
                  <a:srgbClr val="002060"/>
                </a:solidFill>
                <a:effectLst/>
                <a:uLnTx/>
                <a:uFillTx/>
                <a:latin typeface="Calibri" panose="020F0502020204030204"/>
                <a:ea typeface="+mn-ea"/>
                <a:cs typeface="+mn-cs"/>
              </a:rPr>
              <a:t>Bassham</a:t>
            </a: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 William Irwin; Henry Nardone;  &amp; James M. Wallace</a:t>
            </a:r>
            <a:endParaRPr kumimoji="0" lang="en-US" sz="1600" b="1" i="0" u="none" strike="noStrike" kern="1200" cap="none" spc="0" normalizeH="0" baseline="0" noProof="0" dirty="0">
              <a:ln>
                <a:noFill/>
              </a:ln>
              <a:solidFill>
                <a:srgbClr val="002060"/>
              </a:solidFill>
              <a:effectLst/>
              <a:uLnTx/>
              <a:uFillTx/>
              <a:latin typeface="Tajawal ExtraBold"/>
              <a:ea typeface="Tajawal ExtraBold"/>
              <a:cs typeface="Tajawal ExtraBold"/>
              <a:sym typeface="Tajawal ExtraBold"/>
            </a:endParaRP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p14="http://schemas.microsoft.com/office/powerpoint/2010/main" val="1267314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a16="http://schemas.microsoft.com/office/drawing/2014/main" id="{92B17E6D-C4AB-ED7A-BF2D-1431252E29C5}"/>
              </a:ext>
            </a:extLst>
          </p:cNvPr>
          <p:cNvSpPr txBox="1"/>
          <p:nvPr/>
        </p:nvSpPr>
        <p:spPr>
          <a:xfrm>
            <a:off x="2559080" y="2100278"/>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pic>
        <p:nvPicPr>
          <p:cNvPr id="8" name="Picture 2" descr="D:\ربيع 2023\السادة اعضاء هيئة التدريس\79dcea84-f0bd-4553-9190-d0fec362226c.jfif">
            <a:extLst>
              <a:ext uri="{FF2B5EF4-FFF2-40B4-BE49-F238E27FC236}">
                <a16:creationId xmlns:a16="http://schemas.microsoft.com/office/drawing/2014/main" id="{EB1563A7-DF8E-3155-6EC6-005D0EFB4DD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6699"/>
          <a:stretch/>
        </p:blipFill>
        <p:spPr bwMode="auto">
          <a:xfrm>
            <a:off x="617280" y="1685495"/>
            <a:ext cx="11084440" cy="5034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833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30997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F5A293E-A53B-4A55-AB64-C8E04781A9D7}"/>
</file>

<file path=customXml/itemProps2.xml><?xml version="1.0" encoding="utf-8"?>
<ds:datastoreItem xmlns:ds="http://schemas.openxmlformats.org/officeDocument/2006/customXml" ds:itemID="{0E6FA31F-8DEB-4575-BAE2-88BF4EB382F2}"/>
</file>

<file path=customXml/itemProps3.xml><?xml version="1.0" encoding="utf-8"?>
<ds:datastoreItem xmlns:ds="http://schemas.openxmlformats.org/officeDocument/2006/customXml" ds:itemID="{860E0128-FB31-42DC-87E1-CAE9339205B8}"/>
</file>

<file path=docProps/app.xml><?xml version="1.0" encoding="utf-8"?>
<Properties xmlns="http://schemas.openxmlformats.org/officeDocument/2006/extended-properties" xmlns:vt="http://schemas.openxmlformats.org/officeDocument/2006/docPropsVTypes">
  <TotalTime>48</TotalTime>
  <Words>527</Words>
  <Application>Microsoft Office PowerPoint</Application>
  <PresentationFormat>Widescreen</PresentationFormat>
  <Paragraphs>221</Paragraphs>
  <Slides>17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Calibri Light</vt:lpstr>
      <vt:lpstr>Tajawal ExtraBold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1</cp:revision>
  <dcterms:created xsi:type="dcterms:W3CDTF">2023-09-28T03:52:23Z</dcterms:created>
  <dcterms:modified xsi:type="dcterms:W3CDTF">2024-01-11T11:22:08Z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